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av" ContentType="audio/x-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tags/tag4.xml" ContentType="application/vnd.openxmlformats-officedocument.presentationml.tags+xml"/>
  <Override PartName="/ppt/notesSlides/notesSlide6.xml" ContentType="application/vnd.openxmlformats-officedocument.presentationml.notesSlide+xml"/>
  <Override PartName="/ppt/tags/tag5.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6.xml" ContentType="application/vnd.openxmlformats-officedocument.presentationml.tags+xml"/>
  <Override PartName="/ppt/notesSlides/notesSlide9.xml" ContentType="application/vnd.openxmlformats-officedocument.presentationml.notesSlide+xml"/>
  <Override PartName="/ppt/tags/tag7.xml" ContentType="application/vnd.openxmlformats-officedocument.presentationml.tags+xml"/>
  <Override PartName="/ppt/notesSlides/notesSlide10.xml" ContentType="application/vnd.openxmlformats-officedocument.presentationml.notesSlide+xml"/>
  <Override PartName="/ppt/tags/tag8.xml" ContentType="application/vnd.openxmlformats-officedocument.presentationml.tags+xml"/>
  <Override PartName="/ppt/notesSlides/notesSlide11.xml" ContentType="application/vnd.openxmlformats-officedocument.presentationml.notesSlide+xml"/>
  <Override PartName="/ppt/tags/tag9.xml" ContentType="application/vnd.openxmlformats-officedocument.presentationml.tags+xml"/>
  <Override PartName="/ppt/notesSlides/notesSlide12.xml" ContentType="application/vnd.openxmlformats-officedocument.presentationml.notesSlide+xml"/>
  <Override PartName="/ppt/tags/tag10.xml" ContentType="application/vnd.openxmlformats-officedocument.presentationml.tags+xml"/>
  <Override PartName="/ppt/notesSlides/notesSlide13.xml" ContentType="application/vnd.openxmlformats-officedocument.presentationml.notesSlide+xml"/>
  <Override PartName="/ppt/tags/tag11.xml" ContentType="application/vnd.openxmlformats-officedocument.presentationml.tags+xml"/>
  <Override PartName="/ppt/notesSlides/notesSlide14.xml" ContentType="application/vnd.openxmlformats-officedocument.presentationml.notesSlide+xml"/>
  <Override PartName="/ppt/tags/tag12.xml" ContentType="application/vnd.openxmlformats-officedocument.presentationml.tags+xml"/>
  <Override PartName="/ppt/notesSlides/notesSlide15.xml" ContentType="application/vnd.openxmlformats-officedocument.presentationml.notesSlide+xml"/>
  <Override PartName="/ppt/tags/tag13.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3" r:id="rId2"/>
  </p:sldMasterIdLst>
  <p:notesMasterIdLst>
    <p:notesMasterId r:id="rId27"/>
  </p:notesMasterIdLst>
  <p:sldIdLst>
    <p:sldId id="315" r:id="rId3"/>
    <p:sldId id="285" r:id="rId4"/>
    <p:sldId id="311" r:id="rId5"/>
    <p:sldId id="310" r:id="rId6"/>
    <p:sldId id="312" r:id="rId7"/>
    <p:sldId id="286" r:id="rId8"/>
    <p:sldId id="309" r:id="rId9"/>
    <p:sldId id="300" r:id="rId10"/>
    <p:sldId id="293" r:id="rId11"/>
    <p:sldId id="313" r:id="rId12"/>
    <p:sldId id="292" r:id="rId13"/>
    <p:sldId id="295" r:id="rId14"/>
    <p:sldId id="296" r:id="rId15"/>
    <p:sldId id="297" r:id="rId16"/>
    <p:sldId id="308" r:id="rId17"/>
    <p:sldId id="299" r:id="rId18"/>
    <p:sldId id="302" r:id="rId19"/>
    <p:sldId id="303" r:id="rId20"/>
    <p:sldId id="306" r:id="rId21"/>
    <p:sldId id="304" r:id="rId22"/>
    <p:sldId id="305" r:id="rId23"/>
    <p:sldId id="314" r:id="rId24"/>
    <p:sldId id="301" r:id="rId25"/>
    <p:sldId id="288" r:id="rId26"/>
  </p:sldIdLst>
  <p:sldSz cx="12192000" cy="6858000"/>
  <p:notesSz cx="6858000" cy="9144000"/>
  <p:custDataLst>
    <p:tags r:id="rId2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3191" autoAdjust="0"/>
  </p:normalViewPr>
  <p:slideViewPr>
    <p:cSldViewPr snapToGrid="0">
      <p:cViewPr varScale="1">
        <p:scale>
          <a:sx n="70" d="100"/>
          <a:sy n="70" d="100"/>
        </p:scale>
        <p:origin x="738" y="54"/>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1A9E0F-0230-405A-909F-A44E01860ADB}" type="datetimeFigureOut">
              <a:rPr lang="vi-VN" smtClean="0"/>
              <a:t>14/11/2022</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CC85E4-A11B-4597-BCCF-434328E7CB01}" type="slidenum">
              <a:rPr lang="vi-VN" smtClean="0"/>
              <a:t>‹#›</a:t>
            </a:fld>
            <a:endParaRPr lang="vi-VN"/>
          </a:p>
        </p:txBody>
      </p:sp>
    </p:spTree>
    <p:extLst>
      <p:ext uri="{BB962C8B-B14F-4D97-AF65-F5344CB8AC3E}">
        <p14:creationId xmlns:p14="http://schemas.microsoft.com/office/powerpoint/2010/main" val="13587031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幻灯片图像占位符 17409"/>
          <p:cNvSpPr>
            <a:spLocks noGrp="1" noRot="1" noChangeAspect="1" noTextEdit="1"/>
          </p:cNvSpPr>
          <p:nvPr>
            <p:ph type="sldImg"/>
          </p:nvPr>
        </p:nvSpPr>
        <p:spPr/>
      </p:sp>
      <p:sp>
        <p:nvSpPr>
          <p:cNvPr id="17411" name="文本占位符 17410"/>
          <p:cNvSpPr>
            <a:spLocks noGrp="1"/>
          </p:cNvSpPr>
          <p:nvPr>
            <p:ph type="body" idx="1"/>
          </p:nvPr>
        </p:nvSpPr>
        <p:spPr/>
        <p:txBody>
          <a:bodyPr/>
          <a:lstStyle/>
          <a:p>
            <a:pPr lvl="0"/>
            <a:endParaRPr dirty="0"/>
          </a:p>
        </p:txBody>
      </p:sp>
      <p:sp>
        <p:nvSpPr>
          <p:cNvPr id="2" name="灯片编号占位符 1"/>
          <p:cNvSpPr>
            <a:spLocks noGrp="1"/>
          </p:cNvSpPr>
          <p:nvPr>
            <p:ph type="sldNum" sz="quarter" idx="2"/>
          </p:nvPr>
        </p:nvSpPr>
        <p:spPr/>
        <p:txBody>
          <a:bodyPr/>
          <a:lstStyle/>
          <a:p>
            <a:pPr fontAlgn="base">
              <a:spcBef>
                <a:spcPct val="0"/>
              </a:spcBef>
              <a:spcAft>
                <a:spcPct val="0"/>
              </a:spcAft>
              <a:defRPr/>
            </a:pPr>
            <a:fld id="{9A0DB2DC-4C9A-4742-B13C-FB6460FD3503}" type="slidenum">
              <a:rPr lang="en-US" altLang="zh-CN" dirty="0">
                <a:solidFill>
                  <a:srgbClr val="000000"/>
                </a:solidFill>
                <a:latin typeface="Arial" panose="020B0604020202020204" pitchFamily="34" charset="0"/>
                <a:ea typeface="SimSun" panose="02010600030101010101" pitchFamily="2" charset="-122"/>
              </a:rPr>
              <a:pPr fontAlgn="base">
                <a:spcBef>
                  <a:spcPct val="0"/>
                </a:spcBef>
                <a:spcAft>
                  <a:spcPct val="0"/>
                </a:spcAft>
                <a:defRPr/>
              </a:pPr>
              <a:t>1</a:t>
            </a:fld>
            <a:endParaRPr lang="zh-CN" altLang="en-US" dirty="0">
              <a:solidFill>
                <a:srgbClr val="000000"/>
              </a:solidFill>
              <a:latin typeface="Arial" panose="020B0604020202020204" pitchFamily="34" charset="0"/>
              <a:ea typeface="SimSun" panose="02010600030101010101" pitchFamily="2" charset="-122"/>
            </a:endParaRPr>
          </a:p>
        </p:txBody>
      </p:sp>
    </p:spTree>
    <p:extLst>
      <p:ext uri="{BB962C8B-B14F-4D97-AF65-F5344CB8AC3E}">
        <p14:creationId xmlns:p14="http://schemas.microsoft.com/office/powerpoint/2010/main" val="5231770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幻灯片图像占位符 1">
            <a:extLst>
              <a:ext uri="{FF2B5EF4-FFF2-40B4-BE49-F238E27FC236}">
                <a16:creationId xmlns="" xmlns:a16="http://schemas.microsoft.com/office/drawing/2014/main" id="{1DD3061F-87F2-408F-BBD7-1C822366BFDC}"/>
              </a:ext>
            </a:extLst>
          </p:cNvPr>
          <p:cNvSpPr>
            <a:spLocks noGrp="1" noRot="1" noChangeAspect="1" noChangeArrowheads="1" noTextEdit="1"/>
          </p:cNvSpPr>
          <p:nvPr>
            <p:ph type="sldImg"/>
          </p:nvPr>
        </p:nvSpPr>
        <p:spPr>
          <a:ln/>
        </p:spPr>
      </p:sp>
      <p:sp>
        <p:nvSpPr>
          <p:cNvPr id="23555" name="备注占位符 2">
            <a:extLst>
              <a:ext uri="{FF2B5EF4-FFF2-40B4-BE49-F238E27FC236}">
                <a16:creationId xmlns="" xmlns:a16="http://schemas.microsoft.com/office/drawing/2014/main" id="{F7BCB4EA-47BB-45AC-A787-F76C4AC4EEA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Arial" panose="020B0604020202020204" pitchFamily="34" charset="0"/>
            </a:endParaRPr>
          </a:p>
        </p:txBody>
      </p:sp>
      <p:sp>
        <p:nvSpPr>
          <p:cNvPr id="23556" name="灯片编号占位符 3">
            <a:extLst>
              <a:ext uri="{FF2B5EF4-FFF2-40B4-BE49-F238E27FC236}">
                <a16:creationId xmlns="" xmlns:a16="http://schemas.microsoft.com/office/drawing/2014/main" id="{892B3CBA-2639-4539-8A72-FEE0B786603C}"/>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34F7A94-715F-4378-BCA4-7251C023B203}" type="slidenum">
              <a:rPr lang="zh-CN" altLang="en-US" smtClean="0"/>
              <a:pPr>
                <a:spcBef>
                  <a:spcPct val="0"/>
                </a:spcBef>
              </a:pPr>
              <a:t>16</a:t>
            </a:fld>
            <a:endParaRPr lang="zh-CN" altLang="en-US"/>
          </a:p>
        </p:txBody>
      </p:sp>
    </p:spTree>
    <p:extLst>
      <p:ext uri="{BB962C8B-B14F-4D97-AF65-F5344CB8AC3E}">
        <p14:creationId xmlns:p14="http://schemas.microsoft.com/office/powerpoint/2010/main" val="37125087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幻灯片图像占位符 1">
            <a:extLst>
              <a:ext uri="{FF2B5EF4-FFF2-40B4-BE49-F238E27FC236}">
                <a16:creationId xmlns="" xmlns:a16="http://schemas.microsoft.com/office/drawing/2014/main" id="{FD124FF6-E680-48D8-A5B1-84E8041CF507}"/>
              </a:ext>
            </a:extLst>
          </p:cNvPr>
          <p:cNvSpPr>
            <a:spLocks noGrp="1" noRot="1" noChangeAspect="1" noChangeArrowheads="1" noTextEdit="1"/>
          </p:cNvSpPr>
          <p:nvPr>
            <p:ph type="sldImg"/>
          </p:nvPr>
        </p:nvSpPr>
        <p:spPr>
          <a:ln/>
        </p:spPr>
      </p:sp>
      <p:sp>
        <p:nvSpPr>
          <p:cNvPr id="25603" name="备注占位符 2">
            <a:extLst>
              <a:ext uri="{FF2B5EF4-FFF2-40B4-BE49-F238E27FC236}">
                <a16:creationId xmlns="" xmlns:a16="http://schemas.microsoft.com/office/drawing/2014/main" id="{C9B5EF6F-5751-4524-8C27-CD2EB1E4474D}"/>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Arial" panose="020B0604020202020204" pitchFamily="34" charset="0"/>
            </a:endParaRPr>
          </a:p>
        </p:txBody>
      </p:sp>
      <p:sp>
        <p:nvSpPr>
          <p:cNvPr id="25604" name="灯片编号占位符 3">
            <a:extLst>
              <a:ext uri="{FF2B5EF4-FFF2-40B4-BE49-F238E27FC236}">
                <a16:creationId xmlns="" xmlns:a16="http://schemas.microsoft.com/office/drawing/2014/main" id="{EDF7311C-F2E6-4EE6-B383-345C2E20C5B0}"/>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473C996-0093-4A19-8559-CBC553DCAE80}" type="slidenum">
              <a:rPr lang="zh-CN" altLang="en-US" smtClean="0"/>
              <a:pPr>
                <a:spcBef>
                  <a:spcPct val="0"/>
                </a:spcBef>
              </a:pPr>
              <a:t>17</a:t>
            </a:fld>
            <a:endParaRPr lang="zh-CN" altLang="en-US"/>
          </a:p>
        </p:txBody>
      </p:sp>
    </p:spTree>
    <p:extLst>
      <p:ext uri="{BB962C8B-B14F-4D97-AF65-F5344CB8AC3E}">
        <p14:creationId xmlns:p14="http://schemas.microsoft.com/office/powerpoint/2010/main" val="26961418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幻灯片图像占位符 1">
            <a:extLst>
              <a:ext uri="{FF2B5EF4-FFF2-40B4-BE49-F238E27FC236}">
                <a16:creationId xmlns="" xmlns:a16="http://schemas.microsoft.com/office/drawing/2014/main" id="{E020D5A8-936C-485C-B9BF-8A1ED8D50E3B}"/>
              </a:ext>
            </a:extLst>
          </p:cNvPr>
          <p:cNvSpPr>
            <a:spLocks noGrp="1" noRot="1" noChangeAspect="1" noChangeArrowheads="1" noTextEdit="1"/>
          </p:cNvSpPr>
          <p:nvPr>
            <p:ph type="sldImg"/>
          </p:nvPr>
        </p:nvSpPr>
        <p:spPr>
          <a:ln/>
        </p:spPr>
      </p:sp>
      <p:sp>
        <p:nvSpPr>
          <p:cNvPr id="27651" name="备注占位符 2">
            <a:extLst>
              <a:ext uri="{FF2B5EF4-FFF2-40B4-BE49-F238E27FC236}">
                <a16:creationId xmlns="" xmlns:a16="http://schemas.microsoft.com/office/drawing/2014/main" id="{AEF7A5AE-AF52-4F9E-811C-876F5D516DE6}"/>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zh-CN">
                <a:latin typeface="Arial" panose="020B0604020202020204" pitchFamily="34" charset="0"/>
              </a:rPr>
              <a:t>Hoạt động của cô bé trong tranh là gì?  </a:t>
            </a:r>
            <a:endParaRPr lang="zh-CN" altLang="en-US">
              <a:latin typeface="Arial" panose="020B0604020202020204" pitchFamily="34" charset="0"/>
            </a:endParaRPr>
          </a:p>
        </p:txBody>
      </p:sp>
      <p:sp>
        <p:nvSpPr>
          <p:cNvPr id="27652" name="灯片编号占位符 3">
            <a:extLst>
              <a:ext uri="{FF2B5EF4-FFF2-40B4-BE49-F238E27FC236}">
                <a16:creationId xmlns="" xmlns:a16="http://schemas.microsoft.com/office/drawing/2014/main" id="{EDECEDD9-5CDA-47DF-A0B9-B41B55DFC6BE}"/>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B816F4F-A85A-4906-BBD4-CAF76A3E82ED}" type="slidenum">
              <a:rPr lang="zh-CN" altLang="en-US" smtClean="0"/>
              <a:pPr>
                <a:spcBef>
                  <a:spcPct val="0"/>
                </a:spcBef>
              </a:pPr>
              <a:t>18</a:t>
            </a:fld>
            <a:endParaRPr lang="zh-CN" altLang="en-US"/>
          </a:p>
        </p:txBody>
      </p:sp>
    </p:spTree>
    <p:extLst>
      <p:ext uri="{BB962C8B-B14F-4D97-AF65-F5344CB8AC3E}">
        <p14:creationId xmlns:p14="http://schemas.microsoft.com/office/powerpoint/2010/main" val="14045658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幻灯片图像占位符 1">
            <a:extLst>
              <a:ext uri="{FF2B5EF4-FFF2-40B4-BE49-F238E27FC236}">
                <a16:creationId xmlns="" xmlns:a16="http://schemas.microsoft.com/office/drawing/2014/main" id="{73DCFD2A-9BEE-4771-A5E7-A63F695F8300}"/>
              </a:ext>
            </a:extLst>
          </p:cNvPr>
          <p:cNvSpPr>
            <a:spLocks noGrp="1" noRot="1" noChangeAspect="1" noChangeArrowheads="1" noTextEdit="1"/>
          </p:cNvSpPr>
          <p:nvPr>
            <p:ph type="sldImg"/>
          </p:nvPr>
        </p:nvSpPr>
        <p:spPr>
          <a:ln/>
        </p:spPr>
      </p:sp>
      <p:sp>
        <p:nvSpPr>
          <p:cNvPr id="29699" name="备注占位符 2">
            <a:extLst>
              <a:ext uri="{FF2B5EF4-FFF2-40B4-BE49-F238E27FC236}">
                <a16:creationId xmlns="" xmlns:a16="http://schemas.microsoft.com/office/drawing/2014/main" id="{D23FE366-29A4-4C88-BDC1-C09F89986E12}"/>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zh-CN">
                <a:latin typeface="Arial" panose="020B0604020202020204" pitchFamily="34" charset="0"/>
              </a:rPr>
              <a:t>Động từ nào được thể hiện qua hành động của cậu bé? </a:t>
            </a:r>
            <a:endParaRPr lang="zh-CN" altLang="en-US">
              <a:latin typeface="Arial" panose="020B0604020202020204" pitchFamily="34" charset="0"/>
            </a:endParaRPr>
          </a:p>
        </p:txBody>
      </p:sp>
      <p:sp>
        <p:nvSpPr>
          <p:cNvPr id="29700" name="灯片编号占位符 3">
            <a:extLst>
              <a:ext uri="{FF2B5EF4-FFF2-40B4-BE49-F238E27FC236}">
                <a16:creationId xmlns="" xmlns:a16="http://schemas.microsoft.com/office/drawing/2014/main" id="{94A661CD-EBD9-4FB3-B96F-A05EEDB29050}"/>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99F8159-43A9-4E56-9F96-3FAD7228E6F1}" type="slidenum">
              <a:rPr lang="zh-CN" altLang="en-US" smtClean="0"/>
              <a:pPr>
                <a:spcBef>
                  <a:spcPct val="0"/>
                </a:spcBef>
              </a:pPr>
              <a:t>19</a:t>
            </a:fld>
            <a:endParaRPr lang="zh-CN" altLang="en-US"/>
          </a:p>
        </p:txBody>
      </p:sp>
    </p:spTree>
    <p:extLst>
      <p:ext uri="{BB962C8B-B14F-4D97-AF65-F5344CB8AC3E}">
        <p14:creationId xmlns:p14="http://schemas.microsoft.com/office/powerpoint/2010/main" val="21101561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幻灯片图像占位符 1">
            <a:extLst>
              <a:ext uri="{FF2B5EF4-FFF2-40B4-BE49-F238E27FC236}">
                <a16:creationId xmlns="" xmlns:a16="http://schemas.microsoft.com/office/drawing/2014/main" id="{EF2E1F5D-3530-4F06-A942-7FFF80E544C0}"/>
              </a:ext>
            </a:extLst>
          </p:cNvPr>
          <p:cNvSpPr>
            <a:spLocks noGrp="1" noRot="1" noChangeAspect="1" noChangeArrowheads="1" noTextEdit="1"/>
          </p:cNvSpPr>
          <p:nvPr>
            <p:ph type="sldImg"/>
          </p:nvPr>
        </p:nvSpPr>
        <p:spPr>
          <a:ln/>
        </p:spPr>
      </p:sp>
      <p:sp>
        <p:nvSpPr>
          <p:cNvPr id="31747" name="备注占位符 2">
            <a:extLst>
              <a:ext uri="{FF2B5EF4-FFF2-40B4-BE49-F238E27FC236}">
                <a16:creationId xmlns="" xmlns:a16="http://schemas.microsoft.com/office/drawing/2014/main" id="{D2387288-C3C4-4059-BBD8-20923AB242EA}"/>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zh-CN">
                <a:latin typeface="Arial" panose="020B0604020202020204" pitchFamily="34" charset="0"/>
              </a:rPr>
              <a:t>Hoạt động này thật dễ đó chính là ….</a:t>
            </a:r>
            <a:endParaRPr lang="zh-CN" altLang="en-US">
              <a:latin typeface="Arial" panose="020B0604020202020204" pitchFamily="34" charset="0"/>
            </a:endParaRPr>
          </a:p>
        </p:txBody>
      </p:sp>
      <p:sp>
        <p:nvSpPr>
          <p:cNvPr id="31748" name="灯片编号占位符 3">
            <a:extLst>
              <a:ext uri="{FF2B5EF4-FFF2-40B4-BE49-F238E27FC236}">
                <a16:creationId xmlns="" xmlns:a16="http://schemas.microsoft.com/office/drawing/2014/main" id="{97C7B917-5D75-46B5-A684-E024133A3B90}"/>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4022773-67C1-43F5-988F-3116271D50A4}" type="slidenum">
              <a:rPr lang="zh-CN" altLang="en-US" smtClean="0"/>
              <a:pPr>
                <a:spcBef>
                  <a:spcPct val="0"/>
                </a:spcBef>
              </a:pPr>
              <a:t>20</a:t>
            </a:fld>
            <a:endParaRPr lang="zh-CN" altLang="en-US"/>
          </a:p>
        </p:txBody>
      </p:sp>
    </p:spTree>
    <p:extLst>
      <p:ext uri="{BB962C8B-B14F-4D97-AF65-F5344CB8AC3E}">
        <p14:creationId xmlns:p14="http://schemas.microsoft.com/office/powerpoint/2010/main" val="30729301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幻灯片图像占位符 1">
            <a:extLst>
              <a:ext uri="{FF2B5EF4-FFF2-40B4-BE49-F238E27FC236}">
                <a16:creationId xmlns="" xmlns:a16="http://schemas.microsoft.com/office/drawing/2014/main" id="{35D5D16C-44FD-4FA6-971B-1EC7E38FDD94}"/>
              </a:ext>
            </a:extLst>
          </p:cNvPr>
          <p:cNvSpPr>
            <a:spLocks noGrp="1" noRot="1" noChangeAspect="1" noChangeArrowheads="1" noTextEdit="1"/>
          </p:cNvSpPr>
          <p:nvPr>
            <p:ph type="sldImg"/>
          </p:nvPr>
        </p:nvSpPr>
        <p:spPr>
          <a:ln/>
        </p:spPr>
      </p:sp>
      <p:sp>
        <p:nvSpPr>
          <p:cNvPr id="33795" name="备注占位符 2">
            <a:extLst>
              <a:ext uri="{FF2B5EF4-FFF2-40B4-BE49-F238E27FC236}">
                <a16:creationId xmlns="" xmlns:a16="http://schemas.microsoft.com/office/drawing/2014/main" id="{4165B50D-9F5A-4D66-B5B7-13CD86D3DCC8}"/>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zh-CN" dirty="0" err="1">
                <a:latin typeface="Arial" panose="020B0604020202020204" pitchFamily="34" charset="0"/>
              </a:rPr>
              <a:t>Bức</a:t>
            </a:r>
            <a:r>
              <a:rPr lang="en-US" altLang="zh-CN" dirty="0">
                <a:latin typeface="Arial" panose="020B0604020202020204" pitchFamily="34" charset="0"/>
              </a:rPr>
              <a:t> </a:t>
            </a:r>
            <a:r>
              <a:rPr lang="en-US" altLang="zh-CN" dirty="0" err="1">
                <a:latin typeface="Arial" panose="020B0604020202020204" pitchFamily="34" charset="0"/>
              </a:rPr>
              <a:t>tranh</a:t>
            </a:r>
            <a:r>
              <a:rPr lang="en-US" altLang="zh-CN" dirty="0">
                <a:latin typeface="Arial" panose="020B0604020202020204" pitchFamily="34" charset="0"/>
              </a:rPr>
              <a:t> </a:t>
            </a:r>
            <a:r>
              <a:rPr lang="en-US" altLang="zh-CN" dirty="0" err="1">
                <a:latin typeface="Arial" panose="020B0604020202020204" pitchFamily="34" charset="0"/>
              </a:rPr>
              <a:t>cuối</a:t>
            </a:r>
            <a:r>
              <a:rPr lang="en-US" altLang="zh-CN" dirty="0">
                <a:latin typeface="Arial" panose="020B0604020202020204" pitchFamily="34" charset="0"/>
              </a:rPr>
              <a:t> </a:t>
            </a:r>
            <a:r>
              <a:rPr lang="en-US" altLang="zh-CN" dirty="0" err="1">
                <a:latin typeface="Arial" panose="020B0604020202020204" pitchFamily="34" charset="0"/>
              </a:rPr>
              <a:t>cùng</a:t>
            </a:r>
            <a:r>
              <a:rPr lang="en-US" altLang="zh-CN" dirty="0">
                <a:latin typeface="Arial" panose="020B0604020202020204" pitchFamily="34" charset="0"/>
              </a:rPr>
              <a:t>, </a:t>
            </a:r>
            <a:r>
              <a:rPr lang="en-US" altLang="zh-CN" dirty="0" err="1">
                <a:latin typeface="Arial" panose="020B0604020202020204" pitchFamily="34" charset="0"/>
              </a:rPr>
              <a:t>các</a:t>
            </a:r>
            <a:r>
              <a:rPr lang="en-US" altLang="zh-CN" dirty="0">
                <a:latin typeface="Arial" panose="020B0604020202020204" pitchFamily="34" charset="0"/>
              </a:rPr>
              <a:t> </a:t>
            </a:r>
            <a:r>
              <a:rPr lang="en-US" altLang="zh-CN" dirty="0" err="1">
                <a:latin typeface="Arial" panose="020B0604020202020204" pitchFamily="34" charset="0"/>
              </a:rPr>
              <a:t>bạn</a:t>
            </a:r>
            <a:r>
              <a:rPr lang="en-US" altLang="zh-CN" dirty="0">
                <a:latin typeface="Arial" panose="020B0604020202020204" pitchFamily="34" charset="0"/>
              </a:rPr>
              <a:t> </a:t>
            </a:r>
            <a:r>
              <a:rPr lang="en-US" altLang="zh-CN" dirty="0" err="1">
                <a:latin typeface="Arial" panose="020B0604020202020204" pitchFamily="34" charset="0"/>
              </a:rPr>
              <a:t>nhỏ</a:t>
            </a:r>
            <a:r>
              <a:rPr lang="en-US" altLang="zh-CN" dirty="0">
                <a:latin typeface="Arial" panose="020B0604020202020204" pitchFamily="34" charset="0"/>
              </a:rPr>
              <a:t> </a:t>
            </a:r>
            <a:r>
              <a:rPr lang="en-US" altLang="zh-CN" dirty="0" err="1">
                <a:latin typeface="Arial" panose="020B0604020202020204" pitchFamily="34" charset="0"/>
              </a:rPr>
              <a:t>đang</a:t>
            </a:r>
            <a:r>
              <a:rPr lang="en-US" altLang="zh-CN" dirty="0">
                <a:latin typeface="Arial" panose="020B0604020202020204" pitchFamily="34" charset="0"/>
              </a:rPr>
              <a:t> </a:t>
            </a:r>
            <a:r>
              <a:rPr lang="en-US" altLang="zh-CN" dirty="0" err="1">
                <a:latin typeface="Arial" panose="020B0604020202020204" pitchFamily="34" charset="0"/>
              </a:rPr>
              <a:t>làm</a:t>
            </a:r>
            <a:r>
              <a:rPr lang="en-US" altLang="zh-CN" dirty="0">
                <a:latin typeface="Arial" panose="020B0604020202020204" pitchFamily="34" charset="0"/>
              </a:rPr>
              <a:t> </a:t>
            </a:r>
            <a:r>
              <a:rPr lang="en-US" altLang="zh-CN" dirty="0" err="1">
                <a:latin typeface="Arial" panose="020B0604020202020204" pitchFamily="34" charset="0"/>
              </a:rPr>
              <a:t>gì</a:t>
            </a:r>
            <a:r>
              <a:rPr lang="en-US" altLang="zh-CN" dirty="0">
                <a:latin typeface="Arial" panose="020B0604020202020204" pitchFamily="34" charset="0"/>
              </a:rPr>
              <a:t>? </a:t>
            </a:r>
          </a:p>
          <a:p>
            <a:r>
              <a:rPr lang="en-US" altLang="zh-CN" dirty="0">
                <a:latin typeface="Arial" panose="020B0604020202020204" pitchFamily="34" charset="0"/>
              </a:rPr>
              <a:t>Ở </a:t>
            </a:r>
            <a:r>
              <a:rPr lang="en-US" altLang="zh-CN" dirty="0" err="1">
                <a:latin typeface="Arial" panose="020B0604020202020204" pitchFamily="34" charset="0"/>
              </a:rPr>
              <a:t>bức</a:t>
            </a:r>
            <a:r>
              <a:rPr lang="en-US" altLang="zh-CN" dirty="0">
                <a:latin typeface="Arial" panose="020B0604020202020204" pitchFamily="34" charset="0"/>
              </a:rPr>
              <a:t> </a:t>
            </a:r>
            <a:r>
              <a:rPr lang="en-US" altLang="zh-CN" dirty="0" err="1">
                <a:latin typeface="Arial" panose="020B0604020202020204" pitchFamily="34" charset="0"/>
              </a:rPr>
              <a:t>tranh</a:t>
            </a:r>
            <a:r>
              <a:rPr lang="en-US" altLang="zh-CN" dirty="0">
                <a:latin typeface="Arial" panose="020B0604020202020204" pitchFamily="34" charset="0"/>
              </a:rPr>
              <a:t> </a:t>
            </a:r>
            <a:r>
              <a:rPr lang="en-US" altLang="zh-CN" dirty="0" err="1">
                <a:latin typeface="Arial" panose="020B0604020202020204" pitchFamily="34" charset="0"/>
              </a:rPr>
              <a:t>có</a:t>
            </a:r>
            <a:r>
              <a:rPr lang="en-US" altLang="zh-CN" dirty="0">
                <a:latin typeface="Arial" panose="020B0604020202020204" pitchFamily="34" charset="0"/>
              </a:rPr>
              <a:t> </a:t>
            </a:r>
            <a:r>
              <a:rPr lang="en-US" altLang="zh-CN" dirty="0" err="1">
                <a:latin typeface="Arial" panose="020B0604020202020204" pitchFamily="34" charset="0"/>
              </a:rPr>
              <a:t>rất</a:t>
            </a:r>
            <a:r>
              <a:rPr lang="en-US" altLang="zh-CN" dirty="0">
                <a:latin typeface="Arial" panose="020B0604020202020204" pitchFamily="34" charset="0"/>
              </a:rPr>
              <a:t> </a:t>
            </a:r>
            <a:r>
              <a:rPr lang="en-US" altLang="zh-CN" dirty="0" err="1">
                <a:latin typeface="Arial" panose="020B0604020202020204" pitchFamily="34" charset="0"/>
              </a:rPr>
              <a:t>nhiều</a:t>
            </a:r>
            <a:r>
              <a:rPr lang="en-US" altLang="zh-CN" dirty="0">
                <a:latin typeface="Arial" panose="020B0604020202020204" pitchFamily="34" charset="0"/>
              </a:rPr>
              <a:t> </a:t>
            </a:r>
            <a:r>
              <a:rPr lang="en-US" altLang="zh-CN" dirty="0" err="1">
                <a:latin typeface="Arial" panose="020B0604020202020204" pitchFamily="34" charset="0"/>
              </a:rPr>
              <a:t>động</a:t>
            </a:r>
            <a:r>
              <a:rPr lang="en-US" altLang="zh-CN" dirty="0">
                <a:latin typeface="Arial" panose="020B0604020202020204" pitchFamily="34" charset="0"/>
              </a:rPr>
              <a:t> </a:t>
            </a:r>
            <a:r>
              <a:rPr lang="en-US" altLang="zh-CN" dirty="0" err="1">
                <a:latin typeface="Arial" panose="020B0604020202020204" pitchFamily="34" charset="0"/>
              </a:rPr>
              <a:t>từ</a:t>
            </a:r>
            <a:r>
              <a:rPr lang="en-US" altLang="zh-CN" dirty="0">
                <a:latin typeface="Arial" panose="020B0604020202020204" pitchFamily="34" charset="0"/>
              </a:rPr>
              <a:t> </a:t>
            </a:r>
            <a:r>
              <a:rPr lang="en-US" altLang="zh-CN" dirty="0" err="1">
                <a:latin typeface="Arial" panose="020B0604020202020204" pitchFamily="34" charset="0"/>
              </a:rPr>
              <a:t>đúng</a:t>
            </a:r>
            <a:r>
              <a:rPr lang="en-US" altLang="zh-CN" dirty="0">
                <a:latin typeface="Arial" panose="020B0604020202020204" pitchFamily="34" charset="0"/>
              </a:rPr>
              <a:t>: </a:t>
            </a:r>
            <a:r>
              <a:rPr lang="en-US" altLang="zh-CN" dirty="0" err="1">
                <a:latin typeface="Arial" panose="020B0604020202020204" pitchFamily="34" charset="0"/>
              </a:rPr>
              <a:t>dọn</a:t>
            </a:r>
            <a:r>
              <a:rPr lang="en-US" altLang="zh-CN" dirty="0">
                <a:latin typeface="Arial" panose="020B0604020202020204" pitchFamily="34" charset="0"/>
              </a:rPr>
              <a:t> </a:t>
            </a:r>
            <a:r>
              <a:rPr lang="en-US" altLang="zh-CN" dirty="0" err="1">
                <a:latin typeface="Arial" panose="020B0604020202020204" pitchFamily="34" charset="0"/>
              </a:rPr>
              <a:t>dẹp</a:t>
            </a:r>
            <a:r>
              <a:rPr lang="en-US" altLang="zh-CN" dirty="0">
                <a:latin typeface="Arial" panose="020B0604020202020204" pitchFamily="34" charset="0"/>
              </a:rPr>
              <a:t>, </a:t>
            </a:r>
            <a:r>
              <a:rPr lang="en-US" altLang="zh-CN" dirty="0" err="1">
                <a:latin typeface="Arial" panose="020B0604020202020204" pitchFamily="34" charset="0"/>
              </a:rPr>
              <a:t>nhặt</a:t>
            </a:r>
            <a:r>
              <a:rPr lang="en-US" altLang="zh-CN" dirty="0">
                <a:latin typeface="Arial" panose="020B0604020202020204" pitchFamily="34" charset="0"/>
              </a:rPr>
              <a:t> </a:t>
            </a:r>
            <a:r>
              <a:rPr lang="en-US" altLang="zh-CN" dirty="0" err="1">
                <a:latin typeface="Arial" panose="020B0604020202020204" pitchFamily="34" charset="0"/>
              </a:rPr>
              <a:t>rác</a:t>
            </a:r>
            <a:r>
              <a:rPr lang="en-US" altLang="zh-CN" dirty="0">
                <a:latin typeface="Arial" panose="020B0604020202020204" pitchFamily="34" charset="0"/>
              </a:rPr>
              <a:t>, hay </a:t>
            </a:r>
            <a:r>
              <a:rPr lang="en-US" altLang="zh-CN" dirty="0" err="1">
                <a:latin typeface="Arial" panose="020B0604020202020204" pitchFamily="34" charset="0"/>
              </a:rPr>
              <a:t>bảo</a:t>
            </a:r>
            <a:r>
              <a:rPr lang="en-US" altLang="zh-CN" dirty="0">
                <a:latin typeface="Arial" panose="020B0604020202020204" pitchFamily="34" charset="0"/>
              </a:rPr>
              <a:t> </a:t>
            </a:r>
            <a:r>
              <a:rPr lang="en-US" altLang="zh-CN" dirty="0" err="1">
                <a:latin typeface="Arial" panose="020B0604020202020204" pitchFamily="34" charset="0"/>
              </a:rPr>
              <a:t>vệ</a:t>
            </a:r>
            <a:r>
              <a:rPr lang="en-US" altLang="zh-CN" dirty="0">
                <a:latin typeface="Arial" panose="020B0604020202020204" pitchFamily="34" charset="0"/>
              </a:rPr>
              <a:t> </a:t>
            </a:r>
            <a:r>
              <a:rPr lang="en-US" altLang="zh-CN" dirty="0" err="1">
                <a:latin typeface="Arial" panose="020B0604020202020204" pitchFamily="34" charset="0"/>
              </a:rPr>
              <a:t>môi</a:t>
            </a:r>
            <a:r>
              <a:rPr lang="en-US" altLang="zh-CN" dirty="0">
                <a:latin typeface="Arial" panose="020B0604020202020204" pitchFamily="34" charset="0"/>
              </a:rPr>
              <a:t> </a:t>
            </a:r>
            <a:r>
              <a:rPr lang="en-US" altLang="zh-CN" dirty="0" err="1">
                <a:latin typeface="Arial" panose="020B0604020202020204" pitchFamily="34" charset="0"/>
              </a:rPr>
              <a:t>trường</a:t>
            </a:r>
            <a:r>
              <a:rPr lang="en-US" altLang="zh-CN" dirty="0">
                <a:latin typeface="Arial" panose="020B0604020202020204" pitchFamily="34" charset="0"/>
              </a:rPr>
              <a:t>.  </a:t>
            </a:r>
            <a:endParaRPr lang="zh-CN" altLang="en-US" dirty="0">
              <a:latin typeface="Arial" panose="020B0604020202020204" pitchFamily="34" charset="0"/>
            </a:endParaRPr>
          </a:p>
        </p:txBody>
      </p:sp>
      <p:sp>
        <p:nvSpPr>
          <p:cNvPr id="33796" name="灯片编号占位符 3">
            <a:extLst>
              <a:ext uri="{FF2B5EF4-FFF2-40B4-BE49-F238E27FC236}">
                <a16:creationId xmlns="" xmlns:a16="http://schemas.microsoft.com/office/drawing/2014/main" id="{23D63EC5-AFF4-417B-8DFC-DDC67328834F}"/>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A656895-23BA-4B97-9AE1-F874D28CB4A5}" type="slidenum">
              <a:rPr lang="zh-CN" altLang="en-US" smtClean="0"/>
              <a:pPr>
                <a:spcBef>
                  <a:spcPct val="0"/>
                </a:spcBef>
              </a:pPr>
              <a:t>21</a:t>
            </a:fld>
            <a:endParaRPr lang="zh-CN" altLang="en-US"/>
          </a:p>
        </p:txBody>
      </p:sp>
    </p:spTree>
    <p:extLst>
      <p:ext uri="{BB962C8B-B14F-4D97-AF65-F5344CB8AC3E}">
        <p14:creationId xmlns:p14="http://schemas.microsoft.com/office/powerpoint/2010/main" val="33991652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幻灯片图像占位符 1">
            <a:extLst>
              <a:ext uri="{FF2B5EF4-FFF2-40B4-BE49-F238E27FC236}">
                <a16:creationId xmlns="" xmlns:a16="http://schemas.microsoft.com/office/drawing/2014/main" id="{6D0729B9-ED7D-4405-8D9B-245B2AB34C4B}"/>
              </a:ext>
            </a:extLst>
          </p:cNvPr>
          <p:cNvSpPr>
            <a:spLocks noGrp="1" noRot="1" noChangeAspect="1" noChangeArrowheads="1" noTextEdit="1"/>
          </p:cNvSpPr>
          <p:nvPr>
            <p:ph type="sldImg"/>
          </p:nvPr>
        </p:nvSpPr>
        <p:spPr>
          <a:ln/>
        </p:spPr>
      </p:sp>
      <p:sp>
        <p:nvSpPr>
          <p:cNvPr id="13315" name="备注占位符 2">
            <a:extLst>
              <a:ext uri="{FF2B5EF4-FFF2-40B4-BE49-F238E27FC236}">
                <a16:creationId xmlns="" xmlns:a16="http://schemas.microsoft.com/office/drawing/2014/main" id="{DFE29ACD-7B45-4835-A283-08B829DE3B59}"/>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Arial" panose="020B0604020202020204" pitchFamily="34" charset="0"/>
            </a:endParaRPr>
          </a:p>
        </p:txBody>
      </p:sp>
      <p:sp>
        <p:nvSpPr>
          <p:cNvPr id="13316" name="灯片编号占位符 3">
            <a:extLst>
              <a:ext uri="{FF2B5EF4-FFF2-40B4-BE49-F238E27FC236}">
                <a16:creationId xmlns="" xmlns:a16="http://schemas.microsoft.com/office/drawing/2014/main" id="{740B4898-748F-4E11-850E-974AB158B5C9}"/>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10B8F50-AE6C-4BEB-AC94-03D14C5DE963}" type="slidenum">
              <a:rPr lang="zh-CN" altLang="en-US" smtClean="0">
                <a:solidFill>
                  <a:prstClr val="black"/>
                </a:solidFill>
              </a:rPr>
              <a:pPr>
                <a:spcBef>
                  <a:spcPct val="0"/>
                </a:spcBef>
              </a:pPr>
              <a:t>22</a:t>
            </a:fld>
            <a:endParaRPr lang="zh-CN" altLang="en-US">
              <a:solidFill>
                <a:prstClr val="black"/>
              </a:solidFill>
            </a:endParaRPr>
          </a:p>
        </p:txBody>
      </p:sp>
    </p:spTree>
    <p:extLst>
      <p:ext uri="{BB962C8B-B14F-4D97-AF65-F5344CB8AC3E}">
        <p14:creationId xmlns:p14="http://schemas.microsoft.com/office/powerpoint/2010/main" val="3551792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幻灯片图像占位符 1">
            <a:extLst>
              <a:ext uri="{FF2B5EF4-FFF2-40B4-BE49-F238E27FC236}">
                <a16:creationId xmlns="" xmlns:a16="http://schemas.microsoft.com/office/drawing/2014/main" id="{B66A12B3-B1BF-4425-9ED1-541FE57A9694}"/>
              </a:ext>
            </a:extLst>
          </p:cNvPr>
          <p:cNvSpPr>
            <a:spLocks noGrp="1" noRot="1" noChangeAspect="1" noChangeArrowheads="1" noTextEdit="1"/>
          </p:cNvSpPr>
          <p:nvPr>
            <p:ph type="sldImg"/>
          </p:nvPr>
        </p:nvSpPr>
        <p:spPr>
          <a:ln/>
        </p:spPr>
      </p:sp>
      <p:sp>
        <p:nvSpPr>
          <p:cNvPr id="37891" name="备注占位符 2">
            <a:extLst>
              <a:ext uri="{FF2B5EF4-FFF2-40B4-BE49-F238E27FC236}">
                <a16:creationId xmlns="" xmlns:a16="http://schemas.microsoft.com/office/drawing/2014/main" id="{6A2A1301-AAEF-40CA-BFFE-7B28D26AA878}"/>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zh-CN" dirty="0">
              <a:latin typeface="Arial" panose="020B0604020202020204" pitchFamily="34" charset="0"/>
            </a:endParaRPr>
          </a:p>
        </p:txBody>
      </p:sp>
      <p:sp>
        <p:nvSpPr>
          <p:cNvPr id="37892" name="灯片编号占位符 3">
            <a:extLst>
              <a:ext uri="{FF2B5EF4-FFF2-40B4-BE49-F238E27FC236}">
                <a16:creationId xmlns="" xmlns:a16="http://schemas.microsoft.com/office/drawing/2014/main" id="{170E5014-F8B9-4B70-BE9B-AEF9F999C1EE}"/>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0A38306-7EBA-48F0-BDD4-679D0097BD3C}" type="slidenum">
              <a:rPr lang="zh-CN" altLang="en-US" smtClean="0"/>
              <a:pPr>
                <a:spcBef>
                  <a:spcPct val="0"/>
                </a:spcBef>
              </a:pPr>
              <a:t>23</a:t>
            </a:fld>
            <a:endParaRPr lang="zh-CN" altLang="en-US"/>
          </a:p>
        </p:txBody>
      </p:sp>
    </p:spTree>
    <p:extLst>
      <p:ext uri="{BB962C8B-B14F-4D97-AF65-F5344CB8AC3E}">
        <p14:creationId xmlns:p14="http://schemas.microsoft.com/office/powerpoint/2010/main" val="5104907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幻灯片图像占位符 1">
            <a:extLst>
              <a:ext uri="{FF2B5EF4-FFF2-40B4-BE49-F238E27FC236}">
                <a16:creationId xmlns="" xmlns:a16="http://schemas.microsoft.com/office/drawing/2014/main" id="{FCE4A02A-16DA-4A7A-B6B2-FA5E7C78016F}"/>
              </a:ext>
            </a:extLst>
          </p:cNvPr>
          <p:cNvSpPr>
            <a:spLocks noGrp="1" noRot="1" noChangeAspect="1" noChangeArrowheads="1" noTextEdit="1"/>
          </p:cNvSpPr>
          <p:nvPr>
            <p:ph type="sldImg"/>
          </p:nvPr>
        </p:nvSpPr>
        <p:spPr>
          <a:ln/>
        </p:spPr>
      </p:sp>
      <p:sp>
        <p:nvSpPr>
          <p:cNvPr id="39939" name="备注占位符 2">
            <a:extLst>
              <a:ext uri="{FF2B5EF4-FFF2-40B4-BE49-F238E27FC236}">
                <a16:creationId xmlns="" xmlns:a16="http://schemas.microsoft.com/office/drawing/2014/main" id="{D9F09A93-3020-4CA3-98D8-CE2F9D992EEA}"/>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Arial" panose="020B0604020202020204" pitchFamily="34" charset="0"/>
            </a:endParaRPr>
          </a:p>
        </p:txBody>
      </p:sp>
      <p:sp>
        <p:nvSpPr>
          <p:cNvPr id="39940" name="灯片编号占位符 3">
            <a:extLst>
              <a:ext uri="{FF2B5EF4-FFF2-40B4-BE49-F238E27FC236}">
                <a16:creationId xmlns="" xmlns:a16="http://schemas.microsoft.com/office/drawing/2014/main" id="{8510C9BB-0DC0-42AB-A167-1DBDF570EAC5}"/>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28B7D0F-01AD-4262-84AE-696F0580D1E3}" type="slidenum">
              <a:rPr lang="zh-CN" altLang="en-US" smtClean="0"/>
              <a:pPr>
                <a:spcBef>
                  <a:spcPct val="0"/>
                </a:spcBef>
              </a:pPr>
              <a:t>24</a:t>
            </a:fld>
            <a:endParaRPr lang="zh-CN" altLang="en-US"/>
          </a:p>
        </p:txBody>
      </p:sp>
    </p:spTree>
    <p:extLst>
      <p:ext uri="{BB962C8B-B14F-4D97-AF65-F5344CB8AC3E}">
        <p14:creationId xmlns:p14="http://schemas.microsoft.com/office/powerpoint/2010/main" val="20755271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幻灯片图像占位符 1">
            <a:extLst>
              <a:ext uri="{FF2B5EF4-FFF2-40B4-BE49-F238E27FC236}">
                <a16:creationId xmlns="" xmlns:a16="http://schemas.microsoft.com/office/drawing/2014/main" id="{B5E6C5A3-0851-47E0-89F6-F67F4AFF88AB}"/>
              </a:ext>
            </a:extLst>
          </p:cNvPr>
          <p:cNvSpPr>
            <a:spLocks noGrp="1" noRot="1" noChangeAspect="1" noChangeArrowheads="1" noTextEdit="1"/>
          </p:cNvSpPr>
          <p:nvPr>
            <p:ph type="sldImg"/>
          </p:nvPr>
        </p:nvSpPr>
        <p:spPr>
          <a:ln/>
        </p:spPr>
      </p:sp>
      <p:sp>
        <p:nvSpPr>
          <p:cNvPr id="7171" name="备注占位符 2">
            <a:extLst>
              <a:ext uri="{FF2B5EF4-FFF2-40B4-BE49-F238E27FC236}">
                <a16:creationId xmlns="" xmlns:a16="http://schemas.microsoft.com/office/drawing/2014/main" id="{69D7A5E9-470F-4341-8FBE-70911173F5DF}"/>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Arial" panose="020B0604020202020204" pitchFamily="34" charset="0"/>
            </a:endParaRPr>
          </a:p>
        </p:txBody>
      </p:sp>
      <p:sp>
        <p:nvSpPr>
          <p:cNvPr id="7172" name="灯片编号占位符 3">
            <a:extLst>
              <a:ext uri="{FF2B5EF4-FFF2-40B4-BE49-F238E27FC236}">
                <a16:creationId xmlns="" xmlns:a16="http://schemas.microsoft.com/office/drawing/2014/main" id="{379C9D97-20C8-46BB-B3F1-A72F92A937E5}"/>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E3A3E5C-1A4B-4791-AB47-5FF4E1563BDE}" type="slidenum">
              <a:rPr lang="zh-CN" altLang="en-US" smtClean="0"/>
              <a:pPr>
                <a:spcBef>
                  <a:spcPct val="0"/>
                </a:spcBef>
              </a:pPr>
              <a:t>2</a:t>
            </a:fld>
            <a:endParaRPr lang="zh-CN" altLang="en-US"/>
          </a:p>
        </p:txBody>
      </p:sp>
    </p:spTree>
    <p:extLst>
      <p:ext uri="{BB962C8B-B14F-4D97-AF65-F5344CB8AC3E}">
        <p14:creationId xmlns:p14="http://schemas.microsoft.com/office/powerpoint/2010/main" val="2091617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幻灯片图像占位符 1">
            <a:extLst>
              <a:ext uri="{FF2B5EF4-FFF2-40B4-BE49-F238E27FC236}">
                <a16:creationId xmlns="" xmlns:a16="http://schemas.microsoft.com/office/drawing/2014/main" id="{D78D7994-BA09-4BE9-AE36-3F372B75799E}"/>
              </a:ext>
            </a:extLst>
          </p:cNvPr>
          <p:cNvSpPr>
            <a:spLocks noGrp="1" noRot="1" noChangeAspect="1" noChangeArrowheads="1" noTextEdit="1"/>
          </p:cNvSpPr>
          <p:nvPr>
            <p:ph type="sldImg"/>
          </p:nvPr>
        </p:nvSpPr>
        <p:spPr>
          <a:ln/>
        </p:spPr>
      </p:sp>
      <p:sp>
        <p:nvSpPr>
          <p:cNvPr id="9219" name="备注占位符 2">
            <a:extLst>
              <a:ext uri="{FF2B5EF4-FFF2-40B4-BE49-F238E27FC236}">
                <a16:creationId xmlns="" xmlns:a16="http://schemas.microsoft.com/office/drawing/2014/main" id="{1C8BDF62-3D5D-4DD6-B0A3-6D1AAA230F9E}"/>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Arial" panose="020B0604020202020204" pitchFamily="34" charset="0"/>
            </a:endParaRPr>
          </a:p>
        </p:txBody>
      </p:sp>
      <p:sp>
        <p:nvSpPr>
          <p:cNvPr id="9220" name="灯片编号占位符 3">
            <a:extLst>
              <a:ext uri="{FF2B5EF4-FFF2-40B4-BE49-F238E27FC236}">
                <a16:creationId xmlns="" xmlns:a16="http://schemas.microsoft.com/office/drawing/2014/main" id="{0F1F7C1E-4ECE-41CB-855B-D44634833736}"/>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AB3FC71-1E2E-4B86-9895-E31CAC5CD9F6}" type="slidenum">
              <a:rPr lang="zh-CN" altLang="en-US" smtClean="0"/>
              <a:pPr>
                <a:spcBef>
                  <a:spcPct val="0"/>
                </a:spcBef>
              </a:pPr>
              <a:t>6</a:t>
            </a:fld>
            <a:endParaRPr lang="zh-CN" altLang="en-US"/>
          </a:p>
        </p:txBody>
      </p:sp>
    </p:spTree>
    <p:extLst>
      <p:ext uri="{BB962C8B-B14F-4D97-AF65-F5344CB8AC3E}">
        <p14:creationId xmlns:p14="http://schemas.microsoft.com/office/powerpoint/2010/main" val="34924251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幻灯片图像占位符 19457">
            <a:extLst>
              <a:ext uri="{FF2B5EF4-FFF2-40B4-BE49-F238E27FC236}">
                <a16:creationId xmlns="" xmlns:a16="http://schemas.microsoft.com/office/drawing/2014/main" id="{5C0FE817-3EFD-4479-9E95-341B66FE5E9C}"/>
              </a:ext>
            </a:extLst>
          </p:cNvPr>
          <p:cNvSpPr>
            <a:spLocks noGrp="1" noRot="1" noChangeAspect="1" noChangeArrowheads="1" noTextEdit="1"/>
          </p:cNvSpPr>
          <p:nvPr>
            <p:ph type="sldImg"/>
          </p:nvPr>
        </p:nvSpPr>
        <p:spPr>
          <a:ln/>
        </p:spPr>
      </p:sp>
      <p:sp>
        <p:nvSpPr>
          <p:cNvPr id="11267" name="文本占位符 19458">
            <a:extLst>
              <a:ext uri="{FF2B5EF4-FFF2-40B4-BE49-F238E27FC236}">
                <a16:creationId xmlns="" xmlns:a16="http://schemas.microsoft.com/office/drawing/2014/main" id="{9F748EA1-0DD6-47F6-80AB-A745A2E2FC48}"/>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dirty="0">
              <a:latin typeface="Arial" panose="020B0604020202020204" pitchFamily="34" charset="0"/>
            </a:endParaRPr>
          </a:p>
        </p:txBody>
      </p:sp>
      <p:sp>
        <p:nvSpPr>
          <p:cNvPr id="11268" name="灯片编号占位符 1">
            <a:extLst>
              <a:ext uri="{FF2B5EF4-FFF2-40B4-BE49-F238E27FC236}">
                <a16:creationId xmlns="" xmlns:a16="http://schemas.microsoft.com/office/drawing/2014/main" id="{CEA53132-5AB2-4C03-91CC-C41BC964A4D5}"/>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05E4287-B12E-4C01-B12B-D5C83D71365A}" type="slidenum">
              <a:rPr lang="en-US" altLang="zh-CN" smtClean="0"/>
              <a:pPr>
                <a:spcBef>
                  <a:spcPct val="0"/>
                </a:spcBef>
              </a:pPr>
              <a:t>8</a:t>
            </a:fld>
            <a:endParaRPr lang="zh-CN" altLang="en-US"/>
          </a:p>
        </p:txBody>
      </p:sp>
    </p:spTree>
    <p:extLst>
      <p:ext uri="{BB962C8B-B14F-4D97-AF65-F5344CB8AC3E}">
        <p14:creationId xmlns:p14="http://schemas.microsoft.com/office/powerpoint/2010/main" val="12589127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幻灯片图像占位符 1">
            <a:extLst>
              <a:ext uri="{FF2B5EF4-FFF2-40B4-BE49-F238E27FC236}">
                <a16:creationId xmlns="" xmlns:a16="http://schemas.microsoft.com/office/drawing/2014/main" id="{6D0729B9-ED7D-4405-8D9B-245B2AB34C4B}"/>
              </a:ext>
            </a:extLst>
          </p:cNvPr>
          <p:cNvSpPr>
            <a:spLocks noGrp="1" noRot="1" noChangeAspect="1" noChangeArrowheads="1" noTextEdit="1"/>
          </p:cNvSpPr>
          <p:nvPr>
            <p:ph type="sldImg"/>
          </p:nvPr>
        </p:nvSpPr>
        <p:spPr>
          <a:ln/>
        </p:spPr>
      </p:sp>
      <p:sp>
        <p:nvSpPr>
          <p:cNvPr id="13315" name="备注占位符 2">
            <a:extLst>
              <a:ext uri="{FF2B5EF4-FFF2-40B4-BE49-F238E27FC236}">
                <a16:creationId xmlns="" xmlns:a16="http://schemas.microsoft.com/office/drawing/2014/main" id="{DFE29ACD-7B45-4835-A283-08B829DE3B59}"/>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Arial" panose="020B0604020202020204" pitchFamily="34" charset="0"/>
            </a:endParaRPr>
          </a:p>
        </p:txBody>
      </p:sp>
      <p:sp>
        <p:nvSpPr>
          <p:cNvPr id="13316" name="灯片编号占位符 3">
            <a:extLst>
              <a:ext uri="{FF2B5EF4-FFF2-40B4-BE49-F238E27FC236}">
                <a16:creationId xmlns="" xmlns:a16="http://schemas.microsoft.com/office/drawing/2014/main" id="{740B4898-748F-4E11-850E-974AB158B5C9}"/>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10B8F50-AE6C-4BEB-AC94-03D14C5DE963}" type="slidenum">
              <a:rPr lang="zh-CN" altLang="en-US" smtClean="0"/>
              <a:pPr>
                <a:spcBef>
                  <a:spcPct val="0"/>
                </a:spcBef>
              </a:pPr>
              <a:t>9</a:t>
            </a:fld>
            <a:endParaRPr lang="zh-CN" altLang="en-US"/>
          </a:p>
        </p:txBody>
      </p:sp>
    </p:spTree>
    <p:extLst>
      <p:ext uri="{BB962C8B-B14F-4D97-AF65-F5344CB8AC3E}">
        <p14:creationId xmlns:p14="http://schemas.microsoft.com/office/powerpoint/2010/main" val="3611652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幻灯片图像占位符 1">
            <a:extLst>
              <a:ext uri="{FF2B5EF4-FFF2-40B4-BE49-F238E27FC236}">
                <a16:creationId xmlns="" xmlns:a16="http://schemas.microsoft.com/office/drawing/2014/main" id="{F7D7D911-7215-4171-AA1C-3E130DE5AF4F}"/>
              </a:ext>
            </a:extLst>
          </p:cNvPr>
          <p:cNvSpPr>
            <a:spLocks noGrp="1" noRot="1" noChangeAspect="1" noChangeArrowheads="1" noTextEdit="1"/>
          </p:cNvSpPr>
          <p:nvPr>
            <p:ph type="sldImg"/>
          </p:nvPr>
        </p:nvSpPr>
        <p:spPr>
          <a:ln/>
        </p:spPr>
      </p:sp>
      <p:sp>
        <p:nvSpPr>
          <p:cNvPr id="15363" name="备注占位符 2">
            <a:extLst>
              <a:ext uri="{FF2B5EF4-FFF2-40B4-BE49-F238E27FC236}">
                <a16:creationId xmlns="" xmlns:a16="http://schemas.microsoft.com/office/drawing/2014/main" id="{F40ACBA3-7CF3-4FA7-8467-407635D20BF8}"/>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zh-CN" altLang="en-US" dirty="0">
              <a:latin typeface="Arial" panose="020B0604020202020204" pitchFamily="34" charset="0"/>
            </a:endParaRPr>
          </a:p>
        </p:txBody>
      </p:sp>
      <p:sp>
        <p:nvSpPr>
          <p:cNvPr id="15364" name="灯片编号占位符 3">
            <a:extLst>
              <a:ext uri="{FF2B5EF4-FFF2-40B4-BE49-F238E27FC236}">
                <a16:creationId xmlns="" xmlns:a16="http://schemas.microsoft.com/office/drawing/2014/main" id="{F68D55B5-1E9A-4EAC-B08D-A90AE93DDB97}"/>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9B6CF19-1493-4FD5-A44B-C9C4A869F3D2}" type="slidenum">
              <a:rPr lang="zh-CN" altLang="en-US" smtClean="0"/>
              <a:pPr>
                <a:spcBef>
                  <a:spcPct val="0"/>
                </a:spcBef>
              </a:pPr>
              <a:t>11</a:t>
            </a:fld>
            <a:endParaRPr lang="zh-CN" altLang="en-US"/>
          </a:p>
        </p:txBody>
      </p:sp>
    </p:spTree>
    <p:extLst>
      <p:ext uri="{BB962C8B-B14F-4D97-AF65-F5344CB8AC3E}">
        <p14:creationId xmlns:p14="http://schemas.microsoft.com/office/powerpoint/2010/main" val="17600473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幻灯片图像占位符 1">
            <a:extLst>
              <a:ext uri="{FF2B5EF4-FFF2-40B4-BE49-F238E27FC236}">
                <a16:creationId xmlns="" xmlns:a16="http://schemas.microsoft.com/office/drawing/2014/main" id="{DE0A1017-1B6F-432A-A2F8-8A1790AB16C6}"/>
              </a:ext>
            </a:extLst>
          </p:cNvPr>
          <p:cNvSpPr>
            <a:spLocks noGrp="1" noRot="1" noChangeAspect="1" noChangeArrowheads="1" noTextEdit="1"/>
          </p:cNvSpPr>
          <p:nvPr>
            <p:ph type="sldImg"/>
          </p:nvPr>
        </p:nvSpPr>
        <p:spPr>
          <a:ln/>
        </p:spPr>
      </p:sp>
      <p:sp>
        <p:nvSpPr>
          <p:cNvPr id="17411" name="备注占位符 2">
            <a:extLst>
              <a:ext uri="{FF2B5EF4-FFF2-40B4-BE49-F238E27FC236}">
                <a16:creationId xmlns="" xmlns:a16="http://schemas.microsoft.com/office/drawing/2014/main" id="{5218B4B0-2E2D-494C-8F14-CE64E703DB1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zh-CN" dirty="0">
              <a:latin typeface="Arial" panose="020B0604020202020204" pitchFamily="34" charset="0"/>
            </a:endParaRPr>
          </a:p>
          <a:p>
            <a:endParaRPr lang="zh-CN" altLang="en-US" dirty="0">
              <a:latin typeface="Arial" panose="020B0604020202020204" pitchFamily="34" charset="0"/>
            </a:endParaRPr>
          </a:p>
        </p:txBody>
      </p:sp>
      <p:sp>
        <p:nvSpPr>
          <p:cNvPr id="17412" name="灯片编号占位符 3">
            <a:extLst>
              <a:ext uri="{FF2B5EF4-FFF2-40B4-BE49-F238E27FC236}">
                <a16:creationId xmlns="" xmlns:a16="http://schemas.microsoft.com/office/drawing/2014/main" id="{988969CA-237C-4960-814A-2849014F2761}"/>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D391336-256A-4C2C-8E36-B5E70C068E1C}" type="slidenum">
              <a:rPr lang="zh-CN" altLang="en-US" smtClean="0"/>
              <a:pPr>
                <a:spcBef>
                  <a:spcPct val="0"/>
                </a:spcBef>
              </a:pPr>
              <a:t>12</a:t>
            </a:fld>
            <a:endParaRPr lang="zh-CN" altLang="en-US"/>
          </a:p>
        </p:txBody>
      </p:sp>
    </p:spTree>
    <p:extLst>
      <p:ext uri="{BB962C8B-B14F-4D97-AF65-F5344CB8AC3E}">
        <p14:creationId xmlns:p14="http://schemas.microsoft.com/office/powerpoint/2010/main" val="5564035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 xmlns:a16="http://schemas.microsoft.com/office/drawing/2014/main" id="{B1053D4C-439D-4BC5-982E-246384444EA8}"/>
              </a:ext>
            </a:extLst>
          </p:cNvPr>
          <p:cNvSpPr>
            <a:spLocks noGrp="1" noRot="1" noChangeAspect="1" noChangeArrowheads="1" noTextEdit="1"/>
          </p:cNvSpPr>
          <p:nvPr>
            <p:ph type="sldImg"/>
          </p:nvPr>
        </p:nvSpPr>
        <p:spPr>
          <a:ln/>
        </p:spPr>
      </p:sp>
      <p:sp>
        <p:nvSpPr>
          <p:cNvPr id="19459" name="Notes Placeholder 2">
            <a:extLst>
              <a:ext uri="{FF2B5EF4-FFF2-40B4-BE49-F238E27FC236}">
                <a16:creationId xmlns="" xmlns:a16="http://schemas.microsoft.com/office/drawing/2014/main" id="{F88559EC-C05C-4429-BF87-3CA6F336F949}"/>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dirty="0">
              <a:latin typeface="Arial" panose="020B0604020202020204" pitchFamily="34" charset="0"/>
            </a:endParaRPr>
          </a:p>
        </p:txBody>
      </p:sp>
      <p:sp>
        <p:nvSpPr>
          <p:cNvPr id="19460" name="Slide Number Placeholder 3">
            <a:extLst>
              <a:ext uri="{FF2B5EF4-FFF2-40B4-BE49-F238E27FC236}">
                <a16:creationId xmlns="" xmlns:a16="http://schemas.microsoft.com/office/drawing/2014/main" id="{A83250A9-B0A5-440D-B313-C8B9CE17BCEC}"/>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EB1D5B8-91EA-43CA-8522-0F6FC1958F1E}" type="slidenum">
              <a:rPr lang="en-US" altLang="en-US" smtClean="0"/>
              <a:pPr>
                <a:spcBef>
                  <a:spcPct val="0"/>
                </a:spcBef>
              </a:pPr>
              <a:t>13</a:t>
            </a:fld>
            <a:endParaRPr lang="en-US" altLang="en-US"/>
          </a:p>
        </p:txBody>
      </p:sp>
    </p:spTree>
    <p:extLst>
      <p:ext uri="{BB962C8B-B14F-4D97-AF65-F5344CB8AC3E}">
        <p14:creationId xmlns:p14="http://schemas.microsoft.com/office/powerpoint/2010/main" val="31959277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幻灯片图像占位符 1">
            <a:extLst>
              <a:ext uri="{FF2B5EF4-FFF2-40B4-BE49-F238E27FC236}">
                <a16:creationId xmlns="" xmlns:a16="http://schemas.microsoft.com/office/drawing/2014/main" id="{9D5240AA-C052-4DE9-B288-A392B6EF2631}"/>
              </a:ext>
            </a:extLst>
          </p:cNvPr>
          <p:cNvSpPr>
            <a:spLocks noGrp="1" noRot="1" noChangeAspect="1" noChangeArrowheads="1" noTextEdit="1"/>
          </p:cNvSpPr>
          <p:nvPr>
            <p:ph type="sldImg"/>
          </p:nvPr>
        </p:nvSpPr>
        <p:spPr>
          <a:ln/>
        </p:spPr>
      </p:sp>
      <p:sp>
        <p:nvSpPr>
          <p:cNvPr id="21507" name="备注占位符 2">
            <a:extLst>
              <a:ext uri="{FF2B5EF4-FFF2-40B4-BE49-F238E27FC236}">
                <a16:creationId xmlns="" xmlns:a16="http://schemas.microsoft.com/office/drawing/2014/main" id="{2EFEEDF1-4BBA-4218-95ED-6B83231C37E7}"/>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Arial" panose="020B0604020202020204" pitchFamily="34" charset="0"/>
            </a:endParaRPr>
          </a:p>
        </p:txBody>
      </p:sp>
      <p:sp>
        <p:nvSpPr>
          <p:cNvPr id="21508" name="灯片编号占位符 3">
            <a:extLst>
              <a:ext uri="{FF2B5EF4-FFF2-40B4-BE49-F238E27FC236}">
                <a16:creationId xmlns="" xmlns:a16="http://schemas.microsoft.com/office/drawing/2014/main" id="{C8D9FE62-B290-4F45-A5BC-7D62E8AAA810}"/>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B37BB60-1D47-408F-AD4E-3DF750825BDE}" type="slidenum">
              <a:rPr lang="zh-CN" altLang="en-US" smtClean="0"/>
              <a:pPr>
                <a:spcBef>
                  <a:spcPct val="0"/>
                </a:spcBef>
              </a:pPr>
              <a:t>14</a:t>
            </a:fld>
            <a:endParaRPr lang="zh-CN" altLang="en-US"/>
          </a:p>
        </p:txBody>
      </p:sp>
    </p:spTree>
    <p:extLst>
      <p:ext uri="{BB962C8B-B14F-4D97-AF65-F5344CB8AC3E}">
        <p14:creationId xmlns:p14="http://schemas.microsoft.com/office/powerpoint/2010/main" val="23501481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2AC2A3A-FB5A-432F-A719-AFECFC348AA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 xmlns:a16="http://schemas.microsoft.com/office/drawing/2014/main" id="{CF59D7D6-FF19-4378-B247-E26A1EF0576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 xmlns:a16="http://schemas.microsoft.com/office/drawing/2014/main" id="{6AEAD0D9-0C24-4E99-A7B1-B234BCECB9EB}"/>
              </a:ext>
            </a:extLst>
          </p:cNvPr>
          <p:cNvSpPr>
            <a:spLocks noGrp="1"/>
          </p:cNvSpPr>
          <p:nvPr>
            <p:ph type="dt" sz="half" idx="10"/>
          </p:nvPr>
        </p:nvSpPr>
        <p:spPr/>
        <p:txBody>
          <a:bodyPr/>
          <a:lstStyle/>
          <a:p>
            <a:fld id="{86861A4D-8D0A-4942-BF0A-D8D9FAC997ED}" type="datetimeFigureOut">
              <a:rPr lang="vi-VN" smtClean="0"/>
              <a:t>14/11/2022</a:t>
            </a:fld>
            <a:endParaRPr lang="vi-VN"/>
          </a:p>
        </p:txBody>
      </p:sp>
      <p:sp>
        <p:nvSpPr>
          <p:cNvPr id="5" name="Footer Placeholder 4">
            <a:extLst>
              <a:ext uri="{FF2B5EF4-FFF2-40B4-BE49-F238E27FC236}">
                <a16:creationId xmlns="" xmlns:a16="http://schemas.microsoft.com/office/drawing/2014/main" id="{6AD58D74-E645-401E-84A7-EA3DCD78536F}"/>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 xmlns:a16="http://schemas.microsoft.com/office/drawing/2014/main" id="{F0F0ED56-05E3-4BA4-A123-2C2E276F44D3}"/>
              </a:ext>
            </a:extLst>
          </p:cNvPr>
          <p:cNvSpPr>
            <a:spLocks noGrp="1"/>
          </p:cNvSpPr>
          <p:nvPr>
            <p:ph type="sldNum" sz="quarter" idx="12"/>
          </p:nvPr>
        </p:nvSpPr>
        <p:spPr/>
        <p:txBody>
          <a:bodyPr/>
          <a:lstStyle/>
          <a:p>
            <a:fld id="{BF149838-21F3-4BA1-8CF9-69C468C5B17D}" type="slidenum">
              <a:rPr lang="vi-VN" smtClean="0"/>
              <a:t>‹#›</a:t>
            </a:fld>
            <a:endParaRPr lang="vi-VN"/>
          </a:p>
        </p:txBody>
      </p:sp>
    </p:spTree>
    <p:extLst>
      <p:ext uri="{BB962C8B-B14F-4D97-AF65-F5344CB8AC3E}">
        <p14:creationId xmlns:p14="http://schemas.microsoft.com/office/powerpoint/2010/main" val="17976397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7F6DD15-2297-4EC8-9833-ACB22EBDE4A1}"/>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 xmlns:a16="http://schemas.microsoft.com/office/drawing/2014/main" id="{F74D8DEF-648F-474C-B547-BD596060EDB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 xmlns:a16="http://schemas.microsoft.com/office/drawing/2014/main" id="{29F21DE4-EA0A-466F-A5AA-7C9F380EF2E1}"/>
              </a:ext>
            </a:extLst>
          </p:cNvPr>
          <p:cNvSpPr>
            <a:spLocks noGrp="1"/>
          </p:cNvSpPr>
          <p:nvPr>
            <p:ph type="dt" sz="half" idx="10"/>
          </p:nvPr>
        </p:nvSpPr>
        <p:spPr/>
        <p:txBody>
          <a:bodyPr/>
          <a:lstStyle/>
          <a:p>
            <a:fld id="{86861A4D-8D0A-4942-BF0A-D8D9FAC997ED}" type="datetimeFigureOut">
              <a:rPr lang="vi-VN" smtClean="0"/>
              <a:t>14/11/2022</a:t>
            </a:fld>
            <a:endParaRPr lang="vi-VN"/>
          </a:p>
        </p:txBody>
      </p:sp>
      <p:sp>
        <p:nvSpPr>
          <p:cNvPr id="5" name="Footer Placeholder 4">
            <a:extLst>
              <a:ext uri="{FF2B5EF4-FFF2-40B4-BE49-F238E27FC236}">
                <a16:creationId xmlns="" xmlns:a16="http://schemas.microsoft.com/office/drawing/2014/main" id="{F564D4A1-8EB1-43C7-9225-8A6F05848DC2}"/>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 xmlns:a16="http://schemas.microsoft.com/office/drawing/2014/main" id="{3201B922-B031-4365-A218-D15E5FFD829B}"/>
              </a:ext>
            </a:extLst>
          </p:cNvPr>
          <p:cNvSpPr>
            <a:spLocks noGrp="1"/>
          </p:cNvSpPr>
          <p:nvPr>
            <p:ph type="sldNum" sz="quarter" idx="12"/>
          </p:nvPr>
        </p:nvSpPr>
        <p:spPr/>
        <p:txBody>
          <a:bodyPr/>
          <a:lstStyle/>
          <a:p>
            <a:fld id="{BF149838-21F3-4BA1-8CF9-69C468C5B17D}" type="slidenum">
              <a:rPr lang="vi-VN" smtClean="0"/>
              <a:t>‹#›</a:t>
            </a:fld>
            <a:endParaRPr lang="vi-VN"/>
          </a:p>
        </p:txBody>
      </p:sp>
    </p:spTree>
    <p:extLst>
      <p:ext uri="{BB962C8B-B14F-4D97-AF65-F5344CB8AC3E}">
        <p14:creationId xmlns:p14="http://schemas.microsoft.com/office/powerpoint/2010/main" val="37492991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2E8DA613-0464-403B-AE6A-9BA16E9634F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 xmlns:a16="http://schemas.microsoft.com/office/drawing/2014/main" id="{674C7111-80B1-40FC-AFBC-696680B876E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 xmlns:a16="http://schemas.microsoft.com/office/drawing/2014/main" id="{52E74AB1-D131-49D0-9CE1-35BA8A6B15E2}"/>
              </a:ext>
            </a:extLst>
          </p:cNvPr>
          <p:cNvSpPr>
            <a:spLocks noGrp="1"/>
          </p:cNvSpPr>
          <p:nvPr>
            <p:ph type="dt" sz="half" idx="10"/>
          </p:nvPr>
        </p:nvSpPr>
        <p:spPr/>
        <p:txBody>
          <a:bodyPr/>
          <a:lstStyle/>
          <a:p>
            <a:fld id="{86861A4D-8D0A-4942-BF0A-D8D9FAC997ED}" type="datetimeFigureOut">
              <a:rPr lang="vi-VN" smtClean="0"/>
              <a:t>14/11/2022</a:t>
            </a:fld>
            <a:endParaRPr lang="vi-VN"/>
          </a:p>
        </p:txBody>
      </p:sp>
      <p:sp>
        <p:nvSpPr>
          <p:cNvPr id="5" name="Footer Placeholder 4">
            <a:extLst>
              <a:ext uri="{FF2B5EF4-FFF2-40B4-BE49-F238E27FC236}">
                <a16:creationId xmlns="" xmlns:a16="http://schemas.microsoft.com/office/drawing/2014/main" id="{F9642B0E-D674-4DF7-8463-EED01457CDE1}"/>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 xmlns:a16="http://schemas.microsoft.com/office/drawing/2014/main" id="{D9378C31-830A-4BC3-A87E-B4B070309D69}"/>
              </a:ext>
            </a:extLst>
          </p:cNvPr>
          <p:cNvSpPr>
            <a:spLocks noGrp="1"/>
          </p:cNvSpPr>
          <p:nvPr>
            <p:ph type="sldNum" sz="quarter" idx="12"/>
          </p:nvPr>
        </p:nvSpPr>
        <p:spPr/>
        <p:txBody>
          <a:bodyPr/>
          <a:lstStyle/>
          <a:p>
            <a:fld id="{BF149838-21F3-4BA1-8CF9-69C468C5B17D}" type="slidenum">
              <a:rPr lang="vi-VN" smtClean="0"/>
              <a:t>‹#›</a:t>
            </a:fld>
            <a:endParaRPr lang="vi-VN"/>
          </a:p>
        </p:txBody>
      </p:sp>
    </p:spTree>
    <p:extLst>
      <p:ext uri="{BB962C8B-B14F-4D97-AF65-F5344CB8AC3E}">
        <p14:creationId xmlns:p14="http://schemas.microsoft.com/office/powerpoint/2010/main" val="39297169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1327656"/>
      </p:ext>
    </p:extLst>
  </p:cSld>
  <p:clrMapOvr>
    <a:masterClrMapping/>
  </p:clrMapOvr>
  <p:transition spd="slow" advClick="0" advTm="0"/>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3002159" y="2112271"/>
            <a:ext cx="2937359" cy="2700406"/>
          </a:xfrm>
          <a:custGeom>
            <a:avLst/>
            <a:gdLst>
              <a:gd name="connsiteX0" fmla="*/ 1473997 w 2937359"/>
              <a:gd name="connsiteY0" fmla="*/ 492 h 2700406"/>
              <a:gd name="connsiteX1" fmla="*/ 1693667 w 2937359"/>
              <a:gd name="connsiteY1" fmla="*/ 21328 h 2700406"/>
              <a:gd name="connsiteX2" fmla="*/ 1922267 w 2937359"/>
              <a:gd name="connsiteY2" fmla="*/ 135628 h 2700406"/>
              <a:gd name="connsiteX3" fmla="*/ 1998467 w 2937359"/>
              <a:gd name="connsiteY3" fmla="*/ 259453 h 2700406"/>
              <a:gd name="connsiteX4" fmla="*/ 2255642 w 2937359"/>
              <a:gd name="connsiteY4" fmla="*/ 288028 h 2700406"/>
              <a:gd name="connsiteX5" fmla="*/ 2550917 w 2937359"/>
              <a:gd name="connsiteY5" fmla="*/ 402328 h 2700406"/>
              <a:gd name="connsiteX6" fmla="*/ 2827142 w 2937359"/>
              <a:gd name="connsiteY6" fmla="*/ 716653 h 2700406"/>
              <a:gd name="connsiteX7" fmla="*/ 2931917 w 2937359"/>
              <a:gd name="connsiteY7" fmla="*/ 1078603 h 2700406"/>
              <a:gd name="connsiteX8" fmla="*/ 2903342 w 2937359"/>
              <a:gd name="connsiteY8" fmla="*/ 1592953 h 2700406"/>
              <a:gd name="connsiteX9" fmla="*/ 2741417 w 2937359"/>
              <a:gd name="connsiteY9" fmla="*/ 2040628 h 2700406"/>
              <a:gd name="connsiteX10" fmla="*/ 2493767 w 2937359"/>
              <a:gd name="connsiteY10" fmla="*/ 2335903 h 2700406"/>
              <a:gd name="connsiteX11" fmla="*/ 2179442 w 2937359"/>
              <a:gd name="connsiteY11" fmla="*/ 2564503 h 2700406"/>
              <a:gd name="connsiteX12" fmla="*/ 1807967 w 2937359"/>
              <a:gd name="connsiteY12" fmla="*/ 2669278 h 2700406"/>
              <a:gd name="connsiteX13" fmla="*/ 1179317 w 2937359"/>
              <a:gd name="connsiteY13" fmla="*/ 2669278 h 2700406"/>
              <a:gd name="connsiteX14" fmla="*/ 436367 w 2937359"/>
              <a:gd name="connsiteY14" fmla="*/ 2307328 h 2700406"/>
              <a:gd name="connsiteX15" fmla="*/ 45842 w 2937359"/>
              <a:gd name="connsiteY15" fmla="*/ 1688203 h 2700406"/>
              <a:gd name="connsiteX16" fmla="*/ 26792 w 2937359"/>
              <a:gd name="connsiteY16" fmla="*/ 1231003 h 2700406"/>
              <a:gd name="connsiteX17" fmla="*/ 217292 w 2937359"/>
              <a:gd name="connsiteY17" fmla="*/ 802378 h 2700406"/>
              <a:gd name="connsiteX18" fmla="*/ 417317 w 2937359"/>
              <a:gd name="connsiteY18" fmla="*/ 545203 h 2700406"/>
              <a:gd name="connsiteX19" fmla="*/ 779267 w 2937359"/>
              <a:gd name="connsiteY19" fmla="*/ 240403 h 2700406"/>
              <a:gd name="connsiteX20" fmla="*/ 1226942 w 2937359"/>
              <a:gd name="connsiteY20" fmla="*/ 21328 h 2700406"/>
              <a:gd name="connsiteX21" fmla="*/ 1473997 w 2937359"/>
              <a:gd name="connsiteY21" fmla="*/ 492 h 270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37359" h="2700406">
                <a:moveTo>
                  <a:pt x="1473997" y="492"/>
                </a:moveTo>
                <a:cubicBezTo>
                  <a:pt x="1557143" y="2675"/>
                  <a:pt x="1635724" y="11803"/>
                  <a:pt x="1693667" y="21328"/>
                </a:cubicBezTo>
                <a:cubicBezTo>
                  <a:pt x="1809555" y="40378"/>
                  <a:pt x="1871467" y="95941"/>
                  <a:pt x="1922267" y="135628"/>
                </a:cubicBezTo>
                <a:cubicBezTo>
                  <a:pt x="1973067" y="175315"/>
                  <a:pt x="1942905" y="234053"/>
                  <a:pt x="1998467" y="259453"/>
                </a:cubicBezTo>
                <a:cubicBezTo>
                  <a:pt x="2054030" y="284853"/>
                  <a:pt x="2163567" y="264216"/>
                  <a:pt x="2255642" y="288028"/>
                </a:cubicBezTo>
                <a:cubicBezTo>
                  <a:pt x="2347717" y="311840"/>
                  <a:pt x="2455667" y="330890"/>
                  <a:pt x="2550917" y="402328"/>
                </a:cubicBezTo>
                <a:cubicBezTo>
                  <a:pt x="2646167" y="473765"/>
                  <a:pt x="2763642" y="603941"/>
                  <a:pt x="2827142" y="716653"/>
                </a:cubicBezTo>
                <a:cubicBezTo>
                  <a:pt x="2890642" y="829365"/>
                  <a:pt x="2919217" y="932553"/>
                  <a:pt x="2931917" y="1078603"/>
                </a:cubicBezTo>
                <a:cubicBezTo>
                  <a:pt x="2944617" y="1224653"/>
                  <a:pt x="2935092" y="1432616"/>
                  <a:pt x="2903342" y="1592953"/>
                </a:cubicBezTo>
                <a:cubicBezTo>
                  <a:pt x="2871592" y="1753290"/>
                  <a:pt x="2809679" y="1916803"/>
                  <a:pt x="2741417" y="2040628"/>
                </a:cubicBezTo>
                <a:cubicBezTo>
                  <a:pt x="2673155" y="2164453"/>
                  <a:pt x="2587429" y="2248591"/>
                  <a:pt x="2493767" y="2335903"/>
                </a:cubicBezTo>
                <a:cubicBezTo>
                  <a:pt x="2400105" y="2423215"/>
                  <a:pt x="2293742" y="2508941"/>
                  <a:pt x="2179442" y="2564503"/>
                </a:cubicBezTo>
                <a:cubicBezTo>
                  <a:pt x="2065142" y="2620066"/>
                  <a:pt x="1974655" y="2651816"/>
                  <a:pt x="1807967" y="2669278"/>
                </a:cubicBezTo>
                <a:cubicBezTo>
                  <a:pt x="1641280" y="2686741"/>
                  <a:pt x="1407917" y="2729603"/>
                  <a:pt x="1179317" y="2669278"/>
                </a:cubicBezTo>
                <a:cubicBezTo>
                  <a:pt x="950717" y="2608953"/>
                  <a:pt x="625279" y="2470840"/>
                  <a:pt x="436367" y="2307328"/>
                </a:cubicBezTo>
                <a:cubicBezTo>
                  <a:pt x="247455" y="2143816"/>
                  <a:pt x="114104" y="1867591"/>
                  <a:pt x="45842" y="1688203"/>
                </a:cubicBezTo>
                <a:cubicBezTo>
                  <a:pt x="-22421" y="1508816"/>
                  <a:pt x="-1783" y="1378641"/>
                  <a:pt x="26792" y="1231003"/>
                </a:cubicBezTo>
                <a:cubicBezTo>
                  <a:pt x="55367" y="1083366"/>
                  <a:pt x="152205" y="916678"/>
                  <a:pt x="217292" y="802378"/>
                </a:cubicBezTo>
                <a:cubicBezTo>
                  <a:pt x="282379" y="688078"/>
                  <a:pt x="323655" y="638865"/>
                  <a:pt x="417317" y="545203"/>
                </a:cubicBezTo>
                <a:cubicBezTo>
                  <a:pt x="510979" y="451541"/>
                  <a:pt x="644330" y="327716"/>
                  <a:pt x="779267" y="240403"/>
                </a:cubicBezTo>
                <a:cubicBezTo>
                  <a:pt x="914205" y="153091"/>
                  <a:pt x="1074542" y="57840"/>
                  <a:pt x="1226942" y="21328"/>
                </a:cubicBezTo>
                <a:cubicBezTo>
                  <a:pt x="1303142" y="3072"/>
                  <a:pt x="1390852" y="-1690"/>
                  <a:pt x="1473997" y="492"/>
                </a:cubicBezTo>
                <a:close/>
              </a:path>
            </a:pathLst>
          </a:custGeom>
        </p:spPr>
        <p:txBody>
          <a:bodyPr>
            <a:noAutofit/>
          </a:bodyPr>
          <a:lstStyle>
            <a:lvl1pPr>
              <a:defRPr>
                <a:latin typeface="字魂59号-创粗黑" panose="00000500000000000000" pitchFamily="2" charset="-122"/>
                <a:ea typeface="字魂59号-创粗黑" panose="00000500000000000000" pitchFamily="2" charset="-122"/>
              </a:defRPr>
            </a:lvl1pPr>
          </a:lstStyle>
          <a:p>
            <a:pPr lvl="0"/>
            <a:endParaRPr lang="zh-CN" altLang="en-US" noProof="0" dirty="0"/>
          </a:p>
        </p:txBody>
      </p:sp>
    </p:spTree>
    <p:extLst>
      <p:ext uri="{BB962C8B-B14F-4D97-AF65-F5344CB8AC3E}">
        <p14:creationId xmlns:p14="http://schemas.microsoft.com/office/powerpoint/2010/main" val="4230164908"/>
      </p:ext>
    </p:extLst>
  </p:cSld>
  <p:clrMapOvr>
    <a:masterClrMapping/>
  </p:clrMapOvr>
  <p:transition spd="slow" advClick="0" advTm="0"/>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508344291"/>
      </p:ext>
    </p:extLst>
  </p:cSld>
  <p:clrMapOvr>
    <a:masterClrMapping/>
  </p:clrMapOvr>
  <p:transition spd="slow" advClick="0" advTm="0"/>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30" y="1122400"/>
            <a:ext cx="9144173" cy="2387680"/>
          </a:xfrm>
          <a:prstGeom prst="rect">
            <a:avLst/>
          </a:prstGeom>
        </p:spPr>
        <p:txBody>
          <a:bodyPr anchor="b"/>
          <a:lstStyle>
            <a:lvl1pPr algn="ctr">
              <a:defRPr sz="4499"/>
            </a:lvl1pPr>
          </a:lstStyle>
          <a:p>
            <a:r>
              <a:rPr lang="zh-CN" altLang="en-US"/>
              <a:t>单击此处编辑母版标题样式</a:t>
            </a:r>
          </a:p>
        </p:txBody>
      </p:sp>
      <p:sp>
        <p:nvSpPr>
          <p:cNvPr id="3" name="副标题 2"/>
          <p:cNvSpPr>
            <a:spLocks noGrp="1"/>
          </p:cNvSpPr>
          <p:nvPr>
            <p:ph type="subTitle" idx="1"/>
          </p:nvPr>
        </p:nvSpPr>
        <p:spPr>
          <a:xfrm>
            <a:off x="1524030" y="3602159"/>
            <a:ext cx="9144173" cy="1655817"/>
          </a:xfrm>
          <a:prstGeom prst="rect">
            <a:avLst/>
          </a:prstGeom>
        </p:spPr>
        <p:txBody>
          <a:bodyPr/>
          <a:lstStyle>
            <a:lvl1pPr marL="0" indent="0" algn="ctr">
              <a:buNone/>
              <a:defRPr sz="1801"/>
            </a:lvl1pPr>
            <a:lvl2pPr marL="342960" indent="0" algn="ctr">
              <a:buNone/>
              <a:defRPr sz="1499"/>
            </a:lvl2pPr>
            <a:lvl3pPr marL="685921" indent="0" algn="ctr">
              <a:buNone/>
              <a:defRPr sz="1349"/>
            </a:lvl3pPr>
            <a:lvl4pPr marL="1028881" indent="0" algn="ctr">
              <a:buNone/>
              <a:defRPr sz="1199"/>
            </a:lvl4pPr>
            <a:lvl5pPr marL="1371495" indent="0" algn="ctr">
              <a:buNone/>
              <a:defRPr sz="1199"/>
            </a:lvl5pPr>
            <a:lvl6pPr marL="1714456" indent="0" algn="ctr">
              <a:buNone/>
              <a:defRPr sz="1199"/>
            </a:lvl6pPr>
            <a:lvl7pPr marL="2057416" indent="0" algn="ctr">
              <a:buNone/>
              <a:defRPr sz="1199"/>
            </a:lvl7pPr>
            <a:lvl8pPr marL="2400376" indent="0" algn="ctr">
              <a:buNone/>
              <a:defRPr sz="1199"/>
            </a:lvl8pPr>
            <a:lvl9pPr marL="2743337" indent="0" algn="ctr">
              <a:buNone/>
              <a:defRPr sz="1199"/>
            </a:lvl9pPr>
          </a:lstStyle>
          <a:p>
            <a:r>
              <a:rPr lang="zh-CN" altLang="en-US"/>
              <a:t>单击此处编辑母版副标题样式</a:t>
            </a:r>
          </a:p>
        </p:txBody>
      </p:sp>
    </p:spTree>
    <p:extLst>
      <p:ext uri="{BB962C8B-B14F-4D97-AF65-F5344CB8AC3E}">
        <p14:creationId xmlns:p14="http://schemas.microsoft.com/office/powerpoint/2010/main" val="1323708417"/>
      </p:ext>
    </p:extLst>
  </p:cSld>
  <p:clrMapOvr>
    <a:masterClrMapping/>
  </p:clrMapOvr>
  <p:transition advClick="0" advTm="0">
    <p:rand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332227" y="198996"/>
            <a:ext cx="5980067" cy="827234"/>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332227" y="1158128"/>
            <a:ext cx="5980067" cy="3275847"/>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680561763"/>
      </p:ext>
    </p:extLst>
  </p:cSld>
  <p:clrMapOvr>
    <a:masterClrMapping/>
  </p:clrMapOvr>
  <p:transition advClick="0" advTm="0">
    <p:rand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66" y="1709796"/>
            <a:ext cx="10515799" cy="2852833"/>
          </a:xfrm>
          <a:prstGeom prst="rect">
            <a:avLst/>
          </a:prstGeom>
        </p:spPr>
        <p:txBody>
          <a:bodyPr anchor="b"/>
          <a:lstStyle>
            <a:lvl1pPr>
              <a:defRPr sz="4499"/>
            </a:lvl1pPr>
          </a:lstStyle>
          <a:p>
            <a:r>
              <a:rPr lang="zh-CN" altLang="en-US"/>
              <a:t>单击此处编辑母版标题样式</a:t>
            </a:r>
          </a:p>
        </p:txBody>
      </p:sp>
      <p:sp>
        <p:nvSpPr>
          <p:cNvPr id="3" name="文本占位符 2"/>
          <p:cNvSpPr>
            <a:spLocks noGrp="1"/>
          </p:cNvSpPr>
          <p:nvPr>
            <p:ph type="body" idx="1"/>
          </p:nvPr>
        </p:nvSpPr>
        <p:spPr>
          <a:xfrm>
            <a:off x="831866" y="4589618"/>
            <a:ext cx="10515799" cy="1500237"/>
          </a:xfrm>
          <a:prstGeom prst="rect">
            <a:avLst/>
          </a:prstGeom>
        </p:spPr>
        <p:txBody>
          <a:bodyPr/>
          <a:lstStyle>
            <a:lvl1pPr marL="0" indent="0">
              <a:buNone/>
              <a:defRPr sz="1801">
                <a:solidFill>
                  <a:schemeClr val="tx1">
                    <a:tint val="75000"/>
                  </a:schemeClr>
                </a:solidFill>
              </a:defRPr>
            </a:lvl1pPr>
            <a:lvl2pPr marL="342960" indent="0">
              <a:buNone/>
              <a:defRPr sz="1499">
                <a:solidFill>
                  <a:schemeClr val="tx1">
                    <a:tint val="75000"/>
                  </a:schemeClr>
                </a:solidFill>
              </a:defRPr>
            </a:lvl2pPr>
            <a:lvl3pPr marL="685921" indent="0">
              <a:buNone/>
              <a:defRPr sz="1349">
                <a:solidFill>
                  <a:schemeClr val="tx1">
                    <a:tint val="75000"/>
                  </a:schemeClr>
                </a:solidFill>
              </a:defRPr>
            </a:lvl3pPr>
            <a:lvl4pPr marL="1028881" indent="0">
              <a:buNone/>
              <a:defRPr sz="1199">
                <a:solidFill>
                  <a:schemeClr val="tx1">
                    <a:tint val="75000"/>
                  </a:schemeClr>
                </a:solidFill>
              </a:defRPr>
            </a:lvl4pPr>
            <a:lvl5pPr marL="1371495" indent="0">
              <a:buNone/>
              <a:defRPr sz="1199">
                <a:solidFill>
                  <a:schemeClr val="tx1">
                    <a:tint val="75000"/>
                  </a:schemeClr>
                </a:solidFill>
              </a:defRPr>
            </a:lvl5pPr>
            <a:lvl6pPr marL="1714456" indent="0">
              <a:buNone/>
              <a:defRPr sz="1199">
                <a:solidFill>
                  <a:schemeClr val="tx1">
                    <a:tint val="75000"/>
                  </a:schemeClr>
                </a:solidFill>
              </a:defRPr>
            </a:lvl6pPr>
            <a:lvl7pPr marL="2057416" indent="0">
              <a:buNone/>
              <a:defRPr sz="1199">
                <a:solidFill>
                  <a:schemeClr val="tx1">
                    <a:tint val="75000"/>
                  </a:schemeClr>
                </a:solidFill>
              </a:defRPr>
            </a:lvl7pPr>
            <a:lvl8pPr marL="2400376" indent="0">
              <a:buNone/>
              <a:defRPr sz="1199">
                <a:solidFill>
                  <a:schemeClr val="tx1">
                    <a:tint val="75000"/>
                  </a:schemeClr>
                </a:solidFill>
              </a:defRPr>
            </a:lvl8pPr>
            <a:lvl9pPr marL="2743337" indent="0">
              <a:buNone/>
              <a:defRPr sz="1199">
                <a:solidFill>
                  <a:schemeClr val="tx1">
                    <a:tint val="75000"/>
                  </a:schemeClr>
                </a:solidFill>
              </a:defRPr>
            </a:lvl9pPr>
          </a:lstStyle>
          <a:p>
            <a:pPr lvl="0"/>
            <a:r>
              <a:rPr lang="zh-CN" altLang="en-US"/>
              <a:t>单击此处编辑母版文本样式</a:t>
            </a:r>
          </a:p>
        </p:txBody>
      </p:sp>
    </p:spTree>
    <p:extLst>
      <p:ext uri="{BB962C8B-B14F-4D97-AF65-F5344CB8AC3E}">
        <p14:creationId xmlns:p14="http://schemas.microsoft.com/office/powerpoint/2010/main" val="1677260640"/>
      </p:ext>
    </p:extLst>
  </p:cSld>
  <p:clrMapOvr>
    <a:masterClrMapping/>
  </p:clrMapOvr>
  <p:transition advClick="0" advTm="0">
    <p:rand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332227" y="198996"/>
            <a:ext cx="5980067" cy="827234"/>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17" y="1825686"/>
            <a:ext cx="5181697" cy="4351484"/>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318" y="1825686"/>
            <a:ext cx="5181697" cy="4351484"/>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236494984"/>
      </p:ext>
    </p:extLst>
  </p:cSld>
  <p:clrMapOvr>
    <a:masterClrMapping/>
  </p:clrMapOvr>
  <p:transition advClick="0" advTm="0">
    <p:rand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804" y="365139"/>
            <a:ext cx="10515799" cy="1325607"/>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1186798" y="1778497"/>
            <a:ext cx="4873665" cy="823940"/>
          </a:xfrm>
          <a:prstGeom prst="rect">
            <a:avLst/>
          </a:prstGeom>
        </p:spPr>
        <p:txBody>
          <a:bodyPr anchor="ctr" anchorCtr="0"/>
          <a:lstStyle>
            <a:lvl1pPr marL="0" indent="0">
              <a:buNone/>
              <a:defRPr sz="2101"/>
            </a:lvl1pPr>
            <a:lvl2pPr marL="342960" indent="0">
              <a:buNone/>
              <a:defRPr sz="1801"/>
            </a:lvl2pPr>
            <a:lvl3pPr marL="685921" indent="0">
              <a:buNone/>
              <a:defRPr sz="1499"/>
            </a:lvl3pPr>
            <a:lvl4pPr marL="1028881" indent="0">
              <a:buNone/>
              <a:defRPr sz="1349"/>
            </a:lvl4pPr>
            <a:lvl5pPr marL="1371495" indent="0">
              <a:buNone/>
              <a:defRPr sz="1349"/>
            </a:lvl5pPr>
            <a:lvl6pPr marL="1714456" indent="0">
              <a:buNone/>
              <a:defRPr sz="1349"/>
            </a:lvl6pPr>
            <a:lvl7pPr marL="2057416" indent="0">
              <a:buNone/>
              <a:defRPr sz="1349"/>
            </a:lvl7pPr>
            <a:lvl8pPr marL="2400376" indent="0">
              <a:buNone/>
              <a:defRPr sz="1349"/>
            </a:lvl8pPr>
            <a:lvl9pPr marL="2743337" indent="0">
              <a:buNone/>
              <a:defRPr sz="1349"/>
            </a:lvl9pPr>
          </a:lstStyle>
          <a:p>
            <a:pPr lvl="0"/>
            <a:r>
              <a:rPr lang="zh-CN" altLang="en-US"/>
              <a:t>单击此处编辑母版文本样式</a:t>
            </a:r>
          </a:p>
        </p:txBody>
      </p:sp>
      <p:sp>
        <p:nvSpPr>
          <p:cNvPr id="4" name="内容占位符 3"/>
          <p:cNvSpPr>
            <a:spLocks noGrp="1"/>
          </p:cNvSpPr>
          <p:nvPr>
            <p:ph sz="half" idx="2"/>
          </p:nvPr>
        </p:nvSpPr>
        <p:spPr>
          <a:xfrm>
            <a:off x="1186798" y="2665468"/>
            <a:ext cx="4873665" cy="3524402"/>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7057" y="1778497"/>
            <a:ext cx="4897668" cy="823940"/>
          </a:xfrm>
          <a:prstGeom prst="rect">
            <a:avLst/>
          </a:prstGeom>
        </p:spPr>
        <p:txBody>
          <a:bodyPr anchor="ctr" anchorCtr="0"/>
          <a:lstStyle>
            <a:lvl1pPr marL="0" indent="0">
              <a:buNone/>
              <a:defRPr sz="2101"/>
            </a:lvl1pPr>
            <a:lvl2pPr marL="342960" indent="0">
              <a:buNone/>
              <a:defRPr sz="1801"/>
            </a:lvl2pPr>
            <a:lvl3pPr marL="685921" indent="0">
              <a:buNone/>
              <a:defRPr sz="1499"/>
            </a:lvl3pPr>
            <a:lvl4pPr marL="1028881" indent="0">
              <a:buNone/>
              <a:defRPr sz="1349"/>
            </a:lvl4pPr>
            <a:lvl5pPr marL="1371495" indent="0">
              <a:buNone/>
              <a:defRPr sz="1349"/>
            </a:lvl5pPr>
            <a:lvl6pPr marL="1714456" indent="0">
              <a:buNone/>
              <a:defRPr sz="1349"/>
            </a:lvl6pPr>
            <a:lvl7pPr marL="2057416" indent="0">
              <a:buNone/>
              <a:defRPr sz="1349"/>
            </a:lvl7pPr>
            <a:lvl8pPr marL="2400376" indent="0">
              <a:buNone/>
              <a:defRPr sz="1349"/>
            </a:lvl8pPr>
            <a:lvl9pPr marL="2743337" indent="0">
              <a:buNone/>
              <a:defRPr sz="1349"/>
            </a:lvl9pPr>
          </a:lstStyle>
          <a:p>
            <a:pPr lvl="0"/>
            <a:r>
              <a:rPr lang="zh-CN" altLang="en-US"/>
              <a:t>单击此处编辑母版文本样式</a:t>
            </a:r>
          </a:p>
        </p:txBody>
      </p:sp>
      <p:sp>
        <p:nvSpPr>
          <p:cNvPr id="6" name="内容占位符 5"/>
          <p:cNvSpPr>
            <a:spLocks noGrp="1"/>
          </p:cNvSpPr>
          <p:nvPr>
            <p:ph sz="quarter" idx="4"/>
          </p:nvPr>
        </p:nvSpPr>
        <p:spPr>
          <a:xfrm>
            <a:off x="6257057" y="2665468"/>
            <a:ext cx="4897668" cy="3524402"/>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203578662"/>
      </p:ext>
    </p:extLst>
  </p:cSld>
  <p:clrMapOvr>
    <a:masterClrMapping/>
  </p:clrMapOvr>
  <p:transition advClick="0" advTm="0">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A4C0C69-B1BE-4AF3-95FF-DFE72C3B14C5}"/>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 xmlns:a16="http://schemas.microsoft.com/office/drawing/2014/main" id="{4F6CF691-0BBC-4FD9-AB42-F0E8595EAFD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 xmlns:a16="http://schemas.microsoft.com/office/drawing/2014/main" id="{C297336A-2F85-4D6D-B4CE-DB42F79638AC}"/>
              </a:ext>
            </a:extLst>
          </p:cNvPr>
          <p:cNvSpPr>
            <a:spLocks noGrp="1"/>
          </p:cNvSpPr>
          <p:nvPr>
            <p:ph type="dt" sz="half" idx="10"/>
          </p:nvPr>
        </p:nvSpPr>
        <p:spPr/>
        <p:txBody>
          <a:bodyPr/>
          <a:lstStyle/>
          <a:p>
            <a:fld id="{86861A4D-8D0A-4942-BF0A-D8D9FAC997ED}" type="datetimeFigureOut">
              <a:rPr lang="vi-VN" smtClean="0"/>
              <a:t>14/11/2022</a:t>
            </a:fld>
            <a:endParaRPr lang="vi-VN"/>
          </a:p>
        </p:txBody>
      </p:sp>
      <p:sp>
        <p:nvSpPr>
          <p:cNvPr id="5" name="Footer Placeholder 4">
            <a:extLst>
              <a:ext uri="{FF2B5EF4-FFF2-40B4-BE49-F238E27FC236}">
                <a16:creationId xmlns="" xmlns:a16="http://schemas.microsoft.com/office/drawing/2014/main" id="{D2ED7144-309C-4039-AF48-FF958CA59F3F}"/>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 xmlns:a16="http://schemas.microsoft.com/office/drawing/2014/main" id="{D6830CCC-A0FD-4444-9AA2-885293044B05}"/>
              </a:ext>
            </a:extLst>
          </p:cNvPr>
          <p:cNvSpPr>
            <a:spLocks noGrp="1"/>
          </p:cNvSpPr>
          <p:nvPr>
            <p:ph type="sldNum" sz="quarter" idx="12"/>
          </p:nvPr>
        </p:nvSpPr>
        <p:spPr/>
        <p:txBody>
          <a:bodyPr/>
          <a:lstStyle/>
          <a:p>
            <a:fld id="{BF149838-21F3-4BA1-8CF9-69C468C5B17D}" type="slidenum">
              <a:rPr lang="vi-VN" smtClean="0"/>
              <a:t>‹#›</a:t>
            </a:fld>
            <a:endParaRPr lang="vi-VN"/>
          </a:p>
        </p:txBody>
      </p:sp>
    </p:spTree>
    <p:extLst>
      <p:ext uri="{BB962C8B-B14F-4D97-AF65-F5344CB8AC3E}">
        <p14:creationId xmlns:p14="http://schemas.microsoft.com/office/powerpoint/2010/main" val="38300968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332227" y="198996"/>
            <a:ext cx="5980067" cy="827234"/>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301191857"/>
      </p:ext>
    </p:extLst>
  </p:cSld>
  <p:clrMapOvr>
    <a:masterClrMapping/>
  </p:clrMapOvr>
  <p:transition advClick="0" advTm="0">
    <p:random/>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5329171"/>
      </p:ext>
    </p:extLst>
  </p:cSld>
  <p:clrMapOvr>
    <a:masterClrMapping/>
  </p:clrMapOvr>
  <p:transition advClick="0" advTm="0">
    <p:random/>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805" y="457217"/>
            <a:ext cx="3932311" cy="1600253"/>
          </a:xfrm>
          <a:prstGeom prst="rect">
            <a:avLst/>
          </a:prstGeom>
        </p:spPr>
        <p:txBody>
          <a:bodyPr anchor="b"/>
          <a:lstStyle>
            <a:lvl1pPr>
              <a:defRPr sz="2401"/>
            </a:lvl1pPr>
          </a:lstStyle>
          <a:p>
            <a:r>
              <a:rPr lang="zh-CN" altLang="en-US"/>
              <a:t>单击此处编辑母版标题样式</a:t>
            </a:r>
          </a:p>
        </p:txBody>
      </p:sp>
      <p:sp>
        <p:nvSpPr>
          <p:cNvPr id="3" name="内容占位符 2"/>
          <p:cNvSpPr>
            <a:spLocks noGrp="1"/>
          </p:cNvSpPr>
          <p:nvPr>
            <p:ph idx="1"/>
          </p:nvPr>
        </p:nvSpPr>
        <p:spPr>
          <a:xfrm>
            <a:off x="5183287" y="987458"/>
            <a:ext cx="6172317" cy="4873788"/>
          </a:xfrm>
          <a:prstGeom prst="rect">
            <a:avLst/>
          </a:prstGeom>
        </p:spPr>
        <p:txBody>
          <a:bodyPr/>
          <a:lstStyle>
            <a:lvl1pPr>
              <a:defRPr sz="2401"/>
            </a:lvl1pPr>
            <a:lvl2pPr>
              <a:defRPr sz="2101"/>
            </a:lvl2pPr>
            <a:lvl3pPr>
              <a:defRPr sz="1801"/>
            </a:lvl3pPr>
            <a:lvl4pPr>
              <a:defRPr sz="1499"/>
            </a:lvl4pPr>
            <a:lvl5pPr>
              <a:defRPr sz="1499"/>
            </a:lvl5pPr>
            <a:lvl6pPr>
              <a:defRPr sz="1499"/>
            </a:lvl6pPr>
            <a:lvl7pPr>
              <a:defRPr sz="1499"/>
            </a:lvl7pPr>
            <a:lvl8pPr>
              <a:defRPr sz="1499"/>
            </a:lvl8pPr>
            <a:lvl9pPr>
              <a:defRPr sz="1499"/>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805" y="2057469"/>
            <a:ext cx="3932311" cy="3811716"/>
          </a:xfrm>
          <a:prstGeom prst="rect">
            <a:avLst/>
          </a:prstGeom>
        </p:spPr>
        <p:txBody>
          <a:bodyPr/>
          <a:lstStyle>
            <a:lvl1pPr marL="0" indent="0">
              <a:buNone/>
              <a:defRPr sz="1199"/>
            </a:lvl1pPr>
            <a:lvl2pPr marL="342960" indent="0">
              <a:buNone/>
              <a:defRPr sz="1049"/>
            </a:lvl2pPr>
            <a:lvl3pPr marL="685921" indent="0">
              <a:buNone/>
              <a:defRPr sz="899"/>
            </a:lvl3pPr>
            <a:lvl4pPr marL="1028881" indent="0">
              <a:buNone/>
              <a:defRPr sz="749"/>
            </a:lvl4pPr>
            <a:lvl5pPr marL="1371495" indent="0">
              <a:buNone/>
              <a:defRPr sz="749"/>
            </a:lvl5pPr>
            <a:lvl6pPr marL="1714456" indent="0">
              <a:buNone/>
              <a:defRPr sz="749"/>
            </a:lvl6pPr>
            <a:lvl7pPr marL="2057416" indent="0">
              <a:buNone/>
              <a:defRPr sz="749"/>
            </a:lvl7pPr>
            <a:lvl8pPr marL="2400376" indent="0">
              <a:buNone/>
              <a:defRPr sz="749"/>
            </a:lvl8pPr>
            <a:lvl9pPr marL="2743337" indent="0">
              <a:buNone/>
              <a:defRPr sz="749"/>
            </a:lvl9pPr>
          </a:lstStyle>
          <a:p>
            <a:pPr lvl="0"/>
            <a:r>
              <a:rPr lang="zh-CN" altLang="en-US"/>
              <a:t>单击此处编辑母版文本样式</a:t>
            </a:r>
          </a:p>
        </p:txBody>
      </p:sp>
    </p:spTree>
    <p:extLst>
      <p:ext uri="{BB962C8B-B14F-4D97-AF65-F5344CB8AC3E}">
        <p14:creationId xmlns:p14="http://schemas.microsoft.com/office/powerpoint/2010/main" val="124783755"/>
      </p:ext>
    </p:extLst>
  </p:cSld>
  <p:clrMapOvr>
    <a:masterClrMapping/>
  </p:clrMapOvr>
  <p:transition advClick="0" advTm="0">
    <p:random/>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805" y="457217"/>
            <a:ext cx="4165428" cy="1600253"/>
          </a:xfrm>
          <a:prstGeom prst="rect">
            <a:avLst/>
          </a:prstGeom>
        </p:spPr>
        <p:txBody>
          <a:bodyPr anchor="b"/>
          <a:lstStyle>
            <a:lvl1pPr>
              <a:defRPr sz="2401"/>
            </a:lvl1pPr>
          </a:lstStyle>
          <a:p>
            <a:r>
              <a:rPr lang="zh-CN" altLang="en-US"/>
              <a:t>单击此处编辑母版标题样式</a:t>
            </a:r>
          </a:p>
        </p:txBody>
      </p:sp>
      <p:sp>
        <p:nvSpPr>
          <p:cNvPr id="3" name="图片占位符 2"/>
          <p:cNvSpPr>
            <a:spLocks noGrp="1"/>
          </p:cNvSpPr>
          <p:nvPr>
            <p:ph type="pic" idx="1"/>
          </p:nvPr>
        </p:nvSpPr>
        <p:spPr>
          <a:xfrm>
            <a:off x="5183287" y="457217"/>
            <a:ext cx="6172317" cy="5404031"/>
          </a:xfrm>
          <a:prstGeom prst="rect">
            <a:avLst/>
          </a:prstGeom>
        </p:spPr>
        <p:txBody>
          <a:bodyPr/>
          <a:lstStyle>
            <a:lvl1pPr marL="0" indent="0">
              <a:buNone/>
              <a:defRPr sz="2401"/>
            </a:lvl1pPr>
            <a:lvl2pPr marL="342960" indent="0">
              <a:buNone/>
              <a:defRPr sz="2101"/>
            </a:lvl2pPr>
            <a:lvl3pPr marL="685921" indent="0">
              <a:buNone/>
              <a:defRPr sz="1801"/>
            </a:lvl3pPr>
            <a:lvl4pPr marL="1028881" indent="0">
              <a:buNone/>
              <a:defRPr sz="1499"/>
            </a:lvl4pPr>
            <a:lvl5pPr marL="1371495" indent="0">
              <a:buNone/>
              <a:defRPr sz="1499"/>
            </a:lvl5pPr>
            <a:lvl6pPr marL="1714456" indent="0">
              <a:buNone/>
              <a:defRPr sz="1499"/>
            </a:lvl6pPr>
            <a:lvl7pPr marL="2057416" indent="0">
              <a:buNone/>
              <a:defRPr sz="1499"/>
            </a:lvl7pPr>
            <a:lvl8pPr marL="2400376" indent="0">
              <a:buNone/>
              <a:defRPr sz="1499"/>
            </a:lvl8pPr>
            <a:lvl9pPr marL="2743337" indent="0">
              <a:buNone/>
              <a:defRPr sz="1499"/>
            </a:lvl9pPr>
          </a:lstStyle>
          <a:p>
            <a:endParaRPr lang="zh-CN" altLang="en-US"/>
          </a:p>
        </p:txBody>
      </p:sp>
      <p:sp>
        <p:nvSpPr>
          <p:cNvPr id="4" name="文本占位符 3"/>
          <p:cNvSpPr>
            <a:spLocks noGrp="1"/>
          </p:cNvSpPr>
          <p:nvPr>
            <p:ph type="body" sz="half" idx="2"/>
          </p:nvPr>
        </p:nvSpPr>
        <p:spPr>
          <a:xfrm>
            <a:off x="839805" y="2057469"/>
            <a:ext cx="4165428" cy="3811716"/>
          </a:xfrm>
          <a:prstGeom prst="rect">
            <a:avLst/>
          </a:prstGeom>
        </p:spPr>
        <p:txBody>
          <a:bodyPr/>
          <a:lstStyle>
            <a:lvl1pPr marL="0" indent="0">
              <a:buNone/>
              <a:defRPr sz="1499"/>
            </a:lvl1pPr>
            <a:lvl2pPr marL="342960" indent="0">
              <a:buNone/>
              <a:defRPr sz="1349"/>
            </a:lvl2pPr>
            <a:lvl3pPr marL="685921" indent="0">
              <a:buNone/>
              <a:defRPr sz="1199"/>
            </a:lvl3pPr>
            <a:lvl4pPr marL="1028881" indent="0">
              <a:buNone/>
              <a:defRPr sz="1049"/>
            </a:lvl4pPr>
            <a:lvl5pPr marL="1371495" indent="0">
              <a:buNone/>
              <a:defRPr sz="1049"/>
            </a:lvl5pPr>
            <a:lvl6pPr marL="1714456" indent="0">
              <a:buNone/>
              <a:defRPr sz="1049"/>
            </a:lvl6pPr>
            <a:lvl7pPr marL="2057416" indent="0">
              <a:buNone/>
              <a:defRPr sz="1049"/>
            </a:lvl7pPr>
            <a:lvl8pPr marL="2400376" indent="0">
              <a:buNone/>
              <a:defRPr sz="1049"/>
            </a:lvl8pPr>
            <a:lvl9pPr marL="2743337" indent="0">
              <a:buNone/>
              <a:defRPr sz="1049"/>
            </a:lvl9pPr>
          </a:lstStyle>
          <a:p>
            <a:pPr lvl="0"/>
            <a:r>
              <a:rPr lang="zh-CN" altLang="en-US"/>
              <a:t>单击此处编辑母版文本样式</a:t>
            </a:r>
          </a:p>
        </p:txBody>
      </p:sp>
    </p:spTree>
    <p:extLst>
      <p:ext uri="{BB962C8B-B14F-4D97-AF65-F5344CB8AC3E}">
        <p14:creationId xmlns:p14="http://schemas.microsoft.com/office/powerpoint/2010/main" val="480411226"/>
      </p:ext>
    </p:extLst>
  </p:cSld>
  <p:clrMapOvr>
    <a:masterClrMapping/>
  </p:clrMapOvr>
  <p:transition advClick="0" advTm="0">
    <p:random/>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332227" y="198996"/>
            <a:ext cx="5980067" cy="827234"/>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332227" y="1158128"/>
            <a:ext cx="5980067" cy="3275847"/>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886433187"/>
      </p:ext>
    </p:extLst>
  </p:cSld>
  <p:clrMapOvr>
    <a:masterClrMapping/>
  </p:clrMapOvr>
  <p:transition advClick="0" advTm="0">
    <p:random/>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5066" y="365138"/>
            <a:ext cx="2628949" cy="5812032"/>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17" y="365138"/>
            <a:ext cx="7734447" cy="5812032"/>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438036797"/>
      </p:ext>
    </p:extLst>
  </p:cSld>
  <p:clrMapOvr>
    <a:masterClrMapping/>
  </p:clrMapOvr>
  <p:transition advClick="0" advTm="0">
    <p:random/>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AndTwoObj" preserve="1">
  <p:cSld name="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17" y="1825686"/>
            <a:ext cx="5181697" cy="43514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quarter" idx="2"/>
          </p:nvPr>
        </p:nvSpPr>
        <p:spPr>
          <a:xfrm>
            <a:off x="6172318" y="1825687"/>
            <a:ext cx="5181697" cy="209874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内容占位符 4"/>
          <p:cNvSpPr>
            <a:spLocks noGrp="1"/>
          </p:cNvSpPr>
          <p:nvPr>
            <p:ph sz="quarter" idx="3"/>
          </p:nvPr>
        </p:nvSpPr>
        <p:spPr>
          <a:xfrm>
            <a:off x="6172318" y="4076838"/>
            <a:ext cx="5181697" cy="210033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224206182"/>
      </p:ext>
    </p:extLst>
  </p:cSld>
  <p:clrMapOvr>
    <a:masterClrMapping/>
  </p:clrMapOvr>
  <p:transition advClick="0" advTm="0">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67491E1-CC8B-48EF-995B-2B2D73C436A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 xmlns:a16="http://schemas.microsoft.com/office/drawing/2014/main" id="{4E1927C9-1E31-4297-BC8A-F3BCF237C86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AF436F0C-AF19-4D2A-B95E-A3900199220B}"/>
              </a:ext>
            </a:extLst>
          </p:cNvPr>
          <p:cNvSpPr>
            <a:spLocks noGrp="1"/>
          </p:cNvSpPr>
          <p:nvPr>
            <p:ph type="dt" sz="half" idx="10"/>
          </p:nvPr>
        </p:nvSpPr>
        <p:spPr/>
        <p:txBody>
          <a:bodyPr/>
          <a:lstStyle/>
          <a:p>
            <a:fld id="{86861A4D-8D0A-4942-BF0A-D8D9FAC997ED}" type="datetimeFigureOut">
              <a:rPr lang="vi-VN" smtClean="0"/>
              <a:t>14/11/2022</a:t>
            </a:fld>
            <a:endParaRPr lang="vi-VN"/>
          </a:p>
        </p:txBody>
      </p:sp>
      <p:sp>
        <p:nvSpPr>
          <p:cNvPr id="5" name="Footer Placeholder 4">
            <a:extLst>
              <a:ext uri="{FF2B5EF4-FFF2-40B4-BE49-F238E27FC236}">
                <a16:creationId xmlns="" xmlns:a16="http://schemas.microsoft.com/office/drawing/2014/main" id="{4E87DA97-66E3-4A44-BFA9-68DB8CA385BF}"/>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 xmlns:a16="http://schemas.microsoft.com/office/drawing/2014/main" id="{18F9AD1E-F3A0-4B84-BA06-FD64364A993F}"/>
              </a:ext>
            </a:extLst>
          </p:cNvPr>
          <p:cNvSpPr>
            <a:spLocks noGrp="1"/>
          </p:cNvSpPr>
          <p:nvPr>
            <p:ph type="sldNum" sz="quarter" idx="12"/>
          </p:nvPr>
        </p:nvSpPr>
        <p:spPr/>
        <p:txBody>
          <a:bodyPr/>
          <a:lstStyle/>
          <a:p>
            <a:fld id="{BF149838-21F3-4BA1-8CF9-69C468C5B17D}" type="slidenum">
              <a:rPr lang="vi-VN" smtClean="0"/>
              <a:t>‹#›</a:t>
            </a:fld>
            <a:endParaRPr lang="vi-VN"/>
          </a:p>
        </p:txBody>
      </p:sp>
    </p:spTree>
    <p:extLst>
      <p:ext uri="{BB962C8B-B14F-4D97-AF65-F5344CB8AC3E}">
        <p14:creationId xmlns:p14="http://schemas.microsoft.com/office/powerpoint/2010/main" val="12108744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4DF7B25-D24C-4584-B325-C03948CA377E}"/>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 xmlns:a16="http://schemas.microsoft.com/office/drawing/2014/main" id="{9F1777D1-1C3A-4F76-9E4F-2CEC8ED783A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 xmlns:a16="http://schemas.microsoft.com/office/drawing/2014/main" id="{61EB1BF7-2CBD-4D25-BD86-C75F2F0DC83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 xmlns:a16="http://schemas.microsoft.com/office/drawing/2014/main" id="{1061D689-1643-4E3E-8A6B-C341DFD2CFD5}"/>
              </a:ext>
            </a:extLst>
          </p:cNvPr>
          <p:cNvSpPr>
            <a:spLocks noGrp="1"/>
          </p:cNvSpPr>
          <p:nvPr>
            <p:ph type="dt" sz="half" idx="10"/>
          </p:nvPr>
        </p:nvSpPr>
        <p:spPr/>
        <p:txBody>
          <a:bodyPr/>
          <a:lstStyle/>
          <a:p>
            <a:fld id="{86861A4D-8D0A-4942-BF0A-D8D9FAC997ED}" type="datetimeFigureOut">
              <a:rPr lang="vi-VN" smtClean="0"/>
              <a:t>14/11/2022</a:t>
            </a:fld>
            <a:endParaRPr lang="vi-VN"/>
          </a:p>
        </p:txBody>
      </p:sp>
      <p:sp>
        <p:nvSpPr>
          <p:cNvPr id="6" name="Footer Placeholder 5">
            <a:extLst>
              <a:ext uri="{FF2B5EF4-FFF2-40B4-BE49-F238E27FC236}">
                <a16:creationId xmlns="" xmlns:a16="http://schemas.microsoft.com/office/drawing/2014/main" id="{F1947FCD-B1AF-4A05-8578-EFD3CD218327}"/>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 xmlns:a16="http://schemas.microsoft.com/office/drawing/2014/main" id="{DAC9CFD0-A636-4C6E-B71F-119C04C6CEE0}"/>
              </a:ext>
            </a:extLst>
          </p:cNvPr>
          <p:cNvSpPr>
            <a:spLocks noGrp="1"/>
          </p:cNvSpPr>
          <p:nvPr>
            <p:ph type="sldNum" sz="quarter" idx="12"/>
          </p:nvPr>
        </p:nvSpPr>
        <p:spPr/>
        <p:txBody>
          <a:bodyPr/>
          <a:lstStyle/>
          <a:p>
            <a:fld id="{BF149838-21F3-4BA1-8CF9-69C468C5B17D}" type="slidenum">
              <a:rPr lang="vi-VN" smtClean="0"/>
              <a:t>‹#›</a:t>
            </a:fld>
            <a:endParaRPr lang="vi-VN"/>
          </a:p>
        </p:txBody>
      </p:sp>
    </p:spTree>
    <p:extLst>
      <p:ext uri="{BB962C8B-B14F-4D97-AF65-F5344CB8AC3E}">
        <p14:creationId xmlns:p14="http://schemas.microsoft.com/office/powerpoint/2010/main" val="2319850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A44132F-FB0E-4E3D-BA3D-3142EADD5960}"/>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 xmlns:a16="http://schemas.microsoft.com/office/drawing/2014/main" id="{DD22E246-16DC-4D25-B437-BD830396F2B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D7FAB1ED-EFA3-4247-AB42-23AF746DECC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 xmlns:a16="http://schemas.microsoft.com/office/drawing/2014/main" id="{66836221-05BE-4DB9-9B67-2D78F49687F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112B834F-E994-4F4B-94C4-8183F857456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 xmlns:a16="http://schemas.microsoft.com/office/drawing/2014/main" id="{A129EDAB-7FE9-40DC-9A9E-0438C484F9D9}"/>
              </a:ext>
            </a:extLst>
          </p:cNvPr>
          <p:cNvSpPr>
            <a:spLocks noGrp="1"/>
          </p:cNvSpPr>
          <p:nvPr>
            <p:ph type="dt" sz="half" idx="10"/>
          </p:nvPr>
        </p:nvSpPr>
        <p:spPr/>
        <p:txBody>
          <a:bodyPr/>
          <a:lstStyle/>
          <a:p>
            <a:fld id="{86861A4D-8D0A-4942-BF0A-D8D9FAC997ED}" type="datetimeFigureOut">
              <a:rPr lang="vi-VN" smtClean="0"/>
              <a:t>14/11/2022</a:t>
            </a:fld>
            <a:endParaRPr lang="vi-VN"/>
          </a:p>
        </p:txBody>
      </p:sp>
      <p:sp>
        <p:nvSpPr>
          <p:cNvPr id="8" name="Footer Placeholder 7">
            <a:extLst>
              <a:ext uri="{FF2B5EF4-FFF2-40B4-BE49-F238E27FC236}">
                <a16:creationId xmlns="" xmlns:a16="http://schemas.microsoft.com/office/drawing/2014/main" id="{4F8B492C-B157-4E73-A35F-F5E37BFE4E6D}"/>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 xmlns:a16="http://schemas.microsoft.com/office/drawing/2014/main" id="{88987F0C-06D2-4E00-84D8-3C65B43D8933}"/>
              </a:ext>
            </a:extLst>
          </p:cNvPr>
          <p:cNvSpPr>
            <a:spLocks noGrp="1"/>
          </p:cNvSpPr>
          <p:nvPr>
            <p:ph type="sldNum" sz="quarter" idx="12"/>
          </p:nvPr>
        </p:nvSpPr>
        <p:spPr/>
        <p:txBody>
          <a:bodyPr/>
          <a:lstStyle/>
          <a:p>
            <a:fld id="{BF149838-21F3-4BA1-8CF9-69C468C5B17D}" type="slidenum">
              <a:rPr lang="vi-VN" smtClean="0"/>
              <a:t>‹#›</a:t>
            </a:fld>
            <a:endParaRPr lang="vi-VN"/>
          </a:p>
        </p:txBody>
      </p:sp>
    </p:spTree>
    <p:extLst>
      <p:ext uri="{BB962C8B-B14F-4D97-AF65-F5344CB8AC3E}">
        <p14:creationId xmlns:p14="http://schemas.microsoft.com/office/powerpoint/2010/main" val="18138181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0ACD80F-A277-4490-BB74-36D30AE25D15}"/>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 xmlns:a16="http://schemas.microsoft.com/office/drawing/2014/main" id="{C96F1849-CF32-4737-9786-432BFE85A74B}"/>
              </a:ext>
            </a:extLst>
          </p:cNvPr>
          <p:cNvSpPr>
            <a:spLocks noGrp="1"/>
          </p:cNvSpPr>
          <p:nvPr>
            <p:ph type="dt" sz="half" idx="10"/>
          </p:nvPr>
        </p:nvSpPr>
        <p:spPr/>
        <p:txBody>
          <a:bodyPr/>
          <a:lstStyle/>
          <a:p>
            <a:fld id="{86861A4D-8D0A-4942-BF0A-D8D9FAC997ED}" type="datetimeFigureOut">
              <a:rPr lang="vi-VN" smtClean="0"/>
              <a:t>14/11/2022</a:t>
            </a:fld>
            <a:endParaRPr lang="vi-VN"/>
          </a:p>
        </p:txBody>
      </p:sp>
      <p:sp>
        <p:nvSpPr>
          <p:cNvPr id="4" name="Footer Placeholder 3">
            <a:extLst>
              <a:ext uri="{FF2B5EF4-FFF2-40B4-BE49-F238E27FC236}">
                <a16:creationId xmlns="" xmlns:a16="http://schemas.microsoft.com/office/drawing/2014/main" id="{B82B9F10-E761-49E4-989E-9300878A2577}"/>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 xmlns:a16="http://schemas.microsoft.com/office/drawing/2014/main" id="{9832E175-1435-43F9-9012-8A5045388D18}"/>
              </a:ext>
            </a:extLst>
          </p:cNvPr>
          <p:cNvSpPr>
            <a:spLocks noGrp="1"/>
          </p:cNvSpPr>
          <p:nvPr>
            <p:ph type="sldNum" sz="quarter" idx="12"/>
          </p:nvPr>
        </p:nvSpPr>
        <p:spPr/>
        <p:txBody>
          <a:bodyPr/>
          <a:lstStyle/>
          <a:p>
            <a:fld id="{BF149838-21F3-4BA1-8CF9-69C468C5B17D}" type="slidenum">
              <a:rPr lang="vi-VN" smtClean="0"/>
              <a:t>‹#›</a:t>
            </a:fld>
            <a:endParaRPr lang="vi-VN"/>
          </a:p>
        </p:txBody>
      </p:sp>
    </p:spTree>
    <p:extLst>
      <p:ext uri="{BB962C8B-B14F-4D97-AF65-F5344CB8AC3E}">
        <p14:creationId xmlns:p14="http://schemas.microsoft.com/office/powerpoint/2010/main" val="10611950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9E83F36C-7CFE-4802-B145-7EECE6699AF1}"/>
              </a:ext>
            </a:extLst>
          </p:cNvPr>
          <p:cNvSpPr>
            <a:spLocks noGrp="1"/>
          </p:cNvSpPr>
          <p:nvPr>
            <p:ph type="dt" sz="half" idx="10"/>
          </p:nvPr>
        </p:nvSpPr>
        <p:spPr/>
        <p:txBody>
          <a:bodyPr/>
          <a:lstStyle/>
          <a:p>
            <a:fld id="{86861A4D-8D0A-4942-BF0A-D8D9FAC997ED}" type="datetimeFigureOut">
              <a:rPr lang="vi-VN" smtClean="0"/>
              <a:t>14/11/2022</a:t>
            </a:fld>
            <a:endParaRPr lang="vi-VN"/>
          </a:p>
        </p:txBody>
      </p:sp>
      <p:sp>
        <p:nvSpPr>
          <p:cNvPr id="3" name="Footer Placeholder 2">
            <a:extLst>
              <a:ext uri="{FF2B5EF4-FFF2-40B4-BE49-F238E27FC236}">
                <a16:creationId xmlns="" xmlns:a16="http://schemas.microsoft.com/office/drawing/2014/main" id="{43EFE512-4E82-48FD-B690-92EFED5557A3}"/>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 xmlns:a16="http://schemas.microsoft.com/office/drawing/2014/main" id="{E46E4D9E-1446-4E2F-A663-2D6AD83F10A4}"/>
              </a:ext>
            </a:extLst>
          </p:cNvPr>
          <p:cNvSpPr>
            <a:spLocks noGrp="1"/>
          </p:cNvSpPr>
          <p:nvPr>
            <p:ph type="sldNum" sz="quarter" idx="12"/>
          </p:nvPr>
        </p:nvSpPr>
        <p:spPr/>
        <p:txBody>
          <a:bodyPr/>
          <a:lstStyle/>
          <a:p>
            <a:fld id="{BF149838-21F3-4BA1-8CF9-69C468C5B17D}" type="slidenum">
              <a:rPr lang="vi-VN" smtClean="0"/>
              <a:t>‹#›</a:t>
            </a:fld>
            <a:endParaRPr lang="vi-VN"/>
          </a:p>
        </p:txBody>
      </p:sp>
    </p:spTree>
    <p:extLst>
      <p:ext uri="{BB962C8B-B14F-4D97-AF65-F5344CB8AC3E}">
        <p14:creationId xmlns:p14="http://schemas.microsoft.com/office/powerpoint/2010/main" val="23477217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224CF57-4A1E-45EC-BF27-712B999F26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 xmlns:a16="http://schemas.microsoft.com/office/drawing/2014/main" id="{BA22CF5E-D288-4840-8C24-9CAB2EDAE24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 xmlns:a16="http://schemas.microsoft.com/office/drawing/2014/main" id="{BC214006-3DFE-4FF3-8C6E-041F1AE9DC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5175FEA3-AC65-45E3-B27A-93E1789B9C7E}"/>
              </a:ext>
            </a:extLst>
          </p:cNvPr>
          <p:cNvSpPr>
            <a:spLocks noGrp="1"/>
          </p:cNvSpPr>
          <p:nvPr>
            <p:ph type="dt" sz="half" idx="10"/>
          </p:nvPr>
        </p:nvSpPr>
        <p:spPr/>
        <p:txBody>
          <a:bodyPr/>
          <a:lstStyle/>
          <a:p>
            <a:fld id="{86861A4D-8D0A-4942-BF0A-D8D9FAC997ED}" type="datetimeFigureOut">
              <a:rPr lang="vi-VN" smtClean="0"/>
              <a:t>14/11/2022</a:t>
            </a:fld>
            <a:endParaRPr lang="vi-VN"/>
          </a:p>
        </p:txBody>
      </p:sp>
      <p:sp>
        <p:nvSpPr>
          <p:cNvPr id="6" name="Footer Placeholder 5">
            <a:extLst>
              <a:ext uri="{FF2B5EF4-FFF2-40B4-BE49-F238E27FC236}">
                <a16:creationId xmlns="" xmlns:a16="http://schemas.microsoft.com/office/drawing/2014/main" id="{7CB60BB1-8A27-4669-934B-348225F21DCB}"/>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 xmlns:a16="http://schemas.microsoft.com/office/drawing/2014/main" id="{53E5F509-123F-4B34-978D-D061F13E05E8}"/>
              </a:ext>
            </a:extLst>
          </p:cNvPr>
          <p:cNvSpPr>
            <a:spLocks noGrp="1"/>
          </p:cNvSpPr>
          <p:nvPr>
            <p:ph type="sldNum" sz="quarter" idx="12"/>
          </p:nvPr>
        </p:nvSpPr>
        <p:spPr/>
        <p:txBody>
          <a:bodyPr/>
          <a:lstStyle/>
          <a:p>
            <a:fld id="{BF149838-21F3-4BA1-8CF9-69C468C5B17D}" type="slidenum">
              <a:rPr lang="vi-VN" smtClean="0"/>
              <a:t>‹#›</a:t>
            </a:fld>
            <a:endParaRPr lang="vi-VN"/>
          </a:p>
        </p:txBody>
      </p:sp>
    </p:spTree>
    <p:extLst>
      <p:ext uri="{BB962C8B-B14F-4D97-AF65-F5344CB8AC3E}">
        <p14:creationId xmlns:p14="http://schemas.microsoft.com/office/powerpoint/2010/main" val="38740345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E466446-0FFD-4416-8FDB-AE1F800A9D2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 xmlns:a16="http://schemas.microsoft.com/office/drawing/2014/main" id="{B6A69A14-E476-4324-B0F0-47E22A1EC62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 xmlns:a16="http://schemas.microsoft.com/office/drawing/2014/main" id="{9067FA28-AEBC-4607-A8BF-8AA75305D2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0A5C386A-2B1E-4D1A-A7AE-442EDFFC068F}"/>
              </a:ext>
            </a:extLst>
          </p:cNvPr>
          <p:cNvSpPr>
            <a:spLocks noGrp="1"/>
          </p:cNvSpPr>
          <p:nvPr>
            <p:ph type="dt" sz="half" idx="10"/>
          </p:nvPr>
        </p:nvSpPr>
        <p:spPr/>
        <p:txBody>
          <a:bodyPr/>
          <a:lstStyle/>
          <a:p>
            <a:fld id="{86861A4D-8D0A-4942-BF0A-D8D9FAC997ED}" type="datetimeFigureOut">
              <a:rPr lang="vi-VN" smtClean="0"/>
              <a:t>14/11/2022</a:t>
            </a:fld>
            <a:endParaRPr lang="vi-VN"/>
          </a:p>
        </p:txBody>
      </p:sp>
      <p:sp>
        <p:nvSpPr>
          <p:cNvPr id="6" name="Footer Placeholder 5">
            <a:extLst>
              <a:ext uri="{FF2B5EF4-FFF2-40B4-BE49-F238E27FC236}">
                <a16:creationId xmlns="" xmlns:a16="http://schemas.microsoft.com/office/drawing/2014/main" id="{4585DD84-9AF8-4BF2-B24D-62C8A4DD8972}"/>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 xmlns:a16="http://schemas.microsoft.com/office/drawing/2014/main" id="{44AEDA95-3884-498C-AE1A-271E341527E3}"/>
              </a:ext>
            </a:extLst>
          </p:cNvPr>
          <p:cNvSpPr>
            <a:spLocks noGrp="1"/>
          </p:cNvSpPr>
          <p:nvPr>
            <p:ph type="sldNum" sz="quarter" idx="12"/>
          </p:nvPr>
        </p:nvSpPr>
        <p:spPr/>
        <p:txBody>
          <a:bodyPr/>
          <a:lstStyle/>
          <a:p>
            <a:fld id="{BF149838-21F3-4BA1-8CF9-69C468C5B17D}" type="slidenum">
              <a:rPr lang="vi-VN" smtClean="0"/>
              <a:t>‹#›</a:t>
            </a:fld>
            <a:endParaRPr lang="vi-VN"/>
          </a:p>
        </p:txBody>
      </p:sp>
    </p:spTree>
    <p:extLst>
      <p:ext uri="{BB962C8B-B14F-4D97-AF65-F5344CB8AC3E}">
        <p14:creationId xmlns:p14="http://schemas.microsoft.com/office/powerpoint/2010/main" val="36421194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3B7F55E2-C87D-4429-AB66-F5886B826A7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 xmlns:a16="http://schemas.microsoft.com/office/drawing/2014/main" id="{F6433F11-7A6F-4D10-B2DA-C33301C391E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 xmlns:a16="http://schemas.microsoft.com/office/drawing/2014/main" id="{F8F8A4BA-A9B8-47A7-BCF6-664D15099DE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861A4D-8D0A-4942-BF0A-D8D9FAC997ED}" type="datetimeFigureOut">
              <a:rPr lang="vi-VN" smtClean="0"/>
              <a:t>14/11/2022</a:t>
            </a:fld>
            <a:endParaRPr lang="vi-VN"/>
          </a:p>
        </p:txBody>
      </p:sp>
      <p:sp>
        <p:nvSpPr>
          <p:cNvPr id="5" name="Footer Placeholder 4">
            <a:extLst>
              <a:ext uri="{FF2B5EF4-FFF2-40B4-BE49-F238E27FC236}">
                <a16:creationId xmlns="" xmlns:a16="http://schemas.microsoft.com/office/drawing/2014/main" id="{33B58F91-0DAD-461A-95CE-4C21A529ED6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a:extLst>
              <a:ext uri="{FF2B5EF4-FFF2-40B4-BE49-F238E27FC236}">
                <a16:creationId xmlns="" xmlns:a16="http://schemas.microsoft.com/office/drawing/2014/main" id="{9B1E8C0A-C6B6-48B0-9DF2-C4F34FC0CA5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149838-21F3-4BA1-8CF9-69C468C5B17D}" type="slidenum">
              <a:rPr lang="vi-VN" smtClean="0"/>
              <a:t>‹#›</a:t>
            </a:fld>
            <a:endParaRPr lang="vi-VN"/>
          </a:p>
        </p:txBody>
      </p:sp>
    </p:spTree>
    <p:extLst>
      <p:ext uri="{BB962C8B-B14F-4D97-AF65-F5344CB8AC3E}">
        <p14:creationId xmlns:p14="http://schemas.microsoft.com/office/powerpoint/2010/main" val="10844591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1034" name="图片 1033" descr="PPT素材-02"/>
          <p:cNvPicPr>
            <a:picLocks noChangeAspect="1"/>
          </p:cNvPicPr>
          <p:nvPr userDrawn="1"/>
        </p:nvPicPr>
        <p:blipFill>
          <a:blip r:embed="rId14"/>
          <a:stretch>
            <a:fillRect/>
          </a:stretch>
        </p:blipFill>
        <p:spPr>
          <a:xfrm>
            <a:off x="1155" y="1151"/>
            <a:ext cx="12189692" cy="6855701"/>
          </a:xfrm>
          <a:prstGeom prst="rect">
            <a:avLst/>
          </a:prstGeom>
          <a:noFill/>
          <a:ln w="9525">
            <a:noFill/>
          </a:ln>
        </p:spPr>
      </p:pic>
    </p:spTree>
    <p:extLst>
      <p:ext uri="{BB962C8B-B14F-4D97-AF65-F5344CB8AC3E}">
        <p14:creationId xmlns:p14="http://schemas.microsoft.com/office/powerpoint/2010/main" val="2618286712"/>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Lst>
  <p:transition advClick="0" advTm="0">
    <p:random/>
  </p:transition>
  <p:hf sldNum="0" hdr="0"/>
  <p:txStyles>
    <p:titleStyle>
      <a:lvl1pPr marL="0" lvl="0" indent="0" algn="ctr" defTabSz="817775" eaLnBrk="1" fontAlgn="base" latinLnBrk="0" hangingPunct="1">
        <a:lnSpc>
          <a:spcPct val="100000"/>
        </a:lnSpc>
        <a:spcBef>
          <a:spcPct val="0"/>
        </a:spcBef>
        <a:spcAft>
          <a:spcPct val="0"/>
        </a:spcAft>
        <a:buClr>
          <a:srgbClr val="000000"/>
        </a:buClr>
        <a:buNone/>
        <a:defRPr sz="3924" b="0" i="0" u="none" kern="1200" baseline="0">
          <a:solidFill>
            <a:schemeClr val="tx2"/>
          </a:solidFill>
          <a:latin typeface="+mj-lt"/>
          <a:ea typeface="+mj-ea"/>
          <a:cs typeface="+mj-cs"/>
        </a:defRPr>
      </a:lvl1pPr>
    </p:titleStyle>
    <p:bodyStyle>
      <a:lvl1pPr marL="306276" lvl="0" indent="-306276" algn="l" defTabSz="817775" eaLnBrk="1" fontAlgn="base" latinLnBrk="0" hangingPunct="1">
        <a:lnSpc>
          <a:spcPct val="100000"/>
        </a:lnSpc>
        <a:spcBef>
          <a:spcPct val="20000"/>
        </a:spcBef>
        <a:spcAft>
          <a:spcPct val="0"/>
        </a:spcAft>
        <a:buChar char="•"/>
        <a:defRPr sz="2834" b="0" i="0" u="none" kern="1200" baseline="0">
          <a:solidFill>
            <a:schemeClr val="tx1"/>
          </a:solidFill>
          <a:latin typeface="+mn-lt"/>
          <a:ea typeface="+mn-ea"/>
          <a:cs typeface="+mn-cs"/>
        </a:defRPr>
      </a:lvl1pPr>
      <a:lvl2pPr marL="664464" lvl="1" indent="-256096" algn="l" defTabSz="817775" eaLnBrk="1" fontAlgn="base" latinLnBrk="0" hangingPunct="1">
        <a:lnSpc>
          <a:spcPct val="100000"/>
        </a:lnSpc>
        <a:spcBef>
          <a:spcPct val="20000"/>
        </a:spcBef>
        <a:spcAft>
          <a:spcPct val="0"/>
        </a:spcAft>
        <a:buChar char="–"/>
        <a:defRPr sz="2507" b="0" i="0" u="none" kern="1200" baseline="0">
          <a:solidFill>
            <a:schemeClr val="tx1"/>
          </a:solidFill>
          <a:latin typeface="+mn-lt"/>
          <a:ea typeface="+mn-ea"/>
          <a:cs typeface="+mn-cs"/>
        </a:defRPr>
      </a:lvl2pPr>
      <a:lvl3pPr marL="1021959" lvl="2" indent="-204184" algn="l" defTabSz="817775" eaLnBrk="1" fontAlgn="base" latinLnBrk="0" hangingPunct="1">
        <a:lnSpc>
          <a:spcPct val="100000"/>
        </a:lnSpc>
        <a:spcBef>
          <a:spcPct val="20000"/>
        </a:spcBef>
        <a:spcAft>
          <a:spcPct val="0"/>
        </a:spcAft>
        <a:buChar char="•"/>
        <a:defRPr sz="2126" b="0" i="0" u="none" kern="1200" baseline="0">
          <a:solidFill>
            <a:schemeClr val="tx1"/>
          </a:solidFill>
          <a:latin typeface="+mn-lt"/>
          <a:ea typeface="+mn-ea"/>
          <a:cs typeface="+mn-cs"/>
        </a:defRPr>
      </a:lvl3pPr>
      <a:lvl4pPr marL="1431020" lvl="3" indent="-204876" algn="l" defTabSz="817775" eaLnBrk="1" fontAlgn="base" latinLnBrk="0" hangingPunct="1">
        <a:lnSpc>
          <a:spcPct val="100000"/>
        </a:lnSpc>
        <a:spcBef>
          <a:spcPct val="20000"/>
        </a:spcBef>
        <a:spcAft>
          <a:spcPct val="0"/>
        </a:spcAft>
        <a:buChar char="–"/>
        <a:defRPr sz="1799" b="0" i="0" u="none" kern="1200" baseline="0">
          <a:solidFill>
            <a:schemeClr val="tx1"/>
          </a:solidFill>
          <a:latin typeface="+mn-lt"/>
          <a:ea typeface="+mn-ea"/>
          <a:cs typeface="+mn-cs"/>
        </a:defRPr>
      </a:lvl4pPr>
      <a:lvl5pPr marL="1839389" lvl="4" indent="-204184" algn="l" defTabSz="817775" eaLnBrk="1" fontAlgn="base" latinLnBrk="0" hangingPunct="1">
        <a:lnSpc>
          <a:spcPct val="100000"/>
        </a:lnSpc>
        <a:spcBef>
          <a:spcPct val="20000"/>
        </a:spcBef>
        <a:spcAft>
          <a:spcPct val="0"/>
        </a:spcAft>
        <a:buChar char="»"/>
        <a:defRPr sz="1799" b="0" i="0" u="none" kern="1200" baseline="0">
          <a:solidFill>
            <a:schemeClr val="tx1"/>
          </a:solidFill>
          <a:latin typeface="+mn-lt"/>
          <a:ea typeface="+mn-ea"/>
          <a:cs typeface="+mn-cs"/>
        </a:defRPr>
      </a:lvl5pPr>
      <a:lvl6pPr marL="1370457" lvl="5" indent="-124587" algn="l" defTabSz="817775" eaLnBrk="1" fontAlgn="base" latinLnBrk="0" hangingPunct="1">
        <a:lnSpc>
          <a:spcPct val="100000"/>
        </a:lnSpc>
        <a:spcBef>
          <a:spcPct val="20000"/>
        </a:spcBef>
        <a:spcAft>
          <a:spcPct val="0"/>
        </a:spcAft>
        <a:buChar char="»"/>
        <a:defRPr sz="1799" b="0" i="0" u="none" kern="1200" baseline="0">
          <a:solidFill>
            <a:schemeClr val="tx1"/>
          </a:solidFill>
          <a:latin typeface="+mn-lt"/>
          <a:ea typeface="+mn-ea"/>
          <a:cs typeface="+mn-cs"/>
        </a:defRPr>
      </a:lvl6pPr>
      <a:lvl7pPr marL="1619631" lvl="6" indent="-124587" algn="l" defTabSz="817775" eaLnBrk="1" fontAlgn="base" latinLnBrk="0" hangingPunct="1">
        <a:lnSpc>
          <a:spcPct val="100000"/>
        </a:lnSpc>
        <a:spcBef>
          <a:spcPct val="20000"/>
        </a:spcBef>
        <a:spcAft>
          <a:spcPct val="0"/>
        </a:spcAft>
        <a:buChar char="»"/>
        <a:defRPr sz="1799" b="0" i="0" u="none" kern="1200" baseline="0">
          <a:solidFill>
            <a:schemeClr val="tx1"/>
          </a:solidFill>
          <a:latin typeface="+mn-lt"/>
          <a:ea typeface="+mn-ea"/>
          <a:cs typeface="+mn-cs"/>
        </a:defRPr>
      </a:lvl7pPr>
      <a:lvl8pPr marL="1868805" lvl="7" indent="-124587" algn="l" defTabSz="817775" eaLnBrk="1" fontAlgn="base" latinLnBrk="0" hangingPunct="1">
        <a:lnSpc>
          <a:spcPct val="100000"/>
        </a:lnSpc>
        <a:spcBef>
          <a:spcPct val="20000"/>
        </a:spcBef>
        <a:spcAft>
          <a:spcPct val="0"/>
        </a:spcAft>
        <a:buChar char="»"/>
        <a:defRPr sz="1799" b="0" i="0" u="none" kern="1200" baseline="0">
          <a:solidFill>
            <a:schemeClr val="tx1"/>
          </a:solidFill>
          <a:latin typeface="+mn-lt"/>
          <a:ea typeface="+mn-ea"/>
          <a:cs typeface="+mn-cs"/>
        </a:defRPr>
      </a:lvl8pPr>
      <a:lvl9pPr marL="2117979" lvl="8" indent="-124587" algn="l" defTabSz="817775" eaLnBrk="1" fontAlgn="base" latinLnBrk="0" hangingPunct="1">
        <a:lnSpc>
          <a:spcPct val="100000"/>
        </a:lnSpc>
        <a:spcBef>
          <a:spcPct val="20000"/>
        </a:spcBef>
        <a:spcAft>
          <a:spcPct val="0"/>
        </a:spcAft>
        <a:buChar char="»"/>
        <a:defRPr sz="1799" b="0" i="0" u="none" kern="1200" baseline="0">
          <a:solidFill>
            <a:schemeClr val="tx1"/>
          </a:solidFill>
          <a:latin typeface="+mn-lt"/>
          <a:ea typeface="+mn-ea"/>
          <a:cs typeface="+mn-cs"/>
        </a:defRPr>
      </a:lvl9pPr>
    </p:bodyStyle>
    <p:otherStyle>
      <a:lvl1pPr marL="0" lvl="0" indent="0" algn="l" defTabSz="498348" eaLnBrk="1" fontAlgn="base" latinLnBrk="0" hangingPunct="1">
        <a:lnSpc>
          <a:spcPct val="100000"/>
        </a:lnSpc>
        <a:spcBef>
          <a:spcPct val="0"/>
        </a:spcBef>
        <a:spcAft>
          <a:spcPct val="0"/>
        </a:spcAft>
        <a:buNone/>
        <a:defRPr sz="981" b="0" i="0" u="none" kern="1200" baseline="0">
          <a:solidFill>
            <a:schemeClr val="tx1"/>
          </a:solidFill>
          <a:latin typeface="+mn-lt"/>
          <a:ea typeface="+mn-ea"/>
          <a:cs typeface="+mn-cs"/>
        </a:defRPr>
      </a:lvl1pPr>
      <a:lvl2pPr marL="249174" lvl="1"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2pPr>
      <a:lvl3pPr marL="498348" lvl="2"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3pPr>
      <a:lvl4pPr marL="747522" lvl="3"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4pPr>
      <a:lvl5pPr marL="996696" lvl="4"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5pPr>
      <a:lvl6pPr marL="1245870" lvl="5"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6pPr>
      <a:lvl7pPr marL="1495044" lvl="6"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7pPr>
      <a:lvl8pPr marL="1744218" lvl="7"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8pPr>
      <a:lvl9pPr marL="1993392" lvl="8"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4.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4.xml"/><Relationship Id="rId1" Type="http://schemas.openxmlformats.org/officeDocument/2006/relationships/tags" Target="../tags/tag5.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ags" Target="../tags/tag6.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ags" Target="../tags/tag7.xml"/><Relationship Id="rId5" Type="http://schemas.openxmlformats.org/officeDocument/2006/relationships/image" Target="../media/image18.gif"/><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ags" Target="../tags/tag8.xml"/><Relationship Id="rId6" Type="http://schemas.openxmlformats.org/officeDocument/2006/relationships/image" Target="../media/image20.gif"/><Relationship Id="rId5" Type="http://schemas.openxmlformats.org/officeDocument/2006/relationships/image" Target="../media/image18.gif"/><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notesSlide" Target="../notesSlides/notesSlide12.xml"/><Relationship Id="rId7" Type="http://schemas.openxmlformats.org/officeDocument/2006/relationships/image" Target="../media/image22.png"/><Relationship Id="rId2" Type="http://schemas.openxmlformats.org/officeDocument/2006/relationships/slideLayout" Target="../slideLayouts/slideLayout7.xml"/><Relationship Id="rId1" Type="http://schemas.openxmlformats.org/officeDocument/2006/relationships/tags" Target="../tags/tag9.xml"/><Relationship Id="rId6" Type="http://schemas.openxmlformats.org/officeDocument/2006/relationships/image" Target="../media/image21.png"/><Relationship Id="rId5" Type="http://schemas.openxmlformats.org/officeDocument/2006/relationships/image" Target="../media/image18.gif"/><Relationship Id="rId4" Type="http://schemas.openxmlformats.org/officeDocument/2006/relationships/audio" Target="../media/audio1.wav"/><Relationship Id="rId9" Type="http://schemas.openxmlformats.org/officeDocument/2006/relationships/image" Target="../media/image24.png"/></Relationships>
</file>

<file path=ppt/slides/_rels/slide19.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notesSlide" Target="../notesSlides/notesSlide13.xml"/><Relationship Id="rId7" Type="http://schemas.openxmlformats.org/officeDocument/2006/relationships/image" Target="../media/image25.png"/><Relationship Id="rId2" Type="http://schemas.openxmlformats.org/officeDocument/2006/relationships/slideLayout" Target="../slideLayouts/slideLayout7.xml"/><Relationship Id="rId1" Type="http://schemas.openxmlformats.org/officeDocument/2006/relationships/tags" Target="../tags/tag10.xml"/><Relationship Id="rId6" Type="http://schemas.openxmlformats.org/officeDocument/2006/relationships/image" Target="../media/image21.png"/><Relationship Id="rId5" Type="http://schemas.openxmlformats.org/officeDocument/2006/relationships/image" Target="../media/image18.gif"/><Relationship Id="rId4" Type="http://schemas.openxmlformats.org/officeDocument/2006/relationships/audio" Target="../media/audio1.wav"/><Relationship Id="rId9" Type="http://schemas.openxmlformats.org/officeDocument/2006/relationships/image" Target="../media/image2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notesSlide" Target="../notesSlides/notesSlide14.xml"/><Relationship Id="rId7" Type="http://schemas.openxmlformats.org/officeDocument/2006/relationships/image" Target="../media/image22.png"/><Relationship Id="rId2" Type="http://schemas.openxmlformats.org/officeDocument/2006/relationships/slideLayout" Target="../slideLayouts/slideLayout7.xml"/><Relationship Id="rId1" Type="http://schemas.openxmlformats.org/officeDocument/2006/relationships/tags" Target="../tags/tag11.xml"/><Relationship Id="rId6" Type="http://schemas.openxmlformats.org/officeDocument/2006/relationships/image" Target="../media/image21.png"/><Relationship Id="rId5" Type="http://schemas.openxmlformats.org/officeDocument/2006/relationships/image" Target="../media/image18.gif"/><Relationship Id="rId4" Type="http://schemas.openxmlformats.org/officeDocument/2006/relationships/audio" Target="../media/audio2.wav"/><Relationship Id="rId9" Type="http://schemas.openxmlformats.org/officeDocument/2006/relationships/image" Target="../media/image26.png"/></Relationships>
</file>

<file path=ppt/slides/_rels/slide21.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notesSlide" Target="../notesSlides/notesSlide15.xml"/><Relationship Id="rId7" Type="http://schemas.openxmlformats.org/officeDocument/2006/relationships/image" Target="../media/image23.png"/><Relationship Id="rId2" Type="http://schemas.openxmlformats.org/officeDocument/2006/relationships/slideLayout" Target="../slideLayouts/slideLayout7.xml"/><Relationship Id="rId1" Type="http://schemas.openxmlformats.org/officeDocument/2006/relationships/tags" Target="../tags/tag1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18.gif"/><Relationship Id="rId9" Type="http://schemas.openxmlformats.org/officeDocument/2006/relationships/image" Target="../media/image28.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tags" Target="../tags/tag13.xml"/><Relationship Id="rId5" Type="http://schemas.openxmlformats.org/officeDocument/2006/relationships/image" Target="../media/image12.jpeg"/><Relationship Id="rId4" Type="http://schemas.openxmlformats.org/officeDocument/2006/relationships/image" Target="../media/image11.emf"/></Relationships>
</file>

<file path=ppt/slides/_rels/slide2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3.xml"/><Relationship Id="rId5" Type="http://schemas.openxmlformats.org/officeDocument/2006/relationships/image" Target="../media/image12.jpeg"/><Relationship Id="rId4" Type="http://schemas.openxmlformats.org/officeDocument/2006/relationships/image" Target="../media/image1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85" name="图片 2084" descr="封面"/>
          <p:cNvPicPr>
            <a:picLocks noChangeAspect="1"/>
          </p:cNvPicPr>
          <p:nvPr/>
        </p:nvPicPr>
        <p:blipFill>
          <a:blip r:embed="rId3"/>
          <a:stretch>
            <a:fillRect/>
          </a:stretch>
        </p:blipFill>
        <p:spPr>
          <a:xfrm>
            <a:off x="1524000" y="-16506"/>
            <a:ext cx="9129292" cy="5156424"/>
          </a:xfrm>
          <a:prstGeom prst="rect">
            <a:avLst/>
          </a:prstGeom>
          <a:noFill/>
          <a:ln w="9525">
            <a:noFill/>
          </a:ln>
        </p:spPr>
      </p:pic>
      <p:pic>
        <p:nvPicPr>
          <p:cNvPr id="2084" name="图片 2083" descr="3"/>
          <p:cNvPicPr>
            <a:picLocks noChangeAspect="1"/>
          </p:cNvPicPr>
          <p:nvPr/>
        </p:nvPicPr>
        <p:blipFill>
          <a:blip r:embed="rId4"/>
          <a:stretch>
            <a:fillRect/>
          </a:stretch>
        </p:blipFill>
        <p:spPr>
          <a:xfrm>
            <a:off x="1941014" y="11244"/>
            <a:ext cx="8712279" cy="8679403"/>
          </a:xfrm>
          <a:prstGeom prst="rect">
            <a:avLst/>
          </a:prstGeom>
          <a:noFill/>
          <a:ln w="9525">
            <a:noFill/>
          </a:ln>
        </p:spPr>
      </p:pic>
      <p:sp>
        <p:nvSpPr>
          <p:cNvPr id="2055" name="文本框 2054"/>
          <p:cNvSpPr txBox="1"/>
          <p:nvPr/>
        </p:nvSpPr>
        <p:spPr>
          <a:xfrm>
            <a:off x="5659880" y="5139918"/>
            <a:ext cx="4799615" cy="847220"/>
          </a:xfrm>
          <a:prstGeom prst="rect">
            <a:avLst/>
          </a:prstGeom>
          <a:noFill/>
          <a:ln w="9525">
            <a:noFill/>
          </a:ln>
        </p:spPr>
        <p:txBody>
          <a:bodyPr wrap="square">
            <a:spAutoFit/>
          </a:bodyPr>
          <a:lstStyle/>
          <a:p>
            <a:pPr defTabSz="817775" fontAlgn="base">
              <a:spcBef>
                <a:spcPct val="50000"/>
              </a:spcBef>
              <a:spcAft>
                <a:spcPct val="0"/>
              </a:spcAft>
              <a:defRPr/>
            </a:pPr>
            <a:endParaRPr lang="en-US" altLang="zh-CN" sz="1962" dirty="0">
              <a:solidFill>
                <a:srgbClr val="000000"/>
              </a:solidFill>
              <a:latin typeface="SimHei" panose="02010609060101010101" pitchFamily="2" charset="-122"/>
              <a:ea typeface="SimHei" panose="02010609060101010101" pitchFamily="2" charset="-122"/>
            </a:endParaRPr>
          </a:p>
          <a:p>
            <a:pPr defTabSz="817775" fontAlgn="base">
              <a:spcBef>
                <a:spcPct val="50000"/>
              </a:spcBef>
              <a:spcAft>
                <a:spcPct val="0"/>
              </a:spcAft>
              <a:defRPr/>
            </a:pPr>
            <a:endParaRPr lang="zh-CN" altLang="en-US" sz="1962" dirty="0">
              <a:solidFill>
                <a:srgbClr val="000000"/>
              </a:solidFill>
              <a:latin typeface="SimHei" panose="02010609060101010101" pitchFamily="2" charset="-122"/>
              <a:ea typeface="SimHei" panose="02010609060101010101" pitchFamily="2" charset="-122"/>
            </a:endParaRPr>
          </a:p>
        </p:txBody>
      </p:sp>
      <p:sp>
        <p:nvSpPr>
          <p:cNvPr id="2056" name="文本框 2055"/>
          <p:cNvSpPr txBox="1"/>
          <p:nvPr/>
        </p:nvSpPr>
        <p:spPr>
          <a:xfrm>
            <a:off x="2816566" y="3429000"/>
            <a:ext cx="7391400" cy="830356"/>
          </a:xfrm>
          <a:prstGeom prst="rect">
            <a:avLst/>
          </a:prstGeom>
          <a:noFill/>
          <a:ln w="9525">
            <a:noFill/>
          </a:ln>
        </p:spPr>
        <p:txBody>
          <a:bodyPr wrap="square">
            <a:spAutoFit/>
          </a:bodyPr>
          <a:lstStyle/>
          <a:p>
            <a:pPr algn="ctr" defTabSz="817775" fontAlgn="base">
              <a:spcBef>
                <a:spcPct val="50000"/>
              </a:spcBef>
              <a:spcAft>
                <a:spcPct val="0"/>
              </a:spcAft>
              <a:defRPr/>
            </a:pPr>
            <a:r>
              <a:rPr lang="en-US" altLang="zh-CN" sz="4796" b="1" dirty="0" err="1">
                <a:solidFill>
                  <a:srgbClr val="7030A0"/>
                </a:solidFill>
                <a:effectLst>
                  <a:outerShdw blurRad="38100" dist="38100" dir="2700000" algn="tl">
                    <a:srgbClr val="000000">
                      <a:alpha val="43137"/>
                    </a:srgbClr>
                  </a:outerShdw>
                </a:effectLst>
                <a:latin typeface="Times New Roman" panose="02020603050405020304" pitchFamily="18" charset="0"/>
                <a:ea typeface="SimHei" panose="02010609060101010101" pitchFamily="2" charset="-122"/>
                <a:cs typeface="Times New Roman" panose="02020603050405020304" pitchFamily="18" charset="0"/>
              </a:rPr>
              <a:t>Bài</a:t>
            </a:r>
            <a:r>
              <a:rPr lang="en-US" altLang="zh-CN" sz="4796" b="1" dirty="0">
                <a:solidFill>
                  <a:srgbClr val="7030A0"/>
                </a:solidFill>
                <a:effectLst>
                  <a:outerShdw blurRad="38100" dist="38100" dir="2700000" algn="tl">
                    <a:srgbClr val="000000">
                      <a:alpha val="43137"/>
                    </a:srgbClr>
                  </a:outerShdw>
                </a:effectLst>
                <a:latin typeface="Times New Roman" panose="02020603050405020304" pitchFamily="18" charset="0"/>
                <a:ea typeface="SimHei" panose="02010609060101010101" pitchFamily="2" charset="-122"/>
                <a:cs typeface="Times New Roman" panose="02020603050405020304" pitchFamily="18" charset="0"/>
              </a:rPr>
              <a:t> </a:t>
            </a:r>
            <a:r>
              <a:rPr lang="en-US" altLang="zh-CN" sz="4796" b="1" dirty="0" err="1">
                <a:solidFill>
                  <a:srgbClr val="7030A0"/>
                </a:solidFill>
                <a:effectLst>
                  <a:outerShdw blurRad="38100" dist="38100" dir="2700000" algn="tl">
                    <a:srgbClr val="000000">
                      <a:alpha val="43137"/>
                    </a:srgbClr>
                  </a:outerShdw>
                </a:effectLst>
                <a:latin typeface="Times New Roman" panose="02020603050405020304" pitchFamily="18" charset="0"/>
                <a:ea typeface="SimHei" panose="02010609060101010101" pitchFamily="2" charset="-122"/>
                <a:cs typeface="Times New Roman" panose="02020603050405020304" pitchFamily="18" charset="0"/>
              </a:rPr>
              <a:t>giảng</a:t>
            </a:r>
            <a:r>
              <a:rPr lang="en-US" altLang="zh-CN" sz="4796" b="1" dirty="0">
                <a:solidFill>
                  <a:srgbClr val="7030A0"/>
                </a:solidFill>
                <a:effectLst>
                  <a:outerShdw blurRad="38100" dist="38100" dir="2700000" algn="tl">
                    <a:srgbClr val="000000">
                      <a:alpha val="43137"/>
                    </a:srgbClr>
                  </a:outerShdw>
                </a:effectLst>
                <a:latin typeface="Times New Roman" panose="02020603050405020304" pitchFamily="18" charset="0"/>
                <a:ea typeface="SimHei" panose="02010609060101010101" pitchFamily="2" charset="-122"/>
                <a:cs typeface="Times New Roman" panose="02020603050405020304" pitchFamily="18" charset="0"/>
              </a:rPr>
              <a:t> </a:t>
            </a:r>
            <a:r>
              <a:rPr lang="en-US" altLang="zh-CN" sz="4796" b="1" dirty="0" err="1">
                <a:solidFill>
                  <a:srgbClr val="7030A0"/>
                </a:solidFill>
                <a:effectLst>
                  <a:outerShdw blurRad="38100" dist="38100" dir="2700000" algn="tl">
                    <a:srgbClr val="000000">
                      <a:alpha val="43137"/>
                    </a:srgbClr>
                  </a:outerShdw>
                </a:effectLst>
                <a:latin typeface="Times New Roman" panose="02020603050405020304" pitchFamily="18" charset="0"/>
                <a:ea typeface="SimHei" panose="02010609060101010101" pitchFamily="2" charset="-122"/>
                <a:cs typeface="Times New Roman" panose="02020603050405020304" pitchFamily="18" charset="0"/>
              </a:rPr>
              <a:t>điện</a:t>
            </a:r>
            <a:r>
              <a:rPr lang="en-US" altLang="zh-CN" sz="4796" b="1" dirty="0">
                <a:solidFill>
                  <a:srgbClr val="7030A0"/>
                </a:solidFill>
                <a:effectLst>
                  <a:outerShdw blurRad="38100" dist="38100" dir="2700000" algn="tl">
                    <a:srgbClr val="000000">
                      <a:alpha val="43137"/>
                    </a:srgbClr>
                  </a:outerShdw>
                </a:effectLst>
                <a:latin typeface="Times New Roman" panose="02020603050405020304" pitchFamily="18" charset="0"/>
                <a:ea typeface="SimHei" panose="02010609060101010101" pitchFamily="2" charset="-122"/>
                <a:cs typeface="Times New Roman" panose="02020603050405020304" pitchFamily="18" charset="0"/>
              </a:rPr>
              <a:t> </a:t>
            </a:r>
            <a:r>
              <a:rPr lang="en-US" altLang="zh-CN" sz="4796" b="1" dirty="0" err="1">
                <a:solidFill>
                  <a:srgbClr val="7030A0"/>
                </a:solidFill>
                <a:effectLst>
                  <a:outerShdw blurRad="38100" dist="38100" dir="2700000" algn="tl">
                    <a:srgbClr val="000000">
                      <a:alpha val="43137"/>
                    </a:srgbClr>
                  </a:outerShdw>
                </a:effectLst>
                <a:latin typeface="Times New Roman" panose="02020603050405020304" pitchFamily="18" charset="0"/>
                <a:ea typeface="SimHei" panose="02010609060101010101" pitchFamily="2" charset="-122"/>
                <a:cs typeface="Times New Roman" panose="02020603050405020304" pitchFamily="18" charset="0"/>
              </a:rPr>
              <a:t>tử</a:t>
            </a:r>
            <a:r>
              <a:rPr lang="en-US" altLang="zh-CN" sz="4796" b="1" dirty="0">
                <a:solidFill>
                  <a:srgbClr val="7030A0"/>
                </a:solidFill>
                <a:effectLst>
                  <a:outerShdw blurRad="38100" dist="38100" dir="2700000" algn="tl">
                    <a:srgbClr val="000000">
                      <a:alpha val="43137"/>
                    </a:srgbClr>
                  </a:outerShdw>
                </a:effectLst>
                <a:latin typeface="Times New Roman" panose="02020603050405020304" pitchFamily="18" charset="0"/>
                <a:ea typeface="SimHei" panose="02010609060101010101" pitchFamily="2" charset="-122"/>
                <a:cs typeface="Times New Roman" panose="02020603050405020304" pitchFamily="18" charset="0"/>
              </a:rPr>
              <a:t> </a:t>
            </a:r>
            <a:r>
              <a:rPr lang="en-US" altLang="zh-CN" sz="4796" b="1" dirty="0" err="1">
                <a:solidFill>
                  <a:srgbClr val="7030A0"/>
                </a:solidFill>
                <a:effectLst>
                  <a:outerShdw blurRad="38100" dist="38100" dir="2700000" algn="tl">
                    <a:srgbClr val="000000">
                      <a:alpha val="43137"/>
                    </a:srgbClr>
                  </a:outerShdw>
                </a:effectLst>
                <a:latin typeface="Times New Roman" panose="02020603050405020304" pitchFamily="18" charset="0"/>
                <a:ea typeface="SimHei" panose="02010609060101010101" pitchFamily="2" charset="-122"/>
                <a:cs typeface="Times New Roman" panose="02020603050405020304" pitchFamily="18" charset="0"/>
              </a:rPr>
              <a:t>khối</a:t>
            </a:r>
            <a:r>
              <a:rPr lang="en-US" altLang="zh-CN" sz="4796" b="1" dirty="0">
                <a:solidFill>
                  <a:srgbClr val="7030A0"/>
                </a:solidFill>
                <a:effectLst>
                  <a:outerShdw blurRad="38100" dist="38100" dir="2700000" algn="tl">
                    <a:srgbClr val="000000">
                      <a:alpha val="43137"/>
                    </a:srgbClr>
                  </a:outerShdw>
                </a:effectLst>
                <a:latin typeface="Times New Roman" panose="02020603050405020304" pitchFamily="18" charset="0"/>
                <a:ea typeface="SimHei" panose="02010609060101010101" pitchFamily="2" charset="-122"/>
                <a:cs typeface="Times New Roman" panose="02020603050405020304" pitchFamily="18" charset="0"/>
              </a:rPr>
              <a:t> 4</a:t>
            </a:r>
          </a:p>
        </p:txBody>
      </p:sp>
      <p:pic>
        <p:nvPicPr>
          <p:cNvPr id="2078" name="图片 2077" descr="2"/>
          <p:cNvPicPr>
            <a:picLocks noChangeAspect="1"/>
          </p:cNvPicPr>
          <p:nvPr/>
        </p:nvPicPr>
        <p:blipFill>
          <a:blip r:embed="rId5"/>
          <a:stretch>
            <a:fillRect/>
          </a:stretch>
        </p:blipFill>
        <p:spPr>
          <a:xfrm>
            <a:off x="1975619" y="1113368"/>
            <a:ext cx="1681894" cy="562362"/>
          </a:xfrm>
          <a:prstGeom prst="rect">
            <a:avLst/>
          </a:prstGeom>
          <a:noFill/>
          <a:ln w="9525">
            <a:noFill/>
          </a:ln>
        </p:spPr>
      </p:pic>
      <p:pic>
        <p:nvPicPr>
          <p:cNvPr id="2088" name="图片 2087" descr="1-16"/>
          <p:cNvPicPr>
            <a:picLocks noChangeAspect="1"/>
          </p:cNvPicPr>
          <p:nvPr/>
        </p:nvPicPr>
        <p:blipFill>
          <a:blip r:embed="rId6"/>
          <a:stretch>
            <a:fillRect/>
          </a:stretch>
        </p:blipFill>
        <p:spPr>
          <a:xfrm>
            <a:off x="8568228" y="1074436"/>
            <a:ext cx="1884344" cy="877284"/>
          </a:xfrm>
          <a:prstGeom prst="rect">
            <a:avLst/>
          </a:prstGeom>
          <a:noFill/>
          <a:ln w="9525">
            <a:noFill/>
          </a:ln>
        </p:spPr>
      </p:pic>
    </p:spTree>
    <p:extLst>
      <p:ext uri="{BB962C8B-B14F-4D97-AF65-F5344CB8AC3E}">
        <p14:creationId xmlns:p14="http://schemas.microsoft.com/office/powerpoint/2010/main" val="739024945"/>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5000" fill="hold"/>
                                        <p:tgtEl>
                                          <p:spTgt spid="2084"/>
                                        </p:tgtEl>
                                        <p:attrNameLst>
                                          <p:attrName>r</p:attrName>
                                        </p:attrNameLst>
                                      </p:cBhvr>
                                    </p:animRot>
                                  </p:childTnLst>
                                </p:cTn>
                              </p:par>
                              <p:par>
                                <p:cTn id="7" presetID="22" presetClass="entr" presetSubtype="8" fill="hold" grpId="0" nodeType="withEffect">
                                  <p:stCondLst>
                                    <p:cond delay="0"/>
                                  </p:stCondLst>
                                  <p:childTnLst>
                                    <p:set>
                                      <p:cBhvr>
                                        <p:cTn id="8" dur="1" fill="hold">
                                          <p:stCondLst>
                                            <p:cond delay="0"/>
                                          </p:stCondLst>
                                        </p:cTn>
                                        <p:tgtEl>
                                          <p:spTgt spid="2056"/>
                                        </p:tgtEl>
                                        <p:attrNameLst>
                                          <p:attrName>style.visibility</p:attrName>
                                        </p:attrNameLst>
                                      </p:cBhvr>
                                      <p:to>
                                        <p:strVal val="visible"/>
                                      </p:to>
                                    </p:set>
                                    <p:animEffect transition="in" filter="wipe(left)">
                                      <p:cBhvr>
                                        <p:cTn id="9" dur="500"/>
                                        <p:tgtEl>
                                          <p:spTgt spid="2056"/>
                                        </p:tgtEl>
                                      </p:cBhvr>
                                    </p:animEffect>
                                  </p:childTnLst>
                                </p:cTn>
                              </p:par>
                              <p:par>
                                <p:cTn id="10" presetID="2" presetClass="entr" presetSubtype="2" fill="hold" nodeType="withEffect">
                                  <p:stCondLst>
                                    <p:cond delay="0"/>
                                  </p:stCondLst>
                                  <p:childTnLst>
                                    <p:set>
                                      <p:cBhvr>
                                        <p:cTn id="11" dur="1" fill="hold">
                                          <p:stCondLst>
                                            <p:cond delay="0"/>
                                          </p:stCondLst>
                                        </p:cTn>
                                        <p:tgtEl>
                                          <p:spTgt spid="2078"/>
                                        </p:tgtEl>
                                        <p:attrNameLst>
                                          <p:attrName>style.visibility</p:attrName>
                                        </p:attrNameLst>
                                      </p:cBhvr>
                                      <p:to>
                                        <p:strVal val="visible"/>
                                      </p:to>
                                    </p:set>
                                    <p:anim calcmode="lin" valueType="num">
                                      <p:cBhvr additive="base">
                                        <p:cTn id="12" dur="500" fill="hold"/>
                                        <p:tgtEl>
                                          <p:spTgt spid="2078"/>
                                        </p:tgtEl>
                                        <p:attrNameLst>
                                          <p:attrName>ppt_x</p:attrName>
                                        </p:attrNameLst>
                                      </p:cBhvr>
                                      <p:tavLst>
                                        <p:tav tm="0">
                                          <p:val>
                                            <p:strVal val="1+#ppt_w/2"/>
                                          </p:val>
                                        </p:tav>
                                        <p:tav tm="100000">
                                          <p:val>
                                            <p:strVal val="#ppt_x"/>
                                          </p:val>
                                        </p:tav>
                                      </p:tavLst>
                                    </p:anim>
                                    <p:anim calcmode="lin" valueType="num">
                                      <p:cBhvr additive="base">
                                        <p:cTn id="13" dur="500" fill="hold"/>
                                        <p:tgtEl>
                                          <p:spTgt spid="2078"/>
                                        </p:tgtEl>
                                        <p:attrNameLst>
                                          <p:attrName>ppt_y</p:attrName>
                                        </p:attrNameLst>
                                      </p:cBhvr>
                                      <p:tavLst>
                                        <p:tav tm="0">
                                          <p:val>
                                            <p:strVal val="#ppt_y"/>
                                          </p:val>
                                        </p:tav>
                                        <p:tav tm="100000">
                                          <p:val>
                                            <p:strVal val="#ppt_y"/>
                                          </p:val>
                                        </p:tav>
                                      </p:tavLst>
                                    </p:anim>
                                  </p:childTnLst>
                                </p:cTn>
                              </p:par>
                              <p:par>
                                <p:cTn id="14" presetID="22" presetClass="entr" presetSubtype="8" fill="hold" grpId="0" nodeType="withEffect" nodePh="1">
                                  <p:stCondLst>
                                    <p:cond delay="0"/>
                                  </p:stCondLst>
                                  <p:endCondLst>
                                    <p:cond evt="begin" delay="0">
                                      <p:tn val="14"/>
                                    </p:cond>
                                  </p:endCondLst>
                                  <p:childTnLst>
                                    <p:set>
                                      <p:cBhvr>
                                        <p:cTn id="15" dur="1" fill="hold">
                                          <p:stCondLst>
                                            <p:cond delay="0"/>
                                          </p:stCondLst>
                                        </p:cTn>
                                        <p:tgtEl>
                                          <p:spTgt spid="2055"/>
                                        </p:tgtEl>
                                        <p:attrNameLst>
                                          <p:attrName>style.visibility</p:attrName>
                                        </p:attrNameLst>
                                      </p:cBhvr>
                                      <p:to>
                                        <p:strVal val="visible"/>
                                      </p:to>
                                    </p:set>
                                    <p:animEffect transition="in" filter="wipe(left)">
                                      <p:cBhvr>
                                        <p:cTn id="16" dur="500"/>
                                        <p:tgtEl>
                                          <p:spTgt spid="2055"/>
                                        </p:tgtEl>
                                      </p:cBhvr>
                                    </p:animEffect>
                                  </p:childTnLst>
                                </p:cTn>
                              </p:par>
                              <p:par>
                                <p:cTn id="17" presetID="47" presetClass="entr" presetSubtype="0" fill="hold" nodeType="withEffect">
                                  <p:stCondLst>
                                    <p:cond delay="0"/>
                                  </p:stCondLst>
                                  <p:childTnLst>
                                    <p:set>
                                      <p:cBhvr>
                                        <p:cTn id="18" dur="1" fill="hold">
                                          <p:stCondLst>
                                            <p:cond delay="0"/>
                                          </p:stCondLst>
                                        </p:cTn>
                                        <p:tgtEl>
                                          <p:spTgt spid="2088"/>
                                        </p:tgtEl>
                                        <p:attrNameLst>
                                          <p:attrName>style.visibility</p:attrName>
                                        </p:attrNameLst>
                                      </p:cBhvr>
                                      <p:to>
                                        <p:strVal val="visible"/>
                                      </p:to>
                                    </p:set>
                                    <p:animEffect transition="in" filter="fade">
                                      <p:cBhvr>
                                        <p:cTn id="19" dur="1000"/>
                                        <p:tgtEl>
                                          <p:spTgt spid="2088"/>
                                        </p:tgtEl>
                                      </p:cBhvr>
                                    </p:animEffect>
                                    <p:anim calcmode="lin" valueType="num">
                                      <p:cBhvr>
                                        <p:cTn id="20" dur="1000" fill="hold"/>
                                        <p:tgtEl>
                                          <p:spTgt spid="2088"/>
                                        </p:tgtEl>
                                        <p:attrNameLst>
                                          <p:attrName>ppt_x</p:attrName>
                                        </p:attrNameLst>
                                      </p:cBhvr>
                                      <p:tavLst>
                                        <p:tav tm="0">
                                          <p:val>
                                            <p:strVal val="#ppt_x"/>
                                          </p:val>
                                        </p:tav>
                                        <p:tav tm="100000">
                                          <p:val>
                                            <p:strVal val="#ppt_x"/>
                                          </p:val>
                                        </p:tav>
                                      </p:tavLst>
                                    </p:anim>
                                    <p:anim calcmode="lin" valueType="num">
                                      <p:cBhvr>
                                        <p:cTn id="21" dur="1000" fill="hold"/>
                                        <p:tgtEl>
                                          <p:spTgt spid="20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5" grpId="0"/>
      <p:bldP spid="2056"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F8A49D63-D728-4B73-BC09-A7EB610ABED7}"/>
              </a:ext>
            </a:extLst>
          </p:cNvPr>
          <p:cNvSpPr/>
          <p:nvPr/>
        </p:nvSpPr>
        <p:spPr>
          <a:xfrm>
            <a:off x="3183488" y="3159840"/>
            <a:ext cx="6627135" cy="1015663"/>
          </a:xfrm>
          <a:prstGeom prst="rect">
            <a:avLst/>
          </a:prstGeom>
          <a:noFill/>
        </p:spPr>
        <p:txBody>
          <a:bodyPr wrap="none" lIns="91440" tIns="45720" rIns="91440" bIns="45720">
            <a:spAutoFit/>
          </a:bodyPr>
          <a:lstStyle/>
          <a:p>
            <a:pPr algn="ctr"/>
            <a:r>
              <a:rPr lang="en-US" sz="6000" b="0" cap="none" spc="0"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Vận</a:t>
            </a:r>
            <a:r>
              <a:rPr lang="en-US" sz="6000" b="0" cap="none" spc="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6000" b="0" cap="none" spc="0"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dụng</a:t>
            </a:r>
            <a:r>
              <a:rPr lang="en-US" sz="6000" b="0" cap="none" spc="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6000" b="0" cap="none" spc="0"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thực</a:t>
            </a:r>
            <a:r>
              <a:rPr lang="en-US" sz="6000" b="0" cap="none" spc="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6000" b="0" cap="none" spc="0"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hành</a:t>
            </a:r>
            <a:endParaRPr lang="en-US" sz="6000" b="0" cap="none" spc="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17767474"/>
      </p:ext>
    </p:extLst>
  </p:cSld>
  <p:clrMapOvr>
    <a:masterClrMapping/>
  </p:clrMapOvr>
  <p:transition spd="slow" advClick="0" advTm="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a:extLst>
              <a:ext uri="{FF2B5EF4-FFF2-40B4-BE49-F238E27FC236}">
                <a16:creationId xmlns="" xmlns:a16="http://schemas.microsoft.com/office/drawing/2014/main" id="{9912527F-50B9-4E32-9EF6-7B73A098A374}"/>
              </a:ext>
            </a:extLst>
          </p:cNvPr>
          <p:cNvGrpSpPr>
            <a:grpSpLocks/>
          </p:cNvGrpSpPr>
          <p:nvPr/>
        </p:nvGrpSpPr>
        <p:grpSpPr bwMode="auto">
          <a:xfrm>
            <a:off x="11182" y="119387"/>
            <a:ext cx="844550" cy="1263650"/>
            <a:chOff x="199774" y="515057"/>
            <a:chExt cx="2326121" cy="2608329"/>
          </a:xfrm>
        </p:grpSpPr>
        <p:sp>
          <p:nvSpPr>
            <p:cNvPr id="14401" name="Freeform 19">
              <a:extLst>
                <a:ext uri="{FF2B5EF4-FFF2-40B4-BE49-F238E27FC236}">
                  <a16:creationId xmlns="" xmlns:a16="http://schemas.microsoft.com/office/drawing/2014/main" id="{81CFED1C-7176-4BD8-A97A-B9BC3E4112D6}"/>
                </a:ext>
              </a:extLst>
            </p:cNvPr>
            <p:cNvSpPr>
              <a:spLocks noEditPoints="1"/>
            </p:cNvSpPr>
            <p:nvPr/>
          </p:nvSpPr>
          <p:spPr bwMode="auto">
            <a:xfrm>
              <a:off x="691558" y="784813"/>
              <a:ext cx="1460830" cy="1817737"/>
            </a:xfrm>
            <a:custGeom>
              <a:avLst/>
              <a:gdLst>
                <a:gd name="T0" fmla="*/ 2147483646 w 298"/>
                <a:gd name="T1" fmla="*/ 2147483646 h 370"/>
                <a:gd name="T2" fmla="*/ 2147483646 w 298"/>
                <a:gd name="T3" fmla="*/ 2147483646 h 370"/>
                <a:gd name="T4" fmla="*/ 2147483646 w 298"/>
                <a:gd name="T5" fmla="*/ 2147483646 h 370"/>
                <a:gd name="T6" fmla="*/ 2147483646 w 298"/>
                <a:gd name="T7" fmla="*/ 2147483646 h 370"/>
                <a:gd name="T8" fmla="*/ 2147483646 w 298"/>
                <a:gd name="T9" fmla="*/ 2147483646 h 370"/>
                <a:gd name="T10" fmla="*/ 2147483646 w 298"/>
                <a:gd name="T11" fmla="*/ 2147483646 h 370"/>
                <a:gd name="T12" fmla="*/ 2147483646 w 298"/>
                <a:gd name="T13" fmla="*/ 2147483646 h 370"/>
                <a:gd name="T14" fmla="*/ 2147483646 w 298"/>
                <a:gd name="T15" fmla="*/ 2147483646 h 370"/>
                <a:gd name="T16" fmla="*/ 2147483646 w 298"/>
                <a:gd name="T17" fmla="*/ 2147483646 h 370"/>
                <a:gd name="T18" fmla="*/ 2147483646 w 298"/>
                <a:gd name="T19" fmla="*/ 2147483646 h 370"/>
                <a:gd name="T20" fmla="*/ 2147483646 w 298"/>
                <a:gd name="T21" fmla="*/ 2147483646 h 370"/>
                <a:gd name="T22" fmla="*/ 2147483646 w 298"/>
                <a:gd name="T23" fmla="*/ 2147483646 h 370"/>
                <a:gd name="T24" fmla="*/ 2147483646 w 298"/>
                <a:gd name="T25" fmla="*/ 2147483646 h 370"/>
                <a:gd name="T26" fmla="*/ 2147483646 w 298"/>
                <a:gd name="T27" fmla="*/ 2147483646 h 370"/>
                <a:gd name="T28" fmla="*/ 2147483646 w 298"/>
                <a:gd name="T29" fmla="*/ 2147483646 h 370"/>
                <a:gd name="T30" fmla="*/ 2147483646 w 298"/>
                <a:gd name="T31" fmla="*/ 2147483646 h 370"/>
                <a:gd name="T32" fmla="*/ 2147483646 w 298"/>
                <a:gd name="T33" fmla="*/ 2147483646 h 370"/>
                <a:gd name="T34" fmla="*/ 2147483646 w 298"/>
                <a:gd name="T35" fmla="*/ 2147483646 h 370"/>
                <a:gd name="T36" fmla="*/ 2147483646 w 298"/>
                <a:gd name="T37" fmla="*/ 2147483646 h 370"/>
                <a:gd name="T38" fmla="*/ 2147483646 w 298"/>
                <a:gd name="T39" fmla="*/ 2147483646 h 370"/>
                <a:gd name="T40" fmla="*/ 2147483646 w 298"/>
                <a:gd name="T41" fmla="*/ 2147483646 h 370"/>
                <a:gd name="T42" fmla="*/ 2147483646 w 298"/>
                <a:gd name="T43" fmla="*/ 2147483646 h 370"/>
                <a:gd name="T44" fmla="*/ 2147483646 w 298"/>
                <a:gd name="T45" fmla="*/ 2147483646 h 370"/>
                <a:gd name="T46" fmla="*/ 2147483646 w 298"/>
                <a:gd name="T47" fmla="*/ 2147483646 h 370"/>
                <a:gd name="T48" fmla="*/ 2147483646 w 298"/>
                <a:gd name="T49" fmla="*/ 2147483646 h 370"/>
                <a:gd name="T50" fmla="*/ 2147483646 w 298"/>
                <a:gd name="T51" fmla="*/ 2147483646 h 370"/>
                <a:gd name="T52" fmla="*/ 2147483646 w 298"/>
                <a:gd name="T53" fmla="*/ 2147483646 h 370"/>
                <a:gd name="T54" fmla="*/ 2147483646 w 298"/>
                <a:gd name="T55" fmla="*/ 2147483646 h 370"/>
                <a:gd name="T56" fmla="*/ 2147483646 w 298"/>
                <a:gd name="T57" fmla="*/ 2147483646 h 370"/>
                <a:gd name="T58" fmla="*/ 2147483646 w 298"/>
                <a:gd name="T59" fmla="*/ 2147483646 h 370"/>
                <a:gd name="T60" fmla="*/ 2147483646 w 298"/>
                <a:gd name="T61" fmla="*/ 2147483646 h 370"/>
                <a:gd name="T62" fmla="*/ 2147483646 w 298"/>
                <a:gd name="T63" fmla="*/ 2147483646 h 370"/>
                <a:gd name="T64" fmla="*/ 2147483646 w 298"/>
                <a:gd name="T65" fmla="*/ 2147483646 h 370"/>
                <a:gd name="T66" fmla="*/ 2147483646 w 298"/>
                <a:gd name="T67" fmla="*/ 2147483646 h 370"/>
                <a:gd name="T68" fmla="*/ 2147483646 w 298"/>
                <a:gd name="T69" fmla="*/ 2147483646 h 370"/>
                <a:gd name="T70" fmla="*/ 2147483646 w 298"/>
                <a:gd name="T71" fmla="*/ 2147483646 h 370"/>
                <a:gd name="T72" fmla="*/ 2147483646 w 298"/>
                <a:gd name="T73" fmla="*/ 2147483646 h 370"/>
                <a:gd name="T74" fmla="*/ 2147483646 w 298"/>
                <a:gd name="T75" fmla="*/ 2147483646 h 370"/>
                <a:gd name="T76" fmla="*/ 2147483646 w 298"/>
                <a:gd name="T77" fmla="*/ 2147483646 h 370"/>
                <a:gd name="T78" fmla="*/ 2147483646 w 298"/>
                <a:gd name="T79" fmla="*/ 2147483646 h 370"/>
                <a:gd name="T80" fmla="*/ 2147483646 w 298"/>
                <a:gd name="T81" fmla="*/ 2147483646 h 370"/>
                <a:gd name="T82" fmla="*/ 2147483646 w 298"/>
                <a:gd name="T83" fmla="*/ 2147483646 h 370"/>
                <a:gd name="T84" fmla="*/ 2147483646 w 298"/>
                <a:gd name="T85" fmla="*/ 2147483646 h 370"/>
                <a:gd name="T86" fmla="*/ 2147483646 w 298"/>
                <a:gd name="T87" fmla="*/ 2147483646 h 370"/>
                <a:gd name="T88" fmla="*/ 2147483646 w 298"/>
                <a:gd name="T89" fmla="*/ 2147483646 h 370"/>
                <a:gd name="T90" fmla="*/ 2147483646 w 298"/>
                <a:gd name="T91" fmla="*/ 2147483646 h 370"/>
                <a:gd name="T92" fmla="*/ 2147483646 w 298"/>
                <a:gd name="T93" fmla="*/ 2147483646 h 370"/>
                <a:gd name="T94" fmla="*/ 2147483646 w 298"/>
                <a:gd name="T95" fmla="*/ 2147483646 h 370"/>
                <a:gd name="T96" fmla="*/ 2147483646 w 298"/>
                <a:gd name="T97" fmla="*/ 2147483646 h 370"/>
                <a:gd name="T98" fmla="*/ 2147483646 w 298"/>
                <a:gd name="T99" fmla="*/ 2147483646 h 370"/>
                <a:gd name="T100" fmla="*/ 2147483646 w 298"/>
                <a:gd name="T101" fmla="*/ 2147483646 h 370"/>
                <a:gd name="T102" fmla="*/ 2147483646 w 298"/>
                <a:gd name="T103" fmla="*/ 2147483646 h 370"/>
                <a:gd name="T104" fmla="*/ 2147483646 w 298"/>
                <a:gd name="T105" fmla="*/ 2147483646 h 370"/>
                <a:gd name="T106" fmla="*/ 2147483646 w 298"/>
                <a:gd name="T107" fmla="*/ 2147483646 h 370"/>
                <a:gd name="T108" fmla="*/ 2147483646 w 298"/>
                <a:gd name="T109" fmla="*/ 2147483646 h 370"/>
                <a:gd name="T110" fmla="*/ 2147483646 w 298"/>
                <a:gd name="T111" fmla="*/ 2147483646 h 370"/>
                <a:gd name="T112" fmla="*/ 2147483646 w 298"/>
                <a:gd name="T113" fmla="*/ 2147483646 h 370"/>
                <a:gd name="T114" fmla="*/ 2147483646 w 298"/>
                <a:gd name="T115" fmla="*/ 2147483646 h 370"/>
                <a:gd name="T116" fmla="*/ 2147483646 w 298"/>
                <a:gd name="T117" fmla="*/ 2147483646 h 370"/>
                <a:gd name="T118" fmla="*/ 2147483646 w 298"/>
                <a:gd name="T119" fmla="*/ 2147483646 h 37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98" h="370">
                  <a:moveTo>
                    <a:pt x="276" y="180"/>
                  </a:moveTo>
                  <a:cubicBezTo>
                    <a:pt x="273" y="181"/>
                    <a:pt x="271" y="183"/>
                    <a:pt x="270" y="186"/>
                  </a:cubicBezTo>
                  <a:cubicBezTo>
                    <a:pt x="269" y="187"/>
                    <a:pt x="269" y="187"/>
                    <a:pt x="269" y="187"/>
                  </a:cubicBezTo>
                  <a:cubicBezTo>
                    <a:pt x="269" y="186"/>
                    <a:pt x="268" y="186"/>
                    <a:pt x="267" y="185"/>
                  </a:cubicBezTo>
                  <a:cubicBezTo>
                    <a:pt x="263" y="181"/>
                    <a:pt x="256" y="179"/>
                    <a:pt x="252" y="184"/>
                  </a:cubicBezTo>
                  <a:cubicBezTo>
                    <a:pt x="250" y="186"/>
                    <a:pt x="248" y="188"/>
                    <a:pt x="247" y="190"/>
                  </a:cubicBezTo>
                  <a:cubicBezTo>
                    <a:pt x="244" y="189"/>
                    <a:pt x="241" y="189"/>
                    <a:pt x="238" y="191"/>
                  </a:cubicBezTo>
                  <a:cubicBezTo>
                    <a:pt x="232" y="195"/>
                    <a:pt x="227" y="199"/>
                    <a:pt x="221" y="203"/>
                  </a:cubicBezTo>
                  <a:cubicBezTo>
                    <a:pt x="220" y="197"/>
                    <a:pt x="210" y="192"/>
                    <a:pt x="204" y="198"/>
                  </a:cubicBezTo>
                  <a:cubicBezTo>
                    <a:pt x="190" y="211"/>
                    <a:pt x="177" y="225"/>
                    <a:pt x="164" y="239"/>
                  </a:cubicBezTo>
                  <a:cubicBezTo>
                    <a:pt x="175" y="226"/>
                    <a:pt x="186" y="213"/>
                    <a:pt x="196" y="199"/>
                  </a:cubicBezTo>
                  <a:cubicBezTo>
                    <a:pt x="202" y="190"/>
                    <a:pt x="188" y="179"/>
                    <a:pt x="180" y="187"/>
                  </a:cubicBezTo>
                  <a:cubicBezTo>
                    <a:pt x="177" y="190"/>
                    <a:pt x="174" y="194"/>
                    <a:pt x="171" y="197"/>
                  </a:cubicBezTo>
                  <a:cubicBezTo>
                    <a:pt x="168" y="193"/>
                    <a:pt x="163" y="190"/>
                    <a:pt x="158" y="194"/>
                  </a:cubicBezTo>
                  <a:cubicBezTo>
                    <a:pt x="157" y="194"/>
                    <a:pt x="157" y="195"/>
                    <a:pt x="156" y="195"/>
                  </a:cubicBezTo>
                  <a:cubicBezTo>
                    <a:pt x="156" y="195"/>
                    <a:pt x="156" y="195"/>
                    <a:pt x="156" y="195"/>
                  </a:cubicBezTo>
                  <a:cubicBezTo>
                    <a:pt x="156" y="195"/>
                    <a:pt x="156" y="195"/>
                    <a:pt x="156" y="195"/>
                  </a:cubicBezTo>
                  <a:cubicBezTo>
                    <a:pt x="150" y="200"/>
                    <a:pt x="144" y="205"/>
                    <a:pt x="138" y="210"/>
                  </a:cubicBezTo>
                  <a:cubicBezTo>
                    <a:pt x="139" y="210"/>
                    <a:pt x="140" y="209"/>
                    <a:pt x="140" y="208"/>
                  </a:cubicBezTo>
                  <a:cubicBezTo>
                    <a:pt x="146" y="203"/>
                    <a:pt x="152" y="198"/>
                    <a:pt x="157" y="193"/>
                  </a:cubicBezTo>
                  <a:cubicBezTo>
                    <a:pt x="166" y="184"/>
                    <a:pt x="152" y="171"/>
                    <a:pt x="143" y="179"/>
                  </a:cubicBezTo>
                  <a:cubicBezTo>
                    <a:pt x="138" y="183"/>
                    <a:pt x="133" y="188"/>
                    <a:pt x="128" y="193"/>
                  </a:cubicBezTo>
                  <a:cubicBezTo>
                    <a:pt x="128" y="193"/>
                    <a:pt x="128" y="193"/>
                    <a:pt x="128" y="193"/>
                  </a:cubicBezTo>
                  <a:cubicBezTo>
                    <a:pt x="128" y="193"/>
                    <a:pt x="128" y="192"/>
                    <a:pt x="129" y="191"/>
                  </a:cubicBezTo>
                  <a:cubicBezTo>
                    <a:pt x="131" y="188"/>
                    <a:pt x="131" y="185"/>
                    <a:pt x="129" y="182"/>
                  </a:cubicBezTo>
                  <a:cubicBezTo>
                    <a:pt x="136" y="176"/>
                    <a:pt x="142" y="170"/>
                    <a:pt x="148" y="164"/>
                  </a:cubicBezTo>
                  <a:cubicBezTo>
                    <a:pt x="158" y="155"/>
                    <a:pt x="144" y="142"/>
                    <a:pt x="135" y="150"/>
                  </a:cubicBezTo>
                  <a:cubicBezTo>
                    <a:pt x="131" y="153"/>
                    <a:pt x="128" y="156"/>
                    <a:pt x="125" y="159"/>
                  </a:cubicBezTo>
                  <a:cubicBezTo>
                    <a:pt x="139" y="143"/>
                    <a:pt x="155" y="128"/>
                    <a:pt x="170" y="113"/>
                  </a:cubicBezTo>
                  <a:cubicBezTo>
                    <a:pt x="175" y="107"/>
                    <a:pt x="172" y="100"/>
                    <a:pt x="167" y="98"/>
                  </a:cubicBezTo>
                  <a:cubicBezTo>
                    <a:pt x="172" y="92"/>
                    <a:pt x="178" y="87"/>
                    <a:pt x="183" y="81"/>
                  </a:cubicBezTo>
                  <a:cubicBezTo>
                    <a:pt x="186" y="78"/>
                    <a:pt x="186" y="74"/>
                    <a:pt x="185" y="71"/>
                  </a:cubicBezTo>
                  <a:cubicBezTo>
                    <a:pt x="185" y="70"/>
                    <a:pt x="185" y="70"/>
                    <a:pt x="185" y="70"/>
                  </a:cubicBezTo>
                  <a:cubicBezTo>
                    <a:pt x="190" y="65"/>
                    <a:pt x="187" y="58"/>
                    <a:pt x="183" y="55"/>
                  </a:cubicBezTo>
                  <a:cubicBezTo>
                    <a:pt x="185" y="53"/>
                    <a:pt x="187" y="50"/>
                    <a:pt x="189" y="47"/>
                  </a:cubicBezTo>
                  <a:cubicBezTo>
                    <a:pt x="194" y="41"/>
                    <a:pt x="189" y="35"/>
                    <a:pt x="184" y="34"/>
                  </a:cubicBezTo>
                  <a:cubicBezTo>
                    <a:pt x="184" y="34"/>
                    <a:pt x="185" y="33"/>
                    <a:pt x="185" y="33"/>
                  </a:cubicBezTo>
                  <a:cubicBezTo>
                    <a:pt x="193" y="24"/>
                    <a:pt x="181" y="13"/>
                    <a:pt x="173" y="20"/>
                  </a:cubicBezTo>
                  <a:cubicBezTo>
                    <a:pt x="167" y="26"/>
                    <a:pt x="160" y="31"/>
                    <a:pt x="154" y="37"/>
                  </a:cubicBezTo>
                  <a:cubicBezTo>
                    <a:pt x="160" y="31"/>
                    <a:pt x="166" y="25"/>
                    <a:pt x="172" y="19"/>
                  </a:cubicBezTo>
                  <a:cubicBezTo>
                    <a:pt x="179" y="11"/>
                    <a:pt x="168" y="0"/>
                    <a:pt x="160" y="7"/>
                  </a:cubicBezTo>
                  <a:cubicBezTo>
                    <a:pt x="158" y="8"/>
                    <a:pt x="157" y="9"/>
                    <a:pt x="155" y="11"/>
                  </a:cubicBezTo>
                  <a:cubicBezTo>
                    <a:pt x="155" y="5"/>
                    <a:pt x="149" y="0"/>
                    <a:pt x="143" y="3"/>
                  </a:cubicBezTo>
                  <a:cubicBezTo>
                    <a:pt x="135" y="8"/>
                    <a:pt x="127" y="14"/>
                    <a:pt x="120" y="21"/>
                  </a:cubicBezTo>
                  <a:cubicBezTo>
                    <a:pt x="101" y="35"/>
                    <a:pt x="82" y="50"/>
                    <a:pt x="69" y="68"/>
                  </a:cubicBezTo>
                  <a:cubicBezTo>
                    <a:pt x="63" y="72"/>
                    <a:pt x="57" y="76"/>
                    <a:pt x="51" y="79"/>
                  </a:cubicBezTo>
                  <a:cubicBezTo>
                    <a:pt x="54" y="73"/>
                    <a:pt x="59" y="68"/>
                    <a:pt x="63" y="63"/>
                  </a:cubicBezTo>
                  <a:cubicBezTo>
                    <a:pt x="77" y="53"/>
                    <a:pt x="89" y="40"/>
                    <a:pt x="102" y="29"/>
                  </a:cubicBezTo>
                  <a:cubicBezTo>
                    <a:pt x="109" y="22"/>
                    <a:pt x="98" y="13"/>
                    <a:pt x="91" y="18"/>
                  </a:cubicBezTo>
                  <a:cubicBezTo>
                    <a:pt x="77" y="29"/>
                    <a:pt x="63" y="41"/>
                    <a:pt x="52" y="53"/>
                  </a:cubicBezTo>
                  <a:cubicBezTo>
                    <a:pt x="45" y="59"/>
                    <a:pt x="37" y="64"/>
                    <a:pt x="29" y="67"/>
                  </a:cubicBezTo>
                  <a:cubicBezTo>
                    <a:pt x="31" y="65"/>
                    <a:pt x="32" y="63"/>
                    <a:pt x="34" y="61"/>
                  </a:cubicBezTo>
                  <a:cubicBezTo>
                    <a:pt x="50" y="53"/>
                    <a:pt x="62" y="42"/>
                    <a:pt x="73" y="27"/>
                  </a:cubicBezTo>
                  <a:cubicBezTo>
                    <a:pt x="75" y="24"/>
                    <a:pt x="73" y="19"/>
                    <a:pt x="70" y="18"/>
                  </a:cubicBezTo>
                  <a:cubicBezTo>
                    <a:pt x="70" y="17"/>
                    <a:pt x="71" y="16"/>
                    <a:pt x="71" y="15"/>
                  </a:cubicBezTo>
                  <a:cubicBezTo>
                    <a:pt x="73" y="11"/>
                    <a:pt x="69" y="6"/>
                    <a:pt x="65" y="9"/>
                  </a:cubicBezTo>
                  <a:cubicBezTo>
                    <a:pt x="50" y="19"/>
                    <a:pt x="36" y="32"/>
                    <a:pt x="25" y="47"/>
                  </a:cubicBezTo>
                  <a:cubicBezTo>
                    <a:pt x="23" y="48"/>
                    <a:pt x="20" y="48"/>
                    <a:pt x="18" y="49"/>
                  </a:cubicBezTo>
                  <a:cubicBezTo>
                    <a:pt x="18" y="49"/>
                    <a:pt x="19" y="48"/>
                    <a:pt x="19" y="48"/>
                  </a:cubicBezTo>
                  <a:cubicBezTo>
                    <a:pt x="23" y="44"/>
                    <a:pt x="17" y="38"/>
                    <a:pt x="13" y="42"/>
                  </a:cubicBezTo>
                  <a:cubicBezTo>
                    <a:pt x="10" y="46"/>
                    <a:pt x="6" y="49"/>
                    <a:pt x="3" y="53"/>
                  </a:cubicBezTo>
                  <a:cubicBezTo>
                    <a:pt x="0" y="55"/>
                    <a:pt x="2" y="60"/>
                    <a:pt x="6" y="60"/>
                  </a:cubicBezTo>
                  <a:cubicBezTo>
                    <a:pt x="10" y="60"/>
                    <a:pt x="14" y="59"/>
                    <a:pt x="19" y="58"/>
                  </a:cubicBezTo>
                  <a:cubicBezTo>
                    <a:pt x="14" y="64"/>
                    <a:pt x="9" y="70"/>
                    <a:pt x="5" y="76"/>
                  </a:cubicBezTo>
                  <a:cubicBezTo>
                    <a:pt x="2" y="80"/>
                    <a:pt x="6" y="87"/>
                    <a:pt x="11" y="87"/>
                  </a:cubicBezTo>
                  <a:cubicBezTo>
                    <a:pt x="18" y="86"/>
                    <a:pt x="26" y="84"/>
                    <a:pt x="32" y="81"/>
                  </a:cubicBezTo>
                  <a:cubicBezTo>
                    <a:pt x="31" y="84"/>
                    <a:pt x="29" y="88"/>
                    <a:pt x="28" y="91"/>
                  </a:cubicBezTo>
                  <a:cubicBezTo>
                    <a:pt x="25" y="97"/>
                    <a:pt x="32" y="102"/>
                    <a:pt x="37" y="100"/>
                  </a:cubicBezTo>
                  <a:cubicBezTo>
                    <a:pt x="43" y="99"/>
                    <a:pt x="48" y="97"/>
                    <a:pt x="54" y="95"/>
                  </a:cubicBezTo>
                  <a:cubicBezTo>
                    <a:pt x="52" y="101"/>
                    <a:pt x="60" y="105"/>
                    <a:pt x="66" y="103"/>
                  </a:cubicBezTo>
                  <a:cubicBezTo>
                    <a:pt x="67" y="102"/>
                    <a:pt x="68" y="102"/>
                    <a:pt x="69" y="101"/>
                  </a:cubicBezTo>
                  <a:cubicBezTo>
                    <a:pt x="69" y="106"/>
                    <a:pt x="74" y="111"/>
                    <a:pt x="80" y="109"/>
                  </a:cubicBezTo>
                  <a:cubicBezTo>
                    <a:pt x="84" y="108"/>
                    <a:pt x="88" y="107"/>
                    <a:pt x="91" y="105"/>
                  </a:cubicBezTo>
                  <a:cubicBezTo>
                    <a:pt x="90" y="107"/>
                    <a:pt x="90" y="108"/>
                    <a:pt x="89" y="110"/>
                  </a:cubicBezTo>
                  <a:cubicBezTo>
                    <a:pt x="86" y="115"/>
                    <a:pt x="88" y="119"/>
                    <a:pt x="91" y="121"/>
                  </a:cubicBezTo>
                  <a:cubicBezTo>
                    <a:pt x="85" y="129"/>
                    <a:pt x="78" y="136"/>
                    <a:pt x="72" y="144"/>
                  </a:cubicBezTo>
                  <a:cubicBezTo>
                    <a:pt x="69" y="149"/>
                    <a:pt x="72" y="156"/>
                    <a:pt x="77" y="158"/>
                  </a:cubicBezTo>
                  <a:cubicBezTo>
                    <a:pt x="77" y="159"/>
                    <a:pt x="76" y="161"/>
                    <a:pt x="75" y="163"/>
                  </a:cubicBezTo>
                  <a:cubicBezTo>
                    <a:pt x="72" y="169"/>
                    <a:pt x="77" y="180"/>
                    <a:pt x="85" y="177"/>
                  </a:cubicBezTo>
                  <a:cubicBezTo>
                    <a:pt x="79" y="186"/>
                    <a:pt x="73" y="195"/>
                    <a:pt x="68" y="204"/>
                  </a:cubicBezTo>
                  <a:cubicBezTo>
                    <a:pt x="63" y="210"/>
                    <a:pt x="59" y="215"/>
                    <a:pt x="55" y="221"/>
                  </a:cubicBezTo>
                  <a:cubicBezTo>
                    <a:pt x="43" y="234"/>
                    <a:pt x="33" y="249"/>
                    <a:pt x="27" y="264"/>
                  </a:cubicBezTo>
                  <a:cubicBezTo>
                    <a:pt x="23" y="273"/>
                    <a:pt x="31" y="282"/>
                    <a:pt x="40" y="277"/>
                  </a:cubicBezTo>
                  <a:cubicBezTo>
                    <a:pt x="50" y="272"/>
                    <a:pt x="60" y="266"/>
                    <a:pt x="69" y="259"/>
                  </a:cubicBezTo>
                  <a:cubicBezTo>
                    <a:pt x="71" y="258"/>
                    <a:pt x="74" y="258"/>
                    <a:pt x="76" y="257"/>
                  </a:cubicBezTo>
                  <a:cubicBezTo>
                    <a:pt x="75" y="260"/>
                    <a:pt x="74" y="263"/>
                    <a:pt x="73" y="266"/>
                  </a:cubicBezTo>
                  <a:cubicBezTo>
                    <a:pt x="72" y="273"/>
                    <a:pt x="78" y="281"/>
                    <a:pt x="86" y="279"/>
                  </a:cubicBezTo>
                  <a:cubicBezTo>
                    <a:pt x="90" y="277"/>
                    <a:pt x="95" y="275"/>
                    <a:pt x="100" y="273"/>
                  </a:cubicBezTo>
                  <a:cubicBezTo>
                    <a:pt x="102" y="276"/>
                    <a:pt x="105" y="277"/>
                    <a:pt x="110" y="276"/>
                  </a:cubicBezTo>
                  <a:cubicBezTo>
                    <a:pt x="112" y="275"/>
                    <a:pt x="115" y="274"/>
                    <a:pt x="118" y="273"/>
                  </a:cubicBezTo>
                  <a:cubicBezTo>
                    <a:pt x="117" y="274"/>
                    <a:pt x="117" y="276"/>
                    <a:pt x="116" y="277"/>
                  </a:cubicBezTo>
                  <a:cubicBezTo>
                    <a:pt x="112" y="286"/>
                    <a:pt x="124" y="292"/>
                    <a:pt x="131" y="288"/>
                  </a:cubicBezTo>
                  <a:cubicBezTo>
                    <a:pt x="132" y="288"/>
                    <a:pt x="133" y="287"/>
                    <a:pt x="135" y="286"/>
                  </a:cubicBezTo>
                  <a:cubicBezTo>
                    <a:pt x="134" y="289"/>
                    <a:pt x="133" y="291"/>
                    <a:pt x="132" y="293"/>
                  </a:cubicBezTo>
                  <a:cubicBezTo>
                    <a:pt x="130" y="297"/>
                    <a:pt x="132" y="301"/>
                    <a:pt x="135" y="304"/>
                  </a:cubicBezTo>
                  <a:cubicBezTo>
                    <a:pt x="134" y="308"/>
                    <a:pt x="133" y="312"/>
                    <a:pt x="132" y="317"/>
                  </a:cubicBezTo>
                  <a:cubicBezTo>
                    <a:pt x="130" y="325"/>
                    <a:pt x="139" y="334"/>
                    <a:pt x="147" y="329"/>
                  </a:cubicBezTo>
                  <a:cubicBezTo>
                    <a:pt x="147" y="328"/>
                    <a:pt x="147" y="328"/>
                    <a:pt x="147" y="328"/>
                  </a:cubicBezTo>
                  <a:cubicBezTo>
                    <a:pt x="148" y="329"/>
                    <a:pt x="148" y="329"/>
                    <a:pt x="148" y="329"/>
                  </a:cubicBezTo>
                  <a:cubicBezTo>
                    <a:pt x="146" y="329"/>
                    <a:pt x="145" y="330"/>
                    <a:pt x="144" y="331"/>
                  </a:cubicBezTo>
                  <a:cubicBezTo>
                    <a:pt x="135" y="337"/>
                    <a:pt x="137" y="348"/>
                    <a:pt x="147" y="352"/>
                  </a:cubicBezTo>
                  <a:cubicBezTo>
                    <a:pt x="190" y="370"/>
                    <a:pt x="224" y="340"/>
                    <a:pt x="248" y="303"/>
                  </a:cubicBezTo>
                  <a:cubicBezTo>
                    <a:pt x="256" y="295"/>
                    <a:pt x="263" y="286"/>
                    <a:pt x="269" y="276"/>
                  </a:cubicBezTo>
                  <a:cubicBezTo>
                    <a:pt x="271" y="276"/>
                    <a:pt x="272" y="274"/>
                    <a:pt x="274" y="272"/>
                  </a:cubicBezTo>
                  <a:cubicBezTo>
                    <a:pt x="285" y="257"/>
                    <a:pt x="290" y="239"/>
                    <a:pt x="293" y="221"/>
                  </a:cubicBezTo>
                  <a:cubicBezTo>
                    <a:pt x="293" y="220"/>
                    <a:pt x="293" y="219"/>
                    <a:pt x="293" y="218"/>
                  </a:cubicBezTo>
                  <a:cubicBezTo>
                    <a:pt x="294" y="217"/>
                    <a:pt x="294" y="217"/>
                    <a:pt x="294" y="216"/>
                  </a:cubicBezTo>
                  <a:cubicBezTo>
                    <a:pt x="294" y="216"/>
                    <a:pt x="294" y="216"/>
                    <a:pt x="294" y="216"/>
                  </a:cubicBezTo>
                  <a:cubicBezTo>
                    <a:pt x="294" y="215"/>
                    <a:pt x="294" y="214"/>
                    <a:pt x="294" y="213"/>
                  </a:cubicBezTo>
                  <a:cubicBezTo>
                    <a:pt x="294" y="211"/>
                    <a:pt x="294" y="209"/>
                    <a:pt x="293" y="208"/>
                  </a:cubicBezTo>
                  <a:cubicBezTo>
                    <a:pt x="295" y="201"/>
                    <a:pt x="296" y="195"/>
                    <a:pt x="296" y="189"/>
                  </a:cubicBezTo>
                  <a:cubicBezTo>
                    <a:pt x="298" y="177"/>
                    <a:pt x="281" y="171"/>
                    <a:pt x="276" y="180"/>
                  </a:cubicBezTo>
                  <a:close/>
                  <a:moveTo>
                    <a:pt x="108" y="77"/>
                  </a:moveTo>
                  <a:cubicBezTo>
                    <a:pt x="112" y="74"/>
                    <a:pt x="116" y="71"/>
                    <a:pt x="119" y="68"/>
                  </a:cubicBezTo>
                  <a:cubicBezTo>
                    <a:pt x="118" y="69"/>
                    <a:pt x="117" y="71"/>
                    <a:pt x="116" y="72"/>
                  </a:cubicBezTo>
                  <a:cubicBezTo>
                    <a:pt x="113" y="73"/>
                    <a:pt x="111" y="75"/>
                    <a:pt x="108" y="77"/>
                  </a:cubicBezTo>
                  <a:close/>
                  <a:moveTo>
                    <a:pt x="127" y="221"/>
                  </a:moveTo>
                  <a:cubicBezTo>
                    <a:pt x="120" y="228"/>
                    <a:pt x="114" y="236"/>
                    <a:pt x="108" y="244"/>
                  </a:cubicBezTo>
                  <a:cubicBezTo>
                    <a:pt x="106" y="246"/>
                    <a:pt x="104" y="247"/>
                    <a:pt x="102" y="249"/>
                  </a:cubicBezTo>
                  <a:cubicBezTo>
                    <a:pt x="106" y="243"/>
                    <a:pt x="110" y="238"/>
                    <a:pt x="115" y="233"/>
                  </a:cubicBezTo>
                  <a:cubicBezTo>
                    <a:pt x="119" y="229"/>
                    <a:pt x="123" y="225"/>
                    <a:pt x="127" y="221"/>
                  </a:cubicBezTo>
                  <a:close/>
                </a:path>
              </a:pathLst>
            </a:custGeom>
            <a:solidFill>
              <a:srgbClr val="4A72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4402" name="Freeform 20">
              <a:extLst>
                <a:ext uri="{FF2B5EF4-FFF2-40B4-BE49-F238E27FC236}">
                  <a16:creationId xmlns="" xmlns:a16="http://schemas.microsoft.com/office/drawing/2014/main" id="{CF7B58D0-8FEB-4CBB-827D-A071357D880F}"/>
                </a:ext>
              </a:extLst>
            </p:cNvPr>
            <p:cNvSpPr>
              <a:spLocks noEditPoints="1"/>
            </p:cNvSpPr>
            <p:nvPr/>
          </p:nvSpPr>
          <p:spPr bwMode="auto">
            <a:xfrm>
              <a:off x="465379" y="1216422"/>
              <a:ext cx="966970" cy="1288602"/>
            </a:xfrm>
            <a:custGeom>
              <a:avLst/>
              <a:gdLst>
                <a:gd name="T0" fmla="*/ 2147483646 w 197"/>
                <a:gd name="T1" fmla="*/ 2147483646 h 262"/>
                <a:gd name="T2" fmla="*/ 2147483646 w 197"/>
                <a:gd name="T3" fmla="*/ 2147483646 h 262"/>
                <a:gd name="T4" fmla="*/ 2147483646 w 197"/>
                <a:gd name="T5" fmla="*/ 2147483646 h 262"/>
                <a:gd name="T6" fmla="*/ 2147483646 w 197"/>
                <a:gd name="T7" fmla="*/ 2147483646 h 262"/>
                <a:gd name="T8" fmla="*/ 2147483646 w 197"/>
                <a:gd name="T9" fmla="*/ 2147483646 h 262"/>
                <a:gd name="T10" fmla="*/ 2147483646 w 197"/>
                <a:gd name="T11" fmla="*/ 2147483646 h 262"/>
                <a:gd name="T12" fmla="*/ 2147483646 w 197"/>
                <a:gd name="T13" fmla="*/ 2147483646 h 262"/>
                <a:gd name="T14" fmla="*/ 2147483646 w 197"/>
                <a:gd name="T15" fmla="*/ 2147483646 h 262"/>
                <a:gd name="T16" fmla="*/ 2147483646 w 197"/>
                <a:gd name="T17" fmla="*/ 2147483646 h 262"/>
                <a:gd name="T18" fmla="*/ 2147483646 w 197"/>
                <a:gd name="T19" fmla="*/ 2147483646 h 262"/>
                <a:gd name="T20" fmla="*/ 2147483646 w 197"/>
                <a:gd name="T21" fmla="*/ 2147483646 h 262"/>
                <a:gd name="T22" fmla="*/ 2147483646 w 197"/>
                <a:gd name="T23" fmla="*/ 2147483646 h 262"/>
                <a:gd name="T24" fmla="*/ 2147483646 w 197"/>
                <a:gd name="T25" fmla="*/ 2147483646 h 262"/>
                <a:gd name="T26" fmla="*/ 2147483646 w 197"/>
                <a:gd name="T27" fmla="*/ 2147483646 h 262"/>
                <a:gd name="T28" fmla="*/ 2147483646 w 197"/>
                <a:gd name="T29" fmla="*/ 2147483646 h 262"/>
                <a:gd name="T30" fmla="*/ 2147483646 w 197"/>
                <a:gd name="T31" fmla="*/ 2147483646 h 262"/>
                <a:gd name="T32" fmla="*/ 2147483646 w 197"/>
                <a:gd name="T33" fmla="*/ 2147483646 h 262"/>
                <a:gd name="T34" fmla="*/ 2147483646 w 197"/>
                <a:gd name="T35" fmla="*/ 2147483646 h 262"/>
                <a:gd name="T36" fmla="*/ 2147483646 w 197"/>
                <a:gd name="T37" fmla="*/ 2147483646 h 262"/>
                <a:gd name="T38" fmla="*/ 2147483646 w 197"/>
                <a:gd name="T39" fmla="*/ 2147483646 h 262"/>
                <a:gd name="T40" fmla="*/ 2147483646 w 197"/>
                <a:gd name="T41" fmla="*/ 2147483646 h 262"/>
                <a:gd name="T42" fmla="*/ 2147483646 w 197"/>
                <a:gd name="T43" fmla="*/ 2147483646 h 262"/>
                <a:gd name="T44" fmla="*/ 2147483646 w 197"/>
                <a:gd name="T45" fmla="*/ 2147483646 h 262"/>
                <a:gd name="T46" fmla="*/ 2147483646 w 197"/>
                <a:gd name="T47" fmla="*/ 2147483646 h 262"/>
                <a:gd name="T48" fmla="*/ 2147483646 w 197"/>
                <a:gd name="T49" fmla="*/ 2147483646 h 262"/>
                <a:gd name="T50" fmla="*/ 2147483646 w 197"/>
                <a:gd name="T51" fmla="*/ 2147483646 h 262"/>
                <a:gd name="T52" fmla="*/ 2147483646 w 197"/>
                <a:gd name="T53" fmla="*/ 2147483646 h 262"/>
                <a:gd name="T54" fmla="*/ 2147483646 w 197"/>
                <a:gd name="T55" fmla="*/ 2147483646 h 262"/>
                <a:gd name="T56" fmla="*/ 2147483646 w 197"/>
                <a:gd name="T57" fmla="*/ 2147483646 h 262"/>
                <a:gd name="T58" fmla="*/ 2147483646 w 197"/>
                <a:gd name="T59" fmla="*/ 2147483646 h 262"/>
                <a:gd name="T60" fmla="*/ 2147483646 w 197"/>
                <a:gd name="T61" fmla="*/ 2147483646 h 262"/>
                <a:gd name="T62" fmla="*/ 2147483646 w 197"/>
                <a:gd name="T63" fmla="*/ 2147483646 h 262"/>
                <a:gd name="T64" fmla="*/ 2147483646 w 197"/>
                <a:gd name="T65" fmla="*/ 2147483646 h 262"/>
                <a:gd name="T66" fmla="*/ 2147483646 w 197"/>
                <a:gd name="T67" fmla="*/ 2147483646 h 262"/>
                <a:gd name="T68" fmla="*/ 2147483646 w 197"/>
                <a:gd name="T69" fmla="*/ 2147483646 h 262"/>
                <a:gd name="T70" fmla="*/ 2147483646 w 197"/>
                <a:gd name="T71" fmla="*/ 2147483646 h 2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97" h="262">
                  <a:moveTo>
                    <a:pt x="172" y="226"/>
                  </a:moveTo>
                  <a:cubicBezTo>
                    <a:pt x="170" y="225"/>
                    <a:pt x="168" y="224"/>
                    <a:pt x="167" y="224"/>
                  </a:cubicBezTo>
                  <a:cubicBezTo>
                    <a:pt x="166" y="224"/>
                    <a:pt x="165" y="224"/>
                    <a:pt x="165" y="224"/>
                  </a:cubicBezTo>
                  <a:cubicBezTo>
                    <a:pt x="164" y="220"/>
                    <a:pt x="164" y="216"/>
                    <a:pt x="163" y="213"/>
                  </a:cubicBezTo>
                  <a:cubicBezTo>
                    <a:pt x="163" y="207"/>
                    <a:pt x="155" y="203"/>
                    <a:pt x="149" y="205"/>
                  </a:cubicBezTo>
                  <a:cubicBezTo>
                    <a:pt x="147" y="200"/>
                    <a:pt x="140" y="199"/>
                    <a:pt x="134" y="201"/>
                  </a:cubicBezTo>
                  <a:cubicBezTo>
                    <a:pt x="134" y="200"/>
                    <a:pt x="134" y="200"/>
                    <a:pt x="134" y="199"/>
                  </a:cubicBezTo>
                  <a:cubicBezTo>
                    <a:pt x="133" y="193"/>
                    <a:pt x="124" y="190"/>
                    <a:pt x="118" y="193"/>
                  </a:cubicBezTo>
                  <a:cubicBezTo>
                    <a:pt x="115" y="191"/>
                    <a:pt x="111" y="191"/>
                    <a:pt x="108" y="193"/>
                  </a:cubicBezTo>
                  <a:cubicBezTo>
                    <a:pt x="107" y="193"/>
                    <a:pt x="107" y="194"/>
                    <a:pt x="106" y="194"/>
                  </a:cubicBezTo>
                  <a:cubicBezTo>
                    <a:pt x="102" y="191"/>
                    <a:pt x="97" y="191"/>
                    <a:pt x="92" y="195"/>
                  </a:cubicBezTo>
                  <a:cubicBezTo>
                    <a:pt x="91" y="195"/>
                    <a:pt x="91" y="195"/>
                    <a:pt x="91" y="195"/>
                  </a:cubicBezTo>
                  <a:cubicBezTo>
                    <a:pt x="88" y="190"/>
                    <a:pt x="81" y="187"/>
                    <a:pt x="76" y="190"/>
                  </a:cubicBezTo>
                  <a:cubicBezTo>
                    <a:pt x="69" y="194"/>
                    <a:pt x="64" y="198"/>
                    <a:pt x="61" y="204"/>
                  </a:cubicBezTo>
                  <a:cubicBezTo>
                    <a:pt x="59" y="206"/>
                    <a:pt x="57" y="206"/>
                    <a:pt x="61" y="200"/>
                  </a:cubicBezTo>
                  <a:cubicBezTo>
                    <a:pt x="68" y="190"/>
                    <a:pt x="55" y="181"/>
                    <a:pt x="46" y="185"/>
                  </a:cubicBezTo>
                  <a:cubicBezTo>
                    <a:pt x="47" y="185"/>
                    <a:pt x="48" y="181"/>
                    <a:pt x="49" y="177"/>
                  </a:cubicBezTo>
                  <a:cubicBezTo>
                    <a:pt x="58" y="170"/>
                    <a:pt x="64" y="163"/>
                    <a:pt x="69" y="152"/>
                  </a:cubicBezTo>
                  <a:cubicBezTo>
                    <a:pt x="82" y="138"/>
                    <a:pt x="93" y="120"/>
                    <a:pt x="99" y="102"/>
                  </a:cubicBezTo>
                  <a:cubicBezTo>
                    <a:pt x="104" y="95"/>
                    <a:pt x="110" y="88"/>
                    <a:pt x="115" y="82"/>
                  </a:cubicBezTo>
                  <a:cubicBezTo>
                    <a:pt x="121" y="74"/>
                    <a:pt x="116" y="65"/>
                    <a:pt x="108" y="64"/>
                  </a:cubicBezTo>
                  <a:cubicBezTo>
                    <a:pt x="109" y="64"/>
                    <a:pt x="109" y="63"/>
                    <a:pt x="110" y="63"/>
                  </a:cubicBezTo>
                  <a:cubicBezTo>
                    <a:pt x="115" y="56"/>
                    <a:pt x="110" y="47"/>
                    <a:pt x="104" y="45"/>
                  </a:cubicBezTo>
                  <a:cubicBezTo>
                    <a:pt x="109" y="40"/>
                    <a:pt x="113" y="36"/>
                    <a:pt x="117" y="31"/>
                  </a:cubicBezTo>
                  <a:cubicBezTo>
                    <a:pt x="125" y="23"/>
                    <a:pt x="115" y="9"/>
                    <a:pt x="105" y="15"/>
                  </a:cubicBezTo>
                  <a:cubicBezTo>
                    <a:pt x="104" y="16"/>
                    <a:pt x="103" y="17"/>
                    <a:pt x="101" y="18"/>
                  </a:cubicBezTo>
                  <a:cubicBezTo>
                    <a:pt x="101" y="11"/>
                    <a:pt x="93" y="6"/>
                    <a:pt x="87" y="10"/>
                  </a:cubicBezTo>
                  <a:cubicBezTo>
                    <a:pt x="86" y="11"/>
                    <a:pt x="85" y="11"/>
                    <a:pt x="84" y="12"/>
                  </a:cubicBezTo>
                  <a:cubicBezTo>
                    <a:pt x="82" y="8"/>
                    <a:pt x="76" y="6"/>
                    <a:pt x="71" y="8"/>
                  </a:cubicBezTo>
                  <a:cubicBezTo>
                    <a:pt x="69" y="10"/>
                    <a:pt x="66" y="12"/>
                    <a:pt x="63" y="14"/>
                  </a:cubicBezTo>
                  <a:cubicBezTo>
                    <a:pt x="61" y="11"/>
                    <a:pt x="58" y="10"/>
                    <a:pt x="55" y="11"/>
                  </a:cubicBezTo>
                  <a:cubicBezTo>
                    <a:pt x="54" y="11"/>
                    <a:pt x="53" y="11"/>
                    <a:pt x="52" y="12"/>
                  </a:cubicBezTo>
                  <a:cubicBezTo>
                    <a:pt x="52" y="11"/>
                    <a:pt x="52" y="10"/>
                    <a:pt x="52" y="9"/>
                  </a:cubicBezTo>
                  <a:cubicBezTo>
                    <a:pt x="53" y="4"/>
                    <a:pt x="49" y="0"/>
                    <a:pt x="45" y="2"/>
                  </a:cubicBezTo>
                  <a:cubicBezTo>
                    <a:pt x="43" y="1"/>
                    <a:pt x="42" y="2"/>
                    <a:pt x="41" y="3"/>
                  </a:cubicBezTo>
                  <a:cubicBezTo>
                    <a:pt x="41" y="3"/>
                    <a:pt x="40" y="4"/>
                    <a:pt x="40" y="4"/>
                  </a:cubicBezTo>
                  <a:cubicBezTo>
                    <a:pt x="28" y="11"/>
                    <a:pt x="14" y="25"/>
                    <a:pt x="14" y="39"/>
                  </a:cubicBezTo>
                  <a:cubicBezTo>
                    <a:pt x="12" y="43"/>
                    <a:pt x="10" y="47"/>
                    <a:pt x="9" y="51"/>
                  </a:cubicBezTo>
                  <a:cubicBezTo>
                    <a:pt x="7" y="56"/>
                    <a:pt x="13" y="60"/>
                    <a:pt x="17" y="58"/>
                  </a:cubicBezTo>
                  <a:cubicBezTo>
                    <a:pt x="17" y="60"/>
                    <a:pt x="17" y="62"/>
                    <a:pt x="17" y="64"/>
                  </a:cubicBezTo>
                  <a:cubicBezTo>
                    <a:pt x="12" y="73"/>
                    <a:pt x="8" y="83"/>
                    <a:pt x="5" y="93"/>
                  </a:cubicBezTo>
                  <a:cubicBezTo>
                    <a:pt x="5" y="95"/>
                    <a:pt x="5" y="98"/>
                    <a:pt x="6" y="100"/>
                  </a:cubicBezTo>
                  <a:cubicBezTo>
                    <a:pt x="5" y="103"/>
                    <a:pt x="3" y="106"/>
                    <a:pt x="2" y="109"/>
                  </a:cubicBezTo>
                  <a:cubicBezTo>
                    <a:pt x="0" y="116"/>
                    <a:pt x="5" y="121"/>
                    <a:pt x="11" y="121"/>
                  </a:cubicBezTo>
                  <a:cubicBezTo>
                    <a:pt x="11" y="122"/>
                    <a:pt x="10" y="124"/>
                    <a:pt x="10" y="125"/>
                  </a:cubicBezTo>
                  <a:cubicBezTo>
                    <a:pt x="8" y="133"/>
                    <a:pt x="15" y="139"/>
                    <a:pt x="22" y="137"/>
                  </a:cubicBezTo>
                  <a:cubicBezTo>
                    <a:pt x="22" y="138"/>
                    <a:pt x="22" y="138"/>
                    <a:pt x="21" y="138"/>
                  </a:cubicBezTo>
                  <a:cubicBezTo>
                    <a:pt x="18" y="144"/>
                    <a:pt x="22" y="152"/>
                    <a:pt x="28" y="154"/>
                  </a:cubicBezTo>
                  <a:cubicBezTo>
                    <a:pt x="26" y="156"/>
                    <a:pt x="25" y="158"/>
                    <a:pt x="24" y="160"/>
                  </a:cubicBezTo>
                  <a:cubicBezTo>
                    <a:pt x="20" y="166"/>
                    <a:pt x="23" y="171"/>
                    <a:pt x="28" y="174"/>
                  </a:cubicBezTo>
                  <a:cubicBezTo>
                    <a:pt x="27" y="177"/>
                    <a:pt x="27" y="180"/>
                    <a:pt x="26" y="183"/>
                  </a:cubicBezTo>
                  <a:cubicBezTo>
                    <a:pt x="25" y="193"/>
                    <a:pt x="29" y="201"/>
                    <a:pt x="37" y="205"/>
                  </a:cubicBezTo>
                  <a:cubicBezTo>
                    <a:pt x="36" y="217"/>
                    <a:pt x="46" y="225"/>
                    <a:pt x="58" y="225"/>
                  </a:cubicBezTo>
                  <a:cubicBezTo>
                    <a:pt x="62" y="227"/>
                    <a:pt x="65" y="227"/>
                    <a:pt x="69" y="225"/>
                  </a:cubicBezTo>
                  <a:cubicBezTo>
                    <a:pt x="71" y="227"/>
                    <a:pt x="74" y="228"/>
                    <a:pt x="77" y="228"/>
                  </a:cubicBezTo>
                  <a:cubicBezTo>
                    <a:pt x="78" y="232"/>
                    <a:pt x="82" y="234"/>
                    <a:pt x="86" y="235"/>
                  </a:cubicBezTo>
                  <a:cubicBezTo>
                    <a:pt x="89" y="235"/>
                    <a:pt x="92" y="235"/>
                    <a:pt x="94" y="235"/>
                  </a:cubicBezTo>
                  <a:cubicBezTo>
                    <a:pt x="96" y="236"/>
                    <a:pt x="98" y="237"/>
                    <a:pt x="101" y="238"/>
                  </a:cubicBezTo>
                  <a:cubicBezTo>
                    <a:pt x="103" y="241"/>
                    <a:pt x="106" y="244"/>
                    <a:pt x="110" y="247"/>
                  </a:cubicBezTo>
                  <a:cubicBezTo>
                    <a:pt x="117" y="251"/>
                    <a:pt x="123" y="252"/>
                    <a:pt x="128" y="251"/>
                  </a:cubicBezTo>
                  <a:cubicBezTo>
                    <a:pt x="129" y="251"/>
                    <a:pt x="129" y="251"/>
                    <a:pt x="129" y="251"/>
                  </a:cubicBezTo>
                  <a:cubicBezTo>
                    <a:pt x="133" y="254"/>
                    <a:pt x="138" y="256"/>
                    <a:pt x="143" y="256"/>
                  </a:cubicBezTo>
                  <a:cubicBezTo>
                    <a:pt x="144" y="257"/>
                    <a:pt x="145" y="257"/>
                    <a:pt x="145" y="258"/>
                  </a:cubicBezTo>
                  <a:cubicBezTo>
                    <a:pt x="150" y="262"/>
                    <a:pt x="156" y="262"/>
                    <a:pt x="161" y="258"/>
                  </a:cubicBezTo>
                  <a:cubicBezTo>
                    <a:pt x="164" y="255"/>
                    <a:pt x="166" y="251"/>
                    <a:pt x="169" y="248"/>
                  </a:cubicBezTo>
                  <a:cubicBezTo>
                    <a:pt x="172" y="250"/>
                    <a:pt x="176" y="251"/>
                    <a:pt x="180" y="250"/>
                  </a:cubicBezTo>
                  <a:cubicBezTo>
                    <a:pt x="190" y="247"/>
                    <a:pt x="190" y="240"/>
                    <a:pt x="193" y="232"/>
                  </a:cubicBezTo>
                  <a:cubicBezTo>
                    <a:pt x="197" y="219"/>
                    <a:pt x="177" y="213"/>
                    <a:pt x="172" y="226"/>
                  </a:cubicBezTo>
                  <a:close/>
                  <a:moveTo>
                    <a:pt x="40" y="107"/>
                  </a:moveTo>
                  <a:cubicBezTo>
                    <a:pt x="44" y="104"/>
                    <a:pt x="47" y="101"/>
                    <a:pt x="51" y="99"/>
                  </a:cubicBezTo>
                  <a:cubicBezTo>
                    <a:pt x="50" y="100"/>
                    <a:pt x="48" y="102"/>
                    <a:pt x="46" y="104"/>
                  </a:cubicBezTo>
                  <a:cubicBezTo>
                    <a:pt x="44" y="106"/>
                    <a:pt x="41" y="108"/>
                    <a:pt x="38" y="109"/>
                  </a:cubicBezTo>
                  <a:cubicBezTo>
                    <a:pt x="39" y="109"/>
                    <a:pt x="39" y="108"/>
                    <a:pt x="40" y="107"/>
                  </a:cubicBezTo>
                  <a:close/>
                </a:path>
              </a:pathLst>
            </a:custGeom>
            <a:solidFill>
              <a:srgbClr val="9ADD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4403" name="Freeform 21">
              <a:extLst>
                <a:ext uri="{FF2B5EF4-FFF2-40B4-BE49-F238E27FC236}">
                  <a16:creationId xmlns="" xmlns:a16="http://schemas.microsoft.com/office/drawing/2014/main" id="{9C948695-02F5-4559-AD4D-519BC3641373}"/>
                </a:ext>
              </a:extLst>
            </p:cNvPr>
            <p:cNvSpPr>
              <a:spLocks/>
            </p:cNvSpPr>
            <p:nvPr/>
          </p:nvSpPr>
          <p:spPr bwMode="auto">
            <a:xfrm>
              <a:off x="1382548" y="979867"/>
              <a:ext cx="747015" cy="771916"/>
            </a:xfrm>
            <a:custGeom>
              <a:avLst/>
              <a:gdLst>
                <a:gd name="T0" fmla="*/ 2147483646 w 152"/>
                <a:gd name="T1" fmla="*/ 2147483646 h 157"/>
                <a:gd name="T2" fmla="*/ 2147483646 w 152"/>
                <a:gd name="T3" fmla="*/ 2147483646 h 157"/>
                <a:gd name="T4" fmla="*/ 2147483646 w 152"/>
                <a:gd name="T5" fmla="*/ 2147483646 h 157"/>
                <a:gd name="T6" fmla="*/ 2147483646 w 152"/>
                <a:gd name="T7" fmla="*/ 2147483646 h 157"/>
                <a:gd name="T8" fmla="*/ 2147483646 w 152"/>
                <a:gd name="T9" fmla="*/ 2147483646 h 157"/>
                <a:gd name="T10" fmla="*/ 2147483646 w 152"/>
                <a:gd name="T11" fmla="*/ 2147483646 h 157"/>
                <a:gd name="T12" fmla="*/ 2147483646 w 152"/>
                <a:gd name="T13" fmla="*/ 2147483646 h 157"/>
                <a:gd name="T14" fmla="*/ 2147483646 w 152"/>
                <a:gd name="T15" fmla="*/ 2147483646 h 157"/>
                <a:gd name="T16" fmla="*/ 2147483646 w 152"/>
                <a:gd name="T17" fmla="*/ 2147483646 h 157"/>
                <a:gd name="T18" fmla="*/ 2147483646 w 152"/>
                <a:gd name="T19" fmla="*/ 2147483646 h 157"/>
                <a:gd name="T20" fmla="*/ 2147483646 w 152"/>
                <a:gd name="T21" fmla="*/ 2147483646 h 157"/>
                <a:gd name="T22" fmla="*/ 2147483646 w 152"/>
                <a:gd name="T23" fmla="*/ 2147483646 h 157"/>
                <a:gd name="T24" fmla="*/ 2147483646 w 152"/>
                <a:gd name="T25" fmla="*/ 2147483646 h 157"/>
                <a:gd name="T26" fmla="*/ 2147483646 w 152"/>
                <a:gd name="T27" fmla="*/ 2147483646 h 157"/>
                <a:gd name="T28" fmla="*/ 2147483646 w 152"/>
                <a:gd name="T29" fmla="*/ 2147483646 h 157"/>
                <a:gd name="T30" fmla="*/ 2147483646 w 152"/>
                <a:gd name="T31" fmla="*/ 2147483646 h 157"/>
                <a:gd name="T32" fmla="*/ 2147483646 w 152"/>
                <a:gd name="T33" fmla="*/ 2147483646 h 157"/>
                <a:gd name="T34" fmla="*/ 2147483646 w 152"/>
                <a:gd name="T35" fmla="*/ 2147483646 h 157"/>
                <a:gd name="T36" fmla="*/ 2147483646 w 152"/>
                <a:gd name="T37" fmla="*/ 2147483646 h 157"/>
                <a:gd name="T38" fmla="*/ 2147483646 w 152"/>
                <a:gd name="T39" fmla="*/ 2147483646 h 157"/>
                <a:gd name="T40" fmla="*/ 2147483646 w 152"/>
                <a:gd name="T41" fmla="*/ 2147483646 h 157"/>
                <a:gd name="T42" fmla="*/ 0 w 152"/>
                <a:gd name="T43" fmla="*/ 2147483646 h 157"/>
                <a:gd name="T44" fmla="*/ 2147483646 w 152"/>
                <a:gd name="T45" fmla="*/ 2147483646 h 157"/>
                <a:gd name="T46" fmla="*/ 2147483646 w 152"/>
                <a:gd name="T47" fmla="*/ 2147483646 h 157"/>
                <a:gd name="T48" fmla="*/ 2147483646 w 152"/>
                <a:gd name="T49" fmla="*/ 2147483646 h 157"/>
                <a:gd name="T50" fmla="*/ 2147483646 w 152"/>
                <a:gd name="T51" fmla="*/ 2147483646 h 157"/>
                <a:gd name="T52" fmla="*/ 2147483646 w 152"/>
                <a:gd name="T53" fmla="*/ 2147483646 h 157"/>
                <a:gd name="T54" fmla="*/ 2147483646 w 152"/>
                <a:gd name="T55" fmla="*/ 2147483646 h 157"/>
                <a:gd name="T56" fmla="*/ 2147483646 w 152"/>
                <a:gd name="T57" fmla="*/ 2147483646 h 157"/>
                <a:gd name="T58" fmla="*/ 2147483646 w 152"/>
                <a:gd name="T59" fmla="*/ 2147483646 h 157"/>
                <a:gd name="T60" fmla="*/ 2147483646 w 152"/>
                <a:gd name="T61" fmla="*/ 2147483646 h 157"/>
                <a:gd name="T62" fmla="*/ 2147483646 w 152"/>
                <a:gd name="T63" fmla="*/ 2147483646 h 157"/>
                <a:gd name="T64" fmla="*/ 2147483646 w 152"/>
                <a:gd name="T65" fmla="*/ 2147483646 h 157"/>
                <a:gd name="T66" fmla="*/ 2147483646 w 152"/>
                <a:gd name="T67" fmla="*/ 2147483646 h 157"/>
                <a:gd name="T68" fmla="*/ 2147483646 w 152"/>
                <a:gd name="T69" fmla="*/ 2147483646 h 157"/>
                <a:gd name="T70" fmla="*/ 2147483646 w 152"/>
                <a:gd name="T71" fmla="*/ 2147483646 h 15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52" h="157">
                  <a:moveTo>
                    <a:pt x="145" y="109"/>
                  </a:moveTo>
                  <a:cubicBezTo>
                    <a:pt x="142" y="105"/>
                    <a:pt x="138" y="103"/>
                    <a:pt x="134" y="102"/>
                  </a:cubicBezTo>
                  <a:cubicBezTo>
                    <a:pt x="135" y="96"/>
                    <a:pt x="129" y="92"/>
                    <a:pt x="123" y="93"/>
                  </a:cubicBezTo>
                  <a:cubicBezTo>
                    <a:pt x="127" y="88"/>
                    <a:pt x="130" y="83"/>
                    <a:pt x="133" y="79"/>
                  </a:cubicBezTo>
                  <a:cubicBezTo>
                    <a:pt x="138" y="71"/>
                    <a:pt x="130" y="65"/>
                    <a:pt x="124" y="67"/>
                  </a:cubicBezTo>
                  <a:cubicBezTo>
                    <a:pt x="125" y="65"/>
                    <a:pt x="125" y="64"/>
                    <a:pt x="126" y="63"/>
                  </a:cubicBezTo>
                  <a:cubicBezTo>
                    <a:pt x="132" y="54"/>
                    <a:pt x="119" y="44"/>
                    <a:pt x="112" y="51"/>
                  </a:cubicBezTo>
                  <a:cubicBezTo>
                    <a:pt x="113" y="44"/>
                    <a:pt x="105" y="39"/>
                    <a:pt x="98" y="42"/>
                  </a:cubicBezTo>
                  <a:cubicBezTo>
                    <a:pt x="100" y="37"/>
                    <a:pt x="96" y="32"/>
                    <a:pt x="91" y="31"/>
                  </a:cubicBezTo>
                  <a:cubicBezTo>
                    <a:pt x="91" y="27"/>
                    <a:pt x="90" y="23"/>
                    <a:pt x="89" y="19"/>
                  </a:cubicBezTo>
                  <a:cubicBezTo>
                    <a:pt x="89" y="17"/>
                    <a:pt x="88" y="16"/>
                    <a:pt x="87" y="15"/>
                  </a:cubicBezTo>
                  <a:cubicBezTo>
                    <a:pt x="87" y="14"/>
                    <a:pt x="87" y="14"/>
                    <a:pt x="87" y="13"/>
                  </a:cubicBezTo>
                  <a:cubicBezTo>
                    <a:pt x="87" y="13"/>
                    <a:pt x="87" y="13"/>
                    <a:pt x="87" y="13"/>
                  </a:cubicBezTo>
                  <a:cubicBezTo>
                    <a:pt x="88" y="7"/>
                    <a:pt x="84" y="0"/>
                    <a:pt x="78" y="1"/>
                  </a:cubicBezTo>
                  <a:cubicBezTo>
                    <a:pt x="57" y="3"/>
                    <a:pt x="39" y="18"/>
                    <a:pt x="40" y="39"/>
                  </a:cubicBezTo>
                  <a:cubicBezTo>
                    <a:pt x="39" y="44"/>
                    <a:pt x="39" y="50"/>
                    <a:pt x="40" y="55"/>
                  </a:cubicBezTo>
                  <a:cubicBezTo>
                    <a:pt x="40" y="60"/>
                    <a:pt x="45" y="62"/>
                    <a:pt x="49" y="62"/>
                  </a:cubicBezTo>
                  <a:cubicBezTo>
                    <a:pt x="51" y="64"/>
                    <a:pt x="53" y="65"/>
                    <a:pt x="55" y="66"/>
                  </a:cubicBezTo>
                  <a:cubicBezTo>
                    <a:pt x="54" y="68"/>
                    <a:pt x="52" y="70"/>
                    <a:pt x="51" y="72"/>
                  </a:cubicBezTo>
                  <a:cubicBezTo>
                    <a:pt x="49" y="74"/>
                    <a:pt x="47" y="75"/>
                    <a:pt x="45" y="77"/>
                  </a:cubicBezTo>
                  <a:cubicBezTo>
                    <a:pt x="44" y="77"/>
                    <a:pt x="43" y="77"/>
                    <a:pt x="41" y="77"/>
                  </a:cubicBezTo>
                  <a:cubicBezTo>
                    <a:pt x="17" y="82"/>
                    <a:pt x="4" y="103"/>
                    <a:pt x="0" y="125"/>
                  </a:cubicBezTo>
                  <a:cubicBezTo>
                    <a:pt x="0" y="130"/>
                    <a:pt x="3" y="137"/>
                    <a:pt x="9" y="136"/>
                  </a:cubicBezTo>
                  <a:cubicBezTo>
                    <a:pt x="16" y="136"/>
                    <a:pt x="23" y="133"/>
                    <a:pt x="29" y="130"/>
                  </a:cubicBezTo>
                  <a:cubicBezTo>
                    <a:pt x="29" y="138"/>
                    <a:pt x="39" y="144"/>
                    <a:pt x="45" y="137"/>
                  </a:cubicBezTo>
                  <a:cubicBezTo>
                    <a:pt x="46" y="136"/>
                    <a:pt x="47" y="135"/>
                    <a:pt x="47" y="134"/>
                  </a:cubicBezTo>
                  <a:cubicBezTo>
                    <a:pt x="49" y="134"/>
                    <a:pt x="50" y="135"/>
                    <a:pt x="51" y="134"/>
                  </a:cubicBezTo>
                  <a:cubicBezTo>
                    <a:pt x="52" y="134"/>
                    <a:pt x="52" y="134"/>
                    <a:pt x="52" y="134"/>
                  </a:cubicBezTo>
                  <a:cubicBezTo>
                    <a:pt x="50" y="137"/>
                    <a:pt x="49" y="141"/>
                    <a:pt x="48" y="144"/>
                  </a:cubicBezTo>
                  <a:cubicBezTo>
                    <a:pt x="45" y="152"/>
                    <a:pt x="55" y="157"/>
                    <a:pt x="61" y="154"/>
                  </a:cubicBezTo>
                  <a:cubicBezTo>
                    <a:pt x="69" y="151"/>
                    <a:pt x="75" y="147"/>
                    <a:pt x="81" y="142"/>
                  </a:cubicBezTo>
                  <a:cubicBezTo>
                    <a:pt x="84" y="144"/>
                    <a:pt x="87" y="145"/>
                    <a:pt x="90" y="143"/>
                  </a:cubicBezTo>
                  <a:cubicBezTo>
                    <a:pt x="101" y="136"/>
                    <a:pt x="110" y="127"/>
                    <a:pt x="119" y="118"/>
                  </a:cubicBezTo>
                  <a:cubicBezTo>
                    <a:pt x="121" y="120"/>
                    <a:pt x="123" y="120"/>
                    <a:pt x="126" y="120"/>
                  </a:cubicBezTo>
                  <a:cubicBezTo>
                    <a:pt x="128" y="120"/>
                    <a:pt x="131" y="120"/>
                    <a:pt x="134" y="120"/>
                  </a:cubicBezTo>
                  <a:cubicBezTo>
                    <a:pt x="141" y="128"/>
                    <a:pt x="152" y="116"/>
                    <a:pt x="145" y="109"/>
                  </a:cubicBezTo>
                  <a:close/>
                </a:path>
              </a:pathLst>
            </a:custGeom>
            <a:solidFill>
              <a:srgbClr val="9ADD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4404" name="Freeform 41">
              <a:extLst>
                <a:ext uri="{FF2B5EF4-FFF2-40B4-BE49-F238E27FC236}">
                  <a16:creationId xmlns="" xmlns:a16="http://schemas.microsoft.com/office/drawing/2014/main" id="{45653DD8-5F4B-4C48-A083-11D41A3B091D}"/>
                </a:ext>
              </a:extLst>
            </p:cNvPr>
            <p:cNvSpPr>
              <a:spLocks noEditPoints="1"/>
            </p:cNvSpPr>
            <p:nvPr/>
          </p:nvSpPr>
          <p:spPr bwMode="auto">
            <a:xfrm>
              <a:off x="199774" y="515057"/>
              <a:ext cx="2002417" cy="2608329"/>
            </a:xfrm>
            <a:custGeom>
              <a:avLst/>
              <a:gdLst>
                <a:gd name="T0" fmla="*/ 2147483646 w 408"/>
                <a:gd name="T1" fmla="*/ 2147483646 h 531"/>
                <a:gd name="T2" fmla="*/ 2147483646 w 408"/>
                <a:gd name="T3" fmla="*/ 2147483646 h 531"/>
                <a:gd name="T4" fmla="*/ 2147483646 w 408"/>
                <a:gd name="T5" fmla="*/ 2147483646 h 531"/>
                <a:gd name="T6" fmla="*/ 2147483646 w 408"/>
                <a:gd name="T7" fmla="*/ 2147483646 h 531"/>
                <a:gd name="T8" fmla="*/ 2147483646 w 408"/>
                <a:gd name="T9" fmla="*/ 2147483646 h 531"/>
                <a:gd name="T10" fmla="*/ 2147483646 w 408"/>
                <a:gd name="T11" fmla="*/ 2147483646 h 531"/>
                <a:gd name="T12" fmla="*/ 2147483646 w 408"/>
                <a:gd name="T13" fmla="*/ 2147483646 h 531"/>
                <a:gd name="T14" fmla="*/ 2147483646 w 408"/>
                <a:gd name="T15" fmla="*/ 2147483646 h 531"/>
                <a:gd name="T16" fmla="*/ 2147483646 w 408"/>
                <a:gd name="T17" fmla="*/ 2147483646 h 531"/>
                <a:gd name="T18" fmla="*/ 2147483646 w 408"/>
                <a:gd name="T19" fmla="*/ 2147483646 h 531"/>
                <a:gd name="T20" fmla="*/ 2147483646 w 408"/>
                <a:gd name="T21" fmla="*/ 2147483646 h 531"/>
                <a:gd name="T22" fmla="*/ 2147483646 w 408"/>
                <a:gd name="T23" fmla="*/ 2147483646 h 531"/>
                <a:gd name="T24" fmla="*/ 2147483646 w 408"/>
                <a:gd name="T25" fmla="*/ 2147483646 h 531"/>
                <a:gd name="T26" fmla="*/ 2147483646 w 408"/>
                <a:gd name="T27" fmla="*/ 2147483646 h 531"/>
                <a:gd name="T28" fmla="*/ 2147483646 w 408"/>
                <a:gd name="T29" fmla="*/ 2147483646 h 531"/>
                <a:gd name="T30" fmla="*/ 2147483646 w 408"/>
                <a:gd name="T31" fmla="*/ 2147483646 h 531"/>
                <a:gd name="T32" fmla="*/ 2147483646 w 408"/>
                <a:gd name="T33" fmla="*/ 2147483646 h 531"/>
                <a:gd name="T34" fmla="*/ 2147483646 w 408"/>
                <a:gd name="T35" fmla="*/ 2147483646 h 531"/>
                <a:gd name="T36" fmla="*/ 2147483646 w 408"/>
                <a:gd name="T37" fmla="*/ 2147483646 h 531"/>
                <a:gd name="T38" fmla="*/ 2147483646 w 408"/>
                <a:gd name="T39" fmla="*/ 2147483646 h 531"/>
                <a:gd name="T40" fmla="*/ 2147483646 w 408"/>
                <a:gd name="T41" fmla="*/ 2147483646 h 531"/>
                <a:gd name="T42" fmla="*/ 2147483646 w 408"/>
                <a:gd name="T43" fmla="*/ 2147483646 h 531"/>
                <a:gd name="T44" fmla="*/ 2147483646 w 408"/>
                <a:gd name="T45" fmla="*/ 2147483646 h 531"/>
                <a:gd name="T46" fmla="*/ 2147483646 w 408"/>
                <a:gd name="T47" fmla="*/ 2147483646 h 531"/>
                <a:gd name="T48" fmla="*/ 2147483646 w 408"/>
                <a:gd name="T49" fmla="*/ 2147483646 h 531"/>
                <a:gd name="T50" fmla="*/ 2147483646 w 408"/>
                <a:gd name="T51" fmla="*/ 2147483646 h 531"/>
                <a:gd name="T52" fmla="*/ 2147483646 w 408"/>
                <a:gd name="T53" fmla="*/ 2147483646 h 531"/>
                <a:gd name="T54" fmla="*/ 2147483646 w 408"/>
                <a:gd name="T55" fmla="*/ 2147483646 h 531"/>
                <a:gd name="T56" fmla="*/ 2147483646 w 408"/>
                <a:gd name="T57" fmla="*/ 2147483646 h 531"/>
                <a:gd name="T58" fmla="*/ 2147483646 w 408"/>
                <a:gd name="T59" fmla="*/ 2147483646 h 531"/>
                <a:gd name="T60" fmla="*/ 2147483646 w 408"/>
                <a:gd name="T61" fmla="*/ 2147483646 h 531"/>
                <a:gd name="T62" fmla="*/ 2147483646 w 408"/>
                <a:gd name="T63" fmla="*/ 2147483646 h 531"/>
                <a:gd name="T64" fmla="*/ 2147483646 w 408"/>
                <a:gd name="T65" fmla="*/ 2147483646 h 531"/>
                <a:gd name="T66" fmla="*/ 2147483646 w 408"/>
                <a:gd name="T67" fmla="*/ 2147483646 h 531"/>
                <a:gd name="T68" fmla="*/ 2147483646 w 408"/>
                <a:gd name="T69" fmla="*/ 2147483646 h 531"/>
                <a:gd name="T70" fmla="*/ 2147483646 w 408"/>
                <a:gd name="T71" fmla="*/ 2147483646 h 531"/>
                <a:gd name="T72" fmla="*/ 2147483646 w 408"/>
                <a:gd name="T73" fmla="*/ 2147483646 h 531"/>
                <a:gd name="T74" fmla="*/ 2147483646 w 408"/>
                <a:gd name="T75" fmla="*/ 2147483646 h 531"/>
                <a:gd name="T76" fmla="*/ 2147483646 w 408"/>
                <a:gd name="T77" fmla="*/ 2147483646 h 531"/>
                <a:gd name="T78" fmla="*/ 2147483646 w 408"/>
                <a:gd name="T79" fmla="*/ 2147483646 h 531"/>
                <a:gd name="T80" fmla="*/ 2147483646 w 408"/>
                <a:gd name="T81" fmla="*/ 2147483646 h 531"/>
                <a:gd name="T82" fmla="*/ 2147483646 w 408"/>
                <a:gd name="T83" fmla="*/ 2147483646 h 531"/>
                <a:gd name="T84" fmla="*/ 2147483646 w 408"/>
                <a:gd name="T85" fmla="*/ 2147483646 h 531"/>
                <a:gd name="T86" fmla="*/ 2147483646 w 408"/>
                <a:gd name="T87" fmla="*/ 2147483646 h 531"/>
                <a:gd name="T88" fmla="*/ 2147483646 w 408"/>
                <a:gd name="T89" fmla="*/ 2147483646 h 531"/>
                <a:gd name="T90" fmla="*/ 2147483646 w 408"/>
                <a:gd name="T91" fmla="*/ 2147483646 h 531"/>
                <a:gd name="T92" fmla="*/ 2147483646 w 408"/>
                <a:gd name="T93" fmla="*/ 2147483646 h 531"/>
                <a:gd name="T94" fmla="*/ 2147483646 w 408"/>
                <a:gd name="T95" fmla="*/ 2147483646 h 531"/>
                <a:gd name="T96" fmla="*/ 2147483646 w 408"/>
                <a:gd name="T97" fmla="*/ 2147483646 h 531"/>
                <a:gd name="T98" fmla="*/ 2147483646 w 408"/>
                <a:gd name="T99" fmla="*/ 2147483646 h 531"/>
                <a:gd name="T100" fmla="*/ 2147483646 w 408"/>
                <a:gd name="T101" fmla="*/ 2147483646 h 531"/>
                <a:gd name="T102" fmla="*/ 2147483646 w 408"/>
                <a:gd name="T103" fmla="*/ 2147483646 h 531"/>
                <a:gd name="T104" fmla="*/ 2147483646 w 408"/>
                <a:gd name="T105" fmla="*/ 2147483646 h 531"/>
                <a:gd name="T106" fmla="*/ 2147483646 w 408"/>
                <a:gd name="T107" fmla="*/ 2147483646 h 53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408" h="531">
                  <a:moveTo>
                    <a:pt x="235" y="46"/>
                  </a:moveTo>
                  <a:cubicBezTo>
                    <a:pt x="230" y="47"/>
                    <a:pt x="224" y="48"/>
                    <a:pt x="219" y="50"/>
                  </a:cubicBezTo>
                  <a:cubicBezTo>
                    <a:pt x="204" y="48"/>
                    <a:pt x="188" y="48"/>
                    <a:pt x="173" y="51"/>
                  </a:cubicBezTo>
                  <a:cubicBezTo>
                    <a:pt x="173" y="43"/>
                    <a:pt x="170" y="36"/>
                    <a:pt x="168" y="29"/>
                  </a:cubicBezTo>
                  <a:cubicBezTo>
                    <a:pt x="174" y="28"/>
                    <a:pt x="180" y="26"/>
                    <a:pt x="186" y="25"/>
                  </a:cubicBezTo>
                  <a:cubicBezTo>
                    <a:pt x="189" y="25"/>
                    <a:pt x="188" y="20"/>
                    <a:pt x="186" y="20"/>
                  </a:cubicBezTo>
                  <a:cubicBezTo>
                    <a:pt x="179" y="20"/>
                    <a:pt x="172" y="21"/>
                    <a:pt x="165" y="22"/>
                  </a:cubicBezTo>
                  <a:cubicBezTo>
                    <a:pt x="163" y="17"/>
                    <a:pt x="161" y="12"/>
                    <a:pt x="159" y="6"/>
                  </a:cubicBezTo>
                  <a:cubicBezTo>
                    <a:pt x="157" y="1"/>
                    <a:pt x="148" y="0"/>
                    <a:pt x="147" y="7"/>
                  </a:cubicBezTo>
                  <a:cubicBezTo>
                    <a:pt x="146" y="11"/>
                    <a:pt x="146" y="16"/>
                    <a:pt x="147" y="21"/>
                  </a:cubicBezTo>
                  <a:cubicBezTo>
                    <a:pt x="147" y="23"/>
                    <a:pt x="147" y="25"/>
                    <a:pt x="147" y="27"/>
                  </a:cubicBezTo>
                  <a:cubicBezTo>
                    <a:pt x="104" y="42"/>
                    <a:pt x="71" y="80"/>
                    <a:pt x="48" y="119"/>
                  </a:cubicBezTo>
                  <a:cubicBezTo>
                    <a:pt x="18" y="171"/>
                    <a:pt x="0" y="235"/>
                    <a:pt x="9" y="296"/>
                  </a:cubicBezTo>
                  <a:cubicBezTo>
                    <a:pt x="19" y="359"/>
                    <a:pt x="63" y="415"/>
                    <a:pt x="117" y="447"/>
                  </a:cubicBezTo>
                  <a:cubicBezTo>
                    <a:pt x="151" y="467"/>
                    <a:pt x="195" y="478"/>
                    <a:pt x="236" y="475"/>
                  </a:cubicBezTo>
                  <a:cubicBezTo>
                    <a:pt x="236" y="477"/>
                    <a:pt x="236" y="479"/>
                    <a:pt x="237" y="480"/>
                  </a:cubicBezTo>
                  <a:cubicBezTo>
                    <a:pt x="236" y="482"/>
                    <a:pt x="235" y="483"/>
                    <a:pt x="236" y="486"/>
                  </a:cubicBezTo>
                  <a:cubicBezTo>
                    <a:pt x="237" y="491"/>
                    <a:pt x="238" y="496"/>
                    <a:pt x="239" y="501"/>
                  </a:cubicBezTo>
                  <a:cubicBezTo>
                    <a:pt x="240" y="502"/>
                    <a:pt x="240" y="502"/>
                    <a:pt x="240" y="502"/>
                  </a:cubicBezTo>
                  <a:cubicBezTo>
                    <a:pt x="228" y="505"/>
                    <a:pt x="217" y="508"/>
                    <a:pt x="205" y="511"/>
                  </a:cubicBezTo>
                  <a:cubicBezTo>
                    <a:pt x="202" y="511"/>
                    <a:pt x="199" y="512"/>
                    <a:pt x="196" y="512"/>
                  </a:cubicBezTo>
                  <a:cubicBezTo>
                    <a:pt x="194" y="512"/>
                    <a:pt x="193" y="513"/>
                    <a:pt x="192" y="514"/>
                  </a:cubicBezTo>
                  <a:cubicBezTo>
                    <a:pt x="192" y="514"/>
                    <a:pt x="192" y="514"/>
                    <a:pt x="192" y="514"/>
                  </a:cubicBezTo>
                  <a:cubicBezTo>
                    <a:pt x="182" y="516"/>
                    <a:pt x="186" y="531"/>
                    <a:pt x="196" y="529"/>
                  </a:cubicBezTo>
                  <a:cubicBezTo>
                    <a:pt x="203" y="527"/>
                    <a:pt x="209" y="525"/>
                    <a:pt x="216" y="524"/>
                  </a:cubicBezTo>
                  <a:cubicBezTo>
                    <a:pt x="217" y="524"/>
                    <a:pt x="218" y="523"/>
                    <a:pt x="219" y="523"/>
                  </a:cubicBezTo>
                  <a:cubicBezTo>
                    <a:pt x="219" y="522"/>
                    <a:pt x="219" y="522"/>
                    <a:pt x="219" y="522"/>
                  </a:cubicBezTo>
                  <a:cubicBezTo>
                    <a:pt x="243" y="518"/>
                    <a:pt x="266" y="513"/>
                    <a:pt x="290" y="513"/>
                  </a:cubicBezTo>
                  <a:cubicBezTo>
                    <a:pt x="299" y="512"/>
                    <a:pt x="299" y="499"/>
                    <a:pt x="290" y="498"/>
                  </a:cubicBezTo>
                  <a:cubicBezTo>
                    <a:pt x="277" y="497"/>
                    <a:pt x="264" y="498"/>
                    <a:pt x="252" y="500"/>
                  </a:cubicBezTo>
                  <a:cubicBezTo>
                    <a:pt x="252" y="499"/>
                    <a:pt x="252" y="499"/>
                    <a:pt x="252" y="498"/>
                  </a:cubicBezTo>
                  <a:cubicBezTo>
                    <a:pt x="252" y="497"/>
                    <a:pt x="252" y="497"/>
                    <a:pt x="252" y="497"/>
                  </a:cubicBezTo>
                  <a:cubicBezTo>
                    <a:pt x="252" y="497"/>
                    <a:pt x="252" y="496"/>
                    <a:pt x="252" y="495"/>
                  </a:cubicBezTo>
                  <a:cubicBezTo>
                    <a:pt x="252" y="489"/>
                    <a:pt x="252" y="484"/>
                    <a:pt x="252" y="479"/>
                  </a:cubicBezTo>
                  <a:cubicBezTo>
                    <a:pt x="252" y="476"/>
                    <a:pt x="250" y="474"/>
                    <a:pt x="248" y="474"/>
                  </a:cubicBezTo>
                  <a:cubicBezTo>
                    <a:pt x="248" y="474"/>
                    <a:pt x="248" y="474"/>
                    <a:pt x="248" y="474"/>
                  </a:cubicBezTo>
                  <a:cubicBezTo>
                    <a:pt x="260" y="472"/>
                    <a:pt x="273" y="469"/>
                    <a:pt x="284" y="464"/>
                  </a:cubicBezTo>
                  <a:cubicBezTo>
                    <a:pt x="285" y="464"/>
                    <a:pt x="286" y="463"/>
                    <a:pt x="287" y="463"/>
                  </a:cubicBezTo>
                  <a:cubicBezTo>
                    <a:pt x="290" y="461"/>
                    <a:pt x="292" y="460"/>
                    <a:pt x="295" y="459"/>
                  </a:cubicBezTo>
                  <a:cubicBezTo>
                    <a:pt x="297" y="459"/>
                    <a:pt x="299" y="459"/>
                    <a:pt x="300" y="457"/>
                  </a:cubicBezTo>
                  <a:cubicBezTo>
                    <a:pt x="305" y="455"/>
                    <a:pt x="310" y="454"/>
                    <a:pt x="315" y="453"/>
                  </a:cubicBezTo>
                  <a:cubicBezTo>
                    <a:pt x="316" y="455"/>
                    <a:pt x="318" y="456"/>
                    <a:pt x="320" y="458"/>
                  </a:cubicBezTo>
                  <a:cubicBezTo>
                    <a:pt x="324" y="460"/>
                    <a:pt x="329" y="456"/>
                    <a:pt x="329" y="452"/>
                  </a:cubicBezTo>
                  <a:cubicBezTo>
                    <a:pt x="330" y="443"/>
                    <a:pt x="321" y="430"/>
                    <a:pt x="317" y="421"/>
                  </a:cubicBezTo>
                  <a:cubicBezTo>
                    <a:pt x="315" y="414"/>
                    <a:pt x="312" y="408"/>
                    <a:pt x="308" y="402"/>
                  </a:cubicBezTo>
                  <a:cubicBezTo>
                    <a:pt x="321" y="396"/>
                    <a:pt x="332" y="389"/>
                    <a:pt x="342" y="381"/>
                  </a:cubicBezTo>
                  <a:cubicBezTo>
                    <a:pt x="384" y="347"/>
                    <a:pt x="405" y="296"/>
                    <a:pt x="406" y="243"/>
                  </a:cubicBezTo>
                  <a:cubicBezTo>
                    <a:pt x="408" y="152"/>
                    <a:pt x="341" y="31"/>
                    <a:pt x="235" y="46"/>
                  </a:cubicBezTo>
                  <a:close/>
                  <a:moveTo>
                    <a:pt x="325" y="97"/>
                  </a:moveTo>
                  <a:cubicBezTo>
                    <a:pt x="357" y="127"/>
                    <a:pt x="376" y="170"/>
                    <a:pt x="382" y="213"/>
                  </a:cubicBezTo>
                  <a:cubicBezTo>
                    <a:pt x="376" y="214"/>
                    <a:pt x="371" y="216"/>
                    <a:pt x="366" y="218"/>
                  </a:cubicBezTo>
                  <a:cubicBezTo>
                    <a:pt x="358" y="216"/>
                    <a:pt x="351" y="216"/>
                    <a:pt x="342" y="221"/>
                  </a:cubicBezTo>
                  <a:cubicBezTo>
                    <a:pt x="333" y="225"/>
                    <a:pt x="328" y="234"/>
                    <a:pt x="319" y="238"/>
                  </a:cubicBezTo>
                  <a:cubicBezTo>
                    <a:pt x="311" y="242"/>
                    <a:pt x="304" y="245"/>
                    <a:pt x="297" y="244"/>
                  </a:cubicBezTo>
                  <a:cubicBezTo>
                    <a:pt x="293" y="242"/>
                    <a:pt x="289" y="239"/>
                    <a:pt x="285" y="235"/>
                  </a:cubicBezTo>
                  <a:cubicBezTo>
                    <a:pt x="284" y="233"/>
                    <a:pt x="283" y="231"/>
                    <a:pt x="282" y="229"/>
                  </a:cubicBezTo>
                  <a:cubicBezTo>
                    <a:pt x="280" y="224"/>
                    <a:pt x="275" y="223"/>
                    <a:pt x="272" y="226"/>
                  </a:cubicBezTo>
                  <a:cubicBezTo>
                    <a:pt x="265" y="233"/>
                    <a:pt x="258" y="239"/>
                    <a:pt x="249" y="242"/>
                  </a:cubicBezTo>
                  <a:cubicBezTo>
                    <a:pt x="249" y="243"/>
                    <a:pt x="248" y="243"/>
                    <a:pt x="248" y="243"/>
                  </a:cubicBezTo>
                  <a:cubicBezTo>
                    <a:pt x="245" y="238"/>
                    <a:pt x="245" y="229"/>
                    <a:pt x="245" y="226"/>
                  </a:cubicBezTo>
                  <a:cubicBezTo>
                    <a:pt x="245" y="211"/>
                    <a:pt x="252" y="201"/>
                    <a:pt x="264" y="193"/>
                  </a:cubicBezTo>
                  <a:cubicBezTo>
                    <a:pt x="270" y="189"/>
                    <a:pt x="276" y="185"/>
                    <a:pt x="280" y="180"/>
                  </a:cubicBezTo>
                  <a:cubicBezTo>
                    <a:pt x="281" y="180"/>
                    <a:pt x="281" y="180"/>
                    <a:pt x="281" y="180"/>
                  </a:cubicBezTo>
                  <a:cubicBezTo>
                    <a:pt x="290" y="172"/>
                    <a:pt x="298" y="160"/>
                    <a:pt x="294" y="148"/>
                  </a:cubicBezTo>
                  <a:cubicBezTo>
                    <a:pt x="292" y="140"/>
                    <a:pt x="288" y="133"/>
                    <a:pt x="285" y="125"/>
                  </a:cubicBezTo>
                  <a:cubicBezTo>
                    <a:pt x="285" y="124"/>
                    <a:pt x="285" y="124"/>
                    <a:pt x="285" y="124"/>
                  </a:cubicBezTo>
                  <a:cubicBezTo>
                    <a:pt x="286" y="110"/>
                    <a:pt x="303" y="98"/>
                    <a:pt x="316" y="90"/>
                  </a:cubicBezTo>
                  <a:cubicBezTo>
                    <a:pt x="319" y="92"/>
                    <a:pt x="322" y="95"/>
                    <a:pt x="325" y="97"/>
                  </a:cubicBezTo>
                  <a:close/>
                  <a:moveTo>
                    <a:pt x="297" y="442"/>
                  </a:moveTo>
                  <a:cubicBezTo>
                    <a:pt x="297" y="442"/>
                    <a:pt x="297" y="442"/>
                    <a:pt x="297" y="442"/>
                  </a:cubicBezTo>
                  <a:cubicBezTo>
                    <a:pt x="296" y="442"/>
                    <a:pt x="295" y="442"/>
                    <a:pt x="293" y="442"/>
                  </a:cubicBezTo>
                  <a:cubicBezTo>
                    <a:pt x="264" y="451"/>
                    <a:pt x="239" y="460"/>
                    <a:pt x="208" y="458"/>
                  </a:cubicBezTo>
                  <a:cubicBezTo>
                    <a:pt x="179" y="457"/>
                    <a:pt x="151" y="447"/>
                    <a:pt x="125" y="433"/>
                  </a:cubicBezTo>
                  <a:cubicBezTo>
                    <a:pt x="73" y="403"/>
                    <a:pt x="36" y="351"/>
                    <a:pt x="24" y="292"/>
                  </a:cubicBezTo>
                  <a:cubicBezTo>
                    <a:pt x="13" y="237"/>
                    <a:pt x="32" y="178"/>
                    <a:pt x="57" y="130"/>
                  </a:cubicBezTo>
                  <a:cubicBezTo>
                    <a:pt x="78" y="90"/>
                    <a:pt x="108" y="55"/>
                    <a:pt x="147" y="37"/>
                  </a:cubicBezTo>
                  <a:cubicBezTo>
                    <a:pt x="147" y="42"/>
                    <a:pt x="148" y="47"/>
                    <a:pt x="148" y="52"/>
                  </a:cubicBezTo>
                  <a:cubicBezTo>
                    <a:pt x="148" y="55"/>
                    <a:pt x="149" y="57"/>
                    <a:pt x="151" y="58"/>
                  </a:cubicBezTo>
                  <a:cubicBezTo>
                    <a:pt x="144" y="61"/>
                    <a:pt x="136" y="65"/>
                    <a:pt x="129" y="69"/>
                  </a:cubicBezTo>
                  <a:cubicBezTo>
                    <a:pt x="90" y="95"/>
                    <a:pt x="66" y="139"/>
                    <a:pt x="54" y="184"/>
                  </a:cubicBezTo>
                  <a:cubicBezTo>
                    <a:pt x="31" y="277"/>
                    <a:pt x="66" y="392"/>
                    <a:pt x="168" y="418"/>
                  </a:cubicBezTo>
                  <a:cubicBezTo>
                    <a:pt x="210" y="429"/>
                    <a:pt x="258" y="424"/>
                    <a:pt x="299" y="406"/>
                  </a:cubicBezTo>
                  <a:cubicBezTo>
                    <a:pt x="300" y="414"/>
                    <a:pt x="302" y="421"/>
                    <a:pt x="305" y="429"/>
                  </a:cubicBezTo>
                  <a:cubicBezTo>
                    <a:pt x="305" y="431"/>
                    <a:pt x="306" y="434"/>
                    <a:pt x="307" y="437"/>
                  </a:cubicBezTo>
                  <a:cubicBezTo>
                    <a:pt x="304" y="438"/>
                    <a:pt x="301" y="440"/>
                    <a:pt x="297" y="442"/>
                  </a:cubicBezTo>
                  <a:close/>
                  <a:moveTo>
                    <a:pt x="167" y="199"/>
                  </a:moveTo>
                  <a:cubicBezTo>
                    <a:pt x="167" y="200"/>
                    <a:pt x="167" y="200"/>
                    <a:pt x="167" y="200"/>
                  </a:cubicBezTo>
                  <a:cubicBezTo>
                    <a:pt x="166" y="199"/>
                    <a:pt x="165" y="199"/>
                    <a:pt x="164" y="198"/>
                  </a:cubicBezTo>
                  <a:cubicBezTo>
                    <a:pt x="169" y="194"/>
                    <a:pt x="175" y="188"/>
                    <a:pt x="179" y="182"/>
                  </a:cubicBezTo>
                  <a:cubicBezTo>
                    <a:pt x="178" y="187"/>
                    <a:pt x="175" y="191"/>
                    <a:pt x="171" y="196"/>
                  </a:cubicBezTo>
                  <a:cubicBezTo>
                    <a:pt x="169" y="194"/>
                    <a:pt x="165" y="196"/>
                    <a:pt x="167" y="199"/>
                  </a:cubicBezTo>
                  <a:close/>
                  <a:moveTo>
                    <a:pt x="152" y="197"/>
                  </a:moveTo>
                  <a:cubicBezTo>
                    <a:pt x="149" y="199"/>
                    <a:pt x="151" y="204"/>
                    <a:pt x="154" y="205"/>
                  </a:cubicBezTo>
                  <a:cubicBezTo>
                    <a:pt x="163" y="208"/>
                    <a:pt x="172" y="211"/>
                    <a:pt x="180" y="217"/>
                  </a:cubicBezTo>
                  <a:cubicBezTo>
                    <a:pt x="187" y="223"/>
                    <a:pt x="175" y="231"/>
                    <a:pt x="171" y="234"/>
                  </a:cubicBezTo>
                  <a:cubicBezTo>
                    <a:pt x="164" y="239"/>
                    <a:pt x="156" y="244"/>
                    <a:pt x="150" y="251"/>
                  </a:cubicBezTo>
                  <a:cubicBezTo>
                    <a:pt x="145" y="257"/>
                    <a:pt x="141" y="263"/>
                    <a:pt x="137" y="270"/>
                  </a:cubicBezTo>
                  <a:cubicBezTo>
                    <a:pt x="136" y="271"/>
                    <a:pt x="135" y="272"/>
                    <a:pt x="133" y="273"/>
                  </a:cubicBezTo>
                  <a:cubicBezTo>
                    <a:pt x="123" y="283"/>
                    <a:pt x="116" y="301"/>
                    <a:pt x="118" y="317"/>
                  </a:cubicBezTo>
                  <a:cubicBezTo>
                    <a:pt x="116" y="323"/>
                    <a:pt x="115" y="330"/>
                    <a:pt x="114" y="336"/>
                  </a:cubicBezTo>
                  <a:cubicBezTo>
                    <a:pt x="113" y="340"/>
                    <a:pt x="116" y="343"/>
                    <a:pt x="120" y="343"/>
                  </a:cubicBezTo>
                  <a:cubicBezTo>
                    <a:pt x="132" y="344"/>
                    <a:pt x="143" y="343"/>
                    <a:pt x="155" y="340"/>
                  </a:cubicBezTo>
                  <a:cubicBezTo>
                    <a:pt x="161" y="338"/>
                    <a:pt x="167" y="336"/>
                    <a:pt x="172" y="334"/>
                  </a:cubicBezTo>
                  <a:cubicBezTo>
                    <a:pt x="181" y="333"/>
                    <a:pt x="181" y="334"/>
                    <a:pt x="192" y="341"/>
                  </a:cubicBezTo>
                  <a:cubicBezTo>
                    <a:pt x="204" y="349"/>
                    <a:pt x="221" y="349"/>
                    <a:pt x="232" y="359"/>
                  </a:cubicBezTo>
                  <a:cubicBezTo>
                    <a:pt x="237" y="369"/>
                    <a:pt x="236" y="380"/>
                    <a:pt x="234" y="391"/>
                  </a:cubicBezTo>
                  <a:cubicBezTo>
                    <a:pt x="233" y="394"/>
                    <a:pt x="231" y="397"/>
                    <a:pt x="230" y="400"/>
                  </a:cubicBezTo>
                  <a:cubicBezTo>
                    <a:pt x="199" y="403"/>
                    <a:pt x="168" y="398"/>
                    <a:pt x="142" y="384"/>
                  </a:cubicBezTo>
                  <a:cubicBezTo>
                    <a:pt x="68" y="346"/>
                    <a:pt x="57" y="246"/>
                    <a:pt x="79" y="174"/>
                  </a:cubicBezTo>
                  <a:cubicBezTo>
                    <a:pt x="83" y="159"/>
                    <a:pt x="89" y="144"/>
                    <a:pt x="98" y="131"/>
                  </a:cubicBezTo>
                  <a:cubicBezTo>
                    <a:pt x="99" y="131"/>
                    <a:pt x="100" y="132"/>
                    <a:pt x="100" y="134"/>
                  </a:cubicBezTo>
                  <a:cubicBezTo>
                    <a:pt x="101" y="142"/>
                    <a:pt x="103" y="150"/>
                    <a:pt x="103" y="158"/>
                  </a:cubicBezTo>
                  <a:cubicBezTo>
                    <a:pt x="104" y="159"/>
                    <a:pt x="105" y="160"/>
                    <a:pt x="106" y="160"/>
                  </a:cubicBezTo>
                  <a:cubicBezTo>
                    <a:pt x="123" y="162"/>
                    <a:pt x="139" y="159"/>
                    <a:pt x="156" y="159"/>
                  </a:cubicBezTo>
                  <a:cubicBezTo>
                    <a:pt x="160" y="159"/>
                    <a:pt x="169" y="159"/>
                    <a:pt x="175" y="161"/>
                  </a:cubicBezTo>
                  <a:cubicBezTo>
                    <a:pt x="175" y="161"/>
                    <a:pt x="175" y="161"/>
                    <a:pt x="175" y="161"/>
                  </a:cubicBezTo>
                  <a:cubicBezTo>
                    <a:pt x="177" y="164"/>
                    <a:pt x="178" y="166"/>
                    <a:pt x="179" y="169"/>
                  </a:cubicBezTo>
                  <a:cubicBezTo>
                    <a:pt x="176" y="179"/>
                    <a:pt x="156" y="193"/>
                    <a:pt x="152" y="197"/>
                  </a:cubicBezTo>
                  <a:close/>
                  <a:moveTo>
                    <a:pt x="130" y="155"/>
                  </a:moveTo>
                  <a:cubicBezTo>
                    <a:pt x="123" y="155"/>
                    <a:pt x="117" y="156"/>
                    <a:pt x="110" y="156"/>
                  </a:cubicBezTo>
                  <a:cubicBezTo>
                    <a:pt x="107" y="156"/>
                    <a:pt x="105" y="146"/>
                    <a:pt x="104" y="138"/>
                  </a:cubicBezTo>
                  <a:cubicBezTo>
                    <a:pt x="108" y="143"/>
                    <a:pt x="114" y="148"/>
                    <a:pt x="123" y="151"/>
                  </a:cubicBezTo>
                  <a:cubicBezTo>
                    <a:pt x="126" y="152"/>
                    <a:pt x="131" y="153"/>
                    <a:pt x="135" y="154"/>
                  </a:cubicBezTo>
                  <a:cubicBezTo>
                    <a:pt x="133" y="154"/>
                    <a:pt x="132" y="155"/>
                    <a:pt x="130" y="155"/>
                  </a:cubicBezTo>
                  <a:close/>
                  <a:moveTo>
                    <a:pt x="316" y="372"/>
                  </a:moveTo>
                  <a:cubicBezTo>
                    <a:pt x="295" y="386"/>
                    <a:pt x="270" y="395"/>
                    <a:pt x="244" y="399"/>
                  </a:cubicBezTo>
                  <a:cubicBezTo>
                    <a:pt x="245" y="395"/>
                    <a:pt x="247" y="392"/>
                    <a:pt x="248" y="388"/>
                  </a:cubicBezTo>
                  <a:cubicBezTo>
                    <a:pt x="252" y="380"/>
                    <a:pt x="251" y="372"/>
                    <a:pt x="249" y="364"/>
                  </a:cubicBezTo>
                  <a:cubicBezTo>
                    <a:pt x="247" y="354"/>
                    <a:pt x="240" y="348"/>
                    <a:pt x="232" y="344"/>
                  </a:cubicBezTo>
                  <a:cubicBezTo>
                    <a:pt x="229" y="341"/>
                    <a:pt x="226" y="338"/>
                    <a:pt x="223" y="336"/>
                  </a:cubicBezTo>
                  <a:cubicBezTo>
                    <a:pt x="213" y="329"/>
                    <a:pt x="200" y="322"/>
                    <a:pt x="188" y="319"/>
                  </a:cubicBezTo>
                  <a:cubicBezTo>
                    <a:pt x="185" y="318"/>
                    <a:pt x="181" y="319"/>
                    <a:pt x="177" y="321"/>
                  </a:cubicBezTo>
                  <a:cubicBezTo>
                    <a:pt x="170" y="321"/>
                    <a:pt x="162" y="324"/>
                    <a:pt x="157" y="325"/>
                  </a:cubicBezTo>
                  <a:cubicBezTo>
                    <a:pt x="151" y="326"/>
                    <a:pt x="145" y="328"/>
                    <a:pt x="138" y="329"/>
                  </a:cubicBezTo>
                  <a:cubicBezTo>
                    <a:pt x="133" y="330"/>
                    <a:pt x="130" y="324"/>
                    <a:pt x="130" y="317"/>
                  </a:cubicBezTo>
                  <a:cubicBezTo>
                    <a:pt x="134" y="303"/>
                    <a:pt x="139" y="291"/>
                    <a:pt x="146" y="279"/>
                  </a:cubicBezTo>
                  <a:cubicBezTo>
                    <a:pt x="147" y="277"/>
                    <a:pt x="149" y="274"/>
                    <a:pt x="150" y="272"/>
                  </a:cubicBezTo>
                  <a:cubicBezTo>
                    <a:pt x="157" y="266"/>
                    <a:pt x="165" y="261"/>
                    <a:pt x="172" y="256"/>
                  </a:cubicBezTo>
                  <a:cubicBezTo>
                    <a:pt x="182" y="248"/>
                    <a:pt x="191" y="238"/>
                    <a:pt x="194" y="224"/>
                  </a:cubicBezTo>
                  <a:cubicBezTo>
                    <a:pt x="196" y="214"/>
                    <a:pt x="186" y="208"/>
                    <a:pt x="178" y="202"/>
                  </a:cubicBezTo>
                  <a:cubicBezTo>
                    <a:pt x="192" y="189"/>
                    <a:pt x="195" y="159"/>
                    <a:pt x="177" y="148"/>
                  </a:cubicBezTo>
                  <a:cubicBezTo>
                    <a:pt x="168" y="142"/>
                    <a:pt x="157" y="147"/>
                    <a:pt x="147" y="145"/>
                  </a:cubicBezTo>
                  <a:cubicBezTo>
                    <a:pt x="127" y="143"/>
                    <a:pt x="110" y="138"/>
                    <a:pt x="105" y="119"/>
                  </a:cubicBezTo>
                  <a:cubicBezTo>
                    <a:pt x="116" y="104"/>
                    <a:pt x="129" y="92"/>
                    <a:pt x="144" y="82"/>
                  </a:cubicBezTo>
                  <a:cubicBezTo>
                    <a:pt x="156" y="74"/>
                    <a:pt x="170" y="69"/>
                    <a:pt x="185" y="66"/>
                  </a:cubicBezTo>
                  <a:cubicBezTo>
                    <a:pt x="184" y="67"/>
                    <a:pt x="183" y="67"/>
                    <a:pt x="183" y="68"/>
                  </a:cubicBezTo>
                  <a:cubicBezTo>
                    <a:pt x="175" y="73"/>
                    <a:pt x="180" y="88"/>
                    <a:pt x="190" y="84"/>
                  </a:cubicBezTo>
                  <a:cubicBezTo>
                    <a:pt x="208" y="76"/>
                    <a:pt x="226" y="69"/>
                    <a:pt x="245" y="68"/>
                  </a:cubicBezTo>
                  <a:cubicBezTo>
                    <a:pt x="252" y="69"/>
                    <a:pt x="259" y="71"/>
                    <a:pt x="266" y="73"/>
                  </a:cubicBezTo>
                  <a:cubicBezTo>
                    <a:pt x="269" y="74"/>
                    <a:pt x="271" y="72"/>
                    <a:pt x="272" y="69"/>
                  </a:cubicBezTo>
                  <a:cubicBezTo>
                    <a:pt x="285" y="72"/>
                    <a:pt x="298" y="78"/>
                    <a:pt x="309" y="85"/>
                  </a:cubicBezTo>
                  <a:cubicBezTo>
                    <a:pt x="290" y="91"/>
                    <a:pt x="269" y="106"/>
                    <a:pt x="275" y="128"/>
                  </a:cubicBezTo>
                  <a:cubicBezTo>
                    <a:pt x="280" y="144"/>
                    <a:pt x="291" y="158"/>
                    <a:pt x="274" y="171"/>
                  </a:cubicBezTo>
                  <a:cubicBezTo>
                    <a:pt x="264" y="179"/>
                    <a:pt x="252" y="183"/>
                    <a:pt x="242" y="192"/>
                  </a:cubicBezTo>
                  <a:cubicBezTo>
                    <a:pt x="229" y="203"/>
                    <a:pt x="214" y="237"/>
                    <a:pt x="232" y="251"/>
                  </a:cubicBezTo>
                  <a:cubicBezTo>
                    <a:pt x="237" y="256"/>
                    <a:pt x="243" y="256"/>
                    <a:pt x="249" y="255"/>
                  </a:cubicBezTo>
                  <a:cubicBezTo>
                    <a:pt x="258" y="257"/>
                    <a:pt x="269" y="251"/>
                    <a:pt x="277" y="245"/>
                  </a:cubicBezTo>
                  <a:cubicBezTo>
                    <a:pt x="285" y="255"/>
                    <a:pt x="295" y="259"/>
                    <a:pt x="310" y="255"/>
                  </a:cubicBezTo>
                  <a:cubicBezTo>
                    <a:pt x="311" y="254"/>
                    <a:pt x="311" y="254"/>
                    <a:pt x="311" y="254"/>
                  </a:cubicBezTo>
                  <a:cubicBezTo>
                    <a:pt x="328" y="253"/>
                    <a:pt x="345" y="239"/>
                    <a:pt x="363" y="229"/>
                  </a:cubicBezTo>
                  <a:cubicBezTo>
                    <a:pt x="365" y="229"/>
                    <a:pt x="366" y="230"/>
                    <a:pt x="368" y="230"/>
                  </a:cubicBezTo>
                  <a:cubicBezTo>
                    <a:pt x="374" y="232"/>
                    <a:pt x="378" y="233"/>
                    <a:pt x="383" y="232"/>
                  </a:cubicBezTo>
                  <a:cubicBezTo>
                    <a:pt x="383" y="233"/>
                    <a:pt x="383" y="234"/>
                    <a:pt x="383" y="234"/>
                  </a:cubicBezTo>
                  <a:cubicBezTo>
                    <a:pt x="386" y="289"/>
                    <a:pt x="363" y="341"/>
                    <a:pt x="316" y="37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4405" name="Freeform 42">
              <a:extLst>
                <a:ext uri="{FF2B5EF4-FFF2-40B4-BE49-F238E27FC236}">
                  <a16:creationId xmlns="" xmlns:a16="http://schemas.microsoft.com/office/drawing/2014/main" id="{D906F4D2-8498-4439-B8BC-9257686C5DF2}"/>
                </a:ext>
              </a:extLst>
            </p:cNvPr>
            <p:cNvSpPr>
              <a:spLocks/>
            </p:cNvSpPr>
            <p:nvPr/>
          </p:nvSpPr>
          <p:spPr bwMode="auto">
            <a:xfrm>
              <a:off x="2098437" y="724637"/>
              <a:ext cx="222030" cy="222030"/>
            </a:xfrm>
            <a:custGeom>
              <a:avLst/>
              <a:gdLst>
                <a:gd name="T0" fmla="*/ 2147483646 w 45"/>
                <a:gd name="T1" fmla="*/ 2147483646 h 45"/>
                <a:gd name="T2" fmla="*/ 2147483646 w 45"/>
                <a:gd name="T3" fmla="*/ 2147483646 h 45"/>
                <a:gd name="T4" fmla="*/ 2147483646 w 45"/>
                <a:gd name="T5" fmla="*/ 2147483646 h 45"/>
                <a:gd name="T6" fmla="*/ 2147483646 w 45"/>
                <a:gd name="T7" fmla="*/ 2147483646 h 45"/>
                <a:gd name="T8" fmla="*/ 2147483646 w 45"/>
                <a:gd name="T9" fmla="*/ 2147483646 h 45"/>
                <a:gd name="T10" fmla="*/ 2147483646 w 45"/>
                <a:gd name="T11" fmla="*/ 2147483646 h 45"/>
                <a:gd name="T12" fmla="*/ 2147483646 w 45"/>
                <a:gd name="T13" fmla="*/ 2147483646 h 45"/>
                <a:gd name="T14" fmla="*/ 2147483646 w 45"/>
                <a:gd name="T15" fmla="*/ 2147483646 h 4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5" h="45">
                  <a:moveTo>
                    <a:pt x="29" y="5"/>
                  </a:moveTo>
                  <a:cubicBezTo>
                    <a:pt x="21" y="10"/>
                    <a:pt x="13" y="16"/>
                    <a:pt x="5" y="23"/>
                  </a:cubicBezTo>
                  <a:cubicBezTo>
                    <a:pt x="5" y="23"/>
                    <a:pt x="4" y="24"/>
                    <a:pt x="3" y="24"/>
                  </a:cubicBezTo>
                  <a:cubicBezTo>
                    <a:pt x="0" y="27"/>
                    <a:pt x="0" y="31"/>
                    <a:pt x="2" y="34"/>
                  </a:cubicBezTo>
                  <a:cubicBezTo>
                    <a:pt x="1" y="38"/>
                    <a:pt x="3" y="42"/>
                    <a:pt x="7" y="43"/>
                  </a:cubicBezTo>
                  <a:cubicBezTo>
                    <a:pt x="15" y="45"/>
                    <a:pt x="19" y="40"/>
                    <a:pt x="24" y="35"/>
                  </a:cubicBezTo>
                  <a:cubicBezTo>
                    <a:pt x="30" y="29"/>
                    <a:pt x="35" y="22"/>
                    <a:pt x="40" y="16"/>
                  </a:cubicBezTo>
                  <a:cubicBezTo>
                    <a:pt x="45" y="9"/>
                    <a:pt x="36" y="0"/>
                    <a:pt x="29" y="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4406" name="Freeform 43">
              <a:extLst>
                <a:ext uri="{FF2B5EF4-FFF2-40B4-BE49-F238E27FC236}">
                  <a16:creationId xmlns="" xmlns:a16="http://schemas.microsoft.com/office/drawing/2014/main" id="{2BAA02D2-32CA-424A-98FE-1A656F2D80D1}"/>
                </a:ext>
              </a:extLst>
            </p:cNvPr>
            <p:cNvSpPr>
              <a:spLocks/>
            </p:cNvSpPr>
            <p:nvPr/>
          </p:nvSpPr>
          <p:spPr bwMode="auto">
            <a:xfrm>
              <a:off x="2237466" y="853290"/>
              <a:ext cx="238631" cy="190904"/>
            </a:xfrm>
            <a:custGeom>
              <a:avLst/>
              <a:gdLst>
                <a:gd name="T0" fmla="*/ 2147483646 w 49"/>
                <a:gd name="T1" fmla="*/ 2147483646 h 39"/>
                <a:gd name="T2" fmla="*/ 2147483646 w 49"/>
                <a:gd name="T3" fmla="*/ 2147483646 h 39"/>
                <a:gd name="T4" fmla="*/ 2147483646 w 49"/>
                <a:gd name="T5" fmla="*/ 2147483646 h 39"/>
                <a:gd name="T6" fmla="*/ 2147483646 w 49"/>
                <a:gd name="T7" fmla="*/ 2147483646 h 39"/>
                <a:gd name="T8" fmla="*/ 2147483646 w 49"/>
                <a:gd name="T9" fmla="*/ 2147483646 h 39"/>
                <a:gd name="T10" fmla="*/ 2147483646 w 49"/>
                <a:gd name="T11" fmla="*/ 2147483646 h 39"/>
                <a:gd name="T12" fmla="*/ 2147483646 w 49"/>
                <a:gd name="T13" fmla="*/ 2147483646 h 39"/>
                <a:gd name="T14" fmla="*/ 2147483646 w 49"/>
                <a:gd name="T15" fmla="*/ 2147483646 h 3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9" h="39">
                  <a:moveTo>
                    <a:pt x="35" y="2"/>
                  </a:moveTo>
                  <a:cubicBezTo>
                    <a:pt x="28" y="4"/>
                    <a:pt x="23" y="8"/>
                    <a:pt x="18" y="12"/>
                  </a:cubicBezTo>
                  <a:cubicBezTo>
                    <a:pt x="16" y="14"/>
                    <a:pt x="14" y="15"/>
                    <a:pt x="13" y="16"/>
                  </a:cubicBezTo>
                  <a:cubicBezTo>
                    <a:pt x="10" y="18"/>
                    <a:pt x="8" y="20"/>
                    <a:pt x="5" y="23"/>
                  </a:cubicBezTo>
                  <a:cubicBezTo>
                    <a:pt x="0" y="28"/>
                    <a:pt x="5" y="39"/>
                    <a:pt x="13" y="36"/>
                  </a:cubicBezTo>
                  <a:cubicBezTo>
                    <a:pt x="18" y="34"/>
                    <a:pt x="24" y="31"/>
                    <a:pt x="29" y="28"/>
                  </a:cubicBezTo>
                  <a:cubicBezTo>
                    <a:pt x="34" y="24"/>
                    <a:pt x="39" y="20"/>
                    <a:pt x="43" y="15"/>
                  </a:cubicBezTo>
                  <a:cubicBezTo>
                    <a:pt x="49" y="10"/>
                    <a:pt x="43" y="0"/>
                    <a:pt x="35" y="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4407" name="Freeform 44">
              <a:extLst>
                <a:ext uri="{FF2B5EF4-FFF2-40B4-BE49-F238E27FC236}">
                  <a16:creationId xmlns="" xmlns:a16="http://schemas.microsoft.com/office/drawing/2014/main" id="{AC49B272-596D-40A1-B740-E635BD635237}"/>
                </a:ext>
              </a:extLst>
            </p:cNvPr>
            <p:cNvSpPr>
              <a:spLocks/>
            </p:cNvSpPr>
            <p:nvPr/>
          </p:nvSpPr>
          <p:spPr bwMode="auto">
            <a:xfrm>
              <a:off x="2310091" y="1108519"/>
              <a:ext cx="215804" cy="118278"/>
            </a:xfrm>
            <a:custGeom>
              <a:avLst/>
              <a:gdLst>
                <a:gd name="T0" fmla="*/ 2147483646 w 44"/>
                <a:gd name="T1" fmla="*/ 0 h 24"/>
                <a:gd name="T2" fmla="*/ 2147483646 w 44"/>
                <a:gd name="T3" fmla="*/ 2147483646 h 24"/>
                <a:gd name="T4" fmla="*/ 2147483646 w 44"/>
                <a:gd name="T5" fmla="*/ 2147483646 h 24"/>
                <a:gd name="T6" fmla="*/ 2147483646 w 44"/>
                <a:gd name="T7" fmla="*/ 2147483646 h 24"/>
                <a:gd name="T8" fmla="*/ 2147483646 w 44"/>
                <a:gd name="T9" fmla="*/ 2147483646 h 24"/>
                <a:gd name="T10" fmla="*/ 2147483646 w 44"/>
                <a:gd name="T11" fmla="*/ 2147483646 h 24"/>
                <a:gd name="T12" fmla="*/ 2147483646 w 44"/>
                <a:gd name="T13" fmla="*/ 0 h 2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 h="24">
                  <a:moveTo>
                    <a:pt x="33" y="0"/>
                  </a:moveTo>
                  <a:cubicBezTo>
                    <a:pt x="24" y="0"/>
                    <a:pt x="15" y="2"/>
                    <a:pt x="7" y="6"/>
                  </a:cubicBezTo>
                  <a:cubicBezTo>
                    <a:pt x="3" y="7"/>
                    <a:pt x="0" y="11"/>
                    <a:pt x="1" y="16"/>
                  </a:cubicBezTo>
                  <a:cubicBezTo>
                    <a:pt x="1" y="17"/>
                    <a:pt x="2" y="17"/>
                    <a:pt x="2" y="18"/>
                  </a:cubicBezTo>
                  <a:cubicBezTo>
                    <a:pt x="3" y="21"/>
                    <a:pt x="5" y="24"/>
                    <a:pt x="9" y="24"/>
                  </a:cubicBezTo>
                  <a:cubicBezTo>
                    <a:pt x="18" y="23"/>
                    <a:pt x="27" y="19"/>
                    <a:pt x="35" y="16"/>
                  </a:cubicBezTo>
                  <a:cubicBezTo>
                    <a:pt x="44" y="13"/>
                    <a:pt x="42" y="0"/>
                    <a:pt x="33" y="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grpSp>
        <p:nvGrpSpPr>
          <p:cNvPr id="18" name="组合 17">
            <a:extLst>
              <a:ext uri="{FF2B5EF4-FFF2-40B4-BE49-F238E27FC236}">
                <a16:creationId xmlns="" xmlns:a16="http://schemas.microsoft.com/office/drawing/2014/main" id="{0DECC593-B4D3-4CDF-8D15-4542EFFB7A18}"/>
              </a:ext>
            </a:extLst>
          </p:cNvPr>
          <p:cNvGrpSpPr>
            <a:grpSpLocks/>
          </p:cNvGrpSpPr>
          <p:nvPr/>
        </p:nvGrpSpPr>
        <p:grpSpPr bwMode="auto">
          <a:xfrm>
            <a:off x="249015" y="3895725"/>
            <a:ext cx="477837" cy="2779713"/>
            <a:chOff x="392752" y="3324665"/>
            <a:chExt cx="637039" cy="2780557"/>
          </a:xfrm>
        </p:grpSpPr>
        <p:sp>
          <p:nvSpPr>
            <p:cNvPr id="14398" name="Freeform 22">
              <a:extLst>
                <a:ext uri="{FF2B5EF4-FFF2-40B4-BE49-F238E27FC236}">
                  <a16:creationId xmlns="" xmlns:a16="http://schemas.microsoft.com/office/drawing/2014/main" id="{AF6124F9-0354-4BAB-A77B-13FF8AD53CC1}"/>
                </a:ext>
              </a:extLst>
            </p:cNvPr>
            <p:cNvSpPr>
              <a:spLocks/>
            </p:cNvSpPr>
            <p:nvPr/>
          </p:nvSpPr>
          <p:spPr bwMode="auto">
            <a:xfrm>
              <a:off x="415578" y="4287484"/>
              <a:ext cx="394258" cy="1745111"/>
            </a:xfrm>
            <a:custGeom>
              <a:avLst/>
              <a:gdLst>
                <a:gd name="T0" fmla="*/ 2147483646 w 80"/>
                <a:gd name="T1" fmla="*/ 2147483646 h 355"/>
                <a:gd name="T2" fmla="*/ 2147483646 w 80"/>
                <a:gd name="T3" fmla="*/ 2147483646 h 355"/>
                <a:gd name="T4" fmla="*/ 2147483646 w 80"/>
                <a:gd name="T5" fmla="*/ 2147483646 h 355"/>
                <a:gd name="T6" fmla="*/ 2147483646 w 80"/>
                <a:gd name="T7" fmla="*/ 2147483646 h 355"/>
                <a:gd name="T8" fmla="*/ 2147483646 w 80"/>
                <a:gd name="T9" fmla="*/ 2147483646 h 355"/>
                <a:gd name="T10" fmla="*/ 2147483646 w 80"/>
                <a:gd name="T11" fmla="*/ 2147483646 h 355"/>
                <a:gd name="T12" fmla="*/ 2147483646 w 80"/>
                <a:gd name="T13" fmla="*/ 2147483646 h 355"/>
                <a:gd name="T14" fmla="*/ 2147483646 w 80"/>
                <a:gd name="T15" fmla="*/ 2147483646 h 355"/>
                <a:gd name="T16" fmla="*/ 2147483646 w 80"/>
                <a:gd name="T17" fmla="*/ 2147483646 h 355"/>
                <a:gd name="T18" fmla="*/ 2147483646 w 80"/>
                <a:gd name="T19" fmla="*/ 2147483646 h 355"/>
                <a:gd name="T20" fmla="*/ 2147483646 w 80"/>
                <a:gd name="T21" fmla="*/ 2147483646 h 355"/>
                <a:gd name="T22" fmla="*/ 2147483646 w 80"/>
                <a:gd name="T23" fmla="*/ 2147483646 h 355"/>
                <a:gd name="T24" fmla="*/ 2147483646 w 80"/>
                <a:gd name="T25" fmla="*/ 2147483646 h 355"/>
                <a:gd name="T26" fmla="*/ 2147483646 w 80"/>
                <a:gd name="T27" fmla="*/ 2147483646 h 355"/>
                <a:gd name="T28" fmla="*/ 2147483646 w 80"/>
                <a:gd name="T29" fmla="*/ 2147483646 h 355"/>
                <a:gd name="T30" fmla="*/ 2147483646 w 80"/>
                <a:gd name="T31" fmla="*/ 2147483646 h 355"/>
                <a:gd name="T32" fmla="*/ 2147483646 w 80"/>
                <a:gd name="T33" fmla="*/ 2147483646 h 355"/>
                <a:gd name="T34" fmla="*/ 2147483646 w 80"/>
                <a:gd name="T35" fmla="*/ 2147483646 h 355"/>
                <a:gd name="T36" fmla="*/ 2147483646 w 80"/>
                <a:gd name="T37" fmla="*/ 2147483646 h 355"/>
                <a:gd name="T38" fmla="*/ 2147483646 w 80"/>
                <a:gd name="T39" fmla="*/ 2147483646 h 355"/>
                <a:gd name="T40" fmla="*/ 2147483646 w 80"/>
                <a:gd name="T41" fmla="*/ 2147483646 h 355"/>
                <a:gd name="T42" fmla="*/ 2147483646 w 80"/>
                <a:gd name="T43" fmla="*/ 2147483646 h 355"/>
                <a:gd name="T44" fmla="*/ 2147483646 w 80"/>
                <a:gd name="T45" fmla="*/ 2147483646 h 355"/>
                <a:gd name="T46" fmla="*/ 0 w 80"/>
                <a:gd name="T47" fmla="*/ 2147483646 h 355"/>
                <a:gd name="T48" fmla="*/ 2147483646 w 80"/>
                <a:gd name="T49" fmla="*/ 2147483646 h 355"/>
                <a:gd name="T50" fmla="*/ 2147483646 w 80"/>
                <a:gd name="T51" fmla="*/ 2147483646 h 355"/>
                <a:gd name="T52" fmla="*/ 2147483646 w 80"/>
                <a:gd name="T53" fmla="*/ 2147483646 h 355"/>
                <a:gd name="T54" fmla="*/ 2147483646 w 80"/>
                <a:gd name="T55" fmla="*/ 2147483646 h 355"/>
                <a:gd name="T56" fmla="*/ 2147483646 w 80"/>
                <a:gd name="T57" fmla="*/ 2147483646 h 355"/>
                <a:gd name="T58" fmla="*/ 2147483646 w 80"/>
                <a:gd name="T59" fmla="*/ 2147483646 h 355"/>
                <a:gd name="T60" fmla="*/ 2147483646 w 80"/>
                <a:gd name="T61" fmla="*/ 2147483646 h 355"/>
                <a:gd name="T62" fmla="*/ 2147483646 w 80"/>
                <a:gd name="T63" fmla="*/ 2147483646 h 355"/>
                <a:gd name="T64" fmla="*/ 2147483646 w 80"/>
                <a:gd name="T65" fmla="*/ 2147483646 h 355"/>
                <a:gd name="T66" fmla="*/ 2147483646 w 80"/>
                <a:gd name="T67" fmla="*/ 2147483646 h 355"/>
                <a:gd name="T68" fmla="*/ 2147483646 w 80"/>
                <a:gd name="T69" fmla="*/ 2147483646 h 355"/>
                <a:gd name="T70" fmla="*/ 2147483646 w 80"/>
                <a:gd name="T71" fmla="*/ 2147483646 h 355"/>
                <a:gd name="T72" fmla="*/ 2147483646 w 80"/>
                <a:gd name="T73" fmla="*/ 2147483646 h 355"/>
                <a:gd name="T74" fmla="*/ 2147483646 w 80"/>
                <a:gd name="T75" fmla="*/ 2147483646 h 355"/>
                <a:gd name="T76" fmla="*/ 2147483646 w 80"/>
                <a:gd name="T77" fmla="*/ 2147483646 h 355"/>
                <a:gd name="T78" fmla="*/ 2147483646 w 80"/>
                <a:gd name="T79" fmla="*/ 2147483646 h 355"/>
                <a:gd name="T80" fmla="*/ 2147483646 w 80"/>
                <a:gd name="T81" fmla="*/ 2147483646 h 355"/>
                <a:gd name="T82" fmla="*/ 2147483646 w 80"/>
                <a:gd name="T83" fmla="*/ 2147483646 h 355"/>
                <a:gd name="T84" fmla="*/ 2147483646 w 80"/>
                <a:gd name="T85" fmla="*/ 2147483646 h 355"/>
                <a:gd name="T86" fmla="*/ 2147483646 w 80"/>
                <a:gd name="T87" fmla="*/ 2147483646 h 355"/>
                <a:gd name="T88" fmla="*/ 2147483646 w 80"/>
                <a:gd name="T89" fmla="*/ 2147483646 h 355"/>
                <a:gd name="T90" fmla="*/ 2147483646 w 80"/>
                <a:gd name="T91" fmla="*/ 2147483646 h 355"/>
                <a:gd name="T92" fmla="*/ 2147483646 w 80"/>
                <a:gd name="T93" fmla="*/ 2147483646 h 355"/>
                <a:gd name="T94" fmla="*/ 2147483646 w 80"/>
                <a:gd name="T95" fmla="*/ 2147483646 h 355"/>
                <a:gd name="T96" fmla="*/ 2147483646 w 80"/>
                <a:gd name="T97" fmla="*/ 2147483646 h 355"/>
                <a:gd name="T98" fmla="*/ 2147483646 w 80"/>
                <a:gd name="T99" fmla="*/ 2147483646 h 355"/>
                <a:gd name="T100" fmla="*/ 2147483646 w 80"/>
                <a:gd name="T101" fmla="*/ 2147483646 h 355"/>
                <a:gd name="T102" fmla="*/ 2147483646 w 80"/>
                <a:gd name="T103" fmla="*/ 2147483646 h 355"/>
                <a:gd name="T104" fmla="*/ 2147483646 w 80"/>
                <a:gd name="T105" fmla="*/ 2147483646 h 355"/>
                <a:gd name="T106" fmla="*/ 2147483646 w 80"/>
                <a:gd name="T107" fmla="*/ 2147483646 h 355"/>
                <a:gd name="T108" fmla="*/ 2147483646 w 80"/>
                <a:gd name="T109" fmla="*/ 2147483646 h 35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80" h="355">
                  <a:moveTo>
                    <a:pt x="78" y="29"/>
                  </a:moveTo>
                  <a:cubicBezTo>
                    <a:pt x="80" y="24"/>
                    <a:pt x="77" y="16"/>
                    <a:pt x="71" y="19"/>
                  </a:cubicBezTo>
                  <a:cubicBezTo>
                    <a:pt x="71" y="19"/>
                    <a:pt x="71" y="19"/>
                    <a:pt x="71" y="19"/>
                  </a:cubicBezTo>
                  <a:cubicBezTo>
                    <a:pt x="72" y="14"/>
                    <a:pt x="66" y="9"/>
                    <a:pt x="61" y="12"/>
                  </a:cubicBezTo>
                  <a:cubicBezTo>
                    <a:pt x="60" y="12"/>
                    <a:pt x="60" y="12"/>
                    <a:pt x="60" y="12"/>
                  </a:cubicBezTo>
                  <a:cubicBezTo>
                    <a:pt x="59" y="12"/>
                    <a:pt x="58" y="12"/>
                    <a:pt x="56" y="13"/>
                  </a:cubicBezTo>
                  <a:cubicBezTo>
                    <a:pt x="55" y="13"/>
                    <a:pt x="55" y="13"/>
                    <a:pt x="55" y="13"/>
                  </a:cubicBezTo>
                  <a:cubicBezTo>
                    <a:pt x="55" y="13"/>
                    <a:pt x="54" y="13"/>
                    <a:pt x="53" y="13"/>
                  </a:cubicBezTo>
                  <a:cubicBezTo>
                    <a:pt x="57" y="7"/>
                    <a:pt x="50" y="0"/>
                    <a:pt x="44" y="5"/>
                  </a:cubicBezTo>
                  <a:cubicBezTo>
                    <a:pt x="41" y="8"/>
                    <a:pt x="38" y="10"/>
                    <a:pt x="35" y="12"/>
                  </a:cubicBezTo>
                  <a:cubicBezTo>
                    <a:pt x="28" y="12"/>
                    <a:pt x="23" y="14"/>
                    <a:pt x="16" y="18"/>
                  </a:cubicBezTo>
                  <a:cubicBezTo>
                    <a:pt x="10" y="21"/>
                    <a:pt x="14" y="30"/>
                    <a:pt x="21" y="28"/>
                  </a:cubicBezTo>
                  <a:cubicBezTo>
                    <a:pt x="24" y="28"/>
                    <a:pt x="28" y="27"/>
                    <a:pt x="31" y="26"/>
                  </a:cubicBezTo>
                  <a:cubicBezTo>
                    <a:pt x="23" y="36"/>
                    <a:pt x="20" y="50"/>
                    <a:pt x="22" y="63"/>
                  </a:cubicBezTo>
                  <a:cubicBezTo>
                    <a:pt x="21" y="68"/>
                    <a:pt x="19" y="72"/>
                    <a:pt x="18" y="77"/>
                  </a:cubicBezTo>
                  <a:cubicBezTo>
                    <a:pt x="17" y="80"/>
                    <a:pt x="18" y="82"/>
                    <a:pt x="20" y="84"/>
                  </a:cubicBezTo>
                  <a:cubicBezTo>
                    <a:pt x="20" y="86"/>
                    <a:pt x="21" y="88"/>
                    <a:pt x="23" y="89"/>
                  </a:cubicBezTo>
                  <a:cubicBezTo>
                    <a:pt x="18" y="89"/>
                    <a:pt x="13" y="92"/>
                    <a:pt x="13" y="97"/>
                  </a:cubicBezTo>
                  <a:cubicBezTo>
                    <a:pt x="16" y="122"/>
                    <a:pt x="15" y="147"/>
                    <a:pt x="16" y="173"/>
                  </a:cubicBezTo>
                  <a:cubicBezTo>
                    <a:pt x="16" y="177"/>
                    <a:pt x="16" y="181"/>
                    <a:pt x="16" y="185"/>
                  </a:cubicBezTo>
                  <a:cubicBezTo>
                    <a:pt x="17" y="190"/>
                    <a:pt x="17" y="195"/>
                    <a:pt x="18" y="201"/>
                  </a:cubicBezTo>
                  <a:cubicBezTo>
                    <a:pt x="11" y="219"/>
                    <a:pt x="6" y="238"/>
                    <a:pt x="6" y="257"/>
                  </a:cubicBezTo>
                  <a:cubicBezTo>
                    <a:pt x="6" y="258"/>
                    <a:pt x="6" y="258"/>
                    <a:pt x="6" y="259"/>
                  </a:cubicBezTo>
                  <a:cubicBezTo>
                    <a:pt x="3" y="268"/>
                    <a:pt x="2" y="277"/>
                    <a:pt x="0" y="287"/>
                  </a:cubicBezTo>
                  <a:cubicBezTo>
                    <a:pt x="0" y="289"/>
                    <a:pt x="1" y="291"/>
                    <a:pt x="3" y="292"/>
                  </a:cubicBezTo>
                  <a:cubicBezTo>
                    <a:pt x="2" y="300"/>
                    <a:pt x="2" y="308"/>
                    <a:pt x="3" y="315"/>
                  </a:cubicBezTo>
                  <a:cubicBezTo>
                    <a:pt x="3" y="318"/>
                    <a:pt x="5" y="319"/>
                    <a:pt x="6" y="320"/>
                  </a:cubicBezTo>
                  <a:cubicBezTo>
                    <a:pt x="6" y="322"/>
                    <a:pt x="6" y="324"/>
                    <a:pt x="5" y="327"/>
                  </a:cubicBezTo>
                  <a:cubicBezTo>
                    <a:pt x="5" y="330"/>
                    <a:pt x="7" y="333"/>
                    <a:pt x="10" y="334"/>
                  </a:cubicBezTo>
                  <a:cubicBezTo>
                    <a:pt x="9" y="336"/>
                    <a:pt x="9" y="338"/>
                    <a:pt x="8" y="340"/>
                  </a:cubicBezTo>
                  <a:cubicBezTo>
                    <a:pt x="6" y="351"/>
                    <a:pt x="20" y="355"/>
                    <a:pt x="24" y="345"/>
                  </a:cubicBezTo>
                  <a:cubicBezTo>
                    <a:pt x="25" y="343"/>
                    <a:pt x="26" y="342"/>
                    <a:pt x="26" y="340"/>
                  </a:cubicBezTo>
                  <a:cubicBezTo>
                    <a:pt x="29" y="340"/>
                    <a:pt x="32" y="338"/>
                    <a:pt x="32" y="334"/>
                  </a:cubicBezTo>
                  <a:cubicBezTo>
                    <a:pt x="33" y="330"/>
                    <a:pt x="34" y="325"/>
                    <a:pt x="35" y="321"/>
                  </a:cubicBezTo>
                  <a:cubicBezTo>
                    <a:pt x="35" y="320"/>
                    <a:pt x="35" y="319"/>
                    <a:pt x="35" y="318"/>
                  </a:cubicBezTo>
                  <a:cubicBezTo>
                    <a:pt x="36" y="312"/>
                    <a:pt x="36" y="307"/>
                    <a:pt x="37" y="301"/>
                  </a:cubicBezTo>
                  <a:cubicBezTo>
                    <a:pt x="40" y="293"/>
                    <a:pt x="43" y="284"/>
                    <a:pt x="46" y="276"/>
                  </a:cubicBezTo>
                  <a:cubicBezTo>
                    <a:pt x="47" y="272"/>
                    <a:pt x="46" y="270"/>
                    <a:pt x="44" y="268"/>
                  </a:cubicBezTo>
                  <a:cubicBezTo>
                    <a:pt x="45" y="267"/>
                    <a:pt x="46" y="266"/>
                    <a:pt x="46" y="265"/>
                  </a:cubicBezTo>
                  <a:cubicBezTo>
                    <a:pt x="47" y="261"/>
                    <a:pt x="47" y="257"/>
                    <a:pt x="48" y="253"/>
                  </a:cubicBezTo>
                  <a:cubicBezTo>
                    <a:pt x="48" y="252"/>
                    <a:pt x="48" y="252"/>
                    <a:pt x="48" y="251"/>
                  </a:cubicBezTo>
                  <a:cubicBezTo>
                    <a:pt x="49" y="250"/>
                    <a:pt x="49" y="249"/>
                    <a:pt x="49" y="248"/>
                  </a:cubicBezTo>
                  <a:cubicBezTo>
                    <a:pt x="50" y="237"/>
                    <a:pt x="52" y="225"/>
                    <a:pt x="53" y="213"/>
                  </a:cubicBezTo>
                  <a:cubicBezTo>
                    <a:pt x="56" y="199"/>
                    <a:pt x="57" y="184"/>
                    <a:pt x="57" y="169"/>
                  </a:cubicBezTo>
                  <a:cubicBezTo>
                    <a:pt x="57" y="167"/>
                    <a:pt x="56" y="166"/>
                    <a:pt x="55" y="164"/>
                  </a:cubicBezTo>
                  <a:cubicBezTo>
                    <a:pt x="57" y="159"/>
                    <a:pt x="59" y="153"/>
                    <a:pt x="61" y="147"/>
                  </a:cubicBezTo>
                  <a:cubicBezTo>
                    <a:pt x="63" y="143"/>
                    <a:pt x="61" y="140"/>
                    <a:pt x="58" y="139"/>
                  </a:cubicBezTo>
                  <a:cubicBezTo>
                    <a:pt x="59" y="130"/>
                    <a:pt x="59" y="122"/>
                    <a:pt x="59" y="113"/>
                  </a:cubicBezTo>
                  <a:cubicBezTo>
                    <a:pt x="59" y="111"/>
                    <a:pt x="57" y="108"/>
                    <a:pt x="54" y="107"/>
                  </a:cubicBezTo>
                  <a:cubicBezTo>
                    <a:pt x="54" y="106"/>
                    <a:pt x="54" y="106"/>
                    <a:pt x="54" y="106"/>
                  </a:cubicBezTo>
                  <a:cubicBezTo>
                    <a:pt x="61" y="96"/>
                    <a:pt x="66" y="84"/>
                    <a:pt x="69" y="70"/>
                  </a:cubicBezTo>
                  <a:cubicBezTo>
                    <a:pt x="70" y="65"/>
                    <a:pt x="67" y="62"/>
                    <a:pt x="63" y="61"/>
                  </a:cubicBezTo>
                  <a:cubicBezTo>
                    <a:pt x="63" y="60"/>
                    <a:pt x="63" y="59"/>
                    <a:pt x="63" y="58"/>
                  </a:cubicBezTo>
                  <a:cubicBezTo>
                    <a:pt x="64" y="56"/>
                    <a:pt x="65" y="55"/>
                    <a:pt x="65" y="53"/>
                  </a:cubicBezTo>
                  <a:cubicBezTo>
                    <a:pt x="70" y="45"/>
                    <a:pt x="75" y="37"/>
                    <a:pt x="78" y="29"/>
                  </a:cubicBezTo>
                  <a:close/>
                </a:path>
              </a:pathLst>
            </a:custGeom>
            <a:solidFill>
              <a:srgbClr val="F28C3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4399" name="Freeform 23">
              <a:extLst>
                <a:ext uri="{FF2B5EF4-FFF2-40B4-BE49-F238E27FC236}">
                  <a16:creationId xmlns="" xmlns:a16="http://schemas.microsoft.com/office/drawing/2014/main" id="{3F9BD43F-8287-48AD-99D3-7502F58DA321}"/>
                </a:ext>
              </a:extLst>
            </p:cNvPr>
            <p:cNvSpPr>
              <a:spLocks/>
            </p:cNvSpPr>
            <p:nvPr/>
          </p:nvSpPr>
          <p:spPr bwMode="auto">
            <a:xfrm>
              <a:off x="430103" y="4140157"/>
              <a:ext cx="417084" cy="211654"/>
            </a:xfrm>
            <a:custGeom>
              <a:avLst/>
              <a:gdLst>
                <a:gd name="T0" fmla="*/ 2147483646 w 85"/>
                <a:gd name="T1" fmla="*/ 2147483646 h 43"/>
                <a:gd name="T2" fmla="*/ 2147483646 w 85"/>
                <a:gd name="T3" fmla="*/ 2147483646 h 43"/>
                <a:gd name="T4" fmla="*/ 2147483646 w 85"/>
                <a:gd name="T5" fmla="*/ 2147483646 h 43"/>
                <a:gd name="T6" fmla="*/ 2147483646 w 85"/>
                <a:gd name="T7" fmla="*/ 2147483646 h 43"/>
                <a:gd name="T8" fmla="*/ 2147483646 w 85"/>
                <a:gd name="T9" fmla="*/ 2147483646 h 43"/>
                <a:gd name="T10" fmla="*/ 2147483646 w 85"/>
                <a:gd name="T11" fmla="*/ 2147483646 h 43"/>
                <a:gd name="T12" fmla="*/ 2147483646 w 85"/>
                <a:gd name="T13" fmla="*/ 2147483646 h 43"/>
                <a:gd name="T14" fmla="*/ 2147483646 w 85"/>
                <a:gd name="T15" fmla="*/ 2147483646 h 43"/>
                <a:gd name="T16" fmla="*/ 2147483646 w 85"/>
                <a:gd name="T17" fmla="*/ 2147483646 h 43"/>
                <a:gd name="T18" fmla="*/ 2147483646 w 85"/>
                <a:gd name="T19" fmla="*/ 2147483646 h 43"/>
                <a:gd name="T20" fmla="*/ 2147483646 w 85"/>
                <a:gd name="T21" fmla="*/ 2147483646 h 43"/>
                <a:gd name="T22" fmla="*/ 2147483646 w 85"/>
                <a:gd name="T23" fmla="*/ 2147483646 h 4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5" h="43">
                  <a:moveTo>
                    <a:pt x="77" y="10"/>
                  </a:moveTo>
                  <a:cubicBezTo>
                    <a:pt x="71" y="8"/>
                    <a:pt x="65" y="6"/>
                    <a:pt x="59" y="5"/>
                  </a:cubicBezTo>
                  <a:cubicBezTo>
                    <a:pt x="59" y="5"/>
                    <a:pt x="59" y="5"/>
                    <a:pt x="58" y="4"/>
                  </a:cubicBezTo>
                  <a:cubicBezTo>
                    <a:pt x="55" y="4"/>
                    <a:pt x="52" y="3"/>
                    <a:pt x="47" y="3"/>
                  </a:cubicBezTo>
                  <a:cubicBezTo>
                    <a:pt x="35" y="1"/>
                    <a:pt x="23" y="0"/>
                    <a:pt x="11" y="2"/>
                  </a:cubicBezTo>
                  <a:cubicBezTo>
                    <a:pt x="2" y="3"/>
                    <a:pt x="0" y="12"/>
                    <a:pt x="5" y="16"/>
                  </a:cubicBezTo>
                  <a:cubicBezTo>
                    <a:pt x="4" y="19"/>
                    <a:pt x="5" y="23"/>
                    <a:pt x="9" y="23"/>
                  </a:cubicBezTo>
                  <a:cubicBezTo>
                    <a:pt x="9" y="24"/>
                    <a:pt x="9" y="24"/>
                    <a:pt x="9" y="24"/>
                  </a:cubicBezTo>
                  <a:cubicBezTo>
                    <a:pt x="8" y="27"/>
                    <a:pt x="9" y="31"/>
                    <a:pt x="12" y="32"/>
                  </a:cubicBezTo>
                  <a:cubicBezTo>
                    <a:pt x="30" y="41"/>
                    <a:pt x="49" y="43"/>
                    <a:pt x="64" y="31"/>
                  </a:cubicBezTo>
                  <a:cubicBezTo>
                    <a:pt x="69" y="30"/>
                    <a:pt x="74" y="28"/>
                    <a:pt x="79" y="25"/>
                  </a:cubicBezTo>
                  <a:cubicBezTo>
                    <a:pt x="85" y="21"/>
                    <a:pt x="83" y="12"/>
                    <a:pt x="77" y="10"/>
                  </a:cubicBezTo>
                  <a:close/>
                </a:path>
              </a:pathLst>
            </a:custGeom>
            <a:solidFill>
              <a:srgbClr val="D5866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4400" name="Freeform 91">
              <a:extLst>
                <a:ext uri="{FF2B5EF4-FFF2-40B4-BE49-F238E27FC236}">
                  <a16:creationId xmlns="" xmlns:a16="http://schemas.microsoft.com/office/drawing/2014/main" id="{32BD84B5-FB42-4B3D-9222-5E082D5B533A}"/>
                </a:ext>
              </a:extLst>
            </p:cNvPr>
            <p:cNvSpPr>
              <a:spLocks noEditPoints="1"/>
            </p:cNvSpPr>
            <p:nvPr/>
          </p:nvSpPr>
          <p:spPr bwMode="auto">
            <a:xfrm>
              <a:off x="392752" y="3324665"/>
              <a:ext cx="637039" cy="2780557"/>
            </a:xfrm>
            <a:custGeom>
              <a:avLst/>
              <a:gdLst>
                <a:gd name="T0" fmla="*/ 2147483646 w 130"/>
                <a:gd name="T1" fmla="*/ 2147483646 h 566"/>
                <a:gd name="T2" fmla="*/ 2147483646 w 130"/>
                <a:gd name="T3" fmla="*/ 2147483646 h 566"/>
                <a:gd name="T4" fmla="*/ 2147483646 w 130"/>
                <a:gd name="T5" fmla="*/ 2147483646 h 566"/>
                <a:gd name="T6" fmla="*/ 2147483646 w 130"/>
                <a:gd name="T7" fmla="*/ 2147483646 h 566"/>
                <a:gd name="T8" fmla="*/ 2147483646 w 130"/>
                <a:gd name="T9" fmla="*/ 2147483646 h 566"/>
                <a:gd name="T10" fmla="*/ 2147483646 w 130"/>
                <a:gd name="T11" fmla="*/ 2147483646 h 566"/>
                <a:gd name="T12" fmla="*/ 2147483646 w 130"/>
                <a:gd name="T13" fmla="*/ 2147483646 h 566"/>
                <a:gd name="T14" fmla="*/ 2147483646 w 130"/>
                <a:gd name="T15" fmla="*/ 2147483646 h 566"/>
                <a:gd name="T16" fmla="*/ 2147483646 w 130"/>
                <a:gd name="T17" fmla="*/ 2147483646 h 566"/>
                <a:gd name="T18" fmla="*/ 2147483646 w 130"/>
                <a:gd name="T19" fmla="*/ 2147483646 h 566"/>
                <a:gd name="T20" fmla="*/ 2147483646 w 130"/>
                <a:gd name="T21" fmla="*/ 2147483646 h 566"/>
                <a:gd name="T22" fmla="*/ 2147483646 w 130"/>
                <a:gd name="T23" fmla="*/ 2147483646 h 566"/>
                <a:gd name="T24" fmla="*/ 2147483646 w 130"/>
                <a:gd name="T25" fmla="*/ 2147483646 h 566"/>
                <a:gd name="T26" fmla="*/ 2147483646 w 130"/>
                <a:gd name="T27" fmla="*/ 2147483646 h 566"/>
                <a:gd name="T28" fmla="*/ 2147483646 w 130"/>
                <a:gd name="T29" fmla="*/ 2147483646 h 566"/>
                <a:gd name="T30" fmla="*/ 2147483646 w 130"/>
                <a:gd name="T31" fmla="*/ 2147483646 h 566"/>
                <a:gd name="T32" fmla="*/ 2147483646 w 130"/>
                <a:gd name="T33" fmla="*/ 2147483646 h 566"/>
                <a:gd name="T34" fmla="*/ 2147483646 w 130"/>
                <a:gd name="T35" fmla="*/ 2147483646 h 566"/>
                <a:gd name="T36" fmla="*/ 2147483646 w 130"/>
                <a:gd name="T37" fmla="*/ 2147483646 h 566"/>
                <a:gd name="T38" fmla="*/ 2147483646 w 130"/>
                <a:gd name="T39" fmla="*/ 2147483646 h 566"/>
                <a:gd name="T40" fmla="*/ 2147483646 w 130"/>
                <a:gd name="T41" fmla="*/ 2147483646 h 566"/>
                <a:gd name="T42" fmla="*/ 2147483646 w 130"/>
                <a:gd name="T43" fmla="*/ 2147483646 h 566"/>
                <a:gd name="T44" fmla="*/ 2147483646 w 130"/>
                <a:gd name="T45" fmla="*/ 2147483646 h 566"/>
                <a:gd name="T46" fmla="*/ 2147483646 w 130"/>
                <a:gd name="T47" fmla="*/ 2147483646 h 566"/>
                <a:gd name="T48" fmla="*/ 2147483646 w 130"/>
                <a:gd name="T49" fmla="*/ 2147483646 h 566"/>
                <a:gd name="T50" fmla="*/ 2147483646 w 130"/>
                <a:gd name="T51" fmla="*/ 2147483646 h 566"/>
                <a:gd name="T52" fmla="*/ 2147483646 w 130"/>
                <a:gd name="T53" fmla="*/ 2147483646 h 566"/>
                <a:gd name="T54" fmla="*/ 2147483646 w 130"/>
                <a:gd name="T55" fmla="*/ 2147483646 h 566"/>
                <a:gd name="T56" fmla="*/ 2147483646 w 130"/>
                <a:gd name="T57" fmla="*/ 2147483646 h 566"/>
                <a:gd name="T58" fmla="*/ 2147483646 w 130"/>
                <a:gd name="T59" fmla="*/ 2147483646 h 566"/>
                <a:gd name="T60" fmla="*/ 2147483646 w 130"/>
                <a:gd name="T61" fmla="*/ 2147483646 h 566"/>
                <a:gd name="T62" fmla="*/ 2147483646 w 130"/>
                <a:gd name="T63" fmla="*/ 2147483646 h 566"/>
                <a:gd name="T64" fmla="*/ 2147483646 w 130"/>
                <a:gd name="T65" fmla="*/ 2147483646 h 566"/>
                <a:gd name="T66" fmla="*/ 2147483646 w 130"/>
                <a:gd name="T67" fmla="*/ 2147483646 h 566"/>
                <a:gd name="T68" fmla="*/ 2147483646 w 130"/>
                <a:gd name="T69" fmla="*/ 2147483646 h 566"/>
                <a:gd name="T70" fmla="*/ 2147483646 w 130"/>
                <a:gd name="T71" fmla="*/ 2147483646 h 566"/>
                <a:gd name="T72" fmla="*/ 2147483646 w 130"/>
                <a:gd name="T73" fmla="*/ 2147483646 h 566"/>
                <a:gd name="T74" fmla="*/ 2147483646 w 130"/>
                <a:gd name="T75" fmla="*/ 2147483646 h 566"/>
                <a:gd name="T76" fmla="*/ 2147483646 w 130"/>
                <a:gd name="T77" fmla="*/ 2147483646 h 566"/>
                <a:gd name="T78" fmla="*/ 2147483646 w 130"/>
                <a:gd name="T79" fmla="*/ 2147483646 h 566"/>
                <a:gd name="T80" fmla="*/ 2147483646 w 130"/>
                <a:gd name="T81" fmla="*/ 2147483646 h 566"/>
                <a:gd name="T82" fmla="*/ 2147483646 w 130"/>
                <a:gd name="T83" fmla="*/ 2147483646 h 566"/>
                <a:gd name="T84" fmla="*/ 2147483646 w 130"/>
                <a:gd name="T85" fmla="*/ 2147483646 h 566"/>
                <a:gd name="T86" fmla="*/ 2147483646 w 130"/>
                <a:gd name="T87" fmla="*/ 2147483646 h 566"/>
                <a:gd name="T88" fmla="*/ 2147483646 w 130"/>
                <a:gd name="T89" fmla="*/ 2147483646 h 566"/>
                <a:gd name="T90" fmla="*/ 2147483646 w 130"/>
                <a:gd name="T91" fmla="*/ 2147483646 h 566"/>
                <a:gd name="T92" fmla="*/ 2147483646 w 130"/>
                <a:gd name="T93" fmla="*/ 2147483646 h 56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30" h="566">
                  <a:moveTo>
                    <a:pt x="95" y="171"/>
                  </a:moveTo>
                  <a:cubicBezTo>
                    <a:pt x="130" y="122"/>
                    <a:pt x="96" y="59"/>
                    <a:pt x="81" y="8"/>
                  </a:cubicBezTo>
                  <a:cubicBezTo>
                    <a:pt x="81" y="7"/>
                    <a:pt x="81" y="7"/>
                    <a:pt x="81" y="6"/>
                  </a:cubicBezTo>
                  <a:cubicBezTo>
                    <a:pt x="81" y="5"/>
                    <a:pt x="80" y="5"/>
                    <a:pt x="80" y="4"/>
                  </a:cubicBezTo>
                  <a:cubicBezTo>
                    <a:pt x="80" y="3"/>
                    <a:pt x="79" y="2"/>
                    <a:pt x="79" y="2"/>
                  </a:cubicBezTo>
                  <a:cubicBezTo>
                    <a:pt x="79" y="0"/>
                    <a:pt x="77" y="1"/>
                    <a:pt x="77" y="2"/>
                  </a:cubicBezTo>
                  <a:cubicBezTo>
                    <a:pt x="77" y="2"/>
                    <a:pt x="77" y="3"/>
                    <a:pt x="77" y="3"/>
                  </a:cubicBezTo>
                  <a:cubicBezTo>
                    <a:pt x="76" y="4"/>
                    <a:pt x="76" y="4"/>
                    <a:pt x="75" y="5"/>
                  </a:cubicBezTo>
                  <a:cubicBezTo>
                    <a:pt x="69" y="30"/>
                    <a:pt x="60" y="46"/>
                    <a:pt x="43" y="64"/>
                  </a:cubicBezTo>
                  <a:cubicBezTo>
                    <a:pt x="32" y="76"/>
                    <a:pt x="22" y="89"/>
                    <a:pt x="15" y="104"/>
                  </a:cubicBezTo>
                  <a:cubicBezTo>
                    <a:pt x="10" y="117"/>
                    <a:pt x="1" y="162"/>
                    <a:pt x="26" y="162"/>
                  </a:cubicBezTo>
                  <a:cubicBezTo>
                    <a:pt x="28" y="161"/>
                    <a:pt x="28" y="159"/>
                    <a:pt x="26" y="158"/>
                  </a:cubicBezTo>
                  <a:cubicBezTo>
                    <a:pt x="13" y="157"/>
                    <a:pt x="20" y="123"/>
                    <a:pt x="21" y="117"/>
                  </a:cubicBezTo>
                  <a:cubicBezTo>
                    <a:pt x="24" y="102"/>
                    <a:pt x="33" y="89"/>
                    <a:pt x="43" y="78"/>
                  </a:cubicBezTo>
                  <a:cubicBezTo>
                    <a:pt x="58" y="60"/>
                    <a:pt x="76" y="44"/>
                    <a:pt x="80" y="21"/>
                  </a:cubicBezTo>
                  <a:cubicBezTo>
                    <a:pt x="83" y="38"/>
                    <a:pt x="88" y="56"/>
                    <a:pt x="93" y="73"/>
                  </a:cubicBezTo>
                  <a:cubicBezTo>
                    <a:pt x="102" y="108"/>
                    <a:pt x="100" y="136"/>
                    <a:pt x="84" y="168"/>
                  </a:cubicBezTo>
                  <a:cubicBezTo>
                    <a:pt x="79" y="167"/>
                    <a:pt x="74" y="166"/>
                    <a:pt x="69" y="165"/>
                  </a:cubicBezTo>
                  <a:cubicBezTo>
                    <a:pt x="69" y="165"/>
                    <a:pt x="69" y="165"/>
                    <a:pt x="69" y="165"/>
                  </a:cubicBezTo>
                  <a:cubicBezTo>
                    <a:pt x="81" y="153"/>
                    <a:pt x="86" y="132"/>
                    <a:pt x="84" y="115"/>
                  </a:cubicBezTo>
                  <a:cubicBezTo>
                    <a:pt x="84" y="113"/>
                    <a:pt x="80" y="113"/>
                    <a:pt x="80" y="115"/>
                  </a:cubicBezTo>
                  <a:cubicBezTo>
                    <a:pt x="77" y="132"/>
                    <a:pt x="76" y="148"/>
                    <a:pt x="67" y="163"/>
                  </a:cubicBezTo>
                  <a:cubicBezTo>
                    <a:pt x="67" y="164"/>
                    <a:pt x="67" y="164"/>
                    <a:pt x="67" y="165"/>
                  </a:cubicBezTo>
                  <a:cubicBezTo>
                    <a:pt x="64" y="164"/>
                    <a:pt x="61" y="164"/>
                    <a:pt x="58" y="163"/>
                  </a:cubicBezTo>
                  <a:cubicBezTo>
                    <a:pt x="68" y="134"/>
                    <a:pt x="77" y="100"/>
                    <a:pt x="75" y="70"/>
                  </a:cubicBezTo>
                  <a:cubicBezTo>
                    <a:pt x="74" y="67"/>
                    <a:pt x="70" y="66"/>
                    <a:pt x="70" y="69"/>
                  </a:cubicBezTo>
                  <a:cubicBezTo>
                    <a:pt x="65" y="100"/>
                    <a:pt x="58" y="132"/>
                    <a:pt x="55" y="163"/>
                  </a:cubicBezTo>
                  <a:cubicBezTo>
                    <a:pt x="52" y="163"/>
                    <a:pt x="48" y="162"/>
                    <a:pt x="45" y="162"/>
                  </a:cubicBezTo>
                  <a:cubicBezTo>
                    <a:pt x="45" y="162"/>
                    <a:pt x="45" y="162"/>
                    <a:pt x="45" y="162"/>
                  </a:cubicBezTo>
                  <a:cubicBezTo>
                    <a:pt x="45" y="160"/>
                    <a:pt x="45" y="158"/>
                    <a:pt x="45" y="156"/>
                  </a:cubicBezTo>
                  <a:cubicBezTo>
                    <a:pt x="44" y="151"/>
                    <a:pt x="43" y="146"/>
                    <a:pt x="43" y="141"/>
                  </a:cubicBezTo>
                  <a:cubicBezTo>
                    <a:pt x="42" y="127"/>
                    <a:pt x="45" y="115"/>
                    <a:pt x="47" y="102"/>
                  </a:cubicBezTo>
                  <a:cubicBezTo>
                    <a:pt x="47" y="100"/>
                    <a:pt x="43" y="98"/>
                    <a:pt x="42" y="100"/>
                  </a:cubicBezTo>
                  <a:cubicBezTo>
                    <a:pt x="34" y="110"/>
                    <a:pt x="34" y="125"/>
                    <a:pt x="35" y="137"/>
                  </a:cubicBezTo>
                  <a:cubicBezTo>
                    <a:pt x="35" y="143"/>
                    <a:pt x="36" y="150"/>
                    <a:pt x="38" y="156"/>
                  </a:cubicBezTo>
                  <a:cubicBezTo>
                    <a:pt x="39" y="159"/>
                    <a:pt x="41" y="160"/>
                    <a:pt x="43" y="162"/>
                  </a:cubicBezTo>
                  <a:cubicBezTo>
                    <a:pt x="31" y="162"/>
                    <a:pt x="19" y="162"/>
                    <a:pt x="7" y="165"/>
                  </a:cubicBezTo>
                  <a:cubicBezTo>
                    <a:pt x="0" y="166"/>
                    <a:pt x="3" y="176"/>
                    <a:pt x="9" y="175"/>
                  </a:cubicBezTo>
                  <a:cubicBezTo>
                    <a:pt x="4" y="188"/>
                    <a:pt x="11" y="195"/>
                    <a:pt x="21" y="199"/>
                  </a:cubicBezTo>
                  <a:cubicBezTo>
                    <a:pt x="19" y="275"/>
                    <a:pt x="15" y="352"/>
                    <a:pt x="11" y="428"/>
                  </a:cubicBezTo>
                  <a:cubicBezTo>
                    <a:pt x="10" y="453"/>
                    <a:pt x="7" y="479"/>
                    <a:pt x="7" y="504"/>
                  </a:cubicBezTo>
                  <a:cubicBezTo>
                    <a:pt x="7" y="523"/>
                    <a:pt x="8" y="546"/>
                    <a:pt x="20" y="563"/>
                  </a:cubicBezTo>
                  <a:cubicBezTo>
                    <a:pt x="21" y="565"/>
                    <a:pt x="25" y="566"/>
                    <a:pt x="28" y="564"/>
                  </a:cubicBezTo>
                  <a:cubicBezTo>
                    <a:pt x="60" y="524"/>
                    <a:pt x="62" y="463"/>
                    <a:pt x="65" y="414"/>
                  </a:cubicBezTo>
                  <a:cubicBezTo>
                    <a:pt x="67" y="382"/>
                    <a:pt x="70" y="349"/>
                    <a:pt x="74" y="317"/>
                  </a:cubicBezTo>
                  <a:cubicBezTo>
                    <a:pt x="78" y="277"/>
                    <a:pt x="86" y="237"/>
                    <a:pt x="92" y="198"/>
                  </a:cubicBezTo>
                  <a:cubicBezTo>
                    <a:pt x="93" y="198"/>
                    <a:pt x="94" y="197"/>
                    <a:pt x="95" y="197"/>
                  </a:cubicBezTo>
                  <a:cubicBezTo>
                    <a:pt x="96" y="197"/>
                    <a:pt x="97" y="195"/>
                    <a:pt x="97" y="194"/>
                  </a:cubicBezTo>
                  <a:cubicBezTo>
                    <a:pt x="98" y="187"/>
                    <a:pt x="98" y="180"/>
                    <a:pt x="97" y="173"/>
                  </a:cubicBezTo>
                  <a:cubicBezTo>
                    <a:pt x="97" y="172"/>
                    <a:pt x="96" y="171"/>
                    <a:pt x="95" y="171"/>
                  </a:cubicBezTo>
                  <a:close/>
                  <a:moveTo>
                    <a:pt x="63" y="172"/>
                  </a:moveTo>
                  <a:cubicBezTo>
                    <a:pt x="64" y="176"/>
                    <a:pt x="64" y="180"/>
                    <a:pt x="64" y="184"/>
                  </a:cubicBezTo>
                  <a:cubicBezTo>
                    <a:pt x="64" y="187"/>
                    <a:pt x="63" y="191"/>
                    <a:pt x="63" y="194"/>
                  </a:cubicBezTo>
                  <a:cubicBezTo>
                    <a:pt x="60" y="195"/>
                    <a:pt x="56" y="195"/>
                    <a:pt x="53" y="195"/>
                  </a:cubicBezTo>
                  <a:cubicBezTo>
                    <a:pt x="53" y="191"/>
                    <a:pt x="52" y="187"/>
                    <a:pt x="52" y="183"/>
                  </a:cubicBezTo>
                  <a:cubicBezTo>
                    <a:pt x="52" y="179"/>
                    <a:pt x="51" y="175"/>
                    <a:pt x="50" y="171"/>
                  </a:cubicBezTo>
                  <a:cubicBezTo>
                    <a:pt x="54" y="172"/>
                    <a:pt x="59" y="172"/>
                    <a:pt x="63" y="172"/>
                  </a:cubicBezTo>
                  <a:close/>
                  <a:moveTo>
                    <a:pt x="31" y="193"/>
                  </a:moveTo>
                  <a:cubicBezTo>
                    <a:pt x="36" y="189"/>
                    <a:pt x="36" y="179"/>
                    <a:pt x="35" y="172"/>
                  </a:cubicBezTo>
                  <a:cubicBezTo>
                    <a:pt x="39" y="171"/>
                    <a:pt x="43" y="171"/>
                    <a:pt x="47" y="171"/>
                  </a:cubicBezTo>
                  <a:cubicBezTo>
                    <a:pt x="48" y="176"/>
                    <a:pt x="48" y="181"/>
                    <a:pt x="47" y="185"/>
                  </a:cubicBezTo>
                  <a:cubicBezTo>
                    <a:pt x="47" y="189"/>
                    <a:pt x="47" y="192"/>
                    <a:pt x="47" y="195"/>
                  </a:cubicBezTo>
                  <a:cubicBezTo>
                    <a:pt x="42" y="195"/>
                    <a:pt x="36" y="195"/>
                    <a:pt x="31" y="194"/>
                  </a:cubicBezTo>
                  <a:lnTo>
                    <a:pt x="31" y="193"/>
                  </a:lnTo>
                  <a:close/>
                  <a:moveTo>
                    <a:pt x="14" y="174"/>
                  </a:moveTo>
                  <a:cubicBezTo>
                    <a:pt x="19" y="173"/>
                    <a:pt x="24" y="173"/>
                    <a:pt x="29" y="172"/>
                  </a:cubicBezTo>
                  <a:cubicBezTo>
                    <a:pt x="29" y="175"/>
                    <a:pt x="29" y="178"/>
                    <a:pt x="28" y="181"/>
                  </a:cubicBezTo>
                  <a:cubicBezTo>
                    <a:pt x="28" y="185"/>
                    <a:pt x="27" y="189"/>
                    <a:pt x="28" y="193"/>
                  </a:cubicBezTo>
                  <a:cubicBezTo>
                    <a:pt x="28" y="193"/>
                    <a:pt x="28" y="193"/>
                    <a:pt x="28" y="193"/>
                  </a:cubicBezTo>
                  <a:cubicBezTo>
                    <a:pt x="20" y="190"/>
                    <a:pt x="14" y="184"/>
                    <a:pt x="14" y="174"/>
                  </a:cubicBezTo>
                  <a:close/>
                  <a:moveTo>
                    <a:pt x="75" y="225"/>
                  </a:moveTo>
                  <a:cubicBezTo>
                    <a:pt x="67" y="224"/>
                    <a:pt x="59" y="228"/>
                    <a:pt x="52" y="231"/>
                  </a:cubicBezTo>
                  <a:cubicBezTo>
                    <a:pt x="51" y="231"/>
                    <a:pt x="51" y="233"/>
                    <a:pt x="52" y="233"/>
                  </a:cubicBezTo>
                  <a:cubicBezTo>
                    <a:pt x="56" y="232"/>
                    <a:pt x="61" y="232"/>
                    <a:pt x="65" y="232"/>
                  </a:cubicBezTo>
                  <a:cubicBezTo>
                    <a:pt x="68" y="231"/>
                    <a:pt x="71" y="231"/>
                    <a:pt x="74" y="231"/>
                  </a:cubicBezTo>
                  <a:cubicBezTo>
                    <a:pt x="73" y="238"/>
                    <a:pt x="72" y="244"/>
                    <a:pt x="71" y="251"/>
                  </a:cubicBezTo>
                  <a:cubicBezTo>
                    <a:pt x="70" y="252"/>
                    <a:pt x="68" y="252"/>
                    <a:pt x="67" y="253"/>
                  </a:cubicBezTo>
                  <a:cubicBezTo>
                    <a:pt x="63" y="254"/>
                    <a:pt x="59" y="253"/>
                    <a:pt x="54" y="252"/>
                  </a:cubicBezTo>
                  <a:cubicBezTo>
                    <a:pt x="52" y="252"/>
                    <a:pt x="51" y="255"/>
                    <a:pt x="54" y="256"/>
                  </a:cubicBezTo>
                  <a:cubicBezTo>
                    <a:pt x="58" y="257"/>
                    <a:pt x="65" y="258"/>
                    <a:pt x="70" y="257"/>
                  </a:cubicBezTo>
                  <a:cubicBezTo>
                    <a:pt x="70" y="264"/>
                    <a:pt x="69" y="271"/>
                    <a:pt x="68" y="278"/>
                  </a:cubicBezTo>
                  <a:cubicBezTo>
                    <a:pt x="67" y="279"/>
                    <a:pt x="65" y="280"/>
                    <a:pt x="63" y="280"/>
                  </a:cubicBezTo>
                  <a:cubicBezTo>
                    <a:pt x="60" y="281"/>
                    <a:pt x="57" y="281"/>
                    <a:pt x="54" y="280"/>
                  </a:cubicBezTo>
                  <a:cubicBezTo>
                    <a:pt x="52" y="280"/>
                    <a:pt x="51" y="283"/>
                    <a:pt x="54" y="284"/>
                  </a:cubicBezTo>
                  <a:cubicBezTo>
                    <a:pt x="58" y="285"/>
                    <a:pt x="63" y="286"/>
                    <a:pt x="67" y="284"/>
                  </a:cubicBezTo>
                  <a:cubicBezTo>
                    <a:pt x="67" y="285"/>
                    <a:pt x="67" y="286"/>
                    <a:pt x="67" y="287"/>
                  </a:cubicBezTo>
                  <a:cubicBezTo>
                    <a:pt x="66" y="294"/>
                    <a:pt x="66" y="301"/>
                    <a:pt x="65" y="308"/>
                  </a:cubicBezTo>
                  <a:cubicBezTo>
                    <a:pt x="64" y="308"/>
                    <a:pt x="64" y="308"/>
                    <a:pt x="63" y="308"/>
                  </a:cubicBezTo>
                  <a:cubicBezTo>
                    <a:pt x="59" y="309"/>
                    <a:pt x="55" y="310"/>
                    <a:pt x="50" y="309"/>
                  </a:cubicBezTo>
                  <a:cubicBezTo>
                    <a:pt x="49" y="308"/>
                    <a:pt x="48" y="310"/>
                    <a:pt x="49" y="311"/>
                  </a:cubicBezTo>
                  <a:cubicBezTo>
                    <a:pt x="54" y="314"/>
                    <a:pt x="60" y="315"/>
                    <a:pt x="64" y="312"/>
                  </a:cubicBezTo>
                  <a:cubicBezTo>
                    <a:pt x="64" y="320"/>
                    <a:pt x="63" y="328"/>
                    <a:pt x="62" y="336"/>
                  </a:cubicBezTo>
                  <a:cubicBezTo>
                    <a:pt x="61" y="336"/>
                    <a:pt x="61" y="336"/>
                    <a:pt x="61" y="336"/>
                  </a:cubicBezTo>
                  <a:cubicBezTo>
                    <a:pt x="59" y="337"/>
                    <a:pt x="58" y="338"/>
                    <a:pt x="56" y="339"/>
                  </a:cubicBezTo>
                  <a:cubicBezTo>
                    <a:pt x="54" y="339"/>
                    <a:pt x="52" y="339"/>
                    <a:pt x="50" y="338"/>
                  </a:cubicBezTo>
                  <a:cubicBezTo>
                    <a:pt x="48" y="338"/>
                    <a:pt x="47" y="341"/>
                    <a:pt x="49" y="342"/>
                  </a:cubicBezTo>
                  <a:cubicBezTo>
                    <a:pt x="53" y="344"/>
                    <a:pt x="58" y="344"/>
                    <a:pt x="62" y="341"/>
                  </a:cubicBezTo>
                  <a:cubicBezTo>
                    <a:pt x="60" y="353"/>
                    <a:pt x="59" y="364"/>
                    <a:pt x="59" y="376"/>
                  </a:cubicBezTo>
                  <a:cubicBezTo>
                    <a:pt x="58" y="375"/>
                    <a:pt x="57" y="375"/>
                    <a:pt x="56" y="375"/>
                  </a:cubicBezTo>
                  <a:cubicBezTo>
                    <a:pt x="54" y="375"/>
                    <a:pt x="53" y="374"/>
                    <a:pt x="52" y="373"/>
                  </a:cubicBezTo>
                  <a:cubicBezTo>
                    <a:pt x="51" y="369"/>
                    <a:pt x="46" y="372"/>
                    <a:pt x="48" y="375"/>
                  </a:cubicBezTo>
                  <a:cubicBezTo>
                    <a:pt x="50" y="379"/>
                    <a:pt x="54" y="381"/>
                    <a:pt x="58" y="380"/>
                  </a:cubicBezTo>
                  <a:cubicBezTo>
                    <a:pt x="58" y="383"/>
                    <a:pt x="58" y="387"/>
                    <a:pt x="57" y="390"/>
                  </a:cubicBezTo>
                  <a:cubicBezTo>
                    <a:pt x="57" y="396"/>
                    <a:pt x="56" y="403"/>
                    <a:pt x="56" y="410"/>
                  </a:cubicBezTo>
                  <a:cubicBezTo>
                    <a:pt x="54" y="409"/>
                    <a:pt x="51" y="409"/>
                    <a:pt x="49" y="408"/>
                  </a:cubicBezTo>
                  <a:cubicBezTo>
                    <a:pt x="46" y="407"/>
                    <a:pt x="44" y="411"/>
                    <a:pt x="47" y="412"/>
                  </a:cubicBezTo>
                  <a:cubicBezTo>
                    <a:pt x="50" y="413"/>
                    <a:pt x="52" y="414"/>
                    <a:pt x="55" y="414"/>
                  </a:cubicBezTo>
                  <a:cubicBezTo>
                    <a:pt x="55" y="423"/>
                    <a:pt x="54" y="432"/>
                    <a:pt x="53" y="441"/>
                  </a:cubicBezTo>
                  <a:cubicBezTo>
                    <a:pt x="52" y="441"/>
                    <a:pt x="51" y="440"/>
                    <a:pt x="50" y="439"/>
                  </a:cubicBezTo>
                  <a:cubicBezTo>
                    <a:pt x="49" y="436"/>
                    <a:pt x="45" y="438"/>
                    <a:pt x="46" y="441"/>
                  </a:cubicBezTo>
                  <a:cubicBezTo>
                    <a:pt x="47" y="444"/>
                    <a:pt x="50" y="446"/>
                    <a:pt x="53" y="446"/>
                  </a:cubicBezTo>
                  <a:cubicBezTo>
                    <a:pt x="52" y="453"/>
                    <a:pt x="51" y="461"/>
                    <a:pt x="50" y="468"/>
                  </a:cubicBezTo>
                  <a:cubicBezTo>
                    <a:pt x="46" y="468"/>
                    <a:pt x="42" y="468"/>
                    <a:pt x="38" y="467"/>
                  </a:cubicBezTo>
                  <a:cubicBezTo>
                    <a:pt x="37" y="466"/>
                    <a:pt x="36" y="468"/>
                    <a:pt x="37" y="469"/>
                  </a:cubicBezTo>
                  <a:cubicBezTo>
                    <a:pt x="41" y="471"/>
                    <a:pt x="45" y="472"/>
                    <a:pt x="50" y="472"/>
                  </a:cubicBezTo>
                  <a:cubicBezTo>
                    <a:pt x="49" y="474"/>
                    <a:pt x="49" y="476"/>
                    <a:pt x="49" y="478"/>
                  </a:cubicBezTo>
                  <a:cubicBezTo>
                    <a:pt x="48" y="484"/>
                    <a:pt x="47" y="489"/>
                    <a:pt x="46" y="495"/>
                  </a:cubicBezTo>
                  <a:cubicBezTo>
                    <a:pt x="44" y="494"/>
                    <a:pt x="42" y="494"/>
                    <a:pt x="40" y="494"/>
                  </a:cubicBezTo>
                  <a:cubicBezTo>
                    <a:pt x="37" y="494"/>
                    <a:pt x="37" y="498"/>
                    <a:pt x="40" y="498"/>
                  </a:cubicBezTo>
                  <a:cubicBezTo>
                    <a:pt x="42" y="498"/>
                    <a:pt x="44" y="499"/>
                    <a:pt x="45" y="499"/>
                  </a:cubicBezTo>
                  <a:cubicBezTo>
                    <a:pt x="43" y="509"/>
                    <a:pt x="41" y="519"/>
                    <a:pt x="37" y="528"/>
                  </a:cubicBezTo>
                  <a:cubicBezTo>
                    <a:pt x="36" y="527"/>
                    <a:pt x="35" y="526"/>
                    <a:pt x="33" y="525"/>
                  </a:cubicBezTo>
                  <a:cubicBezTo>
                    <a:pt x="31" y="523"/>
                    <a:pt x="29" y="525"/>
                    <a:pt x="31" y="527"/>
                  </a:cubicBezTo>
                  <a:cubicBezTo>
                    <a:pt x="32" y="529"/>
                    <a:pt x="34" y="531"/>
                    <a:pt x="35" y="533"/>
                  </a:cubicBezTo>
                  <a:cubicBezTo>
                    <a:pt x="32" y="539"/>
                    <a:pt x="29" y="546"/>
                    <a:pt x="25" y="551"/>
                  </a:cubicBezTo>
                  <a:cubicBezTo>
                    <a:pt x="15" y="533"/>
                    <a:pt x="16" y="508"/>
                    <a:pt x="17" y="489"/>
                  </a:cubicBezTo>
                  <a:cubicBezTo>
                    <a:pt x="17" y="466"/>
                    <a:pt x="20" y="444"/>
                    <a:pt x="21" y="421"/>
                  </a:cubicBezTo>
                  <a:cubicBezTo>
                    <a:pt x="23" y="348"/>
                    <a:pt x="28" y="274"/>
                    <a:pt x="26" y="201"/>
                  </a:cubicBezTo>
                  <a:cubicBezTo>
                    <a:pt x="42" y="204"/>
                    <a:pt x="65" y="202"/>
                    <a:pt x="81" y="200"/>
                  </a:cubicBezTo>
                  <a:cubicBezTo>
                    <a:pt x="79" y="208"/>
                    <a:pt x="77" y="217"/>
                    <a:pt x="75" y="225"/>
                  </a:cubicBezTo>
                  <a:close/>
                  <a:moveTo>
                    <a:pt x="86" y="185"/>
                  </a:moveTo>
                  <a:cubicBezTo>
                    <a:pt x="85" y="187"/>
                    <a:pt x="84" y="190"/>
                    <a:pt x="83" y="192"/>
                  </a:cubicBezTo>
                  <a:cubicBezTo>
                    <a:pt x="81" y="192"/>
                    <a:pt x="79" y="193"/>
                    <a:pt x="76" y="193"/>
                  </a:cubicBezTo>
                  <a:cubicBezTo>
                    <a:pt x="74" y="193"/>
                    <a:pt x="72" y="193"/>
                    <a:pt x="69" y="194"/>
                  </a:cubicBezTo>
                  <a:cubicBezTo>
                    <a:pt x="69" y="191"/>
                    <a:pt x="68" y="187"/>
                    <a:pt x="68" y="184"/>
                  </a:cubicBezTo>
                  <a:cubicBezTo>
                    <a:pt x="67" y="180"/>
                    <a:pt x="67" y="176"/>
                    <a:pt x="66" y="172"/>
                  </a:cubicBezTo>
                  <a:cubicBezTo>
                    <a:pt x="70" y="173"/>
                    <a:pt x="74" y="173"/>
                    <a:pt x="78" y="174"/>
                  </a:cubicBezTo>
                  <a:cubicBezTo>
                    <a:pt x="80" y="174"/>
                    <a:pt x="82" y="174"/>
                    <a:pt x="84" y="174"/>
                  </a:cubicBezTo>
                  <a:cubicBezTo>
                    <a:pt x="85" y="176"/>
                    <a:pt x="87" y="178"/>
                    <a:pt x="90" y="177"/>
                  </a:cubicBezTo>
                  <a:cubicBezTo>
                    <a:pt x="91" y="178"/>
                    <a:pt x="92" y="180"/>
                    <a:pt x="92" y="182"/>
                  </a:cubicBezTo>
                  <a:cubicBezTo>
                    <a:pt x="90" y="181"/>
                    <a:pt x="87" y="182"/>
                    <a:pt x="86" y="18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grpSp>
        <p:nvGrpSpPr>
          <p:cNvPr id="36" name="组合 35">
            <a:extLst>
              <a:ext uri="{FF2B5EF4-FFF2-40B4-BE49-F238E27FC236}">
                <a16:creationId xmlns="" xmlns:a16="http://schemas.microsoft.com/office/drawing/2014/main" id="{2FF7F50C-51A4-42CF-A976-C148FFB6DF3E}"/>
              </a:ext>
            </a:extLst>
          </p:cNvPr>
          <p:cNvGrpSpPr>
            <a:grpSpLocks/>
          </p:cNvGrpSpPr>
          <p:nvPr/>
        </p:nvGrpSpPr>
        <p:grpSpPr bwMode="auto">
          <a:xfrm>
            <a:off x="11390646" y="2057400"/>
            <a:ext cx="693738" cy="1190625"/>
            <a:chOff x="9404662" y="1369975"/>
            <a:chExt cx="2199545" cy="2828284"/>
          </a:xfrm>
        </p:grpSpPr>
        <p:sp>
          <p:nvSpPr>
            <p:cNvPr id="14388" name="Freeform 24">
              <a:extLst>
                <a:ext uri="{FF2B5EF4-FFF2-40B4-BE49-F238E27FC236}">
                  <a16:creationId xmlns="" xmlns:a16="http://schemas.microsoft.com/office/drawing/2014/main" id="{5643B383-E94E-4B1C-8AF1-B0C49450D65B}"/>
                </a:ext>
              </a:extLst>
            </p:cNvPr>
            <p:cNvSpPr>
              <a:spLocks noEditPoints="1"/>
            </p:cNvSpPr>
            <p:nvPr/>
          </p:nvSpPr>
          <p:spPr bwMode="auto">
            <a:xfrm>
              <a:off x="9699318" y="1851385"/>
              <a:ext cx="1904889" cy="2346874"/>
            </a:xfrm>
            <a:custGeom>
              <a:avLst/>
              <a:gdLst>
                <a:gd name="T0" fmla="*/ 2147483646 w 388"/>
                <a:gd name="T1" fmla="*/ 2147483646 h 478"/>
                <a:gd name="T2" fmla="*/ 2147483646 w 388"/>
                <a:gd name="T3" fmla="*/ 2147483646 h 478"/>
                <a:gd name="T4" fmla="*/ 2147483646 w 388"/>
                <a:gd name="T5" fmla="*/ 2147483646 h 478"/>
                <a:gd name="T6" fmla="*/ 2147483646 w 388"/>
                <a:gd name="T7" fmla="*/ 2147483646 h 478"/>
                <a:gd name="T8" fmla="*/ 2147483646 w 388"/>
                <a:gd name="T9" fmla="*/ 2147483646 h 478"/>
                <a:gd name="T10" fmla="*/ 2147483646 w 388"/>
                <a:gd name="T11" fmla="*/ 2147483646 h 478"/>
                <a:gd name="T12" fmla="*/ 2147483646 w 388"/>
                <a:gd name="T13" fmla="*/ 2147483646 h 478"/>
                <a:gd name="T14" fmla="*/ 2147483646 w 388"/>
                <a:gd name="T15" fmla="*/ 2147483646 h 478"/>
                <a:gd name="T16" fmla="*/ 2147483646 w 388"/>
                <a:gd name="T17" fmla="*/ 2147483646 h 478"/>
                <a:gd name="T18" fmla="*/ 2147483646 w 388"/>
                <a:gd name="T19" fmla="*/ 2147483646 h 478"/>
                <a:gd name="T20" fmla="*/ 2147483646 w 388"/>
                <a:gd name="T21" fmla="*/ 2147483646 h 478"/>
                <a:gd name="T22" fmla="*/ 2147483646 w 388"/>
                <a:gd name="T23" fmla="*/ 2147483646 h 478"/>
                <a:gd name="T24" fmla="*/ 2147483646 w 388"/>
                <a:gd name="T25" fmla="*/ 2147483646 h 478"/>
                <a:gd name="T26" fmla="*/ 2147483646 w 388"/>
                <a:gd name="T27" fmla="*/ 2147483646 h 478"/>
                <a:gd name="T28" fmla="*/ 2147483646 w 388"/>
                <a:gd name="T29" fmla="*/ 2147483646 h 478"/>
                <a:gd name="T30" fmla="*/ 2147483646 w 388"/>
                <a:gd name="T31" fmla="*/ 2147483646 h 478"/>
                <a:gd name="T32" fmla="*/ 2147483646 w 388"/>
                <a:gd name="T33" fmla="*/ 2147483646 h 478"/>
                <a:gd name="T34" fmla="*/ 2147483646 w 388"/>
                <a:gd name="T35" fmla="*/ 2147483646 h 478"/>
                <a:gd name="T36" fmla="*/ 2147483646 w 388"/>
                <a:gd name="T37" fmla="*/ 2147483646 h 478"/>
                <a:gd name="T38" fmla="*/ 2147483646 w 388"/>
                <a:gd name="T39" fmla="*/ 2147483646 h 478"/>
                <a:gd name="T40" fmla="*/ 2147483646 w 388"/>
                <a:gd name="T41" fmla="*/ 2147483646 h 478"/>
                <a:gd name="T42" fmla="*/ 2147483646 w 388"/>
                <a:gd name="T43" fmla="*/ 2147483646 h 478"/>
                <a:gd name="T44" fmla="*/ 2147483646 w 388"/>
                <a:gd name="T45" fmla="*/ 2147483646 h 478"/>
                <a:gd name="T46" fmla="*/ 2147483646 w 388"/>
                <a:gd name="T47" fmla="*/ 2147483646 h 478"/>
                <a:gd name="T48" fmla="*/ 2147483646 w 388"/>
                <a:gd name="T49" fmla="*/ 2147483646 h 478"/>
                <a:gd name="T50" fmla="*/ 2147483646 w 388"/>
                <a:gd name="T51" fmla="*/ 2147483646 h 478"/>
                <a:gd name="T52" fmla="*/ 2147483646 w 388"/>
                <a:gd name="T53" fmla="*/ 2147483646 h 478"/>
                <a:gd name="T54" fmla="*/ 2147483646 w 388"/>
                <a:gd name="T55" fmla="*/ 2147483646 h 478"/>
                <a:gd name="T56" fmla="*/ 2147483646 w 388"/>
                <a:gd name="T57" fmla="*/ 2147483646 h 478"/>
                <a:gd name="T58" fmla="*/ 2147483646 w 388"/>
                <a:gd name="T59" fmla="*/ 2147483646 h 478"/>
                <a:gd name="T60" fmla="*/ 2147483646 w 388"/>
                <a:gd name="T61" fmla="*/ 2147483646 h 478"/>
                <a:gd name="T62" fmla="*/ 2147483646 w 388"/>
                <a:gd name="T63" fmla="*/ 2147483646 h 478"/>
                <a:gd name="T64" fmla="*/ 2147483646 w 388"/>
                <a:gd name="T65" fmla="*/ 2147483646 h 478"/>
                <a:gd name="T66" fmla="*/ 2147483646 w 388"/>
                <a:gd name="T67" fmla="*/ 2147483646 h 478"/>
                <a:gd name="T68" fmla="*/ 2147483646 w 388"/>
                <a:gd name="T69" fmla="*/ 2147483646 h 478"/>
                <a:gd name="T70" fmla="*/ 2147483646 w 388"/>
                <a:gd name="T71" fmla="*/ 2147483646 h 478"/>
                <a:gd name="T72" fmla="*/ 2147483646 w 388"/>
                <a:gd name="T73" fmla="*/ 2147483646 h 478"/>
                <a:gd name="T74" fmla="*/ 2147483646 w 388"/>
                <a:gd name="T75" fmla="*/ 2147483646 h 478"/>
                <a:gd name="T76" fmla="*/ 2147483646 w 388"/>
                <a:gd name="T77" fmla="*/ 2147483646 h 478"/>
                <a:gd name="T78" fmla="*/ 2147483646 w 388"/>
                <a:gd name="T79" fmla="*/ 2147483646 h 478"/>
                <a:gd name="T80" fmla="*/ 2147483646 w 388"/>
                <a:gd name="T81" fmla="*/ 2147483646 h 478"/>
                <a:gd name="T82" fmla="*/ 2147483646 w 388"/>
                <a:gd name="T83" fmla="*/ 2147483646 h 478"/>
                <a:gd name="T84" fmla="*/ 2147483646 w 388"/>
                <a:gd name="T85" fmla="*/ 2147483646 h 478"/>
                <a:gd name="T86" fmla="*/ 2147483646 w 388"/>
                <a:gd name="T87" fmla="*/ 2147483646 h 478"/>
                <a:gd name="T88" fmla="*/ 2147483646 w 388"/>
                <a:gd name="T89" fmla="*/ 2147483646 h 478"/>
                <a:gd name="T90" fmla="*/ 2147483646 w 388"/>
                <a:gd name="T91" fmla="*/ 2147483646 h 478"/>
                <a:gd name="T92" fmla="*/ 2147483646 w 388"/>
                <a:gd name="T93" fmla="*/ 2147483646 h 478"/>
                <a:gd name="T94" fmla="*/ 2147483646 w 388"/>
                <a:gd name="T95" fmla="*/ 2147483646 h 478"/>
                <a:gd name="T96" fmla="*/ 2147483646 w 388"/>
                <a:gd name="T97" fmla="*/ 2147483646 h 47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88" h="478">
                  <a:moveTo>
                    <a:pt x="375" y="389"/>
                  </a:moveTo>
                  <a:cubicBezTo>
                    <a:pt x="359" y="382"/>
                    <a:pt x="345" y="385"/>
                    <a:pt x="330" y="388"/>
                  </a:cubicBezTo>
                  <a:cubicBezTo>
                    <a:pt x="331" y="386"/>
                    <a:pt x="333" y="384"/>
                    <a:pt x="334" y="382"/>
                  </a:cubicBezTo>
                  <a:cubicBezTo>
                    <a:pt x="339" y="376"/>
                    <a:pt x="337" y="368"/>
                    <a:pt x="332" y="365"/>
                  </a:cubicBezTo>
                  <a:cubicBezTo>
                    <a:pt x="335" y="362"/>
                    <a:pt x="339" y="359"/>
                    <a:pt x="342" y="355"/>
                  </a:cubicBezTo>
                  <a:cubicBezTo>
                    <a:pt x="348" y="350"/>
                    <a:pt x="345" y="341"/>
                    <a:pt x="339" y="339"/>
                  </a:cubicBezTo>
                  <a:cubicBezTo>
                    <a:pt x="340" y="338"/>
                    <a:pt x="342" y="337"/>
                    <a:pt x="343" y="336"/>
                  </a:cubicBezTo>
                  <a:cubicBezTo>
                    <a:pt x="353" y="328"/>
                    <a:pt x="344" y="310"/>
                    <a:pt x="332" y="318"/>
                  </a:cubicBezTo>
                  <a:cubicBezTo>
                    <a:pt x="331" y="318"/>
                    <a:pt x="330" y="319"/>
                    <a:pt x="329" y="320"/>
                  </a:cubicBezTo>
                  <a:cubicBezTo>
                    <a:pt x="330" y="319"/>
                    <a:pt x="331" y="319"/>
                    <a:pt x="332" y="318"/>
                  </a:cubicBezTo>
                  <a:cubicBezTo>
                    <a:pt x="341" y="311"/>
                    <a:pt x="329" y="296"/>
                    <a:pt x="319" y="302"/>
                  </a:cubicBezTo>
                  <a:cubicBezTo>
                    <a:pt x="314" y="305"/>
                    <a:pt x="309" y="308"/>
                    <a:pt x="304" y="311"/>
                  </a:cubicBezTo>
                  <a:cubicBezTo>
                    <a:pt x="305" y="309"/>
                    <a:pt x="306" y="308"/>
                    <a:pt x="308" y="307"/>
                  </a:cubicBezTo>
                  <a:cubicBezTo>
                    <a:pt x="312" y="302"/>
                    <a:pt x="311" y="296"/>
                    <a:pt x="307" y="293"/>
                  </a:cubicBezTo>
                  <a:cubicBezTo>
                    <a:pt x="311" y="290"/>
                    <a:pt x="315" y="288"/>
                    <a:pt x="319" y="285"/>
                  </a:cubicBezTo>
                  <a:cubicBezTo>
                    <a:pt x="327" y="278"/>
                    <a:pt x="323" y="262"/>
                    <a:pt x="311" y="266"/>
                  </a:cubicBezTo>
                  <a:cubicBezTo>
                    <a:pt x="298" y="271"/>
                    <a:pt x="286" y="276"/>
                    <a:pt x="274" y="282"/>
                  </a:cubicBezTo>
                  <a:cubicBezTo>
                    <a:pt x="290" y="269"/>
                    <a:pt x="305" y="256"/>
                    <a:pt x="321" y="243"/>
                  </a:cubicBezTo>
                  <a:cubicBezTo>
                    <a:pt x="328" y="237"/>
                    <a:pt x="322" y="228"/>
                    <a:pt x="315" y="227"/>
                  </a:cubicBezTo>
                  <a:cubicBezTo>
                    <a:pt x="319" y="224"/>
                    <a:pt x="323" y="221"/>
                    <a:pt x="327" y="218"/>
                  </a:cubicBezTo>
                  <a:cubicBezTo>
                    <a:pt x="335" y="212"/>
                    <a:pt x="331" y="195"/>
                    <a:pt x="319" y="200"/>
                  </a:cubicBezTo>
                  <a:cubicBezTo>
                    <a:pt x="306" y="204"/>
                    <a:pt x="293" y="210"/>
                    <a:pt x="281" y="217"/>
                  </a:cubicBezTo>
                  <a:cubicBezTo>
                    <a:pt x="293" y="208"/>
                    <a:pt x="304" y="199"/>
                    <a:pt x="315" y="190"/>
                  </a:cubicBezTo>
                  <a:cubicBezTo>
                    <a:pt x="325" y="182"/>
                    <a:pt x="313" y="170"/>
                    <a:pt x="303" y="174"/>
                  </a:cubicBezTo>
                  <a:cubicBezTo>
                    <a:pt x="243" y="199"/>
                    <a:pt x="196" y="246"/>
                    <a:pt x="146" y="286"/>
                  </a:cubicBezTo>
                  <a:cubicBezTo>
                    <a:pt x="114" y="312"/>
                    <a:pt x="80" y="338"/>
                    <a:pt x="50" y="369"/>
                  </a:cubicBezTo>
                  <a:cubicBezTo>
                    <a:pt x="75" y="335"/>
                    <a:pt x="112" y="307"/>
                    <a:pt x="142" y="282"/>
                  </a:cubicBezTo>
                  <a:cubicBezTo>
                    <a:pt x="151" y="273"/>
                    <a:pt x="161" y="265"/>
                    <a:pt x="171" y="257"/>
                  </a:cubicBezTo>
                  <a:cubicBezTo>
                    <a:pt x="217" y="223"/>
                    <a:pt x="267" y="194"/>
                    <a:pt x="313" y="159"/>
                  </a:cubicBezTo>
                  <a:cubicBezTo>
                    <a:pt x="324" y="152"/>
                    <a:pt x="315" y="137"/>
                    <a:pt x="303" y="142"/>
                  </a:cubicBezTo>
                  <a:cubicBezTo>
                    <a:pt x="301" y="143"/>
                    <a:pt x="299" y="144"/>
                    <a:pt x="297" y="145"/>
                  </a:cubicBezTo>
                  <a:cubicBezTo>
                    <a:pt x="301" y="142"/>
                    <a:pt x="306" y="139"/>
                    <a:pt x="311" y="135"/>
                  </a:cubicBezTo>
                  <a:cubicBezTo>
                    <a:pt x="319" y="129"/>
                    <a:pt x="314" y="113"/>
                    <a:pt x="303" y="117"/>
                  </a:cubicBezTo>
                  <a:cubicBezTo>
                    <a:pt x="291" y="121"/>
                    <a:pt x="279" y="127"/>
                    <a:pt x="268" y="132"/>
                  </a:cubicBezTo>
                  <a:cubicBezTo>
                    <a:pt x="278" y="124"/>
                    <a:pt x="289" y="116"/>
                    <a:pt x="300" y="108"/>
                  </a:cubicBezTo>
                  <a:cubicBezTo>
                    <a:pt x="310" y="101"/>
                    <a:pt x="301" y="86"/>
                    <a:pt x="290" y="92"/>
                  </a:cubicBezTo>
                  <a:cubicBezTo>
                    <a:pt x="273" y="100"/>
                    <a:pt x="256" y="110"/>
                    <a:pt x="239" y="119"/>
                  </a:cubicBezTo>
                  <a:cubicBezTo>
                    <a:pt x="260" y="103"/>
                    <a:pt x="280" y="86"/>
                    <a:pt x="299" y="67"/>
                  </a:cubicBezTo>
                  <a:cubicBezTo>
                    <a:pt x="307" y="59"/>
                    <a:pt x="297" y="47"/>
                    <a:pt x="287" y="52"/>
                  </a:cubicBezTo>
                  <a:cubicBezTo>
                    <a:pt x="267" y="62"/>
                    <a:pt x="247" y="75"/>
                    <a:pt x="229" y="88"/>
                  </a:cubicBezTo>
                  <a:cubicBezTo>
                    <a:pt x="247" y="72"/>
                    <a:pt x="265" y="56"/>
                    <a:pt x="284" y="42"/>
                  </a:cubicBezTo>
                  <a:cubicBezTo>
                    <a:pt x="294" y="34"/>
                    <a:pt x="284" y="17"/>
                    <a:pt x="274" y="25"/>
                  </a:cubicBezTo>
                  <a:cubicBezTo>
                    <a:pt x="217" y="68"/>
                    <a:pt x="163" y="116"/>
                    <a:pt x="105" y="157"/>
                  </a:cubicBezTo>
                  <a:cubicBezTo>
                    <a:pt x="90" y="167"/>
                    <a:pt x="74" y="178"/>
                    <a:pt x="59" y="191"/>
                  </a:cubicBezTo>
                  <a:cubicBezTo>
                    <a:pt x="56" y="192"/>
                    <a:pt x="53" y="193"/>
                    <a:pt x="50" y="194"/>
                  </a:cubicBezTo>
                  <a:cubicBezTo>
                    <a:pt x="55" y="184"/>
                    <a:pt x="61" y="173"/>
                    <a:pt x="69" y="164"/>
                  </a:cubicBezTo>
                  <a:cubicBezTo>
                    <a:pt x="85" y="153"/>
                    <a:pt x="101" y="139"/>
                    <a:pt x="115" y="127"/>
                  </a:cubicBezTo>
                  <a:cubicBezTo>
                    <a:pt x="132" y="113"/>
                    <a:pt x="150" y="100"/>
                    <a:pt x="167" y="86"/>
                  </a:cubicBezTo>
                  <a:cubicBezTo>
                    <a:pt x="196" y="67"/>
                    <a:pt x="226" y="48"/>
                    <a:pt x="251" y="24"/>
                  </a:cubicBezTo>
                  <a:cubicBezTo>
                    <a:pt x="259" y="17"/>
                    <a:pt x="248" y="2"/>
                    <a:pt x="239" y="9"/>
                  </a:cubicBezTo>
                  <a:cubicBezTo>
                    <a:pt x="226" y="19"/>
                    <a:pt x="212" y="29"/>
                    <a:pt x="198" y="39"/>
                  </a:cubicBezTo>
                  <a:cubicBezTo>
                    <a:pt x="205" y="33"/>
                    <a:pt x="211" y="28"/>
                    <a:pt x="217" y="22"/>
                  </a:cubicBezTo>
                  <a:cubicBezTo>
                    <a:pt x="225" y="14"/>
                    <a:pt x="214" y="0"/>
                    <a:pt x="204" y="6"/>
                  </a:cubicBezTo>
                  <a:cubicBezTo>
                    <a:pt x="196" y="10"/>
                    <a:pt x="188" y="15"/>
                    <a:pt x="180" y="20"/>
                  </a:cubicBezTo>
                  <a:cubicBezTo>
                    <a:pt x="181" y="12"/>
                    <a:pt x="173" y="2"/>
                    <a:pt x="164" y="8"/>
                  </a:cubicBezTo>
                  <a:cubicBezTo>
                    <a:pt x="126" y="31"/>
                    <a:pt x="83" y="56"/>
                    <a:pt x="50" y="90"/>
                  </a:cubicBezTo>
                  <a:cubicBezTo>
                    <a:pt x="49" y="90"/>
                    <a:pt x="48" y="91"/>
                    <a:pt x="47" y="92"/>
                  </a:cubicBezTo>
                  <a:cubicBezTo>
                    <a:pt x="61" y="72"/>
                    <a:pt x="84" y="57"/>
                    <a:pt x="100" y="41"/>
                  </a:cubicBezTo>
                  <a:cubicBezTo>
                    <a:pt x="110" y="31"/>
                    <a:pt x="95" y="16"/>
                    <a:pt x="85" y="26"/>
                  </a:cubicBezTo>
                  <a:cubicBezTo>
                    <a:pt x="81" y="28"/>
                    <a:pt x="78" y="31"/>
                    <a:pt x="75" y="34"/>
                  </a:cubicBezTo>
                  <a:cubicBezTo>
                    <a:pt x="76" y="33"/>
                    <a:pt x="77" y="31"/>
                    <a:pt x="78" y="30"/>
                  </a:cubicBezTo>
                  <a:cubicBezTo>
                    <a:pt x="87" y="21"/>
                    <a:pt x="74" y="7"/>
                    <a:pt x="65" y="14"/>
                  </a:cubicBezTo>
                  <a:cubicBezTo>
                    <a:pt x="64" y="6"/>
                    <a:pt x="52" y="1"/>
                    <a:pt x="46" y="10"/>
                  </a:cubicBezTo>
                  <a:cubicBezTo>
                    <a:pt x="40" y="20"/>
                    <a:pt x="35" y="30"/>
                    <a:pt x="32" y="41"/>
                  </a:cubicBezTo>
                  <a:cubicBezTo>
                    <a:pt x="31" y="45"/>
                    <a:pt x="32" y="48"/>
                    <a:pt x="34" y="51"/>
                  </a:cubicBezTo>
                  <a:cubicBezTo>
                    <a:pt x="27" y="61"/>
                    <a:pt x="20" y="71"/>
                    <a:pt x="14" y="81"/>
                  </a:cubicBezTo>
                  <a:cubicBezTo>
                    <a:pt x="10" y="87"/>
                    <a:pt x="13" y="94"/>
                    <a:pt x="18" y="96"/>
                  </a:cubicBezTo>
                  <a:cubicBezTo>
                    <a:pt x="16" y="102"/>
                    <a:pt x="14" y="107"/>
                    <a:pt x="12" y="113"/>
                  </a:cubicBezTo>
                  <a:cubicBezTo>
                    <a:pt x="11" y="120"/>
                    <a:pt x="15" y="125"/>
                    <a:pt x="21" y="126"/>
                  </a:cubicBezTo>
                  <a:cubicBezTo>
                    <a:pt x="18" y="131"/>
                    <a:pt x="16" y="135"/>
                    <a:pt x="14" y="140"/>
                  </a:cubicBezTo>
                  <a:cubicBezTo>
                    <a:pt x="11" y="145"/>
                    <a:pt x="13" y="150"/>
                    <a:pt x="16" y="154"/>
                  </a:cubicBezTo>
                  <a:cubicBezTo>
                    <a:pt x="12" y="160"/>
                    <a:pt x="7" y="168"/>
                    <a:pt x="4" y="175"/>
                  </a:cubicBezTo>
                  <a:cubicBezTo>
                    <a:pt x="0" y="183"/>
                    <a:pt x="6" y="191"/>
                    <a:pt x="15" y="189"/>
                  </a:cubicBezTo>
                  <a:cubicBezTo>
                    <a:pt x="21" y="188"/>
                    <a:pt x="27" y="186"/>
                    <a:pt x="33" y="184"/>
                  </a:cubicBezTo>
                  <a:cubicBezTo>
                    <a:pt x="30" y="191"/>
                    <a:pt x="28" y="199"/>
                    <a:pt x="27" y="207"/>
                  </a:cubicBezTo>
                  <a:cubicBezTo>
                    <a:pt x="26" y="212"/>
                    <a:pt x="29" y="217"/>
                    <a:pt x="33" y="218"/>
                  </a:cubicBezTo>
                  <a:cubicBezTo>
                    <a:pt x="23" y="231"/>
                    <a:pt x="17" y="246"/>
                    <a:pt x="16" y="263"/>
                  </a:cubicBezTo>
                  <a:cubicBezTo>
                    <a:pt x="16" y="265"/>
                    <a:pt x="17" y="267"/>
                    <a:pt x="19" y="269"/>
                  </a:cubicBezTo>
                  <a:cubicBezTo>
                    <a:pt x="12" y="281"/>
                    <a:pt x="8" y="294"/>
                    <a:pt x="8" y="308"/>
                  </a:cubicBezTo>
                  <a:cubicBezTo>
                    <a:pt x="8" y="312"/>
                    <a:pt x="11" y="316"/>
                    <a:pt x="14" y="317"/>
                  </a:cubicBezTo>
                  <a:cubicBezTo>
                    <a:pt x="13" y="320"/>
                    <a:pt x="12" y="323"/>
                    <a:pt x="11" y="327"/>
                  </a:cubicBezTo>
                  <a:cubicBezTo>
                    <a:pt x="9" y="333"/>
                    <a:pt x="13" y="338"/>
                    <a:pt x="19" y="339"/>
                  </a:cubicBezTo>
                  <a:cubicBezTo>
                    <a:pt x="13" y="349"/>
                    <a:pt x="9" y="359"/>
                    <a:pt x="5" y="369"/>
                  </a:cubicBezTo>
                  <a:cubicBezTo>
                    <a:pt x="3" y="377"/>
                    <a:pt x="13" y="386"/>
                    <a:pt x="20" y="381"/>
                  </a:cubicBezTo>
                  <a:cubicBezTo>
                    <a:pt x="16" y="388"/>
                    <a:pt x="13" y="396"/>
                    <a:pt x="11" y="404"/>
                  </a:cubicBezTo>
                  <a:cubicBezTo>
                    <a:pt x="9" y="408"/>
                    <a:pt x="11" y="412"/>
                    <a:pt x="14" y="414"/>
                  </a:cubicBezTo>
                  <a:cubicBezTo>
                    <a:pt x="13" y="415"/>
                    <a:pt x="12" y="416"/>
                    <a:pt x="12" y="418"/>
                  </a:cubicBezTo>
                  <a:cubicBezTo>
                    <a:pt x="7" y="425"/>
                    <a:pt x="15" y="435"/>
                    <a:pt x="23" y="432"/>
                  </a:cubicBezTo>
                  <a:cubicBezTo>
                    <a:pt x="29" y="430"/>
                    <a:pt x="35" y="428"/>
                    <a:pt x="41" y="426"/>
                  </a:cubicBezTo>
                  <a:cubicBezTo>
                    <a:pt x="39" y="429"/>
                    <a:pt x="37" y="433"/>
                    <a:pt x="36" y="436"/>
                  </a:cubicBezTo>
                  <a:cubicBezTo>
                    <a:pt x="34" y="440"/>
                    <a:pt x="34" y="445"/>
                    <a:pt x="36" y="447"/>
                  </a:cubicBezTo>
                  <a:cubicBezTo>
                    <a:pt x="33" y="452"/>
                    <a:pt x="30" y="456"/>
                    <a:pt x="28" y="460"/>
                  </a:cubicBezTo>
                  <a:cubicBezTo>
                    <a:pt x="23" y="468"/>
                    <a:pt x="31" y="478"/>
                    <a:pt x="39" y="475"/>
                  </a:cubicBezTo>
                  <a:cubicBezTo>
                    <a:pt x="52" y="471"/>
                    <a:pt x="65" y="465"/>
                    <a:pt x="76" y="457"/>
                  </a:cubicBezTo>
                  <a:cubicBezTo>
                    <a:pt x="76" y="464"/>
                    <a:pt x="85" y="470"/>
                    <a:pt x="92" y="466"/>
                  </a:cubicBezTo>
                  <a:cubicBezTo>
                    <a:pt x="103" y="460"/>
                    <a:pt x="114" y="454"/>
                    <a:pt x="124" y="448"/>
                  </a:cubicBezTo>
                  <a:cubicBezTo>
                    <a:pt x="126" y="450"/>
                    <a:pt x="129" y="452"/>
                    <a:pt x="132" y="452"/>
                  </a:cubicBezTo>
                  <a:cubicBezTo>
                    <a:pt x="146" y="450"/>
                    <a:pt x="158" y="446"/>
                    <a:pt x="170" y="441"/>
                  </a:cubicBezTo>
                  <a:cubicBezTo>
                    <a:pt x="173" y="443"/>
                    <a:pt x="176" y="444"/>
                    <a:pt x="180" y="443"/>
                  </a:cubicBezTo>
                  <a:cubicBezTo>
                    <a:pt x="195" y="439"/>
                    <a:pt x="209" y="433"/>
                    <a:pt x="222" y="425"/>
                  </a:cubicBezTo>
                  <a:cubicBezTo>
                    <a:pt x="225" y="430"/>
                    <a:pt x="231" y="432"/>
                    <a:pt x="236" y="429"/>
                  </a:cubicBezTo>
                  <a:cubicBezTo>
                    <a:pt x="240" y="427"/>
                    <a:pt x="244" y="424"/>
                    <a:pt x="247" y="422"/>
                  </a:cubicBezTo>
                  <a:cubicBezTo>
                    <a:pt x="249" y="428"/>
                    <a:pt x="255" y="432"/>
                    <a:pt x="260" y="430"/>
                  </a:cubicBezTo>
                  <a:cubicBezTo>
                    <a:pt x="275" y="425"/>
                    <a:pt x="287" y="417"/>
                    <a:pt x="299" y="408"/>
                  </a:cubicBezTo>
                  <a:cubicBezTo>
                    <a:pt x="301" y="412"/>
                    <a:pt x="306" y="415"/>
                    <a:pt x="311" y="414"/>
                  </a:cubicBezTo>
                  <a:cubicBezTo>
                    <a:pt x="331" y="411"/>
                    <a:pt x="350" y="401"/>
                    <a:pt x="369" y="409"/>
                  </a:cubicBezTo>
                  <a:cubicBezTo>
                    <a:pt x="382" y="414"/>
                    <a:pt x="388" y="393"/>
                    <a:pt x="375" y="389"/>
                  </a:cubicBezTo>
                  <a:close/>
                  <a:moveTo>
                    <a:pt x="34" y="163"/>
                  </a:moveTo>
                  <a:cubicBezTo>
                    <a:pt x="37" y="158"/>
                    <a:pt x="40" y="154"/>
                    <a:pt x="43" y="150"/>
                  </a:cubicBezTo>
                  <a:cubicBezTo>
                    <a:pt x="50" y="147"/>
                    <a:pt x="58" y="144"/>
                    <a:pt x="65" y="141"/>
                  </a:cubicBezTo>
                  <a:cubicBezTo>
                    <a:pt x="62" y="143"/>
                    <a:pt x="59" y="146"/>
                    <a:pt x="57" y="149"/>
                  </a:cubicBezTo>
                  <a:cubicBezTo>
                    <a:pt x="49" y="154"/>
                    <a:pt x="42" y="159"/>
                    <a:pt x="34" y="163"/>
                  </a:cubicBezTo>
                  <a:close/>
                  <a:moveTo>
                    <a:pt x="126" y="424"/>
                  </a:moveTo>
                  <a:cubicBezTo>
                    <a:pt x="131" y="418"/>
                    <a:pt x="136" y="412"/>
                    <a:pt x="141" y="406"/>
                  </a:cubicBezTo>
                  <a:cubicBezTo>
                    <a:pt x="142" y="406"/>
                    <a:pt x="142" y="406"/>
                    <a:pt x="142" y="405"/>
                  </a:cubicBezTo>
                  <a:cubicBezTo>
                    <a:pt x="139" y="410"/>
                    <a:pt x="136" y="414"/>
                    <a:pt x="133" y="419"/>
                  </a:cubicBezTo>
                  <a:cubicBezTo>
                    <a:pt x="131" y="421"/>
                    <a:pt x="128" y="422"/>
                    <a:pt x="126" y="424"/>
                  </a:cubicBezTo>
                  <a:close/>
                  <a:moveTo>
                    <a:pt x="207" y="365"/>
                  </a:moveTo>
                  <a:cubicBezTo>
                    <a:pt x="222" y="352"/>
                    <a:pt x="238" y="338"/>
                    <a:pt x="255" y="328"/>
                  </a:cubicBezTo>
                  <a:cubicBezTo>
                    <a:pt x="235" y="346"/>
                    <a:pt x="214" y="363"/>
                    <a:pt x="193" y="379"/>
                  </a:cubicBezTo>
                  <a:cubicBezTo>
                    <a:pt x="198" y="374"/>
                    <a:pt x="202" y="369"/>
                    <a:pt x="207" y="365"/>
                  </a:cubicBezTo>
                  <a:close/>
                  <a:moveTo>
                    <a:pt x="43" y="265"/>
                  </a:moveTo>
                  <a:cubicBezTo>
                    <a:pt x="44" y="265"/>
                    <a:pt x="45" y="265"/>
                    <a:pt x="45" y="264"/>
                  </a:cubicBezTo>
                  <a:cubicBezTo>
                    <a:pt x="42" y="268"/>
                    <a:pt x="40" y="271"/>
                    <a:pt x="37" y="275"/>
                  </a:cubicBezTo>
                  <a:cubicBezTo>
                    <a:pt x="39" y="272"/>
                    <a:pt x="41" y="269"/>
                    <a:pt x="43" y="265"/>
                  </a:cubicBezTo>
                  <a:close/>
                  <a:moveTo>
                    <a:pt x="42" y="303"/>
                  </a:moveTo>
                  <a:cubicBezTo>
                    <a:pt x="45" y="301"/>
                    <a:pt x="48" y="299"/>
                    <a:pt x="51" y="297"/>
                  </a:cubicBezTo>
                  <a:cubicBezTo>
                    <a:pt x="47" y="302"/>
                    <a:pt x="42" y="307"/>
                    <a:pt x="38" y="312"/>
                  </a:cubicBezTo>
                  <a:cubicBezTo>
                    <a:pt x="38" y="312"/>
                    <a:pt x="38" y="312"/>
                    <a:pt x="38" y="312"/>
                  </a:cubicBezTo>
                  <a:cubicBezTo>
                    <a:pt x="39" y="309"/>
                    <a:pt x="41" y="306"/>
                    <a:pt x="42" y="303"/>
                  </a:cubicBezTo>
                  <a:close/>
                  <a:moveTo>
                    <a:pt x="51" y="327"/>
                  </a:moveTo>
                  <a:cubicBezTo>
                    <a:pt x="58" y="323"/>
                    <a:pt x="64" y="319"/>
                    <a:pt x="70" y="314"/>
                  </a:cubicBezTo>
                  <a:cubicBezTo>
                    <a:pt x="62" y="322"/>
                    <a:pt x="53" y="330"/>
                    <a:pt x="43" y="337"/>
                  </a:cubicBezTo>
                  <a:cubicBezTo>
                    <a:pt x="46" y="334"/>
                    <a:pt x="48" y="331"/>
                    <a:pt x="51" y="327"/>
                  </a:cubicBezTo>
                  <a:close/>
                  <a:moveTo>
                    <a:pt x="156" y="243"/>
                  </a:moveTo>
                  <a:cubicBezTo>
                    <a:pt x="154" y="244"/>
                    <a:pt x="152" y="246"/>
                    <a:pt x="150" y="247"/>
                  </a:cubicBezTo>
                  <a:cubicBezTo>
                    <a:pt x="135" y="258"/>
                    <a:pt x="120" y="270"/>
                    <a:pt x="106" y="283"/>
                  </a:cubicBezTo>
                  <a:cubicBezTo>
                    <a:pt x="117" y="272"/>
                    <a:pt x="128" y="261"/>
                    <a:pt x="140" y="253"/>
                  </a:cubicBezTo>
                  <a:cubicBezTo>
                    <a:pt x="151" y="244"/>
                    <a:pt x="162" y="236"/>
                    <a:pt x="173" y="228"/>
                  </a:cubicBezTo>
                  <a:cubicBezTo>
                    <a:pt x="168" y="233"/>
                    <a:pt x="162" y="238"/>
                    <a:pt x="156" y="243"/>
                  </a:cubicBezTo>
                  <a:close/>
                  <a:moveTo>
                    <a:pt x="91" y="245"/>
                  </a:moveTo>
                  <a:cubicBezTo>
                    <a:pt x="109" y="229"/>
                    <a:pt x="128" y="214"/>
                    <a:pt x="146" y="201"/>
                  </a:cubicBezTo>
                  <a:cubicBezTo>
                    <a:pt x="152" y="196"/>
                    <a:pt x="159" y="192"/>
                    <a:pt x="165" y="188"/>
                  </a:cubicBezTo>
                  <a:cubicBezTo>
                    <a:pt x="140" y="207"/>
                    <a:pt x="116" y="226"/>
                    <a:pt x="91" y="245"/>
                  </a:cubicBezTo>
                  <a:close/>
                  <a:moveTo>
                    <a:pt x="44" y="236"/>
                  </a:moveTo>
                  <a:cubicBezTo>
                    <a:pt x="49" y="226"/>
                    <a:pt x="57" y="217"/>
                    <a:pt x="67" y="209"/>
                  </a:cubicBezTo>
                  <a:cubicBezTo>
                    <a:pt x="74" y="206"/>
                    <a:pt x="80" y="203"/>
                    <a:pt x="87" y="199"/>
                  </a:cubicBezTo>
                  <a:cubicBezTo>
                    <a:pt x="72" y="210"/>
                    <a:pt x="57" y="222"/>
                    <a:pt x="44" y="236"/>
                  </a:cubicBezTo>
                  <a:close/>
                </a:path>
              </a:pathLst>
            </a:custGeom>
            <a:solidFill>
              <a:srgbClr val="9ADD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4389" name="Freeform 25">
              <a:extLst>
                <a:ext uri="{FF2B5EF4-FFF2-40B4-BE49-F238E27FC236}">
                  <a16:creationId xmlns="" xmlns:a16="http://schemas.microsoft.com/office/drawing/2014/main" id="{EBED762C-A9CE-4023-8529-F186326EE142}"/>
                </a:ext>
              </a:extLst>
            </p:cNvPr>
            <p:cNvSpPr>
              <a:spLocks/>
            </p:cNvSpPr>
            <p:nvPr/>
          </p:nvSpPr>
          <p:spPr bwMode="auto">
            <a:xfrm>
              <a:off x="10004348" y="2027764"/>
              <a:ext cx="1132973" cy="477260"/>
            </a:xfrm>
            <a:custGeom>
              <a:avLst/>
              <a:gdLst>
                <a:gd name="T0" fmla="*/ 2147483646 w 231"/>
                <a:gd name="T1" fmla="*/ 2147483646 h 97"/>
                <a:gd name="T2" fmla="*/ 2147483646 w 231"/>
                <a:gd name="T3" fmla="*/ 2147483646 h 97"/>
                <a:gd name="T4" fmla="*/ 2147483646 w 231"/>
                <a:gd name="T5" fmla="*/ 2147483646 h 97"/>
                <a:gd name="T6" fmla="*/ 2147483646 w 231"/>
                <a:gd name="T7" fmla="*/ 2147483646 h 97"/>
                <a:gd name="T8" fmla="*/ 2147483646 w 231"/>
                <a:gd name="T9" fmla="*/ 2147483646 h 97"/>
                <a:gd name="T10" fmla="*/ 2147483646 w 231"/>
                <a:gd name="T11" fmla="*/ 2147483646 h 97"/>
                <a:gd name="T12" fmla="*/ 2147483646 w 231"/>
                <a:gd name="T13" fmla="*/ 2147483646 h 97"/>
                <a:gd name="T14" fmla="*/ 2147483646 w 231"/>
                <a:gd name="T15" fmla="*/ 2147483646 h 97"/>
                <a:gd name="T16" fmla="*/ 2147483646 w 231"/>
                <a:gd name="T17" fmla="*/ 2147483646 h 97"/>
                <a:gd name="T18" fmla="*/ 2147483646 w 231"/>
                <a:gd name="T19" fmla="*/ 2147483646 h 97"/>
                <a:gd name="T20" fmla="*/ 2147483646 w 231"/>
                <a:gd name="T21" fmla="*/ 2147483646 h 97"/>
                <a:gd name="T22" fmla="*/ 2147483646 w 231"/>
                <a:gd name="T23" fmla="*/ 2147483646 h 97"/>
                <a:gd name="T24" fmla="*/ 2147483646 w 231"/>
                <a:gd name="T25" fmla="*/ 2147483646 h 97"/>
                <a:gd name="T26" fmla="*/ 2147483646 w 231"/>
                <a:gd name="T27" fmla="*/ 2147483646 h 97"/>
                <a:gd name="T28" fmla="*/ 2147483646 w 231"/>
                <a:gd name="T29" fmla="*/ 2147483646 h 97"/>
                <a:gd name="T30" fmla="*/ 2147483646 w 231"/>
                <a:gd name="T31" fmla="*/ 2147483646 h 97"/>
                <a:gd name="T32" fmla="*/ 2147483646 w 231"/>
                <a:gd name="T33" fmla="*/ 2147483646 h 97"/>
                <a:gd name="T34" fmla="*/ 2147483646 w 231"/>
                <a:gd name="T35" fmla="*/ 2147483646 h 97"/>
                <a:gd name="T36" fmla="*/ 2147483646 w 231"/>
                <a:gd name="T37" fmla="*/ 2147483646 h 97"/>
                <a:gd name="T38" fmla="*/ 2147483646 w 231"/>
                <a:gd name="T39" fmla="*/ 2147483646 h 97"/>
                <a:gd name="T40" fmla="*/ 2147483646 w 231"/>
                <a:gd name="T41" fmla="*/ 2147483646 h 97"/>
                <a:gd name="T42" fmla="*/ 2147483646 w 231"/>
                <a:gd name="T43" fmla="*/ 2147483646 h 97"/>
                <a:gd name="T44" fmla="*/ 2147483646 w 231"/>
                <a:gd name="T45" fmla="*/ 2147483646 h 97"/>
                <a:gd name="T46" fmla="*/ 2147483646 w 231"/>
                <a:gd name="T47" fmla="*/ 2147483646 h 97"/>
                <a:gd name="T48" fmla="*/ 2147483646 w 231"/>
                <a:gd name="T49" fmla="*/ 2147483646 h 97"/>
                <a:gd name="T50" fmla="*/ 2147483646 w 231"/>
                <a:gd name="T51" fmla="*/ 2147483646 h 97"/>
                <a:gd name="T52" fmla="*/ 2147483646 w 231"/>
                <a:gd name="T53" fmla="*/ 2147483646 h 97"/>
                <a:gd name="T54" fmla="*/ 2147483646 w 231"/>
                <a:gd name="T55" fmla="*/ 2147483646 h 97"/>
                <a:gd name="T56" fmla="*/ 2147483646 w 231"/>
                <a:gd name="T57" fmla="*/ 2147483646 h 97"/>
                <a:gd name="T58" fmla="*/ 2147483646 w 231"/>
                <a:gd name="T59" fmla="*/ 2147483646 h 97"/>
                <a:gd name="T60" fmla="*/ 2147483646 w 231"/>
                <a:gd name="T61" fmla="*/ 2147483646 h 97"/>
                <a:gd name="T62" fmla="*/ 2147483646 w 231"/>
                <a:gd name="T63" fmla="*/ 2147483646 h 97"/>
                <a:gd name="T64" fmla="*/ 2147483646 w 231"/>
                <a:gd name="T65" fmla="*/ 2147483646 h 97"/>
                <a:gd name="T66" fmla="*/ 2147483646 w 231"/>
                <a:gd name="T67" fmla="*/ 2147483646 h 97"/>
                <a:gd name="T68" fmla="*/ 2147483646 w 231"/>
                <a:gd name="T69" fmla="*/ 2147483646 h 97"/>
                <a:gd name="T70" fmla="*/ 2147483646 w 231"/>
                <a:gd name="T71" fmla="*/ 2147483646 h 9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31" h="97">
                  <a:moveTo>
                    <a:pt x="220" y="50"/>
                  </a:moveTo>
                  <a:cubicBezTo>
                    <a:pt x="202" y="50"/>
                    <a:pt x="187" y="43"/>
                    <a:pt x="173" y="45"/>
                  </a:cubicBezTo>
                  <a:cubicBezTo>
                    <a:pt x="174" y="42"/>
                    <a:pt x="174" y="40"/>
                    <a:pt x="175" y="37"/>
                  </a:cubicBezTo>
                  <a:cubicBezTo>
                    <a:pt x="177" y="32"/>
                    <a:pt x="174" y="28"/>
                    <a:pt x="170" y="26"/>
                  </a:cubicBezTo>
                  <a:cubicBezTo>
                    <a:pt x="172" y="22"/>
                    <a:pt x="174" y="18"/>
                    <a:pt x="175" y="13"/>
                  </a:cubicBezTo>
                  <a:cubicBezTo>
                    <a:pt x="177" y="5"/>
                    <a:pt x="169" y="0"/>
                    <a:pt x="162" y="3"/>
                  </a:cubicBezTo>
                  <a:cubicBezTo>
                    <a:pt x="158" y="5"/>
                    <a:pt x="153" y="8"/>
                    <a:pt x="149" y="11"/>
                  </a:cubicBezTo>
                  <a:cubicBezTo>
                    <a:pt x="146" y="10"/>
                    <a:pt x="144" y="9"/>
                    <a:pt x="141" y="11"/>
                  </a:cubicBezTo>
                  <a:cubicBezTo>
                    <a:pt x="137" y="13"/>
                    <a:pt x="133" y="16"/>
                    <a:pt x="129" y="18"/>
                  </a:cubicBezTo>
                  <a:cubicBezTo>
                    <a:pt x="129" y="18"/>
                    <a:pt x="128" y="18"/>
                    <a:pt x="127" y="18"/>
                  </a:cubicBezTo>
                  <a:cubicBezTo>
                    <a:pt x="122" y="20"/>
                    <a:pt x="116" y="22"/>
                    <a:pt x="111" y="24"/>
                  </a:cubicBezTo>
                  <a:cubicBezTo>
                    <a:pt x="112" y="23"/>
                    <a:pt x="113" y="23"/>
                    <a:pt x="114" y="22"/>
                  </a:cubicBezTo>
                  <a:cubicBezTo>
                    <a:pt x="120" y="17"/>
                    <a:pt x="113" y="5"/>
                    <a:pt x="105" y="8"/>
                  </a:cubicBezTo>
                  <a:cubicBezTo>
                    <a:pt x="97" y="12"/>
                    <a:pt x="87" y="15"/>
                    <a:pt x="78" y="20"/>
                  </a:cubicBezTo>
                  <a:cubicBezTo>
                    <a:pt x="76" y="18"/>
                    <a:pt x="74" y="18"/>
                    <a:pt x="71" y="19"/>
                  </a:cubicBezTo>
                  <a:cubicBezTo>
                    <a:pt x="63" y="21"/>
                    <a:pt x="56" y="24"/>
                    <a:pt x="49" y="27"/>
                  </a:cubicBezTo>
                  <a:cubicBezTo>
                    <a:pt x="50" y="26"/>
                    <a:pt x="50" y="26"/>
                    <a:pt x="51" y="25"/>
                  </a:cubicBezTo>
                  <a:cubicBezTo>
                    <a:pt x="52" y="24"/>
                    <a:pt x="52" y="24"/>
                    <a:pt x="52" y="24"/>
                  </a:cubicBezTo>
                  <a:cubicBezTo>
                    <a:pt x="53" y="23"/>
                    <a:pt x="53" y="22"/>
                    <a:pt x="54" y="21"/>
                  </a:cubicBezTo>
                  <a:cubicBezTo>
                    <a:pt x="55" y="20"/>
                    <a:pt x="56" y="18"/>
                    <a:pt x="58" y="17"/>
                  </a:cubicBezTo>
                  <a:cubicBezTo>
                    <a:pt x="61" y="11"/>
                    <a:pt x="55" y="6"/>
                    <a:pt x="50" y="7"/>
                  </a:cubicBezTo>
                  <a:cubicBezTo>
                    <a:pt x="32" y="10"/>
                    <a:pt x="16" y="18"/>
                    <a:pt x="4" y="32"/>
                  </a:cubicBezTo>
                  <a:cubicBezTo>
                    <a:pt x="0" y="37"/>
                    <a:pt x="2" y="43"/>
                    <a:pt x="7" y="44"/>
                  </a:cubicBezTo>
                  <a:cubicBezTo>
                    <a:pt x="6" y="48"/>
                    <a:pt x="7" y="53"/>
                    <a:pt x="10" y="55"/>
                  </a:cubicBezTo>
                  <a:cubicBezTo>
                    <a:pt x="7" y="59"/>
                    <a:pt x="4" y="63"/>
                    <a:pt x="2" y="68"/>
                  </a:cubicBezTo>
                  <a:cubicBezTo>
                    <a:pt x="0" y="72"/>
                    <a:pt x="2" y="79"/>
                    <a:pt x="6" y="80"/>
                  </a:cubicBezTo>
                  <a:cubicBezTo>
                    <a:pt x="5" y="85"/>
                    <a:pt x="8" y="91"/>
                    <a:pt x="14" y="91"/>
                  </a:cubicBezTo>
                  <a:cubicBezTo>
                    <a:pt x="19" y="91"/>
                    <a:pt x="24" y="91"/>
                    <a:pt x="29" y="90"/>
                  </a:cubicBezTo>
                  <a:cubicBezTo>
                    <a:pt x="30" y="92"/>
                    <a:pt x="31" y="93"/>
                    <a:pt x="33" y="94"/>
                  </a:cubicBezTo>
                  <a:cubicBezTo>
                    <a:pt x="49" y="97"/>
                    <a:pt x="65" y="92"/>
                    <a:pt x="79" y="85"/>
                  </a:cubicBezTo>
                  <a:cubicBezTo>
                    <a:pt x="81" y="88"/>
                    <a:pt x="85" y="89"/>
                    <a:pt x="89" y="89"/>
                  </a:cubicBezTo>
                  <a:cubicBezTo>
                    <a:pt x="101" y="87"/>
                    <a:pt x="114" y="82"/>
                    <a:pt x="125" y="75"/>
                  </a:cubicBezTo>
                  <a:cubicBezTo>
                    <a:pt x="132" y="82"/>
                    <a:pt x="143" y="77"/>
                    <a:pt x="152" y="68"/>
                  </a:cubicBezTo>
                  <a:cubicBezTo>
                    <a:pt x="155" y="71"/>
                    <a:pt x="161" y="71"/>
                    <a:pt x="165" y="68"/>
                  </a:cubicBezTo>
                  <a:cubicBezTo>
                    <a:pt x="179" y="56"/>
                    <a:pt x="202" y="69"/>
                    <a:pt x="220" y="67"/>
                  </a:cubicBezTo>
                  <a:cubicBezTo>
                    <a:pt x="230" y="66"/>
                    <a:pt x="231" y="50"/>
                    <a:pt x="220" y="5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4390" name="Freeform 36">
              <a:extLst>
                <a:ext uri="{FF2B5EF4-FFF2-40B4-BE49-F238E27FC236}">
                  <a16:creationId xmlns="" xmlns:a16="http://schemas.microsoft.com/office/drawing/2014/main" id="{EE9DD511-05DA-413C-8AD4-764105B6C6B2}"/>
                </a:ext>
              </a:extLst>
            </p:cNvPr>
            <p:cNvSpPr>
              <a:spLocks noEditPoints="1"/>
            </p:cNvSpPr>
            <p:nvPr/>
          </p:nvSpPr>
          <p:spPr bwMode="auto">
            <a:xfrm>
              <a:off x="9404662" y="1758008"/>
              <a:ext cx="2106169" cy="2382149"/>
            </a:xfrm>
            <a:custGeom>
              <a:avLst/>
              <a:gdLst>
                <a:gd name="T0" fmla="*/ 2147483646 w 429"/>
                <a:gd name="T1" fmla="*/ 2147483646 h 485"/>
                <a:gd name="T2" fmla="*/ 2147483646 w 429"/>
                <a:gd name="T3" fmla="*/ 2147483646 h 485"/>
                <a:gd name="T4" fmla="*/ 2147483646 w 429"/>
                <a:gd name="T5" fmla="*/ 2147483646 h 485"/>
                <a:gd name="T6" fmla="*/ 2147483646 w 429"/>
                <a:gd name="T7" fmla="*/ 2147483646 h 485"/>
                <a:gd name="T8" fmla="*/ 2147483646 w 429"/>
                <a:gd name="T9" fmla="*/ 2147483646 h 485"/>
                <a:gd name="T10" fmla="*/ 2147483646 w 429"/>
                <a:gd name="T11" fmla="*/ 2147483646 h 485"/>
                <a:gd name="T12" fmla="*/ 2147483646 w 429"/>
                <a:gd name="T13" fmla="*/ 2147483646 h 485"/>
                <a:gd name="T14" fmla="*/ 2147483646 w 429"/>
                <a:gd name="T15" fmla="*/ 2147483646 h 485"/>
                <a:gd name="T16" fmla="*/ 2147483646 w 429"/>
                <a:gd name="T17" fmla="*/ 2147483646 h 485"/>
                <a:gd name="T18" fmla="*/ 2147483646 w 429"/>
                <a:gd name="T19" fmla="*/ 2147483646 h 485"/>
                <a:gd name="T20" fmla="*/ 2147483646 w 429"/>
                <a:gd name="T21" fmla="*/ 2147483646 h 485"/>
                <a:gd name="T22" fmla="*/ 2147483646 w 429"/>
                <a:gd name="T23" fmla="*/ 2147483646 h 485"/>
                <a:gd name="T24" fmla="*/ 2147483646 w 429"/>
                <a:gd name="T25" fmla="*/ 2147483646 h 485"/>
                <a:gd name="T26" fmla="*/ 2147483646 w 429"/>
                <a:gd name="T27" fmla="*/ 2147483646 h 485"/>
                <a:gd name="T28" fmla="*/ 2147483646 w 429"/>
                <a:gd name="T29" fmla="*/ 2147483646 h 485"/>
                <a:gd name="T30" fmla="*/ 2147483646 w 429"/>
                <a:gd name="T31" fmla="*/ 2147483646 h 485"/>
                <a:gd name="T32" fmla="*/ 2147483646 w 429"/>
                <a:gd name="T33" fmla="*/ 2147483646 h 485"/>
                <a:gd name="T34" fmla="*/ 2147483646 w 429"/>
                <a:gd name="T35" fmla="*/ 2147483646 h 485"/>
                <a:gd name="T36" fmla="*/ 2147483646 w 429"/>
                <a:gd name="T37" fmla="*/ 2147483646 h 485"/>
                <a:gd name="T38" fmla="*/ 2147483646 w 429"/>
                <a:gd name="T39" fmla="*/ 2147483646 h 485"/>
                <a:gd name="T40" fmla="*/ 2147483646 w 429"/>
                <a:gd name="T41" fmla="*/ 2147483646 h 485"/>
                <a:gd name="T42" fmla="*/ 2147483646 w 429"/>
                <a:gd name="T43" fmla="*/ 2147483646 h 485"/>
                <a:gd name="T44" fmla="*/ 2147483646 w 429"/>
                <a:gd name="T45" fmla="*/ 2147483646 h 485"/>
                <a:gd name="T46" fmla="*/ 2147483646 w 429"/>
                <a:gd name="T47" fmla="*/ 2147483646 h 485"/>
                <a:gd name="T48" fmla="*/ 2147483646 w 429"/>
                <a:gd name="T49" fmla="*/ 2147483646 h 485"/>
                <a:gd name="T50" fmla="*/ 2147483646 w 429"/>
                <a:gd name="T51" fmla="*/ 2147483646 h 485"/>
                <a:gd name="T52" fmla="*/ 2147483646 w 429"/>
                <a:gd name="T53" fmla="*/ 2147483646 h 485"/>
                <a:gd name="T54" fmla="*/ 2147483646 w 429"/>
                <a:gd name="T55" fmla="*/ 2147483646 h 485"/>
                <a:gd name="T56" fmla="*/ 2147483646 w 429"/>
                <a:gd name="T57" fmla="*/ 2147483646 h 485"/>
                <a:gd name="T58" fmla="*/ 2147483646 w 429"/>
                <a:gd name="T59" fmla="*/ 2147483646 h 485"/>
                <a:gd name="T60" fmla="*/ 2147483646 w 429"/>
                <a:gd name="T61" fmla="*/ 2147483646 h 485"/>
                <a:gd name="T62" fmla="*/ 2147483646 w 429"/>
                <a:gd name="T63" fmla="*/ 2147483646 h 485"/>
                <a:gd name="T64" fmla="*/ 2147483646 w 429"/>
                <a:gd name="T65" fmla="*/ 2147483646 h 485"/>
                <a:gd name="T66" fmla="*/ 2147483646 w 429"/>
                <a:gd name="T67" fmla="*/ 2147483646 h 485"/>
                <a:gd name="T68" fmla="*/ 2147483646 w 429"/>
                <a:gd name="T69" fmla="*/ 2147483646 h 485"/>
                <a:gd name="T70" fmla="*/ 2147483646 w 429"/>
                <a:gd name="T71" fmla="*/ 2147483646 h 485"/>
                <a:gd name="T72" fmla="*/ 2147483646 w 429"/>
                <a:gd name="T73" fmla="*/ 2147483646 h 485"/>
                <a:gd name="T74" fmla="*/ 2147483646 w 429"/>
                <a:gd name="T75" fmla="*/ 2147483646 h 485"/>
                <a:gd name="T76" fmla="*/ 2147483646 w 429"/>
                <a:gd name="T77" fmla="*/ 2147483646 h 485"/>
                <a:gd name="T78" fmla="*/ 2147483646 w 429"/>
                <a:gd name="T79" fmla="*/ 2147483646 h 485"/>
                <a:gd name="T80" fmla="*/ 2147483646 w 429"/>
                <a:gd name="T81" fmla="*/ 2147483646 h 485"/>
                <a:gd name="T82" fmla="*/ 2147483646 w 429"/>
                <a:gd name="T83" fmla="*/ 2147483646 h 485"/>
                <a:gd name="T84" fmla="*/ 2147483646 w 429"/>
                <a:gd name="T85" fmla="*/ 2147483646 h 485"/>
                <a:gd name="T86" fmla="*/ 2147483646 w 429"/>
                <a:gd name="T87" fmla="*/ 2147483646 h 485"/>
                <a:gd name="T88" fmla="*/ 2147483646 w 429"/>
                <a:gd name="T89" fmla="*/ 2147483646 h 485"/>
                <a:gd name="T90" fmla="*/ 2147483646 w 429"/>
                <a:gd name="T91" fmla="*/ 2147483646 h 485"/>
                <a:gd name="T92" fmla="*/ 2147483646 w 429"/>
                <a:gd name="T93" fmla="*/ 2147483646 h 485"/>
                <a:gd name="T94" fmla="*/ 2147483646 w 429"/>
                <a:gd name="T95" fmla="*/ 2147483646 h 485"/>
                <a:gd name="T96" fmla="*/ 2147483646 w 429"/>
                <a:gd name="T97" fmla="*/ 2147483646 h 485"/>
                <a:gd name="T98" fmla="*/ 2147483646 w 429"/>
                <a:gd name="T99" fmla="*/ 2147483646 h 485"/>
                <a:gd name="T100" fmla="*/ 2147483646 w 429"/>
                <a:gd name="T101" fmla="*/ 2147483646 h 48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429" h="485">
                  <a:moveTo>
                    <a:pt x="419" y="422"/>
                  </a:moveTo>
                  <a:cubicBezTo>
                    <a:pt x="423" y="395"/>
                    <a:pt x="418" y="364"/>
                    <a:pt x="416" y="337"/>
                  </a:cubicBezTo>
                  <a:cubicBezTo>
                    <a:pt x="412" y="301"/>
                    <a:pt x="408" y="265"/>
                    <a:pt x="402" y="229"/>
                  </a:cubicBezTo>
                  <a:cubicBezTo>
                    <a:pt x="396" y="190"/>
                    <a:pt x="389" y="152"/>
                    <a:pt x="382" y="114"/>
                  </a:cubicBezTo>
                  <a:cubicBezTo>
                    <a:pt x="376" y="81"/>
                    <a:pt x="371" y="46"/>
                    <a:pt x="361" y="14"/>
                  </a:cubicBezTo>
                  <a:cubicBezTo>
                    <a:pt x="364" y="11"/>
                    <a:pt x="363" y="6"/>
                    <a:pt x="359" y="5"/>
                  </a:cubicBezTo>
                  <a:cubicBezTo>
                    <a:pt x="337" y="0"/>
                    <a:pt x="310" y="5"/>
                    <a:pt x="287" y="7"/>
                  </a:cubicBezTo>
                  <a:cubicBezTo>
                    <a:pt x="259" y="10"/>
                    <a:pt x="230" y="13"/>
                    <a:pt x="201" y="17"/>
                  </a:cubicBezTo>
                  <a:cubicBezTo>
                    <a:pt x="173" y="21"/>
                    <a:pt x="145" y="24"/>
                    <a:pt x="117" y="26"/>
                  </a:cubicBezTo>
                  <a:cubicBezTo>
                    <a:pt x="104" y="28"/>
                    <a:pt x="90" y="28"/>
                    <a:pt x="77" y="28"/>
                  </a:cubicBezTo>
                  <a:cubicBezTo>
                    <a:pt x="67" y="29"/>
                    <a:pt x="59" y="27"/>
                    <a:pt x="50" y="31"/>
                  </a:cubicBezTo>
                  <a:cubicBezTo>
                    <a:pt x="48" y="32"/>
                    <a:pt x="48" y="35"/>
                    <a:pt x="50" y="36"/>
                  </a:cubicBezTo>
                  <a:cubicBezTo>
                    <a:pt x="51" y="36"/>
                    <a:pt x="51" y="37"/>
                    <a:pt x="52" y="37"/>
                  </a:cubicBezTo>
                  <a:cubicBezTo>
                    <a:pt x="50" y="56"/>
                    <a:pt x="49" y="74"/>
                    <a:pt x="48" y="93"/>
                  </a:cubicBezTo>
                  <a:cubicBezTo>
                    <a:pt x="39" y="92"/>
                    <a:pt x="29" y="93"/>
                    <a:pt x="21" y="97"/>
                  </a:cubicBezTo>
                  <a:cubicBezTo>
                    <a:pt x="21" y="97"/>
                    <a:pt x="20" y="96"/>
                    <a:pt x="20" y="96"/>
                  </a:cubicBezTo>
                  <a:cubicBezTo>
                    <a:pt x="16" y="81"/>
                    <a:pt x="34" y="74"/>
                    <a:pt x="44" y="72"/>
                  </a:cubicBezTo>
                  <a:cubicBezTo>
                    <a:pt x="49" y="70"/>
                    <a:pt x="48" y="62"/>
                    <a:pt x="43" y="62"/>
                  </a:cubicBezTo>
                  <a:cubicBezTo>
                    <a:pt x="23" y="65"/>
                    <a:pt x="3" y="78"/>
                    <a:pt x="10" y="101"/>
                  </a:cubicBezTo>
                  <a:cubicBezTo>
                    <a:pt x="10" y="102"/>
                    <a:pt x="11" y="103"/>
                    <a:pt x="11" y="104"/>
                  </a:cubicBezTo>
                  <a:cubicBezTo>
                    <a:pt x="6" y="109"/>
                    <a:pt x="2" y="116"/>
                    <a:pt x="1" y="124"/>
                  </a:cubicBezTo>
                  <a:cubicBezTo>
                    <a:pt x="0" y="136"/>
                    <a:pt x="4" y="145"/>
                    <a:pt x="11" y="151"/>
                  </a:cubicBezTo>
                  <a:cubicBezTo>
                    <a:pt x="4" y="161"/>
                    <a:pt x="2" y="173"/>
                    <a:pt x="8" y="187"/>
                  </a:cubicBezTo>
                  <a:cubicBezTo>
                    <a:pt x="10" y="192"/>
                    <a:pt x="13" y="196"/>
                    <a:pt x="15" y="199"/>
                  </a:cubicBezTo>
                  <a:cubicBezTo>
                    <a:pt x="12" y="205"/>
                    <a:pt x="10" y="212"/>
                    <a:pt x="11" y="221"/>
                  </a:cubicBezTo>
                  <a:cubicBezTo>
                    <a:pt x="12" y="230"/>
                    <a:pt x="16" y="237"/>
                    <a:pt x="21" y="241"/>
                  </a:cubicBezTo>
                  <a:cubicBezTo>
                    <a:pt x="10" y="255"/>
                    <a:pt x="10" y="280"/>
                    <a:pt x="23" y="292"/>
                  </a:cubicBezTo>
                  <a:cubicBezTo>
                    <a:pt x="18" y="298"/>
                    <a:pt x="15" y="305"/>
                    <a:pt x="14" y="314"/>
                  </a:cubicBezTo>
                  <a:cubicBezTo>
                    <a:pt x="14" y="327"/>
                    <a:pt x="19" y="336"/>
                    <a:pt x="27" y="342"/>
                  </a:cubicBezTo>
                  <a:cubicBezTo>
                    <a:pt x="23" y="347"/>
                    <a:pt x="20" y="354"/>
                    <a:pt x="19" y="361"/>
                  </a:cubicBezTo>
                  <a:cubicBezTo>
                    <a:pt x="16" y="375"/>
                    <a:pt x="20" y="386"/>
                    <a:pt x="28" y="392"/>
                  </a:cubicBezTo>
                  <a:cubicBezTo>
                    <a:pt x="24" y="399"/>
                    <a:pt x="21" y="408"/>
                    <a:pt x="21" y="419"/>
                  </a:cubicBezTo>
                  <a:cubicBezTo>
                    <a:pt x="21" y="428"/>
                    <a:pt x="21" y="436"/>
                    <a:pt x="30" y="439"/>
                  </a:cubicBezTo>
                  <a:cubicBezTo>
                    <a:pt x="34" y="440"/>
                    <a:pt x="39" y="438"/>
                    <a:pt x="43" y="437"/>
                  </a:cubicBezTo>
                  <a:cubicBezTo>
                    <a:pt x="45" y="436"/>
                    <a:pt x="47" y="435"/>
                    <a:pt x="50" y="434"/>
                  </a:cubicBezTo>
                  <a:cubicBezTo>
                    <a:pt x="50" y="434"/>
                    <a:pt x="50" y="434"/>
                    <a:pt x="50" y="434"/>
                  </a:cubicBezTo>
                  <a:cubicBezTo>
                    <a:pt x="51" y="436"/>
                    <a:pt x="54" y="437"/>
                    <a:pt x="56" y="437"/>
                  </a:cubicBezTo>
                  <a:cubicBezTo>
                    <a:pt x="57" y="445"/>
                    <a:pt x="58" y="453"/>
                    <a:pt x="59" y="462"/>
                  </a:cubicBezTo>
                  <a:cubicBezTo>
                    <a:pt x="55" y="465"/>
                    <a:pt x="52" y="468"/>
                    <a:pt x="49" y="472"/>
                  </a:cubicBezTo>
                  <a:cubicBezTo>
                    <a:pt x="47" y="474"/>
                    <a:pt x="50" y="478"/>
                    <a:pt x="53" y="476"/>
                  </a:cubicBezTo>
                  <a:cubicBezTo>
                    <a:pt x="55" y="474"/>
                    <a:pt x="56" y="472"/>
                    <a:pt x="58" y="470"/>
                  </a:cubicBezTo>
                  <a:cubicBezTo>
                    <a:pt x="64" y="473"/>
                    <a:pt x="71" y="475"/>
                    <a:pt x="78" y="477"/>
                  </a:cubicBezTo>
                  <a:cubicBezTo>
                    <a:pt x="79" y="478"/>
                    <a:pt x="80" y="479"/>
                    <a:pt x="81" y="478"/>
                  </a:cubicBezTo>
                  <a:cubicBezTo>
                    <a:pt x="82" y="478"/>
                    <a:pt x="82" y="478"/>
                    <a:pt x="82" y="478"/>
                  </a:cubicBezTo>
                  <a:cubicBezTo>
                    <a:pt x="126" y="485"/>
                    <a:pt x="177" y="470"/>
                    <a:pt x="217" y="462"/>
                  </a:cubicBezTo>
                  <a:cubicBezTo>
                    <a:pt x="284" y="450"/>
                    <a:pt x="353" y="445"/>
                    <a:pt x="421" y="435"/>
                  </a:cubicBezTo>
                  <a:cubicBezTo>
                    <a:pt x="429" y="434"/>
                    <a:pt x="426" y="423"/>
                    <a:pt x="419" y="422"/>
                  </a:cubicBezTo>
                  <a:close/>
                  <a:moveTo>
                    <a:pt x="49" y="231"/>
                  </a:moveTo>
                  <a:cubicBezTo>
                    <a:pt x="42" y="230"/>
                    <a:pt x="36" y="231"/>
                    <a:pt x="31" y="233"/>
                  </a:cubicBezTo>
                  <a:cubicBezTo>
                    <a:pt x="25" y="227"/>
                    <a:pt x="22" y="216"/>
                    <a:pt x="26" y="207"/>
                  </a:cubicBezTo>
                  <a:cubicBezTo>
                    <a:pt x="33" y="210"/>
                    <a:pt x="41" y="210"/>
                    <a:pt x="48" y="206"/>
                  </a:cubicBezTo>
                  <a:cubicBezTo>
                    <a:pt x="48" y="214"/>
                    <a:pt x="49" y="223"/>
                    <a:pt x="49" y="231"/>
                  </a:cubicBezTo>
                  <a:close/>
                  <a:moveTo>
                    <a:pt x="13" y="127"/>
                  </a:moveTo>
                  <a:cubicBezTo>
                    <a:pt x="13" y="121"/>
                    <a:pt x="15" y="116"/>
                    <a:pt x="18" y="113"/>
                  </a:cubicBezTo>
                  <a:cubicBezTo>
                    <a:pt x="27" y="118"/>
                    <a:pt x="39" y="115"/>
                    <a:pt x="48" y="109"/>
                  </a:cubicBezTo>
                  <a:cubicBezTo>
                    <a:pt x="48" y="117"/>
                    <a:pt x="48" y="125"/>
                    <a:pt x="48" y="133"/>
                  </a:cubicBezTo>
                  <a:cubicBezTo>
                    <a:pt x="47" y="133"/>
                    <a:pt x="47" y="133"/>
                    <a:pt x="47" y="133"/>
                  </a:cubicBezTo>
                  <a:cubicBezTo>
                    <a:pt x="36" y="134"/>
                    <a:pt x="26" y="138"/>
                    <a:pt x="19" y="143"/>
                  </a:cubicBezTo>
                  <a:cubicBezTo>
                    <a:pt x="15" y="140"/>
                    <a:pt x="13" y="134"/>
                    <a:pt x="13" y="127"/>
                  </a:cubicBezTo>
                  <a:close/>
                  <a:moveTo>
                    <a:pt x="41" y="146"/>
                  </a:moveTo>
                  <a:cubicBezTo>
                    <a:pt x="41" y="147"/>
                    <a:pt x="41" y="148"/>
                    <a:pt x="41" y="150"/>
                  </a:cubicBezTo>
                  <a:cubicBezTo>
                    <a:pt x="38" y="150"/>
                    <a:pt x="35" y="149"/>
                    <a:pt x="32" y="149"/>
                  </a:cubicBezTo>
                  <a:cubicBezTo>
                    <a:pt x="35" y="147"/>
                    <a:pt x="38" y="146"/>
                    <a:pt x="41" y="146"/>
                  </a:cubicBezTo>
                  <a:close/>
                  <a:moveTo>
                    <a:pt x="19" y="182"/>
                  </a:moveTo>
                  <a:cubicBezTo>
                    <a:pt x="15" y="172"/>
                    <a:pt x="16" y="164"/>
                    <a:pt x="21" y="157"/>
                  </a:cubicBezTo>
                  <a:cubicBezTo>
                    <a:pt x="29" y="161"/>
                    <a:pt x="38" y="162"/>
                    <a:pt x="47" y="161"/>
                  </a:cubicBezTo>
                  <a:cubicBezTo>
                    <a:pt x="48" y="161"/>
                    <a:pt x="48" y="161"/>
                    <a:pt x="48" y="161"/>
                  </a:cubicBezTo>
                  <a:cubicBezTo>
                    <a:pt x="48" y="169"/>
                    <a:pt x="48" y="177"/>
                    <a:pt x="48" y="185"/>
                  </a:cubicBezTo>
                  <a:cubicBezTo>
                    <a:pt x="39" y="184"/>
                    <a:pt x="31" y="186"/>
                    <a:pt x="24" y="191"/>
                  </a:cubicBezTo>
                  <a:cubicBezTo>
                    <a:pt x="22" y="188"/>
                    <a:pt x="20" y="185"/>
                    <a:pt x="19" y="182"/>
                  </a:cubicBezTo>
                  <a:close/>
                  <a:moveTo>
                    <a:pt x="31" y="248"/>
                  </a:moveTo>
                  <a:cubicBezTo>
                    <a:pt x="37" y="250"/>
                    <a:pt x="43" y="250"/>
                    <a:pt x="49" y="248"/>
                  </a:cubicBezTo>
                  <a:cubicBezTo>
                    <a:pt x="49" y="260"/>
                    <a:pt x="49" y="271"/>
                    <a:pt x="49" y="283"/>
                  </a:cubicBezTo>
                  <a:cubicBezTo>
                    <a:pt x="43" y="282"/>
                    <a:pt x="38" y="283"/>
                    <a:pt x="33" y="284"/>
                  </a:cubicBezTo>
                  <a:cubicBezTo>
                    <a:pt x="22" y="277"/>
                    <a:pt x="21" y="257"/>
                    <a:pt x="31" y="248"/>
                  </a:cubicBezTo>
                  <a:close/>
                  <a:moveTo>
                    <a:pt x="27" y="317"/>
                  </a:moveTo>
                  <a:cubicBezTo>
                    <a:pt x="26" y="308"/>
                    <a:pt x="28" y="302"/>
                    <a:pt x="33" y="298"/>
                  </a:cubicBezTo>
                  <a:cubicBezTo>
                    <a:pt x="38" y="300"/>
                    <a:pt x="43" y="300"/>
                    <a:pt x="49" y="299"/>
                  </a:cubicBezTo>
                  <a:cubicBezTo>
                    <a:pt x="49" y="309"/>
                    <a:pt x="50" y="320"/>
                    <a:pt x="50" y="330"/>
                  </a:cubicBezTo>
                  <a:cubicBezTo>
                    <a:pt x="45" y="330"/>
                    <a:pt x="41" y="332"/>
                    <a:pt x="37" y="334"/>
                  </a:cubicBezTo>
                  <a:cubicBezTo>
                    <a:pt x="31" y="330"/>
                    <a:pt x="28" y="325"/>
                    <a:pt x="27" y="317"/>
                  </a:cubicBezTo>
                  <a:close/>
                  <a:moveTo>
                    <a:pt x="31" y="365"/>
                  </a:moveTo>
                  <a:cubicBezTo>
                    <a:pt x="31" y="357"/>
                    <a:pt x="34" y="352"/>
                    <a:pt x="38" y="348"/>
                  </a:cubicBezTo>
                  <a:cubicBezTo>
                    <a:pt x="42" y="349"/>
                    <a:pt x="46" y="350"/>
                    <a:pt x="50" y="350"/>
                  </a:cubicBezTo>
                  <a:cubicBezTo>
                    <a:pt x="51" y="360"/>
                    <a:pt x="51" y="370"/>
                    <a:pt x="52" y="380"/>
                  </a:cubicBezTo>
                  <a:cubicBezTo>
                    <a:pt x="46" y="379"/>
                    <a:pt x="41" y="381"/>
                    <a:pt x="37" y="383"/>
                  </a:cubicBezTo>
                  <a:cubicBezTo>
                    <a:pt x="33" y="379"/>
                    <a:pt x="30" y="374"/>
                    <a:pt x="31" y="365"/>
                  </a:cubicBezTo>
                  <a:close/>
                  <a:moveTo>
                    <a:pt x="54" y="421"/>
                  </a:moveTo>
                  <a:cubicBezTo>
                    <a:pt x="52" y="421"/>
                    <a:pt x="50" y="421"/>
                    <a:pt x="48" y="422"/>
                  </a:cubicBezTo>
                  <a:cubicBezTo>
                    <a:pt x="45" y="422"/>
                    <a:pt x="33" y="430"/>
                    <a:pt x="33" y="423"/>
                  </a:cubicBezTo>
                  <a:cubicBezTo>
                    <a:pt x="32" y="416"/>
                    <a:pt x="34" y="408"/>
                    <a:pt x="36" y="401"/>
                  </a:cubicBezTo>
                  <a:cubicBezTo>
                    <a:pt x="36" y="400"/>
                    <a:pt x="36" y="398"/>
                    <a:pt x="37" y="397"/>
                  </a:cubicBezTo>
                  <a:cubicBezTo>
                    <a:pt x="42" y="399"/>
                    <a:pt x="47" y="400"/>
                    <a:pt x="53" y="400"/>
                  </a:cubicBezTo>
                  <a:cubicBezTo>
                    <a:pt x="53" y="406"/>
                    <a:pt x="54" y="412"/>
                    <a:pt x="54" y="419"/>
                  </a:cubicBezTo>
                  <a:cubicBezTo>
                    <a:pt x="54" y="419"/>
                    <a:pt x="54" y="420"/>
                    <a:pt x="54" y="421"/>
                  </a:cubicBezTo>
                  <a:close/>
                  <a:moveTo>
                    <a:pt x="226" y="448"/>
                  </a:moveTo>
                  <a:cubicBezTo>
                    <a:pt x="198" y="453"/>
                    <a:pt x="171" y="458"/>
                    <a:pt x="144" y="462"/>
                  </a:cubicBezTo>
                  <a:cubicBezTo>
                    <a:pt x="151" y="450"/>
                    <a:pt x="158" y="439"/>
                    <a:pt x="165" y="427"/>
                  </a:cubicBezTo>
                  <a:cubicBezTo>
                    <a:pt x="166" y="424"/>
                    <a:pt x="163" y="422"/>
                    <a:pt x="161" y="425"/>
                  </a:cubicBezTo>
                  <a:cubicBezTo>
                    <a:pt x="153" y="437"/>
                    <a:pt x="145" y="450"/>
                    <a:pt x="138" y="463"/>
                  </a:cubicBezTo>
                  <a:cubicBezTo>
                    <a:pt x="123" y="465"/>
                    <a:pt x="109" y="466"/>
                    <a:pt x="94" y="467"/>
                  </a:cubicBezTo>
                  <a:cubicBezTo>
                    <a:pt x="103" y="456"/>
                    <a:pt x="109" y="444"/>
                    <a:pt x="116" y="432"/>
                  </a:cubicBezTo>
                  <a:cubicBezTo>
                    <a:pt x="117" y="430"/>
                    <a:pt x="115" y="429"/>
                    <a:pt x="114" y="430"/>
                  </a:cubicBezTo>
                  <a:cubicBezTo>
                    <a:pt x="105" y="442"/>
                    <a:pt x="98" y="456"/>
                    <a:pt x="88" y="467"/>
                  </a:cubicBezTo>
                  <a:cubicBezTo>
                    <a:pt x="83" y="467"/>
                    <a:pt x="79" y="467"/>
                    <a:pt x="74" y="467"/>
                  </a:cubicBezTo>
                  <a:cubicBezTo>
                    <a:pt x="75" y="466"/>
                    <a:pt x="75" y="465"/>
                    <a:pt x="75" y="463"/>
                  </a:cubicBezTo>
                  <a:cubicBezTo>
                    <a:pt x="75" y="459"/>
                    <a:pt x="76" y="455"/>
                    <a:pt x="76" y="451"/>
                  </a:cubicBezTo>
                  <a:cubicBezTo>
                    <a:pt x="88" y="437"/>
                    <a:pt x="100" y="421"/>
                    <a:pt x="112" y="406"/>
                  </a:cubicBezTo>
                  <a:cubicBezTo>
                    <a:pt x="113" y="403"/>
                    <a:pt x="110" y="401"/>
                    <a:pt x="108" y="403"/>
                  </a:cubicBezTo>
                  <a:cubicBezTo>
                    <a:pt x="97" y="416"/>
                    <a:pt x="86" y="430"/>
                    <a:pt x="74" y="444"/>
                  </a:cubicBezTo>
                  <a:cubicBezTo>
                    <a:pt x="73" y="433"/>
                    <a:pt x="73" y="422"/>
                    <a:pt x="72" y="411"/>
                  </a:cubicBezTo>
                  <a:cubicBezTo>
                    <a:pt x="87" y="398"/>
                    <a:pt x="101" y="386"/>
                    <a:pt x="114" y="371"/>
                  </a:cubicBezTo>
                  <a:cubicBezTo>
                    <a:pt x="115" y="369"/>
                    <a:pt x="113" y="367"/>
                    <a:pt x="111" y="368"/>
                  </a:cubicBezTo>
                  <a:cubicBezTo>
                    <a:pt x="97" y="380"/>
                    <a:pt x="85" y="391"/>
                    <a:pt x="72" y="403"/>
                  </a:cubicBezTo>
                  <a:cubicBezTo>
                    <a:pt x="71" y="400"/>
                    <a:pt x="71" y="398"/>
                    <a:pt x="71" y="395"/>
                  </a:cubicBezTo>
                  <a:cubicBezTo>
                    <a:pt x="73" y="393"/>
                    <a:pt x="74" y="388"/>
                    <a:pt x="71" y="386"/>
                  </a:cubicBezTo>
                  <a:cubicBezTo>
                    <a:pt x="70" y="381"/>
                    <a:pt x="70" y="376"/>
                    <a:pt x="70" y="371"/>
                  </a:cubicBezTo>
                  <a:cubicBezTo>
                    <a:pt x="87" y="359"/>
                    <a:pt x="106" y="345"/>
                    <a:pt x="116" y="328"/>
                  </a:cubicBezTo>
                  <a:cubicBezTo>
                    <a:pt x="118" y="326"/>
                    <a:pt x="115" y="325"/>
                    <a:pt x="114" y="326"/>
                  </a:cubicBezTo>
                  <a:cubicBezTo>
                    <a:pt x="105" y="333"/>
                    <a:pt x="97" y="342"/>
                    <a:pt x="89" y="350"/>
                  </a:cubicBezTo>
                  <a:cubicBezTo>
                    <a:pt x="83" y="355"/>
                    <a:pt x="76" y="360"/>
                    <a:pt x="69" y="365"/>
                  </a:cubicBezTo>
                  <a:cubicBezTo>
                    <a:pt x="69" y="360"/>
                    <a:pt x="69" y="354"/>
                    <a:pt x="68" y="349"/>
                  </a:cubicBezTo>
                  <a:cubicBezTo>
                    <a:pt x="69" y="349"/>
                    <a:pt x="69" y="349"/>
                    <a:pt x="69" y="349"/>
                  </a:cubicBezTo>
                  <a:cubicBezTo>
                    <a:pt x="73" y="348"/>
                    <a:pt x="74" y="343"/>
                    <a:pt x="72" y="340"/>
                  </a:cubicBezTo>
                  <a:cubicBezTo>
                    <a:pt x="83" y="333"/>
                    <a:pt x="94" y="325"/>
                    <a:pt x="103" y="315"/>
                  </a:cubicBezTo>
                  <a:cubicBezTo>
                    <a:pt x="105" y="313"/>
                    <a:pt x="102" y="311"/>
                    <a:pt x="100" y="312"/>
                  </a:cubicBezTo>
                  <a:cubicBezTo>
                    <a:pt x="90" y="321"/>
                    <a:pt x="80" y="329"/>
                    <a:pt x="69" y="337"/>
                  </a:cubicBezTo>
                  <a:cubicBezTo>
                    <a:pt x="68" y="336"/>
                    <a:pt x="68" y="336"/>
                    <a:pt x="68" y="336"/>
                  </a:cubicBezTo>
                  <a:cubicBezTo>
                    <a:pt x="67" y="325"/>
                    <a:pt x="67" y="314"/>
                    <a:pt x="66" y="303"/>
                  </a:cubicBezTo>
                  <a:cubicBezTo>
                    <a:pt x="84" y="296"/>
                    <a:pt x="101" y="284"/>
                    <a:pt x="114" y="270"/>
                  </a:cubicBezTo>
                  <a:cubicBezTo>
                    <a:pt x="115" y="268"/>
                    <a:pt x="113" y="266"/>
                    <a:pt x="111" y="267"/>
                  </a:cubicBezTo>
                  <a:cubicBezTo>
                    <a:pt x="97" y="279"/>
                    <a:pt x="84" y="293"/>
                    <a:pt x="66" y="300"/>
                  </a:cubicBezTo>
                  <a:cubicBezTo>
                    <a:pt x="66" y="293"/>
                    <a:pt x="66" y="285"/>
                    <a:pt x="65" y="278"/>
                  </a:cubicBezTo>
                  <a:cubicBezTo>
                    <a:pt x="80" y="270"/>
                    <a:pt x="94" y="258"/>
                    <a:pt x="105" y="245"/>
                  </a:cubicBezTo>
                  <a:cubicBezTo>
                    <a:pt x="107" y="244"/>
                    <a:pt x="105" y="242"/>
                    <a:pt x="103" y="243"/>
                  </a:cubicBezTo>
                  <a:cubicBezTo>
                    <a:pt x="91" y="254"/>
                    <a:pt x="79" y="265"/>
                    <a:pt x="65" y="275"/>
                  </a:cubicBezTo>
                  <a:cubicBezTo>
                    <a:pt x="65" y="267"/>
                    <a:pt x="65" y="260"/>
                    <a:pt x="65" y="253"/>
                  </a:cubicBezTo>
                  <a:cubicBezTo>
                    <a:pt x="65" y="250"/>
                    <a:pt x="65" y="246"/>
                    <a:pt x="65" y="243"/>
                  </a:cubicBezTo>
                  <a:cubicBezTo>
                    <a:pt x="78" y="238"/>
                    <a:pt x="91" y="229"/>
                    <a:pt x="100" y="219"/>
                  </a:cubicBezTo>
                  <a:cubicBezTo>
                    <a:pt x="101" y="218"/>
                    <a:pt x="100" y="215"/>
                    <a:pt x="98" y="216"/>
                  </a:cubicBezTo>
                  <a:cubicBezTo>
                    <a:pt x="86" y="224"/>
                    <a:pt x="77" y="233"/>
                    <a:pt x="64" y="239"/>
                  </a:cubicBezTo>
                  <a:cubicBezTo>
                    <a:pt x="64" y="235"/>
                    <a:pt x="64" y="230"/>
                    <a:pt x="64" y="226"/>
                  </a:cubicBezTo>
                  <a:cubicBezTo>
                    <a:pt x="76" y="219"/>
                    <a:pt x="87" y="212"/>
                    <a:pt x="98" y="203"/>
                  </a:cubicBezTo>
                  <a:cubicBezTo>
                    <a:pt x="100" y="202"/>
                    <a:pt x="97" y="199"/>
                    <a:pt x="95" y="200"/>
                  </a:cubicBezTo>
                  <a:cubicBezTo>
                    <a:pt x="84" y="205"/>
                    <a:pt x="74" y="212"/>
                    <a:pt x="64" y="219"/>
                  </a:cubicBezTo>
                  <a:cubicBezTo>
                    <a:pt x="64" y="159"/>
                    <a:pt x="67" y="99"/>
                    <a:pt x="61" y="40"/>
                  </a:cubicBezTo>
                  <a:cubicBezTo>
                    <a:pt x="76" y="44"/>
                    <a:pt x="96" y="40"/>
                    <a:pt x="110" y="39"/>
                  </a:cubicBezTo>
                  <a:cubicBezTo>
                    <a:pt x="138" y="38"/>
                    <a:pt x="166" y="35"/>
                    <a:pt x="194" y="31"/>
                  </a:cubicBezTo>
                  <a:cubicBezTo>
                    <a:pt x="223" y="28"/>
                    <a:pt x="251" y="24"/>
                    <a:pt x="280" y="21"/>
                  </a:cubicBezTo>
                  <a:cubicBezTo>
                    <a:pt x="305" y="18"/>
                    <a:pt x="333" y="21"/>
                    <a:pt x="357" y="15"/>
                  </a:cubicBezTo>
                  <a:cubicBezTo>
                    <a:pt x="358" y="45"/>
                    <a:pt x="364" y="74"/>
                    <a:pt x="368" y="104"/>
                  </a:cubicBezTo>
                  <a:cubicBezTo>
                    <a:pt x="374" y="142"/>
                    <a:pt x="380" y="181"/>
                    <a:pt x="386" y="219"/>
                  </a:cubicBezTo>
                  <a:cubicBezTo>
                    <a:pt x="391" y="256"/>
                    <a:pt x="396" y="293"/>
                    <a:pt x="399" y="331"/>
                  </a:cubicBezTo>
                  <a:cubicBezTo>
                    <a:pt x="402" y="361"/>
                    <a:pt x="399" y="394"/>
                    <a:pt x="403" y="424"/>
                  </a:cubicBezTo>
                  <a:cubicBezTo>
                    <a:pt x="344" y="433"/>
                    <a:pt x="284" y="438"/>
                    <a:pt x="226" y="4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4391" name="Freeform 37">
              <a:extLst>
                <a:ext uri="{FF2B5EF4-FFF2-40B4-BE49-F238E27FC236}">
                  <a16:creationId xmlns="" xmlns:a16="http://schemas.microsoft.com/office/drawing/2014/main" id="{A956A9C1-E4DB-4063-AB18-FE708EDCF28C}"/>
                </a:ext>
              </a:extLst>
            </p:cNvPr>
            <p:cNvSpPr>
              <a:spLocks noEditPoints="1"/>
            </p:cNvSpPr>
            <p:nvPr/>
          </p:nvSpPr>
          <p:spPr bwMode="auto">
            <a:xfrm>
              <a:off x="9950397" y="1963437"/>
              <a:ext cx="1060347" cy="549887"/>
            </a:xfrm>
            <a:custGeom>
              <a:avLst/>
              <a:gdLst>
                <a:gd name="T0" fmla="*/ 2147483646 w 216"/>
                <a:gd name="T1" fmla="*/ 2147483646 h 112"/>
                <a:gd name="T2" fmla="*/ 2147483646 w 216"/>
                <a:gd name="T3" fmla="*/ 2147483646 h 112"/>
                <a:gd name="T4" fmla="*/ 2147483646 w 216"/>
                <a:gd name="T5" fmla="*/ 2147483646 h 112"/>
                <a:gd name="T6" fmla="*/ 2147483646 w 216"/>
                <a:gd name="T7" fmla="*/ 2147483646 h 112"/>
                <a:gd name="T8" fmla="*/ 2147483646 w 216"/>
                <a:gd name="T9" fmla="*/ 2147483646 h 112"/>
                <a:gd name="T10" fmla="*/ 2147483646 w 216"/>
                <a:gd name="T11" fmla="*/ 2147483646 h 112"/>
                <a:gd name="T12" fmla="*/ 2147483646 w 216"/>
                <a:gd name="T13" fmla="*/ 2147483646 h 112"/>
                <a:gd name="T14" fmla="*/ 2147483646 w 216"/>
                <a:gd name="T15" fmla="*/ 2147483646 h 112"/>
                <a:gd name="T16" fmla="*/ 2147483646 w 216"/>
                <a:gd name="T17" fmla="*/ 2147483646 h 112"/>
                <a:gd name="T18" fmla="*/ 2147483646 w 216"/>
                <a:gd name="T19" fmla="*/ 2147483646 h 112"/>
                <a:gd name="T20" fmla="*/ 2147483646 w 216"/>
                <a:gd name="T21" fmla="*/ 2147483646 h 112"/>
                <a:gd name="T22" fmla="*/ 2147483646 w 216"/>
                <a:gd name="T23" fmla="*/ 2147483646 h 112"/>
                <a:gd name="T24" fmla="*/ 2147483646 w 216"/>
                <a:gd name="T25" fmla="*/ 2147483646 h 112"/>
                <a:gd name="T26" fmla="*/ 2147483646 w 216"/>
                <a:gd name="T27" fmla="*/ 2147483646 h 112"/>
                <a:gd name="T28" fmla="*/ 2147483646 w 216"/>
                <a:gd name="T29" fmla="*/ 2147483646 h 112"/>
                <a:gd name="T30" fmla="*/ 2147483646 w 216"/>
                <a:gd name="T31" fmla="*/ 2147483646 h 112"/>
                <a:gd name="T32" fmla="*/ 2147483646 w 216"/>
                <a:gd name="T33" fmla="*/ 2147483646 h 112"/>
                <a:gd name="T34" fmla="*/ 2147483646 w 216"/>
                <a:gd name="T35" fmla="*/ 2147483646 h 112"/>
                <a:gd name="T36" fmla="*/ 2147483646 w 216"/>
                <a:gd name="T37" fmla="*/ 2147483646 h 112"/>
                <a:gd name="T38" fmla="*/ 2147483646 w 216"/>
                <a:gd name="T39" fmla="*/ 2147483646 h 112"/>
                <a:gd name="T40" fmla="*/ 2147483646 w 216"/>
                <a:gd name="T41" fmla="*/ 2147483646 h 112"/>
                <a:gd name="T42" fmla="*/ 2147483646 w 216"/>
                <a:gd name="T43" fmla="*/ 2147483646 h 112"/>
                <a:gd name="T44" fmla="*/ 2147483646 w 216"/>
                <a:gd name="T45" fmla="*/ 2147483646 h 112"/>
                <a:gd name="T46" fmla="*/ 2147483646 w 216"/>
                <a:gd name="T47" fmla="*/ 2147483646 h 11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16" h="112">
                  <a:moveTo>
                    <a:pt x="214" y="86"/>
                  </a:moveTo>
                  <a:cubicBezTo>
                    <a:pt x="211" y="70"/>
                    <a:pt x="208" y="55"/>
                    <a:pt x="204" y="39"/>
                  </a:cubicBezTo>
                  <a:cubicBezTo>
                    <a:pt x="202" y="29"/>
                    <a:pt x="200" y="16"/>
                    <a:pt x="194" y="7"/>
                  </a:cubicBezTo>
                  <a:cubicBezTo>
                    <a:pt x="196" y="5"/>
                    <a:pt x="194" y="0"/>
                    <a:pt x="190" y="1"/>
                  </a:cubicBezTo>
                  <a:cubicBezTo>
                    <a:pt x="132" y="18"/>
                    <a:pt x="72" y="16"/>
                    <a:pt x="14" y="28"/>
                  </a:cubicBezTo>
                  <a:cubicBezTo>
                    <a:pt x="12" y="28"/>
                    <a:pt x="10" y="28"/>
                    <a:pt x="9" y="30"/>
                  </a:cubicBezTo>
                  <a:cubicBezTo>
                    <a:pt x="9" y="30"/>
                    <a:pt x="9" y="30"/>
                    <a:pt x="9" y="30"/>
                  </a:cubicBezTo>
                  <a:cubicBezTo>
                    <a:pt x="7" y="30"/>
                    <a:pt x="7" y="32"/>
                    <a:pt x="8" y="33"/>
                  </a:cubicBezTo>
                  <a:cubicBezTo>
                    <a:pt x="0" y="58"/>
                    <a:pt x="10" y="84"/>
                    <a:pt x="18" y="108"/>
                  </a:cubicBezTo>
                  <a:cubicBezTo>
                    <a:pt x="20" y="112"/>
                    <a:pt x="26" y="112"/>
                    <a:pt x="27" y="108"/>
                  </a:cubicBezTo>
                  <a:cubicBezTo>
                    <a:pt x="28" y="108"/>
                    <a:pt x="28" y="108"/>
                    <a:pt x="28" y="108"/>
                  </a:cubicBezTo>
                  <a:cubicBezTo>
                    <a:pt x="38" y="112"/>
                    <a:pt x="53" y="109"/>
                    <a:pt x="64" y="108"/>
                  </a:cubicBezTo>
                  <a:cubicBezTo>
                    <a:pt x="81" y="107"/>
                    <a:pt x="97" y="105"/>
                    <a:pt x="113" y="103"/>
                  </a:cubicBezTo>
                  <a:cubicBezTo>
                    <a:pt x="144" y="99"/>
                    <a:pt x="174" y="94"/>
                    <a:pt x="205" y="90"/>
                  </a:cubicBezTo>
                  <a:cubicBezTo>
                    <a:pt x="206" y="95"/>
                    <a:pt x="216" y="93"/>
                    <a:pt x="214" y="86"/>
                  </a:cubicBezTo>
                  <a:close/>
                  <a:moveTo>
                    <a:pt x="112" y="95"/>
                  </a:moveTo>
                  <a:cubicBezTo>
                    <a:pt x="96" y="97"/>
                    <a:pt x="80" y="99"/>
                    <a:pt x="64" y="100"/>
                  </a:cubicBezTo>
                  <a:cubicBezTo>
                    <a:pt x="53" y="101"/>
                    <a:pt x="38" y="100"/>
                    <a:pt x="28" y="105"/>
                  </a:cubicBezTo>
                  <a:cubicBezTo>
                    <a:pt x="27" y="105"/>
                    <a:pt x="27" y="105"/>
                    <a:pt x="27" y="105"/>
                  </a:cubicBezTo>
                  <a:cubicBezTo>
                    <a:pt x="20" y="81"/>
                    <a:pt x="10" y="59"/>
                    <a:pt x="16" y="34"/>
                  </a:cubicBezTo>
                  <a:cubicBezTo>
                    <a:pt x="73" y="31"/>
                    <a:pt x="134" y="25"/>
                    <a:pt x="189" y="9"/>
                  </a:cubicBezTo>
                  <a:cubicBezTo>
                    <a:pt x="189" y="20"/>
                    <a:pt x="193" y="31"/>
                    <a:pt x="195" y="42"/>
                  </a:cubicBezTo>
                  <a:cubicBezTo>
                    <a:pt x="198" y="55"/>
                    <a:pt x="200" y="68"/>
                    <a:pt x="203" y="80"/>
                  </a:cubicBezTo>
                  <a:cubicBezTo>
                    <a:pt x="172" y="85"/>
                    <a:pt x="142" y="90"/>
                    <a:pt x="112" y="9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4392" name="Freeform 38">
              <a:extLst>
                <a:ext uri="{FF2B5EF4-FFF2-40B4-BE49-F238E27FC236}">
                  <a16:creationId xmlns="" xmlns:a16="http://schemas.microsoft.com/office/drawing/2014/main" id="{96B23F27-DF51-4E2B-ACDA-6F119A7B55F2}"/>
                </a:ext>
              </a:extLst>
            </p:cNvPr>
            <p:cNvSpPr>
              <a:spLocks/>
            </p:cNvSpPr>
            <p:nvPr/>
          </p:nvSpPr>
          <p:spPr bwMode="auto">
            <a:xfrm>
              <a:off x="9612166" y="2052664"/>
              <a:ext cx="22826" cy="4150"/>
            </a:xfrm>
            <a:custGeom>
              <a:avLst/>
              <a:gdLst>
                <a:gd name="T0" fmla="*/ 0 w 5"/>
                <a:gd name="T1" fmla="*/ 0 h 1"/>
                <a:gd name="T2" fmla="*/ 2147483646 w 5"/>
                <a:gd name="T3" fmla="*/ 0 h 1"/>
                <a:gd name="T4" fmla="*/ 0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cubicBezTo>
                    <a:pt x="1" y="1"/>
                    <a:pt x="3" y="0"/>
                    <a:pt x="5" y="0"/>
                  </a:cubicBezTo>
                  <a:cubicBezTo>
                    <a:pt x="3" y="0"/>
                    <a:pt x="1" y="0"/>
                    <a:pt x="0" y="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4393" name="Freeform 39">
              <a:extLst>
                <a:ext uri="{FF2B5EF4-FFF2-40B4-BE49-F238E27FC236}">
                  <a16:creationId xmlns="" xmlns:a16="http://schemas.microsoft.com/office/drawing/2014/main" id="{8DAEF4EE-0B5C-4E7D-BFAD-6F427A72B3D9}"/>
                </a:ext>
              </a:extLst>
            </p:cNvPr>
            <p:cNvSpPr>
              <a:spLocks/>
            </p:cNvSpPr>
            <p:nvPr/>
          </p:nvSpPr>
          <p:spPr bwMode="auto">
            <a:xfrm>
              <a:off x="9634991" y="2052664"/>
              <a:ext cx="6226" cy="0"/>
            </a:xfrm>
            <a:custGeom>
              <a:avLst/>
              <a:gdLst>
                <a:gd name="T0" fmla="*/ 2147483646 w 1"/>
                <a:gd name="T1" fmla="*/ 0 w 1"/>
                <a:gd name="T2" fmla="*/ 2147483646 w 1"/>
                <a:gd name="T3" fmla="*/ 0 60000 65536"/>
                <a:gd name="T4" fmla="*/ 0 60000 65536"/>
                <a:gd name="T5" fmla="*/ 0 60000 65536"/>
              </a:gdLst>
              <a:ahLst/>
              <a:cxnLst>
                <a:cxn ang="T3">
                  <a:pos x="T0" y="0"/>
                </a:cxn>
                <a:cxn ang="T4">
                  <a:pos x="T1" y="0"/>
                </a:cxn>
                <a:cxn ang="T5">
                  <a:pos x="T2" y="0"/>
                </a:cxn>
              </a:cxnLst>
              <a:rect l="0" t="0" r="r" b="b"/>
              <a:pathLst>
                <a:path w="1">
                  <a:moveTo>
                    <a:pt x="1" y="0"/>
                  </a:moveTo>
                  <a:cubicBezTo>
                    <a:pt x="1" y="0"/>
                    <a:pt x="1" y="0"/>
                    <a:pt x="0" y="0"/>
                  </a:cubicBezTo>
                  <a:cubicBezTo>
                    <a:pt x="1" y="0"/>
                    <a:pt x="1" y="0"/>
                    <a:pt x="1" y="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4394" name="Freeform 40">
              <a:extLst>
                <a:ext uri="{FF2B5EF4-FFF2-40B4-BE49-F238E27FC236}">
                  <a16:creationId xmlns="" xmlns:a16="http://schemas.microsoft.com/office/drawing/2014/main" id="{80F6C1A0-790D-4C88-8E04-C52DBB0039CC}"/>
                </a:ext>
              </a:extLst>
            </p:cNvPr>
            <p:cNvSpPr>
              <a:spLocks/>
            </p:cNvSpPr>
            <p:nvPr/>
          </p:nvSpPr>
          <p:spPr bwMode="auto">
            <a:xfrm>
              <a:off x="9601790" y="2052664"/>
              <a:ext cx="10376" cy="4150"/>
            </a:xfrm>
            <a:custGeom>
              <a:avLst/>
              <a:gdLst>
                <a:gd name="T0" fmla="*/ 0 w 2"/>
                <a:gd name="T1" fmla="*/ 2147483646 h 1"/>
                <a:gd name="T2" fmla="*/ 2147483646 w 2"/>
                <a:gd name="T3" fmla="*/ 0 h 1"/>
                <a:gd name="T4" fmla="*/ 0 w 2"/>
                <a:gd name="T5" fmla="*/ 0 h 1"/>
                <a:gd name="T6" fmla="*/ 0 w 2"/>
                <a:gd name="T7" fmla="*/ 2147483646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1">
                  <a:moveTo>
                    <a:pt x="0" y="1"/>
                  </a:moveTo>
                  <a:cubicBezTo>
                    <a:pt x="1" y="0"/>
                    <a:pt x="1" y="0"/>
                    <a:pt x="2" y="0"/>
                  </a:cubicBezTo>
                  <a:cubicBezTo>
                    <a:pt x="1" y="0"/>
                    <a:pt x="1" y="0"/>
                    <a:pt x="0" y="0"/>
                  </a:cubicBezTo>
                  <a:lnTo>
                    <a:pt x="0" y="1"/>
                  </a:ln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4395" name="Freeform 98">
              <a:extLst>
                <a:ext uri="{FF2B5EF4-FFF2-40B4-BE49-F238E27FC236}">
                  <a16:creationId xmlns="" xmlns:a16="http://schemas.microsoft.com/office/drawing/2014/main" id="{17501447-0E41-404C-851B-73DC49A24546}"/>
                </a:ext>
              </a:extLst>
            </p:cNvPr>
            <p:cNvSpPr>
              <a:spLocks/>
            </p:cNvSpPr>
            <p:nvPr/>
          </p:nvSpPr>
          <p:spPr bwMode="auto">
            <a:xfrm>
              <a:off x="10832291" y="1428076"/>
              <a:ext cx="103752" cy="240705"/>
            </a:xfrm>
            <a:custGeom>
              <a:avLst/>
              <a:gdLst>
                <a:gd name="T0" fmla="*/ 2147483646 w 21"/>
                <a:gd name="T1" fmla="*/ 2147483646 h 49"/>
                <a:gd name="T2" fmla="*/ 2147483646 w 21"/>
                <a:gd name="T3" fmla="*/ 2147483646 h 49"/>
                <a:gd name="T4" fmla="*/ 2147483646 w 21"/>
                <a:gd name="T5" fmla="*/ 2147483646 h 49"/>
                <a:gd name="T6" fmla="*/ 2147483646 w 21"/>
                <a:gd name="T7" fmla="*/ 2147483646 h 49"/>
                <a:gd name="T8" fmla="*/ 2147483646 w 21"/>
                <a:gd name="T9" fmla="*/ 2147483646 h 49"/>
                <a:gd name="T10" fmla="*/ 2147483646 w 21"/>
                <a:gd name="T11" fmla="*/ 2147483646 h 49"/>
                <a:gd name="T12" fmla="*/ 2147483646 w 21"/>
                <a:gd name="T13" fmla="*/ 2147483646 h 49"/>
                <a:gd name="T14" fmla="*/ 2147483646 w 21"/>
                <a:gd name="T15" fmla="*/ 2147483646 h 49"/>
                <a:gd name="T16" fmla="*/ 2147483646 w 21"/>
                <a:gd name="T17" fmla="*/ 2147483646 h 49"/>
                <a:gd name="T18" fmla="*/ 2147483646 w 21"/>
                <a:gd name="T19" fmla="*/ 2147483646 h 49"/>
                <a:gd name="T20" fmla="*/ 2147483646 w 21"/>
                <a:gd name="T21" fmla="*/ 2147483646 h 49"/>
                <a:gd name="T22" fmla="*/ 2147483646 w 21"/>
                <a:gd name="T23" fmla="*/ 2147483646 h 4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1" h="49">
                  <a:moveTo>
                    <a:pt x="18" y="20"/>
                  </a:moveTo>
                  <a:cubicBezTo>
                    <a:pt x="17" y="19"/>
                    <a:pt x="17" y="18"/>
                    <a:pt x="16" y="17"/>
                  </a:cubicBezTo>
                  <a:cubicBezTo>
                    <a:pt x="16" y="16"/>
                    <a:pt x="16" y="15"/>
                    <a:pt x="16" y="14"/>
                  </a:cubicBezTo>
                  <a:cubicBezTo>
                    <a:pt x="16" y="14"/>
                    <a:pt x="16" y="14"/>
                    <a:pt x="16" y="14"/>
                  </a:cubicBezTo>
                  <a:cubicBezTo>
                    <a:pt x="16" y="12"/>
                    <a:pt x="15" y="11"/>
                    <a:pt x="13" y="10"/>
                  </a:cubicBezTo>
                  <a:cubicBezTo>
                    <a:pt x="13" y="9"/>
                    <a:pt x="13" y="7"/>
                    <a:pt x="13" y="6"/>
                  </a:cubicBezTo>
                  <a:cubicBezTo>
                    <a:pt x="13" y="1"/>
                    <a:pt x="7" y="0"/>
                    <a:pt x="5" y="3"/>
                  </a:cubicBezTo>
                  <a:cubicBezTo>
                    <a:pt x="3" y="2"/>
                    <a:pt x="1" y="3"/>
                    <a:pt x="1" y="5"/>
                  </a:cubicBezTo>
                  <a:cubicBezTo>
                    <a:pt x="0" y="10"/>
                    <a:pt x="2" y="13"/>
                    <a:pt x="4" y="17"/>
                  </a:cubicBezTo>
                  <a:cubicBezTo>
                    <a:pt x="5" y="25"/>
                    <a:pt x="7" y="34"/>
                    <a:pt x="7" y="42"/>
                  </a:cubicBezTo>
                  <a:cubicBezTo>
                    <a:pt x="7" y="48"/>
                    <a:pt x="15" y="49"/>
                    <a:pt x="17" y="43"/>
                  </a:cubicBezTo>
                  <a:cubicBezTo>
                    <a:pt x="20" y="36"/>
                    <a:pt x="21" y="28"/>
                    <a:pt x="18" y="2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4396" name="Freeform 99">
              <a:extLst>
                <a:ext uri="{FF2B5EF4-FFF2-40B4-BE49-F238E27FC236}">
                  <a16:creationId xmlns="" xmlns:a16="http://schemas.microsoft.com/office/drawing/2014/main" id="{184A463E-A8BC-4CB8-8E59-F78643EE56E2}"/>
                </a:ext>
              </a:extLst>
            </p:cNvPr>
            <p:cNvSpPr>
              <a:spLocks/>
            </p:cNvSpPr>
            <p:nvPr/>
          </p:nvSpPr>
          <p:spPr bwMode="auto">
            <a:xfrm>
              <a:off x="11029419" y="1369975"/>
              <a:ext cx="122428" cy="313332"/>
            </a:xfrm>
            <a:custGeom>
              <a:avLst/>
              <a:gdLst>
                <a:gd name="T0" fmla="*/ 2147483646 w 25"/>
                <a:gd name="T1" fmla="*/ 2147483646 h 64"/>
                <a:gd name="T2" fmla="*/ 2147483646 w 25"/>
                <a:gd name="T3" fmla="*/ 2147483646 h 64"/>
                <a:gd name="T4" fmla="*/ 2147483646 w 25"/>
                <a:gd name="T5" fmla="*/ 2147483646 h 64"/>
                <a:gd name="T6" fmla="*/ 2147483646 w 25"/>
                <a:gd name="T7" fmla="*/ 2147483646 h 64"/>
                <a:gd name="T8" fmla="*/ 2147483646 w 25"/>
                <a:gd name="T9" fmla="*/ 2147483646 h 64"/>
                <a:gd name="T10" fmla="*/ 2147483646 w 25"/>
                <a:gd name="T11" fmla="*/ 2147483646 h 64"/>
                <a:gd name="T12" fmla="*/ 2147483646 w 25"/>
                <a:gd name="T13" fmla="*/ 2147483646 h 6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 h="64">
                  <a:moveTo>
                    <a:pt x="15" y="5"/>
                  </a:moveTo>
                  <a:cubicBezTo>
                    <a:pt x="15" y="5"/>
                    <a:pt x="15" y="6"/>
                    <a:pt x="15" y="7"/>
                  </a:cubicBezTo>
                  <a:cubicBezTo>
                    <a:pt x="14" y="7"/>
                    <a:pt x="13" y="7"/>
                    <a:pt x="13" y="8"/>
                  </a:cubicBezTo>
                  <a:cubicBezTo>
                    <a:pt x="5" y="24"/>
                    <a:pt x="0" y="41"/>
                    <a:pt x="4" y="59"/>
                  </a:cubicBezTo>
                  <a:cubicBezTo>
                    <a:pt x="5" y="64"/>
                    <a:pt x="11" y="63"/>
                    <a:pt x="12" y="59"/>
                  </a:cubicBezTo>
                  <a:cubicBezTo>
                    <a:pt x="20" y="41"/>
                    <a:pt x="25" y="25"/>
                    <a:pt x="25" y="6"/>
                  </a:cubicBezTo>
                  <a:cubicBezTo>
                    <a:pt x="25" y="0"/>
                    <a:pt x="17" y="0"/>
                    <a:pt x="15" y="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4397" name="Freeform 100">
              <a:extLst>
                <a:ext uri="{FF2B5EF4-FFF2-40B4-BE49-F238E27FC236}">
                  <a16:creationId xmlns="" xmlns:a16="http://schemas.microsoft.com/office/drawing/2014/main" id="{0005D784-124E-45AE-8B9B-B2DDE69B51F1}"/>
                </a:ext>
              </a:extLst>
            </p:cNvPr>
            <p:cNvSpPr>
              <a:spLocks/>
            </p:cNvSpPr>
            <p:nvPr/>
          </p:nvSpPr>
          <p:spPr bwMode="auto">
            <a:xfrm>
              <a:off x="11274274" y="1438452"/>
              <a:ext cx="161853" cy="244855"/>
            </a:xfrm>
            <a:custGeom>
              <a:avLst/>
              <a:gdLst>
                <a:gd name="T0" fmla="*/ 2147483646 w 33"/>
                <a:gd name="T1" fmla="*/ 2147483646 h 50"/>
                <a:gd name="T2" fmla="*/ 2147483646 w 33"/>
                <a:gd name="T3" fmla="*/ 2147483646 h 50"/>
                <a:gd name="T4" fmla="*/ 2147483646 w 33"/>
                <a:gd name="T5" fmla="*/ 2147483646 h 50"/>
                <a:gd name="T6" fmla="*/ 2147483646 w 33"/>
                <a:gd name="T7" fmla="*/ 2147483646 h 50"/>
                <a:gd name="T8" fmla="*/ 2147483646 w 33"/>
                <a:gd name="T9" fmla="*/ 2147483646 h 50"/>
                <a:gd name="T10" fmla="*/ 2147483646 w 33"/>
                <a:gd name="T11" fmla="*/ 2147483646 h 50"/>
                <a:gd name="T12" fmla="*/ 2147483646 w 33"/>
                <a:gd name="T13" fmla="*/ 2147483646 h 5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3" h="50">
                  <a:moveTo>
                    <a:pt x="22" y="4"/>
                  </a:moveTo>
                  <a:cubicBezTo>
                    <a:pt x="20" y="7"/>
                    <a:pt x="18" y="9"/>
                    <a:pt x="17" y="12"/>
                  </a:cubicBezTo>
                  <a:cubicBezTo>
                    <a:pt x="13" y="15"/>
                    <a:pt x="9" y="18"/>
                    <a:pt x="6" y="22"/>
                  </a:cubicBezTo>
                  <a:cubicBezTo>
                    <a:pt x="0" y="29"/>
                    <a:pt x="0" y="37"/>
                    <a:pt x="2" y="45"/>
                  </a:cubicBezTo>
                  <a:cubicBezTo>
                    <a:pt x="2" y="50"/>
                    <a:pt x="8" y="49"/>
                    <a:pt x="10" y="46"/>
                  </a:cubicBezTo>
                  <a:cubicBezTo>
                    <a:pt x="18" y="35"/>
                    <a:pt x="24" y="23"/>
                    <a:pt x="30" y="11"/>
                  </a:cubicBezTo>
                  <a:cubicBezTo>
                    <a:pt x="33" y="6"/>
                    <a:pt x="27" y="0"/>
                    <a:pt x="22" y="4"/>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sp>
        <p:nvSpPr>
          <p:cNvPr id="61" name="Freeform 117">
            <a:extLst>
              <a:ext uri="{FF2B5EF4-FFF2-40B4-BE49-F238E27FC236}">
                <a16:creationId xmlns="" xmlns:a16="http://schemas.microsoft.com/office/drawing/2014/main" id="{94DCF120-7A31-40A1-9767-6F43E4BCE000}"/>
              </a:ext>
            </a:extLst>
          </p:cNvPr>
          <p:cNvSpPr>
            <a:spLocks noEditPoints="1"/>
          </p:cNvSpPr>
          <p:nvPr/>
        </p:nvSpPr>
        <p:spPr bwMode="auto">
          <a:xfrm>
            <a:off x="11717775" y="4687903"/>
            <a:ext cx="382588" cy="579438"/>
          </a:xfrm>
          <a:custGeom>
            <a:avLst/>
            <a:gdLst>
              <a:gd name="T0" fmla="*/ 2147483646 w 104"/>
              <a:gd name="T1" fmla="*/ 2147483646 h 118"/>
              <a:gd name="T2" fmla="*/ 2147483646 w 104"/>
              <a:gd name="T3" fmla="*/ 2147483646 h 118"/>
              <a:gd name="T4" fmla="*/ 2147483646 w 104"/>
              <a:gd name="T5" fmla="*/ 2147483646 h 118"/>
              <a:gd name="T6" fmla="*/ 2147483646 w 104"/>
              <a:gd name="T7" fmla="*/ 2147483646 h 118"/>
              <a:gd name="T8" fmla="*/ 2147483646 w 104"/>
              <a:gd name="T9" fmla="*/ 2147483646 h 118"/>
              <a:gd name="T10" fmla="*/ 2147483646 w 104"/>
              <a:gd name="T11" fmla="*/ 2147483646 h 118"/>
              <a:gd name="T12" fmla="*/ 2147483646 w 104"/>
              <a:gd name="T13" fmla="*/ 2147483646 h 118"/>
              <a:gd name="T14" fmla="*/ 2147483646 w 104"/>
              <a:gd name="T15" fmla="*/ 2147483646 h 118"/>
              <a:gd name="T16" fmla="*/ 2147483646 w 104"/>
              <a:gd name="T17" fmla="*/ 2147483646 h 118"/>
              <a:gd name="T18" fmla="*/ 2147483646 w 104"/>
              <a:gd name="T19" fmla="*/ 2147483646 h 118"/>
              <a:gd name="T20" fmla="*/ 2147483646 w 104"/>
              <a:gd name="T21" fmla="*/ 2147483646 h 118"/>
              <a:gd name="T22" fmla="*/ 2147483646 w 104"/>
              <a:gd name="T23" fmla="*/ 2147483646 h 118"/>
              <a:gd name="T24" fmla="*/ 2147483646 w 104"/>
              <a:gd name="T25" fmla="*/ 2147483646 h 118"/>
              <a:gd name="T26" fmla="*/ 2147483646 w 104"/>
              <a:gd name="T27" fmla="*/ 2147483646 h 118"/>
              <a:gd name="T28" fmla="*/ 2147483646 w 104"/>
              <a:gd name="T29" fmla="*/ 2147483646 h 118"/>
              <a:gd name="T30" fmla="*/ 2147483646 w 104"/>
              <a:gd name="T31" fmla="*/ 2147483646 h 118"/>
              <a:gd name="T32" fmla="*/ 2147483646 w 104"/>
              <a:gd name="T33" fmla="*/ 2147483646 h 118"/>
              <a:gd name="T34" fmla="*/ 2147483646 w 104"/>
              <a:gd name="T35" fmla="*/ 2147483646 h 118"/>
              <a:gd name="T36" fmla="*/ 2147483646 w 104"/>
              <a:gd name="T37" fmla="*/ 2147483646 h 118"/>
              <a:gd name="T38" fmla="*/ 2147483646 w 104"/>
              <a:gd name="T39" fmla="*/ 2147483646 h 118"/>
              <a:gd name="T40" fmla="*/ 2147483646 w 104"/>
              <a:gd name="T41" fmla="*/ 2147483646 h 118"/>
              <a:gd name="T42" fmla="*/ 2147483646 w 104"/>
              <a:gd name="T43" fmla="*/ 2147483646 h 118"/>
              <a:gd name="T44" fmla="*/ 2147483646 w 104"/>
              <a:gd name="T45" fmla="*/ 2147483646 h 118"/>
              <a:gd name="T46" fmla="*/ 2147483646 w 104"/>
              <a:gd name="T47" fmla="*/ 2147483646 h 118"/>
              <a:gd name="T48" fmla="*/ 2147483646 w 104"/>
              <a:gd name="T49" fmla="*/ 2147483646 h 118"/>
              <a:gd name="T50" fmla="*/ 2147483646 w 104"/>
              <a:gd name="T51" fmla="*/ 2147483646 h 118"/>
              <a:gd name="T52" fmla="*/ 2147483646 w 104"/>
              <a:gd name="T53" fmla="*/ 2147483646 h 118"/>
              <a:gd name="T54" fmla="*/ 2147483646 w 104"/>
              <a:gd name="T55" fmla="*/ 2147483646 h 118"/>
              <a:gd name="T56" fmla="*/ 2147483646 w 104"/>
              <a:gd name="T57" fmla="*/ 2147483646 h 118"/>
              <a:gd name="T58" fmla="*/ 2147483646 w 104"/>
              <a:gd name="T59" fmla="*/ 2147483646 h 118"/>
              <a:gd name="T60" fmla="*/ 2147483646 w 104"/>
              <a:gd name="T61" fmla="*/ 2147483646 h 118"/>
              <a:gd name="T62" fmla="*/ 2147483646 w 104"/>
              <a:gd name="T63" fmla="*/ 2147483646 h 118"/>
              <a:gd name="T64" fmla="*/ 2147483646 w 104"/>
              <a:gd name="T65" fmla="*/ 2147483646 h 118"/>
              <a:gd name="T66" fmla="*/ 2147483646 w 104"/>
              <a:gd name="T67" fmla="*/ 2147483646 h 118"/>
              <a:gd name="T68" fmla="*/ 2147483646 w 104"/>
              <a:gd name="T69" fmla="*/ 2147483646 h 118"/>
              <a:gd name="T70" fmla="*/ 2147483646 w 104"/>
              <a:gd name="T71" fmla="*/ 2147483646 h 118"/>
              <a:gd name="T72" fmla="*/ 2147483646 w 104"/>
              <a:gd name="T73" fmla="*/ 2147483646 h 118"/>
              <a:gd name="T74" fmla="*/ 2147483646 w 104"/>
              <a:gd name="T75" fmla="*/ 2147483646 h 118"/>
              <a:gd name="T76" fmla="*/ 2147483646 w 104"/>
              <a:gd name="T77" fmla="*/ 2147483646 h 118"/>
              <a:gd name="T78" fmla="*/ 2147483646 w 104"/>
              <a:gd name="T79" fmla="*/ 2147483646 h 118"/>
              <a:gd name="T80" fmla="*/ 2147483646 w 104"/>
              <a:gd name="T81" fmla="*/ 2147483646 h 118"/>
              <a:gd name="T82" fmla="*/ 2147483646 w 104"/>
              <a:gd name="T83" fmla="*/ 2147483646 h 118"/>
              <a:gd name="T84" fmla="*/ 2147483646 w 104"/>
              <a:gd name="T85" fmla="*/ 2147483646 h 118"/>
              <a:gd name="T86" fmla="*/ 2147483646 w 104"/>
              <a:gd name="T87" fmla="*/ 2147483646 h 118"/>
              <a:gd name="T88" fmla="*/ 2147483646 w 104"/>
              <a:gd name="T89" fmla="*/ 2147483646 h 11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04" h="118">
                <a:moveTo>
                  <a:pt x="96" y="22"/>
                </a:moveTo>
                <a:cubicBezTo>
                  <a:pt x="85" y="22"/>
                  <a:pt x="74" y="24"/>
                  <a:pt x="63" y="26"/>
                </a:cubicBezTo>
                <a:cubicBezTo>
                  <a:pt x="63" y="25"/>
                  <a:pt x="63" y="25"/>
                  <a:pt x="63" y="25"/>
                </a:cubicBezTo>
                <a:cubicBezTo>
                  <a:pt x="56" y="16"/>
                  <a:pt x="44" y="0"/>
                  <a:pt x="31" y="4"/>
                </a:cubicBezTo>
                <a:cubicBezTo>
                  <a:pt x="26" y="5"/>
                  <a:pt x="26" y="11"/>
                  <a:pt x="29" y="13"/>
                </a:cubicBezTo>
                <a:cubicBezTo>
                  <a:pt x="33" y="15"/>
                  <a:pt x="36" y="18"/>
                  <a:pt x="40" y="21"/>
                </a:cubicBezTo>
                <a:cubicBezTo>
                  <a:pt x="38" y="21"/>
                  <a:pt x="36" y="22"/>
                  <a:pt x="35" y="25"/>
                </a:cubicBezTo>
                <a:cubicBezTo>
                  <a:pt x="35" y="28"/>
                  <a:pt x="35" y="31"/>
                  <a:pt x="35" y="33"/>
                </a:cubicBezTo>
                <a:cubicBezTo>
                  <a:pt x="25" y="37"/>
                  <a:pt x="14" y="42"/>
                  <a:pt x="5" y="47"/>
                </a:cubicBezTo>
                <a:cubicBezTo>
                  <a:pt x="0" y="49"/>
                  <a:pt x="0" y="57"/>
                  <a:pt x="5" y="59"/>
                </a:cubicBezTo>
                <a:cubicBezTo>
                  <a:pt x="15" y="63"/>
                  <a:pt x="25" y="68"/>
                  <a:pt x="35" y="73"/>
                </a:cubicBezTo>
                <a:cubicBezTo>
                  <a:pt x="35" y="85"/>
                  <a:pt x="36" y="97"/>
                  <a:pt x="38" y="109"/>
                </a:cubicBezTo>
                <a:cubicBezTo>
                  <a:pt x="38" y="116"/>
                  <a:pt x="47" y="118"/>
                  <a:pt x="50" y="111"/>
                </a:cubicBezTo>
                <a:cubicBezTo>
                  <a:pt x="54" y="102"/>
                  <a:pt x="58" y="93"/>
                  <a:pt x="63" y="85"/>
                </a:cubicBezTo>
                <a:cubicBezTo>
                  <a:pt x="70" y="89"/>
                  <a:pt x="77" y="92"/>
                  <a:pt x="85" y="95"/>
                </a:cubicBezTo>
                <a:cubicBezTo>
                  <a:pt x="90" y="97"/>
                  <a:pt x="96" y="94"/>
                  <a:pt x="95" y="87"/>
                </a:cubicBezTo>
                <a:cubicBezTo>
                  <a:pt x="92" y="77"/>
                  <a:pt x="87" y="66"/>
                  <a:pt x="82" y="57"/>
                </a:cubicBezTo>
                <a:cubicBezTo>
                  <a:pt x="88" y="49"/>
                  <a:pt x="95" y="41"/>
                  <a:pt x="101" y="34"/>
                </a:cubicBezTo>
                <a:cubicBezTo>
                  <a:pt x="104" y="29"/>
                  <a:pt x="102" y="22"/>
                  <a:pt x="96" y="22"/>
                </a:cubicBezTo>
                <a:close/>
                <a:moveTo>
                  <a:pt x="45" y="25"/>
                </a:moveTo>
                <a:cubicBezTo>
                  <a:pt x="46" y="26"/>
                  <a:pt x="47" y="28"/>
                  <a:pt x="49" y="29"/>
                </a:cubicBezTo>
                <a:cubicBezTo>
                  <a:pt x="47" y="29"/>
                  <a:pt x="46" y="30"/>
                  <a:pt x="45" y="30"/>
                </a:cubicBezTo>
                <a:cubicBezTo>
                  <a:pt x="45" y="29"/>
                  <a:pt x="45" y="27"/>
                  <a:pt x="45" y="25"/>
                </a:cubicBezTo>
                <a:close/>
                <a:moveTo>
                  <a:pt x="58" y="41"/>
                </a:moveTo>
                <a:cubicBezTo>
                  <a:pt x="61" y="45"/>
                  <a:pt x="64" y="50"/>
                  <a:pt x="67" y="55"/>
                </a:cubicBezTo>
                <a:cubicBezTo>
                  <a:pt x="64" y="59"/>
                  <a:pt x="61" y="64"/>
                  <a:pt x="58" y="68"/>
                </a:cubicBezTo>
                <a:cubicBezTo>
                  <a:pt x="54" y="66"/>
                  <a:pt x="50" y="64"/>
                  <a:pt x="46" y="63"/>
                </a:cubicBezTo>
                <a:cubicBezTo>
                  <a:pt x="46" y="57"/>
                  <a:pt x="46" y="50"/>
                  <a:pt x="46" y="44"/>
                </a:cubicBezTo>
                <a:cubicBezTo>
                  <a:pt x="50" y="43"/>
                  <a:pt x="54" y="42"/>
                  <a:pt x="58" y="41"/>
                </a:cubicBezTo>
                <a:close/>
                <a:moveTo>
                  <a:pt x="24" y="53"/>
                </a:moveTo>
                <a:cubicBezTo>
                  <a:pt x="28" y="51"/>
                  <a:pt x="31" y="50"/>
                  <a:pt x="35" y="48"/>
                </a:cubicBezTo>
                <a:cubicBezTo>
                  <a:pt x="34" y="51"/>
                  <a:pt x="34" y="54"/>
                  <a:pt x="34" y="57"/>
                </a:cubicBezTo>
                <a:cubicBezTo>
                  <a:pt x="31" y="56"/>
                  <a:pt x="28" y="54"/>
                  <a:pt x="24" y="53"/>
                </a:cubicBezTo>
                <a:close/>
                <a:moveTo>
                  <a:pt x="48" y="85"/>
                </a:moveTo>
                <a:cubicBezTo>
                  <a:pt x="48" y="83"/>
                  <a:pt x="47" y="81"/>
                  <a:pt x="47" y="78"/>
                </a:cubicBezTo>
                <a:cubicBezTo>
                  <a:pt x="49" y="79"/>
                  <a:pt x="50" y="79"/>
                  <a:pt x="51" y="80"/>
                </a:cubicBezTo>
                <a:cubicBezTo>
                  <a:pt x="50" y="82"/>
                  <a:pt x="49" y="84"/>
                  <a:pt x="48" y="85"/>
                </a:cubicBezTo>
                <a:close/>
                <a:moveTo>
                  <a:pt x="77" y="77"/>
                </a:moveTo>
                <a:cubicBezTo>
                  <a:pt x="75" y="76"/>
                  <a:pt x="73" y="75"/>
                  <a:pt x="70" y="74"/>
                </a:cubicBezTo>
                <a:cubicBezTo>
                  <a:pt x="71" y="72"/>
                  <a:pt x="73" y="70"/>
                  <a:pt x="74" y="69"/>
                </a:cubicBezTo>
                <a:cubicBezTo>
                  <a:pt x="75" y="71"/>
                  <a:pt x="76" y="74"/>
                  <a:pt x="77" y="77"/>
                </a:cubicBezTo>
                <a:close/>
                <a:moveTo>
                  <a:pt x="72" y="38"/>
                </a:moveTo>
                <a:cubicBezTo>
                  <a:pt x="75" y="38"/>
                  <a:pt x="78" y="37"/>
                  <a:pt x="81" y="37"/>
                </a:cubicBezTo>
                <a:cubicBezTo>
                  <a:pt x="79" y="39"/>
                  <a:pt x="77" y="41"/>
                  <a:pt x="75" y="44"/>
                </a:cubicBezTo>
                <a:cubicBezTo>
                  <a:pt x="74" y="42"/>
                  <a:pt x="73" y="40"/>
                  <a:pt x="72" y="3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nvGrpSpPr>
          <p:cNvPr id="62" name="组合 61">
            <a:extLst>
              <a:ext uri="{FF2B5EF4-FFF2-40B4-BE49-F238E27FC236}">
                <a16:creationId xmlns="" xmlns:a16="http://schemas.microsoft.com/office/drawing/2014/main" id="{57299E73-43E2-4190-9101-0C997E47031A}"/>
              </a:ext>
            </a:extLst>
          </p:cNvPr>
          <p:cNvGrpSpPr>
            <a:grpSpLocks/>
          </p:cNvGrpSpPr>
          <p:nvPr/>
        </p:nvGrpSpPr>
        <p:grpSpPr bwMode="auto">
          <a:xfrm>
            <a:off x="10993771" y="5780576"/>
            <a:ext cx="793750" cy="1023937"/>
            <a:chOff x="10101876" y="4297860"/>
            <a:chExt cx="1826037" cy="1763786"/>
          </a:xfrm>
        </p:grpSpPr>
        <p:sp>
          <p:nvSpPr>
            <p:cNvPr id="14382" name="Freeform 26">
              <a:extLst>
                <a:ext uri="{FF2B5EF4-FFF2-40B4-BE49-F238E27FC236}">
                  <a16:creationId xmlns="" xmlns:a16="http://schemas.microsoft.com/office/drawing/2014/main" id="{5CDA759C-1A60-4876-B250-9F275CD76E4C}"/>
                </a:ext>
              </a:extLst>
            </p:cNvPr>
            <p:cNvSpPr>
              <a:spLocks noEditPoints="1"/>
            </p:cNvSpPr>
            <p:nvPr/>
          </p:nvSpPr>
          <p:spPr bwMode="auto">
            <a:xfrm>
              <a:off x="10122627" y="4297860"/>
              <a:ext cx="1745111" cy="1763786"/>
            </a:xfrm>
            <a:custGeom>
              <a:avLst/>
              <a:gdLst>
                <a:gd name="T0" fmla="*/ 2147483646 w 356"/>
                <a:gd name="T1" fmla="*/ 2147483646 h 359"/>
                <a:gd name="T2" fmla="*/ 2147483646 w 356"/>
                <a:gd name="T3" fmla="*/ 2147483646 h 359"/>
                <a:gd name="T4" fmla="*/ 2147483646 w 356"/>
                <a:gd name="T5" fmla="*/ 2147483646 h 359"/>
                <a:gd name="T6" fmla="*/ 2147483646 w 356"/>
                <a:gd name="T7" fmla="*/ 2147483646 h 359"/>
                <a:gd name="T8" fmla="*/ 2147483646 w 356"/>
                <a:gd name="T9" fmla="*/ 2147483646 h 359"/>
                <a:gd name="T10" fmla="*/ 2147483646 w 356"/>
                <a:gd name="T11" fmla="*/ 2147483646 h 359"/>
                <a:gd name="T12" fmla="*/ 2147483646 w 356"/>
                <a:gd name="T13" fmla="*/ 2147483646 h 359"/>
                <a:gd name="T14" fmla="*/ 2147483646 w 356"/>
                <a:gd name="T15" fmla="*/ 2147483646 h 359"/>
                <a:gd name="T16" fmla="*/ 2147483646 w 356"/>
                <a:gd name="T17" fmla="*/ 2147483646 h 359"/>
                <a:gd name="T18" fmla="*/ 2147483646 w 356"/>
                <a:gd name="T19" fmla="*/ 2147483646 h 359"/>
                <a:gd name="T20" fmla="*/ 2147483646 w 356"/>
                <a:gd name="T21" fmla="*/ 2147483646 h 359"/>
                <a:gd name="T22" fmla="*/ 2147483646 w 356"/>
                <a:gd name="T23" fmla="*/ 2147483646 h 359"/>
                <a:gd name="T24" fmla="*/ 2147483646 w 356"/>
                <a:gd name="T25" fmla="*/ 2147483646 h 359"/>
                <a:gd name="T26" fmla="*/ 2147483646 w 356"/>
                <a:gd name="T27" fmla="*/ 2147483646 h 359"/>
                <a:gd name="T28" fmla="*/ 2147483646 w 356"/>
                <a:gd name="T29" fmla="*/ 2147483646 h 359"/>
                <a:gd name="T30" fmla="*/ 2147483646 w 356"/>
                <a:gd name="T31" fmla="*/ 2147483646 h 359"/>
                <a:gd name="T32" fmla="*/ 2147483646 w 356"/>
                <a:gd name="T33" fmla="*/ 2147483646 h 359"/>
                <a:gd name="T34" fmla="*/ 2147483646 w 356"/>
                <a:gd name="T35" fmla="*/ 2147483646 h 359"/>
                <a:gd name="T36" fmla="*/ 2147483646 w 356"/>
                <a:gd name="T37" fmla="*/ 2147483646 h 359"/>
                <a:gd name="T38" fmla="*/ 2147483646 w 356"/>
                <a:gd name="T39" fmla="*/ 2147483646 h 359"/>
                <a:gd name="T40" fmla="*/ 2147483646 w 356"/>
                <a:gd name="T41" fmla="*/ 2147483646 h 359"/>
                <a:gd name="T42" fmla="*/ 2147483646 w 356"/>
                <a:gd name="T43" fmla="*/ 2147483646 h 359"/>
                <a:gd name="T44" fmla="*/ 2147483646 w 356"/>
                <a:gd name="T45" fmla="*/ 2147483646 h 359"/>
                <a:gd name="T46" fmla="*/ 2147483646 w 356"/>
                <a:gd name="T47" fmla="*/ 2147483646 h 359"/>
                <a:gd name="T48" fmla="*/ 2147483646 w 356"/>
                <a:gd name="T49" fmla="*/ 2147483646 h 359"/>
                <a:gd name="T50" fmla="*/ 2147483646 w 356"/>
                <a:gd name="T51" fmla="*/ 2147483646 h 359"/>
                <a:gd name="T52" fmla="*/ 2147483646 w 356"/>
                <a:gd name="T53" fmla="*/ 2147483646 h 359"/>
                <a:gd name="T54" fmla="*/ 2147483646 w 356"/>
                <a:gd name="T55" fmla="*/ 2147483646 h 359"/>
                <a:gd name="T56" fmla="*/ 2147483646 w 356"/>
                <a:gd name="T57" fmla="*/ 2147483646 h 359"/>
                <a:gd name="T58" fmla="*/ 2147483646 w 356"/>
                <a:gd name="T59" fmla="*/ 2147483646 h 359"/>
                <a:gd name="T60" fmla="*/ 2147483646 w 356"/>
                <a:gd name="T61" fmla="*/ 2147483646 h 359"/>
                <a:gd name="T62" fmla="*/ 2147483646 w 356"/>
                <a:gd name="T63" fmla="*/ 2147483646 h 359"/>
                <a:gd name="T64" fmla="*/ 2147483646 w 356"/>
                <a:gd name="T65" fmla="*/ 2147483646 h 359"/>
                <a:gd name="T66" fmla="*/ 2147483646 w 356"/>
                <a:gd name="T67" fmla="*/ 2147483646 h 359"/>
                <a:gd name="T68" fmla="*/ 2147483646 w 356"/>
                <a:gd name="T69" fmla="*/ 2147483646 h 359"/>
                <a:gd name="T70" fmla="*/ 2147483646 w 356"/>
                <a:gd name="T71" fmla="*/ 2147483646 h 359"/>
                <a:gd name="T72" fmla="*/ 2147483646 w 356"/>
                <a:gd name="T73" fmla="*/ 2147483646 h 359"/>
                <a:gd name="T74" fmla="*/ 2147483646 w 356"/>
                <a:gd name="T75" fmla="*/ 2147483646 h 359"/>
                <a:gd name="T76" fmla="*/ 2147483646 w 356"/>
                <a:gd name="T77" fmla="*/ 2147483646 h 359"/>
                <a:gd name="T78" fmla="*/ 2147483646 w 356"/>
                <a:gd name="T79" fmla="*/ 2147483646 h 359"/>
                <a:gd name="T80" fmla="*/ 2147483646 w 356"/>
                <a:gd name="T81" fmla="*/ 2147483646 h 359"/>
                <a:gd name="T82" fmla="*/ 2147483646 w 356"/>
                <a:gd name="T83" fmla="*/ 2147483646 h 35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356" h="359">
                  <a:moveTo>
                    <a:pt x="341" y="95"/>
                  </a:moveTo>
                  <a:cubicBezTo>
                    <a:pt x="320" y="41"/>
                    <a:pt x="266" y="14"/>
                    <a:pt x="210" y="14"/>
                  </a:cubicBezTo>
                  <a:cubicBezTo>
                    <a:pt x="154" y="0"/>
                    <a:pt x="92" y="22"/>
                    <a:pt x="60" y="72"/>
                  </a:cubicBezTo>
                  <a:cubicBezTo>
                    <a:pt x="52" y="84"/>
                    <a:pt x="47" y="97"/>
                    <a:pt x="43" y="111"/>
                  </a:cubicBezTo>
                  <a:cubicBezTo>
                    <a:pt x="41" y="114"/>
                    <a:pt x="39" y="116"/>
                    <a:pt x="37" y="119"/>
                  </a:cubicBezTo>
                  <a:cubicBezTo>
                    <a:pt x="25" y="133"/>
                    <a:pt x="13" y="149"/>
                    <a:pt x="13" y="165"/>
                  </a:cubicBezTo>
                  <a:cubicBezTo>
                    <a:pt x="0" y="211"/>
                    <a:pt x="9" y="264"/>
                    <a:pt x="41" y="301"/>
                  </a:cubicBezTo>
                  <a:cubicBezTo>
                    <a:pt x="82" y="349"/>
                    <a:pt x="155" y="359"/>
                    <a:pt x="213" y="343"/>
                  </a:cubicBezTo>
                  <a:cubicBezTo>
                    <a:pt x="276" y="327"/>
                    <a:pt x="325" y="279"/>
                    <a:pt x="337" y="217"/>
                  </a:cubicBezTo>
                  <a:cubicBezTo>
                    <a:pt x="354" y="179"/>
                    <a:pt x="356" y="136"/>
                    <a:pt x="341" y="95"/>
                  </a:cubicBezTo>
                  <a:close/>
                  <a:moveTo>
                    <a:pt x="278" y="170"/>
                  </a:moveTo>
                  <a:cubicBezTo>
                    <a:pt x="278" y="166"/>
                    <a:pt x="278" y="163"/>
                    <a:pt x="278" y="159"/>
                  </a:cubicBezTo>
                  <a:cubicBezTo>
                    <a:pt x="279" y="157"/>
                    <a:pt x="279" y="155"/>
                    <a:pt x="279" y="153"/>
                  </a:cubicBezTo>
                  <a:cubicBezTo>
                    <a:pt x="280" y="150"/>
                    <a:pt x="280" y="147"/>
                    <a:pt x="280" y="144"/>
                  </a:cubicBezTo>
                  <a:cubicBezTo>
                    <a:pt x="281" y="153"/>
                    <a:pt x="280" y="162"/>
                    <a:pt x="278" y="170"/>
                  </a:cubicBezTo>
                  <a:close/>
                  <a:moveTo>
                    <a:pt x="274" y="226"/>
                  </a:moveTo>
                  <a:cubicBezTo>
                    <a:pt x="275" y="224"/>
                    <a:pt x="276" y="222"/>
                    <a:pt x="276" y="220"/>
                  </a:cubicBezTo>
                  <a:cubicBezTo>
                    <a:pt x="277" y="217"/>
                    <a:pt x="277" y="214"/>
                    <a:pt x="278" y="211"/>
                  </a:cubicBezTo>
                  <a:cubicBezTo>
                    <a:pt x="286" y="202"/>
                    <a:pt x="293" y="191"/>
                    <a:pt x="297" y="179"/>
                  </a:cubicBezTo>
                  <a:cubicBezTo>
                    <a:pt x="298" y="178"/>
                    <a:pt x="298" y="176"/>
                    <a:pt x="298" y="175"/>
                  </a:cubicBezTo>
                  <a:cubicBezTo>
                    <a:pt x="297" y="183"/>
                    <a:pt x="295" y="191"/>
                    <a:pt x="291" y="199"/>
                  </a:cubicBezTo>
                  <a:cubicBezTo>
                    <a:pt x="287" y="209"/>
                    <a:pt x="281" y="218"/>
                    <a:pt x="274" y="226"/>
                  </a:cubicBezTo>
                  <a:close/>
                  <a:moveTo>
                    <a:pt x="325" y="117"/>
                  </a:moveTo>
                  <a:cubicBezTo>
                    <a:pt x="315" y="93"/>
                    <a:pt x="299" y="71"/>
                    <a:pt x="281" y="54"/>
                  </a:cubicBezTo>
                  <a:cubicBezTo>
                    <a:pt x="304" y="69"/>
                    <a:pt x="318" y="91"/>
                    <a:pt x="325" y="117"/>
                  </a:cubicBezTo>
                  <a:close/>
                  <a:moveTo>
                    <a:pt x="31" y="188"/>
                  </a:moveTo>
                  <a:cubicBezTo>
                    <a:pt x="32" y="188"/>
                    <a:pt x="33" y="188"/>
                    <a:pt x="34" y="188"/>
                  </a:cubicBezTo>
                  <a:cubicBezTo>
                    <a:pt x="34" y="189"/>
                    <a:pt x="34" y="189"/>
                    <a:pt x="34" y="189"/>
                  </a:cubicBezTo>
                  <a:cubicBezTo>
                    <a:pt x="34" y="193"/>
                    <a:pt x="38" y="197"/>
                    <a:pt x="42" y="198"/>
                  </a:cubicBezTo>
                  <a:cubicBezTo>
                    <a:pt x="43" y="198"/>
                    <a:pt x="43" y="198"/>
                    <a:pt x="43" y="198"/>
                  </a:cubicBezTo>
                  <a:cubicBezTo>
                    <a:pt x="36" y="210"/>
                    <a:pt x="32" y="223"/>
                    <a:pt x="31" y="235"/>
                  </a:cubicBezTo>
                  <a:cubicBezTo>
                    <a:pt x="28" y="220"/>
                    <a:pt x="28" y="204"/>
                    <a:pt x="31" y="188"/>
                  </a:cubicBezTo>
                  <a:close/>
                  <a:moveTo>
                    <a:pt x="66" y="296"/>
                  </a:moveTo>
                  <a:cubicBezTo>
                    <a:pt x="57" y="289"/>
                    <a:pt x="50" y="280"/>
                    <a:pt x="44" y="270"/>
                  </a:cubicBezTo>
                  <a:cubicBezTo>
                    <a:pt x="46" y="270"/>
                    <a:pt x="48" y="270"/>
                    <a:pt x="50" y="270"/>
                  </a:cubicBezTo>
                  <a:cubicBezTo>
                    <a:pt x="55" y="275"/>
                    <a:pt x="61" y="280"/>
                    <a:pt x="67" y="285"/>
                  </a:cubicBezTo>
                  <a:cubicBezTo>
                    <a:pt x="84" y="298"/>
                    <a:pt x="109" y="314"/>
                    <a:pt x="132" y="310"/>
                  </a:cubicBezTo>
                  <a:cubicBezTo>
                    <a:pt x="139" y="315"/>
                    <a:pt x="150" y="315"/>
                    <a:pt x="159" y="313"/>
                  </a:cubicBezTo>
                  <a:cubicBezTo>
                    <a:pt x="161" y="313"/>
                    <a:pt x="163" y="313"/>
                    <a:pt x="165" y="313"/>
                  </a:cubicBezTo>
                  <a:cubicBezTo>
                    <a:pt x="198" y="318"/>
                    <a:pt x="232" y="312"/>
                    <a:pt x="262" y="296"/>
                  </a:cubicBezTo>
                  <a:cubicBezTo>
                    <a:pt x="259" y="298"/>
                    <a:pt x="256" y="301"/>
                    <a:pt x="253" y="303"/>
                  </a:cubicBezTo>
                  <a:cubicBezTo>
                    <a:pt x="198" y="338"/>
                    <a:pt x="117" y="340"/>
                    <a:pt x="66" y="296"/>
                  </a:cubicBezTo>
                  <a:close/>
                </a:path>
              </a:pathLst>
            </a:custGeom>
            <a:solidFill>
              <a:srgbClr val="F9E78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4383" name="Freeform 27">
              <a:extLst>
                <a:ext uri="{FF2B5EF4-FFF2-40B4-BE49-F238E27FC236}">
                  <a16:creationId xmlns="" xmlns:a16="http://schemas.microsoft.com/office/drawing/2014/main" id="{3C657DC0-E99A-4BAE-AA1F-CFFCF4925501}"/>
                </a:ext>
              </a:extLst>
            </p:cNvPr>
            <p:cNvSpPr>
              <a:spLocks noEditPoints="1"/>
            </p:cNvSpPr>
            <p:nvPr/>
          </p:nvSpPr>
          <p:spPr bwMode="auto">
            <a:xfrm>
              <a:off x="10809465" y="5343682"/>
              <a:ext cx="377658" cy="354833"/>
            </a:xfrm>
            <a:custGeom>
              <a:avLst/>
              <a:gdLst>
                <a:gd name="T0" fmla="*/ 2147483646 w 77"/>
                <a:gd name="T1" fmla="*/ 2147483646 h 72"/>
                <a:gd name="T2" fmla="*/ 2147483646 w 77"/>
                <a:gd name="T3" fmla="*/ 2147483646 h 72"/>
                <a:gd name="T4" fmla="*/ 2147483646 w 77"/>
                <a:gd name="T5" fmla="*/ 2147483646 h 72"/>
                <a:gd name="T6" fmla="*/ 2147483646 w 77"/>
                <a:gd name="T7" fmla="*/ 2147483646 h 72"/>
                <a:gd name="T8" fmla="*/ 2147483646 w 77"/>
                <a:gd name="T9" fmla="*/ 2147483646 h 72"/>
                <a:gd name="T10" fmla="*/ 2147483646 w 77"/>
                <a:gd name="T11" fmla="*/ 2147483646 h 72"/>
                <a:gd name="T12" fmla="*/ 2147483646 w 77"/>
                <a:gd name="T13" fmla="*/ 2147483646 h 72"/>
                <a:gd name="T14" fmla="*/ 2147483646 w 77"/>
                <a:gd name="T15" fmla="*/ 2147483646 h 72"/>
                <a:gd name="T16" fmla="*/ 2147483646 w 77"/>
                <a:gd name="T17" fmla="*/ 2147483646 h 72"/>
                <a:gd name="T18" fmla="*/ 2147483646 w 77"/>
                <a:gd name="T19" fmla="*/ 2147483646 h 72"/>
                <a:gd name="T20" fmla="*/ 2147483646 w 77"/>
                <a:gd name="T21" fmla="*/ 2147483646 h 72"/>
                <a:gd name="T22" fmla="*/ 2147483646 w 77"/>
                <a:gd name="T23" fmla="*/ 2147483646 h 72"/>
                <a:gd name="T24" fmla="*/ 2147483646 w 77"/>
                <a:gd name="T25" fmla="*/ 2147483646 h 72"/>
                <a:gd name="T26" fmla="*/ 2147483646 w 77"/>
                <a:gd name="T27" fmla="*/ 2147483646 h 72"/>
                <a:gd name="T28" fmla="*/ 2147483646 w 77"/>
                <a:gd name="T29" fmla="*/ 2147483646 h 72"/>
                <a:gd name="T30" fmla="*/ 2147483646 w 77"/>
                <a:gd name="T31" fmla="*/ 2147483646 h 72"/>
                <a:gd name="T32" fmla="*/ 2147483646 w 77"/>
                <a:gd name="T33" fmla="*/ 2147483646 h 72"/>
                <a:gd name="T34" fmla="*/ 2147483646 w 77"/>
                <a:gd name="T35" fmla="*/ 2147483646 h 72"/>
                <a:gd name="T36" fmla="*/ 2147483646 w 77"/>
                <a:gd name="T37" fmla="*/ 2147483646 h 72"/>
                <a:gd name="T38" fmla="*/ 2147483646 w 77"/>
                <a:gd name="T39" fmla="*/ 2147483646 h 72"/>
                <a:gd name="T40" fmla="*/ 2147483646 w 77"/>
                <a:gd name="T41" fmla="*/ 2147483646 h 72"/>
                <a:gd name="T42" fmla="*/ 2147483646 w 77"/>
                <a:gd name="T43" fmla="*/ 2147483646 h 72"/>
                <a:gd name="T44" fmla="*/ 2147483646 w 77"/>
                <a:gd name="T45" fmla="*/ 2147483646 h 72"/>
                <a:gd name="T46" fmla="*/ 2147483646 w 77"/>
                <a:gd name="T47" fmla="*/ 2147483646 h 72"/>
                <a:gd name="T48" fmla="*/ 2147483646 w 77"/>
                <a:gd name="T49" fmla="*/ 2147483646 h 72"/>
                <a:gd name="T50" fmla="*/ 2147483646 w 77"/>
                <a:gd name="T51" fmla="*/ 2147483646 h 72"/>
                <a:gd name="T52" fmla="*/ 2147483646 w 77"/>
                <a:gd name="T53" fmla="*/ 2147483646 h 72"/>
                <a:gd name="T54" fmla="*/ 2147483646 w 77"/>
                <a:gd name="T55" fmla="*/ 2147483646 h 72"/>
                <a:gd name="T56" fmla="*/ 2147483646 w 77"/>
                <a:gd name="T57" fmla="*/ 2147483646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77" h="72">
                  <a:moveTo>
                    <a:pt x="75" y="21"/>
                  </a:moveTo>
                  <a:cubicBezTo>
                    <a:pt x="76" y="19"/>
                    <a:pt x="77" y="17"/>
                    <a:pt x="77" y="14"/>
                  </a:cubicBezTo>
                  <a:cubicBezTo>
                    <a:pt x="77" y="11"/>
                    <a:pt x="76" y="9"/>
                    <a:pt x="73" y="8"/>
                  </a:cubicBezTo>
                  <a:cubicBezTo>
                    <a:pt x="64" y="4"/>
                    <a:pt x="40" y="0"/>
                    <a:pt x="36" y="12"/>
                  </a:cubicBezTo>
                  <a:cubicBezTo>
                    <a:pt x="32" y="11"/>
                    <a:pt x="29" y="12"/>
                    <a:pt x="28" y="17"/>
                  </a:cubicBezTo>
                  <a:cubicBezTo>
                    <a:pt x="28" y="17"/>
                    <a:pt x="28" y="17"/>
                    <a:pt x="28" y="17"/>
                  </a:cubicBezTo>
                  <a:cubicBezTo>
                    <a:pt x="27" y="17"/>
                    <a:pt x="27" y="16"/>
                    <a:pt x="27" y="16"/>
                  </a:cubicBezTo>
                  <a:cubicBezTo>
                    <a:pt x="27" y="12"/>
                    <a:pt x="24" y="11"/>
                    <a:pt x="22" y="13"/>
                  </a:cubicBezTo>
                  <a:cubicBezTo>
                    <a:pt x="21" y="12"/>
                    <a:pt x="21" y="12"/>
                    <a:pt x="21" y="12"/>
                  </a:cubicBezTo>
                  <a:cubicBezTo>
                    <a:pt x="18" y="8"/>
                    <a:pt x="13" y="8"/>
                    <a:pt x="10" y="12"/>
                  </a:cubicBezTo>
                  <a:cubicBezTo>
                    <a:pt x="6" y="11"/>
                    <a:pt x="2" y="13"/>
                    <a:pt x="1" y="18"/>
                  </a:cubicBezTo>
                  <a:cubicBezTo>
                    <a:pt x="0" y="33"/>
                    <a:pt x="3" y="47"/>
                    <a:pt x="14" y="56"/>
                  </a:cubicBezTo>
                  <a:cubicBezTo>
                    <a:pt x="17" y="62"/>
                    <a:pt x="22" y="67"/>
                    <a:pt x="30" y="70"/>
                  </a:cubicBezTo>
                  <a:cubicBezTo>
                    <a:pt x="32" y="71"/>
                    <a:pt x="34" y="70"/>
                    <a:pt x="36" y="69"/>
                  </a:cubicBezTo>
                  <a:cubicBezTo>
                    <a:pt x="36" y="70"/>
                    <a:pt x="36" y="70"/>
                    <a:pt x="36" y="70"/>
                  </a:cubicBezTo>
                  <a:cubicBezTo>
                    <a:pt x="38" y="71"/>
                    <a:pt x="41" y="71"/>
                    <a:pt x="43" y="69"/>
                  </a:cubicBezTo>
                  <a:cubicBezTo>
                    <a:pt x="46" y="72"/>
                    <a:pt x="50" y="71"/>
                    <a:pt x="53" y="69"/>
                  </a:cubicBezTo>
                  <a:cubicBezTo>
                    <a:pt x="61" y="62"/>
                    <a:pt x="66" y="52"/>
                    <a:pt x="68" y="42"/>
                  </a:cubicBezTo>
                  <a:cubicBezTo>
                    <a:pt x="71" y="40"/>
                    <a:pt x="73" y="37"/>
                    <a:pt x="73" y="34"/>
                  </a:cubicBezTo>
                  <a:cubicBezTo>
                    <a:pt x="74" y="32"/>
                    <a:pt x="73" y="30"/>
                    <a:pt x="73" y="29"/>
                  </a:cubicBezTo>
                  <a:cubicBezTo>
                    <a:pt x="73" y="29"/>
                    <a:pt x="73" y="29"/>
                    <a:pt x="73" y="29"/>
                  </a:cubicBezTo>
                  <a:cubicBezTo>
                    <a:pt x="74" y="26"/>
                    <a:pt x="75" y="23"/>
                    <a:pt x="75" y="21"/>
                  </a:cubicBezTo>
                  <a:close/>
                  <a:moveTo>
                    <a:pt x="55" y="23"/>
                  </a:moveTo>
                  <a:cubicBezTo>
                    <a:pt x="55" y="22"/>
                    <a:pt x="55" y="22"/>
                    <a:pt x="55" y="22"/>
                  </a:cubicBezTo>
                  <a:cubicBezTo>
                    <a:pt x="53" y="19"/>
                    <a:pt x="51" y="17"/>
                    <a:pt x="48" y="17"/>
                  </a:cubicBezTo>
                  <a:cubicBezTo>
                    <a:pt x="49" y="16"/>
                    <a:pt x="50" y="16"/>
                    <a:pt x="52" y="16"/>
                  </a:cubicBezTo>
                  <a:cubicBezTo>
                    <a:pt x="56" y="15"/>
                    <a:pt x="61" y="16"/>
                    <a:pt x="66" y="17"/>
                  </a:cubicBezTo>
                  <a:cubicBezTo>
                    <a:pt x="66" y="18"/>
                    <a:pt x="65" y="19"/>
                    <a:pt x="65" y="20"/>
                  </a:cubicBezTo>
                  <a:cubicBezTo>
                    <a:pt x="62" y="18"/>
                    <a:pt x="57" y="19"/>
                    <a:pt x="55" y="23"/>
                  </a:cubicBezTo>
                  <a:close/>
                </a:path>
              </a:pathLst>
            </a:custGeom>
            <a:solidFill>
              <a:srgbClr val="E580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4384" name="Freeform 118">
              <a:extLst>
                <a:ext uri="{FF2B5EF4-FFF2-40B4-BE49-F238E27FC236}">
                  <a16:creationId xmlns="" xmlns:a16="http://schemas.microsoft.com/office/drawing/2014/main" id="{58FA099B-AC7B-4379-95B2-7A4D35D8D250}"/>
                </a:ext>
              </a:extLst>
            </p:cNvPr>
            <p:cNvSpPr>
              <a:spLocks noEditPoints="1"/>
            </p:cNvSpPr>
            <p:nvPr/>
          </p:nvSpPr>
          <p:spPr bwMode="auto">
            <a:xfrm>
              <a:off x="10101876" y="4316535"/>
              <a:ext cx="1826037" cy="1740961"/>
            </a:xfrm>
            <a:custGeom>
              <a:avLst/>
              <a:gdLst>
                <a:gd name="T0" fmla="*/ 2147483646 w 372"/>
                <a:gd name="T1" fmla="*/ 2147483646 h 354"/>
                <a:gd name="T2" fmla="*/ 2147483646 w 372"/>
                <a:gd name="T3" fmla="*/ 2147483646 h 354"/>
                <a:gd name="T4" fmla="*/ 2147483646 w 372"/>
                <a:gd name="T5" fmla="*/ 2147483646 h 354"/>
                <a:gd name="T6" fmla="*/ 2147483646 w 372"/>
                <a:gd name="T7" fmla="*/ 2147483646 h 354"/>
                <a:gd name="T8" fmla="*/ 2147483646 w 372"/>
                <a:gd name="T9" fmla="*/ 2147483646 h 354"/>
                <a:gd name="T10" fmla="*/ 2147483646 w 372"/>
                <a:gd name="T11" fmla="*/ 2147483646 h 354"/>
                <a:gd name="T12" fmla="*/ 2147483646 w 372"/>
                <a:gd name="T13" fmla="*/ 2147483646 h 354"/>
                <a:gd name="T14" fmla="*/ 2147483646 w 372"/>
                <a:gd name="T15" fmla="*/ 2147483646 h 354"/>
                <a:gd name="T16" fmla="*/ 2147483646 w 372"/>
                <a:gd name="T17" fmla="*/ 2147483646 h 354"/>
                <a:gd name="T18" fmla="*/ 2147483646 w 372"/>
                <a:gd name="T19" fmla="*/ 2147483646 h 354"/>
                <a:gd name="T20" fmla="*/ 2147483646 w 372"/>
                <a:gd name="T21" fmla="*/ 2147483646 h 354"/>
                <a:gd name="T22" fmla="*/ 2147483646 w 372"/>
                <a:gd name="T23" fmla="*/ 2147483646 h 354"/>
                <a:gd name="T24" fmla="*/ 2147483646 w 372"/>
                <a:gd name="T25" fmla="*/ 2147483646 h 354"/>
                <a:gd name="T26" fmla="*/ 2147483646 w 372"/>
                <a:gd name="T27" fmla="*/ 2147483646 h 354"/>
                <a:gd name="T28" fmla="*/ 2147483646 w 372"/>
                <a:gd name="T29" fmla="*/ 2147483646 h 354"/>
                <a:gd name="T30" fmla="*/ 2147483646 w 372"/>
                <a:gd name="T31" fmla="*/ 2147483646 h 354"/>
                <a:gd name="T32" fmla="*/ 2147483646 w 372"/>
                <a:gd name="T33" fmla="*/ 2147483646 h 354"/>
                <a:gd name="T34" fmla="*/ 2147483646 w 372"/>
                <a:gd name="T35" fmla="*/ 2147483646 h 354"/>
                <a:gd name="T36" fmla="*/ 2147483646 w 372"/>
                <a:gd name="T37" fmla="*/ 2147483646 h 354"/>
                <a:gd name="T38" fmla="*/ 2147483646 w 372"/>
                <a:gd name="T39" fmla="*/ 2147483646 h 35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72" h="354">
                  <a:moveTo>
                    <a:pt x="256" y="37"/>
                  </a:moveTo>
                  <a:cubicBezTo>
                    <a:pt x="218" y="8"/>
                    <a:pt x="170" y="0"/>
                    <a:pt x="123" y="21"/>
                  </a:cubicBezTo>
                  <a:cubicBezTo>
                    <a:pt x="71" y="44"/>
                    <a:pt x="32" y="95"/>
                    <a:pt x="17" y="149"/>
                  </a:cubicBezTo>
                  <a:cubicBezTo>
                    <a:pt x="0" y="207"/>
                    <a:pt x="19" y="264"/>
                    <a:pt x="66" y="301"/>
                  </a:cubicBezTo>
                  <a:cubicBezTo>
                    <a:pt x="116" y="339"/>
                    <a:pt x="189" y="354"/>
                    <a:pt x="249" y="333"/>
                  </a:cubicBezTo>
                  <a:cubicBezTo>
                    <a:pt x="318" y="309"/>
                    <a:pt x="365" y="239"/>
                    <a:pt x="369" y="167"/>
                  </a:cubicBezTo>
                  <a:cubicBezTo>
                    <a:pt x="372" y="99"/>
                    <a:pt x="323" y="39"/>
                    <a:pt x="256" y="37"/>
                  </a:cubicBezTo>
                  <a:close/>
                  <a:moveTo>
                    <a:pt x="302" y="275"/>
                  </a:moveTo>
                  <a:cubicBezTo>
                    <a:pt x="260" y="320"/>
                    <a:pt x="199" y="332"/>
                    <a:pt x="141" y="316"/>
                  </a:cubicBezTo>
                  <a:cubicBezTo>
                    <a:pt x="75" y="296"/>
                    <a:pt x="23" y="248"/>
                    <a:pt x="30" y="175"/>
                  </a:cubicBezTo>
                  <a:cubicBezTo>
                    <a:pt x="35" y="122"/>
                    <a:pt x="72" y="71"/>
                    <a:pt x="116" y="42"/>
                  </a:cubicBezTo>
                  <a:cubicBezTo>
                    <a:pt x="157" y="17"/>
                    <a:pt x="201" y="17"/>
                    <a:pt x="239" y="38"/>
                  </a:cubicBezTo>
                  <a:cubicBezTo>
                    <a:pt x="238" y="38"/>
                    <a:pt x="238" y="38"/>
                    <a:pt x="237" y="38"/>
                  </a:cubicBezTo>
                  <a:cubicBezTo>
                    <a:pt x="229" y="39"/>
                    <a:pt x="225" y="52"/>
                    <a:pt x="235" y="54"/>
                  </a:cubicBezTo>
                  <a:cubicBezTo>
                    <a:pt x="246" y="55"/>
                    <a:pt x="257" y="57"/>
                    <a:pt x="268" y="59"/>
                  </a:cubicBezTo>
                  <a:cubicBezTo>
                    <a:pt x="269" y="60"/>
                    <a:pt x="269" y="61"/>
                    <a:pt x="270" y="61"/>
                  </a:cubicBezTo>
                  <a:cubicBezTo>
                    <a:pt x="272" y="63"/>
                    <a:pt x="274" y="63"/>
                    <a:pt x="276" y="61"/>
                  </a:cubicBezTo>
                  <a:cubicBezTo>
                    <a:pt x="289" y="65"/>
                    <a:pt x="301" y="70"/>
                    <a:pt x="312" y="79"/>
                  </a:cubicBezTo>
                  <a:cubicBezTo>
                    <a:pt x="331" y="93"/>
                    <a:pt x="341" y="113"/>
                    <a:pt x="346" y="136"/>
                  </a:cubicBezTo>
                  <a:cubicBezTo>
                    <a:pt x="356" y="185"/>
                    <a:pt x="335" y="239"/>
                    <a:pt x="302" y="27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4385" name="Freeform 119">
              <a:extLst>
                <a:ext uri="{FF2B5EF4-FFF2-40B4-BE49-F238E27FC236}">
                  <a16:creationId xmlns="" xmlns:a16="http://schemas.microsoft.com/office/drawing/2014/main" id="{DBA9EF1A-CC7E-40A3-AB26-9CC74C5B9E12}"/>
                </a:ext>
              </a:extLst>
            </p:cNvPr>
            <p:cNvSpPr>
              <a:spLocks noEditPoints="1"/>
            </p:cNvSpPr>
            <p:nvPr/>
          </p:nvSpPr>
          <p:spPr bwMode="auto">
            <a:xfrm>
              <a:off x="10469158" y="5078076"/>
              <a:ext cx="1006396" cy="688914"/>
            </a:xfrm>
            <a:custGeom>
              <a:avLst/>
              <a:gdLst>
                <a:gd name="T0" fmla="*/ 2147483646 w 205"/>
                <a:gd name="T1" fmla="*/ 2147483646 h 140"/>
                <a:gd name="T2" fmla="*/ 2147483646 w 205"/>
                <a:gd name="T3" fmla="*/ 2147483646 h 140"/>
                <a:gd name="T4" fmla="*/ 2147483646 w 205"/>
                <a:gd name="T5" fmla="*/ 2147483646 h 140"/>
                <a:gd name="T6" fmla="*/ 2147483646 w 205"/>
                <a:gd name="T7" fmla="*/ 2147483646 h 140"/>
                <a:gd name="T8" fmla="*/ 2147483646 w 205"/>
                <a:gd name="T9" fmla="*/ 2147483646 h 140"/>
                <a:gd name="T10" fmla="*/ 2147483646 w 205"/>
                <a:gd name="T11" fmla="*/ 2147483646 h 140"/>
                <a:gd name="T12" fmla="*/ 2147483646 w 205"/>
                <a:gd name="T13" fmla="*/ 2147483646 h 140"/>
                <a:gd name="T14" fmla="*/ 2147483646 w 205"/>
                <a:gd name="T15" fmla="*/ 2147483646 h 140"/>
                <a:gd name="T16" fmla="*/ 2147483646 w 205"/>
                <a:gd name="T17" fmla="*/ 2147483646 h 140"/>
                <a:gd name="T18" fmla="*/ 2147483646 w 205"/>
                <a:gd name="T19" fmla="*/ 2147483646 h 140"/>
                <a:gd name="T20" fmla="*/ 2147483646 w 205"/>
                <a:gd name="T21" fmla="*/ 2147483646 h 140"/>
                <a:gd name="T22" fmla="*/ 2147483646 w 205"/>
                <a:gd name="T23" fmla="*/ 2147483646 h 140"/>
                <a:gd name="T24" fmla="*/ 2147483646 w 205"/>
                <a:gd name="T25" fmla="*/ 2147483646 h 140"/>
                <a:gd name="T26" fmla="*/ 2147483646 w 205"/>
                <a:gd name="T27" fmla="*/ 2147483646 h 140"/>
                <a:gd name="T28" fmla="*/ 2147483646 w 205"/>
                <a:gd name="T29" fmla="*/ 2147483646 h 140"/>
                <a:gd name="T30" fmla="*/ 2147483646 w 205"/>
                <a:gd name="T31" fmla="*/ 2147483646 h 140"/>
                <a:gd name="T32" fmla="*/ 2147483646 w 205"/>
                <a:gd name="T33" fmla="*/ 2147483646 h 140"/>
                <a:gd name="T34" fmla="*/ 2147483646 w 205"/>
                <a:gd name="T35" fmla="*/ 2147483646 h 140"/>
                <a:gd name="T36" fmla="*/ 2147483646 w 205"/>
                <a:gd name="T37" fmla="*/ 2147483646 h 140"/>
                <a:gd name="T38" fmla="*/ 2147483646 w 205"/>
                <a:gd name="T39" fmla="*/ 2147483646 h 140"/>
                <a:gd name="T40" fmla="*/ 2147483646 w 205"/>
                <a:gd name="T41" fmla="*/ 2147483646 h 14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05" h="140">
                  <a:moveTo>
                    <a:pt x="193" y="4"/>
                  </a:moveTo>
                  <a:cubicBezTo>
                    <a:pt x="182" y="14"/>
                    <a:pt x="177" y="28"/>
                    <a:pt x="163" y="36"/>
                  </a:cubicBezTo>
                  <a:cubicBezTo>
                    <a:pt x="159" y="39"/>
                    <a:pt x="155" y="41"/>
                    <a:pt x="150" y="43"/>
                  </a:cubicBezTo>
                  <a:cubicBezTo>
                    <a:pt x="148" y="43"/>
                    <a:pt x="146" y="44"/>
                    <a:pt x="144" y="45"/>
                  </a:cubicBezTo>
                  <a:cubicBezTo>
                    <a:pt x="133" y="49"/>
                    <a:pt x="122" y="51"/>
                    <a:pt x="110" y="52"/>
                  </a:cubicBezTo>
                  <a:cubicBezTo>
                    <a:pt x="76" y="54"/>
                    <a:pt x="37" y="44"/>
                    <a:pt x="12" y="19"/>
                  </a:cubicBezTo>
                  <a:cubicBezTo>
                    <a:pt x="8" y="15"/>
                    <a:pt x="0" y="20"/>
                    <a:pt x="3" y="26"/>
                  </a:cubicBezTo>
                  <a:cubicBezTo>
                    <a:pt x="17" y="47"/>
                    <a:pt x="40" y="59"/>
                    <a:pt x="64" y="65"/>
                  </a:cubicBezTo>
                  <a:cubicBezTo>
                    <a:pt x="61" y="97"/>
                    <a:pt x="75" y="140"/>
                    <a:pt x="114" y="139"/>
                  </a:cubicBezTo>
                  <a:cubicBezTo>
                    <a:pt x="152" y="137"/>
                    <a:pt x="158" y="89"/>
                    <a:pt x="158" y="58"/>
                  </a:cubicBezTo>
                  <a:cubicBezTo>
                    <a:pt x="163" y="56"/>
                    <a:pt x="167" y="54"/>
                    <a:pt x="172" y="51"/>
                  </a:cubicBezTo>
                  <a:cubicBezTo>
                    <a:pt x="185" y="43"/>
                    <a:pt x="205" y="26"/>
                    <a:pt x="205" y="9"/>
                  </a:cubicBezTo>
                  <a:cubicBezTo>
                    <a:pt x="205" y="3"/>
                    <a:pt x="198" y="0"/>
                    <a:pt x="193" y="4"/>
                  </a:cubicBezTo>
                  <a:close/>
                  <a:moveTo>
                    <a:pt x="115" y="123"/>
                  </a:moveTo>
                  <a:cubicBezTo>
                    <a:pt x="87" y="130"/>
                    <a:pt x="77" y="90"/>
                    <a:pt x="73" y="67"/>
                  </a:cubicBezTo>
                  <a:cubicBezTo>
                    <a:pt x="85" y="68"/>
                    <a:pt x="97" y="69"/>
                    <a:pt x="108" y="69"/>
                  </a:cubicBezTo>
                  <a:cubicBezTo>
                    <a:pt x="107" y="81"/>
                    <a:pt x="106" y="93"/>
                    <a:pt x="106" y="105"/>
                  </a:cubicBezTo>
                  <a:cubicBezTo>
                    <a:pt x="106" y="110"/>
                    <a:pt x="114" y="110"/>
                    <a:pt x="114" y="105"/>
                  </a:cubicBezTo>
                  <a:cubicBezTo>
                    <a:pt x="115" y="93"/>
                    <a:pt x="113" y="81"/>
                    <a:pt x="112" y="69"/>
                  </a:cubicBezTo>
                  <a:cubicBezTo>
                    <a:pt x="122" y="68"/>
                    <a:pt x="132" y="67"/>
                    <a:pt x="142" y="64"/>
                  </a:cubicBezTo>
                  <a:cubicBezTo>
                    <a:pt x="141" y="87"/>
                    <a:pt x="138" y="117"/>
                    <a:pt x="115" y="123"/>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4386" name="Freeform 120">
              <a:extLst>
                <a:ext uri="{FF2B5EF4-FFF2-40B4-BE49-F238E27FC236}">
                  <a16:creationId xmlns="" xmlns:a16="http://schemas.microsoft.com/office/drawing/2014/main" id="{1E32C325-C99F-4D74-91FD-82EA0975AA1A}"/>
                </a:ext>
              </a:extLst>
            </p:cNvPr>
            <p:cNvSpPr>
              <a:spLocks/>
            </p:cNvSpPr>
            <p:nvPr/>
          </p:nvSpPr>
          <p:spPr bwMode="auto">
            <a:xfrm>
              <a:off x="10601961" y="4995074"/>
              <a:ext cx="83002" cy="107902"/>
            </a:xfrm>
            <a:custGeom>
              <a:avLst/>
              <a:gdLst>
                <a:gd name="T0" fmla="*/ 2147483646 w 17"/>
                <a:gd name="T1" fmla="*/ 2147483646 h 22"/>
                <a:gd name="T2" fmla="*/ 2147483646 w 17"/>
                <a:gd name="T3" fmla="*/ 2147483646 h 22"/>
                <a:gd name="T4" fmla="*/ 2147483646 w 17"/>
                <a:gd name="T5" fmla="*/ 2147483646 h 22"/>
                <a:gd name="T6" fmla="*/ 2147483646 w 17"/>
                <a:gd name="T7" fmla="*/ 0 h 22"/>
                <a:gd name="T8" fmla="*/ 2147483646 w 17"/>
                <a:gd name="T9" fmla="*/ 2147483646 h 22"/>
                <a:gd name="T10" fmla="*/ 2147483646 w 17"/>
                <a:gd name="T11" fmla="*/ 2147483646 h 22"/>
                <a:gd name="T12" fmla="*/ 2147483646 w 17"/>
                <a:gd name="T13" fmla="*/ 2147483646 h 22"/>
                <a:gd name="T14" fmla="*/ 0 w 17"/>
                <a:gd name="T15" fmla="*/ 2147483646 h 22"/>
                <a:gd name="T16" fmla="*/ 2147483646 w 17"/>
                <a:gd name="T17" fmla="*/ 2147483646 h 22"/>
                <a:gd name="T18" fmla="*/ 2147483646 w 17"/>
                <a:gd name="T19" fmla="*/ 2147483646 h 22"/>
                <a:gd name="T20" fmla="*/ 2147483646 w 17"/>
                <a:gd name="T21" fmla="*/ 2147483646 h 22"/>
                <a:gd name="T22" fmla="*/ 2147483646 w 17"/>
                <a:gd name="T23" fmla="*/ 2147483646 h 22"/>
                <a:gd name="T24" fmla="*/ 2147483646 w 17"/>
                <a:gd name="T25" fmla="*/ 2147483646 h 22"/>
                <a:gd name="T26" fmla="*/ 2147483646 w 17"/>
                <a:gd name="T27" fmla="*/ 2147483646 h 22"/>
                <a:gd name="T28" fmla="*/ 2147483646 w 17"/>
                <a:gd name="T29" fmla="*/ 2147483646 h 22"/>
                <a:gd name="T30" fmla="*/ 2147483646 w 17"/>
                <a:gd name="T31" fmla="*/ 2147483646 h 2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7" h="22">
                  <a:moveTo>
                    <a:pt x="17" y="5"/>
                  </a:moveTo>
                  <a:cubicBezTo>
                    <a:pt x="17" y="4"/>
                    <a:pt x="15" y="2"/>
                    <a:pt x="14" y="2"/>
                  </a:cubicBezTo>
                  <a:cubicBezTo>
                    <a:pt x="13" y="1"/>
                    <a:pt x="13" y="1"/>
                    <a:pt x="12" y="1"/>
                  </a:cubicBezTo>
                  <a:cubicBezTo>
                    <a:pt x="11" y="0"/>
                    <a:pt x="10" y="0"/>
                    <a:pt x="8" y="0"/>
                  </a:cubicBezTo>
                  <a:cubicBezTo>
                    <a:pt x="8" y="0"/>
                    <a:pt x="7" y="1"/>
                    <a:pt x="7" y="1"/>
                  </a:cubicBezTo>
                  <a:cubicBezTo>
                    <a:pt x="6" y="1"/>
                    <a:pt x="6" y="1"/>
                    <a:pt x="5" y="1"/>
                  </a:cubicBezTo>
                  <a:cubicBezTo>
                    <a:pt x="3" y="2"/>
                    <a:pt x="2" y="3"/>
                    <a:pt x="1" y="4"/>
                  </a:cubicBezTo>
                  <a:cubicBezTo>
                    <a:pt x="0" y="7"/>
                    <a:pt x="0" y="9"/>
                    <a:pt x="0" y="12"/>
                  </a:cubicBezTo>
                  <a:cubicBezTo>
                    <a:pt x="0" y="14"/>
                    <a:pt x="0" y="17"/>
                    <a:pt x="2" y="19"/>
                  </a:cubicBezTo>
                  <a:cubicBezTo>
                    <a:pt x="2" y="20"/>
                    <a:pt x="3" y="21"/>
                    <a:pt x="4" y="21"/>
                  </a:cubicBezTo>
                  <a:cubicBezTo>
                    <a:pt x="5" y="21"/>
                    <a:pt x="6" y="22"/>
                    <a:pt x="7" y="22"/>
                  </a:cubicBezTo>
                  <a:cubicBezTo>
                    <a:pt x="8" y="22"/>
                    <a:pt x="9" y="21"/>
                    <a:pt x="10" y="21"/>
                  </a:cubicBezTo>
                  <a:cubicBezTo>
                    <a:pt x="12" y="20"/>
                    <a:pt x="13" y="20"/>
                    <a:pt x="13" y="19"/>
                  </a:cubicBezTo>
                  <a:cubicBezTo>
                    <a:pt x="14" y="17"/>
                    <a:pt x="14" y="17"/>
                    <a:pt x="14" y="17"/>
                  </a:cubicBezTo>
                  <a:cubicBezTo>
                    <a:pt x="15" y="16"/>
                    <a:pt x="15" y="14"/>
                    <a:pt x="16" y="13"/>
                  </a:cubicBezTo>
                  <a:cubicBezTo>
                    <a:pt x="17" y="10"/>
                    <a:pt x="17" y="8"/>
                    <a:pt x="17" y="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4387" name="Freeform 121">
              <a:extLst>
                <a:ext uri="{FF2B5EF4-FFF2-40B4-BE49-F238E27FC236}">
                  <a16:creationId xmlns="" xmlns:a16="http://schemas.microsoft.com/office/drawing/2014/main" id="{15BFB779-3651-4BC4-B917-534DB773986A}"/>
                </a:ext>
              </a:extLst>
            </p:cNvPr>
            <p:cNvSpPr>
              <a:spLocks/>
            </p:cNvSpPr>
            <p:nvPr/>
          </p:nvSpPr>
          <p:spPr bwMode="auto">
            <a:xfrm>
              <a:off x="11126947" y="4872646"/>
              <a:ext cx="265605" cy="215804"/>
            </a:xfrm>
            <a:custGeom>
              <a:avLst/>
              <a:gdLst>
                <a:gd name="T0" fmla="*/ 2147483646 w 54"/>
                <a:gd name="T1" fmla="*/ 2147483646 h 44"/>
                <a:gd name="T2" fmla="*/ 2147483646 w 54"/>
                <a:gd name="T3" fmla="*/ 2147483646 h 44"/>
                <a:gd name="T4" fmla="*/ 2147483646 w 54"/>
                <a:gd name="T5" fmla="*/ 2147483646 h 44"/>
                <a:gd name="T6" fmla="*/ 2147483646 w 54"/>
                <a:gd name="T7" fmla="*/ 2147483646 h 44"/>
                <a:gd name="T8" fmla="*/ 2147483646 w 54"/>
                <a:gd name="T9" fmla="*/ 2147483646 h 44"/>
                <a:gd name="T10" fmla="*/ 2147483646 w 54"/>
                <a:gd name="T11" fmla="*/ 2147483646 h 44"/>
                <a:gd name="T12" fmla="*/ 2147483646 w 54"/>
                <a:gd name="T13" fmla="*/ 2147483646 h 44"/>
                <a:gd name="T14" fmla="*/ 2147483646 w 54"/>
                <a:gd name="T15" fmla="*/ 2147483646 h 44"/>
                <a:gd name="T16" fmla="*/ 2147483646 w 54"/>
                <a:gd name="T17" fmla="*/ 2147483646 h 44"/>
                <a:gd name="T18" fmla="*/ 2147483646 w 54"/>
                <a:gd name="T19" fmla="*/ 2147483646 h 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4" h="44">
                  <a:moveTo>
                    <a:pt x="52" y="33"/>
                  </a:moveTo>
                  <a:cubicBezTo>
                    <a:pt x="48" y="28"/>
                    <a:pt x="40" y="27"/>
                    <a:pt x="34" y="26"/>
                  </a:cubicBezTo>
                  <a:cubicBezTo>
                    <a:pt x="29" y="25"/>
                    <a:pt x="25" y="25"/>
                    <a:pt x="20" y="25"/>
                  </a:cubicBezTo>
                  <a:cubicBezTo>
                    <a:pt x="26" y="17"/>
                    <a:pt x="35" y="12"/>
                    <a:pt x="44" y="9"/>
                  </a:cubicBezTo>
                  <a:cubicBezTo>
                    <a:pt x="49" y="7"/>
                    <a:pt x="45" y="0"/>
                    <a:pt x="41" y="1"/>
                  </a:cubicBezTo>
                  <a:cubicBezTo>
                    <a:pt x="25" y="4"/>
                    <a:pt x="10" y="12"/>
                    <a:pt x="2" y="28"/>
                  </a:cubicBezTo>
                  <a:cubicBezTo>
                    <a:pt x="0" y="32"/>
                    <a:pt x="3" y="37"/>
                    <a:pt x="8" y="38"/>
                  </a:cubicBezTo>
                  <a:cubicBezTo>
                    <a:pt x="15" y="38"/>
                    <a:pt x="23" y="39"/>
                    <a:pt x="30" y="40"/>
                  </a:cubicBezTo>
                  <a:cubicBezTo>
                    <a:pt x="36" y="41"/>
                    <a:pt x="43" y="44"/>
                    <a:pt x="49" y="42"/>
                  </a:cubicBezTo>
                  <a:cubicBezTo>
                    <a:pt x="54" y="41"/>
                    <a:pt x="54" y="36"/>
                    <a:pt x="52" y="33"/>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grpSp>
        <p:nvGrpSpPr>
          <p:cNvPr id="71" name="组合 70">
            <a:extLst>
              <a:ext uri="{FF2B5EF4-FFF2-40B4-BE49-F238E27FC236}">
                <a16:creationId xmlns="" xmlns:a16="http://schemas.microsoft.com/office/drawing/2014/main" id="{C23A6CDE-75B6-4F3A-94CF-EFA63B1A6B60}"/>
              </a:ext>
            </a:extLst>
          </p:cNvPr>
          <p:cNvGrpSpPr>
            <a:grpSpLocks/>
          </p:cNvGrpSpPr>
          <p:nvPr/>
        </p:nvGrpSpPr>
        <p:grpSpPr bwMode="auto">
          <a:xfrm>
            <a:off x="11339846" y="79277"/>
            <a:ext cx="744538" cy="793750"/>
            <a:chOff x="5671660" y="450732"/>
            <a:chExt cx="1456681" cy="1164099"/>
          </a:xfrm>
        </p:grpSpPr>
        <p:sp>
          <p:nvSpPr>
            <p:cNvPr id="14379" name="Freeform 124">
              <a:extLst>
                <a:ext uri="{FF2B5EF4-FFF2-40B4-BE49-F238E27FC236}">
                  <a16:creationId xmlns="" xmlns:a16="http://schemas.microsoft.com/office/drawing/2014/main" id="{49D4C446-7345-4958-89C8-EDBA7CBC9D2D}"/>
                </a:ext>
              </a:extLst>
            </p:cNvPr>
            <p:cNvSpPr>
              <a:spLocks/>
            </p:cNvSpPr>
            <p:nvPr/>
          </p:nvSpPr>
          <p:spPr bwMode="auto">
            <a:xfrm>
              <a:off x="5984992" y="685211"/>
              <a:ext cx="863218" cy="753241"/>
            </a:xfrm>
            <a:custGeom>
              <a:avLst/>
              <a:gdLst>
                <a:gd name="T0" fmla="*/ 2147483646 w 176"/>
                <a:gd name="T1" fmla="*/ 2147483646 h 153"/>
                <a:gd name="T2" fmla="*/ 2147483646 w 176"/>
                <a:gd name="T3" fmla="*/ 2147483646 h 153"/>
                <a:gd name="T4" fmla="*/ 2147483646 w 176"/>
                <a:gd name="T5" fmla="*/ 2147483646 h 153"/>
                <a:gd name="T6" fmla="*/ 2147483646 w 176"/>
                <a:gd name="T7" fmla="*/ 2147483646 h 153"/>
                <a:gd name="T8" fmla="*/ 2147483646 w 176"/>
                <a:gd name="T9" fmla="*/ 2147483646 h 153"/>
                <a:gd name="T10" fmla="*/ 2147483646 w 176"/>
                <a:gd name="T11" fmla="*/ 2147483646 h 153"/>
                <a:gd name="T12" fmla="*/ 2147483646 w 176"/>
                <a:gd name="T13" fmla="*/ 2147483646 h 153"/>
                <a:gd name="T14" fmla="*/ 2147483646 w 176"/>
                <a:gd name="T15" fmla="*/ 2147483646 h 153"/>
                <a:gd name="T16" fmla="*/ 2147483646 w 176"/>
                <a:gd name="T17" fmla="*/ 2147483646 h 153"/>
                <a:gd name="T18" fmla="*/ 2147483646 w 176"/>
                <a:gd name="T19" fmla="*/ 2147483646 h 153"/>
                <a:gd name="T20" fmla="*/ 2147483646 w 176"/>
                <a:gd name="T21" fmla="*/ 2147483646 h 153"/>
                <a:gd name="T22" fmla="*/ 2147483646 w 176"/>
                <a:gd name="T23" fmla="*/ 2147483646 h 153"/>
                <a:gd name="T24" fmla="*/ 2147483646 w 176"/>
                <a:gd name="T25" fmla="*/ 2147483646 h 153"/>
                <a:gd name="T26" fmla="*/ 2147483646 w 176"/>
                <a:gd name="T27" fmla="*/ 2147483646 h 153"/>
                <a:gd name="T28" fmla="*/ 2147483646 w 176"/>
                <a:gd name="T29" fmla="*/ 2147483646 h 153"/>
                <a:gd name="T30" fmla="*/ 2147483646 w 176"/>
                <a:gd name="T31" fmla="*/ 2147483646 h 153"/>
                <a:gd name="T32" fmla="*/ 2147483646 w 176"/>
                <a:gd name="T33" fmla="*/ 2147483646 h 153"/>
                <a:gd name="T34" fmla="*/ 2147483646 w 176"/>
                <a:gd name="T35" fmla="*/ 2147483646 h 153"/>
                <a:gd name="T36" fmla="*/ 2147483646 w 176"/>
                <a:gd name="T37" fmla="*/ 2147483646 h 153"/>
                <a:gd name="T38" fmla="*/ 2147483646 w 176"/>
                <a:gd name="T39" fmla="*/ 2147483646 h 153"/>
                <a:gd name="T40" fmla="*/ 2147483646 w 176"/>
                <a:gd name="T41" fmla="*/ 2147483646 h 153"/>
                <a:gd name="T42" fmla="*/ 2147483646 w 176"/>
                <a:gd name="T43" fmla="*/ 2147483646 h 153"/>
                <a:gd name="T44" fmla="*/ 2147483646 w 176"/>
                <a:gd name="T45" fmla="*/ 2147483646 h 153"/>
                <a:gd name="T46" fmla="*/ 2147483646 w 176"/>
                <a:gd name="T47" fmla="*/ 2147483646 h 153"/>
                <a:gd name="T48" fmla="*/ 2147483646 w 176"/>
                <a:gd name="T49" fmla="*/ 2147483646 h 153"/>
                <a:gd name="T50" fmla="*/ 2147483646 w 176"/>
                <a:gd name="T51" fmla="*/ 2147483646 h 153"/>
                <a:gd name="T52" fmla="*/ 2147483646 w 176"/>
                <a:gd name="T53" fmla="*/ 2147483646 h 153"/>
                <a:gd name="T54" fmla="*/ 2147483646 w 176"/>
                <a:gd name="T55" fmla="*/ 2147483646 h 153"/>
                <a:gd name="T56" fmla="*/ 2147483646 w 176"/>
                <a:gd name="T57" fmla="*/ 2147483646 h 153"/>
                <a:gd name="T58" fmla="*/ 2147483646 w 176"/>
                <a:gd name="T59" fmla="*/ 2147483646 h 153"/>
                <a:gd name="T60" fmla="*/ 2147483646 w 176"/>
                <a:gd name="T61" fmla="*/ 2147483646 h 153"/>
                <a:gd name="T62" fmla="*/ 2147483646 w 176"/>
                <a:gd name="T63" fmla="*/ 2147483646 h 153"/>
                <a:gd name="T64" fmla="*/ 2147483646 w 176"/>
                <a:gd name="T65" fmla="*/ 2147483646 h 153"/>
                <a:gd name="T66" fmla="*/ 2147483646 w 176"/>
                <a:gd name="T67" fmla="*/ 2147483646 h 153"/>
                <a:gd name="T68" fmla="*/ 2147483646 w 176"/>
                <a:gd name="T69" fmla="*/ 2147483646 h 153"/>
                <a:gd name="T70" fmla="*/ 2147483646 w 176"/>
                <a:gd name="T71" fmla="*/ 2147483646 h 153"/>
                <a:gd name="T72" fmla="*/ 2147483646 w 176"/>
                <a:gd name="T73" fmla="*/ 2147483646 h 15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76" h="153">
                  <a:moveTo>
                    <a:pt x="130" y="115"/>
                  </a:moveTo>
                  <a:cubicBezTo>
                    <a:pt x="149" y="97"/>
                    <a:pt x="176" y="39"/>
                    <a:pt x="152" y="18"/>
                  </a:cubicBezTo>
                  <a:cubicBezTo>
                    <a:pt x="150" y="13"/>
                    <a:pt x="147" y="9"/>
                    <a:pt x="142" y="7"/>
                  </a:cubicBezTo>
                  <a:cubicBezTo>
                    <a:pt x="138" y="5"/>
                    <a:pt x="133" y="4"/>
                    <a:pt x="129" y="5"/>
                  </a:cubicBezTo>
                  <a:cubicBezTo>
                    <a:pt x="126" y="1"/>
                    <a:pt x="120" y="0"/>
                    <a:pt x="116" y="4"/>
                  </a:cubicBezTo>
                  <a:cubicBezTo>
                    <a:pt x="97" y="21"/>
                    <a:pt x="87" y="46"/>
                    <a:pt x="82" y="70"/>
                  </a:cubicBezTo>
                  <a:cubicBezTo>
                    <a:pt x="80" y="68"/>
                    <a:pt x="78" y="67"/>
                    <a:pt x="75" y="68"/>
                  </a:cubicBezTo>
                  <a:cubicBezTo>
                    <a:pt x="73" y="68"/>
                    <a:pt x="72" y="69"/>
                    <a:pt x="70" y="70"/>
                  </a:cubicBezTo>
                  <a:cubicBezTo>
                    <a:pt x="70" y="69"/>
                    <a:pt x="70" y="67"/>
                    <a:pt x="71" y="66"/>
                  </a:cubicBezTo>
                  <a:cubicBezTo>
                    <a:pt x="72" y="61"/>
                    <a:pt x="67" y="56"/>
                    <a:pt x="62" y="57"/>
                  </a:cubicBezTo>
                  <a:cubicBezTo>
                    <a:pt x="59" y="58"/>
                    <a:pt x="57" y="59"/>
                    <a:pt x="54" y="60"/>
                  </a:cubicBezTo>
                  <a:cubicBezTo>
                    <a:pt x="54" y="60"/>
                    <a:pt x="54" y="60"/>
                    <a:pt x="54" y="60"/>
                  </a:cubicBezTo>
                  <a:cubicBezTo>
                    <a:pt x="49" y="61"/>
                    <a:pt x="46" y="63"/>
                    <a:pt x="42" y="65"/>
                  </a:cubicBezTo>
                  <a:cubicBezTo>
                    <a:pt x="44" y="62"/>
                    <a:pt x="45" y="59"/>
                    <a:pt x="46" y="55"/>
                  </a:cubicBezTo>
                  <a:cubicBezTo>
                    <a:pt x="48" y="50"/>
                    <a:pt x="41" y="45"/>
                    <a:pt x="36" y="48"/>
                  </a:cubicBezTo>
                  <a:cubicBezTo>
                    <a:pt x="35" y="49"/>
                    <a:pt x="33" y="50"/>
                    <a:pt x="31" y="51"/>
                  </a:cubicBezTo>
                  <a:cubicBezTo>
                    <a:pt x="30" y="50"/>
                    <a:pt x="27" y="50"/>
                    <a:pt x="26" y="51"/>
                  </a:cubicBezTo>
                  <a:cubicBezTo>
                    <a:pt x="13" y="57"/>
                    <a:pt x="8" y="65"/>
                    <a:pt x="2" y="77"/>
                  </a:cubicBezTo>
                  <a:cubicBezTo>
                    <a:pt x="0" y="82"/>
                    <a:pt x="3" y="86"/>
                    <a:pt x="8" y="87"/>
                  </a:cubicBezTo>
                  <a:cubicBezTo>
                    <a:pt x="9" y="87"/>
                    <a:pt x="10" y="87"/>
                    <a:pt x="12" y="87"/>
                  </a:cubicBezTo>
                  <a:cubicBezTo>
                    <a:pt x="13" y="89"/>
                    <a:pt x="14" y="92"/>
                    <a:pt x="15" y="94"/>
                  </a:cubicBezTo>
                  <a:cubicBezTo>
                    <a:pt x="15" y="95"/>
                    <a:pt x="14" y="96"/>
                    <a:pt x="14" y="98"/>
                  </a:cubicBezTo>
                  <a:cubicBezTo>
                    <a:pt x="12" y="102"/>
                    <a:pt x="18" y="106"/>
                    <a:pt x="22" y="102"/>
                  </a:cubicBezTo>
                  <a:cubicBezTo>
                    <a:pt x="22" y="102"/>
                    <a:pt x="22" y="102"/>
                    <a:pt x="22" y="102"/>
                  </a:cubicBezTo>
                  <a:cubicBezTo>
                    <a:pt x="23" y="104"/>
                    <a:pt x="25" y="106"/>
                    <a:pt x="27" y="106"/>
                  </a:cubicBezTo>
                  <a:cubicBezTo>
                    <a:pt x="30" y="106"/>
                    <a:pt x="33" y="107"/>
                    <a:pt x="36" y="106"/>
                  </a:cubicBezTo>
                  <a:cubicBezTo>
                    <a:pt x="35" y="114"/>
                    <a:pt x="38" y="121"/>
                    <a:pt x="46" y="127"/>
                  </a:cubicBezTo>
                  <a:cubicBezTo>
                    <a:pt x="48" y="128"/>
                    <a:pt x="49" y="129"/>
                    <a:pt x="51" y="129"/>
                  </a:cubicBezTo>
                  <a:cubicBezTo>
                    <a:pt x="53" y="134"/>
                    <a:pt x="58" y="138"/>
                    <a:pt x="64" y="139"/>
                  </a:cubicBezTo>
                  <a:cubicBezTo>
                    <a:pt x="66" y="140"/>
                    <a:pt x="67" y="140"/>
                    <a:pt x="68" y="140"/>
                  </a:cubicBezTo>
                  <a:cubicBezTo>
                    <a:pt x="72" y="146"/>
                    <a:pt x="78" y="151"/>
                    <a:pt x="89" y="152"/>
                  </a:cubicBezTo>
                  <a:cubicBezTo>
                    <a:pt x="100" y="153"/>
                    <a:pt x="107" y="146"/>
                    <a:pt x="113" y="137"/>
                  </a:cubicBezTo>
                  <a:cubicBezTo>
                    <a:pt x="115" y="136"/>
                    <a:pt x="117" y="135"/>
                    <a:pt x="118" y="134"/>
                  </a:cubicBezTo>
                  <a:cubicBezTo>
                    <a:pt x="119" y="131"/>
                    <a:pt x="121" y="129"/>
                    <a:pt x="122" y="126"/>
                  </a:cubicBezTo>
                  <a:cubicBezTo>
                    <a:pt x="125" y="125"/>
                    <a:pt x="126" y="122"/>
                    <a:pt x="127" y="120"/>
                  </a:cubicBezTo>
                  <a:cubicBezTo>
                    <a:pt x="127" y="118"/>
                    <a:pt x="128" y="117"/>
                    <a:pt x="129" y="116"/>
                  </a:cubicBezTo>
                  <a:lnTo>
                    <a:pt x="130" y="115"/>
                  </a:lnTo>
                  <a:close/>
                </a:path>
              </a:pathLst>
            </a:custGeom>
            <a:solidFill>
              <a:srgbClr val="E580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4380" name="Freeform 125">
              <a:extLst>
                <a:ext uri="{FF2B5EF4-FFF2-40B4-BE49-F238E27FC236}">
                  <a16:creationId xmlns="" xmlns:a16="http://schemas.microsoft.com/office/drawing/2014/main" id="{0FE40921-9940-4D84-902C-292DFFFE7731}"/>
                </a:ext>
              </a:extLst>
            </p:cNvPr>
            <p:cNvSpPr>
              <a:spLocks noEditPoints="1"/>
            </p:cNvSpPr>
            <p:nvPr/>
          </p:nvSpPr>
          <p:spPr bwMode="auto">
            <a:xfrm>
              <a:off x="5671660" y="450732"/>
              <a:ext cx="1344627" cy="1164099"/>
            </a:xfrm>
            <a:custGeom>
              <a:avLst/>
              <a:gdLst>
                <a:gd name="T0" fmla="*/ 2147483646 w 274"/>
                <a:gd name="T1" fmla="*/ 2147483646 h 237"/>
                <a:gd name="T2" fmla="*/ 2147483646 w 274"/>
                <a:gd name="T3" fmla="*/ 2147483646 h 237"/>
                <a:gd name="T4" fmla="*/ 2147483646 w 274"/>
                <a:gd name="T5" fmla="*/ 2147483646 h 237"/>
                <a:gd name="T6" fmla="*/ 2147483646 w 274"/>
                <a:gd name="T7" fmla="*/ 2147483646 h 237"/>
                <a:gd name="T8" fmla="*/ 2147483646 w 274"/>
                <a:gd name="T9" fmla="*/ 2147483646 h 237"/>
                <a:gd name="T10" fmla="*/ 2147483646 w 274"/>
                <a:gd name="T11" fmla="*/ 2147483646 h 237"/>
                <a:gd name="T12" fmla="*/ 2147483646 w 274"/>
                <a:gd name="T13" fmla="*/ 2147483646 h 237"/>
                <a:gd name="T14" fmla="*/ 2147483646 w 274"/>
                <a:gd name="T15" fmla="*/ 2147483646 h 237"/>
                <a:gd name="T16" fmla="*/ 2147483646 w 274"/>
                <a:gd name="T17" fmla="*/ 2147483646 h 237"/>
                <a:gd name="T18" fmla="*/ 2147483646 w 274"/>
                <a:gd name="T19" fmla="*/ 2147483646 h 237"/>
                <a:gd name="T20" fmla="*/ 2147483646 w 274"/>
                <a:gd name="T21" fmla="*/ 2147483646 h 237"/>
                <a:gd name="T22" fmla="*/ 2147483646 w 274"/>
                <a:gd name="T23" fmla="*/ 2147483646 h 237"/>
                <a:gd name="T24" fmla="*/ 2147483646 w 274"/>
                <a:gd name="T25" fmla="*/ 2147483646 h 237"/>
                <a:gd name="T26" fmla="*/ 2147483646 w 274"/>
                <a:gd name="T27" fmla="*/ 2147483646 h 237"/>
                <a:gd name="T28" fmla="*/ 2147483646 w 274"/>
                <a:gd name="T29" fmla="*/ 2147483646 h 237"/>
                <a:gd name="T30" fmla="*/ 2147483646 w 274"/>
                <a:gd name="T31" fmla="*/ 2147483646 h 237"/>
                <a:gd name="T32" fmla="*/ 2147483646 w 274"/>
                <a:gd name="T33" fmla="*/ 2147483646 h 237"/>
                <a:gd name="T34" fmla="*/ 2147483646 w 274"/>
                <a:gd name="T35" fmla="*/ 2147483646 h 237"/>
                <a:gd name="T36" fmla="*/ 2147483646 w 274"/>
                <a:gd name="T37" fmla="*/ 2147483646 h 237"/>
                <a:gd name="T38" fmla="*/ 2147483646 w 274"/>
                <a:gd name="T39" fmla="*/ 2147483646 h 237"/>
                <a:gd name="T40" fmla="*/ 2147483646 w 274"/>
                <a:gd name="T41" fmla="*/ 2147483646 h 237"/>
                <a:gd name="T42" fmla="*/ 2147483646 w 274"/>
                <a:gd name="T43" fmla="*/ 2147483646 h 237"/>
                <a:gd name="T44" fmla="*/ 2147483646 w 274"/>
                <a:gd name="T45" fmla="*/ 2147483646 h 237"/>
                <a:gd name="T46" fmla="*/ 2147483646 w 274"/>
                <a:gd name="T47" fmla="*/ 2147483646 h 237"/>
                <a:gd name="T48" fmla="*/ 2147483646 w 274"/>
                <a:gd name="T49" fmla="*/ 2147483646 h 237"/>
                <a:gd name="T50" fmla="*/ 2147483646 w 274"/>
                <a:gd name="T51" fmla="*/ 2147483646 h 237"/>
                <a:gd name="T52" fmla="*/ 2147483646 w 274"/>
                <a:gd name="T53" fmla="*/ 2147483646 h 237"/>
                <a:gd name="T54" fmla="*/ 2147483646 w 274"/>
                <a:gd name="T55" fmla="*/ 2147483646 h 237"/>
                <a:gd name="T56" fmla="*/ 2147483646 w 274"/>
                <a:gd name="T57" fmla="*/ 2147483646 h 237"/>
                <a:gd name="T58" fmla="*/ 2147483646 w 274"/>
                <a:gd name="T59" fmla="*/ 2147483646 h 237"/>
                <a:gd name="T60" fmla="*/ 2147483646 w 274"/>
                <a:gd name="T61" fmla="*/ 2147483646 h 237"/>
                <a:gd name="T62" fmla="*/ 2147483646 w 274"/>
                <a:gd name="T63" fmla="*/ 2147483646 h 237"/>
                <a:gd name="T64" fmla="*/ 2147483646 w 274"/>
                <a:gd name="T65" fmla="*/ 2147483646 h 237"/>
                <a:gd name="T66" fmla="*/ 2147483646 w 274"/>
                <a:gd name="T67" fmla="*/ 2147483646 h 237"/>
                <a:gd name="T68" fmla="*/ 2147483646 w 274"/>
                <a:gd name="T69" fmla="*/ 2147483646 h 237"/>
                <a:gd name="T70" fmla="*/ 2147483646 w 274"/>
                <a:gd name="T71" fmla="*/ 2147483646 h 237"/>
                <a:gd name="T72" fmla="*/ 2147483646 w 274"/>
                <a:gd name="T73" fmla="*/ 2147483646 h 237"/>
                <a:gd name="T74" fmla="*/ 2147483646 w 274"/>
                <a:gd name="T75" fmla="*/ 2147483646 h 237"/>
                <a:gd name="T76" fmla="*/ 2147483646 w 274"/>
                <a:gd name="T77" fmla="*/ 2147483646 h 237"/>
                <a:gd name="T78" fmla="*/ 2147483646 w 274"/>
                <a:gd name="T79" fmla="*/ 2147483646 h 237"/>
                <a:gd name="T80" fmla="*/ 2147483646 w 274"/>
                <a:gd name="T81" fmla="*/ 2147483646 h 237"/>
                <a:gd name="T82" fmla="*/ 2147483646 w 274"/>
                <a:gd name="T83" fmla="*/ 2147483646 h 237"/>
                <a:gd name="T84" fmla="*/ 2147483646 w 274"/>
                <a:gd name="T85" fmla="*/ 2147483646 h 237"/>
                <a:gd name="T86" fmla="*/ 2147483646 w 274"/>
                <a:gd name="T87" fmla="*/ 2147483646 h 237"/>
                <a:gd name="T88" fmla="*/ 2147483646 w 274"/>
                <a:gd name="T89" fmla="*/ 2147483646 h 237"/>
                <a:gd name="T90" fmla="*/ 2147483646 w 274"/>
                <a:gd name="T91" fmla="*/ 2147483646 h 237"/>
                <a:gd name="T92" fmla="*/ 2147483646 w 274"/>
                <a:gd name="T93" fmla="*/ 2147483646 h 23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74" h="237">
                  <a:moveTo>
                    <a:pt x="260" y="30"/>
                  </a:moveTo>
                  <a:cubicBezTo>
                    <a:pt x="250" y="34"/>
                    <a:pt x="241" y="40"/>
                    <a:pt x="232" y="46"/>
                  </a:cubicBezTo>
                  <a:cubicBezTo>
                    <a:pt x="204" y="0"/>
                    <a:pt x="148" y="59"/>
                    <a:pt x="145" y="102"/>
                  </a:cubicBezTo>
                  <a:cubicBezTo>
                    <a:pt x="117" y="72"/>
                    <a:pt x="54" y="74"/>
                    <a:pt x="53" y="126"/>
                  </a:cubicBezTo>
                  <a:cubicBezTo>
                    <a:pt x="53" y="139"/>
                    <a:pt x="59" y="151"/>
                    <a:pt x="67" y="161"/>
                  </a:cubicBezTo>
                  <a:cubicBezTo>
                    <a:pt x="62" y="164"/>
                    <a:pt x="57" y="167"/>
                    <a:pt x="52" y="170"/>
                  </a:cubicBezTo>
                  <a:cubicBezTo>
                    <a:pt x="44" y="161"/>
                    <a:pt x="35" y="153"/>
                    <a:pt x="26" y="148"/>
                  </a:cubicBezTo>
                  <a:cubicBezTo>
                    <a:pt x="20" y="145"/>
                    <a:pt x="16" y="153"/>
                    <a:pt x="21" y="157"/>
                  </a:cubicBezTo>
                  <a:cubicBezTo>
                    <a:pt x="29" y="162"/>
                    <a:pt x="36" y="169"/>
                    <a:pt x="41" y="176"/>
                  </a:cubicBezTo>
                  <a:cubicBezTo>
                    <a:pt x="39" y="178"/>
                    <a:pt x="36" y="180"/>
                    <a:pt x="33" y="182"/>
                  </a:cubicBezTo>
                  <a:cubicBezTo>
                    <a:pt x="27" y="172"/>
                    <a:pt x="16" y="164"/>
                    <a:pt x="7" y="158"/>
                  </a:cubicBezTo>
                  <a:cubicBezTo>
                    <a:pt x="4" y="156"/>
                    <a:pt x="0" y="159"/>
                    <a:pt x="2" y="162"/>
                  </a:cubicBezTo>
                  <a:cubicBezTo>
                    <a:pt x="8" y="172"/>
                    <a:pt x="17" y="180"/>
                    <a:pt x="23" y="189"/>
                  </a:cubicBezTo>
                  <a:cubicBezTo>
                    <a:pt x="31" y="202"/>
                    <a:pt x="20" y="213"/>
                    <a:pt x="16" y="224"/>
                  </a:cubicBezTo>
                  <a:cubicBezTo>
                    <a:pt x="13" y="230"/>
                    <a:pt x="20" y="237"/>
                    <a:pt x="25" y="231"/>
                  </a:cubicBezTo>
                  <a:cubicBezTo>
                    <a:pt x="35" y="221"/>
                    <a:pt x="41" y="207"/>
                    <a:pt x="38" y="193"/>
                  </a:cubicBezTo>
                  <a:cubicBezTo>
                    <a:pt x="41" y="192"/>
                    <a:pt x="44" y="190"/>
                    <a:pt x="46" y="189"/>
                  </a:cubicBezTo>
                  <a:cubicBezTo>
                    <a:pt x="47" y="196"/>
                    <a:pt x="47" y="203"/>
                    <a:pt x="48" y="210"/>
                  </a:cubicBezTo>
                  <a:cubicBezTo>
                    <a:pt x="50" y="214"/>
                    <a:pt x="55" y="214"/>
                    <a:pt x="57" y="211"/>
                  </a:cubicBezTo>
                  <a:cubicBezTo>
                    <a:pt x="63" y="201"/>
                    <a:pt x="63" y="191"/>
                    <a:pt x="59" y="182"/>
                  </a:cubicBezTo>
                  <a:cubicBezTo>
                    <a:pt x="65" y="179"/>
                    <a:pt x="72" y="175"/>
                    <a:pt x="78" y="171"/>
                  </a:cubicBezTo>
                  <a:cubicBezTo>
                    <a:pt x="86" y="178"/>
                    <a:pt x="95" y="184"/>
                    <a:pt x="103" y="189"/>
                  </a:cubicBezTo>
                  <a:cubicBezTo>
                    <a:pt x="124" y="201"/>
                    <a:pt x="158" y="217"/>
                    <a:pt x="182" y="204"/>
                  </a:cubicBezTo>
                  <a:cubicBezTo>
                    <a:pt x="206" y="191"/>
                    <a:pt x="219" y="158"/>
                    <a:pt x="228" y="134"/>
                  </a:cubicBezTo>
                  <a:cubicBezTo>
                    <a:pt x="237" y="110"/>
                    <a:pt x="246" y="83"/>
                    <a:pt x="237" y="58"/>
                  </a:cubicBezTo>
                  <a:cubicBezTo>
                    <a:pt x="247" y="52"/>
                    <a:pt x="256" y="45"/>
                    <a:pt x="267" y="41"/>
                  </a:cubicBezTo>
                  <a:cubicBezTo>
                    <a:pt x="274" y="37"/>
                    <a:pt x="268" y="26"/>
                    <a:pt x="260" y="30"/>
                  </a:cubicBezTo>
                  <a:close/>
                  <a:moveTo>
                    <a:pt x="213" y="130"/>
                  </a:moveTo>
                  <a:cubicBezTo>
                    <a:pt x="205" y="150"/>
                    <a:pt x="195" y="170"/>
                    <a:pt x="181" y="185"/>
                  </a:cubicBezTo>
                  <a:cubicBezTo>
                    <a:pt x="167" y="198"/>
                    <a:pt x="145" y="190"/>
                    <a:pt x="130" y="184"/>
                  </a:cubicBezTo>
                  <a:cubicBezTo>
                    <a:pt x="117" y="179"/>
                    <a:pt x="104" y="172"/>
                    <a:pt x="93" y="163"/>
                  </a:cubicBezTo>
                  <a:cubicBezTo>
                    <a:pt x="97" y="160"/>
                    <a:pt x="101" y="158"/>
                    <a:pt x="105" y="156"/>
                  </a:cubicBezTo>
                  <a:cubicBezTo>
                    <a:pt x="113" y="151"/>
                    <a:pt x="105" y="139"/>
                    <a:pt x="97" y="143"/>
                  </a:cubicBezTo>
                  <a:cubicBezTo>
                    <a:pt x="92" y="146"/>
                    <a:pt x="87" y="149"/>
                    <a:pt x="82" y="152"/>
                  </a:cubicBezTo>
                  <a:cubicBezTo>
                    <a:pt x="79" y="149"/>
                    <a:pt x="77" y="146"/>
                    <a:pt x="75" y="143"/>
                  </a:cubicBezTo>
                  <a:cubicBezTo>
                    <a:pt x="61" y="124"/>
                    <a:pt x="74" y="100"/>
                    <a:pt x="96" y="97"/>
                  </a:cubicBezTo>
                  <a:cubicBezTo>
                    <a:pt x="117" y="94"/>
                    <a:pt x="138" y="106"/>
                    <a:pt x="148" y="125"/>
                  </a:cubicBezTo>
                  <a:cubicBezTo>
                    <a:pt x="150" y="130"/>
                    <a:pt x="157" y="127"/>
                    <a:pt x="156" y="122"/>
                  </a:cubicBezTo>
                  <a:cubicBezTo>
                    <a:pt x="156" y="121"/>
                    <a:pt x="155" y="120"/>
                    <a:pt x="155" y="119"/>
                  </a:cubicBezTo>
                  <a:cubicBezTo>
                    <a:pt x="156" y="118"/>
                    <a:pt x="157" y="117"/>
                    <a:pt x="157" y="115"/>
                  </a:cubicBezTo>
                  <a:cubicBezTo>
                    <a:pt x="160" y="94"/>
                    <a:pt x="168" y="74"/>
                    <a:pt x="182" y="59"/>
                  </a:cubicBezTo>
                  <a:cubicBezTo>
                    <a:pt x="194" y="45"/>
                    <a:pt x="210" y="44"/>
                    <a:pt x="219" y="55"/>
                  </a:cubicBezTo>
                  <a:cubicBezTo>
                    <a:pt x="214" y="58"/>
                    <a:pt x="210" y="61"/>
                    <a:pt x="206" y="64"/>
                  </a:cubicBezTo>
                  <a:cubicBezTo>
                    <a:pt x="202" y="66"/>
                    <a:pt x="204" y="72"/>
                    <a:pt x="209" y="71"/>
                  </a:cubicBezTo>
                  <a:cubicBezTo>
                    <a:pt x="214" y="69"/>
                    <a:pt x="219" y="67"/>
                    <a:pt x="224" y="65"/>
                  </a:cubicBezTo>
                  <a:cubicBezTo>
                    <a:pt x="224" y="67"/>
                    <a:pt x="225" y="70"/>
                    <a:pt x="225" y="72"/>
                  </a:cubicBezTo>
                  <a:cubicBezTo>
                    <a:pt x="228" y="91"/>
                    <a:pt x="219" y="113"/>
                    <a:pt x="213" y="13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4381" name="Freeform 126">
              <a:extLst>
                <a:ext uri="{FF2B5EF4-FFF2-40B4-BE49-F238E27FC236}">
                  <a16:creationId xmlns="" xmlns:a16="http://schemas.microsoft.com/office/drawing/2014/main" id="{8EA10037-DE88-40DA-9591-06422AFFA2A7}"/>
                </a:ext>
              </a:extLst>
            </p:cNvPr>
            <p:cNvSpPr>
              <a:spLocks/>
            </p:cNvSpPr>
            <p:nvPr/>
          </p:nvSpPr>
          <p:spPr bwMode="auto">
            <a:xfrm>
              <a:off x="6785958" y="454882"/>
              <a:ext cx="342383" cy="300882"/>
            </a:xfrm>
            <a:custGeom>
              <a:avLst/>
              <a:gdLst>
                <a:gd name="T0" fmla="*/ 2147483646 w 70"/>
                <a:gd name="T1" fmla="*/ 2147483646 h 61"/>
                <a:gd name="T2" fmla="*/ 2147483646 w 70"/>
                <a:gd name="T3" fmla="*/ 2147483646 h 61"/>
                <a:gd name="T4" fmla="*/ 2147483646 w 70"/>
                <a:gd name="T5" fmla="*/ 2147483646 h 61"/>
                <a:gd name="T6" fmla="*/ 2147483646 w 70"/>
                <a:gd name="T7" fmla="*/ 2147483646 h 61"/>
                <a:gd name="T8" fmla="*/ 2147483646 w 70"/>
                <a:gd name="T9" fmla="*/ 2147483646 h 61"/>
                <a:gd name="T10" fmla="*/ 2147483646 w 70"/>
                <a:gd name="T11" fmla="*/ 2147483646 h 61"/>
                <a:gd name="T12" fmla="*/ 2147483646 w 70"/>
                <a:gd name="T13" fmla="*/ 2147483646 h 6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0" h="61">
                  <a:moveTo>
                    <a:pt x="54" y="9"/>
                  </a:moveTo>
                  <a:cubicBezTo>
                    <a:pt x="43" y="0"/>
                    <a:pt x="21" y="3"/>
                    <a:pt x="7" y="2"/>
                  </a:cubicBezTo>
                  <a:cubicBezTo>
                    <a:pt x="0" y="1"/>
                    <a:pt x="0" y="11"/>
                    <a:pt x="6" y="13"/>
                  </a:cubicBezTo>
                  <a:cubicBezTo>
                    <a:pt x="18" y="17"/>
                    <a:pt x="30" y="17"/>
                    <a:pt x="43" y="21"/>
                  </a:cubicBezTo>
                  <a:cubicBezTo>
                    <a:pt x="54" y="24"/>
                    <a:pt x="49" y="46"/>
                    <a:pt x="52" y="54"/>
                  </a:cubicBezTo>
                  <a:cubicBezTo>
                    <a:pt x="54" y="59"/>
                    <a:pt x="61" y="61"/>
                    <a:pt x="63" y="56"/>
                  </a:cubicBezTo>
                  <a:cubicBezTo>
                    <a:pt x="70" y="42"/>
                    <a:pt x="67" y="18"/>
                    <a:pt x="54" y="9"/>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sp>
        <p:nvSpPr>
          <p:cNvPr id="14346" name="Rectangle 15">
            <a:extLst>
              <a:ext uri="{FF2B5EF4-FFF2-40B4-BE49-F238E27FC236}">
                <a16:creationId xmlns="" xmlns:a16="http://schemas.microsoft.com/office/drawing/2014/main" id="{7A883CE4-4331-4216-A81B-CC5A139818F0}"/>
              </a:ext>
            </a:extLst>
          </p:cNvPr>
          <p:cNvSpPr>
            <a:spLocks noChangeArrowheads="1"/>
          </p:cNvSpPr>
          <p:nvPr/>
        </p:nvSpPr>
        <p:spPr bwMode="auto">
          <a:xfrm>
            <a:off x="458696" y="1371601"/>
            <a:ext cx="10814144"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r>
              <a:rPr lang="en-US" altLang="en-US" sz="4400" dirty="0"/>
              <a:t>1/ </a:t>
            </a:r>
            <a:r>
              <a:rPr lang="en-US" altLang="en-US" sz="4400" dirty="0" err="1"/>
              <a:t>Viết</a:t>
            </a:r>
            <a:r>
              <a:rPr lang="en-US" altLang="en-US" sz="4400" dirty="0"/>
              <a:t> </a:t>
            </a:r>
            <a:r>
              <a:rPr lang="en-US" altLang="en-US" sz="4400" dirty="0" err="1"/>
              <a:t>tên</a:t>
            </a:r>
            <a:r>
              <a:rPr lang="en-US" altLang="en-US" sz="4400" dirty="0"/>
              <a:t> </a:t>
            </a:r>
            <a:r>
              <a:rPr lang="en-US" altLang="en-US" sz="4400" dirty="0" err="1"/>
              <a:t>các</a:t>
            </a:r>
            <a:r>
              <a:rPr lang="en-US" altLang="en-US" sz="4400" dirty="0"/>
              <a:t> </a:t>
            </a:r>
            <a:r>
              <a:rPr lang="en-US" altLang="en-US" sz="4400" dirty="0" err="1"/>
              <a:t>hoạt</a:t>
            </a:r>
            <a:r>
              <a:rPr lang="en-US" altLang="en-US" sz="4400" dirty="0"/>
              <a:t> </a:t>
            </a:r>
            <a:r>
              <a:rPr lang="en-US" altLang="en-US" sz="4400" dirty="0" err="1"/>
              <a:t>động</a:t>
            </a:r>
            <a:r>
              <a:rPr lang="en-US" altLang="en-US" sz="4400" dirty="0"/>
              <a:t> </a:t>
            </a:r>
            <a:r>
              <a:rPr lang="en-US" altLang="en-US" sz="4400" dirty="0" err="1"/>
              <a:t>em</a:t>
            </a:r>
            <a:r>
              <a:rPr lang="en-US" altLang="en-US" sz="4400" dirty="0"/>
              <a:t> </a:t>
            </a:r>
            <a:r>
              <a:rPr lang="en-US" altLang="en-US" sz="4400" dirty="0" err="1"/>
              <a:t>thường</a:t>
            </a:r>
            <a:r>
              <a:rPr lang="en-US" altLang="en-US" sz="4400" dirty="0"/>
              <a:t> </a:t>
            </a:r>
            <a:r>
              <a:rPr lang="en-US" altLang="en-US" sz="4400" dirty="0" err="1"/>
              <a:t>làm</a:t>
            </a:r>
            <a:r>
              <a:rPr lang="en-US" altLang="en-US" sz="4400" dirty="0"/>
              <a:t> </a:t>
            </a:r>
            <a:r>
              <a:rPr lang="en-US" altLang="en-US" sz="4400" dirty="0" err="1"/>
              <a:t>h</a:t>
            </a:r>
            <a:r>
              <a:rPr lang="en-US" altLang="en-US" sz="4400" dirty="0" err="1">
                <a:latin typeface=".VnArial" panose="020B7200000000000000" pitchFamily="34" charset="0"/>
              </a:rPr>
              <a:t>ằ</a:t>
            </a:r>
            <a:r>
              <a:rPr lang="en-US" altLang="en-US" sz="4400" dirty="0" err="1"/>
              <a:t>ng</a:t>
            </a:r>
            <a:r>
              <a:rPr lang="en-US" altLang="en-US" sz="4400" dirty="0"/>
              <a:t> </a:t>
            </a:r>
            <a:r>
              <a:rPr lang="en-US" altLang="en-US" sz="4400" dirty="0" err="1"/>
              <a:t>ngày</a:t>
            </a:r>
            <a:r>
              <a:rPr lang="en-US" altLang="en-US" sz="4400" dirty="0"/>
              <a:t> ở </a:t>
            </a:r>
            <a:r>
              <a:rPr lang="en-US" altLang="en-US" sz="4400" dirty="0" err="1"/>
              <a:t>nhà</a:t>
            </a:r>
            <a:r>
              <a:rPr lang="en-US" altLang="en-US" sz="4400" dirty="0"/>
              <a:t> </a:t>
            </a:r>
            <a:r>
              <a:rPr lang="en-US" altLang="en-US" sz="4400" dirty="0" err="1"/>
              <a:t>và</a:t>
            </a:r>
            <a:r>
              <a:rPr lang="en-US" altLang="en-US" sz="4400" dirty="0"/>
              <a:t> ở </a:t>
            </a:r>
            <a:r>
              <a:rPr lang="en-US" altLang="en-US" sz="4400" dirty="0" err="1"/>
              <a:t>trường</a:t>
            </a:r>
            <a:r>
              <a:rPr lang="en-US" altLang="en-US" sz="4400" dirty="0"/>
              <a:t>. </a:t>
            </a:r>
            <a:r>
              <a:rPr lang="en-US" altLang="en-US" sz="4400" dirty="0" err="1"/>
              <a:t>Gạch</a:t>
            </a:r>
            <a:r>
              <a:rPr lang="en-US" altLang="en-US" sz="4400" dirty="0"/>
              <a:t> </a:t>
            </a:r>
            <a:r>
              <a:rPr lang="en-US" altLang="en-US" sz="4400" dirty="0" err="1"/>
              <a:t>dưới</a:t>
            </a:r>
            <a:r>
              <a:rPr lang="en-US" altLang="en-US" sz="4400" dirty="0"/>
              <a:t> </a:t>
            </a:r>
            <a:r>
              <a:rPr lang="en-US" altLang="en-US" sz="4400" dirty="0" err="1"/>
              <a:t>động</a:t>
            </a:r>
            <a:r>
              <a:rPr lang="en-US" altLang="en-US" sz="4400" dirty="0"/>
              <a:t> </a:t>
            </a:r>
            <a:r>
              <a:rPr lang="en-US" altLang="en-US" sz="4400" dirty="0" err="1"/>
              <a:t>từ</a:t>
            </a:r>
            <a:r>
              <a:rPr lang="en-US" altLang="en-US" sz="4400" dirty="0"/>
              <a:t> </a:t>
            </a:r>
            <a:r>
              <a:rPr lang="en-US" altLang="en-US" sz="4400" dirty="0" err="1"/>
              <a:t>trong</a:t>
            </a:r>
            <a:r>
              <a:rPr lang="en-US" altLang="en-US" sz="4400" dirty="0"/>
              <a:t> </a:t>
            </a:r>
            <a:r>
              <a:rPr lang="en-US" altLang="en-US" sz="4400" dirty="0" err="1"/>
              <a:t>các</a:t>
            </a:r>
            <a:r>
              <a:rPr lang="en-US" altLang="en-US" sz="4400" dirty="0"/>
              <a:t> </a:t>
            </a:r>
            <a:r>
              <a:rPr lang="en-US" altLang="en-US" sz="4400" dirty="0" err="1"/>
              <a:t>cụm</a:t>
            </a:r>
            <a:r>
              <a:rPr lang="en-US" altLang="en-US" sz="4400" dirty="0"/>
              <a:t> </a:t>
            </a:r>
            <a:r>
              <a:rPr lang="en-US" altLang="en-US" sz="4400" dirty="0" err="1"/>
              <a:t>từ</a:t>
            </a:r>
            <a:r>
              <a:rPr lang="en-US" altLang="en-US" sz="4400" dirty="0"/>
              <a:t> </a:t>
            </a:r>
            <a:r>
              <a:rPr lang="en-US" altLang="en-US" sz="4400" dirty="0" err="1"/>
              <a:t>chỉ</a:t>
            </a:r>
            <a:r>
              <a:rPr lang="en-US" altLang="en-US" sz="4400" dirty="0"/>
              <a:t> </a:t>
            </a:r>
            <a:r>
              <a:rPr lang="en-US" altLang="en-US" sz="4400" dirty="0" err="1"/>
              <a:t>những</a:t>
            </a:r>
            <a:r>
              <a:rPr lang="en-US" altLang="en-US" sz="4400" dirty="0"/>
              <a:t> </a:t>
            </a:r>
            <a:r>
              <a:rPr lang="en-US" altLang="en-US" sz="4400" dirty="0" err="1"/>
              <a:t>hoạt</a:t>
            </a:r>
            <a:r>
              <a:rPr lang="en-US" altLang="en-US" sz="4400" dirty="0"/>
              <a:t> </a:t>
            </a:r>
            <a:r>
              <a:rPr lang="en-US" altLang="en-US" sz="4400" dirty="0" err="1"/>
              <a:t>động</a:t>
            </a:r>
            <a:r>
              <a:rPr lang="en-US" altLang="en-US" sz="4400" dirty="0"/>
              <a:t> </a:t>
            </a:r>
            <a:r>
              <a:rPr lang="en-US" altLang="en-US" sz="4400" dirty="0" err="1"/>
              <a:t>ấy</a:t>
            </a:r>
            <a:r>
              <a:rPr lang="en-US" altLang="en-US" sz="4400" dirty="0"/>
              <a:t>.</a:t>
            </a:r>
          </a:p>
        </p:txBody>
      </p:sp>
      <p:sp>
        <p:nvSpPr>
          <p:cNvPr id="17" name="Rectangle 16">
            <a:extLst>
              <a:ext uri="{FF2B5EF4-FFF2-40B4-BE49-F238E27FC236}">
                <a16:creationId xmlns="" xmlns:a16="http://schemas.microsoft.com/office/drawing/2014/main" id="{98A91A87-F787-48A6-B635-480D7D3A87F9}"/>
              </a:ext>
            </a:extLst>
          </p:cNvPr>
          <p:cNvSpPr>
            <a:spLocks noChangeArrowheads="1"/>
          </p:cNvSpPr>
          <p:nvPr/>
        </p:nvSpPr>
        <p:spPr bwMode="auto">
          <a:xfrm>
            <a:off x="2192703" y="4478379"/>
            <a:ext cx="49244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r>
              <a:rPr lang="en-US" altLang="en-US" sz="3600">
                <a:solidFill>
                  <a:srgbClr val="FF0000"/>
                </a:solidFill>
              </a:rPr>
              <a:t>- Các hoạt động ở nhà:</a:t>
            </a:r>
          </a:p>
        </p:txBody>
      </p:sp>
      <p:sp>
        <p:nvSpPr>
          <p:cNvPr id="22" name="Rectangle 21">
            <a:extLst>
              <a:ext uri="{FF2B5EF4-FFF2-40B4-BE49-F238E27FC236}">
                <a16:creationId xmlns="" xmlns:a16="http://schemas.microsoft.com/office/drawing/2014/main" id="{69B36B38-F2E2-46D6-B9FB-58C8452DCC3E}"/>
              </a:ext>
            </a:extLst>
          </p:cNvPr>
          <p:cNvSpPr>
            <a:spLocks noChangeArrowheads="1"/>
          </p:cNvSpPr>
          <p:nvPr/>
        </p:nvSpPr>
        <p:spPr bwMode="auto">
          <a:xfrm>
            <a:off x="2232389" y="5307054"/>
            <a:ext cx="5562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3600">
                <a:solidFill>
                  <a:srgbClr val="FF0000"/>
                </a:solidFill>
              </a:rPr>
              <a:t>- Các hoạt động ở trường:</a:t>
            </a:r>
          </a:p>
        </p:txBody>
      </p:sp>
      <p:sp>
        <p:nvSpPr>
          <p:cNvPr id="24" name="Rectangle 23">
            <a:extLst>
              <a:ext uri="{FF2B5EF4-FFF2-40B4-BE49-F238E27FC236}">
                <a16:creationId xmlns="" xmlns:a16="http://schemas.microsoft.com/office/drawing/2014/main" id="{CB382D34-3E5F-4D7A-931D-8E331EC5EDF0}"/>
              </a:ext>
            </a:extLst>
          </p:cNvPr>
          <p:cNvSpPr>
            <a:spLocks noChangeArrowheads="1"/>
          </p:cNvSpPr>
          <p:nvPr/>
        </p:nvSpPr>
        <p:spPr bwMode="auto">
          <a:xfrm>
            <a:off x="7002827" y="4468854"/>
            <a:ext cx="26209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600">
                <a:solidFill>
                  <a:srgbClr val="FF0066"/>
                </a:solidFill>
              </a:rPr>
              <a:t>M:</a:t>
            </a:r>
            <a:r>
              <a:rPr lang="en-US" altLang="en-US" sz="3600">
                <a:solidFill>
                  <a:srgbClr val="0000FF"/>
                </a:solidFill>
              </a:rPr>
              <a:t> </a:t>
            </a:r>
            <a:r>
              <a:rPr lang="en-US" altLang="en-US" sz="3600"/>
              <a:t>quét nhà</a:t>
            </a:r>
          </a:p>
        </p:txBody>
      </p:sp>
      <p:sp>
        <p:nvSpPr>
          <p:cNvPr id="25" name="Rectangle 24">
            <a:extLst>
              <a:ext uri="{FF2B5EF4-FFF2-40B4-BE49-F238E27FC236}">
                <a16:creationId xmlns="" xmlns:a16="http://schemas.microsoft.com/office/drawing/2014/main" id="{D3D02379-3338-4DF1-87B8-55C355BD9892}"/>
              </a:ext>
            </a:extLst>
          </p:cNvPr>
          <p:cNvSpPr>
            <a:spLocks noChangeArrowheads="1"/>
          </p:cNvSpPr>
          <p:nvPr/>
        </p:nvSpPr>
        <p:spPr bwMode="auto">
          <a:xfrm>
            <a:off x="7729903" y="5297529"/>
            <a:ext cx="235108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600">
                <a:solidFill>
                  <a:srgbClr val="FF0066"/>
                </a:solidFill>
              </a:rPr>
              <a:t>M: </a:t>
            </a:r>
            <a:r>
              <a:rPr lang="en-US" altLang="en-US" sz="3600"/>
              <a:t>làm bài</a:t>
            </a:r>
          </a:p>
        </p:txBody>
      </p:sp>
      <p:sp>
        <p:nvSpPr>
          <p:cNvPr id="100" name="Line 10">
            <a:extLst>
              <a:ext uri="{FF2B5EF4-FFF2-40B4-BE49-F238E27FC236}">
                <a16:creationId xmlns="" xmlns:a16="http://schemas.microsoft.com/office/drawing/2014/main" id="{371B90D1-D6A2-4DC7-B4C7-4207F13CEF71}"/>
              </a:ext>
            </a:extLst>
          </p:cNvPr>
          <p:cNvSpPr>
            <a:spLocks noChangeShapeType="1"/>
          </p:cNvSpPr>
          <p:nvPr/>
        </p:nvSpPr>
        <p:spPr bwMode="auto">
          <a:xfrm>
            <a:off x="7809277" y="5078453"/>
            <a:ext cx="762000" cy="0"/>
          </a:xfrm>
          <a:prstGeom prst="line">
            <a:avLst/>
          </a:prstGeom>
          <a:noFill/>
          <a:ln w="28575">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01" name="Line 12">
            <a:extLst>
              <a:ext uri="{FF2B5EF4-FFF2-40B4-BE49-F238E27FC236}">
                <a16:creationId xmlns="" xmlns:a16="http://schemas.microsoft.com/office/drawing/2014/main" id="{7D3B8814-ED28-4E53-87E1-AE72FC5DFF03}"/>
              </a:ext>
            </a:extLst>
          </p:cNvPr>
          <p:cNvSpPr>
            <a:spLocks noChangeShapeType="1"/>
          </p:cNvSpPr>
          <p:nvPr/>
        </p:nvSpPr>
        <p:spPr bwMode="auto">
          <a:xfrm>
            <a:off x="8556989" y="5840453"/>
            <a:ext cx="609600" cy="0"/>
          </a:xfrm>
          <a:prstGeom prst="line">
            <a:avLst/>
          </a:prstGeom>
          <a:noFill/>
          <a:ln w="28575">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cxnSp>
        <p:nvCxnSpPr>
          <p:cNvPr id="5" name="Straight Connector 4">
            <a:extLst>
              <a:ext uri="{FF2B5EF4-FFF2-40B4-BE49-F238E27FC236}">
                <a16:creationId xmlns="" xmlns:a16="http://schemas.microsoft.com/office/drawing/2014/main" id="{2B5C9349-4F62-482F-9E1F-EDAB7E521393}"/>
              </a:ext>
            </a:extLst>
          </p:cNvPr>
          <p:cNvCxnSpPr>
            <a:cxnSpLocks/>
          </p:cNvCxnSpPr>
          <p:nvPr/>
        </p:nvCxnSpPr>
        <p:spPr>
          <a:xfrm>
            <a:off x="1377387" y="2057400"/>
            <a:ext cx="5333129" cy="2445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 xmlns:a16="http://schemas.microsoft.com/office/drawing/2014/main" id="{5D47DA59-DD5F-42D0-8B48-52A4012ADFAF}"/>
              </a:ext>
            </a:extLst>
          </p:cNvPr>
          <p:cNvCxnSpPr>
            <a:cxnSpLocks/>
          </p:cNvCxnSpPr>
          <p:nvPr/>
        </p:nvCxnSpPr>
        <p:spPr>
          <a:xfrm>
            <a:off x="8198364" y="2735826"/>
            <a:ext cx="255321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 xmlns:a16="http://schemas.microsoft.com/office/drawing/2014/main" id="{1E3B63C2-4187-4061-B120-483764AC1333}"/>
              </a:ext>
            </a:extLst>
          </p:cNvPr>
          <p:cNvCxnSpPr>
            <a:cxnSpLocks/>
          </p:cNvCxnSpPr>
          <p:nvPr/>
        </p:nvCxnSpPr>
        <p:spPr>
          <a:xfrm>
            <a:off x="561866" y="3429000"/>
            <a:ext cx="192992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transition spd="slow" advTm="53531">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9"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0-#ppt_w/2"/>
                                          </p:val>
                                        </p:tav>
                                        <p:tav tm="100000">
                                          <p:val>
                                            <p:strVal val="#ppt_x"/>
                                          </p:val>
                                        </p:tav>
                                      </p:tavLst>
                                    </p:anim>
                                    <p:anim calcmode="lin" valueType="num">
                                      <p:cBhvr additive="base">
                                        <p:cTn id="8" dur="100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12"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1000" fill="hold"/>
                                        <p:tgtEl>
                                          <p:spTgt spid="18"/>
                                        </p:tgtEl>
                                        <p:attrNameLst>
                                          <p:attrName>ppt_x</p:attrName>
                                        </p:attrNameLst>
                                      </p:cBhvr>
                                      <p:tavLst>
                                        <p:tav tm="0">
                                          <p:val>
                                            <p:strVal val="0-#ppt_w/2"/>
                                          </p:val>
                                        </p:tav>
                                        <p:tav tm="100000">
                                          <p:val>
                                            <p:strVal val="#ppt_x"/>
                                          </p:val>
                                        </p:tav>
                                      </p:tavLst>
                                    </p:anim>
                                    <p:anim calcmode="lin" valueType="num">
                                      <p:cBhvr additive="base">
                                        <p:cTn id="12" dur="10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1000" fill="hold"/>
                                        <p:tgtEl>
                                          <p:spTgt spid="36"/>
                                        </p:tgtEl>
                                        <p:attrNameLst>
                                          <p:attrName>ppt_x</p:attrName>
                                        </p:attrNameLst>
                                      </p:cBhvr>
                                      <p:tavLst>
                                        <p:tav tm="0">
                                          <p:val>
                                            <p:strVal val="1+#ppt_w/2"/>
                                          </p:val>
                                        </p:tav>
                                        <p:tav tm="100000">
                                          <p:val>
                                            <p:strVal val="#ppt_x"/>
                                          </p:val>
                                        </p:tav>
                                      </p:tavLst>
                                    </p:anim>
                                    <p:anim calcmode="lin" valueType="num">
                                      <p:cBhvr additive="base">
                                        <p:cTn id="16" dur="1000" fill="hold"/>
                                        <p:tgtEl>
                                          <p:spTgt spid="36"/>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61"/>
                                        </p:tgtEl>
                                        <p:attrNameLst>
                                          <p:attrName>style.visibility</p:attrName>
                                        </p:attrNameLst>
                                      </p:cBhvr>
                                      <p:to>
                                        <p:strVal val="visible"/>
                                      </p:to>
                                    </p:set>
                                    <p:anim calcmode="lin" valueType="num">
                                      <p:cBhvr additive="base">
                                        <p:cTn id="19" dur="1000" fill="hold"/>
                                        <p:tgtEl>
                                          <p:spTgt spid="61"/>
                                        </p:tgtEl>
                                        <p:attrNameLst>
                                          <p:attrName>ppt_x</p:attrName>
                                        </p:attrNameLst>
                                      </p:cBhvr>
                                      <p:tavLst>
                                        <p:tav tm="0">
                                          <p:val>
                                            <p:strVal val="1+#ppt_w/2"/>
                                          </p:val>
                                        </p:tav>
                                        <p:tav tm="100000">
                                          <p:val>
                                            <p:strVal val="#ppt_x"/>
                                          </p:val>
                                        </p:tav>
                                      </p:tavLst>
                                    </p:anim>
                                    <p:anim calcmode="lin" valueType="num">
                                      <p:cBhvr additive="base">
                                        <p:cTn id="20" dur="1000" fill="hold"/>
                                        <p:tgtEl>
                                          <p:spTgt spid="61"/>
                                        </p:tgtEl>
                                        <p:attrNameLst>
                                          <p:attrName>ppt_y</p:attrName>
                                        </p:attrNameLst>
                                      </p:cBhvr>
                                      <p:tavLst>
                                        <p:tav tm="0">
                                          <p:val>
                                            <p:strVal val="#ppt_y"/>
                                          </p:val>
                                        </p:tav>
                                        <p:tav tm="100000">
                                          <p:val>
                                            <p:strVal val="#ppt_y"/>
                                          </p:val>
                                        </p:tav>
                                      </p:tavLst>
                                    </p:anim>
                                  </p:childTnLst>
                                </p:cTn>
                              </p:par>
                              <p:par>
                                <p:cTn id="21" presetID="2" presetClass="entr" presetSubtype="6" fill="hold" nodeType="withEffect">
                                  <p:stCondLst>
                                    <p:cond delay="0"/>
                                  </p:stCondLst>
                                  <p:childTnLst>
                                    <p:set>
                                      <p:cBhvr>
                                        <p:cTn id="22" dur="1" fill="hold">
                                          <p:stCondLst>
                                            <p:cond delay="0"/>
                                          </p:stCondLst>
                                        </p:cTn>
                                        <p:tgtEl>
                                          <p:spTgt spid="62"/>
                                        </p:tgtEl>
                                        <p:attrNameLst>
                                          <p:attrName>style.visibility</p:attrName>
                                        </p:attrNameLst>
                                      </p:cBhvr>
                                      <p:to>
                                        <p:strVal val="visible"/>
                                      </p:to>
                                    </p:set>
                                    <p:anim calcmode="lin" valueType="num">
                                      <p:cBhvr additive="base">
                                        <p:cTn id="23" dur="1000" fill="hold"/>
                                        <p:tgtEl>
                                          <p:spTgt spid="62"/>
                                        </p:tgtEl>
                                        <p:attrNameLst>
                                          <p:attrName>ppt_x</p:attrName>
                                        </p:attrNameLst>
                                      </p:cBhvr>
                                      <p:tavLst>
                                        <p:tav tm="0">
                                          <p:val>
                                            <p:strVal val="1+#ppt_w/2"/>
                                          </p:val>
                                        </p:tav>
                                        <p:tav tm="100000">
                                          <p:val>
                                            <p:strVal val="#ppt_x"/>
                                          </p:val>
                                        </p:tav>
                                      </p:tavLst>
                                    </p:anim>
                                    <p:anim calcmode="lin" valueType="num">
                                      <p:cBhvr additive="base">
                                        <p:cTn id="24" dur="1000" fill="hold"/>
                                        <p:tgtEl>
                                          <p:spTgt spid="62"/>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71"/>
                                        </p:tgtEl>
                                        <p:attrNameLst>
                                          <p:attrName>style.visibility</p:attrName>
                                        </p:attrNameLst>
                                      </p:cBhvr>
                                      <p:to>
                                        <p:strVal val="visible"/>
                                      </p:to>
                                    </p:set>
                                    <p:anim calcmode="lin" valueType="num">
                                      <p:cBhvr additive="base">
                                        <p:cTn id="27" dur="1000" fill="hold"/>
                                        <p:tgtEl>
                                          <p:spTgt spid="71"/>
                                        </p:tgtEl>
                                        <p:attrNameLst>
                                          <p:attrName>ppt_x</p:attrName>
                                        </p:attrNameLst>
                                      </p:cBhvr>
                                      <p:tavLst>
                                        <p:tav tm="0">
                                          <p:val>
                                            <p:strVal val="1+#ppt_w/2"/>
                                          </p:val>
                                        </p:tav>
                                        <p:tav tm="100000">
                                          <p:val>
                                            <p:strVal val="#ppt_x"/>
                                          </p:val>
                                        </p:tav>
                                      </p:tavLst>
                                    </p:anim>
                                    <p:anim calcmode="lin" valueType="num">
                                      <p:cBhvr additive="base">
                                        <p:cTn id="28" dur="1000" fill="hold"/>
                                        <p:tgtEl>
                                          <p:spTgt spid="71"/>
                                        </p:tgtEl>
                                        <p:attrNameLst>
                                          <p:attrName>ppt_y</p:attrName>
                                        </p:attrNameLst>
                                      </p:cBhvr>
                                      <p:tavLst>
                                        <p:tav tm="0">
                                          <p:val>
                                            <p:strVal val="0-#ppt_h/2"/>
                                          </p:val>
                                        </p:tav>
                                        <p:tav tm="100000">
                                          <p:val>
                                            <p:strVal val="#ppt_y"/>
                                          </p:val>
                                        </p:tav>
                                      </p:tavLst>
                                    </p:anim>
                                  </p:childTnLst>
                                </p:cTn>
                              </p:par>
                              <p:par>
                                <p:cTn id="29" presetID="31" presetClass="entr" presetSubtype="0" fill="hold" nodeType="with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1000" fill="hold"/>
                                        <p:tgtEl>
                                          <p:spTgt spid="7"/>
                                        </p:tgtEl>
                                        <p:attrNameLst>
                                          <p:attrName>ppt_w</p:attrName>
                                        </p:attrNameLst>
                                      </p:cBhvr>
                                      <p:tavLst>
                                        <p:tav tm="0">
                                          <p:val>
                                            <p:fltVal val="0"/>
                                          </p:val>
                                        </p:tav>
                                        <p:tav tm="100000">
                                          <p:val>
                                            <p:strVal val="#ppt_w"/>
                                          </p:val>
                                        </p:tav>
                                      </p:tavLst>
                                    </p:anim>
                                    <p:anim calcmode="lin" valueType="num">
                                      <p:cBhvr>
                                        <p:cTn id="32" dur="1000" fill="hold"/>
                                        <p:tgtEl>
                                          <p:spTgt spid="7"/>
                                        </p:tgtEl>
                                        <p:attrNameLst>
                                          <p:attrName>ppt_h</p:attrName>
                                        </p:attrNameLst>
                                      </p:cBhvr>
                                      <p:tavLst>
                                        <p:tav tm="0">
                                          <p:val>
                                            <p:fltVal val="0"/>
                                          </p:val>
                                        </p:tav>
                                        <p:tav tm="100000">
                                          <p:val>
                                            <p:strVal val="#ppt_h"/>
                                          </p:val>
                                        </p:tav>
                                      </p:tavLst>
                                    </p:anim>
                                    <p:anim calcmode="lin" valueType="num">
                                      <p:cBhvr>
                                        <p:cTn id="33" dur="1000" fill="hold"/>
                                        <p:tgtEl>
                                          <p:spTgt spid="7"/>
                                        </p:tgtEl>
                                        <p:attrNameLst>
                                          <p:attrName>style.rotation</p:attrName>
                                        </p:attrNameLst>
                                      </p:cBhvr>
                                      <p:tavLst>
                                        <p:tav tm="0">
                                          <p:val>
                                            <p:fltVal val="90"/>
                                          </p:val>
                                        </p:tav>
                                        <p:tav tm="100000">
                                          <p:val>
                                            <p:fltVal val="0"/>
                                          </p:val>
                                        </p:tav>
                                      </p:tavLst>
                                    </p:anim>
                                    <p:animEffect transition="in" filter="fade">
                                      <p:cBhvr>
                                        <p:cTn id="34" dur="1000"/>
                                        <p:tgtEl>
                                          <p:spTgt spid="7"/>
                                        </p:tgtEl>
                                      </p:cBhvr>
                                    </p:animEffect>
                                  </p:childTnLst>
                                </p:cTn>
                              </p:par>
                              <p:par>
                                <p:cTn id="35" presetID="31" presetClass="entr" presetSubtype="0" fill="hold" nodeType="with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p:cTn id="37" dur="1000" fill="hold"/>
                                        <p:tgtEl>
                                          <p:spTgt spid="18"/>
                                        </p:tgtEl>
                                        <p:attrNameLst>
                                          <p:attrName>ppt_w</p:attrName>
                                        </p:attrNameLst>
                                      </p:cBhvr>
                                      <p:tavLst>
                                        <p:tav tm="0">
                                          <p:val>
                                            <p:fltVal val="0"/>
                                          </p:val>
                                        </p:tav>
                                        <p:tav tm="100000">
                                          <p:val>
                                            <p:strVal val="#ppt_w"/>
                                          </p:val>
                                        </p:tav>
                                      </p:tavLst>
                                    </p:anim>
                                    <p:anim calcmode="lin" valueType="num">
                                      <p:cBhvr>
                                        <p:cTn id="38" dur="1000" fill="hold"/>
                                        <p:tgtEl>
                                          <p:spTgt spid="18"/>
                                        </p:tgtEl>
                                        <p:attrNameLst>
                                          <p:attrName>ppt_h</p:attrName>
                                        </p:attrNameLst>
                                      </p:cBhvr>
                                      <p:tavLst>
                                        <p:tav tm="0">
                                          <p:val>
                                            <p:fltVal val="0"/>
                                          </p:val>
                                        </p:tav>
                                        <p:tav tm="100000">
                                          <p:val>
                                            <p:strVal val="#ppt_h"/>
                                          </p:val>
                                        </p:tav>
                                      </p:tavLst>
                                    </p:anim>
                                    <p:anim calcmode="lin" valueType="num">
                                      <p:cBhvr>
                                        <p:cTn id="39" dur="1000" fill="hold"/>
                                        <p:tgtEl>
                                          <p:spTgt spid="18"/>
                                        </p:tgtEl>
                                        <p:attrNameLst>
                                          <p:attrName>style.rotation</p:attrName>
                                        </p:attrNameLst>
                                      </p:cBhvr>
                                      <p:tavLst>
                                        <p:tav tm="0">
                                          <p:val>
                                            <p:fltVal val="90"/>
                                          </p:val>
                                        </p:tav>
                                        <p:tav tm="100000">
                                          <p:val>
                                            <p:fltVal val="0"/>
                                          </p:val>
                                        </p:tav>
                                      </p:tavLst>
                                    </p:anim>
                                    <p:animEffect transition="in" filter="fade">
                                      <p:cBhvr>
                                        <p:cTn id="40" dur="1000"/>
                                        <p:tgtEl>
                                          <p:spTgt spid="18"/>
                                        </p:tgtEl>
                                      </p:cBhvr>
                                    </p:animEffect>
                                  </p:childTnLst>
                                </p:cTn>
                              </p:par>
                              <p:par>
                                <p:cTn id="41" presetID="31" presetClass="entr" presetSubtype="0" fill="hold" nodeType="withEffect">
                                  <p:stCondLst>
                                    <p:cond delay="0"/>
                                  </p:stCondLst>
                                  <p:childTnLst>
                                    <p:set>
                                      <p:cBhvr>
                                        <p:cTn id="42" dur="1" fill="hold">
                                          <p:stCondLst>
                                            <p:cond delay="0"/>
                                          </p:stCondLst>
                                        </p:cTn>
                                        <p:tgtEl>
                                          <p:spTgt spid="36"/>
                                        </p:tgtEl>
                                        <p:attrNameLst>
                                          <p:attrName>style.visibility</p:attrName>
                                        </p:attrNameLst>
                                      </p:cBhvr>
                                      <p:to>
                                        <p:strVal val="visible"/>
                                      </p:to>
                                    </p:set>
                                    <p:anim calcmode="lin" valueType="num">
                                      <p:cBhvr>
                                        <p:cTn id="43" dur="1000" fill="hold"/>
                                        <p:tgtEl>
                                          <p:spTgt spid="36"/>
                                        </p:tgtEl>
                                        <p:attrNameLst>
                                          <p:attrName>ppt_w</p:attrName>
                                        </p:attrNameLst>
                                      </p:cBhvr>
                                      <p:tavLst>
                                        <p:tav tm="0">
                                          <p:val>
                                            <p:fltVal val="0"/>
                                          </p:val>
                                        </p:tav>
                                        <p:tav tm="100000">
                                          <p:val>
                                            <p:strVal val="#ppt_w"/>
                                          </p:val>
                                        </p:tav>
                                      </p:tavLst>
                                    </p:anim>
                                    <p:anim calcmode="lin" valueType="num">
                                      <p:cBhvr>
                                        <p:cTn id="44" dur="1000" fill="hold"/>
                                        <p:tgtEl>
                                          <p:spTgt spid="36"/>
                                        </p:tgtEl>
                                        <p:attrNameLst>
                                          <p:attrName>ppt_h</p:attrName>
                                        </p:attrNameLst>
                                      </p:cBhvr>
                                      <p:tavLst>
                                        <p:tav tm="0">
                                          <p:val>
                                            <p:fltVal val="0"/>
                                          </p:val>
                                        </p:tav>
                                        <p:tav tm="100000">
                                          <p:val>
                                            <p:strVal val="#ppt_h"/>
                                          </p:val>
                                        </p:tav>
                                      </p:tavLst>
                                    </p:anim>
                                    <p:anim calcmode="lin" valueType="num">
                                      <p:cBhvr>
                                        <p:cTn id="45" dur="1000" fill="hold"/>
                                        <p:tgtEl>
                                          <p:spTgt spid="36"/>
                                        </p:tgtEl>
                                        <p:attrNameLst>
                                          <p:attrName>style.rotation</p:attrName>
                                        </p:attrNameLst>
                                      </p:cBhvr>
                                      <p:tavLst>
                                        <p:tav tm="0">
                                          <p:val>
                                            <p:fltVal val="90"/>
                                          </p:val>
                                        </p:tav>
                                        <p:tav tm="100000">
                                          <p:val>
                                            <p:fltVal val="0"/>
                                          </p:val>
                                        </p:tav>
                                      </p:tavLst>
                                    </p:anim>
                                    <p:animEffect transition="in" filter="fade">
                                      <p:cBhvr>
                                        <p:cTn id="46" dur="1000"/>
                                        <p:tgtEl>
                                          <p:spTgt spid="36"/>
                                        </p:tgtEl>
                                      </p:cBhvr>
                                    </p:animEffect>
                                  </p:childTnLst>
                                </p:cTn>
                              </p:par>
                              <p:par>
                                <p:cTn id="47" presetID="31" presetClass="entr" presetSubtype="0" fill="hold" nodeType="withEffect">
                                  <p:stCondLst>
                                    <p:cond delay="0"/>
                                  </p:stCondLst>
                                  <p:childTnLst>
                                    <p:set>
                                      <p:cBhvr>
                                        <p:cTn id="48" dur="1" fill="hold">
                                          <p:stCondLst>
                                            <p:cond delay="0"/>
                                          </p:stCondLst>
                                        </p:cTn>
                                        <p:tgtEl>
                                          <p:spTgt spid="61"/>
                                        </p:tgtEl>
                                        <p:attrNameLst>
                                          <p:attrName>style.visibility</p:attrName>
                                        </p:attrNameLst>
                                      </p:cBhvr>
                                      <p:to>
                                        <p:strVal val="visible"/>
                                      </p:to>
                                    </p:set>
                                    <p:anim calcmode="lin" valueType="num">
                                      <p:cBhvr>
                                        <p:cTn id="49" dur="1000" fill="hold"/>
                                        <p:tgtEl>
                                          <p:spTgt spid="61"/>
                                        </p:tgtEl>
                                        <p:attrNameLst>
                                          <p:attrName>ppt_w</p:attrName>
                                        </p:attrNameLst>
                                      </p:cBhvr>
                                      <p:tavLst>
                                        <p:tav tm="0">
                                          <p:val>
                                            <p:fltVal val="0"/>
                                          </p:val>
                                        </p:tav>
                                        <p:tav tm="100000">
                                          <p:val>
                                            <p:strVal val="#ppt_w"/>
                                          </p:val>
                                        </p:tav>
                                      </p:tavLst>
                                    </p:anim>
                                    <p:anim calcmode="lin" valueType="num">
                                      <p:cBhvr>
                                        <p:cTn id="50" dur="1000" fill="hold"/>
                                        <p:tgtEl>
                                          <p:spTgt spid="61"/>
                                        </p:tgtEl>
                                        <p:attrNameLst>
                                          <p:attrName>ppt_h</p:attrName>
                                        </p:attrNameLst>
                                      </p:cBhvr>
                                      <p:tavLst>
                                        <p:tav tm="0">
                                          <p:val>
                                            <p:fltVal val="0"/>
                                          </p:val>
                                        </p:tav>
                                        <p:tav tm="100000">
                                          <p:val>
                                            <p:strVal val="#ppt_h"/>
                                          </p:val>
                                        </p:tav>
                                      </p:tavLst>
                                    </p:anim>
                                    <p:anim calcmode="lin" valueType="num">
                                      <p:cBhvr>
                                        <p:cTn id="51" dur="1000" fill="hold"/>
                                        <p:tgtEl>
                                          <p:spTgt spid="61"/>
                                        </p:tgtEl>
                                        <p:attrNameLst>
                                          <p:attrName>style.rotation</p:attrName>
                                        </p:attrNameLst>
                                      </p:cBhvr>
                                      <p:tavLst>
                                        <p:tav tm="0">
                                          <p:val>
                                            <p:fltVal val="90"/>
                                          </p:val>
                                        </p:tav>
                                        <p:tav tm="100000">
                                          <p:val>
                                            <p:fltVal val="0"/>
                                          </p:val>
                                        </p:tav>
                                      </p:tavLst>
                                    </p:anim>
                                    <p:animEffect transition="in" filter="fade">
                                      <p:cBhvr>
                                        <p:cTn id="52" dur="1000"/>
                                        <p:tgtEl>
                                          <p:spTgt spid="61"/>
                                        </p:tgtEl>
                                      </p:cBhvr>
                                    </p:animEffect>
                                  </p:childTnLst>
                                </p:cTn>
                              </p:par>
                              <p:par>
                                <p:cTn id="53" presetID="31" presetClass="entr" presetSubtype="0" fill="hold" nodeType="withEffect">
                                  <p:stCondLst>
                                    <p:cond delay="0"/>
                                  </p:stCondLst>
                                  <p:childTnLst>
                                    <p:set>
                                      <p:cBhvr>
                                        <p:cTn id="54" dur="1" fill="hold">
                                          <p:stCondLst>
                                            <p:cond delay="0"/>
                                          </p:stCondLst>
                                        </p:cTn>
                                        <p:tgtEl>
                                          <p:spTgt spid="62"/>
                                        </p:tgtEl>
                                        <p:attrNameLst>
                                          <p:attrName>style.visibility</p:attrName>
                                        </p:attrNameLst>
                                      </p:cBhvr>
                                      <p:to>
                                        <p:strVal val="visible"/>
                                      </p:to>
                                    </p:set>
                                    <p:anim calcmode="lin" valueType="num">
                                      <p:cBhvr>
                                        <p:cTn id="55" dur="1000" fill="hold"/>
                                        <p:tgtEl>
                                          <p:spTgt spid="62"/>
                                        </p:tgtEl>
                                        <p:attrNameLst>
                                          <p:attrName>ppt_w</p:attrName>
                                        </p:attrNameLst>
                                      </p:cBhvr>
                                      <p:tavLst>
                                        <p:tav tm="0">
                                          <p:val>
                                            <p:fltVal val="0"/>
                                          </p:val>
                                        </p:tav>
                                        <p:tav tm="100000">
                                          <p:val>
                                            <p:strVal val="#ppt_w"/>
                                          </p:val>
                                        </p:tav>
                                      </p:tavLst>
                                    </p:anim>
                                    <p:anim calcmode="lin" valueType="num">
                                      <p:cBhvr>
                                        <p:cTn id="56" dur="1000" fill="hold"/>
                                        <p:tgtEl>
                                          <p:spTgt spid="62"/>
                                        </p:tgtEl>
                                        <p:attrNameLst>
                                          <p:attrName>ppt_h</p:attrName>
                                        </p:attrNameLst>
                                      </p:cBhvr>
                                      <p:tavLst>
                                        <p:tav tm="0">
                                          <p:val>
                                            <p:fltVal val="0"/>
                                          </p:val>
                                        </p:tav>
                                        <p:tav tm="100000">
                                          <p:val>
                                            <p:strVal val="#ppt_h"/>
                                          </p:val>
                                        </p:tav>
                                      </p:tavLst>
                                    </p:anim>
                                    <p:anim calcmode="lin" valueType="num">
                                      <p:cBhvr>
                                        <p:cTn id="57" dur="1000" fill="hold"/>
                                        <p:tgtEl>
                                          <p:spTgt spid="62"/>
                                        </p:tgtEl>
                                        <p:attrNameLst>
                                          <p:attrName>style.rotation</p:attrName>
                                        </p:attrNameLst>
                                      </p:cBhvr>
                                      <p:tavLst>
                                        <p:tav tm="0">
                                          <p:val>
                                            <p:fltVal val="90"/>
                                          </p:val>
                                        </p:tav>
                                        <p:tav tm="100000">
                                          <p:val>
                                            <p:fltVal val="0"/>
                                          </p:val>
                                        </p:tav>
                                      </p:tavLst>
                                    </p:anim>
                                    <p:animEffect transition="in" filter="fade">
                                      <p:cBhvr>
                                        <p:cTn id="58" dur="1000"/>
                                        <p:tgtEl>
                                          <p:spTgt spid="62"/>
                                        </p:tgtEl>
                                      </p:cBhvr>
                                    </p:animEffect>
                                  </p:childTnLst>
                                </p:cTn>
                              </p:par>
                              <p:par>
                                <p:cTn id="59" presetID="31" presetClass="entr" presetSubtype="0" fill="hold" nodeType="withEffect">
                                  <p:stCondLst>
                                    <p:cond delay="0"/>
                                  </p:stCondLst>
                                  <p:childTnLst>
                                    <p:set>
                                      <p:cBhvr>
                                        <p:cTn id="60" dur="1" fill="hold">
                                          <p:stCondLst>
                                            <p:cond delay="0"/>
                                          </p:stCondLst>
                                        </p:cTn>
                                        <p:tgtEl>
                                          <p:spTgt spid="71"/>
                                        </p:tgtEl>
                                        <p:attrNameLst>
                                          <p:attrName>style.visibility</p:attrName>
                                        </p:attrNameLst>
                                      </p:cBhvr>
                                      <p:to>
                                        <p:strVal val="visible"/>
                                      </p:to>
                                    </p:set>
                                    <p:anim calcmode="lin" valueType="num">
                                      <p:cBhvr>
                                        <p:cTn id="61" dur="1000" fill="hold"/>
                                        <p:tgtEl>
                                          <p:spTgt spid="71"/>
                                        </p:tgtEl>
                                        <p:attrNameLst>
                                          <p:attrName>ppt_w</p:attrName>
                                        </p:attrNameLst>
                                      </p:cBhvr>
                                      <p:tavLst>
                                        <p:tav tm="0">
                                          <p:val>
                                            <p:fltVal val="0"/>
                                          </p:val>
                                        </p:tav>
                                        <p:tav tm="100000">
                                          <p:val>
                                            <p:strVal val="#ppt_w"/>
                                          </p:val>
                                        </p:tav>
                                      </p:tavLst>
                                    </p:anim>
                                    <p:anim calcmode="lin" valueType="num">
                                      <p:cBhvr>
                                        <p:cTn id="62" dur="1000" fill="hold"/>
                                        <p:tgtEl>
                                          <p:spTgt spid="71"/>
                                        </p:tgtEl>
                                        <p:attrNameLst>
                                          <p:attrName>ppt_h</p:attrName>
                                        </p:attrNameLst>
                                      </p:cBhvr>
                                      <p:tavLst>
                                        <p:tav tm="0">
                                          <p:val>
                                            <p:fltVal val="0"/>
                                          </p:val>
                                        </p:tav>
                                        <p:tav tm="100000">
                                          <p:val>
                                            <p:strVal val="#ppt_h"/>
                                          </p:val>
                                        </p:tav>
                                      </p:tavLst>
                                    </p:anim>
                                    <p:anim calcmode="lin" valueType="num">
                                      <p:cBhvr>
                                        <p:cTn id="63" dur="1000" fill="hold"/>
                                        <p:tgtEl>
                                          <p:spTgt spid="71"/>
                                        </p:tgtEl>
                                        <p:attrNameLst>
                                          <p:attrName>style.rotation</p:attrName>
                                        </p:attrNameLst>
                                      </p:cBhvr>
                                      <p:tavLst>
                                        <p:tav tm="0">
                                          <p:val>
                                            <p:fltVal val="90"/>
                                          </p:val>
                                        </p:tav>
                                        <p:tav tm="100000">
                                          <p:val>
                                            <p:fltVal val="0"/>
                                          </p:val>
                                        </p:tav>
                                      </p:tavLst>
                                    </p:anim>
                                    <p:animEffect transition="in" filter="fade">
                                      <p:cBhvr>
                                        <p:cTn id="64" dur="1000"/>
                                        <p:tgtEl>
                                          <p:spTgt spid="71"/>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14346"/>
                                        </p:tgtEl>
                                        <p:attrNameLst>
                                          <p:attrName>style.visibility</p:attrName>
                                        </p:attrNameLst>
                                      </p:cBhvr>
                                      <p:to>
                                        <p:strVal val="visible"/>
                                      </p:to>
                                    </p:set>
                                    <p:animEffect transition="in" filter="fade">
                                      <p:cBhvr>
                                        <p:cTn id="69" dur="500"/>
                                        <p:tgtEl>
                                          <p:spTgt spid="14346"/>
                                        </p:tgtEl>
                                      </p:cBhvr>
                                    </p:animEffect>
                                  </p:childTnLst>
                                </p:cTn>
                              </p:par>
                            </p:childTnLst>
                          </p:cTn>
                        </p:par>
                      </p:childTnLst>
                    </p:cTn>
                  </p:par>
                  <p:par>
                    <p:cTn id="70" fill="hold" nodeType="clickPar">
                      <p:stCondLst>
                        <p:cond delay="indefinite"/>
                      </p:stCondLst>
                      <p:childTnLst>
                        <p:par>
                          <p:cTn id="71" fill="hold" nodeType="withGroup">
                            <p:stCondLst>
                              <p:cond delay="0"/>
                            </p:stCondLst>
                            <p:childTnLst>
                              <p:par>
                                <p:cTn id="72" presetID="22" presetClass="entr" presetSubtype="4" fill="hold" nodeType="clickEffect">
                                  <p:stCondLst>
                                    <p:cond delay="0"/>
                                  </p:stCondLst>
                                  <p:childTnLst>
                                    <p:set>
                                      <p:cBhvr>
                                        <p:cTn id="73" dur="1" fill="hold">
                                          <p:stCondLst>
                                            <p:cond delay="0"/>
                                          </p:stCondLst>
                                        </p:cTn>
                                        <p:tgtEl>
                                          <p:spTgt spid="5"/>
                                        </p:tgtEl>
                                        <p:attrNameLst>
                                          <p:attrName>style.visibility</p:attrName>
                                        </p:attrNameLst>
                                      </p:cBhvr>
                                      <p:to>
                                        <p:strVal val="visible"/>
                                      </p:to>
                                    </p:set>
                                    <p:animEffect transition="in" filter="wipe(down)">
                                      <p:cBhvr>
                                        <p:cTn id="74" dur="500"/>
                                        <p:tgtEl>
                                          <p:spTgt spid="5"/>
                                        </p:tgtEl>
                                      </p:cBhvr>
                                    </p:animEffect>
                                  </p:childTnLst>
                                </p:cTn>
                              </p:par>
                            </p:childTnLst>
                          </p:cTn>
                        </p:par>
                        <p:par>
                          <p:cTn id="75" fill="hold" nodeType="afterGroup">
                            <p:stCondLst>
                              <p:cond delay="500"/>
                            </p:stCondLst>
                            <p:childTnLst>
                              <p:par>
                                <p:cTn id="76" presetID="6" presetClass="entr" presetSubtype="16" fill="hold" nodeType="afterEffect">
                                  <p:stCondLst>
                                    <p:cond delay="0"/>
                                  </p:stCondLst>
                                  <p:childTnLst>
                                    <p:set>
                                      <p:cBhvr>
                                        <p:cTn id="77" dur="1" fill="hold">
                                          <p:stCondLst>
                                            <p:cond delay="0"/>
                                          </p:stCondLst>
                                        </p:cTn>
                                        <p:tgtEl>
                                          <p:spTgt spid="17">
                                            <p:txEl>
                                              <p:pRg st="0" end="0"/>
                                            </p:txEl>
                                          </p:spTgt>
                                        </p:tgtEl>
                                        <p:attrNameLst>
                                          <p:attrName>style.visibility</p:attrName>
                                        </p:attrNameLst>
                                      </p:cBhvr>
                                      <p:to>
                                        <p:strVal val="visible"/>
                                      </p:to>
                                    </p:set>
                                    <p:animEffect transition="in" filter="circle(in)">
                                      <p:cBhvr>
                                        <p:cTn id="78" dur="2000"/>
                                        <p:tgtEl>
                                          <p:spTgt spid="17">
                                            <p:txEl>
                                              <p:pRg st="0" end="0"/>
                                            </p:txEl>
                                          </p:spTgt>
                                        </p:tgtEl>
                                      </p:cBhvr>
                                    </p:animEffect>
                                  </p:childTnLst>
                                </p:cTn>
                              </p:par>
                            </p:childTnLst>
                          </p:cTn>
                        </p:par>
                        <p:par>
                          <p:cTn id="79" fill="hold" nodeType="afterGroup">
                            <p:stCondLst>
                              <p:cond delay="2500"/>
                            </p:stCondLst>
                            <p:childTnLst>
                              <p:par>
                                <p:cTn id="80" presetID="6" presetClass="entr" presetSubtype="16" fill="hold" nodeType="afterEffect">
                                  <p:stCondLst>
                                    <p:cond delay="0"/>
                                  </p:stCondLst>
                                  <p:childTnLst>
                                    <p:set>
                                      <p:cBhvr>
                                        <p:cTn id="81" dur="1" fill="hold">
                                          <p:stCondLst>
                                            <p:cond delay="0"/>
                                          </p:stCondLst>
                                        </p:cTn>
                                        <p:tgtEl>
                                          <p:spTgt spid="22">
                                            <p:txEl>
                                              <p:pRg st="0" end="0"/>
                                            </p:txEl>
                                          </p:spTgt>
                                        </p:tgtEl>
                                        <p:attrNameLst>
                                          <p:attrName>style.visibility</p:attrName>
                                        </p:attrNameLst>
                                      </p:cBhvr>
                                      <p:to>
                                        <p:strVal val="visible"/>
                                      </p:to>
                                    </p:set>
                                    <p:animEffect transition="in" filter="circle(in)">
                                      <p:cBhvr>
                                        <p:cTn id="82" dur="2000"/>
                                        <p:tgtEl>
                                          <p:spTgt spid="22">
                                            <p:txEl>
                                              <p:pRg st="0" end="0"/>
                                            </p:txEl>
                                          </p:spTgt>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22" presetClass="entr" presetSubtype="4" fill="hold" nodeType="clickEffect">
                                  <p:stCondLst>
                                    <p:cond delay="0"/>
                                  </p:stCondLst>
                                  <p:childTnLst>
                                    <p:set>
                                      <p:cBhvr>
                                        <p:cTn id="86" dur="1" fill="hold">
                                          <p:stCondLst>
                                            <p:cond delay="0"/>
                                          </p:stCondLst>
                                        </p:cTn>
                                        <p:tgtEl>
                                          <p:spTgt spid="72"/>
                                        </p:tgtEl>
                                        <p:attrNameLst>
                                          <p:attrName>style.visibility</p:attrName>
                                        </p:attrNameLst>
                                      </p:cBhvr>
                                      <p:to>
                                        <p:strVal val="visible"/>
                                      </p:to>
                                    </p:set>
                                    <p:animEffect transition="in" filter="wipe(down)">
                                      <p:cBhvr>
                                        <p:cTn id="87" dur="500"/>
                                        <p:tgtEl>
                                          <p:spTgt spid="72"/>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21" presetClass="entr" presetSubtype="1" fill="hold" nodeType="clickEffect">
                                  <p:stCondLst>
                                    <p:cond delay="0"/>
                                  </p:stCondLst>
                                  <p:childTnLst>
                                    <p:set>
                                      <p:cBhvr>
                                        <p:cTn id="91" dur="1" fill="hold">
                                          <p:stCondLst>
                                            <p:cond delay="0"/>
                                          </p:stCondLst>
                                        </p:cTn>
                                        <p:tgtEl>
                                          <p:spTgt spid="24">
                                            <p:txEl>
                                              <p:pRg st="0" end="0"/>
                                            </p:txEl>
                                          </p:spTgt>
                                        </p:tgtEl>
                                        <p:attrNameLst>
                                          <p:attrName>style.visibility</p:attrName>
                                        </p:attrNameLst>
                                      </p:cBhvr>
                                      <p:to>
                                        <p:strVal val="visible"/>
                                      </p:to>
                                    </p:set>
                                    <p:animEffect transition="in" filter="wheel(1)">
                                      <p:cBhvr>
                                        <p:cTn id="92" dur="2000"/>
                                        <p:tgtEl>
                                          <p:spTgt spid="24">
                                            <p:txEl>
                                              <p:pRg st="0" end="0"/>
                                            </p:txEl>
                                          </p:spTgt>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21" presetClass="entr" presetSubtype="1" fill="hold" nodeType="clickEffect">
                                  <p:stCondLst>
                                    <p:cond delay="0"/>
                                  </p:stCondLst>
                                  <p:childTnLst>
                                    <p:set>
                                      <p:cBhvr>
                                        <p:cTn id="96" dur="1" fill="hold">
                                          <p:stCondLst>
                                            <p:cond delay="0"/>
                                          </p:stCondLst>
                                        </p:cTn>
                                        <p:tgtEl>
                                          <p:spTgt spid="100"/>
                                        </p:tgtEl>
                                        <p:attrNameLst>
                                          <p:attrName>style.visibility</p:attrName>
                                        </p:attrNameLst>
                                      </p:cBhvr>
                                      <p:to>
                                        <p:strVal val="visible"/>
                                      </p:to>
                                    </p:set>
                                    <p:animEffect transition="in" filter="wheel(1)">
                                      <p:cBhvr>
                                        <p:cTn id="97" dur="2000"/>
                                        <p:tgtEl>
                                          <p:spTgt spid="100"/>
                                        </p:tgtEl>
                                      </p:cBhvr>
                                    </p:animEffect>
                                  </p:childTnLst>
                                </p:cTn>
                              </p:par>
                            </p:childTnLst>
                          </p:cTn>
                        </p:par>
                      </p:childTnLst>
                    </p:cTn>
                  </p:par>
                  <p:par>
                    <p:cTn id="98" fill="hold" nodeType="clickPar">
                      <p:stCondLst>
                        <p:cond delay="indefinite"/>
                      </p:stCondLst>
                      <p:childTnLst>
                        <p:par>
                          <p:cTn id="99" fill="hold" nodeType="withGroup">
                            <p:stCondLst>
                              <p:cond delay="0"/>
                            </p:stCondLst>
                            <p:childTnLst>
                              <p:par>
                                <p:cTn id="100" presetID="21" presetClass="entr" presetSubtype="1" fill="hold" nodeType="clickEffect">
                                  <p:stCondLst>
                                    <p:cond delay="0"/>
                                  </p:stCondLst>
                                  <p:childTnLst>
                                    <p:set>
                                      <p:cBhvr>
                                        <p:cTn id="101" dur="1" fill="hold">
                                          <p:stCondLst>
                                            <p:cond delay="0"/>
                                          </p:stCondLst>
                                        </p:cTn>
                                        <p:tgtEl>
                                          <p:spTgt spid="25">
                                            <p:txEl>
                                              <p:pRg st="0" end="0"/>
                                            </p:txEl>
                                          </p:spTgt>
                                        </p:tgtEl>
                                        <p:attrNameLst>
                                          <p:attrName>style.visibility</p:attrName>
                                        </p:attrNameLst>
                                      </p:cBhvr>
                                      <p:to>
                                        <p:strVal val="visible"/>
                                      </p:to>
                                    </p:set>
                                    <p:animEffect transition="in" filter="wheel(1)">
                                      <p:cBhvr>
                                        <p:cTn id="102" dur="2000"/>
                                        <p:tgtEl>
                                          <p:spTgt spid="25">
                                            <p:txEl>
                                              <p:pRg st="0" end="0"/>
                                            </p:txEl>
                                          </p:spTgt>
                                        </p:tgtEl>
                                      </p:cBhvr>
                                    </p:animEffec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21" presetClass="entr" presetSubtype="1" fill="hold" nodeType="clickEffect">
                                  <p:stCondLst>
                                    <p:cond delay="0"/>
                                  </p:stCondLst>
                                  <p:childTnLst>
                                    <p:set>
                                      <p:cBhvr>
                                        <p:cTn id="106" dur="1" fill="hold">
                                          <p:stCondLst>
                                            <p:cond delay="0"/>
                                          </p:stCondLst>
                                        </p:cTn>
                                        <p:tgtEl>
                                          <p:spTgt spid="101"/>
                                        </p:tgtEl>
                                        <p:attrNameLst>
                                          <p:attrName>style.visibility</p:attrName>
                                        </p:attrNameLst>
                                      </p:cBhvr>
                                      <p:to>
                                        <p:strVal val="visible"/>
                                      </p:to>
                                    </p:set>
                                    <p:animEffect transition="in" filter="wheel(1)">
                                      <p:cBhvr>
                                        <p:cTn id="107" dur="2000"/>
                                        <p:tgtEl>
                                          <p:spTgt spid="101"/>
                                        </p:tgtEl>
                                      </p:cBhvr>
                                    </p:animEffect>
                                  </p:childTnLst>
                                </p:cTn>
                              </p:par>
                            </p:childTnLst>
                          </p:cTn>
                        </p:par>
                      </p:childTnLst>
                    </p:cTn>
                  </p:par>
                  <p:par>
                    <p:cTn id="108" fill="hold">
                      <p:stCondLst>
                        <p:cond delay="indefinite"/>
                      </p:stCondLst>
                      <p:childTnLst>
                        <p:par>
                          <p:cTn id="109" fill="hold">
                            <p:stCondLst>
                              <p:cond delay="0"/>
                            </p:stCondLst>
                            <p:childTnLst>
                              <p:par>
                                <p:cTn id="110" presetID="22" presetClass="entr" presetSubtype="4" fill="hold" nodeType="click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wipe(down)">
                                      <p:cBhvr>
                                        <p:cTn id="112"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1" name="组合 120">
            <a:extLst>
              <a:ext uri="{FF2B5EF4-FFF2-40B4-BE49-F238E27FC236}">
                <a16:creationId xmlns="" xmlns:a16="http://schemas.microsoft.com/office/drawing/2014/main" id="{4F8EAD17-7F74-4305-884E-D29FCB0951EA}"/>
              </a:ext>
            </a:extLst>
          </p:cNvPr>
          <p:cNvGrpSpPr>
            <a:grpSpLocks/>
          </p:cNvGrpSpPr>
          <p:nvPr/>
        </p:nvGrpSpPr>
        <p:grpSpPr bwMode="auto">
          <a:xfrm>
            <a:off x="4827589" y="5549901"/>
            <a:ext cx="1836737" cy="987425"/>
            <a:chOff x="4322882" y="5260680"/>
            <a:chExt cx="2448550" cy="987720"/>
          </a:xfrm>
        </p:grpSpPr>
        <p:sp>
          <p:nvSpPr>
            <p:cNvPr id="16474" name="Freeform 32">
              <a:extLst>
                <a:ext uri="{FF2B5EF4-FFF2-40B4-BE49-F238E27FC236}">
                  <a16:creationId xmlns="" xmlns:a16="http://schemas.microsoft.com/office/drawing/2014/main" id="{453E591D-3236-432F-83F9-E9E64802C79B}"/>
                </a:ext>
              </a:extLst>
            </p:cNvPr>
            <p:cNvSpPr>
              <a:spLocks/>
            </p:cNvSpPr>
            <p:nvPr/>
          </p:nvSpPr>
          <p:spPr bwMode="auto">
            <a:xfrm>
              <a:off x="4356083" y="5260680"/>
              <a:ext cx="2415349" cy="973196"/>
            </a:xfrm>
            <a:custGeom>
              <a:avLst/>
              <a:gdLst>
                <a:gd name="T0" fmla="*/ 2147483646 w 492"/>
                <a:gd name="T1" fmla="*/ 2147483646 h 198"/>
                <a:gd name="T2" fmla="*/ 2147483646 w 492"/>
                <a:gd name="T3" fmla="*/ 2147483646 h 198"/>
                <a:gd name="T4" fmla="*/ 2147483646 w 492"/>
                <a:gd name="T5" fmla="*/ 2147483646 h 198"/>
                <a:gd name="T6" fmla="*/ 2147483646 w 492"/>
                <a:gd name="T7" fmla="*/ 2147483646 h 198"/>
                <a:gd name="T8" fmla="*/ 2147483646 w 492"/>
                <a:gd name="T9" fmla="*/ 2147483646 h 198"/>
                <a:gd name="T10" fmla="*/ 2147483646 w 492"/>
                <a:gd name="T11" fmla="*/ 2147483646 h 198"/>
                <a:gd name="T12" fmla="*/ 2147483646 w 492"/>
                <a:gd name="T13" fmla="*/ 2147483646 h 198"/>
                <a:gd name="T14" fmla="*/ 2147483646 w 492"/>
                <a:gd name="T15" fmla="*/ 2147483646 h 198"/>
                <a:gd name="T16" fmla="*/ 2147483646 w 492"/>
                <a:gd name="T17" fmla="*/ 2147483646 h 198"/>
                <a:gd name="T18" fmla="*/ 2147483646 w 492"/>
                <a:gd name="T19" fmla="*/ 2147483646 h 198"/>
                <a:gd name="T20" fmla="*/ 2147483646 w 492"/>
                <a:gd name="T21" fmla="*/ 2147483646 h 198"/>
                <a:gd name="T22" fmla="*/ 2147483646 w 492"/>
                <a:gd name="T23" fmla="*/ 2147483646 h 198"/>
                <a:gd name="T24" fmla="*/ 2147483646 w 492"/>
                <a:gd name="T25" fmla="*/ 2147483646 h 198"/>
                <a:gd name="T26" fmla="*/ 2147483646 w 492"/>
                <a:gd name="T27" fmla="*/ 2147483646 h 198"/>
                <a:gd name="T28" fmla="*/ 2147483646 w 492"/>
                <a:gd name="T29" fmla="*/ 2147483646 h 198"/>
                <a:gd name="T30" fmla="*/ 2147483646 w 492"/>
                <a:gd name="T31" fmla="*/ 2147483646 h 198"/>
                <a:gd name="T32" fmla="*/ 2147483646 w 492"/>
                <a:gd name="T33" fmla="*/ 2147483646 h 198"/>
                <a:gd name="T34" fmla="*/ 2147483646 w 492"/>
                <a:gd name="T35" fmla="*/ 2147483646 h 198"/>
                <a:gd name="T36" fmla="*/ 2147483646 w 492"/>
                <a:gd name="T37" fmla="*/ 2147483646 h 198"/>
                <a:gd name="T38" fmla="*/ 2147483646 w 492"/>
                <a:gd name="T39" fmla="*/ 2147483646 h 198"/>
                <a:gd name="T40" fmla="*/ 2147483646 w 492"/>
                <a:gd name="T41" fmla="*/ 2147483646 h 198"/>
                <a:gd name="T42" fmla="*/ 2147483646 w 492"/>
                <a:gd name="T43" fmla="*/ 2147483646 h 198"/>
                <a:gd name="T44" fmla="*/ 2147483646 w 492"/>
                <a:gd name="T45" fmla="*/ 2147483646 h 198"/>
                <a:gd name="T46" fmla="*/ 2147483646 w 492"/>
                <a:gd name="T47" fmla="*/ 2147483646 h 198"/>
                <a:gd name="T48" fmla="*/ 2147483646 w 492"/>
                <a:gd name="T49" fmla="*/ 2147483646 h 198"/>
                <a:gd name="T50" fmla="*/ 2147483646 w 492"/>
                <a:gd name="T51" fmla="*/ 2147483646 h 198"/>
                <a:gd name="T52" fmla="*/ 2147483646 w 492"/>
                <a:gd name="T53" fmla="*/ 2147483646 h 198"/>
                <a:gd name="T54" fmla="*/ 2147483646 w 492"/>
                <a:gd name="T55" fmla="*/ 2147483646 h 198"/>
                <a:gd name="T56" fmla="*/ 2147483646 w 492"/>
                <a:gd name="T57" fmla="*/ 2147483646 h 198"/>
                <a:gd name="T58" fmla="*/ 2147483646 w 492"/>
                <a:gd name="T59" fmla="*/ 2147483646 h 198"/>
                <a:gd name="T60" fmla="*/ 2147483646 w 492"/>
                <a:gd name="T61" fmla="*/ 2147483646 h 198"/>
                <a:gd name="T62" fmla="*/ 2147483646 w 492"/>
                <a:gd name="T63" fmla="*/ 2147483646 h 198"/>
                <a:gd name="T64" fmla="*/ 2147483646 w 492"/>
                <a:gd name="T65" fmla="*/ 2147483646 h 198"/>
                <a:gd name="T66" fmla="*/ 2147483646 w 492"/>
                <a:gd name="T67" fmla="*/ 2147483646 h 198"/>
                <a:gd name="T68" fmla="*/ 2147483646 w 492"/>
                <a:gd name="T69" fmla="*/ 2147483646 h 198"/>
                <a:gd name="T70" fmla="*/ 2147483646 w 492"/>
                <a:gd name="T71" fmla="*/ 2147483646 h 198"/>
                <a:gd name="T72" fmla="*/ 2147483646 w 492"/>
                <a:gd name="T73" fmla="*/ 2147483646 h 198"/>
                <a:gd name="T74" fmla="*/ 2147483646 w 492"/>
                <a:gd name="T75" fmla="*/ 2147483646 h 198"/>
                <a:gd name="T76" fmla="*/ 2147483646 w 492"/>
                <a:gd name="T77" fmla="*/ 2147483646 h 198"/>
                <a:gd name="T78" fmla="*/ 2147483646 w 492"/>
                <a:gd name="T79" fmla="*/ 2147483646 h 198"/>
                <a:gd name="T80" fmla="*/ 2147483646 w 492"/>
                <a:gd name="T81" fmla="*/ 2147483646 h 198"/>
                <a:gd name="T82" fmla="*/ 2147483646 w 492"/>
                <a:gd name="T83" fmla="*/ 2147483646 h 198"/>
                <a:gd name="T84" fmla="*/ 2147483646 w 492"/>
                <a:gd name="T85" fmla="*/ 2147483646 h 198"/>
                <a:gd name="T86" fmla="*/ 2147483646 w 492"/>
                <a:gd name="T87" fmla="*/ 2147483646 h 198"/>
                <a:gd name="T88" fmla="*/ 2147483646 w 492"/>
                <a:gd name="T89" fmla="*/ 2147483646 h 198"/>
                <a:gd name="T90" fmla="*/ 2147483646 w 492"/>
                <a:gd name="T91" fmla="*/ 2147483646 h 198"/>
                <a:gd name="T92" fmla="*/ 2147483646 w 492"/>
                <a:gd name="T93" fmla="*/ 2147483646 h 198"/>
                <a:gd name="T94" fmla="*/ 2147483646 w 492"/>
                <a:gd name="T95" fmla="*/ 2147483646 h 198"/>
                <a:gd name="T96" fmla="*/ 2147483646 w 492"/>
                <a:gd name="T97" fmla="*/ 2147483646 h 198"/>
                <a:gd name="T98" fmla="*/ 2147483646 w 492"/>
                <a:gd name="T99" fmla="*/ 2147483646 h 198"/>
                <a:gd name="T100" fmla="*/ 2147483646 w 492"/>
                <a:gd name="T101" fmla="*/ 2147483646 h 198"/>
                <a:gd name="T102" fmla="*/ 2147483646 w 492"/>
                <a:gd name="T103" fmla="*/ 2147483646 h 198"/>
                <a:gd name="T104" fmla="*/ 2147483646 w 492"/>
                <a:gd name="T105" fmla="*/ 2147483646 h 198"/>
                <a:gd name="T106" fmla="*/ 2147483646 w 492"/>
                <a:gd name="T107" fmla="*/ 2147483646 h 198"/>
                <a:gd name="T108" fmla="*/ 2147483646 w 492"/>
                <a:gd name="T109" fmla="*/ 2147483646 h 198"/>
                <a:gd name="T110" fmla="*/ 2147483646 w 492"/>
                <a:gd name="T111" fmla="*/ 2147483646 h 198"/>
                <a:gd name="T112" fmla="*/ 2147483646 w 492"/>
                <a:gd name="T113" fmla="*/ 2147483646 h 198"/>
                <a:gd name="T114" fmla="*/ 2147483646 w 492"/>
                <a:gd name="T115" fmla="*/ 2147483646 h 198"/>
                <a:gd name="T116" fmla="*/ 2147483646 w 492"/>
                <a:gd name="T117" fmla="*/ 2147483646 h 198"/>
                <a:gd name="T118" fmla="*/ 2147483646 w 492"/>
                <a:gd name="T119" fmla="*/ 2147483646 h 198"/>
                <a:gd name="T120" fmla="*/ 2147483646 w 492"/>
                <a:gd name="T121" fmla="*/ 2147483646 h 19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92" h="198">
                  <a:moveTo>
                    <a:pt x="484" y="60"/>
                  </a:moveTo>
                  <a:cubicBezTo>
                    <a:pt x="479" y="61"/>
                    <a:pt x="475" y="62"/>
                    <a:pt x="471" y="63"/>
                  </a:cubicBezTo>
                  <a:cubicBezTo>
                    <a:pt x="473" y="63"/>
                    <a:pt x="473" y="61"/>
                    <a:pt x="473" y="59"/>
                  </a:cubicBezTo>
                  <a:cubicBezTo>
                    <a:pt x="470" y="49"/>
                    <a:pt x="465" y="40"/>
                    <a:pt x="461" y="30"/>
                  </a:cubicBezTo>
                  <a:cubicBezTo>
                    <a:pt x="456" y="20"/>
                    <a:pt x="452" y="9"/>
                    <a:pt x="443" y="1"/>
                  </a:cubicBezTo>
                  <a:cubicBezTo>
                    <a:pt x="442" y="0"/>
                    <a:pt x="439" y="1"/>
                    <a:pt x="440" y="3"/>
                  </a:cubicBezTo>
                  <a:cubicBezTo>
                    <a:pt x="293" y="35"/>
                    <a:pt x="150" y="87"/>
                    <a:pt x="3" y="119"/>
                  </a:cubicBezTo>
                  <a:cubicBezTo>
                    <a:pt x="0" y="120"/>
                    <a:pt x="1" y="126"/>
                    <a:pt x="4" y="125"/>
                  </a:cubicBezTo>
                  <a:cubicBezTo>
                    <a:pt x="152" y="93"/>
                    <a:pt x="295" y="40"/>
                    <a:pt x="443" y="11"/>
                  </a:cubicBezTo>
                  <a:cubicBezTo>
                    <a:pt x="446" y="18"/>
                    <a:pt x="449" y="25"/>
                    <a:pt x="452" y="32"/>
                  </a:cubicBezTo>
                  <a:cubicBezTo>
                    <a:pt x="456" y="42"/>
                    <a:pt x="460" y="54"/>
                    <a:pt x="466" y="63"/>
                  </a:cubicBezTo>
                  <a:cubicBezTo>
                    <a:pt x="467" y="64"/>
                    <a:pt x="467" y="64"/>
                    <a:pt x="468" y="64"/>
                  </a:cubicBezTo>
                  <a:cubicBezTo>
                    <a:pt x="462" y="66"/>
                    <a:pt x="457" y="67"/>
                    <a:pt x="451" y="69"/>
                  </a:cubicBezTo>
                  <a:cubicBezTo>
                    <a:pt x="451" y="69"/>
                    <a:pt x="451" y="69"/>
                    <a:pt x="451" y="69"/>
                  </a:cubicBezTo>
                  <a:cubicBezTo>
                    <a:pt x="450" y="66"/>
                    <a:pt x="448" y="64"/>
                    <a:pt x="446" y="61"/>
                  </a:cubicBezTo>
                  <a:cubicBezTo>
                    <a:pt x="444" y="59"/>
                    <a:pt x="442" y="56"/>
                    <a:pt x="441" y="53"/>
                  </a:cubicBezTo>
                  <a:cubicBezTo>
                    <a:pt x="439" y="50"/>
                    <a:pt x="434" y="52"/>
                    <a:pt x="436" y="55"/>
                  </a:cubicBezTo>
                  <a:cubicBezTo>
                    <a:pt x="437" y="58"/>
                    <a:pt x="439" y="61"/>
                    <a:pt x="441" y="63"/>
                  </a:cubicBezTo>
                  <a:cubicBezTo>
                    <a:pt x="442" y="65"/>
                    <a:pt x="444" y="68"/>
                    <a:pt x="446" y="70"/>
                  </a:cubicBezTo>
                  <a:cubicBezTo>
                    <a:pt x="439" y="72"/>
                    <a:pt x="432" y="74"/>
                    <a:pt x="425" y="76"/>
                  </a:cubicBezTo>
                  <a:cubicBezTo>
                    <a:pt x="423" y="73"/>
                    <a:pt x="423" y="69"/>
                    <a:pt x="422" y="65"/>
                  </a:cubicBezTo>
                  <a:cubicBezTo>
                    <a:pt x="422" y="61"/>
                    <a:pt x="416" y="62"/>
                    <a:pt x="416" y="66"/>
                  </a:cubicBezTo>
                  <a:cubicBezTo>
                    <a:pt x="417" y="70"/>
                    <a:pt x="418" y="74"/>
                    <a:pt x="419" y="78"/>
                  </a:cubicBezTo>
                  <a:cubicBezTo>
                    <a:pt x="412" y="80"/>
                    <a:pt x="405" y="81"/>
                    <a:pt x="398" y="83"/>
                  </a:cubicBezTo>
                  <a:cubicBezTo>
                    <a:pt x="397" y="79"/>
                    <a:pt x="394" y="75"/>
                    <a:pt x="391" y="72"/>
                  </a:cubicBezTo>
                  <a:cubicBezTo>
                    <a:pt x="390" y="71"/>
                    <a:pt x="387" y="73"/>
                    <a:pt x="388" y="75"/>
                  </a:cubicBezTo>
                  <a:cubicBezTo>
                    <a:pt x="391" y="78"/>
                    <a:pt x="393" y="81"/>
                    <a:pt x="394" y="84"/>
                  </a:cubicBezTo>
                  <a:cubicBezTo>
                    <a:pt x="388" y="86"/>
                    <a:pt x="382" y="88"/>
                    <a:pt x="376" y="89"/>
                  </a:cubicBezTo>
                  <a:cubicBezTo>
                    <a:pt x="375" y="88"/>
                    <a:pt x="374" y="86"/>
                    <a:pt x="373" y="84"/>
                  </a:cubicBezTo>
                  <a:cubicBezTo>
                    <a:pt x="372" y="82"/>
                    <a:pt x="372" y="80"/>
                    <a:pt x="372" y="78"/>
                  </a:cubicBezTo>
                  <a:cubicBezTo>
                    <a:pt x="371" y="75"/>
                    <a:pt x="366" y="76"/>
                    <a:pt x="367" y="79"/>
                  </a:cubicBezTo>
                  <a:cubicBezTo>
                    <a:pt x="367" y="83"/>
                    <a:pt x="368" y="87"/>
                    <a:pt x="371" y="91"/>
                  </a:cubicBezTo>
                  <a:cubicBezTo>
                    <a:pt x="364" y="93"/>
                    <a:pt x="357" y="95"/>
                    <a:pt x="350" y="96"/>
                  </a:cubicBezTo>
                  <a:cubicBezTo>
                    <a:pt x="349" y="93"/>
                    <a:pt x="347" y="89"/>
                    <a:pt x="346" y="86"/>
                  </a:cubicBezTo>
                  <a:cubicBezTo>
                    <a:pt x="344" y="80"/>
                    <a:pt x="342" y="75"/>
                    <a:pt x="340" y="70"/>
                  </a:cubicBezTo>
                  <a:cubicBezTo>
                    <a:pt x="339" y="66"/>
                    <a:pt x="333" y="67"/>
                    <a:pt x="334" y="71"/>
                  </a:cubicBezTo>
                  <a:cubicBezTo>
                    <a:pt x="336" y="76"/>
                    <a:pt x="338" y="81"/>
                    <a:pt x="339" y="85"/>
                  </a:cubicBezTo>
                  <a:cubicBezTo>
                    <a:pt x="341" y="89"/>
                    <a:pt x="342" y="94"/>
                    <a:pt x="345" y="98"/>
                  </a:cubicBezTo>
                  <a:cubicBezTo>
                    <a:pt x="339" y="100"/>
                    <a:pt x="333" y="101"/>
                    <a:pt x="326" y="103"/>
                  </a:cubicBezTo>
                  <a:cubicBezTo>
                    <a:pt x="326" y="102"/>
                    <a:pt x="325" y="100"/>
                    <a:pt x="325" y="99"/>
                  </a:cubicBezTo>
                  <a:cubicBezTo>
                    <a:pt x="323" y="96"/>
                    <a:pt x="321" y="93"/>
                    <a:pt x="319" y="90"/>
                  </a:cubicBezTo>
                  <a:cubicBezTo>
                    <a:pt x="318" y="87"/>
                    <a:pt x="313" y="89"/>
                    <a:pt x="315" y="92"/>
                  </a:cubicBezTo>
                  <a:cubicBezTo>
                    <a:pt x="316" y="95"/>
                    <a:pt x="318" y="98"/>
                    <a:pt x="319" y="100"/>
                  </a:cubicBezTo>
                  <a:cubicBezTo>
                    <a:pt x="320" y="102"/>
                    <a:pt x="321" y="103"/>
                    <a:pt x="321" y="104"/>
                  </a:cubicBezTo>
                  <a:cubicBezTo>
                    <a:pt x="317" y="106"/>
                    <a:pt x="313" y="107"/>
                    <a:pt x="308" y="108"/>
                  </a:cubicBezTo>
                  <a:cubicBezTo>
                    <a:pt x="306" y="103"/>
                    <a:pt x="304" y="98"/>
                    <a:pt x="301" y="93"/>
                  </a:cubicBezTo>
                  <a:cubicBezTo>
                    <a:pt x="300" y="90"/>
                    <a:pt x="294" y="93"/>
                    <a:pt x="296" y="96"/>
                  </a:cubicBezTo>
                  <a:cubicBezTo>
                    <a:pt x="298" y="101"/>
                    <a:pt x="300" y="105"/>
                    <a:pt x="302" y="110"/>
                  </a:cubicBezTo>
                  <a:cubicBezTo>
                    <a:pt x="295" y="112"/>
                    <a:pt x="287" y="114"/>
                    <a:pt x="280" y="116"/>
                  </a:cubicBezTo>
                  <a:cubicBezTo>
                    <a:pt x="280" y="116"/>
                    <a:pt x="280" y="116"/>
                    <a:pt x="280" y="116"/>
                  </a:cubicBezTo>
                  <a:cubicBezTo>
                    <a:pt x="278" y="111"/>
                    <a:pt x="276" y="107"/>
                    <a:pt x="275" y="102"/>
                  </a:cubicBezTo>
                  <a:cubicBezTo>
                    <a:pt x="275" y="99"/>
                    <a:pt x="271" y="99"/>
                    <a:pt x="271" y="102"/>
                  </a:cubicBezTo>
                  <a:cubicBezTo>
                    <a:pt x="271" y="108"/>
                    <a:pt x="273" y="113"/>
                    <a:pt x="275" y="117"/>
                  </a:cubicBezTo>
                  <a:cubicBezTo>
                    <a:pt x="268" y="119"/>
                    <a:pt x="262" y="121"/>
                    <a:pt x="256" y="123"/>
                  </a:cubicBezTo>
                  <a:cubicBezTo>
                    <a:pt x="255" y="121"/>
                    <a:pt x="255" y="120"/>
                    <a:pt x="254" y="118"/>
                  </a:cubicBezTo>
                  <a:cubicBezTo>
                    <a:pt x="254" y="115"/>
                    <a:pt x="253" y="112"/>
                    <a:pt x="252" y="109"/>
                  </a:cubicBezTo>
                  <a:cubicBezTo>
                    <a:pt x="250" y="106"/>
                    <a:pt x="246" y="108"/>
                    <a:pt x="247" y="112"/>
                  </a:cubicBezTo>
                  <a:cubicBezTo>
                    <a:pt x="248" y="114"/>
                    <a:pt x="249" y="117"/>
                    <a:pt x="250" y="120"/>
                  </a:cubicBezTo>
                  <a:cubicBezTo>
                    <a:pt x="250" y="121"/>
                    <a:pt x="250" y="123"/>
                    <a:pt x="251" y="124"/>
                  </a:cubicBezTo>
                  <a:cubicBezTo>
                    <a:pt x="244" y="126"/>
                    <a:pt x="238" y="128"/>
                    <a:pt x="232" y="129"/>
                  </a:cubicBezTo>
                  <a:cubicBezTo>
                    <a:pt x="231" y="127"/>
                    <a:pt x="230" y="124"/>
                    <a:pt x="229" y="121"/>
                  </a:cubicBezTo>
                  <a:cubicBezTo>
                    <a:pt x="227" y="116"/>
                    <a:pt x="226" y="110"/>
                    <a:pt x="224" y="105"/>
                  </a:cubicBezTo>
                  <a:cubicBezTo>
                    <a:pt x="224" y="102"/>
                    <a:pt x="219" y="103"/>
                    <a:pt x="220" y="106"/>
                  </a:cubicBezTo>
                  <a:cubicBezTo>
                    <a:pt x="221" y="111"/>
                    <a:pt x="223" y="117"/>
                    <a:pt x="224" y="123"/>
                  </a:cubicBezTo>
                  <a:cubicBezTo>
                    <a:pt x="225" y="125"/>
                    <a:pt x="226" y="128"/>
                    <a:pt x="227" y="131"/>
                  </a:cubicBezTo>
                  <a:cubicBezTo>
                    <a:pt x="221" y="133"/>
                    <a:pt x="215" y="134"/>
                    <a:pt x="210" y="136"/>
                  </a:cubicBezTo>
                  <a:cubicBezTo>
                    <a:pt x="209" y="135"/>
                    <a:pt x="209" y="134"/>
                    <a:pt x="208" y="134"/>
                  </a:cubicBezTo>
                  <a:cubicBezTo>
                    <a:pt x="207" y="130"/>
                    <a:pt x="206" y="127"/>
                    <a:pt x="205" y="124"/>
                  </a:cubicBezTo>
                  <a:cubicBezTo>
                    <a:pt x="204" y="121"/>
                    <a:pt x="199" y="122"/>
                    <a:pt x="200" y="125"/>
                  </a:cubicBezTo>
                  <a:cubicBezTo>
                    <a:pt x="201" y="129"/>
                    <a:pt x="202" y="133"/>
                    <a:pt x="203" y="136"/>
                  </a:cubicBezTo>
                  <a:cubicBezTo>
                    <a:pt x="203" y="137"/>
                    <a:pt x="204" y="137"/>
                    <a:pt x="204" y="137"/>
                  </a:cubicBezTo>
                  <a:cubicBezTo>
                    <a:pt x="198" y="139"/>
                    <a:pt x="192" y="141"/>
                    <a:pt x="186" y="143"/>
                  </a:cubicBezTo>
                  <a:cubicBezTo>
                    <a:pt x="185" y="139"/>
                    <a:pt x="183" y="135"/>
                    <a:pt x="181" y="131"/>
                  </a:cubicBezTo>
                  <a:cubicBezTo>
                    <a:pt x="180" y="129"/>
                    <a:pt x="176" y="131"/>
                    <a:pt x="177" y="133"/>
                  </a:cubicBezTo>
                  <a:cubicBezTo>
                    <a:pt x="178" y="136"/>
                    <a:pt x="179" y="138"/>
                    <a:pt x="180" y="141"/>
                  </a:cubicBezTo>
                  <a:cubicBezTo>
                    <a:pt x="181" y="142"/>
                    <a:pt x="181" y="143"/>
                    <a:pt x="182" y="144"/>
                  </a:cubicBezTo>
                  <a:cubicBezTo>
                    <a:pt x="176" y="145"/>
                    <a:pt x="171" y="147"/>
                    <a:pt x="165" y="148"/>
                  </a:cubicBezTo>
                  <a:cubicBezTo>
                    <a:pt x="165" y="148"/>
                    <a:pt x="165" y="148"/>
                    <a:pt x="165" y="148"/>
                  </a:cubicBezTo>
                  <a:cubicBezTo>
                    <a:pt x="163" y="145"/>
                    <a:pt x="161" y="141"/>
                    <a:pt x="161" y="137"/>
                  </a:cubicBezTo>
                  <a:cubicBezTo>
                    <a:pt x="160" y="133"/>
                    <a:pt x="155" y="135"/>
                    <a:pt x="155" y="138"/>
                  </a:cubicBezTo>
                  <a:cubicBezTo>
                    <a:pt x="156" y="142"/>
                    <a:pt x="157" y="147"/>
                    <a:pt x="159" y="150"/>
                  </a:cubicBezTo>
                  <a:cubicBezTo>
                    <a:pt x="155" y="151"/>
                    <a:pt x="150" y="153"/>
                    <a:pt x="146" y="154"/>
                  </a:cubicBezTo>
                  <a:cubicBezTo>
                    <a:pt x="145" y="152"/>
                    <a:pt x="144" y="150"/>
                    <a:pt x="142" y="148"/>
                  </a:cubicBezTo>
                  <a:cubicBezTo>
                    <a:pt x="141" y="145"/>
                    <a:pt x="140" y="143"/>
                    <a:pt x="138" y="140"/>
                  </a:cubicBezTo>
                  <a:cubicBezTo>
                    <a:pt x="138" y="137"/>
                    <a:pt x="133" y="137"/>
                    <a:pt x="134" y="141"/>
                  </a:cubicBezTo>
                  <a:cubicBezTo>
                    <a:pt x="135" y="144"/>
                    <a:pt x="136" y="147"/>
                    <a:pt x="137" y="150"/>
                  </a:cubicBezTo>
                  <a:cubicBezTo>
                    <a:pt x="138" y="152"/>
                    <a:pt x="139" y="154"/>
                    <a:pt x="140" y="156"/>
                  </a:cubicBezTo>
                  <a:cubicBezTo>
                    <a:pt x="134" y="158"/>
                    <a:pt x="127" y="160"/>
                    <a:pt x="121" y="161"/>
                  </a:cubicBezTo>
                  <a:cubicBezTo>
                    <a:pt x="120" y="157"/>
                    <a:pt x="118" y="153"/>
                    <a:pt x="116" y="149"/>
                  </a:cubicBezTo>
                  <a:cubicBezTo>
                    <a:pt x="115" y="145"/>
                    <a:pt x="114" y="141"/>
                    <a:pt x="114" y="136"/>
                  </a:cubicBezTo>
                  <a:cubicBezTo>
                    <a:pt x="114" y="134"/>
                    <a:pt x="111" y="134"/>
                    <a:pt x="111" y="136"/>
                  </a:cubicBezTo>
                  <a:cubicBezTo>
                    <a:pt x="110" y="144"/>
                    <a:pt x="111" y="157"/>
                    <a:pt x="118" y="162"/>
                  </a:cubicBezTo>
                  <a:cubicBezTo>
                    <a:pt x="112" y="164"/>
                    <a:pt x="106" y="166"/>
                    <a:pt x="101" y="167"/>
                  </a:cubicBezTo>
                  <a:cubicBezTo>
                    <a:pt x="99" y="164"/>
                    <a:pt x="97" y="161"/>
                    <a:pt x="94" y="158"/>
                  </a:cubicBezTo>
                  <a:cubicBezTo>
                    <a:pt x="93" y="157"/>
                    <a:pt x="91" y="159"/>
                    <a:pt x="92" y="160"/>
                  </a:cubicBezTo>
                  <a:cubicBezTo>
                    <a:pt x="94" y="162"/>
                    <a:pt x="95" y="164"/>
                    <a:pt x="96" y="166"/>
                  </a:cubicBezTo>
                  <a:cubicBezTo>
                    <a:pt x="96" y="167"/>
                    <a:pt x="96" y="168"/>
                    <a:pt x="96" y="169"/>
                  </a:cubicBezTo>
                  <a:cubicBezTo>
                    <a:pt x="94" y="170"/>
                    <a:pt x="91" y="170"/>
                    <a:pt x="88" y="171"/>
                  </a:cubicBezTo>
                  <a:cubicBezTo>
                    <a:pt x="87" y="170"/>
                    <a:pt x="86" y="169"/>
                    <a:pt x="85" y="167"/>
                  </a:cubicBezTo>
                  <a:cubicBezTo>
                    <a:pt x="84" y="165"/>
                    <a:pt x="84" y="163"/>
                    <a:pt x="83" y="161"/>
                  </a:cubicBezTo>
                  <a:cubicBezTo>
                    <a:pt x="83" y="158"/>
                    <a:pt x="79" y="159"/>
                    <a:pt x="79" y="162"/>
                  </a:cubicBezTo>
                  <a:cubicBezTo>
                    <a:pt x="80" y="164"/>
                    <a:pt x="81" y="167"/>
                    <a:pt x="82" y="169"/>
                  </a:cubicBezTo>
                  <a:cubicBezTo>
                    <a:pt x="82" y="170"/>
                    <a:pt x="83" y="171"/>
                    <a:pt x="84" y="173"/>
                  </a:cubicBezTo>
                  <a:cubicBezTo>
                    <a:pt x="81" y="173"/>
                    <a:pt x="79" y="174"/>
                    <a:pt x="76" y="175"/>
                  </a:cubicBezTo>
                  <a:cubicBezTo>
                    <a:pt x="75" y="173"/>
                    <a:pt x="74" y="172"/>
                    <a:pt x="73" y="171"/>
                  </a:cubicBezTo>
                  <a:cubicBezTo>
                    <a:pt x="72" y="169"/>
                    <a:pt x="71" y="167"/>
                    <a:pt x="71" y="165"/>
                  </a:cubicBezTo>
                  <a:cubicBezTo>
                    <a:pt x="70" y="162"/>
                    <a:pt x="66" y="163"/>
                    <a:pt x="66" y="166"/>
                  </a:cubicBezTo>
                  <a:cubicBezTo>
                    <a:pt x="67" y="168"/>
                    <a:pt x="68" y="171"/>
                    <a:pt x="69" y="173"/>
                  </a:cubicBezTo>
                  <a:cubicBezTo>
                    <a:pt x="69" y="174"/>
                    <a:pt x="70" y="175"/>
                    <a:pt x="71" y="176"/>
                  </a:cubicBezTo>
                  <a:cubicBezTo>
                    <a:pt x="67" y="178"/>
                    <a:pt x="63" y="179"/>
                    <a:pt x="60" y="180"/>
                  </a:cubicBezTo>
                  <a:cubicBezTo>
                    <a:pt x="60" y="180"/>
                    <a:pt x="60" y="180"/>
                    <a:pt x="60" y="180"/>
                  </a:cubicBezTo>
                  <a:cubicBezTo>
                    <a:pt x="60" y="178"/>
                    <a:pt x="59" y="177"/>
                    <a:pt x="58" y="176"/>
                  </a:cubicBezTo>
                  <a:cubicBezTo>
                    <a:pt x="56" y="173"/>
                    <a:pt x="54" y="170"/>
                    <a:pt x="52" y="166"/>
                  </a:cubicBezTo>
                  <a:cubicBezTo>
                    <a:pt x="51" y="165"/>
                    <a:pt x="49" y="166"/>
                    <a:pt x="49" y="168"/>
                  </a:cubicBezTo>
                  <a:cubicBezTo>
                    <a:pt x="51" y="172"/>
                    <a:pt x="53" y="177"/>
                    <a:pt x="56" y="180"/>
                  </a:cubicBezTo>
                  <a:cubicBezTo>
                    <a:pt x="57" y="181"/>
                    <a:pt x="57" y="181"/>
                    <a:pt x="57" y="181"/>
                  </a:cubicBezTo>
                  <a:cubicBezTo>
                    <a:pt x="46" y="184"/>
                    <a:pt x="35" y="187"/>
                    <a:pt x="24" y="191"/>
                  </a:cubicBezTo>
                  <a:cubicBezTo>
                    <a:pt x="20" y="192"/>
                    <a:pt x="21" y="198"/>
                    <a:pt x="25" y="197"/>
                  </a:cubicBezTo>
                  <a:cubicBezTo>
                    <a:pt x="86" y="179"/>
                    <a:pt x="148" y="162"/>
                    <a:pt x="209" y="145"/>
                  </a:cubicBezTo>
                  <a:cubicBezTo>
                    <a:pt x="209" y="145"/>
                    <a:pt x="209" y="145"/>
                    <a:pt x="209" y="145"/>
                  </a:cubicBezTo>
                  <a:cubicBezTo>
                    <a:pt x="210" y="145"/>
                    <a:pt x="211" y="145"/>
                    <a:pt x="212" y="144"/>
                  </a:cubicBezTo>
                  <a:cubicBezTo>
                    <a:pt x="303" y="119"/>
                    <a:pt x="394" y="94"/>
                    <a:pt x="486" y="71"/>
                  </a:cubicBezTo>
                  <a:cubicBezTo>
                    <a:pt x="492" y="69"/>
                    <a:pt x="490" y="58"/>
                    <a:pt x="484" y="6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6475" name="Freeform 33">
              <a:extLst>
                <a:ext uri="{FF2B5EF4-FFF2-40B4-BE49-F238E27FC236}">
                  <a16:creationId xmlns="" xmlns:a16="http://schemas.microsoft.com/office/drawing/2014/main" id="{F088F545-D5BC-4ACD-9C22-F89627167390}"/>
                </a:ext>
              </a:extLst>
            </p:cNvPr>
            <p:cNvSpPr>
              <a:spLocks/>
            </p:cNvSpPr>
            <p:nvPr/>
          </p:nvSpPr>
          <p:spPr bwMode="auto">
            <a:xfrm>
              <a:off x="4322882" y="5835466"/>
              <a:ext cx="130728" cy="412934"/>
            </a:xfrm>
            <a:custGeom>
              <a:avLst/>
              <a:gdLst>
                <a:gd name="T0" fmla="*/ 2147483646 w 27"/>
                <a:gd name="T1" fmla="*/ 2147483646 h 84"/>
                <a:gd name="T2" fmla="*/ 2147483646 w 27"/>
                <a:gd name="T3" fmla="*/ 2147483646 h 84"/>
                <a:gd name="T4" fmla="*/ 2147483646 w 27"/>
                <a:gd name="T5" fmla="*/ 2147483646 h 84"/>
                <a:gd name="T6" fmla="*/ 0 w 27"/>
                <a:gd name="T7" fmla="*/ 2147483646 h 84"/>
                <a:gd name="T8" fmla="*/ 2147483646 w 27"/>
                <a:gd name="T9" fmla="*/ 2147483646 h 84"/>
                <a:gd name="T10" fmla="*/ 2147483646 w 27"/>
                <a:gd name="T11" fmla="*/ 2147483646 h 84"/>
                <a:gd name="T12" fmla="*/ 2147483646 w 27"/>
                <a:gd name="T13" fmla="*/ 2147483646 h 8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7" h="84">
                  <a:moveTo>
                    <a:pt x="26" y="77"/>
                  </a:moveTo>
                  <a:cubicBezTo>
                    <a:pt x="24" y="64"/>
                    <a:pt x="19" y="52"/>
                    <a:pt x="16" y="40"/>
                  </a:cubicBezTo>
                  <a:cubicBezTo>
                    <a:pt x="13" y="28"/>
                    <a:pt x="10" y="15"/>
                    <a:pt x="6" y="3"/>
                  </a:cubicBezTo>
                  <a:cubicBezTo>
                    <a:pt x="5" y="0"/>
                    <a:pt x="0" y="2"/>
                    <a:pt x="0" y="6"/>
                  </a:cubicBezTo>
                  <a:cubicBezTo>
                    <a:pt x="2" y="19"/>
                    <a:pt x="4" y="33"/>
                    <a:pt x="7" y="46"/>
                  </a:cubicBezTo>
                  <a:cubicBezTo>
                    <a:pt x="9" y="57"/>
                    <a:pt x="11" y="72"/>
                    <a:pt x="19" y="81"/>
                  </a:cubicBezTo>
                  <a:cubicBezTo>
                    <a:pt x="22" y="84"/>
                    <a:pt x="27" y="81"/>
                    <a:pt x="26" y="77"/>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6476" name="Freeform 34">
              <a:extLst>
                <a:ext uri="{FF2B5EF4-FFF2-40B4-BE49-F238E27FC236}">
                  <a16:creationId xmlns="" xmlns:a16="http://schemas.microsoft.com/office/drawing/2014/main" id="{744CA361-51BA-441A-95CE-434A85CE2AF4}"/>
                </a:ext>
              </a:extLst>
            </p:cNvPr>
            <p:cNvSpPr>
              <a:spLocks/>
            </p:cNvSpPr>
            <p:nvPr/>
          </p:nvSpPr>
          <p:spPr bwMode="auto">
            <a:xfrm>
              <a:off x="4517936" y="6036746"/>
              <a:ext cx="68477" cy="128653"/>
            </a:xfrm>
            <a:custGeom>
              <a:avLst/>
              <a:gdLst>
                <a:gd name="T0" fmla="*/ 2147483646 w 14"/>
                <a:gd name="T1" fmla="*/ 2147483646 h 26"/>
                <a:gd name="T2" fmla="*/ 2147483646 w 14"/>
                <a:gd name="T3" fmla="*/ 2147483646 h 26"/>
                <a:gd name="T4" fmla="*/ 2147483646 w 14"/>
                <a:gd name="T5" fmla="*/ 2147483646 h 26"/>
                <a:gd name="T6" fmla="*/ 0 w 14"/>
                <a:gd name="T7" fmla="*/ 2147483646 h 26"/>
                <a:gd name="T8" fmla="*/ 2147483646 w 14"/>
                <a:gd name="T9" fmla="*/ 2147483646 h 26"/>
                <a:gd name="T10" fmla="*/ 2147483646 w 14"/>
                <a:gd name="T11" fmla="*/ 2147483646 h 26"/>
                <a:gd name="T12" fmla="*/ 2147483646 w 14"/>
                <a:gd name="T13" fmla="*/ 2147483646 h 2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 h="26">
                  <a:moveTo>
                    <a:pt x="13" y="25"/>
                  </a:moveTo>
                  <a:cubicBezTo>
                    <a:pt x="12" y="21"/>
                    <a:pt x="9" y="18"/>
                    <a:pt x="7" y="15"/>
                  </a:cubicBezTo>
                  <a:cubicBezTo>
                    <a:pt x="4" y="11"/>
                    <a:pt x="3" y="6"/>
                    <a:pt x="2" y="1"/>
                  </a:cubicBezTo>
                  <a:cubicBezTo>
                    <a:pt x="1" y="0"/>
                    <a:pt x="0" y="1"/>
                    <a:pt x="0" y="2"/>
                  </a:cubicBezTo>
                  <a:cubicBezTo>
                    <a:pt x="1" y="6"/>
                    <a:pt x="2" y="11"/>
                    <a:pt x="4" y="15"/>
                  </a:cubicBezTo>
                  <a:cubicBezTo>
                    <a:pt x="6" y="18"/>
                    <a:pt x="8" y="24"/>
                    <a:pt x="12" y="26"/>
                  </a:cubicBezTo>
                  <a:cubicBezTo>
                    <a:pt x="13" y="26"/>
                    <a:pt x="14" y="25"/>
                    <a:pt x="13" y="2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grpSp>
        <p:nvGrpSpPr>
          <p:cNvPr id="118" name="组合 117">
            <a:extLst>
              <a:ext uri="{FF2B5EF4-FFF2-40B4-BE49-F238E27FC236}">
                <a16:creationId xmlns="" xmlns:a16="http://schemas.microsoft.com/office/drawing/2014/main" id="{70EEFF6F-74CB-4CC1-92C9-BF6691A409F0}"/>
              </a:ext>
            </a:extLst>
          </p:cNvPr>
          <p:cNvGrpSpPr>
            <a:grpSpLocks/>
          </p:cNvGrpSpPr>
          <p:nvPr/>
        </p:nvGrpSpPr>
        <p:grpSpPr bwMode="auto">
          <a:xfrm>
            <a:off x="1747838" y="200025"/>
            <a:ext cx="844550" cy="1263650"/>
            <a:chOff x="199774" y="515057"/>
            <a:chExt cx="2326121" cy="2608329"/>
          </a:xfrm>
        </p:grpSpPr>
        <p:sp>
          <p:nvSpPr>
            <p:cNvPr id="16467" name="Freeform 19">
              <a:extLst>
                <a:ext uri="{FF2B5EF4-FFF2-40B4-BE49-F238E27FC236}">
                  <a16:creationId xmlns="" xmlns:a16="http://schemas.microsoft.com/office/drawing/2014/main" id="{6EDC897D-EBE1-465A-B9AF-561F0BE6401A}"/>
                </a:ext>
              </a:extLst>
            </p:cNvPr>
            <p:cNvSpPr>
              <a:spLocks noEditPoints="1"/>
            </p:cNvSpPr>
            <p:nvPr/>
          </p:nvSpPr>
          <p:spPr bwMode="auto">
            <a:xfrm>
              <a:off x="691558" y="784813"/>
              <a:ext cx="1460830" cy="1817737"/>
            </a:xfrm>
            <a:custGeom>
              <a:avLst/>
              <a:gdLst>
                <a:gd name="T0" fmla="*/ 2147483646 w 298"/>
                <a:gd name="T1" fmla="*/ 2147483646 h 370"/>
                <a:gd name="T2" fmla="*/ 2147483646 w 298"/>
                <a:gd name="T3" fmla="*/ 2147483646 h 370"/>
                <a:gd name="T4" fmla="*/ 2147483646 w 298"/>
                <a:gd name="T5" fmla="*/ 2147483646 h 370"/>
                <a:gd name="T6" fmla="*/ 2147483646 w 298"/>
                <a:gd name="T7" fmla="*/ 2147483646 h 370"/>
                <a:gd name="T8" fmla="*/ 2147483646 w 298"/>
                <a:gd name="T9" fmla="*/ 2147483646 h 370"/>
                <a:gd name="T10" fmla="*/ 2147483646 w 298"/>
                <a:gd name="T11" fmla="*/ 2147483646 h 370"/>
                <a:gd name="T12" fmla="*/ 2147483646 w 298"/>
                <a:gd name="T13" fmla="*/ 2147483646 h 370"/>
                <a:gd name="T14" fmla="*/ 2147483646 w 298"/>
                <a:gd name="T15" fmla="*/ 2147483646 h 370"/>
                <a:gd name="T16" fmla="*/ 2147483646 w 298"/>
                <a:gd name="T17" fmla="*/ 2147483646 h 370"/>
                <a:gd name="T18" fmla="*/ 2147483646 w 298"/>
                <a:gd name="T19" fmla="*/ 2147483646 h 370"/>
                <a:gd name="T20" fmla="*/ 2147483646 w 298"/>
                <a:gd name="T21" fmla="*/ 2147483646 h 370"/>
                <a:gd name="T22" fmla="*/ 2147483646 w 298"/>
                <a:gd name="T23" fmla="*/ 2147483646 h 370"/>
                <a:gd name="T24" fmla="*/ 2147483646 w 298"/>
                <a:gd name="T25" fmla="*/ 2147483646 h 370"/>
                <a:gd name="T26" fmla="*/ 2147483646 w 298"/>
                <a:gd name="T27" fmla="*/ 2147483646 h 370"/>
                <a:gd name="T28" fmla="*/ 2147483646 w 298"/>
                <a:gd name="T29" fmla="*/ 2147483646 h 370"/>
                <a:gd name="T30" fmla="*/ 2147483646 w 298"/>
                <a:gd name="T31" fmla="*/ 2147483646 h 370"/>
                <a:gd name="T32" fmla="*/ 2147483646 w 298"/>
                <a:gd name="T33" fmla="*/ 2147483646 h 370"/>
                <a:gd name="T34" fmla="*/ 2147483646 w 298"/>
                <a:gd name="T35" fmla="*/ 2147483646 h 370"/>
                <a:gd name="T36" fmla="*/ 2147483646 w 298"/>
                <a:gd name="T37" fmla="*/ 2147483646 h 370"/>
                <a:gd name="T38" fmla="*/ 2147483646 w 298"/>
                <a:gd name="T39" fmla="*/ 2147483646 h 370"/>
                <a:gd name="T40" fmla="*/ 2147483646 w 298"/>
                <a:gd name="T41" fmla="*/ 2147483646 h 370"/>
                <a:gd name="T42" fmla="*/ 2147483646 w 298"/>
                <a:gd name="T43" fmla="*/ 2147483646 h 370"/>
                <a:gd name="T44" fmla="*/ 2147483646 w 298"/>
                <a:gd name="T45" fmla="*/ 2147483646 h 370"/>
                <a:gd name="T46" fmla="*/ 2147483646 w 298"/>
                <a:gd name="T47" fmla="*/ 2147483646 h 370"/>
                <a:gd name="T48" fmla="*/ 2147483646 w 298"/>
                <a:gd name="T49" fmla="*/ 2147483646 h 370"/>
                <a:gd name="T50" fmla="*/ 2147483646 w 298"/>
                <a:gd name="T51" fmla="*/ 2147483646 h 370"/>
                <a:gd name="T52" fmla="*/ 2147483646 w 298"/>
                <a:gd name="T53" fmla="*/ 2147483646 h 370"/>
                <a:gd name="T54" fmla="*/ 2147483646 w 298"/>
                <a:gd name="T55" fmla="*/ 2147483646 h 370"/>
                <a:gd name="T56" fmla="*/ 2147483646 w 298"/>
                <a:gd name="T57" fmla="*/ 2147483646 h 370"/>
                <a:gd name="T58" fmla="*/ 2147483646 w 298"/>
                <a:gd name="T59" fmla="*/ 2147483646 h 370"/>
                <a:gd name="T60" fmla="*/ 2147483646 w 298"/>
                <a:gd name="T61" fmla="*/ 2147483646 h 370"/>
                <a:gd name="T62" fmla="*/ 2147483646 w 298"/>
                <a:gd name="T63" fmla="*/ 2147483646 h 370"/>
                <a:gd name="T64" fmla="*/ 2147483646 w 298"/>
                <a:gd name="T65" fmla="*/ 2147483646 h 370"/>
                <a:gd name="T66" fmla="*/ 2147483646 w 298"/>
                <a:gd name="T67" fmla="*/ 2147483646 h 370"/>
                <a:gd name="T68" fmla="*/ 2147483646 w 298"/>
                <a:gd name="T69" fmla="*/ 2147483646 h 370"/>
                <a:gd name="T70" fmla="*/ 2147483646 w 298"/>
                <a:gd name="T71" fmla="*/ 2147483646 h 370"/>
                <a:gd name="T72" fmla="*/ 2147483646 w 298"/>
                <a:gd name="T73" fmla="*/ 2147483646 h 370"/>
                <a:gd name="T74" fmla="*/ 2147483646 w 298"/>
                <a:gd name="T75" fmla="*/ 2147483646 h 370"/>
                <a:gd name="T76" fmla="*/ 2147483646 w 298"/>
                <a:gd name="T77" fmla="*/ 2147483646 h 370"/>
                <a:gd name="T78" fmla="*/ 2147483646 w 298"/>
                <a:gd name="T79" fmla="*/ 2147483646 h 370"/>
                <a:gd name="T80" fmla="*/ 2147483646 w 298"/>
                <a:gd name="T81" fmla="*/ 2147483646 h 370"/>
                <a:gd name="T82" fmla="*/ 2147483646 w 298"/>
                <a:gd name="T83" fmla="*/ 2147483646 h 370"/>
                <a:gd name="T84" fmla="*/ 2147483646 w 298"/>
                <a:gd name="T85" fmla="*/ 2147483646 h 370"/>
                <a:gd name="T86" fmla="*/ 2147483646 w 298"/>
                <a:gd name="T87" fmla="*/ 2147483646 h 370"/>
                <a:gd name="T88" fmla="*/ 2147483646 w 298"/>
                <a:gd name="T89" fmla="*/ 2147483646 h 370"/>
                <a:gd name="T90" fmla="*/ 2147483646 w 298"/>
                <a:gd name="T91" fmla="*/ 2147483646 h 370"/>
                <a:gd name="T92" fmla="*/ 2147483646 w 298"/>
                <a:gd name="T93" fmla="*/ 2147483646 h 370"/>
                <a:gd name="T94" fmla="*/ 2147483646 w 298"/>
                <a:gd name="T95" fmla="*/ 2147483646 h 370"/>
                <a:gd name="T96" fmla="*/ 2147483646 w 298"/>
                <a:gd name="T97" fmla="*/ 2147483646 h 370"/>
                <a:gd name="T98" fmla="*/ 2147483646 w 298"/>
                <a:gd name="T99" fmla="*/ 2147483646 h 370"/>
                <a:gd name="T100" fmla="*/ 2147483646 w 298"/>
                <a:gd name="T101" fmla="*/ 2147483646 h 370"/>
                <a:gd name="T102" fmla="*/ 2147483646 w 298"/>
                <a:gd name="T103" fmla="*/ 2147483646 h 370"/>
                <a:gd name="T104" fmla="*/ 2147483646 w 298"/>
                <a:gd name="T105" fmla="*/ 2147483646 h 370"/>
                <a:gd name="T106" fmla="*/ 2147483646 w 298"/>
                <a:gd name="T107" fmla="*/ 2147483646 h 370"/>
                <a:gd name="T108" fmla="*/ 2147483646 w 298"/>
                <a:gd name="T109" fmla="*/ 2147483646 h 370"/>
                <a:gd name="T110" fmla="*/ 2147483646 w 298"/>
                <a:gd name="T111" fmla="*/ 2147483646 h 370"/>
                <a:gd name="T112" fmla="*/ 2147483646 w 298"/>
                <a:gd name="T113" fmla="*/ 2147483646 h 370"/>
                <a:gd name="T114" fmla="*/ 2147483646 w 298"/>
                <a:gd name="T115" fmla="*/ 2147483646 h 370"/>
                <a:gd name="T116" fmla="*/ 2147483646 w 298"/>
                <a:gd name="T117" fmla="*/ 2147483646 h 370"/>
                <a:gd name="T118" fmla="*/ 2147483646 w 298"/>
                <a:gd name="T119" fmla="*/ 2147483646 h 37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98" h="370">
                  <a:moveTo>
                    <a:pt x="276" y="180"/>
                  </a:moveTo>
                  <a:cubicBezTo>
                    <a:pt x="273" y="181"/>
                    <a:pt x="271" y="183"/>
                    <a:pt x="270" y="186"/>
                  </a:cubicBezTo>
                  <a:cubicBezTo>
                    <a:pt x="269" y="187"/>
                    <a:pt x="269" y="187"/>
                    <a:pt x="269" y="187"/>
                  </a:cubicBezTo>
                  <a:cubicBezTo>
                    <a:pt x="269" y="186"/>
                    <a:pt x="268" y="186"/>
                    <a:pt x="267" y="185"/>
                  </a:cubicBezTo>
                  <a:cubicBezTo>
                    <a:pt x="263" y="181"/>
                    <a:pt x="256" y="179"/>
                    <a:pt x="252" y="184"/>
                  </a:cubicBezTo>
                  <a:cubicBezTo>
                    <a:pt x="250" y="186"/>
                    <a:pt x="248" y="188"/>
                    <a:pt x="247" y="190"/>
                  </a:cubicBezTo>
                  <a:cubicBezTo>
                    <a:pt x="244" y="189"/>
                    <a:pt x="241" y="189"/>
                    <a:pt x="238" y="191"/>
                  </a:cubicBezTo>
                  <a:cubicBezTo>
                    <a:pt x="232" y="195"/>
                    <a:pt x="227" y="199"/>
                    <a:pt x="221" y="203"/>
                  </a:cubicBezTo>
                  <a:cubicBezTo>
                    <a:pt x="220" y="197"/>
                    <a:pt x="210" y="192"/>
                    <a:pt x="204" y="198"/>
                  </a:cubicBezTo>
                  <a:cubicBezTo>
                    <a:pt x="190" y="211"/>
                    <a:pt x="177" y="225"/>
                    <a:pt x="164" y="239"/>
                  </a:cubicBezTo>
                  <a:cubicBezTo>
                    <a:pt x="175" y="226"/>
                    <a:pt x="186" y="213"/>
                    <a:pt x="196" y="199"/>
                  </a:cubicBezTo>
                  <a:cubicBezTo>
                    <a:pt x="202" y="190"/>
                    <a:pt x="188" y="179"/>
                    <a:pt x="180" y="187"/>
                  </a:cubicBezTo>
                  <a:cubicBezTo>
                    <a:pt x="177" y="190"/>
                    <a:pt x="174" y="194"/>
                    <a:pt x="171" y="197"/>
                  </a:cubicBezTo>
                  <a:cubicBezTo>
                    <a:pt x="168" y="193"/>
                    <a:pt x="163" y="190"/>
                    <a:pt x="158" y="194"/>
                  </a:cubicBezTo>
                  <a:cubicBezTo>
                    <a:pt x="157" y="194"/>
                    <a:pt x="157" y="195"/>
                    <a:pt x="156" y="195"/>
                  </a:cubicBezTo>
                  <a:cubicBezTo>
                    <a:pt x="156" y="195"/>
                    <a:pt x="156" y="195"/>
                    <a:pt x="156" y="195"/>
                  </a:cubicBezTo>
                  <a:cubicBezTo>
                    <a:pt x="156" y="195"/>
                    <a:pt x="156" y="195"/>
                    <a:pt x="156" y="195"/>
                  </a:cubicBezTo>
                  <a:cubicBezTo>
                    <a:pt x="150" y="200"/>
                    <a:pt x="144" y="205"/>
                    <a:pt x="138" y="210"/>
                  </a:cubicBezTo>
                  <a:cubicBezTo>
                    <a:pt x="139" y="210"/>
                    <a:pt x="140" y="209"/>
                    <a:pt x="140" y="208"/>
                  </a:cubicBezTo>
                  <a:cubicBezTo>
                    <a:pt x="146" y="203"/>
                    <a:pt x="152" y="198"/>
                    <a:pt x="157" y="193"/>
                  </a:cubicBezTo>
                  <a:cubicBezTo>
                    <a:pt x="166" y="184"/>
                    <a:pt x="152" y="171"/>
                    <a:pt x="143" y="179"/>
                  </a:cubicBezTo>
                  <a:cubicBezTo>
                    <a:pt x="138" y="183"/>
                    <a:pt x="133" y="188"/>
                    <a:pt x="128" y="193"/>
                  </a:cubicBezTo>
                  <a:cubicBezTo>
                    <a:pt x="128" y="193"/>
                    <a:pt x="128" y="193"/>
                    <a:pt x="128" y="193"/>
                  </a:cubicBezTo>
                  <a:cubicBezTo>
                    <a:pt x="128" y="193"/>
                    <a:pt x="128" y="192"/>
                    <a:pt x="129" y="191"/>
                  </a:cubicBezTo>
                  <a:cubicBezTo>
                    <a:pt x="131" y="188"/>
                    <a:pt x="131" y="185"/>
                    <a:pt x="129" y="182"/>
                  </a:cubicBezTo>
                  <a:cubicBezTo>
                    <a:pt x="136" y="176"/>
                    <a:pt x="142" y="170"/>
                    <a:pt x="148" y="164"/>
                  </a:cubicBezTo>
                  <a:cubicBezTo>
                    <a:pt x="158" y="155"/>
                    <a:pt x="144" y="142"/>
                    <a:pt x="135" y="150"/>
                  </a:cubicBezTo>
                  <a:cubicBezTo>
                    <a:pt x="131" y="153"/>
                    <a:pt x="128" y="156"/>
                    <a:pt x="125" y="159"/>
                  </a:cubicBezTo>
                  <a:cubicBezTo>
                    <a:pt x="139" y="143"/>
                    <a:pt x="155" y="128"/>
                    <a:pt x="170" y="113"/>
                  </a:cubicBezTo>
                  <a:cubicBezTo>
                    <a:pt x="175" y="107"/>
                    <a:pt x="172" y="100"/>
                    <a:pt x="167" y="98"/>
                  </a:cubicBezTo>
                  <a:cubicBezTo>
                    <a:pt x="172" y="92"/>
                    <a:pt x="178" y="87"/>
                    <a:pt x="183" y="81"/>
                  </a:cubicBezTo>
                  <a:cubicBezTo>
                    <a:pt x="186" y="78"/>
                    <a:pt x="186" y="74"/>
                    <a:pt x="185" y="71"/>
                  </a:cubicBezTo>
                  <a:cubicBezTo>
                    <a:pt x="185" y="70"/>
                    <a:pt x="185" y="70"/>
                    <a:pt x="185" y="70"/>
                  </a:cubicBezTo>
                  <a:cubicBezTo>
                    <a:pt x="190" y="65"/>
                    <a:pt x="187" y="58"/>
                    <a:pt x="183" y="55"/>
                  </a:cubicBezTo>
                  <a:cubicBezTo>
                    <a:pt x="185" y="53"/>
                    <a:pt x="187" y="50"/>
                    <a:pt x="189" y="47"/>
                  </a:cubicBezTo>
                  <a:cubicBezTo>
                    <a:pt x="194" y="41"/>
                    <a:pt x="189" y="35"/>
                    <a:pt x="184" y="34"/>
                  </a:cubicBezTo>
                  <a:cubicBezTo>
                    <a:pt x="184" y="34"/>
                    <a:pt x="185" y="33"/>
                    <a:pt x="185" y="33"/>
                  </a:cubicBezTo>
                  <a:cubicBezTo>
                    <a:pt x="193" y="24"/>
                    <a:pt x="181" y="13"/>
                    <a:pt x="173" y="20"/>
                  </a:cubicBezTo>
                  <a:cubicBezTo>
                    <a:pt x="167" y="26"/>
                    <a:pt x="160" y="31"/>
                    <a:pt x="154" y="37"/>
                  </a:cubicBezTo>
                  <a:cubicBezTo>
                    <a:pt x="160" y="31"/>
                    <a:pt x="166" y="25"/>
                    <a:pt x="172" y="19"/>
                  </a:cubicBezTo>
                  <a:cubicBezTo>
                    <a:pt x="179" y="11"/>
                    <a:pt x="168" y="0"/>
                    <a:pt x="160" y="7"/>
                  </a:cubicBezTo>
                  <a:cubicBezTo>
                    <a:pt x="158" y="8"/>
                    <a:pt x="157" y="9"/>
                    <a:pt x="155" y="11"/>
                  </a:cubicBezTo>
                  <a:cubicBezTo>
                    <a:pt x="155" y="5"/>
                    <a:pt x="149" y="0"/>
                    <a:pt x="143" y="3"/>
                  </a:cubicBezTo>
                  <a:cubicBezTo>
                    <a:pt x="135" y="8"/>
                    <a:pt x="127" y="14"/>
                    <a:pt x="120" y="21"/>
                  </a:cubicBezTo>
                  <a:cubicBezTo>
                    <a:pt x="101" y="35"/>
                    <a:pt x="82" y="50"/>
                    <a:pt x="69" y="68"/>
                  </a:cubicBezTo>
                  <a:cubicBezTo>
                    <a:pt x="63" y="72"/>
                    <a:pt x="57" y="76"/>
                    <a:pt x="51" y="79"/>
                  </a:cubicBezTo>
                  <a:cubicBezTo>
                    <a:pt x="54" y="73"/>
                    <a:pt x="59" y="68"/>
                    <a:pt x="63" y="63"/>
                  </a:cubicBezTo>
                  <a:cubicBezTo>
                    <a:pt x="77" y="53"/>
                    <a:pt x="89" y="40"/>
                    <a:pt x="102" y="29"/>
                  </a:cubicBezTo>
                  <a:cubicBezTo>
                    <a:pt x="109" y="22"/>
                    <a:pt x="98" y="13"/>
                    <a:pt x="91" y="18"/>
                  </a:cubicBezTo>
                  <a:cubicBezTo>
                    <a:pt x="77" y="29"/>
                    <a:pt x="63" y="41"/>
                    <a:pt x="52" y="53"/>
                  </a:cubicBezTo>
                  <a:cubicBezTo>
                    <a:pt x="45" y="59"/>
                    <a:pt x="37" y="64"/>
                    <a:pt x="29" y="67"/>
                  </a:cubicBezTo>
                  <a:cubicBezTo>
                    <a:pt x="31" y="65"/>
                    <a:pt x="32" y="63"/>
                    <a:pt x="34" y="61"/>
                  </a:cubicBezTo>
                  <a:cubicBezTo>
                    <a:pt x="50" y="53"/>
                    <a:pt x="62" y="42"/>
                    <a:pt x="73" y="27"/>
                  </a:cubicBezTo>
                  <a:cubicBezTo>
                    <a:pt x="75" y="24"/>
                    <a:pt x="73" y="19"/>
                    <a:pt x="70" y="18"/>
                  </a:cubicBezTo>
                  <a:cubicBezTo>
                    <a:pt x="70" y="17"/>
                    <a:pt x="71" y="16"/>
                    <a:pt x="71" y="15"/>
                  </a:cubicBezTo>
                  <a:cubicBezTo>
                    <a:pt x="73" y="11"/>
                    <a:pt x="69" y="6"/>
                    <a:pt x="65" y="9"/>
                  </a:cubicBezTo>
                  <a:cubicBezTo>
                    <a:pt x="50" y="19"/>
                    <a:pt x="36" y="32"/>
                    <a:pt x="25" y="47"/>
                  </a:cubicBezTo>
                  <a:cubicBezTo>
                    <a:pt x="23" y="48"/>
                    <a:pt x="20" y="48"/>
                    <a:pt x="18" y="49"/>
                  </a:cubicBezTo>
                  <a:cubicBezTo>
                    <a:pt x="18" y="49"/>
                    <a:pt x="19" y="48"/>
                    <a:pt x="19" y="48"/>
                  </a:cubicBezTo>
                  <a:cubicBezTo>
                    <a:pt x="23" y="44"/>
                    <a:pt x="17" y="38"/>
                    <a:pt x="13" y="42"/>
                  </a:cubicBezTo>
                  <a:cubicBezTo>
                    <a:pt x="10" y="46"/>
                    <a:pt x="6" y="49"/>
                    <a:pt x="3" y="53"/>
                  </a:cubicBezTo>
                  <a:cubicBezTo>
                    <a:pt x="0" y="55"/>
                    <a:pt x="2" y="60"/>
                    <a:pt x="6" y="60"/>
                  </a:cubicBezTo>
                  <a:cubicBezTo>
                    <a:pt x="10" y="60"/>
                    <a:pt x="14" y="59"/>
                    <a:pt x="19" y="58"/>
                  </a:cubicBezTo>
                  <a:cubicBezTo>
                    <a:pt x="14" y="64"/>
                    <a:pt x="9" y="70"/>
                    <a:pt x="5" y="76"/>
                  </a:cubicBezTo>
                  <a:cubicBezTo>
                    <a:pt x="2" y="80"/>
                    <a:pt x="6" y="87"/>
                    <a:pt x="11" y="87"/>
                  </a:cubicBezTo>
                  <a:cubicBezTo>
                    <a:pt x="18" y="86"/>
                    <a:pt x="26" y="84"/>
                    <a:pt x="32" y="81"/>
                  </a:cubicBezTo>
                  <a:cubicBezTo>
                    <a:pt x="31" y="84"/>
                    <a:pt x="29" y="88"/>
                    <a:pt x="28" y="91"/>
                  </a:cubicBezTo>
                  <a:cubicBezTo>
                    <a:pt x="25" y="97"/>
                    <a:pt x="32" y="102"/>
                    <a:pt x="37" y="100"/>
                  </a:cubicBezTo>
                  <a:cubicBezTo>
                    <a:pt x="43" y="99"/>
                    <a:pt x="48" y="97"/>
                    <a:pt x="54" y="95"/>
                  </a:cubicBezTo>
                  <a:cubicBezTo>
                    <a:pt x="52" y="101"/>
                    <a:pt x="60" y="105"/>
                    <a:pt x="66" y="103"/>
                  </a:cubicBezTo>
                  <a:cubicBezTo>
                    <a:pt x="67" y="102"/>
                    <a:pt x="68" y="102"/>
                    <a:pt x="69" y="101"/>
                  </a:cubicBezTo>
                  <a:cubicBezTo>
                    <a:pt x="69" y="106"/>
                    <a:pt x="74" y="111"/>
                    <a:pt x="80" y="109"/>
                  </a:cubicBezTo>
                  <a:cubicBezTo>
                    <a:pt x="84" y="108"/>
                    <a:pt x="88" y="107"/>
                    <a:pt x="91" y="105"/>
                  </a:cubicBezTo>
                  <a:cubicBezTo>
                    <a:pt x="90" y="107"/>
                    <a:pt x="90" y="108"/>
                    <a:pt x="89" y="110"/>
                  </a:cubicBezTo>
                  <a:cubicBezTo>
                    <a:pt x="86" y="115"/>
                    <a:pt x="88" y="119"/>
                    <a:pt x="91" y="121"/>
                  </a:cubicBezTo>
                  <a:cubicBezTo>
                    <a:pt x="85" y="129"/>
                    <a:pt x="78" y="136"/>
                    <a:pt x="72" y="144"/>
                  </a:cubicBezTo>
                  <a:cubicBezTo>
                    <a:pt x="69" y="149"/>
                    <a:pt x="72" y="156"/>
                    <a:pt x="77" y="158"/>
                  </a:cubicBezTo>
                  <a:cubicBezTo>
                    <a:pt x="77" y="159"/>
                    <a:pt x="76" y="161"/>
                    <a:pt x="75" y="163"/>
                  </a:cubicBezTo>
                  <a:cubicBezTo>
                    <a:pt x="72" y="169"/>
                    <a:pt x="77" y="180"/>
                    <a:pt x="85" y="177"/>
                  </a:cubicBezTo>
                  <a:cubicBezTo>
                    <a:pt x="79" y="186"/>
                    <a:pt x="73" y="195"/>
                    <a:pt x="68" y="204"/>
                  </a:cubicBezTo>
                  <a:cubicBezTo>
                    <a:pt x="63" y="210"/>
                    <a:pt x="59" y="215"/>
                    <a:pt x="55" y="221"/>
                  </a:cubicBezTo>
                  <a:cubicBezTo>
                    <a:pt x="43" y="234"/>
                    <a:pt x="33" y="249"/>
                    <a:pt x="27" y="264"/>
                  </a:cubicBezTo>
                  <a:cubicBezTo>
                    <a:pt x="23" y="273"/>
                    <a:pt x="31" y="282"/>
                    <a:pt x="40" y="277"/>
                  </a:cubicBezTo>
                  <a:cubicBezTo>
                    <a:pt x="50" y="272"/>
                    <a:pt x="60" y="266"/>
                    <a:pt x="69" y="259"/>
                  </a:cubicBezTo>
                  <a:cubicBezTo>
                    <a:pt x="71" y="258"/>
                    <a:pt x="74" y="258"/>
                    <a:pt x="76" y="257"/>
                  </a:cubicBezTo>
                  <a:cubicBezTo>
                    <a:pt x="75" y="260"/>
                    <a:pt x="74" y="263"/>
                    <a:pt x="73" y="266"/>
                  </a:cubicBezTo>
                  <a:cubicBezTo>
                    <a:pt x="72" y="273"/>
                    <a:pt x="78" y="281"/>
                    <a:pt x="86" y="279"/>
                  </a:cubicBezTo>
                  <a:cubicBezTo>
                    <a:pt x="90" y="277"/>
                    <a:pt x="95" y="275"/>
                    <a:pt x="100" y="273"/>
                  </a:cubicBezTo>
                  <a:cubicBezTo>
                    <a:pt x="102" y="276"/>
                    <a:pt x="105" y="277"/>
                    <a:pt x="110" y="276"/>
                  </a:cubicBezTo>
                  <a:cubicBezTo>
                    <a:pt x="112" y="275"/>
                    <a:pt x="115" y="274"/>
                    <a:pt x="118" y="273"/>
                  </a:cubicBezTo>
                  <a:cubicBezTo>
                    <a:pt x="117" y="274"/>
                    <a:pt x="117" y="276"/>
                    <a:pt x="116" y="277"/>
                  </a:cubicBezTo>
                  <a:cubicBezTo>
                    <a:pt x="112" y="286"/>
                    <a:pt x="124" y="292"/>
                    <a:pt x="131" y="288"/>
                  </a:cubicBezTo>
                  <a:cubicBezTo>
                    <a:pt x="132" y="288"/>
                    <a:pt x="133" y="287"/>
                    <a:pt x="135" y="286"/>
                  </a:cubicBezTo>
                  <a:cubicBezTo>
                    <a:pt x="134" y="289"/>
                    <a:pt x="133" y="291"/>
                    <a:pt x="132" y="293"/>
                  </a:cubicBezTo>
                  <a:cubicBezTo>
                    <a:pt x="130" y="297"/>
                    <a:pt x="132" y="301"/>
                    <a:pt x="135" y="304"/>
                  </a:cubicBezTo>
                  <a:cubicBezTo>
                    <a:pt x="134" y="308"/>
                    <a:pt x="133" y="312"/>
                    <a:pt x="132" y="317"/>
                  </a:cubicBezTo>
                  <a:cubicBezTo>
                    <a:pt x="130" y="325"/>
                    <a:pt x="139" y="334"/>
                    <a:pt x="147" y="329"/>
                  </a:cubicBezTo>
                  <a:cubicBezTo>
                    <a:pt x="147" y="328"/>
                    <a:pt x="147" y="328"/>
                    <a:pt x="147" y="328"/>
                  </a:cubicBezTo>
                  <a:cubicBezTo>
                    <a:pt x="148" y="329"/>
                    <a:pt x="148" y="329"/>
                    <a:pt x="148" y="329"/>
                  </a:cubicBezTo>
                  <a:cubicBezTo>
                    <a:pt x="146" y="329"/>
                    <a:pt x="145" y="330"/>
                    <a:pt x="144" y="331"/>
                  </a:cubicBezTo>
                  <a:cubicBezTo>
                    <a:pt x="135" y="337"/>
                    <a:pt x="137" y="348"/>
                    <a:pt x="147" y="352"/>
                  </a:cubicBezTo>
                  <a:cubicBezTo>
                    <a:pt x="190" y="370"/>
                    <a:pt x="224" y="340"/>
                    <a:pt x="248" y="303"/>
                  </a:cubicBezTo>
                  <a:cubicBezTo>
                    <a:pt x="256" y="295"/>
                    <a:pt x="263" y="286"/>
                    <a:pt x="269" y="276"/>
                  </a:cubicBezTo>
                  <a:cubicBezTo>
                    <a:pt x="271" y="276"/>
                    <a:pt x="272" y="274"/>
                    <a:pt x="274" y="272"/>
                  </a:cubicBezTo>
                  <a:cubicBezTo>
                    <a:pt x="285" y="257"/>
                    <a:pt x="290" y="239"/>
                    <a:pt x="293" y="221"/>
                  </a:cubicBezTo>
                  <a:cubicBezTo>
                    <a:pt x="293" y="220"/>
                    <a:pt x="293" y="219"/>
                    <a:pt x="293" y="218"/>
                  </a:cubicBezTo>
                  <a:cubicBezTo>
                    <a:pt x="294" y="217"/>
                    <a:pt x="294" y="217"/>
                    <a:pt x="294" y="216"/>
                  </a:cubicBezTo>
                  <a:cubicBezTo>
                    <a:pt x="294" y="216"/>
                    <a:pt x="294" y="216"/>
                    <a:pt x="294" y="216"/>
                  </a:cubicBezTo>
                  <a:cubicBezTo>
                    <a:pt x="294" y="215"/>
                    <a:pt x="294" y="214"/>
                    <a:pt x="294" y="213"/>
                  </a:cubicBezTo>
                  <a:cubicBezTo>
                    <a:pt x="294" y="211"/>
                    <a:pt x="294" y="209"/>
                    <a:pt x="293" y="208"/>
                  </a:cubicBezTo>
                  <a:cubicBezTo>
                    <a:pt x="295" y="201"/>
                    <a:pt x="296" y="195"/>
                    <a:pt x="296" y="189"/>
                  </a:cubicBezTo>
                  <a:cubicBezTo>
                    <a:pt x="298" y="177"/>
                    <a:pt x="281" y="171"/>
                    <a:pt x="276" y="180"/>
                  </a:cubicBezTo>
                  <a:close/>
                  <a:moveTo>
                    <a:pt x="108" y="77"/>
                  </a:moveTo>
                  <a:cubicBezTo>
                    <a:pt x="112" y="74"/>
                    <a:pt x="116" y="71"/>
                    <a:pt x="119" y="68"/>
                  </a:cubicBezTo>
                  <a:cubicBezTo>
                    <a:pt x="118" y="69"/>
                    <a:pt x="117" y="71"/>
                    <a:pt x="116" y="72"/>
                  </a:cubicBezTo>
                  <a:cubicBezTo>
                    <a:pt x="113" y="73"/>
                    <a:pt x="111" y="75"/>
                    <a:pt x="108" y="77"/>
                  </a:cubicBezTo>
                  <a:close/>
                  <a:moveTo>
                    <a:pt x="127" y="221"/>
                  </a:moveTo>
                  <a:cubicBezTo>
                    <a:pt x="120" y="228"/>
                    <a:pt x="114" y="236"/>
                    <a:pt x="108" y="244"/>
                  </a:cubicBezTo>
                  <a:cubicBezTo>
                    <a:pt x="106" y="246"/>
                    <a:pt x="104" y="247"/>
                    <a:pt x="102" y="249"/>
                  </a:cubicBezTo>
                  <a:cubicBezTo>
                    <a:pt x="106" y="243"/>
                    <a:pt x="110" y="238"/>
                    <a:pt x="115" y="233"/>
                  </a:cubicBezTo>
                  <a:cubicBezTo>
                    <a:pt x="119" y="229"/>
                    <a:pt x="123" y="225"/>
                    <a:pt x="127" y="221"/>
                  </a:cubicBezTo>
                  <a:close/>
                </a:path>
              </a:pathLst>
            </a:custGeom>
            <a:solidFill>
              <a:srgbClr val="4A72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6468" name="Freeform 20">
              <a:extLst>
                <a:ext uri="{FF2B5EF4-FFF2-40B4-BE49-F238E27FC236}">
                  <a16:creationId xmlns="" xmlns:a16="http://schemas.microsoft.com/office/drawing/2014/main" id="{ED40A233-5EFC-4AA2-9F01-FF6FAF16B615}"/>
                </a:ext>
              </a:extLst>
            </p:cNvPr>
            <p:cNvSpPr>
              <a:spLocks noEditPoints="1"/>
            </p:cNvSpPr>
            <p:nvPr/>
          </p:nvSpPr>
          <p:spPr bwMode="auto">
            <a:xfrm>
              <a:off x="465379" y="1216422"/>
              <a:ext cx="966970" cy="1288602"/>
            </a:xfrm>
            <a:custGeom>
              <a:avLst/>
              <a:gdLst>
                <a:gd name="T0" fmla="*/ 2147483646 w 197"/>
                <a:gd name="T1" fmla="*/ 2147483646 h 262"/>
                <a:gd name="T2" fmla="*/ 2147483646 w 197"/>
                <a:gd name="T3" fmla="*/ 2147483646 h 262"/>
                <a:gd name="T4" fmla="*/ 2147483646 w 197"/>
                <a:gd name="T5" fmla="*/ 2147483646 h 262"/>
                <a:gd name="T6" fmla="*/ 2147483646 w 197"/>
                <a:gd name="T7" fmla="*/ 2147483646 h 262"/>
                <a:gd name="T8" fmla="*/ 2147483646 w 197"/>
                <a:gd name="T9" fmla="*/ 2147483646 h 262"/>
                <a:gd name="T10" fmla="*/ 2147483646 w 197"/>
                <a:gd name="T11" fmla="*/ 2147483646 h 262"/>
                <a:gd name="T12" fmla="*/ 2147483646 w 197"/>
                <a:gd name="T13" fmla="*/ 2147483646 h 262"/>
                <a:gd name="T14" fmla="*/ 2147483646 w 197"/>
                <a:gd name="T15" fmla="*/ 2147483646 h 262"/>
                <a:gd name="T16" fmla="*/ 2147483646 w 197"/>
                <a:gd name="T17" fmla="*/ 2147483646 h 262"/>
                <a:gd name="T18" fmla="*/ 2147483646 w 197"/>
                <a:gd name="T19" fmla="*/ 2147483646 h 262"/>
                <a:gd name="T20" fmla="*/ 2147483646 w 197"/>
                <a:gd name="T21" fmla="*/ 2147483646 h 262"/>
                <a:gd name="T22" fmla="*/ 2147483646 w 197"/>
                <a:gd name="T23" fmla="*/ 2147483646 h 262"/>
                <a:gd name="T24" fmla="*/ 2147483646 w 197"/>
                <a:gd name="T25" fmla="*/ 2147483646 h 262"/>
                <a:gd name="T26" fmla="*/ 2147483646 w 197"/>
                <a:gd name="T27" fmla="*/ 2147483646 h 262"/>
                <a:gd name="T28" fmla="*/ 2147483646 w 197"/>
                <a:gd name="T29" fmla="*/ 2147483646 h 262"/>
                <a:gd name="T30" fmla="*/ 2147483646 w 197"/>
                <a:gd name="T31" fmla="*/ 2147483646 h 262"/>
                <a:gd name="T32" fmla="*/ 2147483646 w 197"/>
                <a:gd name="T33" fmla="*/ 2147483646 h 262"/>
                <a:gd name="T34" fmla="*/ 2147483646 w 197"/>
                <a:gd name="T35" fmla="*/ 2147483646 h 262"/>
                <a:gd name="T36" fmla="*/ 2147483646 w 197"/>
                <a:gd name="T37" fmla="*/ 2147483646 h 262"/>
                <a:gd name="T38" fmla="*/ 2147483646 w 197"/>
                <a:gd name="T39" fmla="*/ 2147483646 h 262"/>
                <a:gd name="T40" fmla="*/ 2147483646 w 197"/>
                <a:gd name="T41" fmla="*/ 2147483646 h 262"/>
                <a:gd name="T42" fmla="*/ 2147483646 w 197"/>
                <a:gd name="T43" fmla="*/ 2147483646 h 262"/>
                <a:gd name="T44" fmla="*/ 2147483646 w 197"/>
                <a:gd name="T45" fmla="*/ 2147483646 h 262"/>
                <a:gd name="T46" fmla="*/ 2147483646 w 197"/>
                <a:gd name="T47" fmla="*/ 2147483646 h 262"/>
                <a:gd name="T48" fmla="*/ 2147483646 w 197"/>
                <a:gd name="T49" fmla="*/ 2147483646 h 262"/>
                <a:gd name="T50" fmla="*/ 2147483646 w 197"/>
                <a:gd name="T51" fmla="*/ 2147483646 h 262"/>
                <a:gd name="T52" fmla="*/ 2147483646 w 197"/>
                <a:gd name="T53" fmla="*/ 2147483646 h 262"/>
                <a:gd name="T54" fmla="*/ 2147483646 w 197"/>
                <a:gd name="T55" fmla="*/ 2147483646 h 262"/>
                <a:gd name="T56" fmla="*/ 2147483646 w 197"/>
                <a:gd name="T57" fmla="*/ 2147483646 h 262"/>
                <a:gd name="T58" fmla="*/ 2147483646 w 197"/>
                <a:gd name="T59" fmla="*/ 2147483646 h 262"/>
                <a:gd name="T60" fmla="*/ 2147483646 w 197"/>
                <a:gd name="T61" fmla="*/ 2147483646 h 262"/>
                <a:gd name="T62" fmla="*/ 2147483646 w 197"/>
                <a:gd name="T63" fmla="*/ 2147483646 h 262"/>
                <a:gd name="T64" fmla="*/ 2147483646 w 197"/>
                <a:gd name="T65" fmla="*/ 2147483646 h 262"/>
                <a:gd name="T66" fmla="*/ 2147483646 w 197"/>
                <a:gd name="T67" fmla="*/ 2147483646 h 262"/>
                <a:gd name="T68" fmla="*/ 2147483646 w 197"/>
                <a:gd name="T69" fmla="*/ 2147483646 h 262"/>
                <a:gd name="T70" fmla="*/ 2147483646 w 197"/>
                <a:gd name="T71" fmla="*/ 2147483646 h 2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97" h="262">
                  <a:moveTo>
                    <a:pt x="172" y="226"/>
                  </a:moveTo>
                  <a:cubicBezTo>
                    <a:pt x="170" y="225"/>
                    <a:pt x="168" y="224"/>
                    <a:pt x="167" y="224"/>
                  </a:cubicBezTo>
                  <a:cubicBezTo>
                    <a:pt x="166" y="224"/>
                    <a:pt x="165" y="224"/>
                    <a:pt x="165" y="224"/>
                  </a:cubicBezTo>
                  <a:cubicBezTo>
                    <a:pt x="164" y="220"/>
                    <a:pt x="164" y="216"/>
                    <a:pt x="163" y="213"/>
                  </a:cubicBezTo>
                  <a:cubicBezTo>
                    <a:pt x="163" y="207"/>
                    <a:pt x="155" y="203"/>
                    <a:pt x="149" y="205"/>
                  </a:cubicBezTo>
                  <a:cubicBezTo>
                    <a:pt x="147" y="200"/>
                    <a:pt x="140" y="199"/>
                    <a:pt x="134" y="201"/>
                  </a:cubicBezTo>
                  <a:cubicBezTo>
                    <a:pt x="134" y="200"/>
                    <a:pt x="134" y="200"/>
                    <a:pt x="134" y="199"/>
                  </a:cubicBezTo>
                  <a:cubicBezTo>
                    <a:pt x="133" y="193"/>
                    <a:pt x="124" y="190"/>
                    <a:pt x="118" y="193"/>
                  </a:cubicBezTo>
                  <a:cubicBezTo>
                    <a:pt x="115" y="191"/>
                    <a:pt x="111" y="191"/>
                    <a:pt x="108" y="193"/>
                  </a:cubicBezTo>
                  <a:cubicBezTo>
                    <a:pt x="107" y="193"/>
                    <a:pt x="107" y="194"/>
                    <a:pt x="106" y="194"/>
                  </a:cubicBezTo>
                  <a:cubicBezTo>
                    <a:pt x="102" y="191"/>
                    <a:pt x="97" y="191"/>
                    <a:pt x="92" y="195"/>
                  </a:cubicBezTo>
                  <a:cubicBezTo>
                    <a:pt x="91" y="195"/>
                    <a:pt x="91" y="195"/>
                    <a:pt x="91" y="195"/>
                  </a:cubicBezTo>
                  <a:cubicBezTo>
                    <a:pt x="88" y="190"/>
                    <a:pt x="81" y="187"/>
                    <a:pt x="76" y="190"/>
                  </a:cubicBezTo>
                  <a:cubicBezTo>
                    <a:pt x="69" y="194"/>
                    <a:pt x="64" y="198"/>
                    <a:pt x="61" y="204"/>
                  </a:cubicBezTo>
                  <a:cubicBezTo>
                    <a:pt x="59" y="206"/>
                    <a:pt x="57" y="206"/>
                    <a:pt x="61" y="200"/>
                  </a:cubicBezTo>
                  <a:cubicBezTo>
                    <a:pt x="68" y="190"/>
                    <a:pt x="55" y="181"/>
                    <a:pt x="46" y="185"/>
                  </a:cubicBezTo>
                  <a:cubicBezTo>
                    <a:pt x="47" y="185"/>
                    <a:pt x="48" y="181"/>
                    <a:pt x="49" y="177"/>
                  </a:cubicBezTo>
                  <a:cubicBezTo>
                    <a:pt x="58" y="170"/>
                    <a:pt x="64" y="163"/>
                    <a:pt x="69" y="152"/>
                  </a:cubicBezTo>
                  <a:cubicBezTo>
                    <a:pt x="82" y="138"/>
                    <a:pt x="93" y="120"/>
                    <a:pt x="99" y="102"/>
                  </a:cubicBezTo>
                  <a:cubicBezTo>
                    <a:pt x="104" y="95"/>
                    <a:pt x="110" y="88"/>
                    <a:pt x="115" y="82"/>
                  </a:cubicBezTo>
                  <a:cubicBezTo>
                    <a:pt x="121" y="74"/>
                    <a:pt x="116" y="65"/>
                    <a:pt x="108" y="64"/>
                  </a:cubicBezTo>
                  <a:cubicBezTo>
                    <a:pt x="109" y="64"/>
                    <a:pt x="109" y="63"/>
                    <a:pt x="110" y="63"/>
                  </a:cubicBezTo>
                  <a:cubicBezTo>
                    <a:pt x="115" y="56"/>
                    <a:pt x="110" y="47"/>
                    <a:pt x="104" y="45"/>
                  </a:cubicBezTo>
                  <a:cubicBezTo>
                    <a:pt x="109" y="40"/>
                    <a:pt x="113" y="36"/>
                    <a:pt x="117" y="31"/>
                  </a:cubicBezTo>
                  <a:cubicBezTo>
                    <a:pt x="125" y="23"/>
                    <a:pt x="115" y="9"/>
                    <a:pt x="105" y="15"/>
                  </a:cubicBezTo>
                  <a:cubicBezTo>
                    <a:pt x="104" y="16"/>
                    <a:pt x="103" y="17"/>
                    <a:pt x="101" y="18"/>
                  </a:cubicBezTo>
                  <a:cubicBezTo>
                    <a:pt x="101" y="11"/>
                    <a:pt x="93" y="6"/>
                    <a:pt x="87" y="10"/>
                  </a:cubicBezTo>
                  <a:cubicBezTo>
                    <a:pt x="86" y="11"/>
                    <a:pt x="85" y="11"/>
                    <a:pt x="84" y="12"/>
                  </a:cubicBezTo>
                  <a:cubicBezTo>
                    <a:pt x="82" y="8"/>
                    <a:pt x="76" y="6"/>
                    <a:pt x="71" y="8"/>
                  </a:cubicBezTo>
                  <a:cubicBezTo>
                    <a:pt x="69" y="10"/>
                    <a:pt x="66" y="12"/>
                    <a:pt x="63" y="14"/>
                  </a:cubicBezTo>
                  <a:cubicBezTo>
                    <a:pt x="61" y="11"/>
                    <a:pt x="58" y="10"/>
                    <a:pt x="55" y="11"/>
                  </a:cubicBezTo>
                  <a:cubicBezTo>
                    <a:pt x="54" y="11"/>
                    <a:pt x="53" y="11"/>
                    <a:pt x="52" y="12"/>
                  </a:cubicBezTo>
                  <a:cubicBezTo>
                    <a:pt x="52" y="11"/>
                    <a:pt x="52" y="10"/>
                    <a:pt x="52" y="9"/>
                  </a:cubicBezTo>
                  <a:cubicBezTo>
                    <a:pt x="53" y="4"/>
                    <a:pt x="49" y="0"/>
                    <a:pt x="45" y="2"/>
                  </a:cubicBezTo>
                  <a:cubicBezTo>
                    <a:pt x="43" y="1"/>
                    <a:pt x="42" y="2"/>
                    <a:pt x="41" y="3"/>
                  </a:cubicBezTo>
                  <a:cubicBezTo>
                    <a:pt x="41" y="3"/>
                    <a:pt x="40" y="4"/>
                    <a:pt x="40" y="4"/>
                  </a:cubicBezTo>
                  <a:cubicBezTo>
                    <a:pt x="28" y="11"/>
                    <a:pt x="14" y="25"/>
                    <a:pt x="14" y="39"/>
                  </a:cubicBezTo>
                  <a:cubicBezTo>
                    <a:pt x="12" y="43"/>
                    <a:pt x="10" y="47"/>
                    <a:pt x="9" y="51"/>
                  </a:cubicBezTo>
                  <a:cubicBezTo>
                    <a:pt x="7" y="56"/>
                    <a:pt x="13" y="60"/>
                    <a:pt x="17" y="58"/>
                  </a:cubicBezTo>
                  <a:cubicBezTo>
                    <a:pt x="17" y="60"/>
                    <a:pt x="17" y="62"/>
                    <a:pt x="17" y="64"/>
                  </a:cubicBezTo>
                  <a:cubicBezTo>
                    <a:pt x="12" y="73"/>
                    <a:pt x="8" y="83"/>
                    <a:pt x="5" y="93"/>
                  </a:cubicBezTo>
                  <a:cubicBezTo>
                    <a:pt x="5" y="95"/>
                    <a:pt x="5" y="98"/>
                    <a:pt x="6" y="100"/>
                  </a:cubicBezTo>
                  <a:cubicBezTo>
                    <a:pt x="5" y="103"/>
                    <a:pt x="3" y="106"/>
                    <a:pt x="2" y="109"/>
                  </a:cubicBezTo>
                  <a:cubicBezTo>
                    <a:pt x="0" y="116"/>
                    <a:pt x="5" y="121"/>
                    <a:pt x="11" y="121"/>
                  </a:cubicBezTo>
                  <a:cubicBezTo>
                    <a:pt x="11" y="122"/>
                    <a:pt x="10" y="124"/>
                    <a:pt x="10" y="125"/>
                  </a:cubicBezTo>
                  <a:cubicBezTo>
                    <a:pt x="8" y="133"/>
                    <a:pt x="15" y="139"/>
                    <a:pt x="22" y="137"/>
                  </a:cubicBezTo>
                  <a:cubicBezTo>
                    <a:pt x="22" y="138"/>
                    <a:pt x="22" y="138"/>
                    <a:pt x="21" y="138"/>
                  </a:cubicBezTo>
                  <a:cubicBezTo>
                    <a:pt x="18" y="144"/>
                    <a:pt x="22" y="152"/>
                    <a:pt x="28" y="154"/>
                  </a:cubicBezTo>
                  <a:cubicBezTo>
                    <a:pt x="26" y="156"/>
                    <a:pt x="25" y="158"/>
                    <a:pt x="24" y="160"/>
                  </a:cubicBezTo>
                  <a:cubicBezTo>
                    <a:pt x="20" y="166"/>
                    <a:pt x="23" y="171"/>
                    <a:pt x="28" y="174"/>
                  </a:cubicBezTo>
                  <a:cubicBezTo>
                    <a:pt x="27" y="177"/>
                    <a:pt x="27" y="180"/>
                    <a:pt x="26" y="183"/>
                  </a:cubicBezTo>
                  <a:cubicBezTo>
                    <a:pt x="25" y="193"/>
                    <a:pt x="29" y="201"/>
                    <a:pt x="37" y="205"/>
                  </a:cubicBezTo>
                  <a:cubicBezTo>
                    <a:pt x="36" y="217"/>
                    <a:pt x="46" y="225"/>
                    <a:pt x="58" y="225"/>
                  </a:cubicBezTo>
                  <a:cubicBezTo>
                    <a:pt x="62" y="227"/>
                    <a:pt x="65" y="227"/>
                    <a:pt x="69" y="225"/>
                  </a:cubicBezTo>
                  <a:cubicBezTo>
                    <a:pt x="71" y="227"/>
                    <a:pt x="74" y="228"/>
                    <a:pt x="77" y="228"/>
                  </a:cubicBezTo>
                  <a:cubicBezTo>
                    <a:pt x="78" y="232"/>
                    <a:pt x="82" y="234"/>
                    <a:pt x="86" y="235"/>
                  </a:cubicBezTo>
                  <a:cubicBezTo>
                    <a:pt x="89" y="235"/>
                    <a:pt x="92" y="235"/>
                    <a:pt x="94" y="235"/>
                  </a:cubicBezTo>
                  <a:cubicBezTo>
                    <a:pt x="96" y="236"/>
                    <a:pt x="98" y="237"/>
                    <a:pt x="101" y="238"/>
                  </a:cubicBezTo>
                  <a:cubicBezTo>
                    <a:pt x="103" y="241"/>
                    <a:pt x="106" y="244"/>
                    <a:pt x="110" y="247"/>
                  </a:cubicBezTo>
                  <a:cubicBezTo>
                    <a:pt x="117" y="251"/>
                    <a:pt x="123" y="252"/>
                    <a:pt x="128" y="251"/>
                  </a:cubicBezTo>
                  <a:cubicBezTo>
                    <a:pt x="129" y="251"/>
                    <a:pt x="129" y="251"/>
                    <a:pt x="129" y="251"/>
                  </a:cubicBezTo>
                  <a:cubicBezTo>
                    <a:pt x="133" y="254"/>
                    <a:pt x="138" y="256"/>
                    <a:pt x="143" y="256"/>
                  </a:cubicBezTo>
                  <a:cubicBezTo>
                    <a:pt x="144" y="257"/>
                    <a:pt x="145" y="257"/>
                    <a:pt x="145" y="258"/>
                  </a:cubicBezTo>
                  <a:cubicBezTo>
                    <a:pt x="150" y="262"/>
                    <a:pt x="156" y="262"/>
                    <a:pt x="161" y="258"/>
                  </a:cubicBezTo>
                  <a:cubicBezTo>
                    <a:pt x="164" y="255"/>
                    <a:pt x="166" y="251"/>
                    <a:pt x="169" y="248"/>
                  </a:cubicBezTo>
                  <a:cubicBezTo>
                    <a:pt x="172" y="250"/>
                    <a:pt x="176" y="251"/>
                    <a:pt x="180" y="250"/>
                  </a:cubicBezTo>
                  <a:cubicBezTo>
                    <a:pt x="190" y="247"/>
                    <a:pt x="190" y="240"/>
                    <a:pt x="193" y="232"/>
                  </a:cubicBezTo>
                  <a:cubicBezTo>
                    <a:pt x="197" y="219"/>
                    <a:pt x="177" y="213"/>
                    <a:pt x="172" y="226"/>
                  </a:cubicBezTo>
                  <a:close/>
                  <a:moveTo>
                    <a:pt x="40" y="107"/>
                  </a:moveTo>
                  <a:cubicBezTo>
                    <a:pt x="44" y="104"/>
                    <a:pt x="47" y="101"/>
                    <a:pt x="51" y="99"/>
                  </a:cubicBezTo>
                  <a:cubicBezTo>
                    <a:pt x="50" y="100"/>
                    <a:pt x="48" y="102"/>
                    <a:pt x="46" y="104"/>
                  </a:cubicBezTo>
                  <a:cubicBezTo>
                    <a:pt x="44" y="106"/>
                    <a:pt x="41" y="108"/>
                    <a:pt x="38" y="109"/>
                  </a:cubicBezTo>
                  <a:cubicBezTo>
                    <a:pt x="39" y="109"/>
                    <a:pt x="39" y="108"/>
                    <a:pt x="40" y="107"/>
                  </a:cubicBezTo>
                  <a:close/>
                </a:path>
              </a:pathLst>
            </a:custGeom>
            <a:solidFill>
              <a:srgbClr val="9ADD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6469" name="Freeform 21">
              <a:extLst>
                <a:ext uri="{FF2B5EF4-FFF2-40B4-BE49-F238E27FC236}">
                  <a16:creationId xmlns="" xmlns:a16="http://schemas.microsoft.com/office/drawing/2014/main" id="{32F0BEA4-6243-45C5-B968-1B6295157709}"/>
                </a:ext>
              </a:extLst>
            </p:cNvPr>
            <p:cNvSpPr>
              <a:spLocks/>
            </p:cNvSpPr>
            <p:nvPr/>
          </p:nvSpPr>
          <p:spPr bwMode="auto">
            <a:xfrm>
              <a:off x="1382548" y="979867"/>
              <a:ext cx="747015" cy="771916"/>
            </a:xfrm>
            <a:custGeom>
              <a:avLst/>
              <a:gdLst>
                <a:gd name="T0" fmla="*/ 2147483646 w 152"/>
                <a:gd name="T1" fmla="*/ 2147483646 h 157"/>
                <a:gd name="T2" fmla="*/ 2147483646 w 152"/>
                <a:gd name="T3" fmla="*/ 2147483646 h 157"/>
                <a:gd name="T4" fmla="*/ 2147483646 w 152"/>
                <a:gd name="T5" fmla="*/ 2147483646 h 157"/>
                <a:gd name="T6" fmla="*/ 2147483646 w 152"/>
                <a:gd name="T7" fmla="*/ 2147483646 h 157"/>
                <a:gd name="T8" fmla="*/ 2147483646 w 152"/>
                <a:gd name="T9" fmla="*/ 2147483646 h 157"/>
                <a:gd name="T10" fmla="*/ 2147483646 w 152"/>
                <a:gd name="T11" fmla="*/ 2147483646 h 157"/>
                <a:gd name="T12" fmla="*/ 2147483646 w 152"/>
                <a:gd name="T13" fmla="*/ 2147483646 h 157"/>
                <a:gd name="T14" fmla="*/ 2147483646 w 152"/>
                <a:gd name="T15" fmla="*/ 2147483646 h 157"/>
                <a:gd name="T16" fmla="*/ 2147483646 w 152"/>
                <a:gd name="T17" fmla="*/ 2147483646 h 157"/>
                <a:gd name="T18" fmla="*/ 2147483646 w 152"/>
                <a:gd name="T19" fmla="*/ 2147483646 h 157"/>
                <a:gd name="T20" fmla="*/ 2147483646 w 152"/>
                <a:gd name="T21" fmla="*/ 2147483646 h 157"/>
                <a:gd name="T22" fmla="*/ 2147483646 w 152"/>
                <a:gd name="T23" fmla="*/ 2147483646 h 157"/>
                <a:gd name="T24" fmla="*/ 2147483646 w 152"/>
                <a:gd name="T25" fmla="*/ 2147483646 h 157"/>
                <a:gd name="T26" fmla="*/ 2147483646 w 152"/>
                <a:gd name="T27" fmla="*/ 2147483646 h 157"/>
                <a:gd name="T28" fmla="*/ 2147483646 w 152"/>
                <a:gd name="T29" fmla="*/ 2147483646 h 157"/>
                <a:gd name="T30" fmla="*/ 2147483646 w 152"/>
                <a:gd name="T31" fmla="*/ 2147483646 h 157"/>
                <a:gd name="T32" fmla="*/ 2147483646 w 152"/>
                <a:gd name="T33" fmla="*/ 2147483646 h 157"/>
                <a:gd name="T34" fmla="*/ 2147483646 w 152"/>
                <a:gd name="T35" fmla="*/ 2147483646 h 157"/>
                <a:gd name="T36" fmla="*/ 2147483646 w 152"/>
                <a:gd name="T37" fmla="*/ 2147483646 h 157"/>
                <a:gd name="T38" fmla="*/ 2147483646 w 152"/>
                <a:gd name="T39" fmla="*/ 2147483646 h 157"/>
                <a:gd name="T40" fmla="*/ 2147483646 w 152"/>
                <a:gd name="T41" fmla="*/ 2147483646 h 157"/>
                <a:gd name="T42" fmla="*/ 0 w 152"/>
                <a:gd name="T43" fmla="*/ 2147483646 h 157"/>
                <a:gd name="T44" fmla="*/ 2147483646 w 152"/>
                <a:gd name="T45" fmla="*/ 2147483646 h 157"/>
                <a:gd name="T46" fmla="*/ 2147483646 w 152"/>
                <a:gd name="T47" fmla="*/ 2147483646 h 157"/>
                <a:gd name="T48" fmla="*/ 2147483646 w 152"/>
                <a:gd name="T49" fmla="*/ 2147483646 h 157"/>
                <a:gd name="T50" fmla="*/ 2147483646 w 152"/>
                <a:gd name="T51" fmla="*/ 2147483646 h 157"/>
                <a:gd name="T52" fmla="*/ 2147483646 w 152"/>
                <a:gd name="T53" fmla="*/ 2147483646 h 157"/>
                <a:gd name="T54" fmla="*/ 2147483646 w 152"/>
                <a:gd name="T55" fmla="*/ 2147483646 h 157"/>
                <a:gd name="T56" fmla="*/ 2147483646 w 152"/>
                <a:gd name="T57" fmla="*/ 2147483646 h 157"/>
                <a:gd name="T58" fmla="*/ 2147483646 w 152"/>
                <a:gd name="T59" fmla="*/ 2147483646 h 157"/>
                <a:gd name="T60" fmla="*/ 2147483646 w 152"/>
                <a:gd name="T61" fmla="*/ 2147483646 h 157"/>
                <a:gd name="T62" fmla="*/ 2147483646 w 152"/>
                <a:gd name="T63" fmla="*/ 2147483646 h 157"/>
                <a:gd name="T64" fmla="*/ 2147483646 w 152"/>
                <a:gd name="T65" fmla="*/ 2147483646 h 157"/>
                <a:gd name="T66" fmla="*/ 2147483646 w 152"/>
                <a:gd name="T67" fmla="*/ 2147483646 h 157"/>
                <a:gd name="T68" fmla="*/ 2147483646 w 152"/>
                <a:gd name="T69" fmla="*/ 2147483646 h 157"/>
                <a:gd name="T70" fmla="*/ 2147483646 w 152"/>
                <a:gd name="T71" fmla="*/ 2147483646 h 15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52" h="157">
                  <a:moveTo>
                    <a:pt x="145" y="109"/>
                  </a:moveTo>
                  <a:cubicBezTo>
                    <a:pt x="142" y="105"/>
                    <a:pt x="138" y="103"/>
                    <a:pt x="134" y="102"/>
                  </a:cubicBezTo>
                  <a:cubicBezTo>
                    <a:pt x="135" y="96"/>
                    <a:pt x="129" y="92"/>
                    <a:pt x="123" y="93"/>
                  </a:cubicBezTo>
                  <a:cubicBezTo>
                    <a:pt x="127" y="88"/>
                    <a:pt x="130" y="83"/>
                    <a:pt x="133" y="79"/>
                  </a:cubicBezTo>
                  <a:cubicBezTo>
                    <a:pt x="138" y="71"/>
                    <a:pt x="130" y="65"/>
                    <a:pt x="124" y="67"/>
                  </a:cubicBezTo>
                  <a:cubicBezTo>
                    <a:pt x="125" y="65"/>
                    <a:pt x="125" y="64"/>
                    <a:pt x="126" y="63"/>
                  </a:cubicBezTo>
                  <a:cubicBezTo>
                    <a:pt x="132" y="54"/>
                    <a:pt x="119" y="44"/>
                    <a:pt x="112" y="51"/>
                  </a:cubicBezTo>
                  <a:cubicBezTo>
                    <a:pt x="113" y="44"/>
                    <a:pt x="105" y="39"/>
                    <a:pt x="98" y="42"/>
                  </a:cubicBezTo>
                  <a:cubicBezTo>
                    <a:pt x="100" y="37"/>
                    <a:pt x="96" y="32"/>
                    <a:pt x="91" y="31"/>
                  </a:cubicBezTo>
                  <a:cubicBezTo>
                    <a:pt x="91" y="27"/>
                    <a:pt x="90" y="23"/>
                    <a:pt x="89" y="19"/>
                  </a:cubicBezTo>
                  <a:cubicBezTo>
                    <a:pt x="89" y="17"/>
                    <a:pt x="88" y="16"/>
                    <a:pt x="87" y="15"/>
                  </a:cubicBezTo>
                  <a:cubicBezTo>
                    <a:pt x="87" y="14"/>
                    <a:pt x="87" y="14"/>
                    <a:pt x="87" y="13"/>
                  </a:cubicBezTo>
                  <a:cubicBezTo>
                    <a:pt x="87" y="13"/>
                    <a:pt x="87" y="13"/>
                    <a:pt x="87" y="13"/>
                  </a:cubicBezTo>
                  <a:cubicBezTo>
                    <a:pt x="88" y="7"/>
                    <a:pt x="84" y="0"/>
                    <a:pt x="78" y="1"/>
                  </a:cubicBezTo>
                  <a:cubicBezTo>
                    <a:pt x="57" y="3"/>
                    <a:pt x="39" y="18"/>
                    <a:pt x="40" y="39"/>
                  </a:cubicBezTo>
                  <a:cubicBezTo>
                    <a:pt x="39" y="44"/>
                    <a:pt x="39" y="50"/>
                    <a:pt x="40" y="55"/>
                  </a:cubicBezTo>
                  <a:cubicBezTo>
                    <a:pt x="40" y="60"/>
                    <a:pt x="45" y="62"/>
                    <a:pt x="49" y="62"/>
                  </a:cubicBezTo>
                  <a:cubicBezTo>
                    <a:pt x="51" y="64"/>
                    <a:pt x="53" y="65"/>
                    <a:pt x="55" y="66"/>
                  </a:cubicBezTo>
                  <a:cubicBezTo>
                    <a:pt x="54" y="68"/>
                    <a:pt x="52" y="70"/>
                    <a:pt x="51" y="72"/>
                  </a:cubicBezTo>
                  <a:cubicBezTo>
                    <a:pt x="49" y="74"/>
                    <a:pt x="47" y="75"/>
                    <a:pt x="45" y="77"/>
                  </a:cubicBezTo>
                  <a:cubicBezTo>
                    <a:pt x="44" y="77"/>
                    <a:pt x="43" y="77"/>
                    <a:pt x="41" y="77"/>
                  </a:cubicBezTo>
                  <a:cubicBezTo>
                    <a:pt x="17" y="82"/>
                    <a:pt x="4" y="103"/>
                    <a:pt x="0" y="125"/>
                  </a:cubicBezTo>
                  <a:cubicBezTo>
                    <a:pt x="0" y="130"/>
                    <a:pt x="3" y="137"/>
                    <a:pt x="9" y="136"/>
                  </a:cubicBezTo>
                  <a:cubicBezTo>
                    <a:pt x="16" y="136"/>
                    <a:pt x="23" y="133"/>
                    <a:pt x="29" y="130"/>
                  </a:cubicBezTo>
                  <a:cubicBezTo>
                    <a:pt x="29" y="138"/>
                    <a:pt x="39" y="144"/>
                    <a:pt x="45" y="137"/>
                  </a:cubicBezTo>
                  <a:cubicBezTo>
                    <a:pt x="46" y="136"/>
                    <a:pt x="47" y="135"/>
                    <a:pt x="47" y="134"/>
                  </a:cubicBezTo>
                  <a:cubicBezTo>
                    <a:pt x="49" y="134"/>
                    <a:pt x="50" y="135"/>
                    <a:pt x="51" y="134"/>
                  </a:cubicBezTo>
                  <a:cubicBezTo>
                    <a:pt x="52" y="134"/>
                    <a:pt x="52" y="134"/>
                    <a:pt x="52" y="134"/>
                  </a:cubicBezTo>
                  <a:cubicBezTo>
                    <a:pt x="50" y="137"/>
                    <a:pt x="49" y="141"/>
                    <a:pt x="48" y="144"/>
                  </a:cubicBezTo>
                  <a:cubicBezTo>
                    <a:pt x="45" y="152"/>
                    <a:pt x="55" y="157"/>
                    <a:pt x="61" y="154"/>
                  </a:cubicBezTo>
                  <a:cubicBezTo>
                    <a:pt x="69" y="151"/>
                    <a:pt x="75" y="147"/>
                    <a:pt x="81" y="142"/>
                  </a:cubicBezTo>
                  <a:cubicBezTo>
                    <a:pt x="84" y="144"/>
                    <a:pt x="87" y="145"/>
                    <a:pt x="90" y="143"/>
                  </a:cubicBezTo>
                  <a:cubicBezTo>
                    <a:pt x="101" y="136"/>
                    <a:pt x="110" y="127"/>
                    <a:pt x="119" y="118"/>
                  </a:cubicBezTo>
                  <a:cubicBezTo>
                    <a:pt x="121" y="120"/>
                    <a:pt x="123" y="120"/>
                    <a:pt x="126" y="120"/>
                  </a:cubicBezTo>
                  <a:cubicBezTo>
                    <a:pt x="128" y="120"/>
                    <a:pt x="131" y="120"/>
                    <a:pt x="134" y="120"/>
                  </a:cubicBezTo>
                  <a:cubicBezTo>
                    <a:pt x="141" y="128"/>
                    <a:pt x="152" y="116"/>
                    <a:pt x="145" y="109"/>
                  </a:cubicBezTo>
                  <a:close/>
                </a:path>
              </a:pathLst>
            </a:custGeom>
            <a:solidFill>
              <a:srgbClr val="9ADD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6470" name="Freeform 41">
              <a:extLst>
                <a:ext uri="{FF2B5EF4-FFF2-40B4-BE49-F238E27FC236}">
                  <a16:creationId xmlns="" xmlns:a16="http://schemas.microsoft.com/office/drawing/2014/main" id="{D42B9E4D-A9A9-4B64-BAEA-C49E76A97124}"/>
                </a:ext>
              </a:extLst>
            </p:cNvPr>
            <p:cNvSpPr>
              <a:spLocks noEditPoints="1"/>
            </p:cNvSpPr>
            <p:nvPr/>
          </p:nvSpPr>
          <p:spPr bwMode="auto">
            <a:xfrm>
              <a:off x="199774" y="515057"/>
              <a:ext cx="2002417" cy="2608329"/>
            </a:xfrm>
            <a:custGeom>
              <a:avLst/>
              <a:gdLst>
                <a:gd name="T0" fmla="*/ 2147483646 w 408"/>
                <a:gd name="T1" fmla="*/ 2147483646 h 531"/>
                <a:gd name="T2" fmla="*/ 2147483646 w 408"/>
                <a:gd name="T3" fmla="*/ 2147483646 h 531"/>
                <a:gd name="T4" fmla="*/ 2147483646 w 408"/>
                <a:gd name="T5" fmla="*/ 2147483646 h 531"/>
                <a:gd name="T6" fmla="*/ 2147483646 w 408"/>
                <a:gd name="T7" fmla="*/ 2147483646 h 531"/>
                <a:gd name="T8" fmla="*/ 2147483646 w 408"/>
                <a:gd name="T9" fmla="*/ 2147483646 h 531"/>
                <a:gd name="T10" fmla="*/ 2147483646 w 408"/>
                <a:gd name="T11" fmla="*/ 2147483646 h 531"/>
                <a:gd name="T12" fmla="*/ 2147483646 w 408"/>
                <a:gd name="T13" fmla="*/ 2147483646 h 531"/>
                <a:gd name="T14" fmla="*/ 2147483646 w 408"/>
                <a:gd name="T15" fmla="*/ 2147483646 h 531"/>
                <a:gd name="T16" fmla="*/ 2147483646 w 408"/>
                <a:gd name="T17" fmla="*/ 2147483646 h 531"/>
                <a:gd name="T18" fmla="*/ 2147483646 w 408"/>
                <a:gd name="T19" fmla="*/ 2147483646 h 531"/>
                <a:gd name="T20" fmla="*/ 2147483646 w 408"/>
                <a:gd name="T21" fmla="*/ 2147483646 h 531"/>
                <a:gd name="T22" fmla="*/ 2147483646 w 408"/>
                <a:gd name="T23" fmla="*/ 2147483646 h 531"/>
                <a:gd name="T24" fmla="*/ 2147483646 w 408"/>
                <a:gd name="T25" fmla="*/ 2147483646 h 531"/>
                <a:gd name="T26" fmla="*/ 2147483646 w 408"/>
                <a:gd name="T27" fmla="*/ 2147483646 h 531"/>
                <a:gd name="T28" fmla="*/ 2147483646 w 408"/>
                <a:gd name="T29" fmla="*/ 2147483646 h 531"/>
                <a:gd name="T30" fmla="*/ 2147483646 w 408"/>
                <a:gd name="T31" fmla="*/ 2147483646 h 531"/>
                <a:gd name="T32" fmla="*/ 2147483646 w 408"/>
                <a:gd name="T33" fmla="*/ 2147483646 h 531"/>
                <a:gd name="T34" fmla="*/ 2147483646 w 408"/>
                <a:gd name="T35" fmla="*/ 2147483646 h 531"/>
                <a:gd name="T36" fmla="*/ 2147483646 w 408"/>
                <a:gd name="T37" fmla="*/ 2147483646 h 531"/>
                <a:gd name="T38" fmla="*/ 2147483646 w 408"/>
                <a:gd name="T39" fmla="*/ 2147483646 h 531"/>
                <a:gd name="T40" fmla="*/ 2147483646 w 408"/>
                <a:gd name="T41" fmla="*/ 2147483646 h 531"/>
                <a:gd name="T42" fmla="*/ 2147483646 w 408"/>
                <a:gd name="T43" fmla="*/ 2147483646 h 531"/>
                <a:gd name="T44" fmla="*/ 2147483646 w 408"/>
                <a:gd name="T45" fmla="*/ 2147483646 h 531"/>
                <a:gd name="T46" fmla="*/ 2147483646 w 408"/>
                <a:gd name="T47" fmla="*/ 2147483646 h 531"/>
                <a:gd name="T48" fmla="*/ 2147483646 w 408"/>
                <a:gd name="T49" fmla="*/ 2147483646 h 531"/>
                <a:gd name="T50" fmla="*/ 2147483646 w 408"/>
                <a:gd name="T51" fmla="*/ 2147483646 h 531"/>
                <a:gd name="T52" fmla="*/ 2147483646 w 408"/>
                <a:gd name="T53" fmla="*/ 2147483646 h 531"/>
                <a:gd name="T54" fmla="*/ 2147483646 w 408"/>
                <a:gd name="T55" fmla="*/ 2147483646 h 531"/>
                <a:gd name="T56" fmla="*/ 2147483646 w 408"/>
                <a:gd name="T57" fmla="*/ 2147483646 h 531"/>
                <a:gd name="T58" fmla="*/ 2147483646 w 408"/>
                <a:gd name="T59" fmla="*/ 2147483646 h 531"/>
                <a:gd name="T60" fmla="*/ 2147483646 w 408"/>
                <a:gd name="T61" fmla="*/ 2147483646 h 531"/>
                <a:gd name="T62" fmla="*/ 2147483646 w 408"/>
                <a:gd name="T63" fmla="*/ 2147483646 h 531"/>
                <a:gd name="T64" fmla="*/ 2147483646 w 408"/>
                <a:gd name="T65" fmla="*/ 2147483646 h 531"/>
                <a:gd name="T66" fmla="*/ 2147483646 w 408"/>
                <a:gd name="T67" fmla="*/ 2147483646 h 531"/>
                <a:gd name="T68" fmla="*/ 2147483646 w 408"/>
                <a:gd name="T69" fmla="*/ 2147483646 h 531"/>
                <a:gd name="T70" fmla="*/ 2147483646 w 408"/>
                <a:gd name="T71" fmla="*/ 2147483646 h 531"/>
                <a:gd name="T72" fmla="*/ 2147483646 w 408"/>
                <a:gd name="T73" fmla="*/ 2147483646 h 531"/>
                <a:gd name="T74" fmla="*/ 2147483646 w 408"/>
                <a:gd name="T75" fmla="*/ 2147483646 h 531"/>
                <a:gd name="T76" fmla="*/ 2147483646 w 408"/>
                <a:gd name="T77" fmla="*/ 2147483646 h 531"/>
                <a:gd name="T78" fmla="*/ 2147483646 w 408"/>
                <a:gd name="T79" fmla="*/ 2147483646 h 531"/>
                <a:gd name="T80" fmla="*/ 2147483646 w 408"/>
                <a:gd name="T81" fmla="*/ 2147483646 h 531"/>
                <a:gd name="T82" fmla="*/ 2147483646 w 408"/>
                <a:gd name="T83" fmla="*/ 2147483646 h 531"/>
                <a:gd name="T84" fmla="*/ 2147483646 w 408"/>
                <a:gd name="T85" fmla="*/ 2147483646 h 531"/>
                <a:gd name="T86" fmla="*/ 2147483646 w 408"/>
                <a:gd name="T87" fmla="*/ 2147483646 h 531"/>
                <a:gd name="T88" fmla="*/ 2147483646 w 408"/>
                <a:gd name="T89" fmla="*/ 2147483646 h 531"/>
                <a:gd name="T90" fmla="*/ 2147483646 w 408"/>
                <a:gd name="T91" fmla="*/ 2147483646 h 531"/>
                <a:gd name="T92" fmla="*/ 2147483646 w 408"/>
                <a:gd name="T93" fmla="*/ 2147483646 h 531"/>
                <a:gd name="T94" fmla="*/ 2147483646 w 408"/>
                <a:gd name="T95" fmla="*/ 2147483646 h 531"/>
                <a:gd name="T96" fmla="*/ 2147483646 w 408"/>
                <a:gd name="T97" fmla="*/ 2147483646 h 531"/>
                <a:gd name="T98" fmla="*/ 2147483646 w 408"/>
                <a:gd name="T99" fmla="*/ 2147483646 h 531"/>
                <a:gd name="T100" fmla="*/ 2147483646 w 408"/>
                <a:gd name="T101" fmla="*/ 2147483646 h 531"/>
                <a:gd name="T102" fmla="*/ 2147483646 w 408"/>
                <a:gd name="T103" fmla="*/ 2147483646 h 531"/>
                <a:gd name="T104" fmla="*/ 2147483646 w 408"/>
                <a:gd name="T105" fmla="*/ 2147483646 h 531"/>
                <a:gd name="T106" fmla="*/ 2147483646 w 408"/>
                <a:gd name="T107" fmla="*/ 2147483646 h 53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408" h="531">
                  <a:moveTo>
                    <a:pt x="235" y="46"/>
                  </a:moveTo>
                  <a:cubicBezTo>
                    <a:pt x="230" y="47"/>
                    <a:pt x="224" y="48"/>
                    <a:pt x="219" y="50"/>
                  </a:cubicBezTo>
                  <a:cubicBezTo>
                    <a:pt x="204" y="48"/>
                    <a:pt x="188" y="48"/>
                    <a:pt x="173" y="51"/>
                  </a:cubicBezTo>
                  <a:cubicBezTo>
                    <a:pt x="173" y="43"/>
                    <a:pt x="170" y="36"/>
                    <a:pt x="168" y="29"/>
                  </a:cubicBezTo>
                  <a:cubicBezTo>
                    <a:pt x="174" y="28"/>
                    <a:pt x="180" y="26"/>
                    <a:pt x="186" y="25"/>
                  </a:cubicBezTo>
                  <a:cubicBezTo>
                    <a:pt x="189" y="25"/>
                    <a:pt x="188" y="20"/>
                    <a:pt x="186" y="20"/>
                  </a:cubicBezTo>
                  <a:cubicBezTo>
                    <a:pt x="179" y="20"/>
                    <a:pt x="172" y="21"/>
                    <a:pt x="165" y="22"/>
                  </a:cubicBezTo>
                  <a:cubicBezTo>
                    <a:pt x="163" y="17"/>
                    <a:pt x="161" y="12"/>
                    <a:pt x="159" y="6"/>
                  </a:cubicBezTo>
                  <a:cubicBezTo>
                    <a:pt x="157" y="1"/>
                    <a:pt x="148" y="0"/>
                    <a:pt x="147" y="7"/>
                  </a:cubicBezTo>
                  <a:cubicBezTo>
                    <a:pt x="146" y="11"/>
                    <a:pt x="146" y="16"/>
                    <a:pt x="147" y="21"/>
                  </a:cubicBezTo>
                  <a:cubicBezTo>
                    <a:pt x="147" y="23"/>
                    <a:pt x="147" y="25"/>
                    <a:pt x="147" y="27"/>
                  </a:cubicBezTo>
                  <a:cubicBezTo>
                    <a:pt x="104" y="42"/>
                    <a:pt x="71" y="80"/>
                    <a:pt x="48" y="119"/>
                  </a:cubicBezTo>
                  <a:cubicBezTo>
                    <a:pt x="18" y="171"/>
                    <a:pt x="0" y="235"/>
                    <a:pt x="9" y="296"/>
                  </a:cubicBezTo>
                  <a:cubicBezTo>
                    <a:pt x="19" y="359"/>
                    <a:pt x="63" y="415"/>
                    <a:pt x="117" y="447"/>
                  </a:cubicBezTo>
                  <a:cubicBezTo>
                    <a:pt x="151" y="467"/>
                    <a:pt x="195" y="478"/>
                    <a:pt x="236" y="475"/>
                  </a:cubicBezTo>
                  <a:cubicBezTo>
                    <a:pt x="236" y="477"/>
                    <a:pt x="236" y="479"/>
                    <a:pt x="237" y="480"/>
                  </a:cubicBezTo>
                  <a:cubicBezTo>
                    <a:pt x="236" y="482"/>
                    <a:pt x="235" y="483"/>
                    <a:pt x="236" y="486"/>
                  </a:cubicBezTo>
                  <a:cubicBezTo>
                    <a:pt x="237" y="491"/>
                    <a:pt x="238" y="496"/>
                    <a:pt x="239" y="501"/>
                  </a:cubicBezTo>
                  <a:cubicBezTo>
                    <a:pt x="240" y="502"/>
                    <a:pt x="240" y="502"/>
                    <a:pt x="240" y="502"/>
                  </a:cubicBezTo>
                  <a:cubicBezTo>
                    <a:pt x="228" y="505"/>
                    <a:pt x="217" y="508"/>
                    <a:pt x="205" y="511"/>
                  </a:cubicBezTo>
                  <a:cubicBezTo>
                    <a:pt x="202" y="511"/>
                    <a:pt x="199" y="512"/>
                    <a:pt x="196" y="512"/>
                  </a:cubicBezTo>
                  <a:cubicBezTo>
                    <a:pt x="194" y="512"/>
                    <a:pt x="193" y="513"/>
                    <a:pt x="192" y="514"/>
                  </a:cubicBezTo>
                  <a:cubicBezTo>
                    <a:pt x="192" y="514"/>
                    <a:pt x="192" y="514"/>
                    <a:pt x="192" y="514"/>
                  </a:cubicBezTo>
                  <a:cubicBezTo>
                    <a:pt x="182" y="516"/>
                    <a:pt x="186" y="531"/>
                    <a:pt x="196" y="529"/>
                  </a:cubicBezTo>
                  <a:cubicBezTo>
                    <a:pt x="203" y="527"/>
                    <a:pt x="209" y="525"/>
                    <a:pt x="216" y="524"/>
                  </a:cubicBezTo>
                  <a:cubicBezTo>
                    <a:pt x="217" y="524"/>
                    <a:pt x="218" y="523"/>
                    <a:pt x="219" y="523"/>
                  </a:cubicBezTo>
                  <a:cubicBezTo>
                    <a:pt x="219" y="522"/>
                    <a:pt x="219" y="522"/>
                    <a:pt x="219" y="522"/>
                  </a:cubicBezTo>
                  <a:cubicBezTo>
                    <a:pt x="243" y="518"/>
                    <a:pt x="266" y="513"/>
                    <a:pt x="290" y="513"/>
                  </a:cubicBezTo>
                  <a:cubicBezTo>
                    <a:pt x="299" y="512"/>
                    <a:pt x="299" y="499"/>
                    <a:pt x="290" y="498"/>
                  </a:cubicBezTo>
                  <a:cubicBezTo>
                    <a:pt x="277" y="497"/>
                    <a:pt x="264" y="498"/>
                    <a:pt x="252" y="500"/>
                  </a:cubicBezTo>
                  <a:cubicBezTo>
                    <a:pt x="252" y="499"/>
                    <a:pt x="252" y="499"/>
                    <a:pt x="252" y="498"/>
                  </a:cubicBezTo>
                  <a:cubicBezTo>
                    <a:pt x="252" y="497"/>
                    <a:pt x="252" y="497"/>
                    <a:pt x="252" y="497"/>
                  </a:cubicBezTo>
                  <a:cubicBezTo>
                    <a:pt x="252" y="497"/>
                    <a:pt x="252" y="496"/>
                    <a:pt x="252" y="495"/>
                  </a:cubicBezTo>
                  <a:cubicBezTo>
                    <a:pt x="252" y="489"/>
                    <a:pt x="252" y="484"/>
                    <a:pt x="252" y="479"/>
                  </a:cubicBezTo>
                  <a:cubicBezTo>
                    <a:pt x="252" y="476"/>
                    <a:pt x="250" y="474"/>
                    <a:pt x="248" y="474"/>
                  </a:cubicBezTo>
                  <a:cubicBezTo>
                    <a:pt x="248" y="474"/>
                    <a:pt x="248" y="474"/>
                    <a:pt x="248" y="474"/>
                  </a:cubicBezTo>
                  <a:cubicBezTo>
                    <a:pt x="260" y="472"/>
                    <a:pt x="273" y="469"/>
                    <a:pt x="284" y="464"/>
                  </a:cubicBezTo>
                  <a:cubicBezTo>
                    <a:pt x="285" y="464"/>
                    <a:pt x="286" y="463"/>
                    <a:pt x="287" y="463"/>
                  </a:cubicBezTo>
                  <a:cubicBezTo>
                    <a:pt x="290" y="461"/>
                    <a:pt x="292" y="460"/>
                    <a:pt x="295" y="459"/>
                  </a:cubicBezTo>
                  <a:cubicBezTo>
                    <a:pt x="297" y="459"/>
                    <a:pt x="299" y="459"/>
                    <a:pt x="300" y="457"/>
                  </a:cubicBezTo>
                  <a:cubicBezTo>
                    <a:pt x="305" y="455"/>
                    <a:pt x="310" y="454"/>
                    <a:pt x="315" y="453"/>
                  </a:cubicBezTo>
                  <a:cubicBezTo>
                    <a:pt x="316" y="455"/>
                    <a:pt x="318" y="456"/>
                    <a:pt x="320" y="458"/>
                  </a:cubicBezTo>
                  <a:cubicBezTo>
                    <a:pt x="324" y="460"/>
                    <a:pt x="329" y="456"/>
                    <a:pt x="329" y="452"/>
                  </a:cubicBezTo>
                  <a:cubicBezTo>
                    <a:pt x="330" y="443"/>
                    <a:pt x="321" y="430"/>
                    <a:pt x="317" y="421"/>
                  </a:cubicBezTo>
                  <a:cubicBezTo>
                    <a:pt x="315" y="414"/>
                    <a:pt x="312" y="408"/>
                    <a:pt x="308" y="402"/>
                  </a:cubicBezTo>
                  <a:cubicBezTo>
                    <a:pt x="321" y="396"/>
                    <a:pt x="332" y="389"/>
                    <a:pt x="342" y="381"/>
                  </a:cubicBezTo>
                  <a:cubicBezTo>
                    <a:pt x="384" y="347"/>
                    <a:pt x="405" y="296"/>
                    <a:pt x="406" y="243"/>
                  </a:cubicBezTo>
                  <a:cubicBezTo>
                    <a:pt x="408" y="152"/>
                    <a:pt x="341" y="31"/>
                    <a:pt x="235" y="46"/>
                  </a:cubicBezTo>
                  <a:close/>
                  <a:moveTo>
                    <a:pt x="325" y="97"/>
                  </a:moveTo>
                  <a:cubicBezTo>
                    <a:pt x="357" y="127"/>
                    <a:pt x="376" y="170"/>
                    <a:pt x="382" y="213"/>
                  </a:cubicBezTo>
                  <a:cubicBezTo>
                    <a:pt x="376" y="214"/>
                    <a:pt x="371" y="216"/>
                    <a:pt x="366" y="218"/>
                  </a:cubicBezTo>
                  <a:cubicBezTo>
                    <a:pt x="358" y="216"/>
                    <a:pt x="351" y="216"/>
                    <a:pt x="342" y="221"/>
                  </a:cubicBezTo>
                  <a:cubicBezTo>
                    <a:pt x="333" y="225"/>
                    <a:pt x="328" y="234"/>
                    <a:pt x="319" y="238"/>
                  </a:cubicBezTo>
                  <a:cubicBezTo>
                    <a:pt x="311" y="242"/>
                    <a:pt x="304" y="245"/>
                    <a:pt x="297" y="244"/>
                  </a:cubicBezTo>
                  <a:cubicBezTo>
                    <a:pt x="293" y="242"/>
                    <a:pt x="289" y="239"/>
                    <a:pt x="285" y="235"/>
                  </a:cubicBezTo>
                  <a:cubicBezTo>
                    <a:pt x="284" y="233"/>
                    <a:pt x="283" y="231"/>
                    <a:pt x="282" y="229"/>
                  </a:cubicBezTo>
                  <a:cubicBezTo>
                    <a:pt x="280" y="224"/>
                    <a:pt x="275" y="223"/>
                    <a:pt x="272" y="226"/>
                  </a:cubicBezTo>
                  <a:cubicBezTo>
                    <a:pt x="265" y="233"/>
                    <a:pt x="258" y="239"/>
                    <a:pt x="249" y="242"/>
                  </a:cubicBezTo>
                  <a:cubicBezTo>
                    <a:pt x="249" y="243"/>
                    <a:pt x="248" y="243"/>
                    <a:pt x="248" y="243"/>
                  </a:cubicBezTo>
                  <a:cubicBezTo>
                    <a:pt x="245" y="238"/>
                    <a:pt x="245" y="229"/>
                    <a:pt x="245" y="226"/>
                  </a:cubicBezTo>
                  <a:cubicBezTo>
                    <a:pt x="245" y="211"/>
                    <a:pt x="252" y="201"/>
                    <a:pt x="264" y="193"/>
                  </a:cubicBezTo>
                  <a:cubicBezTo>
                    <a:pt x="270" y="189"/>
                    <a:pt x="276" y="185"/>
                    <a:pt x="280" y="180"/>
                  </a:cubicBezTo>
                  <a:cubicBezTo>
                    <a:pt x="281" y="180"/>
                    <a:pt x="281" y="180"/>
                    <a:pt x="281" y="180"/>
                  </a:cubicBezTo>
                  <a:cubicBezTo>
                    <a:pt x="290" y="172"/>
                    <a:pt x="298" y="160"/>
                    <a:pt x="294" y="148"/>
                  </a:cubicBezTo>
                  <a:cubicBezTo>
                    <a:pt x="292" y="140"/>
                    <a:pt x="288" y="133"/>
                    <a:pt x="285" y="125"/>
                  </a:cubicBezTo>
                  <a:cubicBezTo>
                    <a:pt x="285" y="124"/>
                    <a:pt x="285" y="124"/>
                    <a:pt x="285" y="124"/>
                  </a:cubicBezTo>
                  <a:cubicBezTo>
                    <a:pt x="286" y="110"/>
                    <a:pt x="303" y="98"/>
                    <a:pt x="316" y="90"/>
                  </a:cubicBezTo>
                  <a:cubicBezTo>
                    <a:pt x="319" y="92"/>
                    <a:pt x="322" y="95"/>
                    <a:pt x="325" y="97"/>
                  </a:cubicBezTo>
                  <a:close/>
                  <a:moveTo>
                    <a:pt x="297" y="442"/>
                  </a:moveTo>
                  <a:cubicBezTo>
                    <a:pt x="297" y="442"/>
                    <a:pt x="297" y="442"/>
                    <a:pt x="297" y="442"/>
                  </a:cubicBezTo>
                  <a:cubicBezTo>
                    <a:pt x="296" y="442"/>
                    <a:pt x="295" y="442"/>
                    <a:pt x="293" y="442"/>
                  </a:cubicBezTo>
                  <a:cubicBezTo>
                    <a:pt x="264" y="451"/>
                    <a:pt x="239" y="460"/>
                    <a:pt x="208" y="458"/>
                  </a:cubicBezTo>
                  <a:cubicBezTo>
                    <a:pt x="179" y="457"/>
                    <a:pt x="151" y="447"/>
                    <a:pt x="125" y="433"/>
                  </a:cubicBezTo>
                  <a:cubicBezTo>
                    <a:pt x="73" y="403"/>
                    <a:pt x="36" y="351"/>
                    <a:pt x="24" y="292"/>
                  </a:cubicBezTo>
                  <a:cubicBezTo>
                    <a:pt x="13" y="237"/>
                    <a:pt x="32" y="178"/>
                    <a:pt x="57" y="130"/>
                  </a:cubicBezTo>
                  <a:cubicBezTo>
                    <a:pt x="78" y="90"/>
                    <a:pt x="108" y="55"/>
                    <a:pt x="147" y="37"/>
                  </a:cubicBezTo>
                  <a:cubicBezTo>
                    <a:pt x="147" y="42"/>
                    <a:pt x="148" y="47"/>
                    <a:pt x="148" y="52"/>
                  </a:cubicBezTo>
                  <a:cubicBezTo>
                    <a:pt x="148" y="55"/>
                    <a:pt x="149" y="57"/>
                    <a:pt x="151" y="58"/>
                  </a:cubicBezTo>
                  <a:cubicBezTo>
                    <a:pt x="144" y="61"/>
                    <a:pt x="136" y="65"/>
                    <a:pt x="129" y="69"/>
                  </a:cubicBezTo>
                  <a:cubicBezTo>
                    <a:pt x="90" y="95"/>
                    <a:pt x="66" y="139"/>
                    <a:pt x="54" y="184"/>
                  </a:cubicBezTo>
                  <a:cubicBezTo>
                    <a:pt x="31" y="277"/>
                    <a:pt x="66" y="392"/>
                    <a:pt x="168" y="418"/>
                  </a:cubicBezTo>
                  <a:cubicBezTo>
                    <a:pt x="210" y="429"/>
                    <a:pt x="258" y="424"/>
                    <a:pt x="299" y="406"/>
                  </a:cubicBezTo>
                  <a:cubicBezTo>
                    <a:pt x="300" y="414"/>
                    <a:pt x="302" y="421"/>
                    <a:pt x="305" y="429"/>
                  </a:cubicBezTo>
                  <a:cubicBezTo>
                    <a:pt x="305" y="431"/>
                    <a:pt x="306" y="434"/>
                    <a:pt x="307" y="437"/>
                  </a:cubicBezTo>
                  <a:cubicBezTo>
                    <a:pt x="304" y="438"/>
                    <a:pt x="301" y="440"/>
                    <a:pt x="297" y="442"/>
                  </a:cubicBezTo>
                  <a:close/>
                  <a:moveTo>
                    <a:pt x="167" y="199"/>
                  </a:moveTo>
                  <a:cubicBezTo>
                    <a:pt x="167" y="200"/>
                    <a:pt x="167" y="200"/>
                    <a:pt x="167" y="200"/>
                  </a:cubicBezTo>
                  <a:cubicBezTo>
                    <a:pt x="166" y="199"/>
                    <a:pt x="165" y="199"/>
                    <a:pt x="164" y="198"/>
                  </a:cubicBezTo>
                  <a:cubicBezTo>
                    <a:pt x="169" y="194"/>
                    <a:pt x="175" y="188"/>
                    <a:pt x="179" y="182"/>
                  </a:cubicBezTo>
                  <a:cubicBezTo>
                    <a:pt x="178" y="187"/>
                    <a:pt x="175" y="191"/>
                    <a:pt x="171" y="196"/>
                  </a:cubicBezTo>
                  <a:cubicBezTo>
                    <a:pt x="169" y="194"/>
                    <a:pt x="165" y="196"/>
                    <a:pt x="167" y="199"/>
                  </a:cubicBezTo>
                  <a:close/>
                  <a:moveTo>
                    <a:pt x="152" y="197"/>
                  </a:moveTo>
                  <a:cubicBezTo>
                    <a:pt x="149" y="199"/>
                    <a:pt x="151" y="204"/>
                    <a:pt x="154" y="205"/>
                  </a:cubicBezTo>
                  <a:cubicBezTo>
                    <a:pt x="163" y="208"/>
                    <a:pt x="172" y="211"/>
                    <a:pt x="180" y="217"/>
                  </a:cubicBezTo>
                  <a:cubicBezTo>
                    <a:pt x="187" y="223"/>
                    <a:pt x="175" y="231"/>
                    <a:pt x="171" y="234"/>
                  </a:cubicBezTo>
                  <a:cubicBezTo>
                    <a:pt x="164" y="239"/>
                    <a:pt x="156" y="244"/>
                    <a:pt x="150" y="251"/>
                  </a:cubicBezTo>
                  <a:cubicBezTo>
                    <a:pt x="145" y="257"/>
                    <a:pt x="141" y="263"/>
                    <a:pt x="137" y="270"/>
                  </a:cubicBezTo>
                  <a:cubicBezTo>
                    <a:pt x="136" y="271"/>
                    <a:pt x="135" y="272"/>
                    <a:pt x="133" y="273"/>
                  </a:cubicBezTo>
                  <a:cubicBezTo>
                    <a:pt x="123" y="283"/>
                    <a:pt x="116" y="301"/>
                    <a:pt x="118" y="317"/>
                  </a:cubicBezTo>
                  <a:cubicBezTo>
                    <a:pt x="116" y="323"/>
                    <a:pt x="115" y="330"/>
                    <a:pt x="114" y="336"/>
                  </a:cubicBezTo>
                  <a:cubicBezTo>
                    <a:pt x="113" y="340"/>
                    <a:pt x="116" y="343"/>
                    <a:pt x="120" y="343"/>
                  </a:cubicBezTo>
                  <a:cubicBezTo>
                    <a:pt x="132" y="344"/>
                    <a:pt x="143" y="343"/>
                    <a:pt x="155" y="340"/>
                  </a:cubicBezTo>
                  <a:cubicBezTo>
                    <a:pt x="161" y="338"/>
                    <a:pt x="167" y="336"/>
                    <a:pt x="172" y="334"/>
                  </a:cubicBezTo>
                  <a:cubicBezTo>
                    <a:pt x="181" y="333"/>
                    <a:pt x="181" y="334"/>
                    <a:pt x="192" y="341"/>
                  </a:cubicBezTo>
                  <a:cubicBezTo>
                    <a:pt x="204" y="349"/>
                    <a:pt x="221" y="349"/>
                    <a:pt x="232" y="359"/>
                  </a:cubicBezTo>
                  <a:cubicBezTo>
                    <a:pt x="237" y="369"/>
                    <a:pt x="236" y="380"/>
                    <a:pt x="234" y="391"/>
                  </a:cubicBezTo>
                  <a:cubicBezTo>
                    <a:pt x="233" y="394"/>
                    <a:pt x="231" y="397"/>
                    <a:pt x="230" y="400"/>
                  </a:cubicBezTo>
                  <a:cubicBezTo>
                    <a:pt x="199" y="403"/>
                    <a:pt x="168" y="398"/>
                    <a:pt x="142" y="384"/>
                  </a:cubicBezTo>
                  <a:cubicBezTo>
                    <a:pt x="68" y="346"/>
                    <a:pt x="57" y="246"/>
                    <a:pt x="79" y="174"/>
                  </a:cubicBezTo>
                  <a:cubicBezTo>
                    <a:pt x="83" y="159"/>
                    <a:pt x="89" y="144"/>
                    <a:pt x="98" y="131"/>
                  </a:cubicBezTo>
                  <a:cubicBezTo>
                    <a:pt x="99" y="131"/>
                    <a:pt x="100" y="132"/>
                    <a:pt x="100" y="134"/>
                  </a:cubicBezTo>
                  <a:cubicBezTo>
                    <a:pt x="101" y="142"/>
                    <a:pt x="103" y="150"/>
                    <a:pt x="103" y="158"/>
                  </a:cubicBezTo>
                  <a:cubicBezTo>
                    <a:pt x="104" y="159"/>
                    <a:pt x="105" y="160"/>
                    <a:pt x="106" y="160"/>
                  </a:cubicBezTo>
                  <a:cubicBezTo>
                    <a:pt x="123" y="162"/>
                    <a:pt x="139" y="159"/>
                    <a:pt x="156" y="159"/>
                  </a:cubicBezTo>
                  <a:cubicBezTo>
                    <a:pt x="160" y="159"/>
                    <a:pt x="169" y="159"/>
                    <a:pt x="175" y="161"/>
                  </a:cubicBezTo>
                  <a:cubicBezTo>
                    <a:pt x="175" y="161"/>
                    <a:pt x="175" y="161"/>
                    <a:pt x="175" y="161"/>
                  </a:cubicBezTo>
                  <a:cubicBezTo>
                    <a:pt x="177" y="164"/>
                    <a:pt x="178" y="166"/>
                    <a:pt x="179" y="169"/>
                  </a:cubicBezTo>
                  <a:cubicBezTo>
                    <a:pt x="176" y="179"/>
                    <a:pt x="156" y="193"/>
                    <a:pt x="152" y="197"/>
                  </a:cubicBezTo>
                  <a:close/>
                  <a:moveTo>
                    <a:pt x="130" y="155"/>
                  </a:moveTo>
                  <a:cubicBezTo>
                    <a:pt x="123" y="155"/>
                    <a:pt x="117" y="156"/>
                    <a:pt x="110" y="156"/>
                  </a:cubicBezTo>
                  <a:cubicBezTo>
                    <a:pt x="107" y="156"/>
                    <a:pt x="105" y="146"/>
                    <a:pt x="104" y="138"/>
                  </a:cubicBezTo>
                  <a:cubicBezTo>
                    <a:pt x="108" y="143"/>
                    <a:pt x="114" y="148"/>
                    <a:pt x="123" y="151"/>
                  </a:cubicBezTo>
                  <a:cubicBezTo>
                    <a:pt x="126" y="152"/>
                    <a:pt x="131" y="153"/>
                    <a:pt x="135" y="154"/>
                  </a:cubicBezTo>
                  <a:cubicBezTo>
                    <a:pt x="133" y="154"/>
                    <a:pt x="132" y="155"/>
                    <a:pt x="130" y="155"/>
                  </a:cubicBezTo>
                  <a:close/>
                  <a:moveTo>
                    <a:pt x="316" y="372"/>
                  </a:moveTo>
                  <a:cubicBezTo>
                    <a:pt x="295" y="386"/>
                    <a:pt x="270" y="395"/>
                    <a:pt x="244" y="399"/>
                  </a:cubicBezTo>
                  <a:cubicBezTo>
                    <a:pt x="245" y="395"/>
                    <a:pt x="247" y="392"/>
                    <a:pt x="248" y="388"/>
                  </a:cubicBezTo>
                  <a:cubicBezTo>
                    <a:pt x="252" y="380"/>
                    <a:pt x="251" y="372"/>
                    <a:pt x="249" y="364"/>
                  </a:cubicBezTo>
                  <a:cubicBezTo>
                    <a:pt x="247" y="354"/>
                    <a:pt x="240" y="348"/>
                    <a:pt x="232" y="344"/>
                  </a:cubicBezTo>
                  <a:cubicBezTo>
                    <a:pt x="229" y="341"/>
                    <a:pt x="226" y="338"/>
                    <a:pt x="223" y="336"/>
                  </a:cubicBezTo>
                  <a:cubicBezTo>
                    <a:pt x="213" y="329"/>
                    <a:pt x="200" y="322"/>
                    <a:pt x="188" y="319"/>
                  </a:cubicBezTo>
                  <a:cubicBezTo>
                    <a:pt x="185" y="318"/>
                    <a:pt x="181" y="319"/>
                    <a:pt x="177" y="321"/>
                  </a:cubicBezTo>
                  <a:cubicBezTo>
                    <a:pt x="170" y="321"/>
                    <a:pt x="162" y="324"/>
                    <a:pt x="157" y="325"/>
                  </a:cubicBezTo>
                  <a:cubicBezTo>
                    <a:pt x="151" y="326"/>
                    <a:pt x="145" y="328"/>
                    <a:pt x="138" y="329"/>
                  </a:cubicBezTo>
                  <a:cubicBezTo>
                    <a:pt x="133" y="330"/>
                    <a:pt x="130" y="324"/>
                    <a:pt x="130" y="317"/>
                  </a:cubicBezTo>
                  <a:cubicBezTo>
                    <a:pt x="134" y="303"/>
                    <a:pt x="139" y="291"/>
                    <a:pt x="146" y="279"/>
                  </a:cubicBezTo>
                  <a:cubicBezTo>
                    <a:pt x="147" y="277"/>
                    <a:pt x="149" y="274"/>
                    <a:pt x="150" y="272"/>
                  </a:cubicBezTo>
                  <a:cubicBezTo>
                    <a:pt x="157" y="266"/>
                    <a:pt x="165" y="261"/>
                    <a:pt x="172" y="256"/>
                  </a:cubicBezTo>
                  <a:cubicBezTo>
                    <a:pt x="182" y="248"/>
                    <a:pt x="191" y="238"/>
                    <a:pt x="194" y="224"/>
                  </a:cubicBezTo>
                  <a:cubicBezTo>
                    <a:pt x="196" y="214"/>
                    <a:pt x="186" y="208"/>
                    <a:pt x="178" y="202"/>
                  </a:cubicBezTo>
                  <a:cubicBezTo>
                    <a:pt x="192" y="189"/>
                    <a:pt x="195" y="159"/>
                    <a:pt x="177" y="148"/>
                  </a:cubicBezTo>
                  <a:cubicBezTo>
                    <a:pt x="168" y="142"/>
                    <a:pt x="157" y="147"/>
                    <a:pt x="147" y="145"/>
                  </a:cubicBezTo>
                  <a:cubicBezTo>
                    <a:pt x="127" y="143"/>
                    <a:pt x="110" y="138"/>
                    <a:pt x="105" y="119"/>
                  </a:cubicBezTo>
                  <a:cubicBezTo>
                    <a:pt x="116" y="104"/>
                    <a:pt x="129" y="92"/>
                    <a:pt x="144" y="82"/>
                  </a:cubicBezTo>
                  <a:cubicBezTo>
                    <a:pt x="156" y="74"/>
                    <a:pt x="170" y="69"/>
                    <a:pt x="185" y="66"/>
                  </a:cubicBezTo>
                  <a:cubicBezTo>
                    <a:pt x="184" y="67"/>
                    <a:pt x="183" y="67"/>
                    <a:pt x="183" y="68"/>
                  </a:cubicBezTo>
                  <a:cubicBezTo>
                    <a:pt x="175" y="73"/>
                    <a:pt x="180" y="88"/>
                    <a:pt x="190" y="84"/>
                  </a:cubicBezTo>
                  <a:cubicBezTo>
                    <a:pt x="208" y="76"/>
                    <a:pt x="226" y="69"/>
                    <a:pt x="245" y="68"/>
                  </a:cubicBezTo>
                  <a:cubicBezTo>
                    <a:pt x="252" y="69"/>
                    <a:pt x="259" y="71"/>
                    <a:pt x="266" y="73"/>
                  </a:cubicBezTo>
                  <a:cubicBezTo>
                    <a:pt x="269" y="74"/>
                    <a:pt x="271" y="72"/>
                    <a:pt x="272" y="69"/>
                  </a:cubicBezTo>
                  <a:cubicBezTo>
                    <a:pt x="285" y="72"/>
                    <a:pt x="298" y="78"/>
                    <a:pt x="309" y="85"/>
                  </a:cubicBezTo>
                  <a:cubicBezTo>
                    <a:pt x="290" y="91"/>
                    <a:pt x="269" y="106"/>
                    <a:pt x="275" y="128"/>
                  </a:cubicBezTo>
                  <a:cubicBezTo>
                    <a:pt x="280" y="144"/>
                    <a:pt x="291" y="158"/>
                    <a:pt x="274" y="171"/>
                  </a:cubicBezTo>
                  <a:cubicBezTo>
                    <a:pt x="264" y="179"/>
                    <a:pt x="252" y="183"/>
                    <a:pt x="242" y="192"/>
                  </a:cubicBezTo>
                  <a:cubicBezTo>
                    <a:pt x="229" y="203"/>
                    <a:pt x="214" y="237"/>
                    <a:pt x="232" y="251"/>
                  </a:cubicBezTo>
                  <a:cubicBezTo>
                    <a:pt x="237" y="256"/>
                    <a:pt x="243" y="256"/>
                    <a:pt x="249" y="255"/>
                  </a:cubicBezTo>
                  <a:cubicBezTo>
                    <a:pt x="258" y="257"/>
                    <a:pt x="269" y="251"/>
                    <a:pt x="277" y="245"/>
                  </a:cubicBezTo>
                  <a:cubicBezTo>
                    <a:pt x="285" y="255"/>
                    <a:pt x="295" y="259"/>
                    <a:pt x="310" y="255"/>
                  </a:cubicBezTo>
                  <a:cubicBezTo>
                    <a:pt x="311" y="254"/>
                    <a:pt x="311" y="254"/>
                    <a:pt x="311" y="254"/>
                  </a:cubicBezTo>
                  <a:cubicBezTo>
                    <a:pt x="328" y="253"/>
                    <a:pt x="345" y="239"/>
                    <a:pt x="363" y="229"/>
                  </a:cubicBezTo>
                  <a:cubicBezTo>
                    <a:pt x="365" y="229"/>
                    <a:pt x="366" y="230"/>
                    <a:pt x="368" y="230"/>
                  </a:cubicBezTo>
                  <a:cubicBezTo>
                    <a:pt x="374" y="232"/>
                    <a:pt x="378" y="233"/>
                    <a:pt x="383" y="232"/>
                  </a:cubicBezTo>
                  <a:cubicBezTo>
                    <a:pt x="383" y="233"/>
                    <a:pt x="383" y="234"/>
                    <a:pt x="383" y="234"/>
                  </a:cubicBezTo>
                  <a:cubicBezTo>
                    <a:pt x="386" y="289"/>
                    <a:pt x="363" y="341"/>
                    <a:pt x="316" y="37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6471" name="Freeform 42">
              <a:extLst>
                <a:ext uri="{FF2B5EF4-FFF2-40B4-BE49-F238E27FC236}">
                  <a16:creationId xmlns="" xmlns:a16="http://schemas.microsoft.com/office/drawing/2014/main" id="{58492319-259E-4930-9591-361512546698}"/>
                </a:ext>
              </a:extLst>
            </p:cNvPr>
            <p:cNvSpPr>
              <a:spLocks/>
            </p:cNvSpPr>
            <p:nvPr/>
          </p:nvSpPr>
          <p:spPr bwMode="auto">
            <a:xfrm>
              <a:off x="2098437" y="724637"/>
              <a:ext cx="222030" cy="222030"/>
            </a:xfrm>
            <a:custGeom>
              <a:avLst/>
              <a:gdLst>
                <a:gd name="T0" fmla="*/ 2147483646 w 45"/>
                <a:gd name="T1" fmla="*/ 2147483646 h 45"/>
                <a:gd name="T2" fmla="*/ 2147483646 w 45"/>
                <a:gd name="T3" fmla="*/ 2147483646 h 45"/>
                <a:gd name="T4" fmla="*/ 2147483646 w 45"/>
                <a:gd name="T5" fmla="*/ 2147483646 h 45"/>
                <a:gd name="T6" fmla="*/ 2147483646 w 45"/>
                <a:gd name="T7" fmla="*/ 2147483646 h 45"/>
                <a:gd name="T8" fmla="*/ 2147483646 w 45"/>
                <a:gd name="T9" fmla="*/ 2147483646 h 45"/>
                <a:gd name="T10" fmla="*/ 2147483646 w 45"/>
                <a:gd name="T11" fmla="*/ 2147483646 h 45"/>
                <a:gd name="T12" fmla="*/ 2147483646 w 45"/>
                <a:gd name="T13" fmla="*/ 2147483646 h 45"/>
                <a:gd name="T14" fmla="*/ 2147483646 w 45"/>
                <a:gd name="T15" fmla="*/ 2147483646 h 4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5" h="45">
                  <a:moveTo>
                    <a:pt x="29" y="5"/>
                  </a:moveTo>
                  <a:cubicBezTo>
                    <a:pt x="21" y="10"/>
                    <a:pt x="13" y="16"/>
                    <a:pt x="5" y="23"/>
                  </a:cubicBezTo>
                  <a:cubicBezTo>
                    <a:pt x="5" y="23"/>
                    <a:pt x="4" y="24"/>
                    <a:pt x="3" y="24"/>
                  </a:cubicBezTo>
                  <a:cubicBezTo>
                    <a:pt x="0" y="27"/>
                    <a:pt x="0" y="31"/>
                    <a:pt x="2" y="34"/>
                  </a:cubicBezTo>
                  <a:cubicBezTo>
                    <a:pt x="1" y="38"/>
                    <a:pt x="3" y="42"/>
                    <a:pt x="7" y="43"/>
                  </a:cubicBezTo>
                  <a:cubicBezTo>
                    <a:pt x="15" y="45"/>
                    <a:pt x="19" y="40"/>
                    <a:pt x="24" y="35"/>
                  </a:cubicBezTo>
                  <a:cubicBezTo>
                    <a:pt x="30" y="29"/>
                    <a:pt x="35" y="22"/>
                    <a:pt x="40" y="16"/>
                  </a:cubicBezTo>
                  <a:cubicBezTo>
                    <a:pt x="45" y="9"/>
                    <a:pt x="36" y="0"/>
                    <a:pt x="29" y="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6472" name="Freeform 43">
              <a:extLst>
                <a:ext uri="{FF2B5EF4-FFF2-40B4-BE49-F238E27FC236}">
                  <a16:creationId xmlns="" xmlns:a16="http://schemas.microsoft.com/office/drawing/2014/main" id="{9574A64D-A32E-4975-AA77-8F5696B4B28F}"/>
                </a:ext>
              </a:extLst>
            </p:cNvPr>
            <p:cNvSpPr>
              <a:spLocks/>
            </p:cNvSpPr>
            <p:nvPr/>
          </p:nvSpPr>
          <p:spPr bwMode="auto">
            <a:xfrm>
              <a:off x="2237466" y="853290"/>
              <a:ext cx="238631" cy="190904"/>
            </a:xfrm>
            <a:custGeom>
              <a:avLst/>
              <a:gdLst>
                <a:gd name="T0" fmla="*/ 2147483646 w 49"/>
                <a:gd name="T1" fmla="*/ 2147483646 h 39"/>
                <a:gd name="T2" fmla="*/ 2147483646 w 49"/>
                <a:gd name="T3" fmla="*/ 2147483646 h 39"/>
                <a:gd name="T4" fmla="*/ 2147483646 w 49"/>
                <a:gd name="T5" fmla="*/ 2147483646 h 39"/>
                <a:gd name="T6" fmla="*/ 2147483646 w 49"/>
                <a:gd name="T7" fmla="*/ 2147483646 h 39"/>
                <a:gd name="T8" fmla="*/ 2147483646 w 49"/>
                <a:gd name="T9" fmla="*/ 2147483646 h 39"/>
                <a:gd name="T10" fmla="*/ 2147483646 w 49"/>
                <a:gd name="T11" fmla="*/ 2147483646 h 39"/>
                <a:gd name="T12" fmla="*/ 2147483646 w 49"/>
                <a:gd name="T13" fmla="*/ 2147483646 h 39"/>
                <a:gd name="T14" fmla="*/ 2147483646 w 49"/>
                <a:gd name="T15" fmla="*/ 2147483646 h 3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9" h="39">
                  <a:moveTo>
                    <a:pt x="35" y="2"/>
                  </a:moveTo>
                  <a:cubicBezTo>
                    <a:pt x="28" y="4"/>
                    <a:pt x="23" y="8"/>
                    <a:pt x="18" y="12"/>
                  </a:cubicBezTo>
                  <a:cubicBezTo>
                    <a:pt x="16" y="14"/>
                    <a:pt x="14" y="15"/>
                    <a:pt x="13" y="16"/>
                  </a:cubicBezTo>
                  <a:cubicBezTo>
                    <a:pt x="10" y="18"/>
                    <a:pt x="8" y="20"/>
                    <a:pt x="5" y="23"/>
                  </a:cubicBezTo>
                  <a:cubicBezTo>
                    <a:pt x="0" y="28"/>
                    <a:pt x="5" y="39"/>
                    <a:pt x="13" y="36"/>
                  </a:cubicBezTo>
                  <a:cubicBezTo>
                    <a:pt x="18" y="34"/>
                    <a:pt x="24" y="31"/>
                    <a:pt x="29" y="28"/>
                  </a:cubicBezTo>
                  <a:cubicBezTo>
                    <a:pt x="34" y="24"/>
                    <a:pt x="39" y="20"/>
                    <a:pt x="43" y="15"/>
                  </a:cubicBezTo>
                  <a:cubicBezTo>
                    <a:pt x="49" y="10"/>
                    <a:pt x="43" y="0"/>
                    <a:pt x="35" y="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6473" name="Freeform 44">
              <a:extLst>
                <a:ext uri="{FF2B5EF4-FFF2-40B4-BE49-F238E27FC236}">
                  <a16:creationId xmlns="" xmlns:a16="http://schemas.microsoft.com/office/drawing/2014/main" id="{116DEE2E-565E-4376-9844-FF42435E7EF0}"/>
                </a:ext>
              </a:extLst>
            </p:cNvPr>
            <p:cNvSpPr>
              <a:spLocks/>
            </p:cNvSpPr>
            <p:nvPr/>
          </p:nvSpPr>
          <p:spPr bwMode="auto">
            <a:xfrm>
              <a:off x="2310091" y="1108519"/>
              <a:ext cx="215804" cy="118278"/>
            </a:xfrm>
            <a:custGeom>
              <a:avLst/>
              <a:gdLst>
                <a:gd name="T0" fmla="*/ 2147483646 w 44"/>
                <a:gd name="T1" fmla="*/ 0 h 24"/>
                <a:gd name="T2" fmla="*/ 2147483646 w 44"/>
                <a:gd name="T3" fmla="*/ 2147483646 h 24"/>
                <a:gd name="T4" fmla="*/ 2147483646 w 44"/>
                <a:gd name="T5" fmla="*/ 2147483646 h 24"/>
                <a:gd name="T6" fmla="*/ 2147483646 w 44"/>
                <a:gd name="T7" fmla="*/ 2147483646 h 24"/>
                <a:gd name="T8" fmla="*/ 2147483646 w 44"/>
                <a:gd name="T9" fmla="*/ 2147483646 h 24"/>
                <a:gd name="T10" fmla="*/ 2147483646 w 44"/>
                <a:gd name="T11" fmla="*/ 2147483646 h 24"/>
                <a:gd name="T12" fmla="*/ 2147483646 w 44"/>
                <a:gd name="T13" fmla="*/ 0 h 2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 h="24">
                  <a:moveTo>
                    <a:pt x="33" y="0"/>
                  </a:moveTo>
                  <a:cubicBezTo>
                    <a:pt x="24" y="0"/>
                    <a:pt x="15" y="2"/>
                    <a:pt x="7" y="6"/>
                  </a:cubicBezTo>
                  <a:cubicBezTo>
                    <a:pt x="3" y="7"/>
                    <a:pt x="0" y="11"/>
                    <a:pt x="1" y="16"/>
                  </a:cubicBezTo>
                  <a:cubicBezTo>
                    <a:pt x="1" y="17"/>
                    <a:pt x="2" y="17"/>
                    <a:pt x="2" y="18"/>
                  </a:cubicBezTo>
                  <a:cubicBezTo>
                    <a:pt x="3" y="21"/>
                    <a:pt x="5" y="24"/>
                    <a:pt x="9" y="24"/>
                  </a:cubicBezTo>
                  <a:cubicBezTo>
                    <a:pt x="18" y="23"/>
                    <a:pt x="27" y="19"/>
                    <a:pt x="35" y="16"/>
                  </a:cubicBezTo>
                  <a:cubicBezTo>
                    <a:pt x="44" y="13"/>
                    <a:pt x="42" y="0"/>
                    <a:pt x="33" y="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grpSp>
        <p:nvGrpSpPr>
          <p:cNvPr id="119" name="组合 118">
            <a:extLst>
              <a:ext uri="{FF2B5EF4-FFF2-40B4-BE49-F238E27FC236}">
                <a16:creationId xmlns="" xmlns:a16="http://schemas.microsoft.com/office/drawing/2014/main" id="{F9E84660-7D9C-4E9E-81FF-F48A56E5EE85}"/>
              </a:ext>
            </a:extLst>
          </p:cNvPr>
          <p:cNvGrpSpPr>
            <a:grpSpLocks/>
          </p:cNvGrpSpPr>
          <p:nvPr/>
        </p:nvGrpSpPr>
        <p:grpSpPr bwMode="auto">
          <a:xfrm>
            <a:off x="2903538" y="360363"/>
            <a:ext cx="698500" cy="546100"/>
            <a:chOff x="2776977" y="479782"/>
            <a:chExt cx="1888289" cy="1110148"/>
          </a:xfrm>
        </p:grpSpPr>
        <p:sp>
          <p:nvSpPr>
            <p:cNvPr id="16465" name="Freeform 30">
              <a:extLst>
                <a:ext uri="{FF2B5EF4-FFF2-40B4-BE49-F238E27FC236}">
                  <a16:creationId xmlns="" xmlns:a16="http://schemas.microsoft.com/office/drawing/2014/main" id="{8BFF0894-1743-418C-9153-AB8AE6BCB3E5}"/>
                </a:ext>
              </a:extLst>
            </p:cNvPr>
            <p:cNvSpPr>
              <a:spLocks noEditPoints="1"/>
            </p:cNvSpPr>
            <p:nvPr/>
          </p:nvSpPr>
          <p:spPr bwMode="auto">
            <a:xfrm>
              <a:off x="2776977" y="479782"/>
              <a:ext cx="1888289" cy="1110148"/>
            </a:xfrm>
            <a:custGeom>
              <a:avLst/>
              <a:gdLst>
                <a:gd name="T0" fmla="*/ 2147483646 w 385"/>
                <a:gd name="T1" fmla="*/ 2147483646 h 226"/>
                <a:gd name="T2" fmla="*/ 2147483646 w 385"/>
                <a:gd name="T3" fmla="*/ 2147483646 h 226"/>
                <a:gd name="T4" fmla="*/ 2147483646 w 385"/>
                <a:gd name="T5" fmla="*/ 2147483646 h 226"/>
                <a:gd name="T6" fmla="*/ 2147483646 w 385"/>
                <a:gd name="T7" fmla="*/ 2147483646 h 226"/>
                <a:gd name="T8" fmla="*/ 2147483646 w 385"/>
                <a:gd name="T9" fmla="*/ 2147483646 h 226"/>
                <a:gd name="T10" fmla="*/ 2147483646 w 385"/>
                <a:gd name="T11" fmla="*/ 2147483646 h 226"/>
                <a:gd name="T12" fmla="*/ 2147483646 w 385"/>
                <a:gd name="T13" fmla="*/ 2147483646 h 226"/>
                <a:gd name="T14" fmla="*/ 2147483646 w 385"/>
                <a:gd name="T15" fmla="*/ 2147483646 h 226"/>
                <a:gd name="T16" fmla="*/ 2147483646 w 385"/>
                <a:gd name="T17" fmla="*/ 2147483646 h 226"/>
                <a:gd name="T18" fmla="*/ 2147483646 w 385"/>
                <a:gd name="T19" fmla="*/ 2147483646 h 226"/>
                <a:gd name="T20" fmla="*/ 2147483646 w 385"/>
                <a:gd name="T21" fmla="*/ 2147483646 h 226"/>
                <a:gd name="T22" fmla="*/ 2147483646 w 385"/>
                <a:gd name="T23" fmla="*/ 2147483646 h 226"/>
                <a:gd name="T24" fmla="*/ 2147483646 w 385"/>
                <a:gd name="T25" fmla="*/ 2147483646 h 226"/>
                <a:gd name="T26" fmla="*/ 2147483646 w 385"/>
                <a:gd name="T27" fmla="*/ 2147483646 h 226"/>
                <a:gd name="T28" fmla="*/ 2147483646 w 385"/>
                <a:gd name="T29" fmla="*/ 2147483646 h 226"/>
                <a:gd name="T30" fmla="*/ 2147483646 w 385"/>
                <a:gd name="T31" fmla="*/ 2147483646 h 226"/>
                <a:gd name="T32" fmla="*/ 2147483646 w 385"/>
                <a:gd name="T33" fmla="*/ 2147483646 h 226"/>
                <a:gd name="T34" fmla="*/ 2147483646 w 385"/>
                <a:gd name="T35" fmla="*/ 2147483646 h 226"/>
                <a:gd name="T36" fmla="*/ 2147483646 w 385"/>
                <a:gd name="T37" fmla="*/ 2147483646 h 226"/>
                <a:gd name="T38" fmla="*/ 2147483646 w 385"/>
                <a:gd name="T39" fmla="*/ 2147483646 h 226"/>
                <a:gd name="T40" fmla="*/ 2147483646 w 385"/>
                <a:gd name="T41" fmla="*/ 2147483646 h 226"/>
                <a:gd name="T42" fmla="*/ 2147483646 w 385"/>
                <a:gd name="T43" fmla="*/ 2147483646 h 226"/>
                <a:gd name="T44" fmla="*/ 2147483646 w 385"/>
                <a:gd name="T45" fmla="*/ 2147483646 h 226"/>
                <a:gd name="T46" fmla="*/ 2147483646 w 385"/>
                <a:gd name="T47" fmla="*/ 2147483646 h 226"/>
                <a:gd name="T48" fmla="*/ 2147483646 w 385"/>
                <a:gd name="T49" fmla="*/ 2147483646 h 226"/>
                <a:gd name="T50" fmla="*/ 2147483646 w 385"/>
                <a:gd name="T51" fmla="*/ 2147483646 h 226"/>
                <a:gd name="T52" fmla="*/ 2147483646 w 385"/>
                <a:gd name="T53" fmla="*/ 2147483646 h 226"/>
                <a:gd name="T54" fmla="*/ 2147483646 w 385"/>
                <a:gd name="T55" fmla="*/ 2147483646 h 226"/>
                <a:gd name="T56" fmla="*/ 2147483646 w 385"/>
                <a:gd name="T57" fmla="*/ 2147483646 h 226"/>
                <a:gd name="T58" fmla="*/ 2147483646 w 385"/>
                <a:gd name="T59" fmla="*/ 2147483646 h 226"/>
                <a:gd name="T60" fmla="*/ 2147483646 w 385"/>
                <a:gd name="T61" fmla="*/ 2147483646 h 226"/>
                <a:gd name="T62" fmla="*/ 2147483646 w 385"/>
                <a:gd name="T63" fmla="*/ 2147483646 h 226"/>
                <a:gd name="T64" fmla="*/ 2147483646 w 385"/>
                <a:gd name="T65" fmla="*/ 2147483646 h 226"/>
                <a:gd name="T66" fmla="*/ 2147483646 w 385"/>
                <a:gd name="T67" fmla="*/ 2147483646 h 226"/>
                <a:gd name="T68" fmla="*/ 2147483646 w 385"/>
                <a:gd name="T69" fmla="*/ 2147483646 h 226"/>
                <a:gd name="T70" fmla="*/ 2147483646 w 385"/>
                <a:gd name="T71" fmla="*/ 2147483646 h 226"/>
                <a:gd name="T72" fmla="*/ 2147483646 w 385"/>
                <a:gd name="T73" fmla="*/ 2147483646 h 226"/>
                <a:gd name="T74" fmla="*/ 2147483646 w 385"/>
                <a:gd name="T75" fmla="*/ 2147483646 h 226"/>
                <a:gd name="T76" fmla="*/ 2147483646 w 385"/>
                <a:gd name="T77" fmla="*/ 2147483646 h 22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385" h="226">
                  <a:moveTo>
                    <a:pt x="363" y="96"/>
                  </a:moveTo>
                  <a:cubicBezTo>
                    <a:pt x="347" y="111"/>
                    <a:pt x="317" y="131"/>
                    <a:pt x="291" y="130"/>
                  </a:cubicBezTo>
                  <a:cubicBezTo>
                    <a:pt x="293" y="124"/>
                    <a:pt x="294" y="118"/>
                    <a:pt x="294" y="112"/>
                  </a:cubicBezTo>
                  <a:cubicBezTo>
                    <a:pt x="295" y="88"/>
                    <a:pt x="287" y="52"/>
                    <a:pt x="258" y="50"/>
                  </a:cubicBezTo>
                  <a:cubicBezTo>
                    <a:pt x="230" y="48"/>
                    <a:pt x="228" y="87"/>
                    <a:pt x="234" y="105"/>
                  </a:cubicBezTo>
                  <a:cubicBezTo>
                    <a:pt x="239" y="124"/>
                    <a:pt x="249" y="136"/>
                    <a:pt x="262" y="143"/>
                  </a:cubicBezTo>
                  <a:cubicBezTo>
                    <a:pt x="251" y="157"/>
                    <a:pt x="231" y="161"/>
                    <a:pt x="214" y="158"/>
                  </a:cubicBezTo>
                  <a:cubicBezTo>
                    <a:pt x="214" y="131"/>
                    <a:pt x="205" y="103"/>
                    <a:pt x="190" y="83"/>
                  </a:cubicBezTo>
                  <a:cubicBezTo>
                    <a:pt x="185" y="78"/>
                    <a:pt x="176" y="80"/>
                    <a:pt x="173" y="85"/>
                  </a:cubicBezTo>
                  <a:cubicBezTo>
                    <a:pt x="152" y="119"/>
                    <a:pt x="160" y="155"/>
                    <a:pt x="190" y="172"/>
                  </a:cubicBezTo>
                  <a:cubicBezTo>
                    <a:pt x="187" y="189"/>
                    <a:pt x="176" y="204"/>
                    <a:pt x="156" y="194"/>
                  </a:cubicBezTo>
                  <a:cubicBezTo>
                    <a:pt x="150" y="191"/>
                    <a:pt x="143" y="184"/>
                    <a:pt x="138" y="176"/>
                  </a:cubicBezTo>
                  <a:cubicBezTo>
                    <a:pt x="140" y="172"/>
                    <a:pt x="142" y="169"/>
                    <a:pt x="144" y="165"/>
                  </a:cubicBezTo>
                  <a:cubicBezTo>
                    <a:pt x="158" y="135"/>
                    <a:pt x="159" y="96"/>
                    <a:pt x="133" y="72"/>
                  </a:cubicBezTo>
                  <a:cubicBezTo>
                    <a:pt x="129" y="68"/>
                    <a:pt x="123" y="68"/>
                    <a:pt x="119" y="72"/>
                  </a:cubicBezTo>
                  <a:cubicBezTo>
                    <a:pt x="93" y="94"/>
                    <a:pt x="96" y="142"/>
                    <a:pt x="114" y="177"/>
                  </a:cubicBezTo>
                  <a:cubicBezTo>
                    <a:pt x="102" y="191"/>
                    <a:pt x="86" y="198"/>
                    <a:pt x="67" y="188"/>
                  </a:cubicBezTo>
                  <a:cubicBezTo>
                    <a:pt x="40" y="174"/>
                    <a:pt x="32" y="136"/>
                    <a:pt x="26" y="108"/>
                  </a:cubicBezTo>
                  <a:cubicBezTo>
                    <a:pt x="20" y="77"/>
                    <a:pt x="16" y="40"/>
                    <a:pt x="23" y="8"/>
                  </a:cubicBezTo>
                  <a:cubicBezTo>
                    <a:pt x="24" y="2"/>
                    <a:pt x="15" y="0"/>
                    <a:pt x="13" y="6"/>
                  </a:cubicBezTo>
                  <a:cubicBezTo>
                    <a:pt x="0" y="44"/>
                    <a:pt x="3" y="89"/>
                    <a:pt x="11" y="128"/>
                  </a:cubicBezTo>
                  <a:cubicBezTo>
                    <a:pt x="18" y="162"/>
                    <a:pt x="35" y="202"/>
                    <a:pt x="73" y="211"/>
                  </a:cubicBezTo>
                  <a:cubicBezTo>
                    <a:pt x="92" y="216"/>
                    <a:pt x="110" y="207"/>
                    <a:pt x="124" y="194"/>
                  </a:cubicBezTo>
                  <a:cubicBezTo>
                    <a:pt x="132" y="205"/>
                    <a:pt x="142" y="213"/>
                    <a:pt x="154" y="217"/>
                  </a:cubicBezTo>
                  <a:cubicBezTo>
                    <a:pt x="182" y="226"/>
                    <a:pt x="205" y="206"/>
                    <a:pt x="211" y="180"/>
                  </a:cubicBezTo>
                  <a:cubicBezTo>
                    <a:pt x="242" y="186"/>
                    <a:pt x="268" y="173"/>
                    <a:pt x="283" y="150"/>
                  </a:cubicBezTo>
                  <a:cubicBezTo>
                    <a:pt x="316" y="155"/>
                    <a:pt x="356" y="137"/>
                    <a:pt x="377" y="110"/>
                  </a:cubicBezTo>
                  <a:cubicBezTo>
                    <a:pt x="385" y="100"/>
                    <a:pt x="373" y="87"/>
                    <a:pt x="363" y="96"/>
                  </a:cubicBezTo>
                  <a:close/>
                  <a:moveTo>
                    <a:pt x="126" y="96"/>
                  </a:moveTo>
                  <a:cubicBezTo>
                    <a:pt x="135" y="111"/>
                    <a:pt x="134" y="134"/>
                    <a:pt x="127" y="154"/>
                  </a:cubicBezTo>
                  <a:cubicBezTo>
                    <a:pt x="120" y="134"/>
                    <a:pt x="118" y="111"/>
                    <a:pt x="126" y="96"/>
                  </a:cubicBezTo>
                  <a:close/>
                  <a:moveTo>
                    <a:pt x="184" y="116"/>
                  </a:moveTo>
                  <a:cubicBezTo>
                    <a:pt x="188" y="125"/>
                    <a:pt x="190" y="136"/>
                    <a:pt x="191" y="146"/>
                  </a:cubicBezTo>
                  <a:cubicBezTo>
                    <a:pt x="183" y="138"/>
                    <a:pt x="181" y="127"/>
                    <a:pt x="184" y="116"/>
                  </a:cubicBezTo>
                  <a:close/>
                  <a:moveTo>
                    <a:pt x="262" y="74"/>
                  </a:moveTo>
                  <a:cubicBezTo>
                    <a:pt x="274" y="84"/>
                    <a:pt x="274" y="107"/>
                    <a:pt x="271" y="123"/>
                  </a:cubicBezTo>
                  <a:cubicBezTo>
                    <a:pt x="268" y="121"/>
                    <a:pt x="265" y="118"/>
                    <a:pt x="262" y="115"/>
                  </a:cubicBezTo>
                  <a:cubicBezTo>
                    <a:pt x="256" y="106"/>
                    <a:pt x="252" y="95"/>
                    <a:pt x="252" y="84"/>
                  </a:cubicBezTo>
                  <a:cubicBezTo>
                    <a:pt x="252" y="78"/>
                    <a:pt x="256" y="68"/>
                    <a:pt x="262" y="74"/>
                  </a:cubicBezTo>
                  <a:close/>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6466" name="Freeform 46">
              <a:extLst>
                <a:ext uri="{FF2B5EF4-FFF2-40B4-BE49-F238E27FC236}">
                  <a16:creationId xmlns="" xmlns:a16="http://schemas.microsoft.com/office/drawing/2014/main" id="{7C61D960-6588-4695-B9D3-4D1589FD07D3}"/>
                </a:ext>
              </a:extLst>
            </p:cNvPr>
            <p:cNvSpPr>
              <a:spLocks noEditPoints="1"/>
            </p:cNvSpPr>
            <p:nvPr/>
          </p:nvSpPr>
          <p:spPr bwMode="auto">
            <a:xfrm>
              <a:off x="2889029" y="577309"/>
              <a:ext cx="1747186" cy="993946"/>
            </a:xfrm>
            <a:custGeom>
              <a:avLst/>
              <a:gdLst>
                <a:gd name="T0" fmla="*/ 2147483646 w 356"/>
                <a:gd name="T1" fmla="*/ 2147483646 h 202"/>
                <a:gd name="T2" fmla="*/ 2147483646 w 356"/>
                <a:gd name="T3" fmla="*/ 2147483646 h 202"/>
                <a:gd name="T4" fmla="*/ 2147483646 w 356"/>
                <a:gd name="T5" fmla="*/ 2147483646 h 202"/>
                <a:gd name="T6" fmla="*/ 2147483646 w 356"/>
                <a:gd name="T7" fmla="*/ 2147483646 h 202"/>
                <a:gd name="T8" fmla="*/ 2147483646 w 356"/>
                <a:gd name="T9" fmla="*/ 2147483646 h 202"/>
                <a:gd name="T10" fmla="*/ 2147483646 w 356"/>
                <a:gd name="T11" fmla="*/ 2147483646 h 202"/>
                <a:gd name="T12" fmla="*/ 2147483646 w 356"/>
                <a:gd name="T13" fmla="*/ 2147483646 h 202"/>
                <a:gd name="T14" fmla="*/ 2147483646 w 356"/>
                <a:gd name="T15" fmla="*/ 2147483646 h 202"/>
                <a:gd name="T16" fmla="*/ 2147483646 w 356"/>
                <a:gd name="T17" fmla="*/ 2147483646 h 202"/>
                <a:gd name="T18" fmla="*/ 2147483646 w 356"/>
                <a:gd name="T19" fmla="*/ 2147483646 h 202"/>
                <a:gd name="T20" fmla="*/ 2147483646 w 356"/>
                <a:gd name="T21" fmla="*/ 2147483646 h 202"/>
                <a:gd name="T22" fmla="*/ 2147483646 w 356"/>
                <a:gd name="T23" fmla="*/ 2147483646 h 202"/>
                <a:gd name="T24" fmla="*/ 2147483646 w 356"/>
                <a:gd name="T25" fmla="*/ 2147483646 h 202"/>
                <a:gd name="T26" fmla="*/ 2147483646 w 356"/>
                <a:gd name="T27" fmla="*/ 2147483646 h 202"/>
                <a:gd name="T28" fmla="*/ 2147483646 w 356"/>
                <a:gd name="T29" fmla="*/ 2147483646 h 202"/>
                <a:gd name="T30" fmla="*/ 2147483646 w 356"/>
                <a:gd name="T31" fmla="*/ 2147483646 h 202"/>
                <a:gd name="T32" fmla="*/ 2147483646 w 356"/>
                <a:gd name="T33" fmla="*/ 2147483646 h 202"/>
                <a:gd name="T34" fmla="*/ 2147483646 w 356"/>
                <a:gd name="T35" fmla="*/ 2147483646 h 202"/>
                <a:gd name="T36" fmla="*/ 2147483646 w 356"/>
                <a:gd name="T37" fmla="*/ 2147483646 h 202"/>
                <a:gd name="T38" fmla="*/ 2147483646 w 356"/>
                <a:gd name="T39" fmla="*/ 2147483646 h 202"/>
                <a:gd name="T40" fmla="*/ 2147483646 w 356"/>
                <a:gd name="T41" fmla="*/ 2147483646 h 202"/>
                <a:gd name="T42" fmla="*/ 2147483646 w 356"/>
                <a:gd name="T43" fmla="*/ 2147483646 h 202"/>
                <a:gd name="T44" fmla="*/ 2147483646 w 356"/>
                <a:gd name="T45" fmla="*/ 2147483646 h 202"/>
                <a:gd name="T46" fmla="*/ 2147483646 w 356"/>
                <a:gd name="T47" fmla="*/ 2147483646 h 202"/>
                <a:gd name="T48" fmla="*/ 2147483646 w 356"/>
                <a:gd name="T49" fmla="*/ 2147483646 h 202"/>
                <a:gd name="T50" fmla="*/ 2147483646 w 356"/>
                <a:gd name="T51" fmla="*/ 2147483646 h 202"/>
                <a:gd name="T52" fmla="*/ 2147483646 w 356"/>
                <a:gd name="T53" fmla="*/ 2147483646 h 202"/>
                <a:gd name="T54" fmla="*/ 2147483646 w 356"/>
                <a:gd name="T55" fmla="*/ 2147483646 h 202"/>
                <a:gd name="T56" fmla="*/ 2147483646 w 356"/>
                <a:gd name="T57" fmla="*/ 2147483646 h 202"/>
                <a:gd name="T58" fmla="*/ 2147483646 w 356"/>
                <a:gd name="T59" fmla="*/ 2147483646 h 202"/>
                <a:gd name="T60" fmla="*/ 2147483646 w 356"/>
                <a:gd name="T61" fmla="*/ 2147483646 h 202"/>
                <a:gd name="T62" fmla="*/ 2147483646 w 356"/>
                <a:gd name="T63" fmla="*/ 2147483646 h 202"/>
                <a:gd name="T64" fmla="*/ 2147483646 w 356"/>
                <a:gd name="T65" fmla="*/ 2147483646 h 202"/>
                <a:gd name="T66" fmla="*/ 2147483646 w 356"/>
                <a:gd name="T67" fmla="*/ 2147483646 h 202"/>
                <a:gd name="T68" fmla="*/ 2147483646 w 356"/>
                <a:gd name="T69" fmla="*/ 2147483646 h 202"/>
                <a:gd name="T70" fmla="*/ 2147483646 w 356"/>
                <a:gd name="T71" fmla="*/ 2147483646 h 202"/>
                <a:gd name="T72" fmla="*/ 2147483646 w 356"/>
                <a:gd name="T73" fmla="*/ 2147483646 h 202"/>
                <a:gd name="T74" fmla="*/ 2147483646 w 356"/>
                <a:gd name="T75" fmla="*/ 2147483646 h 202"/>
                <a:gd name="T76" fmla="*/ 2147483646 w 356"/>
                <a:gd name="T77" fmla="*/ 2147483646 h 202"/>
                <a:gd name="T78" fmla="*/ 2147483646 w 356"/>
                <a:gd name="T79" fmla="*/ 2147483646 h 202"/>
                <a:gd name="T80" fmla="*/ 2147483646 w 356"/>
                <a:gd name="T81" fmla="*/ 2147483646 h 202"/>
                <a:gd name="T82" fmla="*/ 2147483646 w 356"/>
                <a:gd name="T83" fmla="*/ 2147483646 h 202"/>
                <a:gd name="T84" fmla="*/ 2147483646 w 356"/>
                <a:gd name="T85" fmla="*/ 2147483646 h 202"/>
                <a:gd name="T86" fmla="*/ 2147483646 w 356"/>
                <a:gd name="T87" fmla="*/ 2147483646 h 202"/>
                <a:gd name="T88" fmla="*/ 2147483646 w 356"/>
                <a:gd name="T89" fmla="*/ 2147483646 h 202"/>
                <a:gd name="T90" fmla="*/ 2147483646 w 356"/>
                <a:gd name="T91" fmla="*/ 2147483646 h 202"/>
                <a:gd name="T92" fmla="*/ 2147483646 w 356"/>
                <a:gd name="T93" fmla="*/ 2147483646 h 20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356" h="202">
                  <a:moveTo>
                    <a:pt x="349" y="49"/>
                  </a:moveTo>
                  <a:cubicBezTo>
                    <a:pt x="341" y="85"/>
                    <a:pt x="321" y="122"/>
                    <a:pt x="278" y="114"/>
                  </a:cubicBezTo>
                  <a:cubicBezTo>
                    <a:pt x="273" y="113"/>
                    <a:pt x="269" y="111"/>
                    <a:pt x="265" y="109"/>
                  </a:cubicBezTo>
                  <a:cubicBezTo>
                    <a:pt x="275" y="82"/>
                    <a:pt x="271" y="52"/>
                    <a:pt x="240" y="38"/>
                  </a:cubicBezTo>
                  <a:cubicBezTo>
                    <a:pt x="238" y="37"/>
                    <a:pt x="235" y="37"/>
                    <a:pt x="234" y="39"/>
                  </a:cubicBezTo>
                  <a:cubicBezTo>
                    <a:pt x="222" y="68"/>
                    <a:pt x="230" y="96"/>
                    <a:pt x="252" y="112"/>
                  </a:cubicBezTo>
                  <a:cubicBezTo>
                    <a:pt x="240" y="133"/>
                    <a:pt x="220" y="150"/>
                    <a:pt x="200" y="155"/>
                  </a:cubicBezTo>
                  <a:cubicBezTo>
                    <a:pt x="192" y="157"/>
                    <a:pt x="185" y="156"/>
                    <a:pt x="179" y="153"/>
                  </a:cubicBezTo>
                  <a:cubicBezTo>
                    <a:pt x="192" y="126"/>
                    <a:pt x="195" y="88"/>
                    <a:pt x="177" y="63"/>
                  </a:cubicBezTo>
                  <a:cubicBezTo>
                    <a:pt x="171" y="56"/>
                    <a:pt x="160" y="49"/>
                    <a:pt x="151" y="57"/>
                  </a:cubicBezTo>
                  <a:cubicBezTo>
                    <a:pt x="137" y="70"/>
                    <a:pt x="141" y="97"/>
                    <a:pt x="144" y="113"/>
                  </a:cubicBezTo>
                  <a:cubicBezTo>
                    <a:pt x="147" y="130"/>
                    <a:pt x="155" y="146"/>
                    <a:pt x="166" y="156"/>
                  </a:cubicBezTo>
                  <a:cubicBezTo>
                    <a:pt x="156" y="174"/>
                    <a:pt x="133" y="189"/>
                    <a:pt x="114" y="173"/>
                  </a:cubicBezTo>
                  <a:cubicBezTo>
                    <a:pt x="111" y="170"/>
                    <a:pt x="108" y="167"/>
                    <a:pt x="105" y="164"/>
                  </a:cubicBezTo>
                  <a:cubicBezTo>
                    <a:pt x="115" y="146"/>
                    <a:pt x="114" y="124"/>
                    <a:pt x="113" y="103"/>
                  </a:cubicBezTo>
                  <a:cubicBezTo>
                    <a:pt x="111" y="86"/>
                    <a:pt x="107" y="50"/>
                    <a:pt x="83" y="52"/>
                  </a:cubicBezTo>
                  <a:cubicBezTo>
                    <a:pt x="57" y="54"/>
                    <a:pt x="61" y="89"/>
                    <a:pt x="65" y="106"/>
                  </a:cubicBezTo>
                  <a:cubicBezTo>
                    <a:pt x="70" y="125"/>
                    <a:pt x="79" y="148"/>
                    <a:pt x="92" y="165"/>
                  </a:cubicBezTo>
                  <a:cubicBezTo>
                    <a:pt x="90" y="169"/>
                    <a:pt x="86" y="172"/>
                    <a:pt x="82" y="175"/>
                  </a:cubicBezTo>
                  <a:cubicBezTo>
                    <a:pt x="59" y="188"/>
                    <a:pt x="36" y="157"/>
                    <a:pt x="28" y="140"/>
                  </a:cubicBezTo>
                  <a:cubicBezTo>
                    <a:pt x="13" y="112"/>
                    <a:pt x="10" y="77"/>
                    <a:pt x="7" y="47"/>
                  </a:cubicBezTo>
                  <a:cubicBezTo>
                    <a:pt x="6" y="32"/>
                    <a:pt x="5" y="17"/>
                    <a:pt x="5" y="2"/>
                  </a:cubicBezTo>
                  <a:cubicBezTo>
                    <a:pt x="5" y="0"/>
                    <a:pt x="1" y="0"/>
                    <a:pt x="1" y="2"/>
                  </a:cubicBezTo>
                  <a:cubicBezTo>
                    <a:pt x="0" y="51"/>
                    <a:pt x="0" y="104"/>
                    <a:pt x="22" y="149"/>
                  </a:cubicBezTo>
                  <a:cubicBezTo>
                    <a:pt x="33" y="173"/>
                    <a:pt x="66" y="201"/>
                    <a:pt x="92" y="180"/>
                  </a:cubicBezTo>
                  <a:cubicBezTo>
                    <a:pt x="94" y="178"/>
                    <a:pt x="97" y="176"/>
                    <a:pt x="99" y="173"/>
                  </a:cubicBezTo>
                  <a:cubicBezTo>
                    <a:pt x="102" y="176"/>
                    <a:pt x="105" y="179"/>
                    <a:pt x="108" y="182"/>
                  </a:cubicBezTo>
                  <a:cubicBezTo>
                    <a:pt x="132" y="202"/>
                    <a:pt x="161" y="184"/>
                    <a:pt x="175" y="162"/>
                  </a:cubicBezTo>
                  <a:cubicBezTo>
                    <a:pt x="183" y="166"/>
                    <a:pt x="192" y="168"/>
                    <a:pt x="203" y="166"/>
                  </a:cubicBezTo>
                  <a:cubicBezTo>
                    <a:pt x="227" y="161"/>
                    <a:pt x="249" y="141"/>
                    <a:pt x="261" y="118"/>
                  </a:cubicBezTo>
                  <a:cubicBezTo>
                    <a:pt x="265" y="120"/>
                    <a:pt x="270" y="122"/>
                    <a:pt x="276" y="124"/>
                  </a:cubicBezTo>
                  <a:cubicBezTo>
                    <a:pt x="322" y="135"/>
                    <a:pt x="354" y="92"/>
                    <a:pt x="356" y="50"/>
                  </a:cubicBezTo>
                  <a:cubicBezTo>
                    <a:pt x="356" y="46"/>
                    <a:pt x="350" y="45"/>
                    <a:pt x="349" y="49"/>
                  </a:cubicBezTo>
                  <a:close/>
                  <a:moveTo>
                    <a:pt x="87" y="133"/>
                  </a:moveTo>
                  <a:cubicBezTo>
                    <a:pt x="79" y="117"/>
                    <a:pt x="73" y="100"/>
                    <a:pt x="72" y="83"/>
                  </a:cubicBezTo>
                  <a:cubicBezTo>
                    <a:pt x="72" y="75"/>
                    <a:pt x="74" y="67"/>
                    <a:pt x="80" y="63"/>
                  </a:cubicBezTo>
                  <a:cubicBezTo>
                    <a:pt x="90" y="57"/>
                    <a:pt x="96" y="71"/>
                    <a:pt x="99" y="78"/>
                  </a:cubicBezTo>
                  <a:cubicBezTo>
                    <a:pt x="106" y="99"/>
                    <a:pt x="109" y="132"/>
                    <a:pt x="99" y="155"/>
                  </a:cubicBezTo>
                  <a:cubicBezTo>
                    <a:pt x="94" y="148"/>
                    <a:pt x="91" y="140"/>
                    <a:pt x="87" y="133"/>
                  </a:cubicBezTo>
                  <a:close/>
                  <a:moveTo>
                    <a:pt x="152" y="92"/>
                  </a:moveTo>
                  <a:cubicBezTo>
                    <a:pt x="151" y="85"/>
                    <a:pt x="150" y="64"/>
                    <a:pt x="161" y="63"/>
                  </a:cubicBezTo>
                  <a:cubicBezTo>
                    <a:pt x="169" y="62"/>
                    <a:pt x="174" y="78"/>
                    <a:pt x="176" y="83"/>
                  </a:cubicBezTo>
                  <a:cubicBezTo>
                    <a:pt x="183" y="103"/>
                    <a:pt x="179" y="127"/>
                    <a:pt x="171" y="147"/>
                  </a:cubicBezTo>
                  <a:cubicBezTo>
                    <a:pt x="158" y="133"/>
                    <a:pt x="153" y="108"/>
                    <a:pt x="152" y="92"/>
                  </a:cubicBezTo>
                  <a:close/>
                  <a:moveTo>
                    <a:pt x="240" y="48"/>
                  </a:moveTo>
                  <a:cubicBezTo>
                    <a:pt x="263" y="61"/>
                    <a:pt x="265" y="83"/>
                    <a:pt x="256" y="104"/>
                  </a:cubicBezTo>
                  <a:cubicBezTo>
                    <a:pt x="240" y="91"/>
                    <a:pt x="234" y="69"/>
                    <a:pt x="240"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grpSp>
        <p:nvGrpSpPr>
          <p:cNvPr id="116" name="组合 115">
            <a:extLst>
              <a:ext uri="{FF2B5EF4-FFF2-40B4-BE49-F238E27FC236}">
                <a16:creationId xmlns="" xmlns:a16="http://schemas.microsoft.com/office/drawing/2014/main" id="{B266E4F3-5CFF-4444-BDE0-2740F37BD8CC}"/>
              </a:ext>
            </a:extLst>
          </p:cNvPr>
          <p:cNvGrpSpPr>
            <a:grpSpLocks/>
          </p:cNvGrpSpPr>
          <p:nvPr/>
        </p:nvGrpSpPr>
        <p:grpSpPr bwMode="auto">
          <a:xfrm>
            <a:off x="2065339" y="3784600"/>
            <a:ext cx="477837" cy="2781300"/>
            <a:chOff x="392752" y="3324665"/>
            <a:chExt cx="637039" cy="2780557"/>
          </a:xfrm>
        </p:grpSpPr>
        <p:sp>
          <p:nvSpPr>
            <p:cNvPr id="16462" name="Freeform 22">
              <a:extLst>
                <a:ext uri="{FF2B5EF4-FFF2-40B4-BE49-F238E27FC236}">
                  <a16:creationId xmlns="" xmlns:a16="http://schemas.microsoft.com/office/drawing/2014/main" id="{12A5424D-C01B-409B-9FBA-1A4133749EFF}"/>
                </a:ext>
              </a:extLst>
            </p:cNvPr>
            <p:cNvSpPr>
              <a:spLocks/>
            </p:cNvSpPr>
            <p:nvPr/>
          </p:nvSpPr>
          <p:spPr bwMode="auto">
            <a:xfrm>
              <a:off x="415578" y="4287484"/>
              <a:ext cx="394258" cy="1745111"/>
            </a:xfrm>
            <a:custGeom>
              <a:avLst/>
              <a:gdLst>
                <a:gd name="T0" fmla="*/ 2147483646 w 80"/>
                <a:gd name="T1" fmla="*/ 2147483646 h 355"/>
                <a:gd name="T2" fmla="*/ 2147483646 w 80"/>
                <a:gd name="T3" fmla="*/ 2147483646 h 355"/>
                <a:gd name="T4" fmla="*/ 2147483646 w 80"/>
                <a:gd name="T5" fmla="*/ 2147483646 h 355"/>
                <a:gd name="T6" fmla="*/ 2147483646 w 80"/>
                <a:gd name="T7" fmla="*/ 2147483646 h 355"/>
                <a:gd name="T8" fmla="*/ 2147483646 w 80"/>
                <a:gd name="T9" fmla="*/ 2147483646 h 355"/>
                <a:gd name="T10" fmla="*/ 2147483646 w 80"/>
                <a:gd name="T11" fmla="*/ 2147483646 h 355"/>
                <a:gd name="T12" fmla="*/ 2147483646 w 80"/>
                <a:gd name="T13" fmla="*/ 2147483646 h 355"/>
                <a:gd name="T14" fmla="*/ 2147483646 w 80"/>
                <a:gd name="T15" fmla="*/ 2147483646 h 355"/>
                <a:gd name="T16" fmla="*/ 2147483646 w 80"/>
                <a:gd name="T17" fmla="*/ 2147483646 h 355"/>
                <a:gd name="T18" fmla="*/ 2147483646 w 80"/>
                <a:gd name="T19" fmla="*/ 2147483646 h 355"/>
                <a:gd name="T20" fmla="*/ 2147483646 w 80"/>
                <a:gd name="T21" fmla="*/ 2147483646 h 355"/>
                <a:gd name="T22" fmla="*/ 2147483646 w 80"/>
                <a:gd name="T23" fmla="*/ 2147483646 h 355"/>
                <a:gd name="T24" fmla="*/ 2147483646 w 80"/>
                <a:gd name="T25" fmla="*/ 2147483646 h 355"/>
                <a:gd name="T26" fmla="*/ 2147483646 w 80"/>
                <a:gd name="T27" fmla="*/ 2147483646 h 355"/>
                <a:gd name="T28" fmla="*/ 2147483646 w 80"/>
                <a:gd name="T29" fmla="*/ 2147483646 h 355"/>
                <a:gd name="T30" fmla="*/ 2147483646 w 80"/>
                <a:gd name="T31" fmla="*/ 2147483646 h 355"/>
                <a:gd name="T32" fmla="*/ 2147483646 w 80"/>
                <a:gd name="T33" fmla="*/ 2147483646 h 355"/>
                <a:gd name="T34" fmla="*/ 2147483646 w 80"/>
                <a:gd name="T35" fmla="*/ 2147483646 h 355"/>
                <a:gd name="T36" fmla="*/ 2147483646 w 80"/>
                <a:gd name="T37" fmla="*/ 2147483646 h 355"/>
                <a:gd name="T38" fmla="*/ 2147483646 w 80"/>
                <a:gd name="T39" fmla="*/ 2147483646 h 355"/>
                <a:gd name="T40" fmla="*/ 2147483646 w 80"/>
                <a:gd name="T41" fmla="*/ 2147483646 h 355"/>
                <a:gd name="T42" fmla="*/ 2147483646 w 80"/>
                <a:gd name="T43" fmla="*/ 2147483646 h 355"/>
                <a:gd name="T44" fmla="*/ 2147483646 w 80"/>
                <a:gd name="T45" fmla="*/ 2147483646 h 355"/>
                <a:gd name="T46" fmla="*/ 0 w 80"/>
                <a:gd name="T47" fmla="*/ 2147483646 h 355"/>
                <a:gd name="T48" fmla="*/ 2147483646 w 80"/>
                <a:gd name="T49" fmla="*/ 2147483646 h 355"/>
                <a:gd name="T50" fmla="*/ 2147483646 w 80"/>
                <a:gd name="T51" fmla="*/ 2147483646 h 355"/>
                <a:gd name="T52" fmla="*/ 2147483646 w 80"/>
                <a:gd name="T53" fmla="*/ 2147483646 h 355"/>
                <a:gd name="T54" fmla="*/ 2147483646 w 80"/>
                <a:gd name="T55" fmla="*/ 2147483646 h 355"/>
                <a:gd name="T56" fmla="*/ 2147483646 w 80"/>
                <a:gd name="T57" fmla="*/ 2147483646 h 355"/>
                <a:gd name="T58" fmla="*/ 2147483646 w 80"/>
                <a:gd name="T59" fmla="*/ 2147483646 h 355"/>
                <a:gd name="T60" fmla="*/ 2147483646 w 80"/>
                <a:gd name="T61" fmla="*/ 2147483646 h 355"/>
                <a:gd name="T62" fmla="*/ 2147483646 w 80"/>
                <a:gd name="T63" fmla="*/ 2147483646 h 355"/>
                <a:gd name="T64" fmla="*/ 2147483646 w 80"/>
                <a:gd name="T65" fmla="*/ 2147483646 h 355"/>
                <a:gd name="T66" fmla="*/ 2147483646 w 80"/>
                <a:gd name="T67" fmla="*/ 2147483646 h 355"/>
                <a:gd name="T68" fmla="*/ 2147483646 w 80"/>
                <a:gd name="T69" fmla="*/ 2147483646 h 355"/>
                <a:gd name="T70" fmla="*/ 2147483646 w 80"/>
                <a:gd name="T71" fmla="*/ 2147483646 h 355"/>
                <a:gd name="T72" fmla="*/ 2147483646 w 80"/>
                <a:gd name="T73" fmla="*/ 2147483646 h 355"/>
                <a:gd name="T74" fmla="*/ 2147483646 w 80"/>
                <a:gd name="T75" fmla="*/ 2147483646 h 355"/>
                <a:gd name="T76" fmla="*/ 2147483646 w 80"/>
                <a:gd name="T77" fmla="*/ 2147483646 h 355"/>
                <a:gd name="T78" fmla="*/ 2147483646 w 80"/>
                <a:gd name="T79" fmla="*/ 2147483646 h 355"/>
                <a:gd name="T80" fmla="*/ 2147483646 w 80"/>
                <a:gd name="T81" fmla="*/ 2147483646 h 355"/>
                <a:gd name="T82" fmla="*/ 2147483646 w 80"/>
                <a:gd name="T83" fmla="*/ 2147483646 h 355"/>
                <a:gd name="T84" fmla="*/ 2147483646 w 80"/>
                <a:gd name="T85" fmla="*/ 2147483646 h 355"/>
                <a:gd name="T86" fmla="*/ 2147483646 w 80"/>
                <a:gd name="T87" fmla="*/ 2147483646 h 355"/>
                <a:gd name="T88" fmla="*/ 2147483646 w 80"/>
                <a:gd name="T89" fmla="*/ 2147483646 h 355"/>
                <a:gd name="T90" fmla="*/ 2147483646 w 80"/>
                <a:gd name="T91" fmla="*/ 2147483646 h 355"/>
                <a:gd name="T92" fmla="*/ 2147483646 w 80"/>
                <a:gd name="T93" fmla="*/ 2147483646 h 355"/>
                <a:gd name="T94" fmla="*/ 2147483646 w 80"/>
                <a:gd name="T95" fmla="*/ 2147483646 h 355"/>
                <a:gd name="T96" fmla="*/ 2147483646 w 80"/>
                <a:gd name="T97" fmla="*/ 2147483646 h 355"/>
                <a:gd name="T98" fmla="*/ 2147483646 w 80"/>
                <a:gd name="T99" fmla="*/ 2147483646 h 355"/>
                <a:gd name="T100" fmla="*/ 2147483646 w 80"/>
                <a:gd name="T101" fmla="*/ 2147483646 h 355"/>
                <a:gd name="T102" fmla="*/ 2147483646 w 80"/>
                <a:gd name="T103" fmla="*/ 2147483646 h 355"/>
                <a:gd name="T104" fmla="*/ 2147483646 w 80"/>
                <a:gd name="T105" fmla="*/ 2147483646 h 355"/>
                <a:gd name="T106" fmla="*/ 2147483646 w 80"/>
                <a:gd name="T107" fmla="*/ 2147483646 h 355"/>
                <a:gd name="T108" fmla="*/ 2147483646 w 80"/>
                <a:gd name="T109" fmla="*/ 2147483646 h 35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80" h="355">
                  <a:moveTo>
                    <a:pt x="78" y="29"/>
                  </a:moveTo>
                  <a:cubicBezTo>
                    <a:pt x="80" y="24"/>
                    <a:pt x="77" y="16"/>
                    <a:pt x="71" y="19"/>
                  </a:cubicBezTo>
                  <a:cubicBezTo>
                    <a:pt x="71" y="19"/>
                    <a:pt x="71" y="19"/>
                    <a:pt x="71" y="19"/>
                  </a:cubicBezTo>
                  <a:cubicBezTo>
                    <a:pt x="72" y="14"/>
                    <a:pt x="66" y="9"/>
                    <a:pt x="61" y="12"/>
                  </a:cubicBezTo>
                  <a:cubicBezTo>
                    <a:pt x="60" y="12"/>
                    <a:pt x="60" y="12"/>
                    <a:pt x="60" y="12"/>
                  </a:cubicBezTo>
                  <a:cubicBezTo>
                    <a:pt x="59" y="12"/>
                    <a:pt x="58" y="12"/>
                    <a:pt x="56" y="13"/>
                  </a:cubicBezTo>
                  <a:cubicBezTo>
                    <a:pt x="55" y="13"/>
                    <a:pt x="55" y="13"/>
                    <a:pt x="55" y="13"/>
                  </a:cubicBezTo>
                  <a:cubicBezTo>
                    <a:pt x="55" y="13"/>
                    <a:pt x="54" y="13"/>
                    <a:pt x="53" y="13"/>
                  </a:cubicBezTo>
                  <a:cubicBezTo>
                    <a:pt x="57" y="7"/>
                    <a:pt x="50" y="0"/>
                    <a:pt x="44" y="5"/>
                  </a:cubicBezTo>
                  <a:cubicBezTo>
                    <a:pt x="41" y="8"/>
                    <a:pt x="38" y="10"/>
                    <a:pt x="35" y="12"/>
                  </a:cubicBezTo>
                  <a:cubicBezTo>
                    <a:pt x="28" y="12"/>
                    <a:pt x="23" y="14"/>
                    <a:pt x="16" y="18"/>
                  </a:cubicBezTo>
                  <a:cubicBezTo>
                    <a:pt x="10" y="21"/>
                    <a:pt x="14" y="30"/>
                    <a:pt x="21" y="28"/>
                  </a:cubicBezTo>
                  <a:cubicBezTo>
                    <a:pt x="24" y="28"/>
                    <a:pt x="28" y="27"/>
                    <a:pt x="31" y="26"/>
                  </a:cubicBezTo>
                  <a:cubicBezTo>
                    <a:pt x="23" y="36"/>
                    <a:pt x="20" y="50"/>
                    <a:pt x="22" y="63"/>
                  </a:cubicBezTo>
                  <a:cubicBezTo>
                    <a:pt x="21" y="68"/>
                    <a:pt x="19" y="72"/>
                    <a:pt x="18" y="77"/>
                  </a:cubicBezTo>
                  <a:cubicBezTo>
                    <a:pt x="17" y="80"/>
                    <a:pt x="18" y="82"/>
                    <a:pt x="20" y="84"/>
                  </a:cubicBezTo>
                  <a:cubicBezTo>
                    <a:pt x="20" y="86"/>
                    <a:pt x="21" y="88"/>
                    <a:pt x="23" y="89"/>
                  </a:cubicBezTo>
                  <a:cubicBezTo>
                    <a:pt x="18" y="89"/>
                    <a:pt x="13" y="92"/>
                    <a:pt x="13" y="97"/>
                  </a:cubicBezTo>
                  <a:cubicBezTo>
                    <a:pt x="16" y="122"/>
                    <a:pt x="15" y="147"/>
                    <a:pt x="16" y="173"/>
                  </a:cubicBezTo>
                  <a:cubicBezTo>
                    <a:pt x="16" y="177"/>
                    <a:pt x="16" y="181"/>
                    <a:pt x="16" y="185"/>
                  </a:cubicBezTo>
                  <a:cubicBezTo>
                    <a:pt x="17" y="190"/>
                    <a:pt x="17" y="195"/>
                    <a:pt x="18" y="201"/>
                  </a:cubicBezTo>
                  <a:cubicBezTo>
                    <a:pt x="11" y="219"/>
                    <a:pt x="6" y="238"/>
                    <a:pt x="6" y="257"/>
                  </a:cubicBezTo>
                  <a:cubicBezTo>
                    <a:pt x="6" y="258"/>
                    <a:pt x="6" y="258"/>
                    <a:pt x="6" y="259"/>
                  </a:cubicBezTo>
                  <a:cubicBezTo>
                    <a:pt x="3" y="268"/>
                    <a:pt x="2" y="277"/>
                    <a:pt x="0" y="287"/>
                  </a:cubicBezTo>
                  <a:cubicBezTo>
                    <a:pt x="0" y="289"/>
                    <a:pt x="1" y="291"/>
                    <a:pt x="3" y="292"/>
                  </a:cubicBezTo>
                  <a:cubicBezTo>
                    <a:pt x="2" y="300"/>
                    <a:pt x="2" y="308"/>
                    <a:pt x="3" y="315"/>
                  </a:cubicBezTo>
                  <a:cubicBezTo>
                    <a:pt x="3" y="318"/>
                    <a:pt x="5" y="319"/>
                    <a:pt x="6" y="320"/>
                  </a:cubicBezTo>
                  <a:cubicBezTo>
                    <a:pt x="6" y="322"/>
                    <a:pt x="6" y="324"/>
                    <a:pt x="5" y="327"/>
                  </a:cubicBezTo>
                  <a:cubicBezTo>
                    <a:pt x="5" y="330"/>
                    <a:pt x="7" y="333"/>
                    <a:pt x="10" y="334"/>
                  </a:cubicBezTo>
                  <a:cubicBezTo>
                    <a:pt x="9" y="336"/>
                    <a:pt x="9" y="338"/>
                    <a:pt x="8" y="340"/>
                  </a:cubicBezTo>
                  <a:cubicBezTo>
                    <a:pt x="6" y="351"/>
                    <a:pt x="20" y="355"/>
                    <a:pt x="24" y="345"/>
                  </a:cubicBezTo>
                  <a:cubicBezTo>
                    <a:pt x="25" y="343"/>
                    <a:pt x="26" y="342"/>
                    <a:pt x="26" y="340"/>
                  </a:cubicBezTo>
                  <a:cubicBezTo>
                    <a:pt x="29" y="340"/>
                    <a:pt x="32" y="338"/>
                    <a:pt x="32" y="334"/>
                  </a:cubicBezTo>
                  <a:cubicBezTo>
                    <a:pt x="33" y="330"/>
                    <a:pt x="34" y="325"/>
                    <a:pt x="35" y="321"/>
                  </a:cubicBezTo>
                  <a:cubicBezTo>
                    <a:pt x="35" y="320"/>
                    <a:pt x="35" y="319"/>
                    <a:pt x="35" y="318"/>
                  </a:cubicBezTo>
                  <a:cubicBezTo>
                    <a:pt x="36" y="312"/>
                    <a:pt x="36" y="307"/>
                    <a:pt x="37" y="301"/>
                  </a:cubicBezTo>
                  <a:cubicBezTo>
                    <a:pt x="40" y="293"/>
                    <a:pt x="43" y="284"/>
                    <a:pt x="46" y="276"/>
                  </a:cubicBezTo>
                  <a:cubicBezTo>
                    <a:pt x="47" y="272"/>
                    <a:pt x="46" y="270"/>
                    <a:pt x="44" y="268"/>
                  </a:cubicBezTo>
                  <a:cubicBezTo>
                    <a:pt x="45" y="267"/>
                    <a:pt x="46" y="266"/>
                    <a:pt x="46" y="265"/>
                  </a:cubicBezTo>
                  <a:cubicBezTo>
                    <a:pt x="47" y="261"/>
                    <a:pt x="47" y="257"/>
                    <a:pt x="48" y="253"/>
                  </a:cubicBezTo>
                  <a:cubicBezTo>
                    <a:pt x="48" y="252"/>
                    <a:pt x="48" y="252"/>
                    <a:pt x="48" y="251"/>
                  </a:cubicBezTo>
                  <a:cubicBezTo>
                    <a:pt x="49" y="250"/>
                    <a:pt x="49" y="249"/>
                    <a:pt x="49" y="248"/>
                  </a:cubicBezTo>
                  <a:cubicBezTo>
                    <a:pt x="50" y="237"/>
                    <a:pt x="52" y="225"/>
                    <a:pt x="53" y="213"/>
                  </a:cubicBezTo>
                  <a:cubicBezTo>
                    <a:pt x="56" y="199"/>
                    <a:pt x="57" y="184"/>
                    <a:pt x="57" y="169"/>
                  </a:cubicBezTo>
                  <a:cubicBezTo>
                    <a:pt x="57" y="167"/>
                    <a:pt x="56" y="166"/>
                    <a:pt x="55" y="164"/>
                  </a:cubicBezTo>
                  <a:cubicBezTo>
                    <a:pt x="57" y="159"/>
                    <a:pt x="59" y="153"/>
                    <a:pt x="61" y="147"/>
                  </a:cubicBezTo>
                  <a:cubicBezTo>
                    <a:pt x="63" y="143"/>
                    <a:pt x="61" y="140"/>
                    <a:pt x="58" y="139"/>
                  </a:cubicBezTo>
                  <a:cubicBezTo>
                    <a:pt x="59" y="130"/>
                    <a:pt x="59" y="122"/>
                    <a:pt x="59" y="113"/>
                  </a:cubicBezTo>
                  <a:cubicBezTo>
                    <a:pt x="59" y="111"/>
                    <a:pt x="57" y="108"/>
                    <a:pt x="54" y="107"/>
                  </a:cubicBezTo>
                  <a:cubicBezTo>
                    <a:pt x="54" y="106"/>
                    <a:pt x="54" y="106"/>
                    <a:pt x="54" y="106"/>
                  </a:cubicBezTo>
                  <a:cubicBezTo>
                    <a:pt x="61" y="96"/>
                    <a:pt x="66" y="84"/>
                    <a:pt x="69" y="70"/>
                  </a:cubicBezTo>
                  <a:cubicBezTo>
                    <a:pt x="70" y="65"/>
                    <a:pt x="67" y="62"/>
                    <a:pt x="63" y="61"/>
                  </a:cubicBezTo>
                  <a:cubicBezTo>
                    <a:pt x="63" y="60"/>
                    <a:pt x="63" y="59"/>
                    <a:pt x="63" y="58"/>
                  </a:cubicBezTo>
                  <a:cubicBezTo>
                    <a:pt x="64" y="56"/>
                    <a:pt x="65" y="55"/>
                    <a:pt x="65" y="53"/>
                  </a:cubicBezTo>
                  <a:cubicBezTo>
                    <a:pt x="70" y="45"/>
                    <a:pt x="75" y="37"/>
                    <a:pt x="78" y="29"/>
                  </a:cubicBezTo>
                  <a:close/>
                </a:path>
              </a:pathLst>
            </a:custGeom>
            <a:solidFill>
              <a:srgbClr val="F28C3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6463" name="Freeform 23">
              <a:extLst>
                <a:ext uri="{FF2B5EF4-FFF2-40B4-BE49-F238E27FC236}">
                  <a16:creationId xmlns="" xmlns:a16="http://schemas.microsoft.com/office/drawing/2014/main" id="{6CE010F7-EEB1-4B63-B2B1-7F0C30B01BA5}"/>
                </a:ext>
              </a:extLst>
            </p:cNvPr>
            <p:cNvSpPr>
              <a:spLocks/>
            </p:cNvSpPr>
            <p:nvPr/>
          </p:nvSpPr>
          <p:spPr bwMode="auto">
            <a:xfrm>
              <a:off x="430103" y="4140157"/>
              <a:ext cx="417084" cy="211654"/>
            </a:xfrm>
            <a:custGeom>
              <a:avLst/>
              <a:gdLst>
                <a:gd name="T0" fmla="*/ 2147483646 w 85"/>
                <a:gd name="T1" fmla="*/ 2147483646 h 43"/>
                <a:gd name="T2" fmla="*/ 2147483646 w 85"/>
                <a:gd name="T3" fmla="*/ 2147483646 h 43"/>
                <a:gd name="T4" fmla="*/ 2147483646 w 85"/>
                <a:gd name="T5" fmla="*/ 2147483646 h 43"/>
                <a:gd name="T6" fmla="*/ 2147483646 w 85"/>
                <a:gd name="T7" fmla="*/ 2147483646 h 43"/>
                <a:gd name="T8" fmla="*/ 2147483646 w 85"/>
                <a:gd name="T9" fmla="*/ 2147483646 h 43"/>
                <a:gd name="T10" fmla="*/ 2147483646 w 85"/>
                <a:gd name="T11" fmla="*/ 2147483646 h 43"/>
                <a:gd name="T12" fmla="*/ 2147483646 w 85"/>
                <a:gd name="T13" fmla="*/ 2147483646 h 43"/>
                <a:gd name="T14" fmla="*/ 2147483646 w 85"/>
                <a:gd name="T15" fmla="*/ 2147483646 h 43"/>
                <a:gd name="T16" fmla="*/ 2147483646 w 85"/>
                <a:gd name="T17" fmla="*/ 2147483646 h 43"/>
                <a:gd name="T18" fmla="*/ 2147483646 w 85"/>
                <a:gd name="T19" fmla="*/ 2147483646 h 43"/>
                <a:gd name="T20" fmla="*/ 2147483646 w 85"/>
                <a:gd name="T21" fmla="*/ 2147483646 h 43"/>
                <a:gd name="T22" fmla="*/ 2147483646 w 85"/>
                <a:gd name="T23" fmla="*/ 2147483646 h 4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5" h="43">
                  <a:moveTo>
                    <a:pt x="77" y="10"/>
                  </a:moveTo>
                  <a:cubicBezTo>
                    <a:pt x="71" y="8"/>
                    <a:pt x="65" y="6"/>
                    <a:pt x="59" y="5"/>
                  </a:cubicBezTo>
                  <a:cubicBezTo>
                    <a:pt x="59" y="5"/>
                    <a:pt x="59" y="5"/>
                    <a:pt x="58" y="4"/>
                  </a:cubicBezTo>
                  <a:cubicBezTo>
                    <a:pt x="55" y="4"/>
                    <a:pt x="52" y="3"/>
                    <a:pt x="47" y="3"/>
                  </a:cubicBezTo>
                  <a:cubicBezTo>
                    <a:pt x="35" y="1"/>
                    <a:pt x="23" y="0"/>
                    <a:pt x="11" y="2"/>
                  </a:cubicBezTo>
                  <a:cubicBezTo>
                    <a:pt x="2" y="3"/>
                    <a:pt x="0" y="12"/>
                    <a:pt x="5" y="16"/>
                  </a:cubicBezTo>
                  <a:cubicBezTo>
                    <a:pt x="4" y="19"/>
                    <a:pt x="5" y="23"/>
                    <a:pt x="9" y="23"/>
                  </a:cubicBezTo>
                  <a:cubicBezTo>
                    <a:pt x="9" y="24"/>
                    <a:pt x="9" y="24"/>
                    <a:pt x="9" y="24"/>
                  </a:cubicBezTo>
                  <a:cubicBezTo>
                    <a:pt x="8" y="27"/>
                    <a:pt x="9" y="31"/>
                    <a:pt x="12" y="32"/>
                  </a:cubicBezTo>
                  <a:cubicBezTo>
                    <a:pt x="30" y="41"/>
                    <a:pt x="49" y="43"/>
                    <a:pt x="64" y="31"/>
                  </a:cubicBezTo>
                  <a:cubicBezTo>
                    <a:pt x="69" y="30"/>
                    <a:pt x="74" y="28"/>
                    <a:pt x="79" y="25"/>
                  </a:cubicBezTo>
                  <a:cubicBezTo>
                    <a:pt x="85" y="21"/>
                    <a:pt x="83" y="12"/>
                    <a:pt x="77" y="10"/>
                  </a:cubicBezTo>
                  <a:close/>
                </a:path>
              </a:pathLst>
            </a:custGeom>
            <a:solidFill>
              <a:srgbClr val="D5866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6464" name="Freeform 91">
              <a:extLst>
                <a:ext uri="{FF2B5EF4-FFF2-40B4-BE49-F238E27FC236}">
                  <a16:creationId xmlns="" xmlns:a16="http://schemas.microsoft.com/office/drawing/2014/main" id="{B17FB866-9A7C-4C4F-BDC0-1D5EA0E5F65D}"/>
                </a:ext>
              </a:extLst>
            </p:cNvPr>
            <p:cNvSpPr>
              <a:spLocks noEditPoints="1"/>
            </p:cNvSpPr>
            <p:nvPr/>
          </p:nvSpPr>
          <p:spPr bwMode="auto">
            <a:xfrm>
              <a:off x="392752" y="3324665"/>
              <a:ext cx="637039" cy="2780557"/>
            </a:xfrm>
            <a:custGeom>
              <a:avLst/>
              <a:gdLst>
                <a:gd name="T0" fmla="*/ 2147483646 w 130"/>
                <a:gd name="T1" fmla="*/ 2147483646 h 566"/>
                <a:gd name="T2" fmla="*/ 2147483646 w 130"/>
                <a:gd name="T3" fmla="*/ 2147483646 h 566"/>
                <a:gd name="T4" fmla="*/ 2147483646 w 130"/>
                <a:gd name="T5" fmla="*/ 2147483646 h 566"/>
                <a:gd name="T6" fmla="*/ 2147483646 w 130"/>
                <a:gd name="T7" fmla="*/ 2147483646 h 566"/>
                <a:gd name="T8" fmla="*/ 2147483646 w 130"/>
                <a:gd name="T9" fmla="*/ 2147483646 h 566"/>
                <a:gd name="T10" fmla="*/ 2147483646 w 130"/>
                <a:gd name="T11" fmla="*/ 2147483646 h 566"/>
                <a:gd name="T12" fmla="*/ 2147483646 w 130"/>
                <a:gd name="T13" fmla="*/ 2147483646 h 566"/>
                <a:gd name="T14" fmla="*/ 2147483646 w 130"/>
                <a:gd name="T15" fmla="*/ 2147483646 h 566"/>
                <a:gd name="T16" fmla="*/ 2147483646 w 130"/>
                <a:gd name="T17" fmla="*/ 2147483646 h 566"/>
                <a:gd name="T18" fmla="*/ 2147483646 w 130"/>
                <a:gd name="T19" fmla="*/ 2147483646 h 566"/>
                <a:gd name="T20" fmla="*/ 2147483646 w 130"/>
                <a:gd name="T21" fmla="*/ 2147483646 h 566"/>
                <a:gd name="T22" fmla="*/ 2147483646 w 130"/>
                <a:gd name="T23" fmla="*/ 2147483646 h 566"/>
                <a:gd name="T24" fmla="*/ 2147483646 w 130"/>
                <a:gd name="T25" fmla="*/ 2147483646 h 566"/>
                <a:gd name="T26" fmla="*/ 2147483646 w 130"/>
                <a:gd name="T27" fmla="*/ 2147483646 h 566"/>
                <a:gd name="T28" fmla="*/ 2147483646 w 130"/>
                <a:gd name="T29" fmla="*/ 2147483646 h 566"/>
                <a:gd name="T30" fmla="*/ 2147483646 w 130"/>
                <a:gd name="T31" fmla="*/ 2147483646 h 566"/>
                <a:gd name="T32" fmla="*/ 2147483646 w 130"/>
                <a:gd name="T33" fmla="*/ 2147483646 h 566"/>
                <a:gd name="T34" fmla="*/ 2147483646 w 130"/>
                <a:gd name="T35" fmla="*/ 2147483646 h 566"/>
                <a:gd name="T36" fmla="*/ 2147483646 w 130"/>
                <a:gd name="T37" fmla="*/ 2147483646 h 566"/>
                <a:gd name="T38" fmla="*/ 2147483646 w 130"/>
                <a:gd name="T39" fmla="*/ 2147483646 h 566"/>
                <a:gd name="T40" fmla="*/ 2147483646 w 130"/>
                <a:gd name="T41" fmla="*/ 2147483646 h 566"/>
                <a:gd name="T42" fmla="*/ 2147483646 w 130"/>
                <a:gd name="T43" fmla="*/ 2147483646 h 566"/>
                <a:gd name="T44" fmla="*/ 2147483646 w 130"/>
                <a:gd name="T45" fmla="*/ 2147483646 h 566"/>
                <a:gd name="T46" fmla="*/ 2147483646 w 130"/>
                <a:gd name="T47" fmla="*/ 2147483646 h 566"/>
                <a:gd name="T48" fmla="*/ 2147483646 w 130"/>
                <a:gd name="T49" fmla="*/ 2147483646 h 566"/>
                <a:gd name="T50" fmla="*/ 2147483646 w 130"/>
                <a:gd name="T51" fmla="*/ 2147483646 h 566"/>
                <a:gd name="T52" fmla="*/ 2147483646 w 130"/>
                <a:gd name="T53" fmla="*/ 2147483646 h 566"/>
                <a:gd name="T54" fmla="*/ 2147483646 w 130"/>
                <a:gd name="T55" fmla="*/ 2147483646 h 566"/>
                <a:gd name="T56" fmla="*/ 2147483646 w 130"/>
                <a:gd name="T57" fmla="*/ 2147483646 h 566"/>
                <a:gd name="T58" fmla="*/ 2147483646 w 130"/>
                <a:gd name="T59" fmla="*/ 2147483646 h 566"/>
                <a:gd name="T60" fmla="*/ 2147483646 w 130"/>
                <a:gd name="T61" fmla="*/ 2147483646 h 566"/>
                <a:gd name="T62" fmla="*/ 2147483646 w 130"/>
                <a:gd name="T63" fmla="*/ 2147483646 h 566"/>
                <a:gd name="T64" fmla="*/ 2147483646 w 130"/>
                <a:gd name="T65" fmla="*/ 2147483646 h 566"/>
                <a:gd name="T66" fmla="*/ 2147483646 w 130"/>
                <a:gd name="T67" fmla="*/ 2147483646 h 566"/>
                <a:gd name="T68" fmla="*/ 2147483646 w 130"/>
                <a:gd name="T69" fmla="*/ 2147483646 h 566"/>
                <a:gd name="T70" fmla="*/ 2147483646 w 130"/>
                <a:gd name="T71" fmla="*/ 2147483646 h 566"/>
                <a:gd name="T72" fmla="*/ 2147483646 w 130"/>
                <a:gd name="T73" fmla="*/ 2147483646 h 566"/>
                <a:gd name="T74" fmla="*/ 2147483646 w 130"/>
                <a:gd name="T75" fmla="*/ 2147483646 h 566"/>
                <a:gd name="T76" fmla="*/ 2147483646 w 130"/>
                <a:gd name="T77" fmla="*/ 2147483646 h 566"/>
                <a:gd name="T78" fmla="*/ 2147483646 w 130"/>
                <a:gd name="T79" fmla="*/ 2147483646 h 566"/>
                <a:gd name="T80" fmla="*/ 2147483646 w 130"/>
                <a:gd name="T81" fmla="*/ 2147483646 h 566"/>
                <a:gd name="T82" fmla="*/ 2147483646 w 130"/>
                <a:gd name="T83" fmla="*/ 2147483646 h 566"/>
                <a:gd name="T84" fmla="*/ 2147483646 w 130"/>
                <a:gd name="T85" fmla="*/ 2147483646 h 566"/>
                <a:gd name="T86" fmla="*/ 2147483646 w 130"/>
                <a:gd name="T87" fmla="*/ 2147483646 h 566"/>
                <a:gd name="T88" fmla="*/ 2147483646 w 130"/>
                <a:gd name="T89" fmla="*/ 2147483646 h 566"/>
                <a:gd name="T90" fmla="*/ 2147483646 w 130"/>
                <a:gd name="T91" fmla="*/ 2147483646 h 566"/>
                <a:gd name="T92" fmla="*/ 2147483646 w 130"/>
                <a:gd name="T93" fmla="*/ 2147483646 h 56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30" h="566">
                  <a:moveTo>
                    <a:pt x="95" y="171"/>
                  </a:moveTo>
                  <a:cubicBezTo>
                    <a:pt x="130" y="122"/>
                    <a:pt x="96" y="59"/>
                    <a:pt x="81" y="8"/>
                  </a:cubicBezTo>
                  <a:cubicBezTo>
                    <a:pt x="81" y="7"/>
                    <a:pt x="81" y="7"/>
                    <a:pt x="81" y="6"/>
                  </a:cubicBezTo>
                  <a:cubicBezTo>
                    <a:pt x="81" y="5"/>
                    <a:pt x="80" y="5"/>
                    <a:pt x="80" y="4"/>
                  </a:cubicBezTo>
                  <a:cubicBezTo>
                    <a:pt x="80" y="3"/>
                    <a:pt x="79" y="2"/>
                    <a:pt x="79" y="2"/>
                  </a:cubicBezTo>
                  <a:cubicBezTo>
                    <a:pt x="79" y="0"/>
                    <a:pt x="77" y="1"/>
                    <a:pt x="77" y="2"/>
                  </a:cubicBezTo>
                  <a:cubicBezTo>
                    <a:pt x="77" y="2"/>
                    <a:pt x="77" y="3"/>
                    <a:pt x="77" y="3"/>
                  </a:cubicBezTo>
                  <a:cubicBezTo>
                    <a:pt x="76" y="4"/>
                    <a:pt x="76" y="4"/>
                    <a:pt x="75" y="5"/>
                  </a:cubicBezTo>
                  <a:cubicBezTo>
                    <a:pt x="69" y="30"/>
                    <a:pt x="60" y="46"/>
                    <a:pt x="43" y="64"/>
                  </a:cubicBezTo>
                  <a:cubicBezTo>
                    <a:pt x="32" y="76"/>
                    <a:pt x="22" y="89"/>
                    <a:pt x="15" y="104"/>
                  </a:cubicBezTo>
                  <a:cubicBezTo>
                    <a:pt x="10" y="117"/>
                    <a:pt x="1" y="162"/>
                    <a:pt x="26" y="162"/>
                  </a:cubicBezTo>
                  <a:cubicBezTo>
                    <a:pt x="28" y="161"/>
                    <a:pt x="28" y="159"/>
                    <a:pt x="26" y="158"/>
                  </a:cubicBezTo>
                  <a:cubicBezTo>
                    <a:pt x="13" y="157"/>
                    <a:pt x="20" y="123"/>
                    <a:pt x="21" y="117"/>
                  </a:cubicBezTo>
                  <a:cubicBezTo>
                    <a:pt x="24" y="102"/>
                    <a:pt x="33" y="89"/>
                    <a:pt x="43" y="78"/>
                  </a:cubicBezTo>
                  <a:cubicBezTo>
                    <a:pt x="58" y="60"/>
                    <a:pt x="76" y="44"/>
                    <a:pt x="80" y="21"/>
                  </a:cubicBezTo>
                  <a:cubicBezTo>
                    <a:pt x="83" y="38"/>
                    <a:pt x="88" y="56"/>
                    <a:pt x="93" y="73"/>
                  </a:cubicBezTo>
                  <a:cubicBezTo>
                    <a:pt x="102" y="108"/>
                    <a:pt x="100" y="136"/>
                    <a:pt x="84" y="168"/>
                  </a:cubicBezTo>
                  <a:cubicBezTo>
                    <a:pt x="79" y="167"/>
                    <a:pt x="74" y="166"/>
                    <a:pt x="69" y="165"/>
                  </a:cubicBezTo>
                  <a:cubicBezTo>
                    <a:pt x="69" y="165"/>
                    <a:pt x="69" y="165"/>
                    <a:pt x="69" y="165"/>
                  </a:cubicBezTo>
                  <a:cubicBezTo>
                    <a:pt x="81" y="153"/>
                    <a:pt x="86" y="132"/>
                    <a:pt x="84" y="115"/>
                  </a:cubicBezTo>
                  <a:cubicBezTo>
                    <a:pt x="84" y="113"/>
                    <a:pt x="80" y="113"/>
                    <a:pt x="80" y="115"/>
                  </a:cubicBezTo>
                  <a:cubicBezTo>
                    <a:pt x="77" y="132"/>
                    <a:pt x="76" y="148"/>
                    <a:pt x="67" y="163"/>
                  </a:cubicBezTo>
                  <a:cubicBezTo>
                    <a:pt x="67" y="164"/>
                    <a:pt x="67" y="164"/>
                    <a:pt x="67" y="165"/>
                  </a:cubicBezTo>
                  <a:cubicBezTo>
                    <a:pt x="64" y="164"/>
                    <a:pt x="61" y="164"/>
                    <a:pt x="58" y="163"/>
                  </a:cubicBezTo>
                  <a:cubicBezTo>
                    <a:pt x="68" y="134"/>
                    <a:pt x="77" y="100"/>
                    <a:pt x="75" y="70"/>
                  </a:cubicBezTo>
                  <a:cubicBezTo>
                    <a:pt x="74" y="67"/>
                    <a:pt x="70" y="66"/>
                    <a:pt x="70" y="69"/>
                  </a:cubicBezTo>
                  <a:cubicBezTo>
                    <a:pt x="65" y="100"/>
                    <a:pt x="58" y="132"/>
                    <a:pt x="55" y="163"/>
                  </a:cubicBezTo>
                  <a:cubicBezTo>
                    <a:pt x="52" y="163"/>
                    <a:pt x="48" y="162"/>
                    <a:pt x="45" y="162"/>
                  </a:cubicBezTo>
                  <a:cubicBezTo>
                    <a:pt x="45" y="162"/>
                    <a:pt x="45" y="162"/>
                    <a:pt x="45" y="162"/>
                  </a:cubicBezTo>
                  <a:cubicBezTo>
                    <a:pt x="45" y="160"/>
                    <a:pt x="45" y="158"/>
                    <a:pt x="45" y="156"/>
                  </a:cubicBezTo>
                  <a:cubicBezTo>
                    <a:pt x="44" y="151"/>
                    <a:pt x="43" y="146"/>
                    <a:pt x="43" y="141"/>
                  </a:cubicBezTo>
                  <a:cubicBezTo>
                    <a:pt x="42" y="127"/>
                    <a:pt x="45" y="115"/>
                    <a:pt x="47" y="102"/>
                  </a:cubicBezTo>
                  <a:cubicBezTo>
                    <a:pt x="47" y="100"/>
                    <a:pt x="43" y="98"/>
                    <a:pt x="42" y="100"/>
                  </a:cubicBezTo>
                  <a:cubicBezTo>
                    <a:pt x="34" y="110"/>
                    <a:pt x="34" y="125"/>
                    <a:pt x="35" y="137"/>
                  </a:cubicBezTo>
                  <a:cubicBezTo>
                    <a:pt x="35" y="143"/>
                    <a:pt x="36" y="150"/>
                    <a:pt x="38" y="156"/>
                  </a:cubicBezTo>
                  <a:cubicBezTo>
                    <a:pt x="39" y="159"/>
                    <a:pt x="41" y="160"/>
                    <a:pt x="43" y="162"/>
                  </a:cubicBezTo>
                  <a:cubicBezTo>
                    <a:pt x="31" y="162"/>
                    <a:pt x="19" y="162"/>
                    <a:pt x="7" y="165"/>
                  </a:cubicBezTo>
                  <a:cubicBezTo>
                    <a:pt x="0" y="166"/>
                    <a:pt x="3" y="176"/>
                    <a:pt x="9" y="175"/>
                  </a:cubicBezTo>
                  <a:cubicBezTo>
                    <a:pt x="4" y="188"/>
                    <a:pt x="11" y="195"/>
                    <a:pt x="21" y="199"/>
                  </a:cubicBezTo>
                  <a:cubicBezTo>
                    <a:pt x="19" y="275"/>
                    <a:pt x="15" y="352"/>
                    <a:pt x="11" y="428"/>
                  </a:cubicBezTo>
                  <a:cubicBezTo>
                    <a:pt x="10" y="453"/>
                    <a:pt x="7" y="479"/>
                    <a:pt x="7" y="504"/>
                  </a:cubicBezTo>
                  <a:cubicBezTo>
                    <a:pt x="7" y="523"/>
                    <a:pt x="8" y="546"/>
                    <a:pt x="20" y="563"/>
                  </a:cubicBezTo>
                  <a:cubicBezTo>
                    <a:pt x="21" y="565"/>
                    <a:pt x="25" y="566"/>
                    <a:pt x="28" y="564"/>
                  </a:cubicBezTo>
                  <a:cubicBezTo>
                    <a:pt x="60" y="524"/>
                    <a:pt x="62" y="463"/>
                    <a:pt x="65" y="414"/>
                  </a:cubicBezTo>
                  <a:cubicBezTo>
                    <a:pt x="67" y="382"/>
                    <a:pt x="70" y="349"/>
                    <a:pt x="74" y="317"/>
                  </a:cubicBezTo>
                  <a:cubicBezTo>
                    <a:pt x="78" y="277"/>
                    <a:pt x="86" y="237"/>
                    <a:pt x="92" y="198"/>
                  </a:cubicBezTo>
                  <a:cubicBezTo>
                    <a:pt x="93" y="198"/>
                    <a:pt x="94" y="197"/>
                    <a:pt x="95" y="197"/>
                  </a:cubicBezTo>
                  <a:cubicBezTo>
                    <a:pt x="96" y="197"/>
                    <a:pt x="97" y="195"/>
                    <a:pt x="97" y="194"/>
                  </a:cubicBezTo>
                  <a:cubicBezTo>
                    <a:pt x="98" y="187"/>
                    <a:pt x="98" y="180"/>
                    <a:pt x="97" y="173"/>
                  </a:cubicBezTo>
                  <a:cubicBezTo>
                    <a:pt x="97" y="172"/>
                    <a:pt x="96" y="171"/>
                    <a:pt x="95" y="171"/>
                  </a:cubicBezTo>
                  <a:close/>
                  <a:moveTo>
                    <a:pt x="63" y="172"/>
                  </a:moveTo>
                  <a:cubicBezTo>
                    <a:pt x="64" y="176"/>
                    <a:pt x="64" y="180"/>
                    <a:pt x="64" y="184"/>
                  </a:cubicBezTo>
                  <a:cubicBezTo>
                    <a:pt x="64" y="187"/>
                    <a:pt x="63" y="191"/>
                    <a:pt x="63" y="194"/>
                  </a:cubicBezTo>
                  <a:cubicBezTo>
                    <a:pt x="60" y="195"/>
                    <a:pt x="56" y="195"/>
                    <a:pt x="53" y="195"/>
                  </a:cubicBezTo>
                  <a:cubicBezTo>
                    <a:pt x="53" y="191"/>
                    <a:pt x="52" y="187"/>
                    <a:pt x="52" y="183"/>
                  </a:cubicBezTo>
                  <a:cubicBezTo>
                    <a:pt x="52" y="179"/>
                    <a:pt x="51" y="175"/>
                    <a:pt x="50" y="171"/>
                  </a:cubicBezTo>
                  <a:cubicBezTo>
                    <a:pt x="54" y="172"/>
                    <a:pt x="59" y="172"/>
                    <a:pt x="63" y="172"/>
                  </a:cubicBezTo>
                  <a:close/>
                  <a:moveTo>
                    <a:pt x="31" y="193"/>
                  </a:moveTo>
                  <a:cubicBezTo>
                    <a:pt x="36" y="189"/>
                    <a:pt x="36" y="179"/>
                    <a:pt x="35" y="172"/>
                  </a:cubicBezTo>
                  <a:cubicBezTo>
                    <a:pt x="39" y="171"/>
                    <a:pt x="43" y="171"/>
                    <a:pt x="47" y="171"/>
                  </a:cubicBezTo>
                  <a:cubicBezTo>
                    <a:pt x="48" y="176"/>
                    <a:pt x="48" y="181"/>
                    <a:pt x="47" y="185"/>
                  </a:cubicBezTo>
                  <a:cubicBezTo>
                    <a:pt x="47" y="189"/>
                    <a:pt x="47" y="192"/>
                    <a:pt x="47" y="195"/>
                  </a:cubicBezTo>
                  <a:cubicBezTo>
                    <a:pt x="42" y="195"/>
                    <a:pt x="36" y="195"/>
                    <a:pt x="31" y="194"/>
                  </a:cubicBezTo>
                  <a:lnTo>
                    <a:pt x="31" y="193"/>
                  </a:lnTo>
                  <a:close/>
                  <a:moveTo>
                    <a:pt x="14" y="174"/>
                  </a:moveTo>
                  <a:cubicBezTo>
                    <a:pt x="19" y="173"/>
                    <a:pt x="24" y="173"/>
                    <a:pt x="29" y="172"/>
                  </a:cubicBezTo>
                  <a:cubicBezTo>
                    <a:pt x="29" y="175"/>
                    <a:pt x="29" y="178"/>
                    <a:pt x="28" y="181"/>
                  </a:cubicBezTo>
                  <a:cubicBezTo>
                    <a:pt x="28" y="185"/>
                    <a:pt x="27" y="189"/>
                    <a:pt x="28" y="193"/>
                  </a:cubicBezTo>
                  <a:cubicBezTo>
                    <a:pt x="28" y="193"/>
                    <a:pt x="28" y="193"/>
                    <a:pt x="28" y="193"/>
                  </a:cubicBezTo>
                  <a:cubicBezTo>
                    <a:pt x="20" y="190"/>
                    <a:pt x="14" y="184"/>
                    <a:pt x="14" y="174"/>
                  </a:cubicBezTo>
                  <a:close/>
                  <a:moveTo>
                    <a:pt x="75" y="225"/>
                  </a:moveTo>
                  <a:cubicBezTo>
                    <a:pt x="67" y="224"/>
                    <a:pt x="59" y="228"/>
                    <a:pt x="52" y="231"/>
                  </a:cubicBezTo>
                  <a:cubicBezTo>
                    <a:pt x="51" y="231"/>
                    <a:pt x="51" y="233"/>
                    <a:pt x="52" y="233"/>
                  </a:cubicBezTo>
                  <a:cubicBezTo>
                    <a:pt x="56" y="232"/>
                    <a:pt x="61" y="232"/>
                    <a:pt x="65" y="232"/>
                  </a:cubicBezTo>
                  <a:cubicBezTo>
                    <a:pt x="68" y="231"/>
                    <a:pt x="71" y="231"/>
                    <a:pt x="74" y="231"/>
                  </a:cubicBezTo>
                  <a:cubicBezTo>
                    <a:pt x="73" y="238"/>
                    <a:pt x="72" y="244"/>
                    <a:pt x="71" y="251"/>
                  </a:cubicBezTo>
                  <a:cubicBezTo>
                    <a:pt x="70" y="252"/>
                    <a:pt x="68" y="252"/>
                    <a:pt x="67" y="253"/>
                  </a:cubicBezTo>
                  <a:cubicBezTo>
                    <a:pt x="63" y="254"/>
                    <a:pt x="59" y="253"/>
                    <a:pt x="54" y="252"/>
                  </a:cubicBezTo>
                  <a:cubicBezTo>
                    <a:pt x="52" y="252"/>
                    <a:pt x="51" y="255"/>
                    <a:pt x="54" y="256"/>
                  </a:cubicBezTo>
                  <a:cubicBezTo>
                    <a:pt x="58" y="257"/>
                    <a:pt x="65" y="258"/>
                    <a:pt x="70" y="257"/>
                  </a:cubicBezTo>
                  <a:cubicBezTo>
                    <a:pt x="70" y="264"/>
                    <a:pt x="69" y="271"/>
                    <a:pt x="68" y="278"/>
                  </a:cubicBezTo>
                  <a:cubicBezTo>
                    <a:pt x="67" y="279"/>
                    <a:pt x="65" y="280"/>
                    <a:pt x="63" y="280"/>
                  </a:cubicBezTo>
                  <a:cubicBezTo>
                    <a:pt x="60" y="281"/>
                    <a:pt x="57" y="281"/>
                    <a:pt x="54" y="280"/>
                  </a:cubicBezTo>
                  <a:cubicBezTo>
                    <a:pt x="52" y="280"/>
                    <a:pt x="51" y="283"/>
                    <a:pt x="54" y="284"/>
                  </a:cubicBezTo>
                  <a:cubicBezTo>
                    <a:pt x="58" y="285"/>
                    <a:pt x="63" y="286"/>
                    <a:pt x="67" y="284"/>
                  </a:cubicBezTo>
                  <a:cubicBezTo>
                    <a:pt x="67" y="285"/>
                    <a:pt x="67" y="286"/>
                    <a:pt x="67" y="287"/>
                  </a:cubicBezTo>
                  <a:cubicBezTo>
                    <a:pt x="66" y="294"/>
                    <a:pt x="66" y="301"/>
                    <a:pt x="65" y="308"/>
                  </a:cubicBezTo>
                  <a:cubicBezTo>
                    <a:pt x="64" y="308"/>
                    <a:pt x="64" y="308"/>
                    <a:pt x="63" y="308"/>
                  </a:cubicBezTo>
                  <a:cubicBezTo>
                    <a:pt x="59" y="309"/>
                    <a:pt x="55" y="310"/>
                    <a:pt x="50" y="309"/>
                  </a:cubicBezTo>
                  <a:cubicBezTo>
                    <a:pt x="49" y="308"/>
                    <a:pt x="48" y="310"/>
                    <a:pt x="49" y="311"/>
                  </a:cubicBezTo>
                  <a:cubicBezTo>
                    <a:pt x="54" y="314"/>
                    <a:pt x="60" y="315"/>
                    <a:pt x="64" y="312"/>
                  </a:cubicBezTo>
                  <a:cubicBezTo>
                    <a:pt x="64" y="320"/>
                    <a:pt x="63" y="328"/>
                    <a:pt x="62" y="336"/>
                  </a:cubicBezTo>
                  <a:cubicBezTo>
                    <a:pt x="61" y="336"/>
                    <a:pt x="61" y="336"/>
                    <a:pt x="61" y="336"/>
                  </a:cubicBezTo>
                  <a:cubicBezTo>
                    <a:pt x="59" y="337"/>
                    <a:pt x="58" y="338"/>
                    <a:pt x="56" y="339"/>
                  </a:cubicBezTo>
                  <a:cubicBezTo>
                    <a:pt x="54" y="339"/>
                    <a:pt x="52" y="339"/>
                    <a:pt x="50" y="338"/>
                  </a:cubicBezTo>
                  <a:cubicBezTo>
                    <a:pt x="48" y="338"/>
                    <a:pt x="47" y="341"/>
                    <a:pt x="49" y="342"/>
                  </a:cubicBezTo>
                  <a:cubicBezTo>
                    <a:pt x="53" y="344"/>
                    <a:pt x="58" y="344"/>
                    <a:pt x="62" y="341"/>
                  </a:cubicBezTo>
                  <a:cubicBezTo>
                    <a:pt x="60" y="353"/>
                    <a:pt x="59" y="364"/>
                    <a:pt x="59" y="376"/>
                  </a:cubicBezTo>
                  <a:cubicBezTo>
                    <a:pt x="58" y="375"/>
                    <a:pt x="57" y="375"/>
                    <a:pt x="56" y="375"/>
                  </a:cubicBezTo>
                  <a:cubicBezTo>
                    <a:pt x="54" y="375"/>
                    <a:pt x="53" y="374"/>
                    <a:pt x="52" y="373"/>
                  </a:cubicBezTo>
                  <a:cubicBezTo>
                    <a:pt x="51" y="369"/>
                    <a:pt x="46" y="372"/>
                    <a:pt x="48" y="375"/>
                  </a:cubicBezTo>
                  <a:cubicBezTo>
                    <a:pt x="50" y="379"/>
                    <a:pt x="54" y="381"/>
                    <a:pt x="58" y="380"/>
                  </a:cubicBezTo>
                  <a:cubicBezTo>
                    <a:pt x="58" y="383"/>
                    <a:pt x="58" y="387"/>
                    <a:pt x="57" y="390"/>
                  </a:cubicBezTo>
                  <a:cubicBezTo>
                    <a:pt x="57" y="396"/>
                    <a:pt x="56" y="403"/>
                    <a:pt x="56" y="410"/>
                  </a:cubicBezTo>
                  <a:cubicBezTo>
                    <a:pt x="54" y="409"/>
                    <a:pt x="51" y="409"/>
                    <a:pt x="49" y="408"/>
                  </a:cubicBezTo>
                  <a:cubicBezTo>
                    <a:pt x="46" y="407"/>
                    <a:pt x="44" y="411"/>
                    <a:pt x="47" y="412"/>
                  </a:cubicBezTo>
                  <a:cubicBezTo>
                    <a:pt x="50" y="413"/>
                    <a:pt x="52" y="414"/>
                    <a:pt x="55" y="414"/>
                  </a:cubicBezTo>
                  <a:cubicBezTo>
                    <a:pt x="55" y="423"/>
                    <a:pt x="54" y="432"/>
                    <a:pt x="53" y="441"/>
                  </a:cubicBezTo>
                  <a:cubicBezTo>
                    <a:pt x="52" y="441"/>
                    <a:pt x="51" y="440"/>
                    <a:pt x="50" y="439"/>
                  </a:cubicBezTo>
                  <a:cubicBezTo>
                    <a:pt x="49" y="436"/>
                    <a:pt x="45" y="438"/>
                    <a:pt x="46" y="441"/>
                  </a:cubicBezTo>
                  <a:cubicBezTo>
                    <a:pt x="47" y="444"/>
                    <a:pt x="50" y="446"/>
                    <a:pt x="53" y="446"/>
                  </a:cubicBezTo>
                  <a:cubicBezTo>
                    <a:pt x="52" y="453"/>
                    <a:pt x="51" y="461"/>
                    <a:pt x="50" y="468"/>
                  </a:cubicBezTo>
                  <a:cubicBezTo>
                    <a:pt x="46" y="468"/>
                    <a:pt x="42" y="468"/>
                    <a:pt x="38" y="467"/>
                  </a:cubicBezTo>
                  <a:cubicBezTo>
                    <a:pt x="37" y="466"/>
                    <a:pt x="36" y="468"/>
                    <a:pt x="37" y="469"/>
                  </a:cubicBezTo>
                  <a:cubicBezTo>
                    <a:pt x="41" y="471"/>
                    <a:pt x="45" y="472"/>
                    <a:pt x="50" y="472"/>
                  </a:cubicBezTo>
                  <a:cubicBezTo>
                    <a:pt x="49" y="474"/>
                    <a:pt x="49" y="476"/>
                    <a:pt x="49" y="478"/>
                  </a:cubicBezTo>
                  <a:cubicBezTo>
                    <a:pt x="48" y="484"/>
                    <a:pt x="47" y="489"/>
                    <a:pt x="46" y="495"/>
                  </a:cubicBezTo>
                  <a:cubicBezTo>
                    <a:pt x="44" y="494"/>
                    <a:pt x="42" y="494"/>
                    <a:pt x="40" y="494"/>
                  </a:cubicBezTo>
                  <a:cubicBezTo>
                    <a:pt x="37" y="494"/>
                    <a:pt x="37" y="498"/>
                    <a:pt x="40" y="498"/>
                  </a:cubicBezTo>
                  <a:cubicBezTo>
                    <a:pt x="42" y="498"/>
                    <a:pt x="44" y="499"/>
                    <a:pt x="45" y="499"/>
                  </a:cubicBezTo>
                  <a:cubicBezTo>
                    <a:pt x="43" y="509"/>
                    <a:pt x="41" y="519"/>
                    <a:pt x="37" y="528"/>
                  </a:cubicBezTo>
                  <a:cubicBezTo>
                    <a:pt x="36" y="527"/>
                    <a:pt x="35" y="526"/>
                    <a:pt x="33" y="525"/>
                  </a:cubicBezTo>
                  <a:cubicBezTo>
                    <a:pt x="31" y="523"/>
                    <a:pt x="29" y="525"/>
                    <a:pt x="31" y="527"/>
                  </a:cubicBezTo>
                  <a:cubicBezTo>
                    <a:pt x="32" y="529"/>
                    <a:pt x="34" y="531"/>
                    <a:pt x="35" y="533"/>
                  </a:cubicBezTo>
                  <a:cubicBezTo>
                    <a:pt x="32" y="539"/>
                    <a:pt x="29" y="546"/>
                    <a:pt x="25" y="551"/>
                  </a:cubicBezTo>
                  <a:cubicBezTo>
                    <a:pt x="15" y="533"/>
                    <a:pt x="16" y="508"/>
                    <a:pt x="17" y="489"/>
                  </a:cubicBezTo>
                  <a:cubicBezTo>
                    <a:pt x="17" y="466"/>
                    <a:pt x="20" y="444"/>
                    <a:pt x="21" y="421"/>
                  </a:cubicBezTo>
                  <a:cubicBezTo>
                    <a:pt x="23" y="348"/>
                    <a:pt x="28" y="274"/>
                    <a:pt x="26" y="201"/>
                  </a:cubicBezTo>
                  <a:cubicBezTo>
                    <a:pt x="42" y="204"/>
                    <a:pt x="65" y="202"/>
                    <a:pt x="81" y="200"/>
                  </a:cubicBezTo>
                  <a:cubicBezTo>
                    <a:pt x="79" y="208"/>
                    <a:pt x="77" y="217"/>
                    <a:pt x="75" y="225"/>
                  </a:cubicBezTo>
                  <a:close/>
                  <a:moveTo>
                    <a:pt x="86" y="185"/>
                  </a:moveTo>
                  <a:cubicBezTo>
                    <a:pt x="85" y="187"/>
                    <a:pt x="84" y="190"/>
                    <a:pt x="83" y="192"/>
                  </a:cubicBezTo>
                  <a:cubicBezTo>
                    <a:pt x="81" y="192"/>
                    <a:pt x="79" y="193"/>
                    <a:pt x="76" y="193"/>
                  </a:cubicBezTo>
                  <a:cubicBezTo>
                    <a:pt x="74" y="193"/>
                    <a:pt x="72" y="193"/>
                    <a:pt x="69" y="194"/>
                  </a:cubicBezTo>
                  <a:cubicBezTo>
                    <a:pt x="69" y="191"/>
                    <a:pt x="68" y="187"/>
                    <a:pt x="68" y="184"/>
                  </a:cubicBezTo>
                  <a:cubicBezTo>
                    <a:pt x="67" y="180"/>
                    <a:pt x="67" y="176"/>
                    <a:pt x="66" y="172"/>
                  </a:cubicBezTo>
                  <a:cubicBezTo>
                    <a:pt x="70" y="173"/>
                    <a:pt x="74" y="173"/>
                    <a:pt x="78" y="174"/>
                  </a:cubicBezTo>
                  <a:cubicBezTo>
                    <a:pt x="80" y="174"/>
                    <a:pt x="82" y="174"/>
                    <a:pt x="84" y="174"/>
                  </a:cubicBezTo>
                  <a:cubicBezTo>
                    <a:pt x="85" y="176"/>
                    <a:pt x="87" y="178"/>
                    <a:pt x="90" y="177"/>
                  </a:cubicBezTo>
                  <a:cubicBezTo>
                    <a:pt x="91" y="178"/>
                    <a:pt x="92" y="180"/>
                    <a:pt x="92" y="182"/>
                  </a:cubicBezTo>
                  <a:cubicBezTo>
                    <a:pt x="90" y="181"/>
                    <a:pt x="87" y="182"/>
                    <a:pt x="86" y="18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grpSp>
        <p:nvGrpSpPr>
          <p:cNvPr id="117" name="组合 116">
            <a:extLst>
              <a:ext uri="{FF2B5EF4-FFF2-40B4-BE49-F238E27FC236}">
                <a16:creationId xmlns="" xmlns:a16="http://schemas.microsoft.com/office/drawing/2014/main" id="{4A2396E9-E289-47BB-AAC6-0E65BC71F21D}"/>
              </a:ext>
            </a:extLst>
          </p:cNvPr>
          <p:cNvGrpSpPr>
            <a:grpSpLocks/>
          </p:cNvGrpSpPr>
          <p:nvPr/>
        </p:nvGrpSpPr>
        <p:grpSpPr bwMode="auto">
          <a:xfrm>
            <a:off x="3017839" y="5605463"/>
            <a:ext cx="738187" cy="844550"/>
            <a:chOff x="2206339" y="4538565"/>
            <a:chExt cx="1796989" cy="1541757"/>
          </a:xfrm>
        </p:grpSpPr>
        <p:sp>
          <p:nvSpPr>
            <p:cNvPr id="16450" name="Freeform 18">
              <a:extLst>
                <a:ext uri="{FF2B5EF4-FFF2-40B4-BE49-F238E27FC236}">
                  <a16:creationId xmlns="" xmlns:a16="http://schemas.microsoft.com/office/drawing/2014/main" id="{DC0F88AF-C22B-4BB1-9BFC-5F7F00CBC59E}"/>
                </a:ext>
              </a:extLst>
            </p:cNvPr>
            <p:cNvSpPr>
              <a:spLocks/>
            </p:cNvSpPr>
            <p:nvPr/>
          </p:nvSpPr>
          <p:spPr bwMode="auto">
            <a:xfrm>
              <a:off x="2747926" y="4592516"/>
              <a:ext cx="489710" cy="570637"/>
            </a:xfrm>
            <a:custGeom>
              <a:avLst/>
              <a:gdLst>
                <a:gd name="T0" fmla="*/ 2147483646 w 100"/>
                <a:gd name="T1" fmla="*/ 2147483646 h 116"/>
                <a:gd name="T2" fmla="*/ 2147483646 w 100"/>
                <a:gd name="T3" fmla="*/ 2147483646 h 116"/>
                <a:gd name="T4" fmla="*/ 2147483646 w 100"/>
                <a:gd name="T5" fmla="*/ 2147483646 h 116"/>
                <a:gd name="T6" fmla="*/ 2147483646 w 100"/>
                <a:gd name="T7" fmla="*/ 2147483646 h 116"/>
                <a:gd name="T8" fmla="*/ 2147483646 w 100"/>
                <a:gd name="T9" fmla="*/ 2147483646 h 116"/>
                <a:gd name="T10" fmla="*/ 2147483646 w 100"/>
                <a:gd name="T11" fmla="*/ 2147483646 h 116"/>
                <a:gd name="T12" fmla="*/ 2147483646 w 100"/>
                <a:gd name="T13" fmla="*/ 2147483646 h 116"/>
                <a:gd name="T14" fmla="*/ 2147483646 w 100"/>
                <a:gd name="T15" fmla="*/ 2147483646 h 116"/>
                <a:gd name="T16" fmla="*/ 2147483646 w 100"/>
                <a:gd name="T17" fmla="*/ 2147483646 h 116"/>
                <a:gd name="T18" fmla="*/ 2147483646 w 100"/>
                <a:gd name="T19" fmla="*/ 2147483646 h 116"/>
                <a:gd name="T20" fmla="*/ 2147483646 w 100"/>
                <a:gd name="T21" fmla="*/ 2147483646 h 116"/>
                <a:gd name="T22" fmla="*/ 2147483646 w 100"/>
                <a:gd name="T23" fmla="*/ 2147483646 h 116"/>
                <a:gd name="T24" fmla="*/ 2147483646 w 100"/>
                <a:gd name="T25" fmla="*/ 2147483646 h 116"/>
                <a:gd name="T26" fmla="*/ 2147483646 w 100"/>
                <a:gd name="T27" fmla="*/ 2147483646 h 116"/>
                <a:gd name="T28" fmla="*/ 2147483646 w 100"/>
                <a:gd name="T29" fmla="*/ 2147483646 h 116"/>
                <a:gd name="T30" fmla="*/ 2147483646 w 100"/>
                <a:gd name="T31" fmla="*/ 2147483646 h 116"/>
                <a:gd name="T32" fmla="*/ 2147483646 w 100"/>
                <a:gd name="T33" fmla="*/ 2147483646 h 116"/>
                <a:gd name="T34" fmla="*/ 2147483646 w 100"/>
                <a:gd name="T35" fmla="*/ 2147483646 h 116"/>
                <a:gd name="T36" fmla="*/ 2147483646 w 100"/>
                <a:gd name="T37" fmla="*/ 2147483646 h 116"/>
                <a:gd name="T38" fmla="*/ 2147483646 w 100"/>
                <a:gd name="T39" fmla="*/ 2147483646 h 116"/>
                <a:gd name="T40" fmla="*/ 2147483646 w 100"/>
                <a:gd name="T41" fmla="*/ 2147483646 h 116"/>
                <a:gd name="T42" fmla="*/ 2147483646 w 100"/>
                <a:gd name="T43" fmla="*/ 2147483646 h 116"/>
                <a:gd name="T44" fmla="*/ 2147483646 w 100"/>
                <a:gd name="T45" fmla="*/ 2147483646 h 1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00" h="116">
                  <a:moveTo>
                    <a:pt x="85" y="28"/>
                  </a:moveTo>
                  <a:cubicBezTo>
                    <a:pt x="79" y="34"/>
                    <a:pt x="73" y="38"/>
                    <a:pt x="66" y="43"/>
                  </a:cubicBezTo>
                  <a:cubicBezTo>
                    <a:pt x="65" y="41"/>
                    <a:pt x="64" y="39"/>
                    <a:pt x="63" y="37"/>
                  </a:cubicBezTo>
                  <a:cubicBezTo>
                    <a:pt x="63" y="32"/>
                    <a:pt x="63" y="27"/>
                    <a:pt x="62" y="22"/>
                  </a:cubicBezTo>
                  <a:cubicBezTo>
                    <a:pt x="62" y="17"/>
                    <a:pt x="55" y="16"/>
                    <a:pt x="54" y="20"/>
                  </a:cubicBezTo>
                  <a:cubicBezTo>
                    <a:pt x="52" y="16"/>
                    <a:pt x="50" y="12"/>
                    <a:pt x="48" y="8"/>
                  </a:cubicBezTo>
                  <a:cubicBezTo>
                    <a:pt x="45" y="0"/>
                    <a:pt x="33" y="6"/>
                    <a:pt x="35" y="13"/>
                  </a:cubicBezTo>
                  <a:cubicBezTo>
                    <a:pt x="37" y="21"/>
                    <a:pt x="40" y="29"/>
                    <a:pt x="44" y="36"/>
                  </a:cubicBezTo>
                  <a:cubicBezTo>
                    <a:pt x="41" y="43"/>
                    <a:pt x="38" y="50"/>
                    <a:pt x="35" y="56"/>
                  </a:cubicBezTo>
                  <a:cubicBezTo>
                    <a:pt x="27" y="58"/>
                    <a:pt x="19" y="60"/>
                    <a:pt x="10" y="60"/>
                  </a:cubicBezTo>
                  <a:cubicBezTo>
                    <a:pt x="0" y="60"/>
                    <a:pt x="0" y="75"/>
                    <a:pt x="10" y="75"/>
                  </a:cubicBezTo>
                  <a:cubicBezTo>
                    <a:pt x="16" y="75"/>
                    <a:pt x="22" y="75"/>
                    <a:pt x="28" y="76"/>
                  </a:cubicBezTo>
                  <a:cubicBezTo>
                    <a:pt x="26" y="83"/>
                    <a:pt x="24" y="90"/>
                    <a:pt x="22" y="98"/>
                  </a:cubicBezTo>
                  <a:cubicBezTo>
                    <a:pt x="21" y="101"/>
                    <a:pt x="24" y="105"/>
                    <a:pt x="27" y="106"/>
                  </a:cubicBezTo>
                  <a:cubicBezTo>
                    <a:pt x="27" y="106"/>
                    <a:pt x="27" y="107"/>
                    <a:pt x="27" y="107"/>
                  </a:cubicBezTo>
                  <a:cubicBezTo>
                    <a:pt x="27" y="114"/>
                    <a:pt x="36" y="116"/>
                    <a:pt x="40" y="111"/>
                  </a:cubicBezTo>
                  <a:cubicBezTo>
                    <a:pt x="44" y="104"/>
                    <a:pt x="48" y="96"/>
                    <a:pt x="52" y="88"/>
                  </a:cubicBezTo>
                  <a:cubicBezTo>
                    <a:pt x="53" y="88"/>
                    <a:pt x="53" y="87"/>
                    <a:pt x="54" y="86"/>
                  </a:cubicBezTo>
                  <a:cubicBezTo>
                    <a:pt x="63" y="91"/>
                    <a:pt x="72" y="97"/>
                    <a:pt x="81" y="103"/>
                  </a:cubicBezTo>
                  <a:cubicBezTo>
                    <a:pt x="86" y="107"/>
                    <a:pt x="94" y="101"/>
                    <a:pt x="92" y="95"/>
                  </a:cubicBezTo>
                  <a:cubicBezTo>
                    <a:pt x="87" y="83"/>
                    <a:pt x="82" y="72"/>
                    <a:pt x="76" y="61"/>
                  </a:cubicBezTo>
                  <a:cubicBezTo>
                    <a:pt x="82" y="53"/>
                    <a:pt x="88" y="45"/>
                    <a:pt x="95" y="38"/>
                  </a:cubicBezTo>
                  <a:cubicBezTo>
                    <a:pt x="100" y="31"/>
                    <a:pt x="92" y="22"/>
                    <a:pt x="85" y="28"/>
                  </a:cubicBezTo>
                  <a:close/>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6451" name="Freeform 31">
              <a:extLst>
                <a:ext uri="{FF2B5EF4-FFF2-40B4-BE49-F238E27FC236}">
                  <a16:creationId xmlns="" xmlns:a16="http://schemas.microsoft.com/office/drawing/2014/main" id="{F6C79DE3-C005-4304-BADD-904DDEF34C8B}"/>
                </a:ext>
              </a:extLst>
            </p:cNvPr>
            <p:cNvSpPr>
              <a:spLocks noEditPoints="1"/>
            </p:cNvSpPr>
            <p:nvPr/>
          </p:nvSpPr>
          <p:spPr bwMode="auto">
            <a:xfrm>
              <a:off x="2737550" y="4538565"/>
              <a:ext cx="607988" cy="624588"/>
            </a:xfrm>
            <a:custGeom>
              <a:avLst/>
              <a:gdLst>
                <a:gd name="T0" fmla="*/ 2147483646 w 124"/>
                <a:gd name="T1" fmla="*/ 2147483646 h 127"/>
                <a:gd name="T2" fmla="*/ 2147483646 w 124"/>
                <a:gd name="T3" fmla="*/ 2147483646 h 127"/>
                <a:gd name="T4" fmla="*/ 2147483646 w 124"/>
                <a:gd name="T5" fmla="*/ 2147483646 h 127"/>
                <a:gd name="T6" fmla="*/ 2147483646 w 124"/>
                <a:gd name="T7" fmla="*/ 2147483646 h 127"/>
                <a:gd name="T8" fmla="*/ 2147483646 w 124"/>
                <a:gd name="T9" fmla="*/ 2147483646 h 127"/>
                <a:gd name="T10" fmla="*/ 2147483646 w 124"/>
                <a:gd name="T11" fmla="*/ 2147483646 h 127"/>
                <a:gd name="T12" fmla="*/ 2147483646 w 124"/>
                <a:gd name="T13" fmla="*/ 2147483646 h 127"/>
                <a:gd name="T14" fmla="*/ 2147483646 w 124"/>
                <a:gd name="T15" fmla="*/ 2147483646 h 127"/>
                <a:gd name="T16" fmla="*/ 2147483646 w 124"/>
                <a:gd name="T17" fmla="*/ 2147483646 h 127"/>
                <a:gd name="T18" fmla="*/ 2147483646 w 124"/>
                <a:gd name="T19" fmla="*/ 2147483646 h 127"/>
                <a:gd name="T20" fmla="*/ 2147483646 w 124"/>
                <a:gd name="T21" fmla="*/ 2147483646 h 127"/>
                <a:gd name="T22" fmla="*/ 2147483646 w 124"/>
                <a:gd name="T23" fmla="*/ 2147483646 h 127"/>
                <a:gd name="T24" fmla="*/ 2147483646 w 124"/>
                <a:gd name="T25" fmla="*/ 2147483646 h 127"/>
                <a:gd name="T26" fmla="*/ 2147483646 w 124"/>
                <a:gd name="T27" fmla="*/ 2147483646 h 127"/>
                <a:gd name="T28" fmla="*/ 2147483646 w 124"/>
                <a:gd name="T29" fmla="*/ 2147483646 h 127"/>
                <a:gd name="T30" fmla="*/ 2147483646 w 124"/>
                <a:gd name="T31" fmla="*/ 2147483646 h 127"/>
                <a:gd name="T32" fmla="*/ 2147483646 w 124"/>
                <a:gd name="T33" fmla="*/ 2147483646 h 127"/>
                <a:gd name="T34" fmla="*/ 2147483646 w 124"/>
                <a:gd name="T35" fmla="*/ 2147483646 h 127"/>
                <a:gd name="T36" fmla="*/ 2147483646 w 124"/>
                <a:gd name="T37" fmla="*/ 2147483646 h 127"/>
                <a:gd name="T38" fmla="*/ 2147483646 w 124"/>
                <a:gd name="T39" fmla="*/ 2147483646 h 127"/>
                <a:gd name="T40" fmla="*/ 2147483646 w 124"/>
                <a:gd name="T41" fmla="*/ 2147483646 h 127"/>
                <a:gd name="T42" fmla="*/ 2147483646 w 124"/>
                <a:gd name="T43" fmla="*/ 2147483646 h 127"/>
                <a:gd name="T44" fmla="*/ 2147483646 w 124"/>
                <a:gd name="T45" fmla="*/ 2147483646 h 127"/>
                <a:gd name="T46" fmla="*/ 2147483646 w 124"/>
                <a:gd name="T47" fmla="*/ 2147483646 h 127"/>
                <a:gd name="T48" fmla="*/ 2147483646 w 124"/>
                <a:gd name="T49" fmla="*/ 2147483646 h 127"/>
                <a:gd name="T50" fmla="*/ 2147483646 w 124"/>
                <a:gd name="T51" fmla="*/ 2147483646 h 127"/>
                <a:gd name="T52" fmla="*/ 2147483646 w 124"/>
                <a:gd name="T53" fmla="*/ 2147483646 h 127"/>
                <a:gd name="T54" fmla="*/ 2147483646 w 124"/>
                <a:gd name="T55" fmla="*/ 2147483646 h 127"/>
                <a:gd name="T56" fmla="*/ 2147483646 w 124"/>
                <a:gd name="T57" fmla="*/ 2147483646 h 127"/>
                <a:gd name="T58" fmla="*/ 2147483646 w 124"/>
                <a:gd name="T59" fmla="*/ 2147483646 h 127"/>
                <a:gd name="T60" fmla="*/ 2147483646 w 124"/>
                <a:gd name="T61" fmla="*/ 2147483646 h 127"/>
                <a:gd name="T62" fmla="*/ 2147483646 w 124"/>
                <a:gd name="T63" fmla="*/ 2147483646 h 127"/>
                <a:gd name="T64" fmla="*/ 2147483646 w 124"/>
                <a:gd name="T65" fmla="*/ 2147483646 h 127"/>
                <a:gd name="T66" fmla="*/ 2147483646 w 124"/>
                <a:gd name="T67" fmla="*/ 2147483646 h 127"/>
                <a:gd name="T68" fmla="*/ 2147483646 w 124"/>
                <a:gd name="T69" fmla="*/ 2147483646 h 127"/>
                <a:gd name="T70" fmla="*/ 2147483646 w 124"/>
                <a:gd name="T71" fmla="*/ 2147483646 h 127"/>
                <a:gd name="T72" fmla="*/ 2147483646 w 124"/>
                <a:gd name="T73" fmla="*/ 2147483646 h 127"/>
                <a:gd name="T74" fmla="*/ 2147483646 w 124"/>
                <a:gd name="T75" fmla="*/ 2147483646 h 127"/>
                <a:gd name="T76" fmla="*/ 2147483646 w 124"/>
                <a:gd name="T77" fmla="*/ 2147483646 h 127"/>
                <a:gd name="T78" fmla="*/ 2147483646 w 124"/>
                <a:gd name="T79" fmla="*/ 2147483646 h 127"/>
                <a:gd name="T80" fmla="*/ 2147483646 w 124"/>
                <a:gd name="T81" fmla="*/ 2147483646 h 127"/>
                <a:gd name="T82" fmla="*/ 2147483646 w 124"/>
                <a:gd name="T83" fmla="*/ 2147483646 h 127"/>
                <a:gd name="T84" fmla="*/ 2147483646 w 124"/>
                <a:gd name="T85" fmla="*/ 2147483646 h 127"/>
                <a:gd name="T86" fmla="*/ 2147483646 w 124"/>
                <a:gd name="T87" fmla="*/ 2147483646 h 127"/>
                <a:gd name="T88" fmla="*/ 2147483646 w 124"/>
                <a:gd name="T89" fmla="*/ 2147483646 h 12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24" h="127">
                  <a:moveTo>
                    <a:pt x="118" y="29"/>
                  </a:moveTo>
                  <a:cubicBezTo>
                    <a:pt x="103" y="35"/>
                    <a:pt x="88" y="39"/>
                    <a:pt x="74" y="42"/>
                  </a:cubicBezTo>
                  <a:cubicBezTo>
                    <a:pt x="68" y="32"/>
                    <a:pt x="63" y="21"/>
                    <a:pt x="58" y="11"/>
                  </a:cubicBezTo>
                  <a:cubicBezTo>
                    <a:pt x="58" y="9"/>
                    <a:pt x="59" y="8"/>
                    <a:pt x="59" y="6"/>
                  </a:cubicBezTo>
                  <a:cubicBezTo>
                    <a:pt x="59" y="5"/>
                    <a:pt x="57" y="4"/>
                    <a:pt x="56" y="5"/>
                  </a:cubicBezTo>
                  <a:cubicBezTo>
                    <a:pt x="54" y="0"/>
                    <a:pt x="46" y="2"/>
                    <a:pt x="48" y="7"/>
                  </a:cubicBezTo>
                  <a:cubicBezTo>
                    <a:pt x="49" y="12"/>
                    <a:pt x="50" y="16"/>
                    <a:pt x="51" y="19"/>
                  </a:cubicBezTo>
                  <a:cubicBezTo>
                    <a:pt x="49" y="29"/>
                    <a:pt x="46" y="38"/>
                    <a:pt x="43" y="47"/>
                  </a:cubicBezTo>
                  <a:cubicBezTo>
                    <a:pt x="31" y="49"/>
                    <a:pt x="19" y="51"/>
                    <a:pt x="7" y="53"/>
                  </a:cubicBezTo>
                  <a:cubicBezTo>
                    <a:pt x="3" y="53"/>
                    <a:pt x="0" y="59"/>
                    <a:pt x="4" y="61"/>
                  </a:cubicBezTo>
                  <a:cubicBezTo>
                    <a:pt x="15" y="66"/>
                    <a:pt x="25" y="71"/>
                    <a:pt x="35" y="76"/>
                  </a:cubicBezTo>
                  <a:cubicBezTo>
                    <a:pt x="31" y="91"/>
                    <a:pt x="27" y="106"/>
                    <a:pt x="22" y="120"/>
                  </a:cubicBezTo>
                  <a:cubicBezTo>
                    <a:pt x="20" y="123"/>
                    <a:pt x="25" y="127"/>
                    <a:pt x="28" y="124"/>
                  </a:cubicBezTo>
                  <a:cubicBezTo>
                    <a:pt x="37" y="112"/>
                    <a:pt x="48" y="101"/>
                    <a:pt x="59" y="90"/>
                  </a:cubicBezTo>
                  <a:cubicBezTo>
                    <a:pt x="71" y="98"/>
                    <a:pt x="83" y="106"/>
                    <a:pt x="95" y="114"/>
                  </a:cubicBezTo>
                  <a:cubicBezTo>
                    <a:pt x="98" y="117"/>
                    <a:pt x="102" y="113"/>
                    <a:pt x="102" y="109"/>
                  </a:cubicBezTo>
                  <a:cubicBezTo>
                    <a:pt x="99" y="94"/>
                    <a:pt x="93" y="80"/>
                    <a:pt x="86" y="66"/>
                  </a:cubicBezTo>
                  <a:cubicBezTo>
                    <a:pt x="98" y="56"/>
                    <a:pt x="110" y="46"/>
                    <a:pt x="121" y="36"/>
                  </a:cubicBezTo>
                  <a:cubicBezTo>
                    <a:pt x="124" y="33"/>
                    <a:pt x="121" y="28"/>
                    <a:pt x="118" y="29"/>
                  </a:cubicBezTo>
                  <a:close/>
                  <a:moveTo>
                    <a:pt x="55" y="30"/>
                  </a:moveTo>
                  <a:cubicBezTo>
                    <a:pt x="58" y="35"/>
                    <a:pt x="60" y="39"/>
                    <a:pt x="63" y="44"/>
                  </a:cubicBezTo>
                  <a:cubicBezTo>
                    <a:pt x="59" y="45"/>
                    <a:pt x="56" y="45"/>
                    <a:pt x="52" y="46"/>
                  </a:cubicBezTo>
                  <a:cubicBezTo>
                    <a:pt x="53" y="41"/>
                    <a:pt x="54" y="35"/>
                    <a:pt x="55" y="30"/>
                  </a:cubicBezTo>
                  <a:close/>
                  <a:moveTo>
                    <a:pt x="67" y="52"/>
                  </a:moveTo>
                  <a:cubicBezTo>
                    <a:pt x="70" y="57"/>
                    <a:pt x="73" y="62"/>
                    <a:pt x="75" y="67"/>
                  </a:cubicBezTo>
                  <a:cubicBezTo>
                    <a:pt x="70" y="72"/>
                    <a:pt x="65" y="76"/>
                    <a:pt x="60" y="80"/>
                  </a:cubicBezTo>
                  <a:cubicBezTo>
                    <a:pt x="55" y="77"/>
                    <a:pt x="50" y="74"/>
                    <a:pt x="45" y="71"/>
                  </a:cubicBezTo>
                  <a:cubicBezTo>
                    <a:pt x="47" y="66"/>
                    <a:pt x="48" y="61"/>
                    <a:pt x="50" y="56"/>
                  </a:cubicBezTo>
                  <a:cubicBezTo>
                    <a:pt x="56" y="55"/>
                    <a:pt x="61" y="54"/>
                    <a:pt x="67" y="52"/>
                  </a:cubicBezTo>
                  <a:close/>
                  <a:moveTo>
                    <a:pt x="23" y="59"/>
                  </a:moveTo>
                  <a:cubicBezTo>
                    <a:pt x="29" y="59"/>
                    <a:pt x="35" y="58"/>
                    <a:pt x="41" y="57"/>
                  </a:cubicBezTo>
                  <a:cubicBezTo>
                    <a:pt x="40" y="60"/>
                    <a:pt x="39" y="64"/>
                    <a:pt x="38" y="67"/>
                  </a:cubicBezTo>
                  <a:cubicBezTo>
                    <a:pt x="33" y="65"/>
                    <a:pt x="28" y="62"/>
                    <a:pt x="23" y="59"/>
                  </a:cubicBezTo>
                  <a:close/>
                  <a:moveTo>
                    <a:pt x="35" y="104"/>
                  </a:moveTo>
                  <a:cubicBezTo>
                    <a:pt x="38" y="96"/>
                    <a:pt x="40" y="88"/>
                    <a:pt x="43" y="80"/>
                  </a:cubicBezTo>
                  <a:cubicBezTo>
                    <a:pt x="46" y="82"/>
                    <a:pt x="50" y="84"/>
                    <a:pt x="53" y="86"/>
                  </a:cubicBezTo>
                  <a:cubicBezTo>
                    <a:pt x="47" y="92"/>
                    <a:pt x="41" y="98"/>
                    <a:pt x="35" y="104"/>
                  </a:cubicBezTo>
                  <a:close/>
                  <a:moveTo>
                    <a:pt x="90" y="99"/>
                  </a:moveTo>
                  <a:cubicBezTo>
                    <a:pt x="82" y="94"/>
                    <a:pt x="74" y="89"/>
                    <a:pt x="66" y="84"/>
                  </a:cubicBezTo>
                  <a:cubicBezTo>
                    <a:pt x="70" y="80"/>
                    <a:pt x="74" y="77"/>
                    <a:pt x="78" y="73"/>
                  </a:cubicBezTo>
                  <a:cubicBezTo>
                    <a:pt x="83" y="82"/>
                    <a:pt x="87" y="90"/>
                    <a:pt x="90" y="99"/>
                  </a:cubicBezTo>
                  <a:close/>
                  <a:moveTo>
                    <a:pt x="78" y="50"/>
                  </a:moveTo>
                  <a:cubicBezTo>
                    <a:pt x="86" y="48"/>
                    <a:pt x="95" y="46"/>
                    <a:pt x="103" y="43"/>
                  </a:cubicBezTo>
                  <a:cubicBezTo>
                    <a:pt x="97" y="49"/>
                    <a:pt x="90" y="55"/>
                    <a:pt x="83" y="60"/>
                  </a:cubicBezTo>
                  <a:cubicBezTo>
                    <a:pt x="82" y="57"/>
                    <a:pt x="80" y="54"/>
                    <a:pt x="78" y="5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6452" name="Freeform 84">
              <a:extLst>
                <a:ext uri="{FF2B5EF4-FFF2-40B4-BE49-F238E27FC236}">
                  <a16:creationId xmlns="" xmlns:a16="http://schemas.microsoft.com/office/drawing/2014/main" id="{91DF621B-DCB3-4CD3-BC7E-35114C14BFDE}"/>
                </a:ext>
              </a:extLst>
            </p:cNvPr>
            <p:cNvSpPr>
              <a:spLocks/>
            </p:cNvSpPr>
            <p:nvPr/>
          </p:nvSpPr>
          <p:spPr bwMode="auto">
            <a:xfrm>
              <a:off x="2467795" y="5559486"/>
              <a:ext cx="456509" cy="520836"/>
            </a:xfrm>
            <a:custGeom>
              <a:avLst/>
              <a:gdLst>
                <a:gd name="T0" fmla="*/ 2147483646 w 93"/>
                <a:gd name="T1" fmla="*/ 2147483646 h 106"/>
                <a:gd name="T2" fmla="*/ 2147483646 w 93"/>
                <a:gd name="T3" fmla="*/ 2147483646 h 106"/>
                <a:gd name="T4" fmla="*/ 2147483646 w 93"/>
                <a:gd name="T5" fmla="*/ 2147483646 h 106"/>
                <a:gd name="T6" fmla="*/ 2147483646 w 93"/>
                <a:gd name="T7" fmla="*/ 2147483646 h 106"/>
                <a:gd name="T8" fmla="*/ 2147483646 w 93"/>
                <a:gd name="T9" fmla="*/ 2147483646 h 106"/>
                <a:gd name="T10" fmla="*/ 2147483646 w 93"/>
                <a:gd name="T11" fmla="*/ 2147483646 h 106"/>
                <a:gd name="T12" fmla="*/ 2147483646 w 93"/>
                <a:gd name="T13" fmla="*/ 0 h 106"/>
                <a:gd name="T14" fmla="*/ 2147483646 w 93"/>
                <a:gd name="T15" fmla="*/ 2147483646 h 106"/>
                <a:gd name="T16" fmla="*/ 2147483646 w 93"/>
                <a:gd name="T17" fmla="*/ 2147483646 h 106"/>
                <a:gd name="T18" fmla="*/ 2147483646 w 93"/>
                <a:gd name="T19" fmla="*/ 2147483646 h 106"/>
                <a:gd name="T20" fmla="*/ 2147483646 w 93"/>
                <a:gd name="T21" fmla="*/ 2147483646 h 10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3" h="106">
                  <a:moveTo>
                    <a:pt x="84" y="63"/>
                  </a:moveTo>
                  <a:cubicBezTo>
                    <a:pt x="81" y="58"/>
                    <a:pt x="75" y="58"/>
                    <a:pt x="71" y="61"/>
                  </a:cubicBezTo>
                  <a:cubicBezTo>
                    <a:pt x="64" y="67"/>
                    <a:pt x="66" y="85"/>
                    <a:pt x="55" y="86"/>
                  </a:cubicBezTo>
                  <a:cubicBezTo>
                    <a:pt x="47" y="86"/>
                    <a:pt x="38" y="76"/>
                    <a:pt x="33" y="69"/>
                  </a:cubicBezTo>
                  <a:cubicBezTo>
                    <a:pt x="26" y="60"/>
                    <a:pt x="20" y="48"/>
                    <a:pt x="20" y="36"/>
                  </a:cubicBezTo>
                  <a:cubicBezTo>
                    <a:pt x="20" y="22"/>
                    <a:pt x="31" y="14"/>
                    <a:pt x="43" y="11"/>
                  </a:cubicBezTo>
                  <a:cubicBezTo>
                    <a:pt x="49" y="9"/>
                    <a:pt x="48" y="0"/>
                    <a:pt x="42" y="0"/>
                  </a:cubicBezTo>
                  <a:cubicBezTo>
                    <a:pt x="24" y="1"/>
                    <a:pt x="7" y="10"/>
                    <a:pt x="3" y="29"/>
                  </a:cubicBezTo>
                  <a:cubicBezTo>
                    <a:pt x="0" y="47"/>
                    <a:pt x="7" y="66"/>
                    <a:pt x="18" y="80"/>
                  </a:cubicBezTo>
                  <a:cubicBezTo>
                    <a:pt x="27" y="92"/>
                    <a:pt x="41" y="106"/>
                    <a:pt x="57" y="105"/>
                  </a:cubicBezTo>
                  <a:cubicBezTo>
                    <a:pt x="74" y="103"/>
                    <a:pt x="93" y="78"/>
                    <a:pt x="84" y="63"/>
                  </a:cubicBezTo>
                  <a:close/>
                </a:path>
              </a:pathLst>
            </a:custGeom>
            <a:solidFill>
              <a:srgbClr val="E580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6453" name="Freeform 85">
              <a:extLst>
                <a:ext uri="{FF2B5EF4-FFF2-40B4-BE49-F238E27FC236}">
                  <a16:creationId xmlns="" xmlns:a16="http://schemas.microsoft.com/office/drawing/2014/main" id="{FA6F6679-F034-404D-A7F7-2493F60DFDB4}"/>
                </a:ext>
              </a:extLst>
            </p:cNvPr>
            <p:cNvSpPr>
              <a:spLocks noEditPoints="1"/>
            </p:cNvSpPr>
            <p:nvPr/>
          </p:nvSpPr>
          <p:spPr bwMode="auto">
            <a:xfrm>
              <a:off x="2791501" y="5235779"/>
              <a:ext cx="1083172" cy="717965"/>
            </a:xfrm>
            <a:custGeom>
              <a:avLst/>
              <a:gdLst>
                <a:gd name="T0" fmla="*/ 2147483646 w 221"/>
                <a:gd name="T1" fmla="*/ 2147483646 h 146"/>
                <a:gd name="T2" fmla="*/ 2147483646 w 221"/>
                <a:gd name="T3" fmla="*/ 2147483646 h 146"/>
                <a:gd name="T4" fmla="*/ 2147483646 w 221"/>
                <a:gd name="T5" fmla="*/ 2147483646 h 146"/>
                <a:gd name="T6" fmla="*/ 2147483646 w 221"/>
                <a:gd name="T7" fmla="*/ 2147483646 h 146"/>
                <a:gd name="T8" fmla="*/ 2147483646 w 221"/>
                <a:gd name="T9" fmla="*/ 2147483646 h 146"/>
                <a:gd name="T10" fmla="*/ 2147483646 w 221"/>
                <a:gd name="T11" fmla="*/ 2147483646 h 146"/>
                <a:gd name="T12" fmla="*/ 2147483646 w 221"/>
                <a:gd name="T13" fmla="*/ 2147483646 h 146"/>
                <a:gd name="T14" fmla="*/ 2147483646 w 221"/>
                <a:gd name="T15" fmla="*/ 2147483646 h 146"/>
                <a:gd name="T16" fmla="*/ 2147483646 w 221"/>
                <a:gd name="T17" fmla="*/ 2147483646 h 146"/>
                <a:gd name="T18" fmla="*/ 2147483646 w 221"/>
                <a:gd name="T19" fmla="*/ 2147483646 h 146"/>
                <a:gd name="T20" fmla="*/ 2147483646 w 221"/>
                <a:gd name="T21" fmla="*/ 2147483646 h 146"/>
                <a:gd name="T22" fmla="*/ 2147483646 w 221"/>
                <a:gd name="T23" fmla="*/ 2147483646 h 146"/>
                <a:gd name="T24" fmla="*/ 2147483646 w 221"/>
                <a:gd name="T25" fmla="*/ 2147483646 h 146"/>
                <a:gd name="T26" fmla="*/ 2147483646 w 221"/>
                <a:gd name="T27" fmla="*/ 2147483646 h 146"/>
                <a:gd name="T28" fmla="*/ 2147483646 w 221"/>
                <a:gd name="T29" fmla="*/ 2147483646 h 146"/>
                <a:gd name="T30" fmla="*/ 2147483646 w 221"/>
                <a:gd name="T31" fmla="*/ 2147483646 h 146"/>
                <a:gd name="T32" fmla="*/ 2147483646 w 221"/>
                <a:gd name="T33" fmla="*/ 2147483646 h 146"/>
                <a:gd name="T34" fmla="*/ 2147483646 w 221"/>
                <a:gd name="T35" fmla="*/ 2147483646 h 146"/>
                <a:gd name="T36" fmla="*/ 2147483646 w 221"/>
                <a:gd name="T37" fmla="*/ 2147483646 h 146"/>
                <a:gd name="T38" fmla="*/ 2147483646 w 221"/>
                <a:gd name="T39" fmla="*/ 2147483646 h 146"/>
                <a:gd name="T40" fmla="*/ 2147483646 w 221"/>
                <a:gd name="T41" fmla="*/ 2147483646 h 146"/>
                <a:gd name="T42" fmla="*/ 2147483646 w 221"/>
                <a:gd name="T43" fmla="*/ 2147483646 h 146"/>
                <a:gd name="T44" fmla="*/ 2147483646 w 221"/>
                <a:gd name="T45" fmla="*/ 2147483646 h 146"/>
                <a:gd name="T46" fmla="*/ 2147483646 w 221"/>
                <a:gd name="T47" fmla="*/ 2147483646 h 146"/>
                <a:gd name="T48" fmla="*/ 2147483646 w 221"/>
                <a:gd name="T49" fmla="*/ 2147483646 h 146"/>
                <a:gd name="T50" fmla="*/ 2147483646 w 221"/>
                <a:gd name="T51" fmla="*/ 2147483646 h 146"/>
                <a:gd name="T52" fmla="*/ 2147483646 w 221"/>
                <a:gd name="T53" fmla="*/ 2147483646 h 146"/>
                <a:gd name="T54" fmla="*/ 2147483646 w 221"/>
                <a:gd name="T55" fmla="*/ 2147483646 h 146"/>
                <a:gd name="T56" fmla="*/ 2147483646 w 221"/>
                <a:gd name="T57" fmla="*/ 2147483646 h 146"/>
                <a:gd name="T58" fmla="*/ 2147483646 w 221"/>
                <a:gd name="T59" fmla="*/ 2147483646 h 146"/>
                <a:gd name="T60" fmla="*/ 2147483646 w 221"/>
                <a:gd name="T61" fmla="*/ 2147483646 h 146"/>
                <a:gd name="T62" fmla="*/ 2147483646 w 221"/>
                <a:gd name="T63" fmla="*/ 2147483646 h 146"/>
                <a:gd name="T64" fmla="*/ 2147483646 w 221"/>
                <a:gd name="T65" fmla="*/ 2147483646 h 146"/>
                <a:gd name="T66" fmla="*/ 2147483646 w 221"/>
                <a:gd name="T67" fmla="*/ 2147483646 h 146"/>
                <a:gd name="T68" fmla="*/ 2147483646 w 221"/>
                <a:gd name="T69" fmla="*/ 2147483646 h 146"/>
                <a:gd name="T70" fmla="*/ 2147483646 w 221"/>
                <a:gd name="T71" fmla="*/ 2147483646 h 146"/>
                <a:gd name="T72" fmla="*/ 2147483646 w 221"/>
                <a:gd name="T73" fmla="*/ 2147483646 h 146"/>
                <a:gd name="T74" fmla="*/ 2147483646 w 221"/>
                <a:gd name="T75" fmla="*/ 2147483646 h 14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221" h="146">
                  <a:moveTo>
                    <a:pt x="194" y="95"/>
                  </a:moveTo>
                  <a:cubicBezTo>
                    <a:pt x="190" y="109"/>
                    <a:pt x="182" y="103"/>
                    <a:pt x="176" y="95"/>
                  </a:cubicBezTo>
                  <a:cubicBezTo>
                    <a:pt x="171" y="90"/>
                    <a:pt x="169" y="84"/>
                    <a:pt x="168" y="77"/>
                  </a:cubicBezTo>
                  <a:cubicBezTo>
                    <a:pt x="181" y="57"/>
                    <a:pt x="186" y="32"/>
                    <a:pt x="181" y="10"/>
                  </a:cubicBezTo>
                  <a:cubicBezTo>
                    <a:pt x="178" y="1"/>
                    <a:pt x="166" y="0"/>
                    <a:pt x="161" y="8"/>
                  </a:cubicBezTo>
                  <a:cubicBezTo>
                    <a:pt x="151" y="25"/>
                    <a:pt x="145" y="49"/>
                    <a:pt x="146" y="71"/>
                  </a:cubicBezTo>
                  <a:cubicBezTo>
                    <a:pt x="144" y="74"/>
                    <a:pt x="141" y="77"/>
                    <a:pt x="139" y="79"/>
                  </a:cubicBezTo>
                  <a:cubicBezTo>
                    <a:pt x="133" y="85"/>
                    <a:pt x="126" y="88"/>
                    <a:pt x="118" y="90"/>
                  </a:cubicBezTo>
                  <a:cubicBezTo>
                    <a:pt x="117" y="88"/>
                    <a:pt x="116" y="87"/>
                    <a:pt x="114" y="85"/>
                  </a:cubicBezTo>
                  <a:cubicBezTo>
                    <a:pt x="116" y="79"/>
                    <a:pt x="116" y="73"/>
                    <a:pt x="114" y="66"/>
                  </a:cubicBezTo>
                  <a:cubicBezTo>
                    <a:pt x="111" y="58"/>
                    <a:pt x="102" y="57"/>
                    <a:pt x="97" y="62"/>
                  </a:cubicBezTo>
                  <a:cubicBezTo>
                    <a:pt x="87" y="69"/>
                    <a:pt x="81" y="81"/>
                    <a:pt x="79" y="93"/>
                  </a:cubicBezTo>
                  <a:cubicBezTo>
                    <a:pt x="74" y="94"/>
                    <a:pt x="69" y="95"/>
                    <a:pt x="64" y="95"/>
                  </a:cubicBezTo>
                  <a:cubicBezTo>
                    <a:pt x="63" y="93"/>
                    <a:pt x="63" y="91"/>
                    <a:pt x="62" y="89"/>
                  </a:cubicBezTo>
                  <a:cubicBezTo>
                    <a:pt x="57" y="75"/>
                    <a:pt x="43" y="64"/>
                    <a:pt x="28" y="69"/>
                  </a:cubicBezTo>
                  <a:cubicBezTo>
                    <a:pt x="18" y="72"/>
                    <a:pt x="16" y="80"/>
                    <a:pt x="18" y="87"/>
                  </a:cubicBezTo>
                  <a:cubicBezTo>
                    <a:pt x="0" y="97"/>
                    <a:pt x="7" y="121"/>
                    <a:pt x="25" y="135"/>
                  </a:cubicBezTo>
                  <a:cubicBezTo>
                    <a:pt x="34" y="141"/>
                    <a:pt x="47" y="145"/>
                    <a:pt x="57" y="138"/>
                  </a:cubicBezTo>
                  <a:cubicBezTo>
                    <a:pt x="64" y="133"/>
                    <a:pt x="66" y="124"/>
                    <a:pt x="66" y="115"/>
                  </a:cubicBezTo>
                  <a:cubicBezTo>
                    <a:pt x="71" y="115"/>
                    <a:pt x="76" y="114"/>
                    <a:pt x="80" y="113"/>
                  </a:cubicBezTo>
                  <a:cubicBezTo>
                    <a:pt x="84" y="130"/>
                    <a:pt x="96" y="144"/>
                    <a:pt x="116" y="145"/>
                  </a:cubicBezTo>
                  <a:cubicBezTo>
                    <a:pt x="137" y="146"/>
                    <a:pt x="136" y="128"/>
                    <a:pt x="128" y="109"/>
                  </a:cubicBezTo>
                  <a:cubicBezTo>
                    <a:pt x="130" y="108"/>
                    <a:pt x="133" y="107"/>
                    <a:pt x="135" y="106"/>
                  </a:cubicBezTo>
                  <a:cubicBezTo>
                    <a:pt x="141" y="104"/>
                    <a:pt x="146" y="100"/>
                    <a:pt x="151" y="96"/>
                  </a:cubicBezTo>
                  <a:cubicBezTo>
                    <a:pt x="152" y="97"/>
                    <a:pt x="152" y="99"/>
                    <a:pt x="153" y="100"/>
                  </a:cubicBezTo>
                  <a:cubicBezTo>
                    <a:pt x="168" y="130"/>
                    <a:pt x="204" y="135"/>
                    <a:pt x="216" y="101"/>
                  </a:cubicBezTo>
                  <a:cubicBezTo>
                    <a:pt x="221" y="87"/>
                    <a:pt x="199" y="82"/>
                    <a:pt x="194" y="95"/>
                  </a:cubicBezTo>
                  <a:close/>
                  <a:moveTo>
                    <a:pt x="48" y="117"/>
                  </a:moveTo>
                  <a:cubicBezTo>
                    <a:pt x="48" y="130"/>
                    <a:pt x="36" y="122"/>
                    <a:pt x="30" y="117"/>
                  </a:cubicBezTo>
                  <a:cubicBezTo>
                    <a:pt x="23" y="111"/>
                    <a:pt x="20" y="104"/>
                    <a:pt x="23" y="98"/>
                  </a:cubicBezTo>
                  <a:cubicBezTo>
                    <a:pt x="24" y="100"/>
                    <a:pt x="26" y="101"/>
                    <a:pt x="27" y="102"/>
                  </a:cubicBezTo>
                  <a:cubicBezTo>
                    <a:pt x="33" y="107"/>
                    <a:pt x="40" y="111"/>
                    <a:pt x="48" y="113"/>
                  </a:cubicBezTo>
                  <a:cubicBezTo>
                    <a:pt x="48" y="114"/>
                    <a:pt x="48" y="116"/>
                    <a:pt x="48" y="117"/>
                  </a:cubicBezTo>
                  <a:close/>
                  <a:moveTo>
                    <a:pt x="104" y="120"/>
                  </a:moveTo>
                  <a:cubicBezTo>
                    <a:pt x="101" y="117"/>
                    <a:pt x="100" y="114"/>
                    <a:pt x="100" y="110"/>
                  </a:cubicBezTo>
                  <a:cubicBezTo>
                    <a:pt x="103" y="111"/>
                    <a:pt x="105" y="111"/>
                    <a:pt x="109" y="112"/>
                  </a:cubicBezTo>
                  <a:cubicBezTo>
                    <a:pt x="111" y="117"/>
                    <a:pt x="112" y="122"/>
                    <a:pt x="112" y="126"/>
                  </a:cubicBezTo>
                  <a:cubicBezTo>
                    <a:pt x="112" y="122"/>
                    <a:pt x="108" y="123"/>
                    <a:pt x="104" y="120"/>
                  </a:cubicBezTo>
                  <a:close/>
                </a:path>
              </a:pathLst>
            </a:custGeom>
            <a:solidFill>
              <a:srgbClr val="E580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6454" name="Freeform 86">
              <a:extLst>
                <a:ext uri="{FF2B5EF4-FFF2-40B4-BE49-F238E27FC236}">
                  <a16:creationId xmlns="" xmlns:a16="http://schemas.microsoft.com/office/drawing/2014/main" id="{71DBE1ED-04A3-4FDA-B0F2-4E75348D1CFE}"/>
                </a:ext>
              </a:extLst>
            </p:cNvPr>
            <p:cNvSpPr>
              <a:spLocks/>
            </p:cNvSpPr>
            <p:nvPr/>
          </p:nvSpPr>
          <p:spPr bwMode="auto">
            <a:xfrm>
              <a:off x="3891274" y="5300105"/>
              <a:ext cx="76777" cy="402558"/>
            </a:xfrm>
            <a:custGeom>
              <a:avLst/>
              <a:gdLst>
                <a:gd name="T0" fmla="*/ 2147483646 w 16"/>
                <a:gd name="T1" fmla="*/ 2147483646 h 82"/>
                <a:gd name="T2" fmla="*/ 2147483646 w 16"/>
                <a:gd name="T3" fmla="*/ 2147483646 h 82"/>
                <a:gd name="T4" fmla="*/ 0 w 16"/>
                <a:gd name="T5" fmla="*/ 2147483646 h 82"/>
                <a:gd name="T6" fmla="*/ 0 w 16"/>
                <a:gd name="T7" fmla="*/ 2147483646 h 82"/>
                <a:gd name="T8" fmla="*/ 0 w 16"/>
                <a:gd name="T9" fmla="*/ 2147483646 h 82"/>
                <a:gd name="T10" fmla="*/ 0 w 16"/>
                <a:gd name="T11" fmla="*/ 2147483646 h 82"/>
                <a:gd name="T12" fmla="*/ 2147483646 w 16"/>
                <a:gd name="T13" fmla="*/ 2147483646 h 82"/>
                <a:gd name="T14" fmla="*/ 2147483646 w 16"/>
                <a:gd name="T15" fmla="*/ 2147483646 h 82"/>
                <a:gd name="T16" fmla="*/ 2147483646 w 16"/>
                <a:gd name="T17" fmla="*/ 2147483646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 h="82">
                  <a:moveTo>
                    <a:pt x="16" y="45"/>
                  </a:moveTo>
                  <a:cubicBezTo>
                    <a:pt x="16" y="33"/>
                    <a:pt x="16" y="22"/>
                    <a:pt x="16" y="10"/>
                  </a:cubicBezTo>
                  <a:cubicBezTo>
                    <a:pt x="16" y="1"/>
                    <a:pt x="3" y="0"/>
                    <a:pt x="0" y="7"/>
                  </a:cubicBezTo>
                  <a:cubicBezTo>
                    <a:pt x="0" y="8"/>
                    <a:pt x="0" y="9"/>
                    <a:pt x="0" y="10"/>
                  </a:cubicBezTo>
                  <a:cubicBezTo>
                    <a:pt x="0" y="10"/>
                    <a:pt x="0" y="10"/>
                    <a:pt x="0" y="10"/>
                  </a:cubicBezTo>
                  <a:cubicBezTo>
                    <a:pt x="0" y="31"/>
                    <a:pt x="0" y="51"/>
                    <a:pt x="0" y="72"/>
                  </a:cubicBezTo>
                  <a:cubicBezTo>
                    <a:pt x="0" y="82"/>
                    <a:pt x="16" y="82"/>
                    <a:pt x="16" y="72"/>
                  </a:cubicBezTo>
                  <a:cubicBezTo>
                    <a:pt x="16" y="66"/>
                    <a:pt x="16" y="61"/>
                    <a:pt x="16" y="55"/>
                  </a:cubicBezTo>
                  <a:cubicBezTo>
                    <a:pt x="16" y="52"/>
                    <a:pt x="16" y="48"/>
                    <a:pt x="16" y="45"/>
                  </a:cubicBezTo>
                  <a:close/>
                </a:path>
              </a:pathLst>
            </a:custGeom>
            <a:solidFill>
              <a:srgbClr val="E580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6455" name="Freeform 87">
              <a:extLst>
                <a:ext uri="{FF2B5EF4-FFF2-40B4-BE49-F238E27FC236}">
                  <a16:creationId xmlns="" xmlns:a16="http://schemas.microsoft.com/office/drawing/2014/main" id="{8051307E-1FA7-4D2D-A8D1-F647961C848A}"/>
                </a:ext>
              </a:extLst>
            </p:cNvPr>
            <p:cNvSpPr>
              <a:spLocks/>
            </p:cNvSpPr>
            <p:nvPr/>
          </p:nvSpPr>
          <p:spPr bwMode="auto">
            <a:xfrm>
              <a:off x="3866373" y="5706813"/>
              <a:ext cx="126578" cy="147329"/>
            </a:xfrm>
            <a:custGeom>
              <a:avLst/>
              <a:gdLst>
                <a:gd name="T0" fmla="*/ 2147483646 w 26"/>
                <a:gd name="T1" fmla="*/ 2147483646 h 30"/>
                <a:gd name="T2" fmla="*/ 2147483646 w 26"/>
                <a:gd name="T3" fmla="*/ 2147483646 h 30"/>
                <a:gd name="T4" fmla="*/ 2147483646 w 26"/>
                <a:gd name="T5" fmla="*/ 2147483646 h 30"/>
                <a:gd name="T6" fmla="*/ 2147483646 w 26"/>
                <a:gd name="T7" fmla="*/ 2147483646 h 30"/>
                <a:gd name="T8" fmla="*/ 2147483646 w 26"/>
                <a:gd name="T9" fmla="*/ 2147483646 h 30"/>
                <a:gd name="T10" fmla="*/ 2147483646 w 26"/>
                <a:gd name="T11" fmla="*/ 2147483646 h 30"/>
                <a:gd name="T12" fmla="*/ 2147483646 w 26"/>
                <a:gd name="T13" fmla="*/ 2147483646 h 30"/>
                <a:gd name="T14" fmla="*/ 2147483646 w 26"/>
                <a:gd name="T15" fmla="*/ 2147483646 h 30"/>
                <a:gd name="T16" fmla="*/ 2147483646 w 26"/>
                <a:gd name="T17" fmla="*/ 2147483646 h 30"/>
                <a:gd name="T18" fmla="*/ 2147483646 w 26"/>
                <a:gd name="T19" fmla="*/ 2147483646 h 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6" h="30">
                  <a:moveTo>
                    <a:pt x="22" y="4"/>
                  </a:moveTo>
                  <a:cubicBezTo>
                    <a:pt x="18" y="1"/>
                    <a:pt x="12" y="0"/>
                    <a:pt x="7" y="3"/>
                  </a:cubicBezTo>
                  <a:cubicBezTo>
                    <a:pt x="3" y="6"/>
                    <a:pt x="0" y="11"/>
                    <a:pt x="1" y="16"/>
                  </a:cubicBezTo>
                  <a:cubicBezTo>
                    <a:pt x="2" y="19"/>
                    <a:pt x="4" y="20"/>
                    <a:pt x="6" y="21"/>
                  </a:cubicBezTo>
                  <a:cubicBezTo>
                    <a:pt x="6" y="22"/>
                    <a:pt x="6" y="24"/>
                    <a:pt x="7" y="25"/>
                  </a:cubicBezTo>
                  <a:cubicBezTo>
                    <a:pt x="8" y="28"/>
                    <a:pt x="10" y="29"/>
                    <a:pt x="13" y="30"/>
                  </a:cubicBezTo>
                  <a:cubicBezTo>
                    <a:pt x="14" y="30"/>
                    <a:pt x="15" y="30"/>
                    <a:pt x="15" y="30"/>
                  </a:cubicBezTo>
                  <a:cubicBezTo>
                    <a:pt x="18" y="30"/>
                    <a:pt x="21" y="28"/>
                    <a:pt x="22" y="25"/>
                  </a:cubicBezTo>
                  <a:cubicBezTo>
                    <a:pt x="22" y="20"/>
                    <a:pt x="25" y="15"/>
                    <a:pt x="26" y="10"/>
                  </a:cubicBezTo>
                  <a:cubicBezTo>
                    <a:pt x="26" y="7"/>
                    <a:pt x="24" y="5"/>
                    <a:pt x="22" y="4"/>
                  </a:cubicBezTo>
                  <a:close/>
                </a:path>
              </a:pathLst>
            </a:custGeom>
            <a:solidFill>
              <a:srgbClr val="E580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6456" name="Freeform 88">
              <a:extLst>
                <a:ext uri="{FF2B5EF4-FFF2-40B4-BE49-F238E27FC236}">
                  <a16:creationId xmlns="" xmlns:a16="http://schemas.microsoft.com/office/drawing/2014/main" id="{976108D7-FCD3-442A-8019-7858BD389E04}"/>
                </a:ext>
              </a:extLst>
            </p:cNvPr>
            <p:cNvSpPr>
              <a:spLocks noEditPoints="1"/>
            </p:cNvSpPr>
            <p:nvPr/>
          </p:nvSpPr>
          <p:spPr bwMode="auto">
            <a:xfrm>
              <a:off x="2442894" y="5279355"/>
              <a:ext cx="1363303" cy="771916"/>
            </a:xfrm>
            <a:custGeom>
              <a:avLst/>
              <a:gdLst>
                <a:gd name="T0" fmla="*/ 2147483646 w 278"/>
                <a:gd name="T1" fmla="*/ 2147483646 h 157"/>
                <a:gd name="T2" fmla="*/ 2147483646 w 278"/>
                <a:gd name="T3" fmla="*/ 2147483646 h 157"/>
                <a:gd name="T4" fmla="*/ 2147483646 w 278"/>
                <a:gd name="T5" fmla="*/ 2147483646 h 157"/>
                <a:gd name="T6" fmla="*/ 2147483646 w 278"/>
                <a:gd name="T7" fmla="*/ 2147483646 h 157"/>
                <a:gd name="T8" fmla="*/ 2147483646 w 278"/>
                <a:gd name="T9" fmla="*/ 2147483646 h 157"/>
                <a:gd name="T10" fmla="*/ 2147483646 w 278"/>
                <a:gd name="T11" fmla="*/ 2147483646 h 157"/>
                <a:gd name="T12" fmla="*/ 2147483646 w 278"/>
                <a:gd name="T13" fmla="*/ 2147483646 h 157"/>
                <a:gd name="T14" fmla="*/ 2147483646 w 278"/>
                <a:gd name="T15" fmla="*/ 2147483646 h 157"/>
                <a:gd name="T16" fmla="*/ 2147483646 w 278"/>
                <a:gd name="T17" fmla="*/ 2147483646 h 157"/>
                <a:gd name="T18" fmla="*/ 2147483646 w 278"/>
                <a:gd name="T19" fmla="*/ 2147483646 h 157"/>
                <a:gd name="T20" fmla="*/ 2147483646 w 278"/>
                <a:gd name="T21" fmla="*/ 2147483646 h 157"/>
                <a:gd name="T22" fmla="*/ 2147483646 w 278"/>
                <a:gd name="T23" fmla="*/ 2147483646 h 157"/>
                <a:gd name="T24" fmla="*/ 2147483646 w 278"/>
                <a:gd name="T25" fmla="*/ 2147483646 h 157"/>
                <a:gd name="T26" fmla="*/ 2147483646 w 278"/>
                <a:gd name="T27" fmla="*/ 2147483646 h 157"/>
                <a:gd name="T28" fmla="*/ 2147483646 w 278"/>
                <a:gd name="T29" fmla="*/ 2147483646 h 157"/>
                <a:gd name="T30" fmla="*/ 2147483646 w 278"/>
                <a:gd name="T31" fmla="*/ 2147483646 h 157"/>
                <a:gd name="T32" fmla="*/ 2147483646 w 278"/>
                <a:gd name="T33" fmla="*/ 2147483646 h 157"/>
                <a:gd name="T34" fmla="*/ 2147483646 w 278"/>
                <a:gd name="T35" fmla="*/ 2147483646 h 157"/>
                <a:gd name="T36" fmla="*/ 2147483646 w 278"/>
                <a:gd name="T37" fmla="*/ 2147483646 h 157"/>
                <a:gd name="T38" fmla="*/ 2147483646 w 278"/>
                <a:gd name="T39" fmla="*/ 2147483646 h 157"/>
                <a:gd name="T40" fmla="*/ 2147483646 w 278"/>
                <a:gd name="T41" fmla="*/ 2147483646 h 157"/>
                <a:gd name="T42" fmla="*/ 2147483646 w 278"/>
                <a:gd name="T43" fmla="*/ 2147483646 h 157"/>
                <a:gd name="T44" fmla="*/ 2147483646 w 278"/>
                <a:gd name="T45" fmla="*/ 2147483646 h 157"/>
                <a:gd name="T46" fmla="*/ 2147483646 w 278"/>
                <a:gd name="T47" fmla="*/ 2147483646 h 157"/>
                <a:gd name="T48" fmla="*/ 2147483646 w 278"/>
                <a:gd name="T49" fmla="*/ 2147483646 h 157"/>
                <a:gd name="T50" fmla="*/ 2147483646 w 278"/>
                <a:gd name="T51" fmla="*/ 2147483646 h 157"/>
                <a:gd name="T52" fmla="*/ 2147483646 w 278"/>
                <a:gd name="T53" fmla="*/ 2147483646 h 157"/>
                <a:gd name="T54" fmla="*/ 2147483646 w 278"/>
                <a:gd name="T55" fmla="*/ 2147483646 h 157"/>
                <a:gd name="T56" fmla="*/ 2147483646 w 278"/>
                <a:gd name="T57" fmla="*/ 2147483646 h 157"/>
                <a:gd name="T58" fmla="*/ 2147483646 w 278"/>
                <a:gd name="T59" fmla="*/ 2147483646 h 157"/>
                <a:gd name="T60" fmla="*/ 2147483646 w 278"/>
                <a:gd name="T61" fmla="*/ 2147483646 h 157"/>
                <a:gd name="T62" fmla="*/ 2147483646 w 278"/>
                <a:gd name="T63" fmla="*/ 2147483646 h 157"/>
                <a:gd name="T64" fmla="*/ 2147483646 w 278"/>
                <a:gd name="T65" fmla="*/ 2147483646 h 157"/>
                <a:gd name="T66" fmla="*/ 2147483646 w 278"/>
                <a:gd name="T67" fmla="*/ 2147483646 h 157"/>
                <a:gd name="T68" fmla="*/ 2147483646 w 278"/>
                <a:gd name="T69" fmla="*/ 2147483646 h 157"/>
                <a:gd name="T70" fmla="*/ 2147483646 w 278"/>
                <a:gd name="T71" fmla="*/ 2147483646 h 157"/>
                <a:gd name="T72" fmla="*/ 2147483646 w 278"/>
                <a:gd name="T73" fmla="*/ 2147483646 h 157"/>
                <a:gd name="T74" fmla="*/ 2147483646 w 278"/>
                <a:gd name="T75" fmla="*/ 2147483646 h 157"/>
                <a:gd name="T76" fmla="*/ 2147483646 w 278"/>
                <a:gd name="T77" fmla="*/ 2147483646 h 157"/>
                <a:gd name="T78" fmla="*/ 2147483646 w 278"/>
                <a:gd name="T79" fmla="*/ 2147483646 h 157"/>
                <a:gd name="T80" fmla="*/ 2147483646 w 278"/>
                <a:gd name="T81" fmla="*/ 2147483646 h 157"/>
                <a:gd name="T82" fmla="*/ 2147483646 w 278"/>
                <a:gd name="T83" fmla="*/ 2147483646 h 15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78" h="157">
                  <a:moveTo>
                    <a:pt x="267" y="106"/>
                  </a:moveTo>
                  <a:cubicBezTo>
                    <a:pt x="261" y="109"/>
                    <a:pt x="254" y="113"/>
                    <a:pt x="247" y="108"/>
                  </a:cubicBezTo>
                  <a:cubicBezTo>
                    <a:pt x="242" y="103"/>
                    <a:pt x="240" y="94"/>
                    <a:pt x="239" y="88"/>
                  </a:cubicBezTo>
                  <a:cubicBezTo>
                    <a:pt x="238" y="81"/>
                    <a:pt x="237" y="73"/>
                    <a:pt x="237" y="66"/>
                  </a:cubicBezTo>
                  <a:cubicBezTo>
                    <a:pt x="246" y="53"/>
                    <a:pt x="253" y="39"/>
                    <a:pt x="254" y="35"/>
                  </a:cubicBezTo>
                  <a:cubicBezTo>
                    <a:pt x="257" y="26"/>
                    <a:pt x="262" y="10"/>
                    <a:pt x="252" y="4"/>
                  </a:cubicBezTo>
                  <a:cubicBezTo>
                    <a:pt x="245" y="0"/>
                    <a:pt x="240" y="6"/>
                    <a:pt x="237" y="11"/>
                  </a:cubicBezTo>
                  <a:cubicBezTo>
                    <a:pt x="233" y="21"/>
                    <a:pt x="228" y="44"/>
                    <a:pt x="228" y="66"/>
                  </a:cubicBezTo>
                  <a:cubicBezTo>
                    <a:pt x="225" y="71"/>
                    <a:pt x="221" y="76"/>
                    <a:pt x="217" y="78"/>
                  </a:cubicBezTo>
                  <a:cubicBezTo>
                    <a:pt x="216" y="78"/>
                    <a:pt x="214" y="77"/>
                    <a:pt x="212" y="79"/>
                  </a:cubicBezTo>
                  <a:cubicBezTo>
                    <a:pt x="209" y="81"/>
                    <a:pt x="205" y="83"/>
                    <a:pt x="201" y="84"/>
                  </a:cubicBezTo>
                  <a:cubicBezTo>
                    <a:pt x="199" y="78"/>
                    <a:pt x="195" y="72"/>
                    <a:pt x="189" y="67"/>
                  </a:cubicBezTo>
                  <a:cubicBezTo>
                    <a:pt x="182" y="62"/>
                    <a:pt x="167" y="56"/>
                    <a:pt x="161" y="66"/>
                  </a:cubicBezTo>
                  <a:cubicBezTo>
                    <a:pt x="159" y="69"/>
                    <a:pt x="158" y="71"/>
                    <a:pt x="159" y="74"/>
                  </a:cubicBezTo>
                  <a:cubicBezTo>
                    <a:pt x="156" y="77"/>
                    <a:pt x="154" y="80"/>
                    <a:pt x="153" y="83"/>
                  </a:cubicBezTo>
                  <a:cubicBezTo>
                    <a:pt x="149" y="86"/>
                    <a:pt x="143" y="88"/>
                    <a:pt x="137" y="89"/>
                  </a:cubicBezTo>
                  <a:cubicBezTo>
                    <a:pt x="136" y="86"/>
                    <a:pt x="136" y="83"/>
                    <a:pt x="134" y="81"/>
                  </a:cubicBezTo>
                  <a:cubicBezTo>
                    <a:pt x="130" y="71"/>
                    <a:pt x="120" y="65"/>
                    <a:pt x="110" y="65"/>
                  </a:cubicBezTo>
                  <a:cubicBezTo>
                    <a:pt x="104" y="62"/>
                    <a:pt x="97" y="62"/>
                    <a:pt x="92" y="66"/>
                  </a:cubicBezTo>
                  <a:cubicBezTo>
                    <a:pt x="84" y="72"/>
                    <a:pt x="83" y="81"/>
                    <a:pt x="83" y="90"/>
                  </a:cubicBezTo>
                  <a:cubicBezTo>
                    <a:pt x="83" y="95"/>
                    <a:pt x="84" y="103"/>
                    <a:pt x="86" y="110"/>
                  </a:cubicBezTo>
                  <a:cubicBezTo>
                    <a:pt x="83" y="109"/>
                    <a:pt x="80" y="110"/>
                    <a:pt x="79" y="113"/>
                  </a:cubicBezTo>
                  <a:cubicBezTo>
                    <a:pt x="76" y="127"/>
                    <a:pt x="70" y="141"/>
                    <a:pt x="55" y="145"/>
                  </a:cubicBezTo>
                  <a:cubicBezTo>
                    <a:pt x="43" y="148"/>
                    <a:pt x="30" y="141"/>
                    <a:pt x="23" y="132"/>
                  </a:cubicBezTo>
                  <a:cubicBezTo>
                    <a:pt x="13" y="119"/>
                    <a:pt x="12" y="102"/>
                    <a:pt x="16" y="87"/>
                  </a:cubicBezTo>
                  <a:cubicBezTo>
                    <a:pt x="17" y="80"/>
                    <a:pt x="20" y="73"/>
                    <a:pt x="26" y="68"/>
                  </a:cubicBezTo>
                  <a:cubicBezTo>
                    <a:pt x="29" y="64"/>
                    <a:pt x="34" y="63"/>
                    <a:pt x="39" y="63"/>
                  </a:cubicBezTo>
                  <a:cubicBezTo>
                    <a:pt x="41" y="63"/>
                    <a:pt x="43" y="64"/>
                    <a:pt x="45" y="64"/>
                  </a:cubicBezTo>
                  <a:cubicBezTo>
                    <a:pt x="47" y="65"/>
                    <a:pt x="48" y="65"/>
                    <a:pt x="49" y="65"/>
                  </a:cubicBezTo>
                  <a:cubicBezTo>
                    <a:pt x="49" y="65"/>
                    <a:pt x="50" y="66"/>
                    <a:pt x="50" y="66"/>
                  </a:cubicBezTo>
                  <a:cubicBezTo>
                    <a:pt x="50" y="66"/>
                    <a:pt x="50" y="67"/>
                    <a:pt x="51" y="67"/>
                  </a:cubicBezTo>
                  <a:cubicBezTo>
                    <a:pt x="51" y="67"/>
                    <a:pt x="52" y="67"/>
                    <a:pt x="52" y="67"/>
                  </a:cubicBezTo>
                  <a:cubicBezTo>
                    <a:pt x="53" y="69"/>
                    <a:pt x="56" y="69"/>
                    <a:pt x="57" y="68"/>
                  </a:cubicBezTo>
                  <a:cubicBezTo>
                    <a:pt x="64" y="62"/>
                    <a:pt x="51" y="57"/>
                    <a:pt x="48" y="56"/>
                  </a:cubicBezTo>
                  <a:cubicBezTo>
                    <a:pt x="37" y="52"/>
                    <a:pt x="26" y="54"/>
                    <a:pt x="17" y="62"/>
                  </a:cubicBezTo>
                  <a:cubicBezTo>
                    <a:pt x="1" y="77"/>
                    <a:pt x="0" y="108"/>
                    <a:pt x="8" y="127"/>
                  </a:cubicBezTo>
                  <a:cubicBezTo>
                    <a:pt x="15" y="144"/>
                    <a:pt x="32" y="157"/>
                    <a:pt x="51" y="156"/>
                  </a:cubicBezTo>
                  <a:cubicBezTo>
                    <a:pt x="72" y="155"/>
                    <a:pt x="84" y="137"/>
                    <a:pt x="89" y="119"/>
                  </a:cubicBezTo>
                  <a:cubicBezTo>
                    <a:pt x="93" y="128"/>
                    <a:pt x="99" y="135"/>
                    <a:pt x="107" y="138"/>
                  </a:cubicBezTo>
                  <a:cubicBezTo>
                    <a:pt x="117" y="140"/>
                    <a:pt x="124" y="132"/>
                    <a:pt x="129" y="125"/>
                  </a:cubicBezTo>
                  <a:cubicBezTo>
                    <a:pt x="133" y="117"/>
                    <a:pt x="136" y="109"/>
                    <a:pt x="137" y="100"/>
                  </a:cubicBezTo>
                  <a:cubicBezTo>
                    <a:pt x="142" y="99"/>
                    <a:pt x="147" y="98"/>
                    <a:pt x="151" y="96"/>
                  </a:cubicBezTo>
                  <a:cubicBezTo>
                    <a:pt x="151" y="102"/>
                    <a:pt x="153" y="108"/>
                    <a:pt x="156" y="114"/>
                  </a:cubicBezTo>
                  <a:cubicBezTo>
                    <a:pt x="160" y="122"/>
                    <a:pt x="168" y="130"/>
                    <a:pt x="178" y="130"/>
                  </a:cubicBezTo>
                  <a:cubicBezTo>
                    <a:pt x="190" y="130"/>
                    <a:pt x="196" y="116"/>
                    <a:pt x="200" y="106"/>
                  </a:cubicBezTo>
                  <a:cubicBezTo>
                    <a:pt x="201" y="102"/>
                    <a:pt x="201" y="99"/>
                    <a:pt x="202" y="95"/>
                  </a:cubicBezTo>
                  <a:cubicBezTo>
                    <a:pt x="208" y="94"/>
                    <a:pt x="214" y="91"/>
                    <a:pt x="219" y="87"/>
                  </a:cubicBezTo>
                  <a:cubicBezTo>
                    <a:pt x="220" y="86"/>
                    <a:pt x="220" y="85"/>
                    <a:pt x="220" y="84"/>
                  </a:cubicBezTo>
                  <a:cubicBezTo>
                    <a:pt x="223" y="82"/>
                    <a:pt x="225" y="80"/>
                    <a:pt x="228" y="78"/>
                  </a:cubicBezTo>
                  <a:cubicBezTo>
                    <a:pt x="229" y="106"/>
                    <a:pt x="239" y="130"/>
                    <a:pt x="267" y="118"/>
                  </a:cubicBezTo>
                  <a:cubicBezTo>
                    <a:pt x="269" y="117"/>
                    <a:pt x="270" y="116"/>
                    <a:pt x="272" y="115"/>
                  </a:cubicBezTo>
                  <a:cubicBezTo>
                    <a:pt x="278" y="111"/>
                    <a:pt x="273" y="103"/>
                    <a:pt x="267" y="106"/>
                  </a:cubicBezTo>
                  <a:close/>
                  <a:moveTo>
                    <a:pt x="105" y="76"/>
                  </a:moveTo>
                  <a:cubicBezTo>
                    <a:pt x="107" y="74"/>
                    <a:pt x="112" y="75"/>
                    <a:pt x="114" y="76"/>
                  </a:cubicBezTo>
                  <a:cubicBezTo>
                    <a:pt x="121" y="78"/>
                    <a:pt x="125" y="83"/>
                    <a:pt x="126" y="89"/>
                  </a:cubicBezTo>
                  <a:cubicBezTo>
                    <a:pt x="121" y="88"/>
                    <a:pt x="117" y="87"/>
                    <a:pt x="113" y="85"/>
                  </a:cubicBezTo>
                  <a:cubicBezTo>
                    <a:pt x="111" y="84"/>
                    <a:pt x="105" y="77"/>
                    <a:pt x="105" y="76"/>
                  </a:cubicBezTo>
                  <a:close/>
                  <a:moveTo>
                    <a:pt x="126" y="103"/>
                  </a:moveTo>
                  <a:cubicBezTo>
                    <a:pt x="125" y="110"/>
                    <a:pt x="120" y="125"/>
                    <a:pt x="112" y="128"/>
                  </a:cubicBezTo>
                  <a:cubicBezTo>
                    <a:pt x="100" y="132"/>
                    <a:pt x="94" y="102"/>
                    <a:pt x="93" y="96"/>
                  </a:cubicBezTo>
                  <a:cubicBezTo>
                    <a:pt x="92" y="89"/>
                    <a:pt x="91" y="81"/>
                    <a:pt x="95" y="75"/>
                  </a:cubicBezTo>
                  <a:cubicBezTo>
                    <a:pt x="96" y="74"/>
                    <a:pt x="96" y="74"/>
                    <a:pt x="96" y="74"/>
                  </a:cubicBezTo>
                  <a:cubicBezTo>
                    <a:pt x="95" y="77"/>
                    <a:pt x="95" y="80"/>
                    <a:pt x="97" y="83"/>
                  </a:cubicBezTo>
                  <a:cubicBezTo>
                    <a:pt x="103" y="94"/>
                    <a:pt x="114" y="99"/>
                    <a:pt x="127" y="100"/>
                  </a:cubicBezTo>
                  <a:cubicBezTo>
                    <a:pt x="127" y="101"/>
                    <a:pt x="127" y="102"/>
                    <a:pt x="126" y="103"/>
                  </a:cubicBezTo>
                  <a:close/>
                  <a:moveTo>
                    <a:pt x="176" y="71"/>
                  </a:moveTo>
                  <a:cubicBezTo>
                    <a:pt x="181" y="73"/>
                    <a:pt x="187" y="78"/>
                    <a:pt x="189" y="81"/>
                  </a:cubicBezTo>
                  <a:cubicBezTo>
                    <a:pt x="190" y="83"/>
                    <a:pt x="191" y="85"/>
                    <a:pt x="191" y="86"/>
                  </a:cubicBezTo>
                  <a:cubicBezTo>
                    <a:pt x="189" y="86"/>
                    <a:pt x="187" y="86"/>
                    <a:pt x="186" y="86"/>
                  </a:cubicBezTo>
                  <a:cubicBezTo>
                    <a:pt x="180" y="86"/>
                    <a:pt x="175" y="84"/>
                    <a:pt x="172" y="80"/>
                  </a:cubicBezTo>
                  <a:cubicBezTo>
                    <a:pt x="171" y="79"/>
                    <a:pt x="170" y="77"/>
                    <a:pt x="170" y="75"/>
                  </a:cubicBezTo>
                  <a:cubicBezTo>
                    <a:pt x="172" y="74"/>
                    <a:pt x="174" y="72"/>
                    <a:pt x="176" y="71"/>
                  </a:cubicBezTo>
                  <a:close/>
                  <a:moveTo>
                    <a:pt x="186" y="113"/>
                  </a:moveTo>
                  <a:cubicBezTo>
                    <a:pt x="178" y="127"/>
                    <a:pt x="166" y="115"/>
                    <a:pt x="162" y="104"/>
                  </a:cubicBezTo>
                  <a:cubicBezTo>
                    <a:pt x="160" y="100"/>
                    <a:pt x="160" y="95"/>
                    <a:pt x="160" y="91"/>
                  </a:cubicBezTo>
                  <a:cubicBezTo>
                    <a:pt x="162" y="90"/>
                    <a:pt x="163" y="88"/>
                    <a:pt x="165" y="87"/>
                  </a:cubicBezTo>
                  <a:cubicBezTo>
                    <a:pt x="168" y="91"/>
                    <a:pt x="172" y="93"/>
                    <a:pt x="176" y="95"/>
                  </a:cubicBezTo>
                  <a:cubicBezTo>
                    <a:pt x="181" y="97"/>
                    <a:pt x="186" y="97"/>
                    <a:pt x="192" y="97"/>
                  </a:cubicBezTo>
                  <a:cubicBezTo>
                    <a:pt x="191" y="103"/>
                    <a:pt x="188" y="108"/>
                    <a:pt x="186" y="113"/>
                  </a:cubicBezTo>
                  <a:close/>
                  <a:moveTo>
                    <a:pt x="242" y="29"/>
                  </a:moveTo>
                  <a:cubicBezTo>
                    <a:pt x="243" y="24"/>
                    <a:pt x="244" y="17"/>
                    <a:pt x="247" y="13"/>
                  </a:cubicBezTo>
                  <a:cubicBezTo>
                    <a:pt x="248" y="13"/>
                    <a:pt x="248" y="14"/>
                    <a:pt x="248" y="14"/>
                  </a:cubicBezTo>
                  <a:cubicBezTo>
                    <a:pt x="250" y="19"/>
                    <a:pt x="248" y="25"/>
                    <a:pt x="247" y="29"/>
                  </a:cubicBezTo>
                  <a:cubicBezTo>
                    <a:pt x="245" y="36"/>
                    <a:pt x="242" y="43"/>
                    <a:pt x="238" y="49"/>
                  </a:cubicBezTo>
                  <a:cubicBezTo>
                    <a:pt x="239" y="42"/>
                    <a:pt x="240" y="35"/>
                    <a:pt x="242" y="29"/>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6457" name="Freeform 89">
              <a:extLst>
                <a:ext uri="{FF2B5EF4-FFF2-40B4-BE49-F238E27FC236}">
                  <a16:creationId xmlns="" xmlns:a16="http://schemas.microsoft.com/office/drawing/2014/main" id="{12D8C8B3-87C2-4AFF-AE9A-8F8403FC6FC4}"/>
                </a:ext>
              </a:extLst>
            </p:cNvPr>
            <p:cNvSpPr>
              <a:spLocks/>
            </p:cNvSpPr>
            <p:nvPr/>
          </p:nvSpPr>
          <p:spPr bwMode="auto">
            <a:xfrm>
              <a:off x="3920324" y="5314631"/>
              <a:ext cx="68477" cy="290506"/>
            </a:xfrm>
            <a:custGeom>
              <a:avLst/>
              <a:gdLst>
                <a:gd name="T0" fmla="*/ 2147483646 w 14"/>
                <a:gd name="T1" fmla="*/ 2147483646 h 59"/>
                <a:gd name="T2" fmla="*/ 2147483646 w 14"/>
                <a:gd name="T3" fmla="*/ 2147483646 h 59"/>
                <a:gd name="T4" fmla="*/ 2147483646 w 14"/>
                <a:gd name="T5" fmla="*/ 2147483646 h 59"/>
                <a:gd name="T6" fmla="*/ 2147483646 w 14"/>
                <a:gd name="T7" fmla="*/ 2147483646 h 59"/>
                <a:gd name="T8" fmla="*/ 2147483646 w 14"/>
                <a:gd name="T9" fmla="*/ 2147483646 h 59"/>
                <a:gd name="T10" fmla="*/ 2147483646 w 14"/>
                <a:gd name="T11" fmla="*/ 2147483646 h 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 h="59">
                  <a:moveTo>
                    <a:pt x="8" y="4"/>
                  </a:moveTo>
                  <a:cubicBezTo>
                    <a:pt x="4" y="20"/>
                    <a:pt x="0" y="40"/>
                    <a:pt x="3" y="56"/>
                  </a:cubicBezTo>
                  <a:cubicBezTo>
                    <a:pt x="4" y="59"/>
                    <a:pt x="9" y="59"/>
                    <a:pt x="10" y="56"/>
                  </a:cubicBezTo>
                  <a:cubicBezTo>
                    <a:pt x="12" y="48"/>
                    <a:pt x="12" y="40"/>
                    <a:pt x="12" y="32"/>
                  </a:cubicBezTo>
                  <a:cubicBezTo>
                    <a:pt x="13" y="23"/>
                    <a:pt x="14" y="14"/>
                    <a:pt x="14" y="5"/>
                  </a:cubicBezTo>
                  <a:cubicBezTo>
                    <a:pt x="14" y="1"/>
                    <a:pt x="9" y="0"/>
                    <a:pt x="8" y="4"/>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6458" name="Freeform 90">
              <a:extLst>
                <a:ext uri="{FF2B5EF4-FFF2-40B4-BE49-F238E27FC236}">
                  <a16:creationId xmlns="" xmlns:a16="http://schemas.microsoft.com/office/drawing/2014/main" id="{975E12E4-429B-4F5B-A791-AE91C1C9D793}"/>
                </a:ext>
              </a:extLst>
            </p:cNvPr>
            <p:cNvSpPr>
              <a:spLocks/>
            </p:cNvSpPr>
            <p:nvPr/>
          </p:nvSpPr>
          <p:spPr bwMode="auto">
            <a:xfrm>
              <a:off x="3909950" y="5756614"/>
              <a:ext cx="93378" cy="89227"/>
            </a:xfrm>
            <a:custGeom>
              <a:avLst/>
              <a:gdLst>
                <a:gd name="T0" fmla="*/ 2147483646 w 19"/>
                <a:gd name="T1" fmla="*/ 2147483646 h 18"/>
                <a:gd name="T2" fmla="*/ 2147483646 w 19"/>
                <a:gd name="T3" fmla="*/ 2147483646 h 18"/>
                <a:gd name="T4" fmla="*/ 2147483646 w 19"/>
                <a:gd name="T5" fmla="*/ 2147483646 h 18"/>
                <a:gd name="T6" fmla="*/ 2147483646 w 19"/>
                <a:gd name="T7" fmla="*/ 2147483646 h 18"/>
                <a:gd name="T8" fmla="*/ 2147483646 w 19"/>
                <a:gd name="T9" fmla="*/ 2147483646 h 18"/>
                <a:gd name="T10" fmla="*/ 2147483646 w 19"/>
                <a:gd name="T11" fmla="*/ 2147483646 h 18"/>
                <a:gd name="T12" fmla="*/ 2147483646 w 19"/>
                <a:gd name="T13" fmla="*/ 2147483646 h 18"/>
                <a:gd name="T14" fmla="*/ 2147483646 w 19"/>
                <a:gd name="T15" fmla="*/ 2147483646 h 18"/>
                <a:gd name="T16" fmla="*/ 2147483646 w 19"/>
                <a:gd name="T17" fmla="*/ 2147483646 h 18"/>
                <a:gd name="T18" fmla="*/ 2147483646 w 19"/>
                <a:gd name="T19" fmla="*/ 2147483646 h 18"/>
                <a:gd name="T20" fmla="*/ 2147483646 w 19"/>
                <a:gd name="T21" fmla="*/ 2147483646 h 18"/>
                <a:gd name="T22" fmla="*/ 2147483646 w 19"/>
                <a:gd name="T23" fmla="*/ 2147483646 h 18"/>
                <a:gd name="T24" fmla="*/ 2147483646 w 19"/>
                <a:gd name="T25" fmla="*/ 2147483646 h 18"/>
                <a:gd name="T26" fmla="*/ 2147483646 w 19"/>
                <a:gd name="T27" fmla="*/ 2147483646 h 18"/>
                <a:gd name="T28" fmla="*/ 2147483646 w 19"/>
                <a:gd name="T29" fmla="*/ 2147483646 h 18"/>
                <a:gd name="T30" fmla="*/ 2147483646 w 19"/>
                <a:gd name="T31" fmla="*/ 2147483646 h 1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9" h="18">
                  <a:moveTo>
                    <a:pt x="13" y="2"/>
                  </a:moveTo>
                  <a:cubicBezTo>
                    <a:pt x="12" y="2"/>
                    <a:pt x="12" y="2"/>
                    <a:pt x="12" y="2"/>
                  </a:cubicBezTo>
                  <a:cubicBezTo>
                    <a:pt x="10" y="1"/>
                    <a:pt x="7" y="0"/>
                    <a:pt x="4" y="3"/>
                  </a:cubicBezTo>
                  <a:cubicBezTo>
                    <a:pt x="3" y="4"/>
                    <a:pt x="2" y="5"/>
                    <a:pt x="2" y="6"/>
                  </a:cubicBezTo>
                  <a:cubicBezTo>
                    <a:pt x="1" y="7"/>
                    <a:pt x="1" y="7"/>
                    <a:pt x="1" y="7"/>
                  </a:cubicBezTo>
                  <a:cubicBezTo>
                    <a:pt x="1" y="8"/>
                    <a:pt x="1" y="8"/>
                    <a:pt x="1" y="7"/>
                  </a:cubicBezTo>
                  <a:cubicBezTo>
                    <a:pt x="1" y="8"/>
                    <a:pt x="1" y="9"/>
                    <a:pt x="1" y="9"/>
                  </a:cubicBezTo>
                  <a:cubicBezTo>
                    <a:pt x="1" y="9"/>
                    <a:pt x="1" y="9"/>
                    <a:pt x="1" y="9"/>
                  </a:cubicBezTo>
                  <a:cubicBezTo>
                    <a:pt x="0" y="11"/>
                    <a:pt x="0" y="13"/>
                    <a:pt x="1" y="14"/>
                  </a:cubicBezTo>
                  <a:cubicBezTo>
                    <a:pt x="2" y="14"/>
                    <a:pt x="2" y="14"/>
                    <a:pt x="2" y="14"/>
                  </a:cubicBezTo>
                  <a:cubicBezTo>
                    <a:pt x="2" y="15"/>
                    <a:pt x="2" y="16"/>
                    <a:pt x="2" y="16"/>
                  </a:cubicBezTo>
                  <a:cubicBezTo>
                    <a:pt x="3" y="17"/>
                    <a:pt x="4" y="18"/>
                    <a:pt x="6" y="18"/>
                  </a:cubicBezTo>
                  <a:cubicBezTo>
                    <a:pt x="7" y="18"/>
                    <a:pt x="8" y="18"/>
                    <a:pt x="8" y="18"/>
                  </a:cubicBezTo>
                  <a:cubicBezTo>
                    <a:pt x="11" y="18"/>
                    <a:pt x="12" y="17"/>
                    <a:pt x="13" y="15"/>
                  </a:cubicBezTo>
                  <a:cubicBezTo>
                    <a:pt x="14" y="13"/>
                    <a:pt x="15" y="11"/>
                    <a:pt x="17" y="10"/>
                  </a:cubicBezTo>
                  <a:cubicBezTo>
                    <a:pt x="19" y="7"/>
                    <a:pt x="16" y="3"/>
                    <a:pt x="13" y="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6459" name="Freeform 92">
              <a:extLst>
                <a:ext uri="{FF2B5EF4-FFF2-40B4-BE49-F238E27FC236}">
                  <a16:creationId xmlns="" xmlns:a16="http://schemas.microsoft.com/office/drawing/2014/main" id="{F236DF8C-C5B8-4A5C-A8F1-1B58B047342B}"/>
                </a:ext>
              </a:extLst>
            </p:cNvPr>
            <p:cNvSpPr>
              <a:spLocks/>
            </p:cNvSpPr>
            <p:nvPr/>
          </p:nvSpPr>
          <p:spPr bwMode="auto">
            <a:xfrm>
              <a:off x="2353668" y="5289730"/>
              <a:ext cx="139028" cy="168079"/>
            </a:xfrm>
            <a:custGeom>
              <a:avLst/>
              <a:gdLst>
                <a:gd name="T0" fmla="*/ 2147483646 w 28"/>
                <a:gd name="T1" fmla="*/ 2147483646 h 34"/>
                <a:gd name="T2" fmla="*/ 2147483646 w 28"/>
                <a:gd name="T3" fmla="*/ 2147483646 h 34"/>
                <a:gd name="T4" fmla="*/ 2147483646 w 28"/>
                <a:gd name="T5" fmla="*/ 2147483646 h 34"/>
                <a:gd name="T6" fmla="*/ 2147483646 w 28"/>
                <a:gd name="T7" fmla="*/ 2147483646 h 34"/>
                <a:gd name="T8" fmla="*/ 2147483646 w 28"/>
                <a:gd name="T9" fmla="*/ 2147483646 h 34"/>
                <a:gd name="T10" fmla="*/ 2147483646 w 28"/>
                <a:gd name="T11" fmla="*/ 2147483646 h 34"/>
                <a:gd name="T12" fmla="*/ 2147483646 w 28"/>
                <a:gd name="T13" fmla="*/ 2147483646 h 34"/>
                <a:gd name="T14" fmla="*/ 2147483646 w 28"/>
                <a:gd name="T15" fmla="*/ 2147483646 h 34"/>
                <a:gd name="T16" fmla="*/ 2147483646 w 28"/>
                <a:gd name="T17" fmla="*/ 2147483646 h 34"/>
                <a:gd name="T18" fmla="*/ 2147483646 w 28"/>
                <a:gd name="T19" fmla="*/ 2147483646 h 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8" h="34">
                  <a:moveTo>
                    <a:pt x="26" y="28"/>
                  </a:moveTo>
                  <a:cubicBezTo>
                    <a:pt x="25" y="27"/>
                    <a:pt x="24" y="26"/>
                    <a:pt x="23" y="25"/>
                  </a:cubicBezTo>
                  <a:cubicBezTo>
                    <a:pt x="25" y="23"/>
                    <a:pt x="25" y="20"/>
                    <a:pt x="23" y="18"/>
                  </a:cubicBezTo>
                  <a:cubicBezTo>
                    <a:pt x="20" y="15"/>
                    <a:pt x="17" y="12"/>
                    <a:pt x="16" y="8"/>
                  </a:cubicBezTo>
                  <a:cubicBezTo>
                    <a:pt x="15" y="6"/>
                    <a:pt x="14" y="5"/>
                    <a:pt x="12" y="5"/>
                  </a:cubicBezTo>
                  <a:cubicBezTo>
                    <a:pt x="8" y="0"/>
                    <a:pt x="0" y="6"/>
                    <a:pt x="3" y="12"/>
                  </a:cubicBezTo>
                  <a:cubicBezTo>
                    <a:pt x="5" y="17"/>
                    <a:pt x="8" y="21"/>
                    <a:pt x="11" y="26"/>
                  </a:cubicBezTo>
                  <a:cubicBezTo>
                    <a:pt x="13" y="27"/>
                    <a:pt x="15" y="29"/>
                    <a:pt x="17" y="30"/>
                  </a:cubicBezTo>
                  <a:cubicBezTo>
                    <a:pt x="19" y="30"/>
                    <a:pt x="20" y="31"/>
                    <a:pt x="22" y="32"/>
                  </a:cubicBezTo>
                  <a:cubicBezTo>
                    <a:pt x="25" y="34"/>
                    <a:pt x="28" y="31"/>
                    <a:pt x="26" y="2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6460" name="Freeform 93">
              <a:extLst>
                <a:ext uri="{FF2B5EF4-FFF2-40B4-BE49-F238E27FC236}">
                  <a16:creationId xmlns="" xmlns:a16="http://schemas.microsoft.com/office/drawing/2014/main" id="{685A9185-79B0-4C2C-9B3C-177C3C050CE4}"/>
                </a:ext>
              </a:extLst>
            </p:cNvPr>
            <p:cNvSpPr>
              <a:spLocks/>
            </p:cNvSpPr>
            <p:nvPr/>
          </p:nvSpPr>
          <p:spPr bwMode="auto">
            <a:xfrm>
              <a:off x="2206339" y="5372732"/>
              <a:ext cx="168079" cy="124503"/>
            </a:xfrm>
            <a:custGeom>
              <a:avLst/>
              <a:gdLst>
                <a:gd name="T0" fmla="*/ 2147483646 w 34"/>
                <a:gd name="T1" fmla="*/ 2147483646 h 25"/>
                <a:gd name="T2" fmla="*/ 2147483646 w 34"/>
                <a:gd name="T3" fmla="*/ 2147483646 h 25"/>
                <a:gd name="T4" fmla="*/ 2147483646 w 34"/>
                <a:gd name="T5" fmla="*/ 2147483646 h 25"/>
                <a:gd name="T6" fmla="*/ 2147483646 w 34"/>
                <a:gd name="T7" fmla="*/ 2147483646 h 25"/>
                <a:gd name="T8" fmla="*/ 2147483646 w 34"/>
                <a:gd name="T9" fmla="*/ 2147483646 h 25"/>
                <a:gd name="T10" fmla="*/ 2147483646 w 34"/>
                <a:gd name="T11" fmla="*/ 2147483646 h 25"/>
                <a:gd name="T12" fmla="*/ 2147483646 w 34"/>
                <a:gd name="T13" fmla="*/ 2147483646 h 25"/>
                <a:gd name="T14" fmla="*/ 2147483646 w 34"/>
                <a:gd name="T15" fmla="*/ 2147483646 h 25"/>
                <a:gd name="T16" fmla="*/ 2147483646 w 34"/>
                <a:gd name="T17" fmla="*/ 2147483646 h 25"/>
                <a:gd name="T18" fmla="*/ 2147483646 w 34"/>
                <a:gd name="T19" fmla="*/ 2147483646 h 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4" h="25">
                  <a:moveTo>
                    <a:pt x="30" y="14"/>
                  </a:moveTo>
                  <a:cubicBezTo>
                    <a:pt x="24" y="11"/>
                    <a:pt x="19" y="8"/>
                    <a:pt x="13" y="6"/>
                  </a:cubicBezTo>
                  <a:cubicBezTo>
                    <a:pt x="11" y="4"/>
                    <a:pt x="9" y="3"/>
                    <a:pt x="8" y="2"/>
                  </a:cubicBezTo>
                  <a:cubicBezTo>
                    <a:pt x="4" y="0"/>
                    <a:pt x="0" y="5"/>
                    <a:pt x="3" y="8"/>
                  </a:cubicBezTo>
                  <a:cubicBezTo>
                    <a:pt x="4" y="8"/>
                    <a:pt x="5" y="9"/>
                    <a:pt x="6" y="10"/>
                  </a:cubicBezTo>
                  <a:cubicBezTo>
                    <a:pt x="6" y="12"/>
                    <a:pt x="6" y="14"/>
                    <a:pt x="8" y="15"/>
                  </a:cubicBezTo>
                  <a:cubicBezTo>
                    <a:pt x="13" y="18"/>
                    <a:pt x="19" y="20"/>
                    <a:pt x="25" y="23"/>
                  </a:cubicBezTo>
                  <a:cubicBezTo>
                    <a:pt x="25" y="23"/>
                    <a:pt x="25" y="23"/>
                    <a:pt x="25" y="23"/>
                  </a:cubicBezTo>
                  <a:cubicBezTo>
                    <a:pt x="25" y="23"/>
                    <a:pt x="25" y="23"/>
                    <a:pt x="26" y="23"/>
                  </a:cubicBezTo>
                  <a:cubicBezTo>
                    <a:pt x="31" y="25"/>
                    <a:pt x="34" y="17"/>
                    <a:pt x="30" y="14"/>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6461" name="Freeform 94">
              <a:extLst>
                <a:ext uri="{FF2B5EF4-FFF2-40B4-BE49-F238E27FC236}">
                  <a16:creationId xmlns="" xmlns:a16="http://schemas.microsoft.com/office/drawing/2014/main" id="{21661517-4FD5-48D7-8F2E-BD1481357A7E}"/>
                </a:ext>
              </a:extLst>
            </p:cNvPr>
            <p:cNvSpPr>
              <a:spLocks/>
            </p:cNvSpPr>
            <p:nvPr/>
          </p:nvSpPr>
          <p:spPr bwMode="auto">
            <a:xfrm>
              <a:off x="2206339" y="5544960"/>
              <a:ext cx="157703" cy="89227"/>
            </a:xfrm>
            <a:custGeom>
              <a:avLst/>
              <a:gdLst>
                <a:gd name="T0" fmla="*/ 2147483646 w 32"/>
                <a:gd name="T1" fmla="*/ 2147483646 h 18"/>
                <a:gd name="T2" fmla="*/ 2147483646 w 32"/>
                <a:gd name="T3" fmla="*/ 2147483646 h 18"/>
                <a:gd name="T4" fmla="*/ 2147483646 w 32"/>
                <a:gd name="T5" fmla="*/ 2147483646 h 18"/>
                <a:gd name="T6" fmla="*/ 2147483646 w 32"/>
                <a:gd name="T7" fmla="*/ 0 h 18"/>
                <a:gd name="T8" fmla="*/ 2147483646 w 32"/>
                <a:gd name="T9" fmla="*/ 2147483646 h 18"/>
                <a:gd name="T10" fmla="*/ 2147483646 w 32"/>
                <a:gd name="T11" fmla="*/ 2147483646 h 18"/>
                <a:gd name="T12" fmla="*/ 2147483646 w 32"/>
                <a:gd name="T13" fmla="*/ 2147483646 h 18"/>
                <a:gd name="T14" fmla="*/ 2147483646 w 32"/>
                <a:gd name="T15" fmla="*/ 2147483646 h 18"/>
                <a:gd name="T16" fmla="*/ 2147483646 w 32"/>
                <a:gd name="T17" fmla="*/ 2147483646 h 18"/>
                <a:gd name="T18" fmla="*/ 2147483646 w 32"/>
                <a:gd name="T19" fmla="*/ 2147483646 h 18"/>
                <a:gd name="T20" fmla="*/ 2147483646 w 32"/>
                <a:gd name="T21" fmla="*/ 2147483646 h 18"/>
                <a:gd name="T22" fmla="*/ 2147483646 w 32"/>
                <a:gd name="T23" fmla="*/ 2147483646 h 18"/>
                <a:gd name="T24" fmla="*/ 2147483646 w 32"/>
                <a:gd name="T25" fmla="*/ 2147483646 h 18"/>
                <a:gd name="T26" fmla="*/ 2147483646 w 32"/>
                <a:gd name="T27" fmla="*/ 2147483646 h 18"/>
                <a:gd name="T28" fmla="*/ 2147483646 w 32"/>
                <a:gd name="T29" fmla="*/ 2147483646 h 1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2" h="18">
                  <a:moveTo>
                    <a:pt x="26" y="8"/>
                  </a:moveTo>
                  <a:cubicBezTo>
                    <a:pt x="24" y="7"/>
                    <a:pt x="23" y="7"/>
                    <a:pt x="21" y="7"/>
                  </a:cubicBezTo>
                  <a:cubicBezTo>
                    <a:pt x="19" y="6"/>
                    <a:pt x="17" y="5"/>
                    <a:pt x="15" y="4"/>
                  </a:cubicBezTo>
                  <a:cubicBezTo>
                    <a:pt x="12" y="2"/>
                    <a:pt x="10" y="0"/>
                    <a:pt x="6" y="0"/>
                  </a:cubicBezTo>
                  <a:cubicBezTo>
                    <a:pt x="1" y="0"/>
                    <a:pt x="0" y="5"/>
                    <a:pt x="2" y="8"/>
                  </a:cubicBezTo>
                  <a:cubicBezTo>
                    <a:pt x="3" y="9"/>
                    <a:pt x="3" y="9"/>
                    <a:pt x="3" y="9"/>
                  </a:cubicBezTo>
                  <a:cubicBezTo>
                    <a:pt x="3" y="10"/>
                    <a:pt x="3" y="10"/>
                    <a:pt x="3" y="10"/>
                  </a:cubicBezTo>
                  <a:cubicBezTo>
                    <a:pt x="3" y="10"/>
                    <a:pt x="2" y="11"/>
                    <a:pt x="2" y="11"/>
                  </a:cubicBezTo>
                  <a:cubicBezTo>
                    <a:pt x="2" y="11"/>
                    <a:pt x="2" y="11"/>
                    <a:pt x="2" y="11"/>
                  </a:cubicBezTo>
                  <a:cubicBezTo>
                    <a:pt x="2" y="12"/>
                    <a:pt x="2" y="14"/>
                    <a:pt x="3" y="15"/>
                  </a:cubicBezTo>
                  <a:cubicBezTo>
                    <a:pt x="3" y="15"/>
                    <a:pt x="4" y="15"/>
                    <a:pt x="4" y="16"/>
                  </a:cubicBezTo>
                  <a:cubicBezTo>
                    <a:pt x="7" y="17"/>
                    <a:pt x="10" y="16"/>
                    <a:pt x="12" y="17"/>
                  </a:cubicBezTo>
                  <a:cubicBezTo>
                    <a:pt x="14" y="17"/>
                    <a:pt x="15" y="17"/>
                    <a:pt x="16" y="17"/>
                  </a:cubicBezTo>
                  <a:cubicBezTo>
                    <a:pt x="19" y="18"/>
                    <a:pt x="22" y="18"/>
                    <a:pt x="24" y="18"/>
                  </a:cubicBezTo>
                  <a:cubicBezTo>
                    <a:pt x="31" y="18"/>
                    <a:pt x="32" y="9"/>
                    <a:pt x="26" y="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sp>
        <p:nvSpPr>
          <p:cNvPr id="61" name="Freeform 95">
            <a:extLst>
              <a:ext uri="{FF2B5EF4-FFF2-40B4-BE49-F238E27FC236}">
                <a16:creationId xmlns="" xmlns:a16="http://schemas.microsoft.com/office/drawing/2014/main" id="{E1DE9309-514D-422E-91F7-C1C3684A8C04}"/>
              </a:ext>
            </a:extLst>
          </p:cNvPr>
          <p:cNvSpPr>
            <a:spLocks noEditPoints="1"/>
          </p:cNvSpPr>
          <p:nvPr/>
        </p:nvSpPr>
        <p:spPr bwMode="auto">
          <a:xfrm>
            <a:off x="8302626" y="257176"/>
            <a:ext cx="976313" cy="1203325"/>
          </a:xfrm>
          <a:custGeom>
            <a:avLst/>
            <a:gdLst>
              <a:gd name="T0" fmla="*/ 2147483646 w 376"/>
              <a:gd name="T1" fmla="*/ 2147483646 h 347"/>
              <a:gd name="T2" fmla="*/ 2147483646 w 376"/>
              <a:gd name="T3" fmla="*/ 2147483646 h 347"/>
              <a:gd name="T4" fmla="*/ 2147483646 w 376"/>
              <a:gd name="T5" fmla="*/ 2147483646 h 347"/>
              <a:gd name="T6" fmla="*/ 2147483646 w 376"/>
              <a:gd name="T7" fmla="*/ 2147483646 h 347"/>
              <a:gd name="T8" fmla="*/ 2147483646 w 376"/>
              <a:gd name="T9" fmla="*/ 2147483646 h 347"/>
              <a:gd name="T10" fmla="*/ 2147483646 w 376"/>
              <a:gd name="T11" fmla="*/ 2147483646 h 347"/>
              <a:gd name="T12" fmla="*/ 2147483646 w 376"/>
              <a:gd name="T13" fmla="*/ 2147483646 h 347"/>
              <a:gd name="T14" fmla="*/ 2147483646 w 376"/>
              <a:gd name="T15" fmla="*/ 2147483646 h 347"/>
              <a:gd name="T16" fmla="*/ 2147483646 w 376"/>
              <a:gd name="T17" fmla="*/ 2147483646 h 347"/>
              <a:gd name="T18" fmla="*/ 0 w 376"/>
              <a:gd name="T19" fmla="*/ 2147483646 h 347"/>
              <a:gd name="T20" fmla="*/ 2147483646 w 376"/>
              <a:gd name="T21" fmla="*/ 2147483646 h 347"/>
              <a:gd name="T22" fmla="*/ 2147483646 w 376"/>
              <a:gd name="T23" fmla="*/ 2147483646 h 347"/>
              <a:gd name="T24" fmla="*/ 2147483646 w 376"/>
              <a:gd name="T25" fmla="*/ 2147483646 h 347"/>
              <a:gd name="T26" fmla="*/ 2147483646 w 376"/>
              <a:gd name="T27" fmla="*/ 2147483646 h 347"/>
              <a:gd name="T28" fmla="*/ 2147483646 w 376"/>
              <a:gd name="T29" fmla="*/ 2147483646 h 347"/>
              <a:gd name="T30" fmla="*/ 2147483646 w 376"/>
              <a:gd name="T31" fmla="*/ 2147483646 h 347"/>
              <a:gd name="T32" fmla="*/ 2147483646 w 376"/>
              <a:gd name="T33" fmla="*/ 2147483646 h 347"/>
              <a:gd name="T34" fmla="*/ 2147483646 w 376"/>
              <a:gd name="T35" fmla="*/ 2147483646 h 347"/>
              <a:gd name="T36" fmla="*/ 2147483646 w 376"/>
              <a:gd name="T37" fmla="*/ 2147483646 h 347"/>
              <a:gd name="T38" fmla="*/ 2147483646 w 376"/>
              <a:gd name="T39" fmla="*/ 2147483646 h 347"/>
              <a:gd name="T40" fmla="*/ 2147483646 w 376"/>
              <a:gd name="T41" fmla="*/ 2147483646 h 347"/>
              <a:gd name="T42" fmla="*/ 2147483646 w 376"/>
              <a:gd name="T43" fmla="*/ 2147483646 h 347"/>
              <a:gd name="T44" fmla="*/ 2147483646 w 376"/>
              <a:gd name="T45" fmla="*/ 2147483646 h 347"/>
              <a:gd name="T46" fmla="*/ 2147483646 w 376"/>
              <a:gd name="T47" fmla="*/ 2147483646 h 347"/>
              <a:gd name="T48" fmla="*/ 2147483646 w 376"/>
              <a:gd name="T49" fmla="*/ 2147483646 h 347"/>
              <a:gd name="T50" fmla="*/ 2147483646 w 376"/>
              <a:gd name="T51" fmla="*/ 2147483646 h 347"/>
              <a:gd name="T52" fmla="*/ 2147483646 w 376"/>
              <a:gd name="T53" fmla="*/ 2147483646 h 347"/>
              <a:gd name="T54" fmla="*/ 2147483646 w 376"/>
              <a:gd name="T55" fmla="*/ 2147483646 h 347"/>
              <a:gd name="T56" fmla="*/ 2147483646 w 376"/>
              <a:gd name="T57" fmla="*/ 2147483646 h 347"/>
              <a:gd name="T58" fmla="*/ 2147483646 w 376"/>
              <a:gd name="T59" fmla="*/ 2147483646 h 347"/>
              <a:gd name="T60" fmla="*/ 2147483646 w 376"/>
              <a:gd name="T61" fmla="*/ 2147483646 h 347"/>
              <a:gd name="T62" fmla="*/ 2147483646 w 376"/>
              <a:gd name="T63" fmla="*/ 2147483646 h 347"/>
              <a:gd name="T64" fmla="*/ 2147483646 w 376"/>
              <a:gd name="T65" fmla="*/ 2147483646 h 347"/>
              <a:gd name="T66" fmla="*/ 2147483646 w 376"/>
              <a:gd name="T67" fmla="*/ 2147483646 h 347"/>
              <a:gd name="T68" fmla="*/ 2147483646 w 376"/>
              <a:gd name="T69" fmla="*/ 2147483646 h 347"/>
              <a:gd name="T70" fmla="*/ 2147483646 w 376"/>
              <a:gd name="T71" fmla="*/ 2147483646 h 347"/>
              <a:gd name="T72" fmla="*/ 2147483646 w 376"/>
              <a:gd name="T73" fmla="*/ 2147483646 h 347"/>
              <a:gd name="T74" fmla="*/ 2147483646 w 376"/>
              <a:gd name="T75" fmla="*/ 2147483646 h 347"/>
              <a:gd name="T76" fmla="*/ 2147483646 w 376"/>
              <a:gd name="T77" fmla="*/ 2147483646 h 347"/>
              <a:gd name="T78" fmla="*/ 2147483646 w 376"/>
              <a:gd name="T79" fmla="*/ 2147483646 h 347"/>
              <a:gd name="T80" fmla="*/ 2147483646 w 376"/>
              <a:gd name="T81" fmla="*/ 2147483646 h 347"/>
              <a:gd name="T82" fmla="*/ 2147483646 w 376"/>
              <a:gd name="T83" fmla="*/ 2147483646 h 347"/>
              <a:gd name="T84" fmla="*/ 2147483646 w 376"/>
              <a:gd name="T85" fmla="*/ 2147483646 h 347"/>
              <a:gd name="T86" fmla="*/ 2147483646 w 376"/>
              <a:gd name="T87" fmla="*/ 2147483646 h 347"/>
              <a:gd name="T88" fmla="*/ 2147483646 w 376"/>
              <a:gd name="T89" fmla="*/ 2147483646 h 347"/>
              <a:gd name="T90" fmla="*/ 2147483646 w 376"/>
              <a:gd name="T91" fmla="*/ 2147483646 h 347"/>
              <a:gd name="T92" fmla="*/ 2147483646 w 376"/>
              <a:gd name="T93" fmla="*/ 2147483646 h 347"/>
              <a:gd name="T94" fmla="*/ 2147483646 w 376"/>
              <a:gd name="T95" fmla="*/ 2147483646 h 347"/>
              <a:gd name="T96" fmla="*/ 2147483646 w 376"/>
              <a:gd name="T97" fmla="*/ 2147483646 h 347"/>
              <a:gd name="T98" fmla="*/ 2147483646 w 376"/>
              <a:gd name="T99" fmla="*/ 2147483646 h 347"/>
              <a:gd name="T100" fmla="*/ 2147483646 w 376"/>
              <a:gd name="T101" fmla="*/ 2147483646 h 347"/>
              <a:gd name="T102" fmla="*/ 2147483646 w 376"/>
              <a:gd name="T103" fmla="*/ 2147483646 h 347"/>
              <a:gd name="T104" fmla="*/ 2147483646 w 376"/>
              <a:gd name="T105" fmla="*/ 2147483646 h 347"/>
              <a:gd name="T106" fmla="*/ 2147483646 w 376"/>
              <a:gd name="T107" fmla="*/ 2147483646 h 347"/>
              <a:gd name="T108" fmla="*/ 2147483646 w 376"/>
              <a:gd name="T109" fmla="*/ 2147483646 h 347"/>
              <a:gd name="T110" fmla="*/ 2147483646 w 376"/>
              <a:gd name="T111" fmla="*/ 2147483646 h 347"/>
              <a:gd name="T112" fmla="*/ 2147483646 w 376"/>
              <a:gd name="T113" fmla="*/ 2147483646 h 347"/>
              <a:gd name="T114" fmla="*/ 2147483646 w 376"/>
              <a:gd name="T115" fmla="*/ 2147483646 h 347"/>
              <a:gd name="T116" fmla="*/ 2147483646 w 376"/>
              <a:gd name="T117" fmla="*/ 2147483646 h 347"/>
              <a:gd name="T118" fmla="*/ 2147483646 w 376"/>
              <a:gd name="T119" fmla="*/ 2147483646 h 347"/>
              <a:gd name="T120" fmla="*/ 2147483646 w 376"/>
              <a:gd name="T121" fmla="*/ 2147483646 h 34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76" h="347">
                <a:moveTo>
                  <a:pt x="352" y="215"/>
                </a:moveTo>
                <a:cubicBezTo>
                  <a:pt x="330" y="196"/>
                  <a:pt x="308" y="204"/>
                  <a:pt x="287" y="219"/>
                </a:cubicBezTo>
                <a:cubicBezTo>
                  <a:pt x="287" y="214"/>
                  <a:pt x="286" y="210"/>
                  <a:pt x="285" y="205"/>
                </a:cubicBezTo>
                <a:cubicBezTo>
                  <a:pt x="280" y="189"/>
                  <a:pt x="272" y="169"/>
                  <a:pt x="256" y="160"/>
                </a:cubicBezTo>
                <a:cubicBezTo>
                  <a:pt x="242" y="152"/>
                  <a:pt x="226" y="155"/>
                  <a:pt x="210" y="159"/>
                </a:cubicBezTo>
                <a:cubicBezTo>
                  <a:pt x="207" y="160"/>
                  <a:pt x="204" y="161"/>
                  <a:pt x="200" y="162"/>
                </a:cubicBezTo>
                <a:cubicBezTo>
                  <a:pt x="202" y="123"/>
                  <a:pt x="197" y="83"/>
                  <a:pt x="151" y="84"/>
                </a:cubicBezTo>
                <a:cubicBezTo>
                  <a:pt x="135" y="84"/>
                  <a:pt x="119" y="89"/>
                  <a:pt x="104" y="93"/>
                </a:cubicBezTo>
                <a:cubicBezTo>
                  <a:pt x="104" y="81"/>
                  <a:pt x="105" y="69"/>
                  <a:pt x="104" y="57"/>
                </a:cubicBezTo>
                <a:cubicBezTo>
                  <a:pt x="102" y="40"/>
                  <a:pt x="93" y="25"/>
                  <a:pt x="81" y="13"/>
                </a:cubicBezTo>
                <a:cubicBezTo>
                  <a:pt x="82" y="12"/>
                  <a:pt x="82" y="11"/>
                  <a:pt x="83" y="10"/>
                </a:cubicBezTo>
                <a:cubicBezTo>
                  <a:pt x="84" y="8"/>
                  <a:pt x="81" y="6"/>
                  <a:pt x="79" y="8"/>
                </a:cubicBezTo>
                <a:cubicBezTo>
                  <a:pt x="79" y="8"/>
                  <a:pt x="78" y="9"/>
                  <a:pt x="77" y="10"/>
                </a:cubicBezTo>
                <a:cubicBezTo>
                  <a:pt x="74" y="7"/>
                  <a:pt x="70" y="4"/>
                  <a:pt x="66" y="1"/>
                </a:cubicBezTo>
                <a:cubicBezTo>
                  <a:pt x="64" y="0"/>
                  <a:pt x="62" y="2"/>
                  <a:pt x="63" y="4"/>
                </a:cubicBezTo>
                <a:cubicBezTo>
                  <a:pt x="66" y="8"/>
                  <a:pt x="70" y="11"/>
                  <a:pt x="73" y="15"/>
                </a:cubicBezTo>
                <a:cubicBezTo>
                  <a:pt x="55" y="35"/>
                  <a:pt x="44" y="57"/>
                  <a:pt x="18" y="70"/>
                </a:cubicBezTo>
                <a:cubicBezTo>
                  <a:pt x="18" y="70"/>
                  <a:pt x="17" y="70"/>
                  <a:pt x="17" y="71"/>
                </a:cubicBezTo>
                <a:cubicBezTo>
                  <a:pt x="14" y="65"/>
                  <a:pt x="10" y="60"/>
                  <a:pt x="7" y="54"/>
                </a:cubicBezTo>
                <a:cubicBezTo>
                  <a:pt x="6" y="50"/>
                  <a:pt x="0" y="51"/>
                  <a:pt x="0" y="55"/>
                </a:cubicBezTo>
                <a:cubicBezTo>
                  <a:pt x="11" y="103"/>
                  <a:pt x="49" y="116"/>
                  <a:pt x="91" y="110"/>
                </a:cubicBezTo>
                <a:cubicBezTo>
                  <a:pt x="90" y="123"/>
                  <a:pt x="90" y="135"/>
                  <a:pt x="94" y="148"/>
                </a:cubicBezTo>
                <a:cubicBezTo>
                  <a:pt x="104" y="188"/>
                  <a:pt x="150" y="187"/>
                  <a:pt x="183" y="179"/>
                </a:cubicBezTo>
                <a:cubicBezTo>
                  <a:pt x="184" y="179"/>
                  <a:pt x="184" y="179"/>
                  <a:pt x="184" y="179"/>
                </a:cubicBezTo>
                <a:cubicBezTo>
                  <a:pt x="183" y="213"/>
                  <a:pt x="190" y="261"/>
                  <a:pt x="232" y="261"/>
                </a:cubicBezTo>
                <a:cubicBezTo>
                  <a:pt x="247" y="261"/>
                  <a:pt x="262" y="254"/>
                  <a:pt x="275" y="246"/>
                </a:cubicBezTo>
                <a:cubicBezTo>
                  <a:pt x="274" y="258"/>
                  <a:pt x="272" y="270"/>
                  <a:pt x="272" y="282"/>
                </a:cubicBezTo>
                <a:cubicBezTo>
                  <a:pt x="270" y="304"/>
                  <a:pt x="277" y="324"/>
                  <a:pt x="290" y="342"/>
                </a:cubicBezTo>
                <a:cubicBezTo>
                  <a:pt x="294" y="347"/>
                  <a:pt x="302" y="342"/>
                  <a:pt x="299" y="337"/>
                </a:cubicBezTo>
                <a:cubicBezTo>
                  <a:pt x="292" y="323"/>
                  <a:pt x="288" y="310"/>
                  <a:pt x="286" y="296"/>
                </a:cubicBezTo>
                <a:cubicBezTo>
                  <a:pt x="298" y="289"/>
                  <a:pt x="307" y="279"/>
                  <a:pt x="315" y="268"/>
                </a:cubicBezTo>
                <a:cubicBezTo>
                  <a:pt x="325" y="256"/>
                  <a:pt x="335" y="242"/>
                  <a:pt x="342" y="228"/>
                </a:cubicBezTo>
                <a:cubicBezTo>
                  <a:pt x="355" y="240"/>
                  <a:pt x="363" y="265"/>
                  <a:pt x="367" y="283"/>
                </a:cubicBezTo>
                <a:cubicBezTo>
                  <a:pt x="368" y="288"/>
                  <a:pt x="376" y="288"/>
                  <a:pt x="376" y="283"/>
                </a:cubicBezTo>
                <a:cubicBezTo>
                  <a:pt x="376" y="259"/>
                  <a:pt x="371" y="231"/>
                  <a:pt x="352" y="215"/>
                </a:cubicBezTo>
                <a:close/>
                <a:moveTo>
                  <a:pt x="299" y="229"/>
                </a:moveTo>
                <a:cubicBezTo>
                  <a:pt x="305" y="225"/>
                  <a:pt x="310" y="222"/>
                  <a:pt x="315" y="221"/>
                </a:cubicBezTo>
                <a:cubicBezTo>
                  <a:pt x="313" y="225"/>
                  <a:pt x="311" y="228"/>
                  <a:pt x="308" y="232"/>
                </a:cubicBezTo>
                <a:cubicBezTo>
                  <a:pt x="302" y="241"/>
                  <a:pt x="295" y="250"/>
                  <a:pt x="287" y="258"/>
                </a:cubicBezTo>
                <a:cubicBezTo>
                  <a:pt x="287" y="251"/>
                  <a:pt x="288" y="244"/>
                  <a:pt x="288" y="238"/>
                </a:cubicBezTo>
                <a:cubicBezTo>
                  <a:pt x="292" y="235"/>
                  <a:pt x="296" y="232"/>
                  <a:pt x="299" y="229"/>
                </a:cubicBezTo>
                <a:close/>
                <a:moveTo>
                  <a:pt x="228" y="168"/>
                </a:moveTo>
                <a:cubicBezTo>
                  <a:pt x="219" y="174"/>
                  <a:pt x="213" y="184"/>
                  <a:pt x="206" y="192"/>
                </a:cubicBezTo>
                <a:cubicBezTo>
                  <a:pt x="203" y="195"/>
                  <a:pt x="201" y="199"/>
                  <a:pt x="199" y="203"/>
                </a:cubicBezTo>
                <a:cubicBezTo>
                  <a:pt x="198" y="193"/>
                  <a:pt x="198" y="184"/>
                  <a:pt x="199" y="175"/>
                </a:cubicBezTo>
                <a:cubicBezTo>
                  <a:pt x="209" y="172"/>
                  <a:pt x="218" y="169"/>
                  <a:pt x="228" y="168"/>
                </a:cubicBezTo>
                <a:close/>
                <a:moveTo>
                  <a:pt x="132" y="100"/>
                </a:moveTo>
                <a:cubicBezTo>
                  <a:pt x="128" y="105"/>
                  <a:pt x="124" y="111"/>
                  <a:pt x="120" y="117"/>
                </a:cubicBezTo>
                <a:cubicBezTo>
                  <a:pt x="115" y="123"/>
                  <a:pt x="109" y="130"/>
                  <a:pt x="104" y="136"/>
                </a:cubicBezTo>
                <a:cubicBezTo>
                  <a:pt x="103" y="135"/>
                  <a:pt x="103" y="133"/>
                  <a:pt x="103" y="132"/>
                </a:cubicBezTo>
                <a:cubicBezTo>
                  <a:pt x="102" y="124"/>
                  <a:pt x="102" y="116"/>
                  <a:pt x="103" y="108"/>
                </a:cubicBezTo>
                <a:cubicBezTo>
                  <a:pt x="103" y="108"/>
                  <a:pt x="103" y="108"/>
                  <a:pt x="103" y="108"/>
                </a:cubicBezTo>
                <a:cubicBezTo>
                  <a:pt x="112" y="106"/>
                  <a:pt x="122" y="103"/>
                  <a:pt x="132" y="100"/>
                </a:cubicBezTo>
                <a:close/>
                <a:moveTo>
                  <a:pt x="33" y="87"/>
                </a:moveTo>
                <a:cubicBezTo>
                  <a:pt x="28" y="84"/>
                  <a:pt x="24" y="79"/>
                  <a:pt x="20" y="74"/>
                </a:cubicBezTo>
                <a:cubicBezTo>
                  <a:pt x="20" y="74"/>
                  <a:pt x="20" y="74"/>
                  <a:pt x="20" y="74"/>
                </a:cubicBezTo>
                <a:cubicBezTo>
                  <a:pt x="44" y="67"/>
                  <a:pt x="64" y="43"/>
                  <a:pt x="77" y="20"/>
                </a:cubicBezTo>
                <a:cubicBezTo>
                  <a:pt x="80" y="23"/>
                  <a:pt x="82" y="26"/>
                  <a:pt x="84" y="30"/>
                </a:cubicBezTo>
                <a:cubicBezTo>
                  <a:pt x="76" y="36"/>
                  <a:pt x="71" y="47"/>
                  <a:pt x="66" y="56"/>
                </a:cubicBezTo>
                <a:cubicBezTo>
                  <a:pt x="58" y="68"/>
                  <a:pt x="48" y="82"/>
                  <a:pt x="33" y="87"/>
                </a:cubicBezTo>
                <a:close/>
                <a:moveTo>
                  <a:pt x="75" y="98"/>
                </a:moveTo>
                <a:cubicBezTo>
                  <a:pt x="70" y="99"/>
                  <a:pt x="66" y="99"/>
                  <a:pt x="61" y="98"/>
                </a:cubicBezTo>
                <a:cubicBezTo>
                  <a:pt x="64" y="96"/>
                  <a:pt x="66" y="94"/>
                  <a:pt x="68" y="91"/>
                </a:cubicBezTo>
                <a:cubicBezTo>
                  <a:pt x="72" y="85"/>
                  <a:pt x="78" y="78"/>
                  <a:pt x="80" y="71"/>
                </a:cubicBezTo>
                <a:cubicBezTo>
                  <a:pt x="81" y="69"/>
                  <a:pt x="79" y="67"/>
                  <a:pt x="77" y="68"/>
                </a:cubicBezTo>
                <a:cubicBezTo>
                  <a:pt x="71" y="72"/>
                  <a:pt x="68" y="79"/>
                  <a:pt x="64" y="85"/>
                </a:cubicBezTo>
                <a:cubicBezTo>
                  <a:pt x="61" y="89"/>
                  <a:pt x="59" y="93"/>
                  <a:pt x="56" y="97"/>
                </a:cubicBezTo>
                <a:cubicBezTo>
                  <a:pt x="49" y="96"/>
                  <a:pt x="43" y="94"/>
                  <a:pt x="37" y="90"/>
                </a:cubicBezTo>
                <a:cubicBezTo>
                  <a:pt x="49" y="87"/>
                  <a:pt x="57" y="79"/>
                  <a:pt x="64" y="70"/>
                </a:cubicBezTo>
                <a:cubicBezTo>
                  <a:pt x="72" y="61"/>
                  <a:pt x="82" y="47"/>
                  <a:pt x="87" y="35"/>
                </a:cubicBezTo>
                <a:cubicBezTo>
                  <a:pt x="88" y="36"/>
                  <a:pt x="88" y="36"/>
                  <a:pt x="89" y="37"/>
                </a:cubicBezTo>
                <a:cubicBezTo>
                  <a:pt x="96" y="52"/>
                  <a:pt x="95" y="70"/>
                  <a:pt x="93" y="85"/>
                </a:cubicBezTo>
                <a:cubicBezTo>
                  <a:pt x="93" y="89"/>
                  <a:pt x="93" y="92"/>
                  <a:pt x="92" y="95"/>
                </a:cubicBezTo>
                <a:cubicBezTo>
                  <a:pt x="87" y="97"/>
                  <a:pt x="81" y="98"/>
                  <a:pt x="75" y="98"/>
                </a:cubicBezTo>
                <a:close/>
                <a:moveTo>
                  <a:pt x="169" y="169"/>
                </a:moveTo>
                <a:cubicBezTo>
                  <a:pt x="173" y="163"/>
                  <a:pt x="177" y="157"/>
                  <a:pt x="179" y="151"/>
                </a:cubicBezTo>
                <a:cubicBezTo>
                  <a:pt x="180" y="149"/>
                  <a:pt x="177" y="147"/>
                  <a:pt x="176" y="148"/>
                </a:cubicBezTo>
                <a:cubicBezTo>
                  <a:pt x="173" y="151"/>
                  <a:pt x="171" y="155"/>
                  <a:pt x="169" y="159"/>
                </a:cubicBezTo>
                <a:cubicBezTo>
                  <a:pt x="167" y="163"/>
                  <a:pt x="165" y="166"/>
                  <a:pt x="163" y="170"/>
                </a:cubicBezTo>
                <a:cubicBezTo>
                  <a:pt x="153" y="171"/>
                  <a:pt x="143" y="171"/>
                  <a:pt x="135" y="170"/>
                </a:cubicBezTo>
                <a:cubicBezTo>
                  <a:pt x="148" y="156"/>
                  <a:pt x="159" y="140"/>
                  <a:pt x="168" y="122"/>
                </a:cubicBezTo>
                <a:cubicBezTo>
                  <a:pt x="169" y="119"/>
                  <a:pt x="165" y="117"/>
                  <a:pt x="163" y="120"/>
                </a:cubicBezTo>
                <a:cubicBezTo>
                  <a:pt x="151" y="135"/>
                  <a:pt x="144" y="154"/>
                  <a:pt x="132" y="169"/>
                </a:cubicBezTo>
                <a:cubicBezTo>
                  <a:pt x="126" y="167"/>
                  <a:pt x="121" y="165"/>
                  <a:pt x="116" y="161"/>
                </a:cubicBezTo>
                <a:cubicBezTo>
                  <a:pt x="130" y="143"/>
                  <a:pt x="143" y="124"/>
                  <a:pt x="160" y="108"/>
                </a:cubicBezTo>
                <a:cubicBezTo>
                  <a:pt x="163" y="106"/>
                  <a:pt x="160" y="101"/>
                  <a:pt x="157" y="104"/>
                </a:cubicBezTo>
                <a:cubicBezTo>
                  <a:pt x="139" y="118"/>
                  <a:pt x="125" y="138"/>
                  <a:pt x="113" y="158"/>
                </a:cubicBezTo>
                <a:cubicBezTo>
                  <a:pt x="110" y="154"/>
                  <a:pt x="107" y="149"/>
                  <a:pt x="105" y="142"/>
                </a:cubicBezTo>
                <a:cubicBezTo>
                  <a:pt x="112" y="137"/>
                  <a:pt x="118" y="130"/>
                  <a:pt x="123" y="123"/>
                </a:cubicBezTo>
                <a:cubicBezTo>
                  <a:pt x="129" y="116"/>
                  <a:pt x="137" y="108"/>
                  <a:pt x="140" y="99"/>
                </a:cubicBezTo>
                <a:cubicBezTo>
                  <a:pt x="150" y="97"/>
                  <a:pt x="161" y="97"/>
                  <a:pt x="171" y="101"/>
                </a:cubicBezTo>
                <a:cubicBezTo>
                  <a:pt x="190" y="110"/>
                  <a:pt x="187" y="146"/>
                  <a:pt x="185" y="165"/>
                </a:cubicBezTo>
                <a:cubicBezTo>
                  <a:pt x="180" y="167"/>
                  <a:pt x="174" y="168"/>
                  <a:pt x="169" y="169"/>
                </a:cubicBezTo>
                <a:close/>
                <a:moveTo>
                  <a:pt x="253" y="241"/>
                </a:moveTo>
                <a:cubicBezTo>
                  <a:pt x="258" y="234"/>
                  <a:pt x="263" y="226"/>
                  <a:pt x="265" y="218"/>
                </a:cubicBezTo>
                <a:cubicBezTo>
                  <a:pt x="266" y="216"/>
                  <a:pt x="263" y="214"/>
                  <a:pt x="261" y="216"/>
                </a:cubicBezTo>
                <a:cubicBezTo>
                  <a:pt x="257" y="221"/>
                  <a:pt x="254" y="227"/>
                  <a:pt x="251" y="233"/>
                </a:cubicBezTo>
                <a:cubicBezTo>
                  <a:pt x="248" y="237"/>
                  <a:pt x="246" y="241"/>
                  <a:pt x="243" y="244"/>
                </a:cubicBezTo>
                <a:cubicBezTo>
                  <a:pt x="232" y="247"/>
                  <a:pt x="222" y="247"/>
                  <a:pt x="214" y="240"/>
                </a:cubicBezTo>
                <a:cubicBezTo>
                  <a:pt x="215" y="240"/>
                  <a:pt x="215" y="240"/>
                  <a:pt x="216" y="240"/>
                </a:cubicBezTo>
                <a:cubicBezTo>
                  <a:pt x="223" y="235"/>
                  <a:pt x="228" y="225"/>
                  <a:pt x="233" y="218"/>
                </a:cubicBezTo>
                <a:cubicBezTo>
                  <a:pt x="240" y="207"/>
                  <a:pt x="249" y="197"/>
                  <a:pt x="257" y="187"/>
                </a:cubicBezTo>
                <a:cubicBezTo>
                  <a:pt x="260" y="183"/>
                  <a:pt x="255" y="179"/>
                  <a:pt x="252" y="182"/>
                </a:cubicBezTo>
                <a:cubicBezTo>
                  <a:pt x="242" y="189"/>
                  <a:pt x="235" y="201"/>
                  <a:pt x="228" y="211"/>
                </a:cubicBezTo>
                <a:cubicBezTo>
                  <a:pt x="223" y="219"/>
                  <a:pt x="216" y="228"/>
                  <a:pt x="213" y="237"/>
                </a:cubicBezTo>
                <a:cubicBezTo>
                  <a:pt x="212" y="238"/>
                  <a:pt x="212" y="238"/>
                  <a:pt x="213" y="239"/>
                </a:cubicBezTo>
                <a:cubicBezTo>
                  <a:pt x="212" y="238"/>
                  <a:pt x="212" y="238"/>
                  <a:pt x="212" y="238"/>
                </a:cubicBezTo>
                <a:cubicBezTo>
                  <a:pt x="206" y="232"/>
                  <a:pt x="202" y="223"/>
                  <a:pt x="200" y="214"/>
                </a:cubicBezTo>
                <a:cubicBezTo>
                  <a:pt x="204" y="207"/>
                  <a:pt x="209" y="200"/>
                  <a:pt x="215" y="194"/>
                </a:cubicBezTo>
                <a:cubicBezTo>
                  <a:pt x="221" y="186"/>
                  <a:pt x="230" y="179"/>
                  <a:pt x="234" y="169"/>
                </a:cubicBezTo>
                <a:cubicBezTo>
                  <a:pt x="235" y="168"/>
                  <a:pt x="235" y="168"/>
                  <a:pt x="234" y="167"/>
                </a:cubicBezTo>
                <a:cubicBezTo>
                  <a:pt x="235" y="167"/>
                  <a:pt x="236" y="167"/>
                  <a:pt x="236" y="167"/>
                </a:cubicBezTo>
                <a:cubicBezTo>
                  <a:pt x="261" y="167"/>
                  <a:pt x="271" y="198"/>
                  <a:pt x="275" y="218"/>
                </a:cubicBezTo>
                <a:cubicBezTo>
                  <a:pt x="275" y="221"/>
                  <a:pt x="276" y="224"/>
                  <a:pt x="276" y="228"/>
                </a:cubicBezTo>
                <a:cubicBezTo>
                  <a:pt x="269" y="232"/>
                  <a:pt x="261" y="237"/>
                  <a:pt x="253" y="241"/>
                </a:cubicBezTo>
                <a:close/>
                <a:moveTo>
                  <a:pt x="315" y="254"/>
                </a:moveTo>
                <a:cubicBezTo>
                  <a:pt x="307" y="267"/>
                  <a:pt x="298" y="279"/>
                  <a:pt x="285" y="288"/>
                </a:cubicBezTo>
                <a:cubicBezTo>
                  <a:pt x="285" y="281"/>
                  <a:pt x="285" y="274"/>
                  <a:pt x="286" y="267"/>
                </a:cubicBezTo>
                <a:cubicBezTo>
                  <a:pt x="286" y="266"/>
                  <a:pt x="286" y="264"/>
                  <a:pt x="286" y="262"/>
                </a:cubicBezTo>
                <a:cubicBezTo>
                  <a:pt x="295" y="257"/>
                  <a:pt x="301" y="249"/>
                  <a:pt x="308" y="242"/>
                </a:cubicBezTo>
                <a:cubicBezTo>
                  <a:pt x="313" y="236"/>
                  <a:pt x="321" y="228"/>
                  <a:pt x="326" y="220"/>
                </a:cubicBezTo>
                <a:cubicBezTo>
                  <a:pt x="329" y="220"/>
                  <a:pt x="332" y="221"/>
                  <a:pt x="335" y="223"/>
                </a:cubicBezTo>
                <a:cubicBezTo>
                  <a:pt x="327" y="232"/>
                  <a:pt x="322" y="244"/>
                  <a:pt x="315" y="254"/>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nvGrpSpPr>
          <p:cNvPr id="113" name="组合 112">
            <a:extLst>
              <a:ext uri="{FF2B5EF4-FFF2-40B4-BE49-F238E27FC236}">
                <a16:creationId xmlns="" xmlns:a16="http://schemas.microsoft.com/office/drawing/2014/main" id="{F2B7AF2F-95E0-47BF-A2AE-E6A13C075DC8}"/>
              </a:ext>
            </a:extLst>
          </p:cNvPr>
          <p:cNvGrpSpPr>
            <a:grpSpLocks/>
          </p:cNvGrpSpPr>
          <p:nvPr/>
        </p:nvGrpSpPr>
        <p:grpSpPr bwMode="auto">
          <a:xfrm>
            <a:off x="9785350" y="1292226"/>
            <a:ext cx="693738" cy="1190625"/>
            <a:chOff x="9404662" y="1369975"/>
            <a:chExt cx="2199545" cy="2828284"/>
          </a:xfrm>
        </p:grpSpPr>
        <p:sp>
          <p:nvSpPr>
            <p:cNvPr id="16440" name="Freeform 24">
              <a:extLst>
                <a:ext uri="{FF2B5EF4-FFF2-40B4-BE49-F238E27FC236}">
                  <a16:creationId xmlns="" xmlns:a16="http://schemas.microsoft.com/office/drawing/2014/main" id="{CCA6F160-A377-490C-BAB7-0D49F89B993A}"/>
                </a:ext>
              </a:extLst>
            </p:cNvPr>
            <p:cNvSpPr>
              <a:spLocks noEditPoints="1"/>
            </p:cNvSpPr>
            <p:nvPr/>
          </p:nvSpPr>
          <p:spPr bwMode="auto">
            <a:xfrm>
              <a:off x="9699318" y="1851385"/>
              <a:ext cx="1904889" cy="2346874"/>
            </a:xfrm>
            <a:custGeom>
              <a:avLst/>
              <a:gdLst>
                <a:gd name="T0" fmla="*/ 2147483646 w 388"/>
                <a:gd name="T1" fmla="*/ 2147483646 h 478"/>
                <a:gd name="T2" fmla="*/ 2147483646 w 388"/>
                <a:gd name="T3" fmla="*/ 2147483646 h 478"/>
                <a:gd name="T4" fmla="*/ 2147483646 w 388"/>
                <a:gd name="T5" fmla="*/ 2147483646 h 478"/>
                <a:gd name="T6" fmla="*/ 2147483646 w 388"/>
                <a:gd name="T7" fmla="*/ 2147483646 h 478"/>
                <a:gd name="T8" fmla="*/ 2147483646 w 388"/>
                <a:gd name="T9" fmla="*/ 2147483646 h 478"/>
                <a:gd name="T10" fmla="*/ 2147483646 w 388"/>
                <a:gd name="T11" fmla="*/ 2147483646 h 478"/>
                <a:gd name="T12" fmla="*/ 2147483646 w 388"/>
                <a:gd name="T13" fmla="*/ 2147483646 h 478"/>
                <a:gd name="T14" fmla="*/ 2147483646 w 388"/>
                <a:gd name="T15" fmla="*/ 2147483646 h 478"/>
                <a:gd name="T16" fmla="*/ 2147483646 w 388"/>
                <a:gd name="T17" fmla="*/ 2147483646 h 478"/>
                <a:gd name="T18" fmla="*/ 2147483646 w 388"/>
                <a:gd name="T19" fmla="*/ 2147483646 h 478"/>
                <a:gd name="T20" fmla="*/ 2147483646 w 388"/>
                <a:gd name="T21" fmla="*/ 2147483646 h 478"/>
                <a:gd name="T22" fmla="*/ 2147483646 w 388"/>
                <a:gd name="T23" fmla="*/ 2147483646 h 478"/>
                <a:gd name="T24" fmla="*/ 2147483646 w 388"/>
                <a:gd name="T25" fmla="*/ 2147483646 h 478"/>
                <a:gd name="T26" fmla="*/ 2147483646 w 388"/>
                <a:gd name="T27" fmla="*/ 2147483646 h 478"/>
                <a:gd name="T28" fmla="*/ 2147483646 w 388"/>
                <a:gd name="T29" fmla="*/ 2147483646 h 478"/>
                <a:gd name="T30" fmla="*/ 2147483646 w 388"/>
                <a:gd name="T31" fmla="*/ 2147483646 h 478"/>
                <a:gd name="T32" fmla="*/ 2147483646 w 388"/>
                <a:gd name="T33" fmla="*/ 2147483646 h 478"/>
                <a:gd name="T34" fmla="*/ 2147483646 w 388"/>
                <a:gd name="T35" fmla="*/ 2147483646 h 478"/>
                <a:gd name="T36" fmla="*/ 2147483646 w 388"/>
                <a:gd name="T37" fmla="*/ 2147483646 h 478"/>
                <a:gd name="T38" fmla="*/ 2147483646 w 388"/>
                <a:gd name="T39" fmla="*/ 2147483646 h 478"/>
                <a:gd name="T40" fmla="*/ 2147483646 w 388"/>
                <a:gd name="T41" fmla="*/ 2147483646 h 478"/>
                <a:gd name="T42" fmla="*/ 2147483646 w 388"/>
                <a:gd name="T43" fmla="*/ 2147483646 h 478"/>
                <a:gd name="T44" fmla="*/ 2147483646 w 388"/>
                <a:gd name="T45" fmla="*/ 2147483646 h 478"/>
                <a:gd name="T46" fmla="*/ 2147483646 w 388"/>
                <a:gd name="T47" fmla="*/ 2147483646 h 478"/>
                <a:gd name="T48" fmla="*/ 2147483646 w 388"/>
                <a:gd name="T49" fmla="*/ 2147483646 h 478"/>
                <a:gd name="T50" fmla="*/ 2147483646 w 388"/>
                <a:gd name="T51" fmla="*/ 2147483646 h 478"/>
                <a:gd name="T52" fmla="*/ 2147483646 w 388"/>
                <a:gd name="T53" fmla="*/ 2147483646 h 478"/>
                <a:gd name="T54" fmla="*/ 2147483646 w 388"/>
                <a:gd name="T55" fmla="*/ 2147483646 h 478"/>
                <a:gd name="T56" fmla="*/ 2147483646 w 388"/>
                <a:gd name="T57" fmla="*/ 2147483646 h 478"/>
                <a:gd name="T58" fmla="*/ 2147483646 w 388"/>
                <a:gd name="T59" fmla="*/ 2147483646 h 478"/>
                <a:gd name="T60" fmla="*/ 2147483646 w 388"/>
                <a:gd name="T61" fmla="*/ 2147483646 h 478"/>
                <a:gd name="T62" fmla="*/ 2147483646 w 388"/>
                <a:gd name="T63" fmla="*/ 2147483646 h 478"/>
                <a:gd name="T64" fmla="*/ 2147483646 w 388"/>
                <a:gd name="T65" fmla="*/ 2147483646 h 478"/>
                <a:gd name="T66" fmla="*/ 2147483646 w 388"/>
                <a:gd name="T67" fmla="*/ 2147483646 h 478"/>
                <a:gd name="T68" fmla="*/ 2147483646 w 388"/>
                <a:gd name="T69" fmla="*/ 2147483646 h 478"/>
                <a:gd name="T70" fmla="*/ 2147483646 w 388"/>
                <a:gd name="T71" fmla="*/ 2147483646 h 478"/>
                <a:gd name="T72" fmla="*/ 2147483646 w 388"/>
                <a:gd name="T73" fmla="*/ 2147483646 h 478"/>
                <a:gd name="T74" fmla="*/ 2147483646 w 388"/>
                <a:gd name="T75" fmla="*/ 2147483646 h 478"/>
                <a:gd name="T76" fmla="*/ 2147483646 w 388"/>
                <a:gd name="T77" fmla="*/ 2147483646 h 478"/>
                <a:gd name="T78" fmla="*/ 2147483646 w 388"/>
                <a:gd name="T79" fmla="*/ 2147483646 h 478"/>
                <a:gd name="T80" fmla="*/ 2147483646 w 388"/>
                <a:gd name="T81" fmla="*/ 2147483646 h 478"/>
                <a:gd name="T82" fmla="*/ 2147483646 w 388"/>
                <a:gd name="T83" fmla="*/ 2147483646 h 478"/>
                <a:gd name="T84" fmla="*/ 2147483646 w 388"/>
                <a:gd name="T85" fmla="*/ 2147483646 h 478"/>
                <a:gd name="T86" fmla="*/ 2147483646 w 388"/>
                <a:gd name="T87" fmla="*/ 2147483646 h 478"/>
                <a:gd name="T88" fmla="*/ 2147483646 w 388"/>
                <a:gd name="T89" fmla="*/ 2147483646 h 478"/>
                <a:gd name="T90" fmla="*/ 2147483646 w 388"/>
                <a:gd name="T91" fmla="*/ 2147483646 h 478"/>
                <a:gd name="T92" fmla="*/ 2147483646 w 388"/>
                <a:gd name="T93" fmla="*/ 2147483646 h 478"/>
                <a:gd name="T94" fmla="*/ 2147483646 w 388"/>
                <a:gd name="T95" fmla="*/ 2147483646 h 478"/>
                <a:gd name="T96" fmla="*/ 2147483646 w 388"/>
                <a:gd name="T97" fmla="*/ 2147483646 h 47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88" h="478">
                  <a:moveTo>
                    <a:pt x="375" y="389"/>
                  </a:moveTo>
                  <a:cubicBezTo>
                    <a:pt x="359" y="382"/>
                    <a:pt x="345" y="385"/>
                    <a:pt x="330" y="388"/>
                  </a:cubicBezTo>
                  <a:cubicBezTo>
                    <a:pt x="331" y="386"/>
                    <a:pt x="333" y="384"/>
                    <a:pt x="334" y="382"/>
                  </a:cubicBezTo>
                  <a:cubicBezTo>
                    <a:pt x="339" y="376"/>
                    <a:pt x="337" y="368"/>
                    <a:pt x="332" y="365"/>
                  </a:cubicBezTo>
                  <a:cubicBezTo>
                    <a:pt x="335" y="362"/>
                    <a:pt x="339" y="359"/>
                    <a:pt x="342" y="355"/>
                  </a:cubicBezTo>
                  <a:cubicBezTo>
                    <a:pt x="348" y="350"/>
                    <a:pt x="345" y="341"/>
                    <a:pt x="339" y="339"/>
                  </a:cubicBezTo>
                  <a:cubicBezTo>
                    <a:pt x="340" y="338"/>
                    <a:pt x="342" y="337"/>
                    <a:pt x="343" y="336"/>
                  </a:cubicBezTo>
                  <a:cubicBezTo>
                    <a:pt x="353" y="328"/>
                    <a:pt x="344" y="310"/>
                    <a:pt x="332" y="318"/>
                  </a:cubicBezTo>
                  <a:cubicBezTo>
                    <a:pt x="331" y="318"/>
                    <a:pt x="330" y="319"/>
                    <a:pt x="329" y="320"/>
                  </a:cubicBezTo>
                  <a:cubicBezTo>
                    <a:pt x="330" y="319"/>
                    <a:pt x="331" y="319"/>
                    <a:pt x="332" y="318"/>
                  </a:cubicBezTo>
                  <a:cubicBezTo>
                    <a:pt x="341" y="311"/>
                    <a:pt x="329" y="296"/>
                    <a:pt x="319" y="302"/>
                  </a:cubicBezTo>
                  <a:cubicBezTo>
                    <a:pt x="314" y="305"/>
                    <a:pt x="309" y="308"/>
                    <a:pt x="304" y="311"/>
                  </a:cubicBezTo>
                  <a:cubicBezTo>
                    <a:pt x="305" y="309"/>
                    <a:pt x="306" y="308"/>
                    <a:pt x="308" y="307"/>
                  </a:cubicBezTo>
                  <a:cubicBezTo>
                    <a:pt x="312" y="302"/>
                    <a:pt x="311" y="296"/>
                    <a:pt x="307" y="293"/>
                  </a:cubicBezTo>
                  <a:cubicBezTo>
                    <a:pt x="311" y="290"/>
                    <a:pt x="315" y="288"/>
                    <a:pt x="319" y="285"/>
                  </a:cubicBezTo>
                  <a:cubicBezTo>
                    <a:pt x="327" y="278"/>
                    <a:pt x="323" y="262"/>
                    <a:pt x="311" y="266"/>
                  </a:cubicBezTo>
                  <a:cubicBezTo>
                    <a:pt x="298" y="271"/>
                    <a:pt x="286" y="276"/>
                    <a:pt x="274" y="282"/>
                  </a:cubicBezTo>
                  <a:cubicBezTo>
                    <a:pt x="290" y="269"/>
                    <a:pt x="305" y="256"/>
                    <a:pt x="321" y="243"/>
                  </a:cubicBezTo>
                  <a:cubicBezTo>
                    <a:pt x="328" y="237"/>
                    <a:pt x="322" y="228"/>
                    <a:pt x="315" y="227"/>
                  </a:cubicBezTo>
                  <a:cubicBezTo>
                    <a:pt x="319" y="224"/>
                    <a:pt x="323" y="221"/>
                    <a:pt x="327" y="218"/>
                  </a:cubicBezTo>
                  <a:cubicBezTo>
                    <a:pt x="335" y="212"/>
                    <a:pt x="331" y="195"/>
                    <a:pt x="319" y="200"/>
                  </a:cubicBezTo>
                  <a:cubicBezTo>
                    <a:pt x="306" y="204"/>
                    <a:pt x="293" y="210"/>
                    <a:pt x="281" y="217"/>
                  </a:cubicBezTo>
                  <a:cubicBezTo>
                    <a:pt x="293" y="208"/>
                    <a:pt x="304" y="199"/>
                    <a:pt x="315" y="190"/>
                  </a:cubicBezTo>
                  <a:cubicBezTo>
                    <a:pt x="325" y="182"/>
                    <a:pt x="313" y="170"/>
                    <a:pt x="303" y="174"/>
                  </a:cubicBezTo>
                  <a:cubicBezTo>
                    <a:pt x="243" y="199"/>
                    <a:pt x="196" y="246"/>
                    <a:pt x="146" y="286"/>
                  </a:cubicBezTo>
                  <a:cubicBezTo>
                    <a:pt x="114" y="312"/>
                    <a:pt x="80" y="338"/>
                    <a:pt x="50" y="369"/>
                  </a:cubicBezTo>
                  <a:cubicBezTo>
                    <a:pt x="75" y="335"/>
                    <a:pt x="112" y="307"/>
                    <a:pt x="142" y="282"/>
                  </a:cubicBezTo>
                  <a:cubicBezTo>
                    <a:pt x="151" y="273"/>
                    <a:pt x="161" y="265"/>
                    <a:pt x="171" y="257"/>
                  </a:cubicBezTo>
                  <a:cubicBezTo>
                    <a:pt x="217" y="223"/>
                    <a:pt x="267" y="194"/>
                    <a:pt x="313" y="159"/>
                  </a:cubicBezTo>
                  <a:cubicBezTo>
                    <a:pt x="324" y="152"/>
                    <a:pt x="315" y="137"/>
                    <a:pt x="303" y="142"/>
                  </a:cubicBezTo>
                  <a:cubicBezTo>
                    <a:pt x="301" y="143"/>
                    <a:pt x="299" y="144"/>
                    <a:pt x="297" y="145"/>
                  </a:cubicBezTo>
                  <a:cubicBezTo>
                    <a:pt x="301" y="142"/>
                    <a:pt x="306" y="139"/>
                    <a:pt x="311" y="135"/>
                  </a:cubicBezTo>
                  <a:cubicBezTo>
                    <a:pt x="319" y="129"/>
                    <a:pt x="314" y="113"/>
                    <a:pt x="303" y="117"/>
                  </a:cubicBezTo>
                  <a:cubicBezTo>
                    <a:pt x="291" y="121"/>
                    <a:pt x="279" y="127"/>
                    <a:pt x="268" y="132"/>
                  </a:cubicBezTo>
                  <a:cubicBezTo>
                    <a:pt x="278" y="124"/>
                    <a:pt x="289" y="116"/>
                    <a:pt x="300" y="108"/>
                  </a:cubicBezTo>
                  <a:cubicBezTo>
                    <a:pt x="310" y="101"/>
                    <a:pt x="301" y="86"/>
                    <a:pt x="290" y="92"/>
                  </a:cubicBezTo>
                  <a:cubicBezTo>
                    <a:pt x="273" y="100"/>
                    <a:pt x="256" y="110"/>
                    <a:pt x="239" y="119"/>
                  </a:cubicBezTo>
                  <a:cubicBezTo>
                    <a:pt x="260" y="103"/>
                    <a:pt x="280" y="86"/>
                    <a:pt x="299" y="67"/>
                  </a:cubicBezTo>
                  <a:cubicBezTo>
                    <a:pt x="307" y="59"/>
                    <a:pt x="297" y="47"/>
                    <a:pt x="287" y="52"/>
                  </a:cubicBezTo>
                  <a:cubicBezTo>
                    <a:pt x="267" y="62"/>
                    <a:pt x="247" y="75"/>
                    <a:pt x="229" y="88"/>
                  </a:cubicBezTo>
                  <a:cubicBezTo>
                    <a:pt x="247" y="72"/>
                    <a:pt x="265" y="56"/>
                    <a:pt x="284" y="42"/>
                  </a:cubicBezTo>
                  <a:cubicBezTo>
                    <a:pt x="294" y="34"/>
                    <a:pt x="284" y="17"/>
                    <a:pt x="274" y="25"/>
                  </a:cubicBezTo>
                  <a:cubicBezTo>
                    <a:pt x="217" y="68"/>
                    <a:pt x="163" y="116"/>
                    <a:pt x="105" y="157"/>
                  </a:cubicBezTo>
                  <a:cubicBezTo>
                    <a:pt x="90" y="167"/>
                    <a:pt x="74" y="178"/>
                    <a:pt x="59" y="191"/>
                  </a:cubicBezTo>
                  <a:cubicBezTo>
                    <a:pt x="56" y="192"/>
                    <a:pt x="53" y="193"/>
                    <a:pt x="50" y="194"/>
                  </a:cubicBezTo>
                  <a:cubicBezTo>
                    <a:pt x="55" y="184"/>
                    <a:pt x="61" y="173"/>
                    <a:pt x="69" y="164"/>
                  </a:cubicBezTo>
                  <a:cubicBezTo>
                    <a:pt x="85" y="153"/>
                    <a:pt x="101" y="139"/>
                    <a:pt x="115" y="127"/>
                  </a:cubicBezTo>
                  <a:cubicBezTo>
                    <a:pt x="132" y="113"/>
                    <a:pt x="150" y="100"/>
                    <a:pt x="167" y="86"/>
                  </a:cubicBezTo>
                  <a:cubicBezTo>
                    <a:pt x="196" y="67"/>
                    <a:pt x="226" y="48"/>
                    <a:pt x="251" y="24"/>
                  </a:cubicBezTo>
                  <a:cubicBezTo>
                    <a:pt x="259" y="17"/>
                    <a:pt x="248" y="2"/>
                    <a:pt x="239" y="9"/>
                  </a:cubicBezTo>
                  <a:cubicBezTo>
                    <a:pt x="226" y="19"/>
                    <a:pt x="212" y="29"/>
                    <a:pt x="198" y="39"/>
                  </a:cubicBezTo>
                  <a:cubicBezTo>
                    <a:pt x="205" y="33"/>
                    <a:pt x="211" y="28"/>
                    <a:pt x="217" y="22"/>
                  </a:cubicBezTo>
                  <a:cubicBezTo>
                    <a:pt x="225" y="14"/>
                    <a:pt x="214" y="0"/>
                    <a:pt x="204" y="6"/>
                  </a:cubicBezTo>
                  <a:cubicBezTo>
                    <a:pt x="196" y="10"/>
                    <a:pt x="188" y="15"/>
                    <a:pt x="180" y="20"/>
                  </a:cubicBezTo>
                  <a:cubicBezTo>
                    <a:pt x="181" y="12"/>
                    <a:pt x="173" y="2"/>
                    <a:pt x="164" y="8"/>
                  </a:cubicBezTo>
                  <a:cubicBezTo>
                    <a:pt x="126" y="31"/>
                    <a:pt x="83" y="56"/>
                    <a:pt x="50" y="90"/>
                  </a:cubicBezTo>
                  <a:cubicBezTo>
                    <a:pt x="49" y="90"/>
                    <a:pt x="48" y="91"/>
                    <a:pt x="47" y="92"/>
                  </a:cubicBezTo>
                  <a:cubicBezTo>
                    <a:pt x="61" y="72"/>
                    <a:pt x="84" y="57"/>
                    <a:pt x="100" y="41"/>
                  </a:cubicBezTo>
                  <a:cubicBezTo>
                    <a:pt x="110" y="31"/>
                    <a:pt x="95" y="16"/>
                    <a:pt x="85" y="26"/>
                  </a:cubicBezTo>
                  <a:cubicBezTo>
                    <a:pt x="81" y="28"/>
                    <a:pt x="78" y="31"/>
                    <a:pt x="75" y="34"/>
                  </a:cubicBezTo>
                  <a:cubicBezTo>
                    <a:pt x="76" y="33"/>
                    <a:pt x="77" y="31"/>
                    <a:pt x="78" y="30"/>
                  </a:cubicBezTo>
                  <a:cubicBezTo>
                    <a:pt x="87" y="21"/>
                    <a:pt x="74" y="7"/>
                    <a:pt x="65" y="14"/>
                  </a:cubicBezTo>
                  <a:cubicBezTo>
                    <a:pt x="64" y="6"/>
                    <a:pt x="52" y="1"/>
                    <a:pt x="46" y="10"/>
                  </a:cubicBezTo>
                  <a:cubicBezTo>
                    <a:pt x="40" y="20"/>
                    <a:pt x="35" y="30"/>
                    <a:pt x="32" y="41"/>
                  </a:cubicBezTo>
                  <a:cubicBezTo>
                    <a:pt x="31" y="45"/>
                    <a:pt x="32" y="48"/>
                    <a:pt x="34" y="51"/>
                  </a:cubicBezTo>
                  <a:cubicBezTo>
                    <a:pt x="27" y="61"/>
                    <a:pt x="20" y="71"/>
                    <a:pt x="14" y="81"/>
                  </a:cubicBezTo>
                  <a:cubicBezTo>
                    <a:pt x="10" y="87"/>
                    <a:pt x="13" y="94"/>
                    <a:pt x="18" y="96"/>
                  </a:cubicBezTo>
                  <a:cubicBezTo>
                    <a:pt x="16" y="102"/>
                    <a:pt x="14" y="107"/>
                    <a:pt x="12" y="113"/>
                  </a:cubicBezTo>
                  <a:cubicBezTo>
                    <a:pt x="11" y="120"/>
                    <a:pt x="15" y="125"/>
                    <a:pt x="21" y="126"/>
                  </a:cubicBezTo>
                  <a:cubicBezTo>
                    <a:pt x="18" y="131"/>
                    <a:pt x="16" y="135"/>
                    <a:pt x="14" y="140"/>
                  </a:cubicBezTo>
                  <a:cubicBezTo>
                    <a:pt x="11" y="145"/>
                    <a:pt x="13" y="150"/>
                    <a:pt x="16" y="154"/>
                  </a:cubicBezTo>
                  <a:cubicBezTo>
                    <a:pt x="12" y="160"/>
                    <a:pt x="7" y="168"/>
                    <a:pt x="4" y="175"/>
                  </a:cubicBezTo>
                  <a:cubicBezTo>
                    <a:pt x="0" y="183"/>
                    <a:pt x="6" y="191"/>
                    <a:pt x="15" y="189"/>
                  </a:cubicBezTo>
                  <a:cubicBezTo>
                    <a:pt x="21" y="188"/>
                    <a:pt x="27" y="186"/>
                    <a:pt x="33" y="184"/>
                  </a:cubicBezTo>
                  <a:cubicBezTo>
                    <a:pt x="30" y="191"/>
                    <a:pt x="28" y="199"/>
                    <a:pt x="27" y="207"/>
                  </a:cubicBezTo>
                  <a:cubicBezTo>
                    <a:pt x="26" y="212"/>
                    <a:pt x="29" y="217"/>
                    <a:pt x="33" y="218"/>
                  </a:cubicBezTo>
                  <a:cubicBezTo>
                    <a:pt x="23" y="231"/>
                    <a:pt x="17" y="246"/>
                    <a:pt x="16" y="263"/>
                  </a:cubicBezTo>
                  <a:cubicBezTo>
                    <a:pt x="16" y="265"/>
                    <a:pt x="17" y="267"/>
                    <a:pt x="19" y="269"/>
                  </a:cubicBezTo>
                  <a:cubicBezTo>
                    <a:pt x="12" y="281"/>
                    <a:pt x="8" y="294"/>
                    <a:pt x="8" y="308"/>
                  </a:cubicBezTo>
                  <a:cubicBezTo>
                    <a:pt x="8" y="312"/>
                    <a:pt x="11" y="316"/>
                    <a:pt x="14" y="317"/>
                  </a:cubicBezTo>
                  <a:cubicBezTo>
                    <a:pt x="13" y="320"/>
                    <a:pt x="12" y="323"/>
                    <a:pt x="11" y="327"/>
                  </a:cubicBezTo>
                  <a:cubicBezTo>
                    <a:pt x="9" y="333"/>
                    <a:pt x="13" y="338"/>
                    <a:pt x="19" y="339"/>
                  </a:cubicBezTo>
                  <a:cubicBezTo>
                    <a:pt x="13" y="349"/>
                    <a:pt x="9" y="359"/>
                    <a:pt x="5" y="369"/>
                  </a:cubicBezTo>
                  <a:cubicBezTo>
                    <a:pt x="3" y="377"/>
                    <a:pt x="13" y="386"/>
                    <a:pt x="20" y="381"/>
                  </a:cubicBezTo>
                  <a:cubicBezTo>
                    <a:pt x="16" y="388"/>
                    <a:pt x="13" y="396"/>
                    <a:pt x="11" y="404"/>
                  </a:cubicBezTo>
                  <a:cubicBezTo>
                    <a:pt x="9" y="408"/>
                    <a:pt x="11" y="412"/>
                    <a:pt x="14" y="414"/>
                  </a:cubicBezTo>
                  <a:cubicBezTo>
                    <a:pt x="13" y="415"/>
                    <a:pt x="12" y="416"/>
                    <a:pt x="12" y="418"/>
                  </a:cubicBezTo>
                  <a:cubicBezTo>
                    <a:pt x="7" y="425"/>
                    <a:pt x="15" y="435"/>
                    <a:pt x="23" y="432"/>
                  </a:cubicBezTo>
                  <a:cubicBezTo>
                    <a:pt x="29" y="430"/>
                    <a:pt x="35" y="428"/>
                    <a:pt x="41" y="426"/>
                  </a:cubicBezTo>
                  <a:cubicBezTo>
                    <a:pt x="39" y="429"/>
                    <a:pt x="37" y="433"/>
                    <a:pt x="36" y="436"/>
                  </a:cubicBezTo>
                  <a:cubicBezTo>
                    <a:pt x="34" y="440"/>
                    <a:pt x="34" y="445"/>
                    <a:pt x="36" y="447"/>
                  </a:cubicBezTo>
                  <a:cubicBezTo>
                    <a:pt x="33" y="452"/>
                    <a:pt x="30" y="456"/>
                    <a:pt x="28" y="460"/>
                  </a:cubicBezTo>
                  <a:cubicBezTo>
                    <a:pt x="23" y="468"/>
                    <a:pt x="31" y="478"/>
                    <a:pt x="39" y="475"/>
                  </a:cubicBezTo>
                  <a:cubicBezTo>
                    <a:pt x="52" y="471"/>
                    <a:pt x="65" y="465"/>
                    <a:pt x="76" y="457"/>
                  </a:cubicBezTo>
                  <a:cubicBezTo>
                    <a:pt x="76" y="464"/>
                    <a:pt x="85" y="470"/>
                    <a:pt x="92" y="466"/>
                  </a:cubicBezTo>
                  <a:cubicBezTo>
                    <a:pt x="103" y="460"/>
                    <a:pt x="114" y="454"/>
                    <a:pt x="124" y="448"/>
                  </a:cubicBezTo>
                  <a:cubicBezTo>
                    <a:pt x="126" y="450"/>
                    <a:pt x="129" y="452"/>
                    <a:pt x="132" y="452"/>
                  </a:cubicBezTo>
                  <a:cubicBezTo>
                    <a:pt x="146" y="450"/>
                    <a:pt x="158" y="446"/>
                    <a:pt x="170" y="441"/>
                  </a:cubicBezTo>
                  <a:cubicBezTo>
                    <a:pt x="173" y="443"/>
                    <a:pt x="176" y="444"/>
                    <a:pt x="180" y="443"/>
                  </a:cubicBezTo>
                  <a:cubicBezTo>
                    <a:pt x="195" y="439"/>
                    <a:pt x="209" y="433"/>
                    <a:pt x="222" y="425"/>
                  </a:cubicBezTo>
                  <a:cubicBezTo>
                    <a:pt x="225" y="430"/>
                    <a:pt x="231" y="432"/>
                    <a:pt x="236" y="429"/>
                  </a:cubicBezTo>
                  <a:cubicBezTo>
                    <a:pt x="240" y="427"/>
                    <a:pt x="244" y="424"/>
                    <a:pt x="247" y="422"/>
                  </a:cubicBezTo>
                  <a:cubicBezTo>
                    <a:pt x="249" y="428"/>
                    <a:pt x="255" y="432"/>
                    <a:pt x="260" y="430"/>
                  </a:cubicBezTo>
                  <a:cubicBezTo>
                    <a:pt x="275" y="425"/>
                    <a:pt x="287" y="417"/>
                    <a:pt x="299" y="408"/>
                  </a:cubicBezTo>
                  <a:cubicBezTo>
                    <a:pt x="301" y="412"/>
                    <a:pt x="306" y="415"/>
                    <a:pt x="311" y="414"/>
                  </a:cubicBezTo>
                  <a:cubicBezTo>
                    <a:pt x="331" y="411"/>
                    <a:pt x="350" y="401"/>
                    <a:pt x="369" y="409"/>
                  </a:cubicBezTo>
                  <a:cubicBezTo>
                    <a:pt x="382" y="414"/>
                    <a:pt x="388" y="393"/>
                    <a:pt x="375" y="389"/>
                  </a:cubicBezTo>
                  <a:close/>
                  <a:moveTo>
                    <a:pt x="34" y="163"/>
                  </a:moveTo>
                  <a:cubicBezTo>
                    <a:pt x="37" y="158"/>
                    <a:pt x="40" y="154"/>
                    <a:pt x="43" y="150"/>
                  </a:cubicBezTo>
                  <a:cubicBezTo>
                    <a:pt x="50" y="147"/>
                    <a:pt x="58" y="144"/>
                    <a:pt x="65" y="141"/>
                  </a:cubicBezTo>
                  <a:cubicBezTo>
                    <a:pt x="62" y="143"/>
                    <a:pt x="59" y="146"/>
                    <a:pt x="57" y="149"/>
                  </a:cubicBezTo>
                  <a:cubicBezTo>
                    <a:pt x="49" y="154"/>
                    <a:pt x="42" y="159"/>
                    <a:pt x="34" y="163"/>
                  </a:cubicBezTo>
                  <a:close/>
                  <a:moveTo>
                    <a:pt x="126" y="424"/>
                  </a:moveTo>
                  <a:cubicBezTo>
                    <a:pt x="131" y="418"/>
                    <a:pt x="136" y="412"/>
                    <a:pt x="141" y="406"/>
                  </a:cubicBezTo>
                  <a:cubicBezTo>
                    <a:pt x="142" y="406"/>
                    <a:pt x="142" y="406"/>
                    <a:pt x="142" y="405"/>
                  </a:cubicBezTo>
                  <a:cubicBezTo>
                    <a:pt x="139" y="410"/>
                    <a:pt x="136" y="414"/>
                    <a:pt x="133" y="419"/>
                  </a:cubicBezTo>
                  <a:cubicBezTo>
                    <a:pt x="131" y="421"/>
                    <a:pt x="128" y="422"/>
                    <a:pt x="126" y="424"/>
                  </a:cubicBezTo>
                  <a:close/>
                  <a:moveTo>
                    <a:pt x="207" y="365"/>
                  </a:moveTo>
                  <a:cubicBezTo>
                    <a:pt x="222" y="352"/>
                    <a:pt x="238" y="338"/>
                    <a:pt x="255" y="328"/>
                  </a:cubicBezTo>
                  <a:cubicBezTo>
                    <a:pt x="235" y="346"/>
                    <a:pt x="214" y="363"/>
                    <a:pt x="193" y="379"/>
                  </a:cubicBezTo>
                  <a:cubicBezTo>
                    <a:pt x="198" y="374"/>
                    <a:pt x="202" y="369"/>
                    <a:pt x="207" y="365"/>
                  </a:cubicBezTo>
                  <a:close/>
                  <a:moveTo>
                    <a:pt x="43" y="265"/>
                  </a:moveTo>
                  <a:cubicBezTo>
                    <a:pt x="44" y="265"/>
                    <a:pt x="45" y="265"/>
                    <a:pt x="45" y="264"/>
                  </a:cubicBezTo>
                  <a:cubicBezTo>
                    <a:pt x="42" y="268"/>
                    <a:pt x="40" y="271"/>
                    <a:pt x="37" y="275"/>
                  </a:cubicBezTo>
                  <a:cubicBezTo>
                    <a:pt x="39" y="272"/>
                    <a:pt x="41" y="269"/>
                    <a:pt x="43" y="265"/>
                  </a:cubicBezTo>
                  <a:close/>
                  <a:moveTo>
                    <a:pt x="42" y="303"/>
                  </a:moveTo>
                  <a:cubicBezTo>
                    <a:pt x="45" y="301"/>
                    <a:pt x="48" y="299"/>
                    <a:pt x="51" y="297"/>
                  </a:cubicBezTo>
                  <a:cubicBezTo>
                    <a:pt x="47" y="302"/>
                    <a:pt x="42" y="307"/>
                    <a:pt x="38" y="312"/>
                  </a:cubicBezTo>
                  <a:cubicBezTo>
                    <a:pt x="38" y="312"/>
                    <a:pt x="38" y="312"/>
                    <a:pt x="38" y="312"/>
                  </a:cubicBezTo>
                  <a:cubicBezTo>
                    <a:pt x="39" y="309"/>
                    <a:pt x="41" y="306"/>
                    <a:pt x="42" y="303"/>
                  </a:cubicBezTo>
                  <a:close/>
                  <a:moveTo>
                    <a:pt x="51" y="327"/>
                  </a:moveTo>
                  <a:cubicBezTo>
                    <a:pt x="58" y="323"/>
                    <a:pt x="64" y="319"/>
                    <a:pt x="70" y="314"/>
                  </a:cubicBezTo>
                  <a:cubicBezTo>
                    <a:pt x="62" y="322"/>
                    <a:pt x="53" y="330"/>
                    <a:pt x="43" y="337"/>
                  </a:cubicBezTo>
                  <a:cubicBezTo>
                    <a:pt x="46" y="334"/>
                    <a:pt x="48" y="331"/>
                    <a:pt x="51" y="327"/>
                  </a:cubicBezTo>
                  <a:close/>
                  <a:moveTo>
                    <a:pt x="156" y="243"/>
                  </a:moveTo>
                  <a:cubicBezTo>
                    <a:pt x="154" y="244"/>
                    <a:pt x="152" y="246"/>
                    <a:pt x="150" y="247"/>
                  </a:cubicBezTo>
                  <a:cubicBezTo>
                    <a:pt x="135" y="258"/>
                    <a:pt x="120" y="270"/>
                    <a:pt x="106" y="283"/>
                  </a:cubicBezTo>
                  <a:cubicBezTo>
                    <a:pt x="117" y="272"/>
                    <a:pt x="128" y="261"/>
                    <a:pt x="140" y="253"/>
                  </a:cubicBezTo>
                  <a:cubicBezTo>
                    <a:pt x="151" y="244"/>
                    <a:pt x="162" y="236"/>
                    <a:pt x="173" y="228"/>
                  </a:cubicBezTo>
                  <a:cubicBezTo>
                    <a:pt x="168" y="233"/>
                    <a:pt x="162" y="238"/>
                    <a:pt x="156" y="243"/>
                  </a:cubicBezTo>
                  <a:close/>
                  <a:moveTo>
                    <a:pt x="91" y="245"/>
                  </a:moveTo>
                  <a:cubicBezTo>
                    <a:pt x="109" y="229"/>
                    <a:pt x="128" y="214"/>
                    <a:pt x="146" y="201"/>
                  </a:cubicBezTo>
                  <a:cubicBezTo>
                    <a:pt x="152" y="196"/>
                    <a:pt x="159" y="192"/>
                    <a:pt x="165" y="188"/>
                  </a:cubicBezTo>
                  <a:cubicBezTo>
                    <a:pt x="140" y="207"/>
                    <a:pt x="116" y="226"/>
                    <a:pt x="91" y="245"/>
                  </a:cubicBezTo>
                  <a:close/>
                  <a:moveTo>
                    <a:pt x="44" y="236"/>
                  </a:moveTo>
                  <a:cubicBezTo>
                    <a:pt x="49" y="226"/>
                    <a:pt x="57" y="217"/>
                    <a:pt x="67" y="209"/>
                  </a:cubicBezTo>
                  <a:cubicBezTo>
                    <a:pt x="74" y="206"/>
                    <a:pt x="80" y="203"/>
                    <a:pt x="87" y="199"/>
                  </a:cubicBezTo>
                  <a:cubicBezTo>
                    <a:pt x="72" y="210"/>
                    <a:pt x="57" y="222"/>
                    <a:pt x="44" y="236"/>
                  </a:cubicBezTo>
                  <a:close/>
                </a:path>
              </a:pathLst>
            </a:custGeom>
            <a:solidFill>
              <a:srgbClr val="9ADD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6441" name="Freeform 25">
              <a:extLst>
                <a:ext uri="{FF2B5EF4-FFF2-40B4-BE49-F238E27FC236}">
                  <a16:creationId xmlns="" xmlns:a16="http://schemas.microsoft.com/office/drawing/2014/main" id="{A4B41682-BC7A-4A78-A471-B4944721E0D5}"/>
                </a:ext>
              </a:extLst>
            </p:cNvPr>
            <p:cNvSpPr>
              <a:spLocks/>
            </p:cNvSpPr>
            <p:nvPr/>
          </p:nvSpPr>
          <p:spPr bwMode="auto">
            <a:xfrm>
              <a:off x="10004348" y="2027764"/>
              <a:ext cx="1132973" cy="477260"/>
            </a:xfrm>
            <a:custGeom>
              <a:avLst/>
              <a:gdLst>
                <a:gd name="T0" fmla="*/ 2147483646 w 231"/>
                <a:gd name="T1" fmla="*/ 2147483646 h 97"/>
                <a:gd name="T2" fmla="*/ 2147483646 w 231"/>
                <a:gd name="T3" fmla="*/ 2147483646 h 97"/>
                <a:gd name="T4" fmla="*/ 2147483646 w 231"/>
                <a:gd name="T5" fmla="*/ 2147483646 h 97"/>
                <a:gd name="T6" fmla="*/ 2147483646 w 231"/>
                <a:gd name="T7" fmla="*/ 2147483646 h 97"/>
                <a:gd name="T8" fmla="*/ 2147483646 w 231"/>
                <a:gd name="T9" fmla="*/ 2147483646 h 97"/>
                <a:gd name="T10" fmla="*/ 2147483646 w 231"/>
                <a:gd name="T11" fmla="*/ 2147483646 h 97"/>
                <a:gd name="T12" fmla="*/ 2147483646 w 231"/>
                <a:gd name="T13" fmla="*/ 2147483646 h 97"/>
                <a:gd name="T14" fmla="*/ 2147483646 w 231"/>
                <a:gd name="T15" fmla="*/ 2147483646 h 97"/>
                <a:gd name="T16" fmla="*/ 2147483646 w 231"/>
                <a:gd name="T17" fmla="*/ 2147483646 h 97"/>
                <a:gd name="T18" fmla="*/ 2147483646 w 231"/>
                <a:gd name="T19" fmla="*/ 2147483646 h 97"/>
                <a:gd name="T20" fmla="*/ 2147483646 w 231"/>
                <a:gd name="T21" fmla="*/ 2147483646 h 97"/>
                <a:gd name="T22" fmla="*/ 2147483646 w 231"/>
                <a:gd name="T23" fmla="*/ 2147483646 h 97"/>
                <a:gd name="T24" fmla="*/ 2147483646 w 231"/>
                <a:gd name="T25" fmla="*/ 2147483646 h 97"/>
                <a:gd name="T26" fmla="*/ 2147483646 w 231"/>
                <a:gd name="T27" fmla="*/ 2147483646 h 97"/>
                <a:gd name="T28" fmla="*/ 2147483646 w 231"/>
                <a:gd name="T29" fmla="*/ 2147483646 h 97"/>
                <a:gd name="T30" fmla="*/ 2147483646 w 231"/>
                <a:gd name="T31" fmla="*/ 2147483646 h 97"/>
                <a:gd name="T32" fmla="*/ 2147483646 w 231"/>
                <a:gd name="T33" fmla="*/ 2147483646 h 97"/>
                <a:gd name="T34" fmla="*/ 2147483646 w 231"/>
                <a:gd name="T35" fmla="*/ 2147483646 h 97"/>
                <a:gd name="T36" fmla="*/ 2147483646 w 231"/>
                <a:gd name="T37" fmla="*/ 2147483646 h 97"/>
                <a:gd name="T38" fmla="*/ 2147483646 w 231"/>
                <a:gd name="T39" fmla="*/ 2147483646 h 97"/>
                <a:gd name="T40" fmla="*/ 2147483646 w 231"/>
                <a:gd name="T41" fmla="*/ 2147483646 h 97"/>
                <a:gd name="T42" fmla="*/ 2147483646 w 231"/>
                <a:gd name="T43" fmla="*/ 2147483646 h 97"/>
                <a:gd name="T44" fmla="*/ 2147483646 w 231"/>
                <a:gd name="T45" fmla="*/ 2147483646 h 97"/>
                <a:gd name="T46" fmla="*/ 2147483646 w 231"/>
                <a:gd name="T47" fmla="*/ 2147483646 h 97"/>
                <a:gd name="T48" fmla="*/ 2147483646 w 231"/>
                <a:gd name="T49" fmla="*/ 2147483646 h 97"/>
                <a:gd name="T50" fmla="*/ 2147483646 w 231"/>
                <a:gd name="T51" fmla="*/ 2147483646 h 97"/>
                <a:gd name="T52" fmla="*/ 2147483646 w 231"/>
                <a:gd name="T53" fmla="*/ 2147483646 h 97"/>
                <a:gd name="T54" fmla="*/ 2147483646 w 231"/>
                <a:gd name="T55" fmla="*/ 2147483646 h 97"/>
                <a:gd name="T56" fmla="*/ 2147483646 w 231"/>
                <a:gd name="T57" fmla="*/ 2147483646 h 97"/>
                <a:gd name="T58" fmla="*/ 2147483646 w 231"/>
                <a:gd name="T59" fmla="*/ 2147483646 h 97"/>
                <a:gd name="T60" fmla="*/ 2147483646 w 231"/>
                <a:gd name="T61" fmla="*/ 2147483646 h 97"/>
                <a:gd name="T62" fmla="*/ 2147483646 w 231"/>
                <a:gd name="T63" fmla="*/ 2147483646 h 97"/>
                <a:gd name="T64" fmla="*/ 2147483646 w 231"/>
                <a:gd name="T65" fmla="*/ 2147483646 h 97"/>
                <a:gd name="T66" fmla="*/ 2147483646 w 231"/>
                <a:gd name="T67" fmla="*/ 2147483646 h 97"/>
                <a:gd name="T68" fmla="*/ 2147483646 w 231"/>
                <a:gd name="T69" fmla="*/ 2147483646 h 97"/>
                <a:gd name="T70" fmla="*/ 2147483646 w 231"/>
                <a:gd name="T71" fmla="*/ 2147483646 h 9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31" h="97">
                  <a:moveTo>
                    <a:pt x="220" y="50"/>
                  </a:moveTo>
                  <a:cubicBezTo>
                    <a:pt x="202" y="50"/>
                    <a:pt x="187" y="43"/>
                    <a:pt x="173" y="45"/>
                  </a:cubicBezTo>
                  <a:cubicBezTo>
                    <a:pt x="174" y="42"/>
                    <a:pt x="174" y="40"/>
                    <a:pt x="175" y="37"/>
                  </a:cubicBezTo>
                  <a:cubicBezTo>
                    <a:pt x="177" y="32"/>
                    <a:pt x="174" y="28"/>
                    <a:pt x="170" y="26"/>
                  </a:cubicBezTo>
                  <a:cubicBezTo>
                    <a:pt x="172" y="22"/>
                    <a:pt x="174" y="18"/>
                    <a:pt x="175" y="13"/>
                  </a:cubicBezTo>
                  <a:cubicBezTo>
                    <a:pt x="177" y="5"/>
                    <a:pt x="169" y="0"/>
                    <a:pt x="162" y="3"/>
                  </a:cubicBezTo>
                  <a:cubicBezTo>
                    <a:pt x="158" y="5"/>
                    <a:pt x="153" y="8"/>
                    <a:pt x="149" y="11"/>
                  </a:cubicBezTo>
                  <a:cubicBezTo>
                    <a:pt x="146" y="10"/>
                    <a:pt x="144" y="9"/>
                    <a:pt x="141" y="11"/>
                  </a:cubicBezTo>
                  <a:cubicBezTo>
                    <a:pt x="137" y="13"/>
                    <a:pt x="133" y="16"/>
                    <a:pt x="129" y="18"/>
                  </a:cubicBezTo>
                  <a:cubicBezTo>
                    <a:pt x="129" y="18"/>
                    <a:pt x="128" y="18"/>
                    <a:pt x="127" y="18"/>
                  </a:cubicBezTo>
                  <a:cubicBezTo>
                    <a:pt x="122" y="20"/>
                    <a:pt x="116" y="22"/>
                    <a:pt x="111" y="24"/>
                  </a:cubicBezTo>
                  <a:cubicBezTo>
                    <a:pt x="112" y="23"/>
                    <a:pt x="113" y="23"/>
                    <a:pt x="114" y="22"/>
                  </a:cubicBezTo>
                  <a:cubicBezTo>
                    <a:pt x="120" y="17"/>
                    <a:pt x="113" y="5"/>
                    <a:pt x="105" y="8"/>
                  </a:cubicBezTo>
                  <a:cubicBezTo>
                    <a:pt x="97" y="12"/>
                    <a:pt x="87" y="15"/>
                    <a:pt x="78" y="20"/>
                  </a:cubicBezTo>
                  <a:cubicBezTo>
                    <a:pt x="76" y="18"/>
                    <a:pt x="74" y="18"/>
                    <a:pt x="71" y="19"/>
                  </a:cubicBezTo>
                  <a:cubicBezTo>
                    <a:pt x="63" y="21"/>
                    <a:pt x="56" y="24"/>
                    <a:pt x="49" y="27"/>
                  </a:cubicBezTo>
                  <a:cubicBezTo>
                    <a:pt x="50" y="26"/>
                    <a:pt x="50" y="26"/>
                    <a:pt x="51" y="25"/>
                  </a:cubicBezTo>
                  <a:cubicBezTo>
                    <a:pt x="52" y="24"/>
                    <a:pt x="52" y="24"/>
                    <a:pt x="52" y="24"/>
                  </a:cubicBezTo>
                  <a:cubicBezTo>
                    <a:pt x="53" y="23"/>
                    <a:pt x="53" y="22"/>
                    <a:pt x="54" y="21"/>
                  </a:cubicBezTo>
                  <a:cubicBezTo>
                    <a:pt x="55" y="20"/>
                    <a:pt x="56" y="18"/>
                    <a:pt x="58" y="17"/>
                  </a:cubicBezTo>
                  <a:cubicBezTo>
                    <a:pt x="61" y="11"/>
                    <a:pt x="55" y="6"/>
                    <a:pt x="50" y="7"/>
                  </a:cubicBezTo>
                  <a:cubicBezTo>
                    <a:pt x="32" y="10"/>
                    <a:pt x="16" y="18"/>
                    <a:pt x="4" y="32"/>
                  </a:cubicBezTo>
                  <a:cubicBezTo>
                    <a:pt x="0" y="37"/>
                    <a:pt x="2" y="43"/>
                    <a:pt x="7" y="44"/>
                  </a:cubicBezTo>
                  <a:cubicBezTo>
                    <a:pt x="6" y="48"/>
                    <a:pt x="7" y="53"/>
                    <a:pt x="10" y="55"/>
                  </a:cubicBezTo>
                  <a:cubicBezTo>
                    <a:pt x="7" y="59"/>
                    <a:pt x="4" y="63"/>
                    <a:pt x="2" y="68"/>
                  </a:cubicBezTo>
                  <a:cubicBezTo>
                    <a:pt x="0" y="72"/>
                    <a:pt x="2" y="79"/>
                    <a:pt x="6" y="80"/>
                  </a:cubicBezTo>
                  <a:cubicBezTo>
                    <a:pt x="5" y="85"/>
                    <a:pt x="8" y="91"/>
                    <a:pt x="14" y="91"/>
                  </a:cubicBezTo>
                  <a:cubicBezTo>
                    <a:pt x="19" y="91"/>
                    <a:pt x="24" y="91"/>
                    <a:pt x="29" y="90"/>
                  </a:cubicBezTo>
                  <a:cubicBezTo>
                    <a:pt x="30" y="92"/>
                    <a:pt x="31" y="93"/>
                    <a:pt x="33" y="94"/>
                  </a:cubicBezTo>
                  <a:cubicBezTo>
                    <a:pt x="49" y="97"/>
                    <a:pt x="65" y="92"/>
                    <a:pt x="79" y="85"/>
                  </a:cubicBezTo>
                  <a:cubicBezTo>
                    <a:pt x="81" y="88"/>
                    <a:pt x="85" y="89"/>
                    <a:pt x="89" y="89"/>
                  </a:cubicBezTo>
                  <a:cubicBezTo>
                    <a:pt x="101" y="87"/>
                    <a:pt x="114" y="82"/>
                    <a:pt x="125" y="75"/>
                  </a:cubicBezTo>
                  <a:cubicBezTo>
                    <a:pt x="132" y="82"/>
                    <a:pt x="143" y="77"/>
                    <a:pt x="152" y="68"/>
                  </a:cubicBezTo>
                  <a:cubicBezTo>
                    <a:pt x="155" y="71"/>
                    <a:pt x="161" y="71"/>
                    <a:pt x="165" y="68"/>
                  </a:cubicBezTo>
                  <a:cubicBezTo>
                    <a:pt x="179" y="56"/>
                    <a:pt x="202" y="69"/>
                    <a:pt x="220" y="67"/>
                  </a:cubicBezTo>
                  <a:cubicBezTo>
                    <a:pt x="230" y="66"/>
                    <a:pt x="231" y="50"/>
                    <a:pt x="220" y="5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6442" name="Freeform 36">
              <a:extLst>
                <a:ext uri="{FF2B5EF4-FFF2-40B4-BE49-F238E27FC236}">
                  <a16:creationId xmlns="" xmlns:a16="http://schemas.microsoft.com/office/drawing/2014/main" id="{5CB89778-BFDF-40CD-8C8D-54BA2CB19F96}"/>
                </a:ext>
              </a:extLst>
            </p:cNvPr>
            <p:cNvSpPr>
              <a:spLocks noEditPoints="1"/>
            </p:cNvSpPr>
            <p:nvPr/>
          </p:nvSpPr>
          <p:spPr bwMode="auto">
            <a:xfrm>
              <a:off x="9404662" y="1758008"/>
              <a:ext cx="2106169" cy="2382149"/>
            </a:xfrm>
            <a:custGeom>
              <a:avLst/>
              <a:gdLst>
                <a:gd name="T0" fmla="*/ 2147483646 w 429"/>
                <a:gd name="T1" fmla="*/ 2147483646 h 485"/>
                <a:gd name="T2" fmla="*/ 2147483646 w 429"/>
                <a:gd name="T3" fmla="*/ 2147483646 h 485"/>
                <a:gd name="T4" fmla="*/ 2147483646 w 429"/>
                <a:gd name="T5" fmla="*/ 2147483646 h 485"/>
                <a:gd name="T6" fmla="*/ 2147483646 w 429"/>
                <a:gd name="T7" fmla="*/ 2147483646 h 485"/>
                <a:gd name="T8" fmla="*/ 2147483646 w 429"/>
                <a:gd name="T9" fmla="*/ 2147483646 h 485"/>
                <a:gd name="T10" fmla="*/ 2147483646 w 429"/>
                <a:gd name="T11" fmla="*/ 2147483646 h 485"/>
                <a:gd name="T12" fmla="*/ 2147483646 w 429"/>
                <a:gd name="T13" fmla="*/ 2147483646 h 485"/>
                <a:gd name="T14" fmla="*/ 2147483646 w 429"/>
                <a:gd name="T15" fmla="*/ 2147483646 h 485"/>
                <a:gd name="T16" fmla="*/ 2147483646 w 429"/>
                <a:gd name="T17" fmla="*/ 2147483646 h 485"/>
                <a:gd name="T18" fmla="*/ 2147483646 w 429"/>
                <a:gd name="T19" fmla="*/ 2147483646 h 485"/>
                <a:gd name="T20" fmla="*/ 2147483646 w 429"/>
                <a:gd name="T21" fmla="*/ 2147483646 h 485"/>
                <a:gd name="T22" fmla="*/ 2147483646 w 429"/>
                <a:gd name="T23" fmla="*/ 2147483646 h 485"/>
                <a:gd name="T24" fmla="*/ 2147483646 w 429"/>
                <a:gd name="T25" fmla="*/ 2147483646 h 485"/>
                <a:gd name="T26" fmla="*/ 2147483646 w 429"/>
                <a:gd name="T27" fmla="*/ 2147483646 h 485"/>
                <a:gd name="T28" fmla="*/ 2147483646 w 429"/>
                <a:gd name="T29" fmla="*/ 2147483646 h 485"/>
                <a:gd name="T30" fmla="*/ 2147483646 w 429"/>
                <a:gd name="T31" fmla="*/ 2147483646 h 485"/>
                <a:gd name="T32" fmla="*/ 2147483646 w 429"/>
                <a:gd name="T33" fmla="*/ 2147483646 h 485"/>
                <a:gd name="T34" fmla="*/ 2147483646 w 429"/>
                <a:gd name="T35" fmla="*/ 2147483646 h 485"/>
                <a:gd name="T36" fmla="*/ 2147483646 w 429"/>
                <a:gd name="T37" fmla="*/ 2147483646 h 485"/>
                <a:gd name="T38" fmla="*/ 2147483646 w 429"/>
                <a:gd name="T39" fmla="*/ 2147483646 h 485"/>
                <a:gd name="T40" fmla="*/ 2147483646 w 429"/>
                <a:gd name="T41" fmla="*/ 2147483646 h 485"/>
                <a:gd name="T42" fmla="*/ 2147483646 w 429"/>
                <a:gd name="T43" fmla="*/ 2147483646 h 485"/>
                <a:gd name="T44" fmla="*/ 2147483646 w 429"/>
                <a:gd name="T45" fmla="*/ 2147483646 h 485"/>
                <a:gd name="T46" fmla="*/ 2147483646 w 429"/>
                <a:gd name="T47" fmla="*/ 2147483646 h 485"/>
                <a:gd name="T48" fmla="*/ 2147483646 w 429"/>
                <a:gd name="T49" fmla="*/ 2147483646 h 485"/>
                <a:gd name="T50" fmla="*/ 2147483646 w 429"/>
                <a:gd name="T51" fmla="*/ 2147483646 h 485"/>
                <a:gd name="T52" fmla="*/ 2147483646 w 429"/>
                <a:gd name="T53" fmla="*/ 2147483646 h 485"/>
                <a:gd name="T54" fmla="*/ 2147483646 w 429"/>
                <a:gd name="T55" fmla="*/ 2147483646 h 485"/>
                <a:gd name="T56" fmla="*/ 2147483646 w 429"/>
                <a:gd name="T57" fmla="*/ 2147483646 h 485"/>
                <a:gd name="T58" fmla="*/ 2147483646 w 429"/>
                <a:gd name="T59" fmla="*/ 2147483646 h 485"/>
                <a:gd name="T60" fmla="*/ 2147483646 w 429"/>
                <a:gd name="T61" fmla="*/ 2147483646 h 485"/>
                <a:gd name="T62" fmla="*/ 2147483646 w 429"/>
                <a:gd name="T63" fmla="*/ 2147483646 h 485"/>
                <a:gd name="T64" fmla="*/ 2147483646 w 429"/>
                <a:gd name="T65" fmla="*/ 2147483646 h 485"/>
                <a:gd name="T66" fmla="*/ 2147483646 w 429"/>
                <a:gd name="T67" fmla="*/ 2147483646 h 485"/>
                <a:gd name="T68" fmla="*/ 2147483646 w 429"/>
                <a:gd name="T69" fmla="*/ 2147483646 h 485"/>
                <a:gd name="T70" fmla="*/ 2147483646 w 429"/>
                <a:gd name="T71" fmla="*/ 2147483646 h 485"/>
                <a:gd name="T72" fmla="*/ 2147483646 w 429"/>
                <a:gd name="T73" fmla="*/ 2147483646 h 485"/>
                <a:gd name="T74" fmla="*/ 2147483646 w 429"/>
                <a:gd name="T75" fmla="*/ 2147483646 h 485"/>
                <a:gd name="T76" fmla="*/ 2147483646 w 429"/>
                <a:gd name="T77" fmla="*/ 2147483646 h 485"/>
                <a:gd name="T78" fmla="*/ 2147483646 w 429"/>
                <a:gd name="T79" fmla="*/ 2147483646 h 485"/>
                <a:gd name="T80" fmla="*/ 2147483646 w 429"/>
                <a:gd name="T81" fmla="*/ 2147483646 h 485"/>
                <a:gd name="T82" fmla="*/ 2147483646 w 429"/>
                <a:gd name="T83" fmla="*/ 2147483646 h 485"/>
                <a:gd name="T84" fmla="*/ 2147483646 w 429"/>
                <a:gd name="T85" fmla="*/ 2147483646 h 485"/>
                <a:gd name="T86" fmla="*/ 2147483646 w 429"/>
                <a:gd name="T87" fmla="*/ 2147483646 h 485"/>
                <a:gd name="T88" fmla="*/ 2147483646 w 429"/>
                <a:gd name="T89" fmla="*/ 2147483646 h 485"/>
                <a:gd name="T90" fmla="*/ 2147483646 w 429"/>
                <a:gd name="T91" fmla="*/ 2147483646 h 485"/>
                <a:gd name="T92" fmla="*/ 2147483646 w 429"/>
                <a:gd name="T93" fmla="*/ 2147483646 h 485"/>
                <a:gd name="T94" fmla="*/ 2147483646 w 429"/>
                <a:gd name="T95" fmla="*/ 2147483646 h 485"/>
                <a:gd name="T96" fmla="*/ 2147483646 w 429"/>
                <a:gd name="T97" fmla="*/ 2147483646 h 485"/>
                <a:gd name="T98" fmla="*/ 2147483646 w 429"/>
                <a:gd name="T99" fmla="*/ 2147483646 h 485"/>
                <a:gd name="T100" fmla="*/ 2147483646 w 429"/>
                <a:gd name="T101" fmla="*/ 2147483646 h 48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429" h="485">
                  <a:moveTo>
                    <a:pt x="419" y="422"/>
                  </a:moveTo>
                  <a:cubicBezTo>
                    <a:pt x="423" y="395"/>
                    <a:pt x="418" y="364"/>
                    <a:pt x="416" y="337"/>
                  </a:cubicBezTo>
                  <a:cubicBezTo>
                    <a:pt x="412" y="301"/>
                    <a:pt x="408" y="265"/>
                    <a:pt x="402" y="229"/>
                  </a:cubicBezTo>
                  <a:cubicBezTo>
                    <a:pt x="396" y="190"/>
                    <a:pt x="389" y="152"/>
                    <a:pt x="382" y="114"/>
                  </a:cubicBezTo>
                  <a:cubicBezTo>
                    <a:pt x="376" y="81"/>
                    <a:pt x="371" y="46"/>
                    <a:pt x="361" y="14"/>
                  </a:cubicBezTo>
                  <a:cubicBezTo>
                    <a:pt x="364" y="11"/>
                    <a:pt x="363" y="6"/>
                    <a:pt x="359" y="5"/>
                  </a:cubicBezTo>
                  <a:cubicBezTo>
                    <a:pt x="337" y="0"/>
                    <a:pt x="310" y="5"/>
                    <a:pt x="287" y="7"/>
                  </a:cubicBezTo>
                  <a:cubicBezTo>
                    <a:pt x="259" y="10"/>
                    <a:pt x="230" y="13"/>
                    <a:pt x="201" y="17"/>
                  </a:cubicBezTo>
                  <a:cubicBezTo>
                    <a:pt x="173" y="21"/>
                    <a:pt x="145" y="24"/>
                    <a:pt x="117" y="26"/>
                  </a:cubicBezTo>
                  <a:cubicBezTo>
                    <a:pt x="104" y="28"/>
                    <a:pt x="90" y="28"/>
                    <a:pt x="77" y="28"/>
                  </a:cubicBezTo>
                  <a:cubicBezTo>
                    <a:pt x="67" y="29"/>
                    <a:pt x="59" y="27"/>
                    <a:pt x="50" y="31"/>
                  </a:cubicBezTo>
                  <a:cubicBezTo>
                    <a:pt x="48" y="32"/>
                    <a:pt x="48" y="35"/>
                    <a:pt x="50" y="36"/>
                  </a:cubicBezTo>
                  <a:cubicBezTo>
                    <a:pt x="51" y="36"/>
                    <a:pt x="51" y="37"/>
                    <a:pt x="52" y="37"/>
                  </a:cubicBezTo>
                  <a:cubicBezTo>
                    <a:pt x="50" y="56"/>
                    <a:pt x="49" y="74"/>
                    <a:pt x="48" y="93"/>
                  </a:cubicBezTo>
                  <a:cubicBezTo>
                    <a:pt x="39" y="92"/>
                    <a:pt x="29" y="93"/>
                    <a:pt x="21" y="97"/>
                  </a:cubicBezTo>
                  <a:cubicBezTo>
                    <a:pt x="21" y="97"/>
                    <a:pt x="20" y="96"/>
                    <a:pt x="20" y="96"/>
                  </a:cubicBezTo>
                  <a:cubicBezTo>
                    <a:pt x="16" y="81"/>
                    <a:pt x="34" y="74"/>
                    <a:pt x="44" y="72"/>
                  </a:cubicBezTo>
                  <a:cubicBezTo>
                    <a:pt x="49" y="70"/>
                    <a:pt x="48" y="62"/>
                    <a:pt x="43" y="62"/>
                  </a:cubicBezTo>
                  <a:cubicBezTo>
                    <a:pt x="23" y="65"/>
                    <a:pt x="3" y="78"/>
                    <a:pt x="10" y="101"/>
                  </a:cubicBezTo>
                  <a:cubicBezTo>
                    <a:pt x="10" y="102"/>
                    <a:pt x="11" y="103"/>
                    <a:pt x="11" y="104"/>
                  </a:cubicBezTo>
                  <a:cubicBezTo>
                    <a:pt x="6" y="109"/>
                    <a:pt x="2" y="116"/>
                    <a:pt x="1" y="124"/>
                  </a:cubicBezTo>
                  <a:cubicBezTo>
                    <a:pt x="0" y="136"/>
                    <a:pt x="4" y="145"/>
                    <a:pt x="11" y="151"/>
                  </a:cubicBezTo>
                  <a:cubicBezTo>
                    <a:pt x="4" y="161"/>
                    <a:pt x="2" y="173"/>
                    <a:pt x="8" y="187"/>
                  </a:cubicBezTo>
                  <a:cubicBezTo>
                    <a:pt x="10" y="192"/>
                    <a:pt x="13" y="196"/>
                    <a:pt x="15" y="199"/>
                  </a:cubicBezTo>
                  <a:cubicBezTo>
                    <a:pt x="12" y="205"/>
                    <a:pt x="10" y="212"/>
                    <a:pt x="11" y="221"/>
                  </a:cubicBezTo>
                  <a:cubicBezTo>
                    <a:pt x="12" y="230"/>
                    <a:pt x="16" y="237"/>
                    <a:pt x="21" y="241"/>
                  </a:cubicBezTo>
                  <a:cubicBezTo>
                    <a:pt x="10" y="255"/>
                    <a:pt x="10" y="280"/>
                    <a:pt x="23" y="292"/>
                  </a:cubicBezTo>
                  <a:cubicBezTo>
                    <a:pt x="18" y="298"/>
                    <a:pt x="15" y="305"/>
                    <a:pt x="14" y="314"/>
                  </a:cubicBezTo>
                  <a:cubicBezTo>
                    <a:pt x="14" y="327"/>
                    <a:pt x="19" y="336"/>
                    <a:pt x="27" y="342"/>
                  </a:cubicBezTo>
                  <a:cubicBezTo>
                    <a:pt x="23" y="347"/>
                    <a:pt x="20" y="354"/>
                    <a:pt x="19" y="361"/>
                  </a:cubicBezTo>
                  <a:cubicBezTo>
                    <a:pt x="16" y="375"/>
                    <a:pt x="20" y="386"/>
                    <a:pt x="28" y="392"/>
                  </a:cubicBezTo>
                  <a:cubicBezTo>
                    <a:pt x="24" y="399"/>
                    <a:pt x="21" y="408"/>
                    <a:pt x="21" y="419"/>
                  </a:cubicBezTo>
                  <a:cubicBezTo>
                    <a:pt x="21" y="428"/>
                    <a:pt x="21" y="436"/>
                    <a:pt x="30" y="439"/>
                  </a:cubicBezTo>
                  <a:cubicBezTo>
                    <a:pt x="34" y="440"/>
                    <a:pt x="39" y="438"/>
                    <a:pt x="43" y="437"/>
                  </a:cubicBezTo>
                  <a:cubicBezTo>
                    <a:pt x="45" y="436"/>
                    <a:pt x="47" y="435"/>
                    <a:pt x="50" y="434"/>
                  </a:cubicBezTo>
                  <a:cubicBezTo>
                    <a:pt x="50" y="434"/>
                    <a:pt x="50" y="434"/>
                    <a:pt x="50" y="434"/>
                  </a:cubicBezTo>
                  <a:cubicBezTo>
                    <a:pt x="51" y="436"/>
                    <a:pt x="54" y="437"/>
                    <a:pt x="56" y="437"/>
                  </a:cubicBezTo>
                  <a:cubicBezTo>
                    <a:pt x="57" y="445"/>
                    <a:pt x="58" y="453"/>
                    <a:pt x="59" y="462"/>
                  </a:cubicBezTo>
                  <a:cubicBezTo>
                    <a:pt x="55" y="465"/>
                    <a:pt x="52" y="468"/>
                    <a:pt x="49" y="472"/>
                  </a:cubicBezTo>
                  <a:cubicBezTo>
                    <a:pt x="47" y="474"/>
                    <a:pt x="50" y="478"/>
                    <a:pt x="53" y="476"/>
                  </a:cubicBezTo>
                  <a:cubicBezTo>
                    <a:pt x="55" y="474"/>
                    <a:pt x="56" y="472"/>
                    <a:pt x="58" y="470"/>
                  </a:cubicBezTo>
                  <a:cubicBezTo>
                    <a:pt x="64" y="473"/>
                    <a:pt x="71" y="475"/>
                    <a:pt x="78" y="477"/>
                  </a:cubicBezTo>
                  <a:cubicBezTo>
                    <a:pt x="79" y="478"/>
                    <a:pt x="80" y="479"/>
                    <a:pt x="81" y="478"/>
                  </a:cubicBezTo>
                  <a:cubicBezTo>
                    <a:pt x="82" y="478"/>
                    <a:pt x="82" y="478"/>
                    <a:pt x="82" y="478"/>
                  </a:cubicBezTo>
                  <a:cubicBezTo>
                    <a:pt x="126" y="485"/>
                    <a:pt x="177" y="470"/>
                    <a:pt x="217" y="462"/>
                  </a:cubicBezTo>
                  <a:cubicBezTo>
                    <a:pt x="284" y="450"/>
                    <a:pt x="353" y="445"/>
                    <a:pt x="421" y="435"/>
                  </a:cubicBezTo>
                  <a:cubicBezTo>
                    <a:pt x="429" y="434"/>
                    <a:pt x="426" y="423"/>
                    <a:pt x="419" y="422"/>
                  </a:cubicBezTo>
                  <a:close/>
                  <a:moveTo>
                    <a:pt x="49" y="231"/>
                  </a:moveTo>
                  <a:cubicBezTo>
                    <a:pt x="42" y="230"/>
                    <a:pt x="36" y="231"/>
                    <a:pt x="31" y="233"/>
                  </a:cubicBezTo>
                  <a:cubicBezTo>
                    <a:pt x="25" y="227"/>
                    <a:pt x="22" y="216"/>
                    <a:pt x="26" y="207"/>
                  </a:cubicBezTo>
                  <a:cubicBezTo>
                    <a:pt x="33" y="210"/>
                    <a:pt x="41" y="210"/>
                    <a:pt x="48" y="206"/>
                  </a:cubicBezTo>
                  <a:cubicBezTo>
                    <a:pt x="48" y="214"/>
                    <a:pt x="49" y="223"/>
                    <a:pt x="49" y="231"/>
                  </a:cubicBezTo>
                  <a:close/>
                  <a:moveTo>
                    <a:pt x="13" y="127"/>
                  </a:moveTo>
                  <a:cubicBezTo>
                    <a:pt x="13" y="121"/>
                    <a:pt x="15" y="116"/>
                    <a:pt x="18" y="113"/>
                  </a:cubicBezTo>
                  <a:cubicBezTo>
                    <a:pt x="27" y="118"/>
                    <a:pt x="39" y="115"/>
                    <a:pt x="48" y="109"/>
                  </a:cubicBezTo>
                  <a:cubicBezTo>
                    <a:pt x="48" y="117"/>
                    <a:pt x="48" y="125"/>
                    <a:pt x="48" y="133"/>
                  </a:cubicBezTo>
                  <a:cubicBezTo>
                    <a:pt x="47" y="133"/>
                    <a:pt x="47" y="133"/>
                    <a:pt x="47" y="133"/>
                  </a:cubicBezTo>
                  <a:cubicBezTo>
                    <a:pt x="36" y="134"/>
                    <a:pt x="26" y="138"/>
                    <a:pt x="19" y="143"/>
                  </a:cubicBezTo>
                  <a:cubicBezTo>
                    <a:pt x="15" y="140"/>
                    <a:pt x="13" y="134"/>
                    <a:pt x="13" y="127"/>
                  </a:cubicBezTo>
                  <a:close/>
                  <a:moveTo>
                    <a:pt x="41" y="146"/>
                  </a:moveTo>
                  <a:cubicBezTo>
                    <a:pt x="41" y="147"/>
                    <a:pt x="41" y="148"/>
                    <a:pt x="41" y="150"/>
                  </a:cubicBezTo>
                  <a:cubicBezTo>
                    <a:pt x="38" y="150"/>
                    <a:pt x="35" y="149"/>
                    <a:pt x="32" y="149"/>
                  </a:cubicBezTo>
                  <a:cubicBezTo>
                    <a:pt x="35" y="147"/>
                    <a:pt x="38" y="146"/>
                    <a:pt x="41" y="146"/>
                  </a:cubicBezTo>
                  <a:close/>
                  <a:moveTo>
                    <a:pt x="19" y="182"/>
                  </a:moveTo>
                  <a:cubicBezTo>
                    <a:pt x="15" y="172"/>
                    <a:pt x="16" y="164"/>
                    <a:pt x="21" y="157"/>
                  </a:cubicBezTo>
                  <a:cubicBezTo>
                    <a:pt x="29" y="161"/>
                    <a:pt x="38" y="162"/>
                    <a:pt x="47" y="161"/>
                  </a:cubicBezTo>
                  <a:cubicBezTo>
                    <a:pt x="48" y="161"/>
                    <a:pt x="48" y="161"/>
                    <a:pt x="48" y="161"/>
                  </a:cubicBezTo>
                  <a:cubicBezTo>
                    <a:pt x="48" y="169"/>
                    <a:pt x="48" y="177"/>
                    <a:pt x="48" y="185"/>
                  </a:cubicBezTo>
                  <a:cubicBezTo>
                    <a:pt x="39" y="184"/>
                    <a:pt x="31" y="186"/>
                    <a:pt x="24" y="191"/>
                  </a:cubicBezTo>
                  <a:cubicBezTo>
                    <a:pt x="22" y="188"/>
                    <a:pt x="20" y="185"/>
                    <a:pt x="19" y="182"/>
                  </a:cubicBezTo>
                  <a:close/>
                  <a:moveTo>
                    <a:pt x="31" y="248"/>
                  </a:moveTo>
                  <a:cubicBezTo>
                    <a:pt x="37" y="250"/>
                    <a:pt x="43" y="250"/>
                    <a:pt x="49" y="248"/>
                  </a:cubicBezTo>
                  <a:cubicBezTo>
                    <a:pt x="49" y="260"/>
                    <a:pt x="49" y="271"/>
                    <a:pt x="49" y="283"/>
                  </a:cubicBezTo>
                  <a:cubicBezTo>
                    <a:pt x="43" y="282"/>
                    <a:pt x="38" y="283"/>
                    <a:pt x="33" y="284"/>
                  </a:cubicBezTo>
                  <a:cubicBezTo>
                    <a:pt x="22" y="277"/>
                    <a:pt x="21" y="257"/>
                    <a:pt x="31" y="248"/>
                  </a:cubicBezTo>
                  <a:close/>
                  <a:moveTo>
                    <a:pt x="27" y="317"/>
                  </a:moveTo>
                  <a:cubicBezTo>
                    <a:pt x="26" y="308"/>
                    <a:pt x="28" y="302"/>
                    <a:pt x="33" y="298"/>
                  </a:cubicBezTo>
                  <a:cubicBezTo>
                    <a:pt x="38" y="300"/>
                    <a:pt x="43" y="300"/>
                    <a:pt x="49" y="299"/>
                  </a:cubicBezTo>
                  <a:cubicBezTo>
                    <a:pt x="49" y="309"/>
                    <a:pt x="50" y="320"/>
                    <a:pt x="50" y="330"/>
                  </a:cubicBezTo>
                  <a:cubicBezTo>
                    <a:pt x="45" y="330"/>
                    <a:pt x="41" y="332"/>
                    <a:pt x="37" y="334"/>
                  </a:cubicBezTo>
                  <a:cubicBezTo>
                    <a:pt x="31" y="330"/>
                    <a:pt x="28" y="325"/>
                    <a:pt x="27" y="317"/>
                  </a:cubicBezTo>
                  <a:close/>
                  <a:moveTo>
                    <a:pt x="31" y="365"/>
                  </a:moveTo>
                  <a:cubicBezTo>
                    <a:pt x="31" y="357"/>
                    <a:pt x="34" y="352"/>
                    <a:pt x="38" y="348"/>
                  </a:cubicBezTo>
                  <a:cubicBezTo>
                    <a:pt x="42" y="349"/>
                    <a:pt x="46" y="350"/>
                    <a:pt x="50" y="350"/>
                  </a:cubicBezTo>
                  <a:cubicBezTo>
                    <a:pt x="51" y="360"/>
                    <a:pt x="51" y="370"/>
                    <a:pt x="52" y="380"/>
                  </a:cubicBezTo>
                  <a:cubicBezTo>
                    <a:pt x="46" y="379"/>
                    <a:pt x="41" y="381"/>
                    <a:pt x="37" y="383"/>
                  </a:cubicBezTo>
                  <a:cubicBezTo>
                    <a:pt x="33" y="379"/>
                    <a:pt x="30" y="374"/>
                    <a:pt x="31" y="365"/>
                  </a:cubicBezTo>
                  <a:close/>
                  <a:moveTo>
                    <a:pt x="54" y="421"/>
                  </a:moveTo>
                  <a:cubicBezTo>
                    <a:pt x="52" y="421"/>
                    <a:pt x="50" y="421"/>
                    <a:pt x="48" y="422"/>
                  </a:cubicBezTo>
                  <a:cubicBezTo>
                    <a:pt x="45" y="422"/>
                    <a:pt x="33" y="430"/>
                    <a:pt x="33" y="423"/>
                  </a:cubicBezTo>
                  <a:cubicBezTo>
                    <a:pt x="32" y="416"/>
                    <a:pt x="34" y="408"/>
                    <a:pt x="36" y="401"/>
                  </a:cubicBezTo>
                  <a:cubicBezTo>
                    <a:pt x="36" y="400"/>
                    <a:pt x="36" y="398"/>
                    <a:pt x="37" y="397"/>
                  </a:cubicBezTo>
                  <a:cubicBezTo>
                    <a:pt x="42" y="399"/>
                    <a:pt x="47" y="400"/>
                    <a:pt x="53" y="400"/>
                  </a:cubicBezTo>
                  <a:cubicBezTo>
                    <a:pt x="53" y="406"/>
                    <a:pt x="54" y="412"/>
                    <a:pt x="54" y="419"/>
                  </a:cubicBezTo>
                  <a:cubicBezTo>
                    <a:pt x="54" y="419"/>
                    <a:pt x="54" y="420"/>
                    <a:pt x="54" y="421"/>
                  </a:cubicBezTo>
                  <a:close/>
                  <a:moveTo>
                    <a:pt x="226" y="448"/>
                  </a:moveTo>
                  <a:cubicBezTo>
                    <a:pt x="198" y="453"/>
                    <a:pt x="171" y="458"/>
                    <a:pt x="144" y="462"/>
                  </a:cubicBezTo>
                  <a:cubicBezTo>
                    <a:pt x="151" y="450"/>
                    <a:pt x="158" y="439"/>
                    <a:pt x="165" y="427"/>
                  </a:cubicBezTo>
                  <a:cubicBezTo>
                    <a:pt x="166" y="424"/>
                    <a:pt x="163" y="422"/>
                    <a:pt x="161" y="425"/>
                  </a:cubicBezTo>
                  <a:cubicBezTo>
                    <a:pt x="153" y="437"/>
                    <a:pt x="145" y="450"/>
                    <a:pt x="138" y="463"/>
                  </a:cubicBezTo>
                  <a:cubicBezTo>
                    <a:pt x="123" y="465"/>
                    <a:pt x="109" y="466"/>
                    <a:pt x="94" y="467"/>
                  </a:cubicBezTo>
                  <a:cubicBezTo>
                    <a:pt x="103" y="456"/>
                    <a:pt x="109" y="444"/>
                    <a:pt x="116" y="432"/>
                  </a:cubicBezTo>
                  <a:cubicBezTo>
                    <a:pt x="117" y="430"/>
                    <a:pt x="115" y="429"/>
                    <a:pt x="114" y="430"/>
                  </a:cubicBezTo>
                  <a:cubicBezTo>
                    <a:pt x="105" y="442"/>
                    <a:pt x="98" y="456"/>
                    <a:pt x="88" y="467"/>
                  </a:cubicBezTo>
                  <a:cubicBezTo>
                    <a:pt x="83" y="467"/>
                    <a:pt x="79" y="467"/>
                    <a:pt x="74" y="467"/>
                  </a:cubicBezTo>
                  <a:cubicBezTo>
                    <a:pt x="75" y="466"/>
                    <a:pt x="75" y="465"/>
                    <a:pt x="75" y="463"/>
                  </a:cubicBezTo>
                  <a:cubicBezTo>
                    <a:pt x="75" y="459"/>
                    <a:pt x="76" y="455"/>
                    <a:pt x="76" y="451"/>
                  </a:cubicBezTo>
                  <a:cubicBezTo>
                    <a:pt x="88" y="437"/>
                    <a:pt x="100" y="421"/>
                    <a:pt x="112" y="406"/>
                  </a:cubicBezTo>
                  <a:cubicBezTo>
                    <a:pt x="113" y="403"/>
                    <a:pt x="110" y="401"/>
                    <a:pt x="108" y="403"/>
                  </a:cubicBezTo>
                  <a:cubicBezTo>
                    <a:pt x="97" y="416"/>
                    <a:pt x="86" y="430"/>
                    <a:pt x="74" y="444"/>
                  </a:cubicBezTo>
                  <a:cubicBezTo>
                    <a:pt x="73" y="433"/>
                    <a:pt x="73" y="422"/>
                    <a:pt x="72" y="411"/>
                  </a:cubicBezTo>
                  <a:cubicBezTo>
                    <a:pt x="87" y="398"/>
                    <a:pt x="101" y="386"/>
                    <a:pt x="114" y="371"/>
                  </a:cubicBezTo>
                  <a:cubicBezTo>
                    <a:pt x="115" y="369"/>
                    <a:pt x="113" y="367"/>
                    <a:pt x="111" y="368"/>
                  </a:cubicBezTo>
                  <a:cubicBezTo>
                    <a:pt x="97" y="380"/>
                    <a:pt x="85" y="391"/>
                    <a:pt x="72" y="403"/>
                  </a:cubicBezTo>
                  <a:cubicBezTo>
                    <a:pt x="71" y="400"/>
                    <a:pt x="71" y="398"/>
                    <a:pt x="71" y="395"/>
                  </a:cubicBezTo>
                  <a:cubicBezTo>
                    <a:pt x="73" y="393"/>
                    <a:pt x="74" y="388"/>
                    <a:pt x="71" y="386"/>
                  </a:cubicBezTo>
                  <a:cubicBezTo>
                    <a:pt x="70" y="381"/>
                    <a:pt x="70" y="376"/>
                    <a:pt x="70" y="371"/>
                  </a:cubicBezTo>
                  <a:cubicBezTo>
                    <a:pt x="87" y="359"/>
                    <a:pt x="106" y="345"/>
                    <a:pt x="116" y="328"/>
                  </a:cubicBezTo>
                  <a:cubicBezTo>
                    <a:pt x="118" y="326"/>
                    <a:pt x="115" y="325"/>
                    <a:pt x="114" y="326"/>
                  </a:cubicBezTo>
                  <a:cubicBezTo>
                    <a:pt x="105" y="333"/>
                    <a:pt x="97" y="342"/>
                    <a:pt x="89" y="350"/>
                  </a:cubicBezTo>
                  <a:cubicBezTo>
                    <a:pt x="83" y="355"/>
                    <a:pt x="76" y="360"/>
                    <a:pt x="69" y="365"/>
                  </a:cubicBezTo>
                  <a:cubicBezTo>
                    <a:pt x="69" y="360"/>
                    <a:pt x="69" y="354"/>
                    <a:pt x="68" y="349"/>
                  </a:cubicBezTo>
                  <a:cubicBezTo>
                    <a:pt x="69" y="349"/>
                    <a:pt x="69" y="349"/>
                    <a:pt x="69" y="349"/>
                  </a:cubicBezTo>
                  <a:cubicBezTo>
                    <a:pt x="73" y="348"/>
                    <a:pt x="74" y="343"/>
                    <a:pt x="72" y="340"/>
                  </a:cubicBezTo>
                  <a:cubicBezTo>
                    <a:pt x="83" y="333"/>
                    <a:pt x="94" y="325"/>
                    <a:pt x="103" y="315"/>
                  </a:cubicBezTo>
                  <a:cubicBezTo>
                    <a:pt x="105" y="313"/>
                    <a:pt x="102" y="311"/>
                    <a:pt x="100" y="312"/>
                  </a:cubicBezTo>
                  <a:cubicBezTo>
                    <a:pt x="90" y="321"/>
                    <a:pt x="80" y="329"/>
                    <a:pt x="69" y="337"/>
                  </a:cubicBezTo>
                  <a:cubicBezTo>
                    <a:pt x="68" y="336"/>
                    <a:pt x="68" y="336"/>
                    <a:pt x="68" y="336"/>
                  </a:cubicBezTo>
                  <a:cubicBezTo>
                    <a:pt x="67" y="325"/>
                    <a:pt x="67" y="314"/>
                    <a:pt x="66" y="303"/>
                  </a:cubicBezTo>
                  <a:cubicBezTo>
                    <a:pt x="84" y="296"/>
                    <a:pt x="101" y="284"/>
                    <a:pt x="114" y="270"/>
                  </a:cubicBezTo>
                  <a:cubicBezTo>
                    <a:pt x="115" y="268"/>
                    <a:pt x="113" y="266"/>
                    <a:pt x="111" y="267"/>
                  </a:cubicBezTo>
                  <a:cubicBezTo>
                    <a:pt x="97" y="279"/>
                    <a:pt x="84" y="293"/>
                    <a:pt x="66" y="300"/>
                  </a:cubicBezTo>
                  <a:cubicBezTo>
                    <a:pt x="66" y="293"/>
                    <a:pt x="66" y="285"/>
                    <a:pt x="65" y="278"/>
                  </a:cubicBezTo>
                  <a:cubicBezTo>
                    <a:pt x="80" y="270"/>
                    <a:pt x="94" y="258"/>
                    <a:pt x="105" y="245"/>
                  </a:cubicBezTo>
                  <a:cubicBezTo>
                    <a:pt x="107" y="244"/>
                    <a:pt x="105" y="242"/>
                    <a:pt x="103" y="243"/>
                  </a:cubicBezTo>
                  <a:cubicBezTo>
                    <a:pt x="91" y="254"/>
                    <a:pt x="79" y="265"/>
                    <a:pt x="65" y="275"/>
                  </a:cubicBezTo>
                  <a:cubicBezTo>
                    <a:pt x="65" y="267"/>
                    <a:pt x="65" y="260"/>
                    <a:pt x="65" y="253"/>
                  </a:cubicBezTo>
                  <a:cubicBezTo>
                    <a:pt x="65" y="250"/>
                    <a:pt x="65" y="246"/>
                    <a:pt x="65" y="243"/>
                  </a:cubicBezTo>
                  <a:cubicBezTo>
                    <a:pt x="78" y="238"/>
                    <a:pt x="91" y="229"/>
                    <a:pt x="100" y="219"/>
                  </a:cubicBezTo>
                  <a:cubicBezTo>
                    <a:pt x="101" y="218"/>
                    <a:pt x="100" y="215"/>
                    <a:pt x="98" y="216"/>
                  </a:cubicBezTo>
                  <a:cubicBezTo>
                    <a:pt x="86" y="224"/>
                    <a:pt x="77" y="233"/>
                    <a:pt x="64" y="239"/>
                  </a:cubicBezTo>
                  <a:cubicBezTo>
                    <a:pt x="64" y="235"/>
                    <a:pt x="64" y="230"/>
                    <a:pt x="64" y="226"/>
                  </a:cubicBezTo>
                  <a:cubicBezTo>
                    <a:pt x="76" y="219"/>
                    <a:pt x="87" y="212"/>
                    <a:pt x="98" y="203"/>
                  </a:cubicBezTo>
                  <a:cubicBezTo>
                    <a:pt x="100" y="202"/>
                    <a:pt x="97" y="199"/>
                    <a:pt x="95" y="200"/>
                  </a:cubicBezTo>
                  <a:cubicBezTo>
                    <a:pt x="84" y="205"/>
                    <a:pt x="74" y="212"/>
                    <a:pt x="64" y="219"/>
                  </a:cubicBezTo>
                  <a:cubicBezTo>
                    <a:pt x="64" y="159"/>
                    <a:pt x="67" y="99"/>
                    <a:pt x="61" y="40"/>
                  </a:cubicBezTo>
                  <a:cubicBezTo>
                    <a:pt x="76" y="44"/>
                    <a:pt x="96" y="40"/>
                    <a:pt x="110" y="39"/>
                  </a:cubicBezTo>
                  <a:cubicBezTo>
                    <a:pt x="138" y="38"/>
                    <a:pt x="166" y="35"/>
                    <a:pt x="194" y="31"/>
                  </a:cubicBezTo>
                  <a:cubicBezTo>
                    <a:pt x="223" y="28"/>
                    <a:pt x="251" y="24"/>
                    <a:pt x="280" y="21"/>
                  </a:cubicBezTo>
                  <a:cubicBezTo>
                    <a:pt x="305" y="18"/>
                    <a:pt x="333" y="21"/>
                    <a:pt x="357" y="15"/>
                  </a:cubicBezTo>
                  <a:cubicBezTo>
                    <a:pt x="358" y="45"/>
                    <a:pt x="364" y="74"/>
                    <a:pt x="368" y="104"/>
                  </a:cubicBezTo>
                  <a:cubicBezTo>
                    <a:pt x="374" y="142"/>
                    <a:pt x="380" y="181"/>
                    <a:pt x="386" y="219"/>
                  </a:cubicBezTo>
                  <a:cubicBezTo>
                    <a:pt x="391" y="256"/>
                    <a:pt x="396" y="293"/>
                    <a:pt x="399" y="331"/>
                  </a:cubicBezTo>
                  <a:cubicBezTo>
                    <a:pt x="402" y="361"/>
                    <a:pt x="399" y="394"/>
                    <a:pt x="403" y="424"/>
                  </a:cubicBezTo>
                  <a:cubicBezTo>
                    <a:pt x="344" y="433"/>
                    <a:pt x="284" y="438"/>
                    <a:pt x="226" y="4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6443" name="Freeform 37">
              <a:extLst>
                <a:ext uri="{FF2B5EF4-FFF2-40B4-BE49-F238E27FC236}">
                  <a16:creationId xmlns="" xmlns:a16="http://schemas.microsoft.com/office/drawing/2014/main" id="{30DDAC2D-7601-411A-B69D-20148EA7B893}"/>
                </a:ext>
              </a:extLst>
            </p:cNvPr>
            <p:cNvSpPr>
              <a:spLocks noEditPoints="1"/>
            </p:cNvSpPr>
            <p:nvPr/>
          </p:nvSpPr>
          <p:spPr bwMode="auto">
            <a:xfrm>
              <a:off x="9950397" y="1963437"/>
              <a:ext cx="1060347" cy="549887"/>
            </a:xfrm>
            <a:custGeom>
              <a:avLst/>
              <a:gdLst>
                <a:gd name="T0" fmla="*/ 2147483646 w 216"/>
                <a:gd name="T1" fmla="*/ 2147483646 h 112"/>
                <a:gd name="T2" fmla="*/ 2147483646 w 216"/>
                <a:gd name="T3" fmla="*/ 2147483646 h 112"/>
                <a:gd name="T4" fmla="*/ 2147483646 w 216"/>
                <a:gd name="T5" fmla="*/ 2147483646 h 112"/>
                <a:gd name="T6" fmla="*/ 2147483646 w 216"/>
                <a:gd name="T7" fmla="*/ 2147483646 h 112"/>
                <a:gd name="T8" fmla="*/ 2147483646 w 216"/>
                <a:gd name="T9" fmla="*/ 2147483646 h 112"/>
                <a:gd name="T10" fmla="*/ 2147483646 w 216"/>
                <a:gd name="T11" fmla="*/ 2147483646 h 112"/>
                <a:gd name="T12" fmla="*/ 2147483646 w 216"/>
                <a:gd name="T13" fmla="*/ 2147483646 h 112"/>
                <a:gd name="T14" fmla="*/ 2147483646 w 216"/>
                <a:gd name="T15" fmla="*/ 2147483646 h 112"/>
                <a:gd name="T16" fmla="*/ 2147483646 w 216"/>
                <a:gd name="T17" fmla="*/ 2147483646 h 112"/>
                <a:gd name="T18" fmla="*/ 2147483646 w 216"/>
                <a:gd name="T19" fmla="*/ 2147483646 h 112"/>
                <a:gd name="T20" fmla="*/ 2147483646 w 216"/>
                <a:gd name="T21" fmla="*/ 2147483646 h 112"/>
                <a:gd name="T22" fmla="*/ 2147483646 w 216"/>
                <a:gd name="T23" fmla="*/ 2147483646 h 112"/>
                <a:gd name="T24" fmla="*/ 2147483646 w 216"/>
                <a:gd name="T25" fmla="*/ 2147483646 h 112"/>
                <a:gd name="T26" fmla="*/ 2147483646 w 216"/>
                <a:gd name="T27" fmla="*/ 2147483646 h 112"/>
                <a:gd name="T28" fmla="*/ 2147483646 w 216"/>
                <a:gd name="T29" fmla="*/ 2147483646 h 112"/>
                <a:gd name="T30" fmla="*/ 2147483646 w 216"/>
                <a:gd name="T31" fmla="*/ 2147483646 h 112"/>
                <a:gd name="T32" fmla="*/ 2147483646 w 216"/>
                <a:gd name="T33" fmla="*/ 2147483646 h 112"/>
                <a:gd name="T34" fmla="*/ 2147483646 w 216"/>
                <a:gd name="T35" fmla="*/ 2147483646 h 112"/>
                <a:gd name="T36" fmla="*/ 2147483646 w 216"/>
                <a:gd name="T37" fmla="*/ 2147483646 h 112"/>
                <a:gd name="T38" fmla="*/ 2147483646 w 216"/>
                <a:gd name="T39" fmla="*/ 2147483646 h 112"/>
                <a:gd name="T40" fmla="*/ 2147483646 w 216"/>
                <a:gd name="T41" fmla="*/ 2147483646 h 112"/>
                <a:gd name="T42" fmla="*/ 2147483646 w 216"/>
                <a:gd name="T43" fmla="*/ 2147483646 h 112"/>
                <a:gd name="T44" fmla="*/ 2147483646 w 216"/>
                <a:gd name="T45" fmla="*/ 2147483646 h 112"/>
                <a:gd name="T46" fmla="*/ 2147483646 w 216"/>
                <a:gd name="T47" fmla="*/ 2147483646 h 11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16" h="112">
                  <a:moveTo>
                    <a:pt x="214" y="86"/>
                  </a:moveTo>
                  <a:cubicBezTo>
                    <a:pt x="211" y="70"/>
                    <a:pt x="208" y="55"/>
                    <a:pt x="204" y="39"/>
                  </a:cubicBezTo>
                  <a:cubicBezTo>
                    <a:pt x="202" y="29"/>
                    <a:pt x="200" y="16"/>
                    <a:pt x="194" y="7"/>
                  </a:cubicBezTo>
                  <a:cubicBezTo>
                    <a:pt x="196" y="5"/>
                    <a:pt x="194" y="0"/>
                    <a:pt x="190" y="1"/>
                  </a:cubicBezTo>
                  <a:cubicBezTo>
                    <a:pt x="132" y="18"/>
                    <a:pt x="72" y="16"/>
                    <a:pt x="14" y="28"/>
                  </a:cubicBezTo>
                  <a:cubicBezTo>
                    <a:pt x="12" y="28"/>
                    <a:pt x="10" y="28"/>
                    <a:pt x="9" y="30"/>
                  </a:cubicBezTo>
                  <a:cubicBezTo>
                    <a:pt x="9" y="30"/>
                    <a:pt x="9" y="30"/>
                    <a:pt x="9" y="30"/>
                  </a:cubicBezTo>
                  <a:cubicBezTo>
                    <a:pt x="7" y="30"/>
                    <a:pt x="7" y="32"/>
                    <a:pt x="8" y="33"/>
                  </a:cubicBezTo>
                  <a:cubicBezTo>
                    <a:pt x="0" y="58"/>
                    <a:pt x="10" y="84"/>
                    <a:pt x="18" y="108"/>
                  </a:cubicBezTo>
                  <a:cubicBezTo>
                    <a:pt x="20" y="112"/>
                    <a:pt x="26" y="112"/>
                    <a:pt x="27" y="108"/>
                  </a:cubicBezTo>
                  <a:cubicBezTo>
                    <a:pt x="28" y="108"/>
                    <a:pt x="28" y="108"/>
                    <a:pt x="28" y="108"/>
                  </a:cubicBezTo>
                  <a:cubicBezTo>
                    <a:pt x="38" y="112"/>
                    <a:pt x="53" y="109"/>
                    <a:pt x="64" y="108"/>
                  </a:cubicBezTo>
                  <a:cubicBezTo>
                    <a:pt x="81" y="107"/>
                    <a:pt x="97" y="105"/>
                    <a:pt x="113" y="103"/>
                  </a:cubicBezTo>
                  <a:cubicBezTo>
                    <a:pt x="144" y="99"/>
                    <a:pt x="174" y="94"/>
                    <a:pt x="205" y="90"/>
                  </a:cubicBezTo>
                  <a:cubicBezTo>
                    <a:pt x="206" y="95"/>
                    <a:pt x="216" y="93"/>
                    <a:pt x="214" y="86"/>
                  </a:cubicBezTo>
                  <a:close/>
                  <a:moveTo>
                    <a:pt x="112" y="95"/>
                  </a:moveTo>
                  <a:cubicBezTo>
                    <a:pt x="96" y="97"/>
                    <a:pt x="80" y="99"/>
                    <a:pt x="64" y="100"/>
                  </a:cubicBezTo>
                  <a:cubicBezTo>
                    <a:pt x="53" y="101"/>
                    <a:pt x="38" y="100"/>
                    <a:pt x="28" y="105"/>
                  </a:cubicBezTo>
                  <a:cubicBezTo>
                    <a:pt x="27" y="105"/>
                    <a:pt x="27" y="105"/>
                    <a:pt x="27" y="105"/>
                  </a:cubicBezTo>
                  <a:cubicBezTo>
                    <a:pt x="20" y="81"/>
                    <a:pt x="10" y="59"/>
                    <a:pt x="16" y="34"/>
                  </a:cubicBezTo>
                  <a:cubicBezTo>
                    <a:pt x="73" y="31"/>
                    <a:pt x="134" y="25"/>
                    <a:pt x="189" y="9"/>
                  </a:cubicBezTo>
                  <a:cubicBezTo>
                    <a:pt x="189" y="20"/>
                    <a:pt x="193" y="31"/>
                    <a:pt x="195" y="42"/>
                  </a:cubicBezTo>
                  <a:cubicBezTo>
                    <a:pt x="198" y="55"/>
                    <a:pt x="200" y="68"/>
                    <a:pt x="203" y="80"/>
                  </a:cubicBezTo>
                  <a:cubicBezTo>
                    <a:pt x="172" y="85"/>
                    <a:pt x="142" y="90"/>
                    <a:pt x="112" y="9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6444" name="Freeform 38">
              <a:extLst>
                <a:ext uri="{FF2B5EF4-FFF2-40B4-BE49-F238E27FC236}">
                  <a16:creationId xmlns="" xmlns:a16="http://schemas.microsoft.com/office/drawing/2014/main" id="{88C3FE54-7540-4AEA-B873-DD70812D4139}"/>
                </a:ext>
              </a:extLst>
            </p:cNvPr>
            <p:cNvSpPr>
              <a:spLocks/>
            </p:cNvSpPr>
            <p:nvPr/>
          </p:nvSpPr>
          <p:spPr bwMode="auto">
            <a:xfrm>
              <a:off x="9612166" y="2052664"/>
              <a:ext cx="22826" cy="4150"/>
            </a:xfrm>
            <a:custGeom>
              <a:avLst/>
              <a:gdLst>
                <a:gd name="T0" fmla="*/ 0 w 5"/>
                <a:gd name="T1" fmla="*/ 0 h 1"/>
                <a:gd name="T2" fmla="*/ 2147483646 w 5"/>
                <a:gd name="T3" fmla="*/ 0 h 1"/>
                <a:gd name="T4" fmla="*/ 0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cubicBezTo>
                    <a:pt x="1" y="1"/>
                    <a:pt x="3" y="0"/>
                    <a:pt x="5" y="0"/>
                  </a:cubicBezTo>
                  <a:cubicBezTo>
                    <a:pt x="3" y="0"/>
                    <a:pt x="1" y="0"/>
                    <a:pt x="0" y="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6445" name="Freeform 39">
              <a:extLst>
                <a:ext uri="{FF2B5EF4-FFF2-40B4-BE49-F238E27FC236}">
                  <a16:creationId xmlns="" xmlns:a16="http://schemas.microsoft.com/office/drawing/2014/main" id="{6BAE03FA-E97E-49A2-895E-1A76883B12CF}"/>
                </a:ext>
              </a:extLst>
            </p:cNvPr>
            <p:cNvSpPr>
              <a:spLocks/>
            </p:cNvSpPr>
            <p:nvPr/>
          </p:nvSpPr>
          <p:spPr bwMode="auto">
            <a:xfrm>
              <a:off x="9634991" y="2052664"/>
              <a:ext cx="6226" cy="0"/>
            </a:xfrm>
            <a:custGeom>
              <a:avLst/>
              <a:gdLst>
                <a:gd name="T0" fmla="*/ 2147483646 w 1"/>
                <a:gd name="T1" fmla="*/ 0 w 1"/>
                <a:gd name="T2" fmla="*/ 2147483646 w 1"/>
                <a:gd name="T3" fmla="*/ 0 60000 65536"/>
                <a:gd name="T4" fmla="*/ 0 60000 65536"/>
                <a:gd name="T5" fmla="*/ 0 60000 65536"/>
              </a:gdLst>
              <a:ahLst/>
              <a:cxnLst>
                <a:cxn ang="T3">
                  <a:pos x="T0" y="0"/>
                </a:cxn>
                <a:cxn ang="T4">
                  <a:pos x="T1" y="0"/>
                </a:cxn>
                <a:cxn ang="T5">
                  <a:pos x="T2" y="0"/>
                </a:cxn>
              </a:cxnLst>
              <a:rect l="0" t="0" r="r" b="b"/>
              <a:pathLst>
                <a:path w="1">
                  <a:moveTo>
                    <a:pt x="1" y="0"/>
                  </a:moveTo>
                  <a:cubicBezTo>
                    <a:pt x="1" y="0"/>
                    <a:pt x="1" y="0"/>
                    <a:pt x="0" y="0"/>
                  </a:cubicBezTo>
                  <a:cubicBezTo>
                    <a:pt x="1" y="0"/>
                    <a:pt x="1" y="0"/>
                    <a:pt x="1" y="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6446" name="Freeform 40">
              <a:extLst>
                <a:ext uri="{FF2B5EF4-FFF2-40B4-BE49-F238E27FC236}">
                  <a16:creationId xmlns="" xmlns:a16="http://schemas.microsoft.com/office/drawing/2014/main" id="{A740B40D-5BCC-4CE6-9916-20AA4373E842}"/>
                </a:ext>
              </a:extLst>
            </p:cNvPr>
            <p:cNvSpPr>
              <a:spLocks/>
            </p:cNvSpPr>
            <p:nvPr/>
          </p:nvSpPr>
          <p:spPr bwMode="auto">
            <a:xfrm>
              <a:off x="9601790" y="2052664"/>
              <a:ext cx="10376" cy="4150"/>
            </a:xfrm>
            <a:custGeom>
              <a:avLst/>
              <a:gdLst>
                <a:gd name="T0" fmla="*/ 0 w 2"/>
                <a:gd name="T1" fmla="*/ 2147483646 h 1"/>
                <a:gd name="T2" fmla="*/ 2147483646 w 2"/>
                <a:gd name="T3" fmla="*/ 0 h 1"/>
                <a:gd name="T4" fmla="*/ 0 w 2"/>
                <a:gd name="T5" fmla="*/ 0 h 1"/>
                <a:gd name="T6" fmla="*/ 0 w 2"/>
                <a:gd name="T7" fmla="*/ 2147483646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1">
                  <a:moveTo>
                    <a:pt x="0" y="1"/>
                  </a:moveTo>
                  <a:cubicBezTo>
                    <a:pt x="1" y="0"/>
                    <a:pt x="1" y="0"/>
                    <a:pt x="2" y="0"/>
                  </a:cubicBezTo>
                  <a:cubicBezTo>
                    <a:pt x="1" y="0"/>
                    <a:pt x="1" y="0"/>
                    <a:pt x="0" y="0"/>
                  </a:cubicBezTo>
                  <a:lnTo>
                    <a:pt x="0" y="1"/>
                  </a:ln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6447" name="Freeform 98">
              <a:extLst>
                <a:ext uri="{FF2B5EF4-FFF2-40B4-BE49-F238E27FC236}">
                  <a16:creationId xmlns="" xmlns:a16="http://schemas.microsoft.com/office/drawing/2014/main" id="{7D0F5896-D489-4CAE-B5A1-844790C1C1D4}"/>
                </a:ext>
              </a:extLst>
            </p:cNvPr>
            <p:cNvSpPr>
              <a:spLocks/>
            </p:cNvSpPr>
            <p:nvPr/>
          </p:nvSpPr>
          <p:spPr bwMode="auto">
            <a:xfrm>
              <a:off x="10832291" y="1428076"/>
              <a:ext cx="103752" cy="240705"/>
            </a:xfrm>
            <a:custGeom>
              <a:avLst/>
              <a:gdLst>
                <a:gd name="T0" fmla="*/ 2147483646 w 21"/>
                <a:gd name="T1" fmla="*/ 2147483646 h 49"/>
                <a:gd name="T2" fmla="*/ 2147483646 w 21"/>
                <a:gd name="T3" fmla="*/ 2147483646 h 49"/>
                <a:gd name="T4" fmla="*/ 2147483646 w 21"/>
                <a:gd name="T5" fmla="*/ 2147483646 h 49"/>
                <a:gd name="T6" fmla="*/ 2147483646 w 21"/>
                <a:gd name="T7" fmla="*/ 2147483646 h 49"/>
                <a:gd name="T8" fmla="*/ 2147483646 w 21"/>
                <a:gd name="T9" fmla="*/ 2147483646 h 49"/>
                <a:gd name="T10" fmla="*/ 2147483646 w 21"/>
                <a:gd name="T11" fmla="*/ 2147483646 h 49"/>
                <a:gd name="T12" fmla="*/ 2147483646 w 21"/>
                <a:gd name="T13" fmla="*/ 2147483646 h 49"/>
                <a:gd name="T14" fmla="*/ 2147483646 w 21"/>
                <a:gd name="T15" fmla="*/ 2147483646 h 49"/>
                <a:gd name="T16" fmla="*/ 2147483646 w 21"/>
                <a:gd name="T17" fmla="*/ 2147483646 h 49"/>
                <a:gd name="T18" fmla="*/ 2147483646 w 21"/>
                <a:gd name="T19" fmla="*/ 2147483646 h 49"/>
                <a:gd name="T20" fmla="*/ 2147483646 w 21"/>
                <a:gd name="T21" fmla="*/ 2147483646 h 49"/>
                <a:gd name="T22" fmla="*/ 2147483646 w 21"/>
                <a:gd name="T23" fmla="*/ 2147483646 h 4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1" h="49">
                  <a:moveTo>
                    <a:pt x="18" y="20"/>
                  </a:moveTo>
                  <a:cubicBezTo>
                    <a:pt x="17" y="19"/>
                    <a:pt x="17" y="18"/>
                    <a:pt x="16" y="17"/>
                  </a:cubicBezTo>
                  <a:cubicBezTo>
                    <a:pt x="16" y="16"/>
                    <a:pt x="16" y="15"/>
                    <a:pt x="16" y="14"/>
                  </a:cubicBezTo>
                  <a:cubicBezTo>
                    <a:pt x="16" y="14"/>
                    <a:pt x="16" y="14"/>
                    <a:pt x="16" y="14"/>
                  </a:cubicBezTo>
                  <a:cubicBezTo>
                    <a:pt x="16" y="12"/>
                    <a:pt x="15" y="11"/>
                    <a:pt x="13" y="10"/>
                  </a:cubicBezTo>
                  <a:cubicBezTo>
                    <a:pt x="13" y="9"/>
                    <a:pt x="13" y="7"/>
                    <a:pt x="13" y="6"/>
                  </a:cubicBezTo>
                  <a:cubicBezTo>
                    <a:pt x="13" y="1"/>
                    <a:pt x="7" y="0"/>
                    <a:pt x="5" y="3"/>
                  </a:cubicBezTo>
                  <a:cubicBezTo>
                    <a:pt x="3" y="2"/>
                    <a:pt x="1" y="3"/>
                    <a:pt x="1" y="5"/>
                  </a:cubicBezTo>
                  <a:cubicBezTo>
                    <a:pt x="0" y="10"/>
                    <a:pt x="2" y="13"/>
                    <a:pt x="4" y="17"/>
                  </a:cubicBezTo>
                  <a:cubicBezTo>
                    <a:pt x="5" y="25"/>
                    <a:pt x="7" y="34"/>
                    <a:pt x="7" y="42"/>
                  </a:cubicBezTo>
                  <a:cubicBezTo>
                    <a:pt x="7" y="48"/>
                    <a:pt x="15" y="49"/>
                    <a:pt x="17" y="43"/>
                  </a:cubicBezTo>
                  <a:cubicBezTo>
                    <a:pt x="20" y="36"/>
                    <a:pt x="21" y="28"/>
                    <a:pt x="18" y="2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6448" name="Freeform 99">
              <a:extLst>
                <a:ext uri="{FF2B5EF4-FFF2-40B4-BE49-F238E27FC236}">
                  <a16:creationId xmlns="" xmlns:a16="http://schemas.microsoft.com/office/drawing/2014/main" id="{A1692889-372E-4D6A-9F85-1F8ACB9426F9}"/>
                </a:ext>
              </a:extLst>
            </p:cNvPr>
            <p:cNvSpPr>
              <a:spLocks/>
            </p:cNvSpPr>
            <p:nvPr/>
          </p:nvSpPr>
          <p:spPr bwMode="auto">
            <a:xfrm>
              <a:off x="11029419" y="1369975"/>
              <a:ext cx="122428" cy="313332"/>
            </a:xfrm>
            <a:custGeom>
              <a:avLst/>
              <a:gdLst>
                <a:gd name="T0" fmla="*/ 2147483646 w 25"/>
                <a:gd name="T1" fmla="*/ 2147483646 h 64"/>
                <a:gd name="T2" fmla="*/ 2147483646 w 25"/>
                <a:gd name="T3" fmla="*/ 2147483646 h 64"/>
                <a:gd name="T4" fmla="*/ 2147483646 w 25"/>
                <a:gd name="T5" fmla="*/ 2147483646 h 64"/>
                <a:gd name="T6" fmla="*/ 2147483646 w 25"/>
                <a:gd name="T7" fmla="*/ 2147483646 h 64"/>
                <a:gd name="T8" fmla="*/ 2147483646 w 25"/>
                <a:gd name="T9" fmla="*/ 2147483646 h 64"/>
                <a:gd name="T10" fmla="*/ 2147483646 w 25"/>
                <a:gd name="T11" fmla="*/ 2147483646 h 64"/>
                <a:gd name="T12" fmla="*/ 2147483646 w 25"/>
                <a:gd name="T13" fmla="*/ 2147483646 h 6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 h="64">
                  <a:moveTo>
                    <a:pt x="15" y="5"/>
                  </a:moveTo>
                  <a:cubicBezTo>
                    <a:pt x="15" y="5"/>
                    <a:pt x="15" y="6"/>
                    <a:pt x="15" y="7"/>
                  </a:cubicBezTo>
                  <a:cubicBezTo>
                    <a:pt x="14" y="7"/>
                    <a:pt x="13" y="7"/>
                    <a:pt x="13" y="8"/>
                  </a:cubicBezTo>
                  <a:cubicBezTo>
                    <a:pt x="5" y="24"/>
                    <a:pt x="0" y="41"/>
                    <a:pt x="4" y="59"/>
                  </a:cubicBezTo>
                  <a:cubicBezTo>
                    <a:pt x="5" y="64"/>
                    <a:pt x="11" y="63"/>
                    <a:pt x="12" y="59"/>
                  </a:cubicBezTo>
                  <a:cubicBezTo>
                    <a:pt x="20" y="41"/>
                    <a:pt x="25" y="25"/>
                    <a:pt x="25" y="6"/>
                  </a:cubicBezTo>
                  <a:cubicBezTo>
                    <a:pt x="25" y="0"/>
                    <a:pt x="17" y="0"/>
                    <a:pt x="15" y="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6449" name="Freeform 100">
              <a:extLst>
                <a:ext uri="{FF2B5EF4-FFF2-40B4-BE49-F238E27FC236}">
                  <a16:creationId xmlns="" xmlns:a16="http://schemas.microsoft.com/office/drawing/2014/main" id="{237BD333-A7B6-4F2E-AD57-7B22A853E2B9}"/>
                </a:ext>
              </a:extLst>
            </p:cNvPr>
            <p:cNvSpPr>
              <a:spLocks/>
            </p:cNvSpPr>
            <p:nvPr/>
          </p:nvSpPr>
          <p:spPr bwMode="auto">
            <a:xfrm>
              <a:off x="11274274" y="1438452"/>
              <a:ext cx="161853" cy="244855"/>
            </a:xfrm>
            <a:custGeom>
              <a:avLst/>
              <a:gdLst>
                <a:gd name="T0" fmla="*/ 2147483646 w 33"/>
                <a:gd name="T1" fmla="*/ 2147483646 h 50"/>
                <a:gd name="T2" fmla="*/ 2147483646 w 33"/>
                <a:gd name="T3" fmla="*/ 2147483646 h 50"/>
                <a:gd name="T4" fmla="*/ 2147483646 w 33"/>
                <a:gd name="T5" fmla="*/ 2147483646 h 50"/>
                <a:gd name="T6" fmla="*/ 2147483646 w 33"/>
                <a:gd name="T7" fmla="*/ 2147483646 h 50"/>
                <a:gd name="T8" fmla="*/ 2147483646 w 33"/>
                <a:gd name="T9" fmla="*/ 2147483646 h 50"/>
                <a:gd name="T10" fmla="*/ 2147483646 w 33"/>
                <a:gd name="T11" fmla="*/ 2147483646 h 50"/>
                <a:gd name="T12" fmla="*/ 2147483646 w 33"/>
                <a:gd name="T13" fmla="*/ 2147483646 h 5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3" h="50">
                  <a:moveTo>
                    <a:pt x="22" y="4"/>
                  </a:moveTo>
                  <a:cubicBezTo>
                    <a:pt x="20" y="7"/>
                    <a:pt x="18" y="9"/>
                    <a:pt x="17" y="12"/>
                  </a:cubicBezTo>
                  <a:cubicBezTo>
                    <a:pt x="13" y="15"/>
                    <a:pt x="9" y="18"/>
                    <a:pt x="6" y="22"/>
                  </a:cubicBezTo>
                  <a:cubicBezTo>
                    <a:pt x="0" y="29"/>
                    <a:pt x="0" y="37"/>
                    <a:pt x="2" y="45"/>
                  </a:cubicBezTo>
                  <a:cubicBezTo>
                    <a:pt x="2" y="50"/>
                    <a:pt x="8" y="49"/>
                    <a:pt x="10" y="46"/>
                  </a:cubicBezTo>
                  <a:cubicBezTo>
                    <a:pt x="18" y="35"/>
                    <a:pt x="24" y="23"/>
                    <a:pt x="30" y="11"/>
                  </a:cubicBezTo>
                  <a:cubicBezTo>
                    <a:pt x="33" y="6"/>
                    <a:pt x="27" y="0"/>
                    <a:pt x="22" y="4"/>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grpSp>
        <p:nvGrpSpPr>
          <p:cNvPr id="122" name="组合 121">
            <a:extLst>
              <a:ext uri="{FF2B5EF4-FFF2-40B4-BE49-F238E27FC236}">
                <a16:creationId xmlns="" xmlns:a16="http://schemas.microsoft.com/office/drawing/2014/main" id="{6178E96E-011A-4547-9043-C9DA1E4B55FD}"/>
              </a:ext>
            </a:extLst>
          </p:cNvPr>
          <p:cNvGrpSpPr>
            <a:grpSpLocks/>
          </p:cNvGrpSpPr>
          <p:nvPr/>
        </p:nvGrpSpPr>
        <p:grpSpPr bwMode="auto">
          <a:xfrm>
            <a:off x="7556501" y="5732464"/>
            <a:ext cx="555625" cy="765175"/>
            <a:chOff x="6711257" y="5432908"/>
            <a:chExt cx="740789" cy="765691"/>
          </a:xfrm>
        </p:grpSpPr>
        <p:sp>
          <p:nvSpPr>
            <p:cNvPr id="16438" name="Freeform 35">
              <a:extLst>
                <a:ext uri="{FF2B5EF4-FFF2-40B4-BE49-F238E27FC236}">
                  <a16:creationId xmlns="" xmlns:a16="http://schemas.microsoft.com/office/drawing/2014/main" id="{F58809B5-134F-41D4-8E31-9D696C0D51CB}"/>
                </a:ext>
              </a:extLst>
            </p:cNvPr>
            <p:cNvSpPr>
              <a:spLocks noEditPoints="1"/>
            </p:cNvSpPr>
            <p:nvPr/>
          </p:nvSpPr>
          <p:spPr bwMode="auto">
            <a:xfrm>
              <a:off x="6711257" y="5727564"/>
              <a:ext cx="427459" cy="471035"/>
            </a:xfrm>
            <a:custGeom>
              <a:avLst/>
              <a:gdLst>
                <a:gd name="T0" fmla="*/ 2147483646 w 87"/>
                <a:gd name="T1" fmla="*/ 2147483646 h 96"/>
                <a:gd name="T2" fmla="*/ 2147483646 w 87"/>
                <a:gd name="T3" fmla="*/ 2147483646 h 96"/>
                <a:gd name="T4" fmla="*/ 2147483646 w 87"/>
                <a:gd name="T5" fmla="*/ 2147483646 h 96"/>
                <a:gd name="T6" fmla="*/ 2147483646 w 87"/>
                <a:gd name="T7" fmla="*/ 2147483646 h 96"/>
                <a:gd name="T8" fmla="*/ 2147483646 w 87"/>
                <a:gd name="T9" fmla="*/ 2147483646 h 96"/>
                <a:gd name="T10" fmla="*/ 2147483646 w 87"/>
                <a:gd name="T11" fmla="*/ 2147483646 h 96"/>
                <a:gd name="T12" fmla="*/ 2147483646 w 87"/>
                <a:gd name="T13" fmla="*/ 2147483646 h 96"/>
                <a:gd name="T14" fmla="*/ 2147483646 w 87"/>
                <a:gd name="T15" fmla="*/ 2147483646 h 96"/>
                <a:gd name="T16" fmla="*/ 2147483646 w 87"/>
                <a:gd name="T17" fmla="*/ 2147483646 h 96"/>
                <a:gd name="T18" fmla="*/ 2147483646 w 87"/>
                <a:gd name="T19" fmla="*/ 2147483646 h 96"/>
                <a:gd name="T20" fmla="*/ 2147483646 w 87"/>
                <a:gd name="T21" fmla="*/ 2147483646 h 96"/>
                <a:gd name="T22" fmla="*/ 2147483646 w 87"/>
                <a:gd name="T23" fmla="*/ 2147483646 h 96"/>
                <a:gd name="T24" fmla="*/ 2147483646 w 87"/>
                <a:gd name="T25" fmla="*/ 2147483646 h 96"/>
                <a:gd name="T26" fmla="*/ 2147483646 w 87"/>
                <a:gd name="T27" fmla="*/ 2147483646 h 96"/>
                <a:gd name="T28" fmla="*/ 2147483646 w 87"/>
                <a:gd name="T29" fmla="*/ 2147483646 h 96"/>
                <a:gd name="T30" fmla="*/ 2147483646 w 87"/>
                <a:gd name="T31" fmla="*/ 2147483646 h 96"/>
                <a:gd name="T32" fmla="*/ 2147483646 w 87"/>
                <a:gd name="T33" fmla="*/ 2147483646 h 96"/>
                <a:gd name="T34" fmla="*/ 2147483646 w 87"/>
                <a:gd name="T35" fmla="*/ 2147483646 h 96"/>
                <a:gd name="T36" fmla="*/ 2147483646 w 87"/>
                <a:gd name="T37" fmla="*/ 2147483646 h 96"/>
                <a:gd name="T38" fmla="*/ 2147483646 w 87"/>
                <a:gd name="T39" fmla="*/ 2147483646 h 96"/>
                <a:gd name="T40" fmla="*/ 2147483646 w 87"/>
                <a:gd name="T41" fmla="*/ 2147483646 h 96"/>
                <a:gd name="T42" fmla="*/ 2147483646 w 87"/>
                <a:gd name="T43" fmla="*/ 2147483646 h 96"/>
                <a:gd name="T44" fmla="*/ 2147483646 w 87"/>
                <a:gd name="T45" fmla="*/ 2147483646 h 96"/>
                <a:gd name="T46" fmla="*/ 2147483646 w 87"/>
                <a:gd name="T47" fmla="*/ 2147483646 h 96"/>
                <a:gd name="T48" fmla="*/ 2147483646 w 87"/>
                <a:gd name="T49" fmla="*/ 2147483646 h 96"/>
                <a:gd name="T50" fmla="*/ 2147483646 w 87"/>
                <a:gd name="T51" fmla="*/ 2147483646 h 96"/>
                <a:gd name="T52" fmla="*/ 2147483646 w 87"/>
                <a:gd name="T53" fmla="*/ 2147483646 h 96"/>
                <a:gd name="T54" fmla="*/ 2147483646 w 87"/>
                <a:gd name="T55" fmla="*/ 2147483646 h 96"/>
                <a:gd name="T56" fmla="*/ 2147483646 w 87"/>
                <a:gd name="T57" fmla="*/ 2147483646 h 96"/>
                <a:gd name="T58" fmla="*/ 2147483646 w 87"/>
                <a:gd name="T59" fmla="*/ 2147483646 h 96"/>
                <a:gd name="T60" fmla="*/ 2147483646 w 87"/>
                <a:gd name="T61" fmla="*/ 2147483646 h 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87" h="96">
                  <a:moveTo>
                    <a:pt x="82" y="25"/>
                  </a:moveTo>
                  <a:cubicBezTo>
                    <a:pt x="75" y="24"/>
                    <a:pt x="69" y="23"/>
                    <a:pt x="62" y="23"/>
                  </a:cubicBezTo>
                  <a:cubicBezTo>
                    <a:pt x="61" y="18"/>
                    <a:pt x="60" y="12"/>
                    <a:pt x="60" y="7"/>
                  </a:cubicBezTo>
                  <a:cubicBezTo>
                    <a:pt x="59" y="0"/>
                    <a:pt x="48" y="0"/>
                    <a:pt x="48" y="7"/>
                  </a:cubicBezTo>
                  <a:cubicBezTo>
                    <a:pt x="48" y="8"/>
                    <a:pt x="49" y="9"/>
                    <a:pt x="49" y="10"/>
                  </a:cubicBezTo>
                  <a:cubicBezTo>
                    <a:pt x="46" y="14"/>
                    <a:pt x="44" y="18"/>
                    <a:pt x="42" y="22"/>
                  </a:cubicBezTo>
                  <a:cubicBezTo>
                    <a:pt x="31" y="22"/>
                    <a:pt x="19" y="22"/>
                    <a:pt x="8" y="23"/>
                  </a:cubicBezTo>
                  <a:cubicBezTo>
                    <a:pt x="2" y="23"/>
                    <a:pt x="0" y="31"/>
                    <a:pt x="5" y="34"/>
                  </a:cubicBezTo>
                  <a:cubicBezTo>
                    <a:pt x="13" y="40"/>
                    <a:pt x="21" y="46"/>
                    <a:pt x="28" y="53"/>
                  </a:cubicBezTo>
                  <a:cubicBezTo>
                    <a:pt x="24" y="63"/>
                    <a:pt x="20" y="73"/>
                    <a:pt x="16" y="83"/>
                  </a:cubicBezTo>
                  <a:cubicBezTo>
                    <a:pt x="15" y="89"/>
                    <a:pt x="22" y="93"/>
                    <a:pt x="26" y="89"/>
                  </a:cubicBezTo>
                  <a:cubicBezTo>
                    <a:pt x="32" y="83"/>
                    <a:pt x="38" y="77"/>
                    <a:pt x="45" y="71"/>
                  </a:cubicBezTo>
                  <a:cubicBezTo>
                    <a:pt x="51" y="79"/>
                    <a:pt x="58" y="86"/>
                    <a:pt x="66" y="93"/>
                  </a:cubicBezTo>
                  <a:cubicBezTo>
                    <a:pt x="69" y="96"/>
                    <a:pt x="76" y="94"/>
                    <a:pt x="76" y="89"/>
                  </a:cubicBezTo>
                  <a:cubicBezTo>
                    <a:pt x="75" y="75"/>
                    <a:pt x="72" y="63"/>
                    <a:pt x="68" y="50"/>
                  </a:cubicBezTo>
                  <a:cubicBezTo>
                    <a:pt x="74" y="45"/>
                    <a:pt x="79" y="40"/>
                    <a:pt x="84" y="35"/>
                  </a:cubicBezTo>
                  <a:cubicBezTo>
                    <a:pt x="87" y="32"/>
                    <a:pt x="86" y="26"/>
                    <a:pt x="82" y="25"/>
                  </a:cubicBezTo>
                  <a:close/>
                  <a:moveTo>
                    <a:pt x="40" y="47"/>
                  </a:moveTo>
                  <a:cubicBezTo>
                    <a:pt x="42" y="43"/>
                    <a:pt x="43" y="39"/>
                    <a:pt x="45" y="35"/>
                  </a:cubicBezTo>
                  <a:cubicBezTo>
                    <a:pt x="48" y="35"/>
                    <a:pt x="51" y="35"/>
                    <a:pt x="54" y="35"/>
                  </a:cubicBezTo>
                  <a:cubicBezTo>
                    <a:pt x="55" y="38"/>
                    <a:pt x="56" y="41"/>
                    <a:pt x="56" y="44"/>
                  </a:cubicBezTo>
                  <a:cubicBezTo>
                    <a:pt x="53" y="47"/>
                    <a:pt x="50" y="50"/>
                    <a:pt x="46" y="53"/>
                  </a:cubicBezTo>
                  <a:cubicBezTo>
                    <a:pt x="44" y="51"/>
                    <a:pt x="42" y="49"/>
                    <a:pt x="40" y="47"/>
                  </a:cubicBezTo>
                  <a:close/>
                  <a:moveTo>
                    <a:pt x="27" y="35"/>
                  </a:moveTo>
                  <a:cubicBezTo>
                    <a:pt x="30" y="35"/>
                    <a:pt x="33" y="35"/>
                    <a:pt x="36" y="35"/>
                  </a:cubicBezTo>
                  <a:cubicBezTo>
                    <a:pt x="35" y="36"/>
                    <a:pt x="34" y="38"/>
                    <a:pt x="33" y="40"/>
                  </a:cubicBezTo>
                  <a:cubicBezTo>
                    <a:pt x="31" y="38"/>
                    <a:pt x="29" y="37"/>
                    <a:pt x="27" y="35"/>
                  </a:cubicBezTo>
                  <a:close/>
                  <a:moveTo>
                    <a:pt x="63" y="71"/>
                  </a:moveTo>
                  <a:cubicBezTo>
                    <a:pt x="60" y="68"/>
                    <a:pt x="57" y="65"/>
                    <a:pt x="55" y="62"/>
                  </a:cubicBezTo>
                  <a:cubicBezTo>
                    <a:pt x="56" y="60"/>
                    <a:pt x="58" y="59"/>
                    <a:pt x="60" y="57"/>
                  </a:cubicBezTo>
                  <a:cubicBezTo>
                    <a:pt x="61" y="62"/>
                    <a:pt x="62" y="67"/>
                    <a:pt x="63" y="71"/>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6439" name="Freeform 104">
              <a:extLst>
                <a:ext uri="{FF2B5EF4-FFF2-40B4-BE49-F238E27FC236}">
                  <a16:creationId xmlns="" xmlns:a16="http://schemas.microsoft.com/office/drawing/2014/main" id="{2CC6FE91-CF09-43AF-BB36-AEDB809B4555}"/>
                </a:ext>
              </a:extLst>
            </p:cNvPr>
            <p:cNvSpPr>
              <a:spLocks/>
            </p:cNvSpPr>
            <p:nvPr/>
          </p:nvSpPr>
          <p:spPr bwMode="auto">
            <a:xfrm>
              <a:off x="7211341" y="5432908"/>
              <a:ext cx="240705" cy="244855"/>
            </a:xfrm>
            <a:custGeom>
              <a:avLst/>
              <a:gdLst>
                <a:gd name="T0" fmla="*/ 2147483646 w 49"/>
                <a:gd name="T1" fmla="*/ 2147483646 h 50"/>
                <a:gd name="T2" fmla="*/ 2147483646 w 49"/>
                <a:gd name="T3" fmla="*/ 2147483646 h 50"/>
                <a:gd name="T4" fmla="*/ 2147483646 w 49"/>
                <a:gd name="T5" fmla="*/ 2147483646 h 50"/>
                <a:gd name="T6" fmla="*/ 2147483646 w 49"/>
                <a:gd name="T7" fmla="*/ 2147483646 h 50"/>
                <a:gd name="T8" fmla="*/ 2147483646 w 49"/>
                <a:gd name="T9" fmla="*/ 2147483646 h 50"/>
                <a:gd name="T10" fmla="*/ 2147483646 w 49"/>
                <a:gd name="T11" fmla="*/ 2147483646 h 50"/>
                <a:gd name="T12" fmla="*/ 2147483646 w 49"/>
                <a:gd name="T13" fmla="*/ 2147483646 h 50"/>
                <a:gd name="T14" fmla="*/ 2147483646 w 49"/>
                <a:gd name="T15" fmla="*/ 2147483646 h 50"/>
                <a:gd name="T16" fmla="*/ 2147483646 w 49"/>
                <a:gd name="T17" fmla="*/ 2147483646 h 50"/>
                <a:gd name="T18" fmla="*/ 2147483646 w 49"/>
                <a:gd name="T19" fmla="*/ 2147483646 h 50"/>
                <a:gd name="T20" fmla="*/ 2147483646 w 49"/>
                <a:gd name="T21" fmla="*/ 2147483646 h 50"/>
                <a:gd name="T22" fmla="*/ 2147483646 w 49"/>
                <a:gd name="T23" fmla="*/ 2147483646 h 50"/>
                <a:gd name="T24" fmla="*/ 2147483646 w 49"/>
                <a:gd name="T25" fmla="*/ 2147483646 h 50"/>
                <a:gd name="T26" fmla="*/ 2147483646 w 49"/>
                <a:gd name="T27" fmla="*/ 2147483646 h 50"/>
                <a:gd name="T28" fmla="*/ 2147483646 w 49"/>
                <a:gd name="T29" fmla="*/ 2147483646 h 50"/>
                <a:gd name="T30" fmla="*/ 2147483646 w 49"/>
                <a:gd name="T31" fmla="*/ 2147483646 h 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9" h="50">
                  <a:moveTo>
                    <a:pt x="42" y="10"/>
                  </a:moveTo>
                  <a:cubicBezTo>
                    <a:pt x="36" y="11"/>
                    <a:pt x="32" y="13"/>
                    <a:pt x="27" y="16"/>
                  </a:cubicBezTo>
                  <a:cubicBezTo>
                    <a:pt x="25" y="13"/>
                    <a:pt x="24" y="10"/>
                    <a:pt x="23" y="7"/>
                  </a:cubicBezTo>
                  <a:cubicBezTo>
                    <a:pt x="20" y="0"/>
                    <a:pt x="11" y="3"/>
                    <a:pt x="12" y="10"/>
                  </a:cubicBezTo>
                  <a:cubicBezTo>
                    <a:pt x="13" y="14"/>
                    <a:pt x="14" y="18"/>
                    <a:pt x="15" y="22"/>
                  </a:cubicBezTo>
                  <a:cubicBezTo>
                    <a:pt x="12" y="24"/>
                    <a:pt x="8" y="26"/>
                    <a:pt x="4" y="28"/>
                  </a:cubicBezTo>
                  <a:cubicBezTo>
                    <a:pt x="0" y="31"/>
                    <a:pt x="3" y="39"/>
                    <a:pt x="8" y="37"/>
                  </a:cubicBezTo>
                  <a:cubicBezTo>
                    <a:pt x="12" y="36"/>
                    <a:pt x="16" y="34"/>
                    <a:pt x="20" y="33"/>
                  </a:cubicBezTo>
                  <a:cubicBezTo>
                    <a:pt x="21" y="34"/>
                    <a:pt x="22" y="35"/>
                    <a:pt x="22" y="36"/>
                  </a:cubicBezTo>
                  <a:cubicBezTo>
                    <a:pt x="24" y="40"/>
                    <a:pt x="26" y="44"/>
                    <a:pt x="29" y="46"/>
                  </a:cubicBezTo>
                  <a:cubicBezTo>
                    <a:pt x="31" y="48"/>
                    <a:pt x="34" y="49"/>
                    <a:pt x="36" y="49"/>
                  </a:cubicBezTo>
                  <a:cubicBezTo>
                    <a:pt x="31" y="50"/>
                    <a:pt x="36" y="49"/>
                    <a:pt x="38" y="49"/>
                  </a:cubicBezTo>
                  <a:cubicBezTo>
                    <a:pt x="42" y="48"/>
                    <a:pt x="43" y="43"/>
                    <a:pt x="41" y="40"/>
                  </a:cubicBezTo>
                  <a:cubicBezTo>
                    <a:pt x="40" y="35"/>
                    <a:pt x="36" y="31"/>
                    <a:pt x="34" y="28"/>
                  </a:cubicBezTo>
                  <a:cubicBezTo>
                    <a:pt x="38" y="26"/>
                    <a:pt x="43" y="24"/>
                    <a:pt x="46" y="21"/>
                  </a:cubicBezTo>
                  <a:cubicBezTo>
                    <a:pt x="49" y="17"/>
                    <a:pt x="47" y="10"/>
                    <a:pt x="42" y="1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grpSp>
        <p:nvGrpSpPr>
          <p:cNvPr id="120" name="组合 119">
            <a:extLst>
              <a:ext uri="{FF2B5EF4-FFF2-40B4-BE49-F238E27FC236}">
                <a16:creationId xmlns="" xmlns:a16="http://schemas.microsoft.com/office/drawing/2014/main" id="{06EB1EF2-ACAC-4FA2-8D14-939CA74AC87B}"/>
              </a:ext>
            </a:extLst>
          </p:cNvPr>
          <p:cNvGrpSpPr>
            <a:grpSpLocks/>
          </p:cNvGrpSpPr>
          <p:nvPr/>
        </p:nvGrpSpPr>
        <p:grpSpPr bwMode="auto">
          <a:xfrm>
            <a:off x="2592389" y="1263650"/>
            <a:ext cx="479425" cy="522288"/>
            <a:chOff x="2256140" y="1944762"/>
            <a:chExt cx="917169" cy="751165"/>
          </a:xfrm>
        </p:grpSpPr>
        <p:sp>
          <p:nvSpPr>
            <p:cNvPr id="16436" name="Freeform 45">
              <a:extLst>
                <a:ext uri="{FF2B5EF4-FFF2-40B4-BE49-F238E27FC236}">
                  <a16:creationId xmlns="" xmlns:a16="http://schemas.microsoft.com/office/drawing/2014/main" id="{C32FDA18-81C1-42D4-BB75-7C9DA932B94C}"/>
                </a:ext>
              </a:extLst>
            </p:cNvPr>
            <p:cNvSpPr>
              <a:spLocks noEditPoints="1"/>
            </p:cNvSpPr>
            <p:nvPr/>
          </p:nvSpPr>
          <p:spPr bwMode="auto">
            <a:xfrm>
              <a:off x="2737550" y="1944762"/>
              <a:ext cx="435759" cy="388034"/>
            </a:xfrm>
            <a:custGeom>
              <a:avLst/>
              <a:gdLst>
                <a:gd name="T0" fmla="*/ 2147483646 w 89"/>
                <a:gd name="T1" fmla="*/ 2147483646 h 79"/>
                <a:gd name="T2" fmla="*/ 2147483646 w 89"/>
                <a:gd name="T3" fmla="*/ 2147483646 h 79"/>
                <a:gd name="T4" fmla="*/ 2147483646 w 89"/>
                <a:gd name="T5" fmla="*/ 2147483646 h 79"/>
                <a:gd name="T6" fmla="*/ 2147483646 w 89"/>
                <a:gd name="T7" fmla="*/ 2147483646 h 79"/>
                <a:gd name="T8" fmla="*/ 2147483646 w 89"/>
                <a:gd name="T9" fmla="*/ 2147483646 h 79"/>
                <a:gd name="T10" fmla="*/ 2147483646 w 89"/>
                <a:gd name="T11" fmla="*/ 2147483646 h 79"/>
                <a:gd name="T12" fmla="*/ 2147483646 w 89"/>
                <a:gd name="T13" fmla="*/ 2147483646 h 79"/>
                <a:gd name="T14" fmla="*/ 2147483646 w 89"/>
                <a:gd name="T15" fmla="*/ 2147483646 h 79"/>
                <a:gd name="T16" fmla="*/ 2147483646 w 89"/>
                <a:gd name="T17" fmla="*/ 2147483646 h 79"/>
                <a:gd name="T18" fmla="*/ 2147483646 w 89"/>
                <a:gd name="T19" fmla="*/ 2147483646 h 79"/>
                <a:gd name="T20" fmla="*/ 2147483646 w 89"/>
                <a:gd name="T21" fmla="*/ 2147483646 h 79"/>
                <a:gd name="T22" fmla="*/ 2147483646 w 89"/>
                <a:gd name="T23" fmla="*/ 2147483646 h 79"/>
                <a:gd name="T24" fmla="*/ 2147483646 w 89"/>
                <a:gd name="T25" fmla="*/ 2147483646 h 79"/>
                <a:gd name="T26" fmla="*/ 2147483646 w 89"/>
                <a:gd name="T27" fmla="*/ 2147483646 h 79"/>
                <a:gd name="T28" fmla="*/ 2147483646 w 89"/>
                <a:gd name="T29" fmla="*/ 2147483646 h 79"/>
                <a:gd name="T30" fmla="*/ 2147483646 w 89"/>
                <a:gd name="T31" fmla="*/ 2147483646 h 79"/>
                <a:gd name="T32" fmla="*/ 2147483646 w 89"/>
                <a:gd name="T33" fmla="*/ 2147483646 h 79"/>
                <a:gd name="T34" fmla="*/ 2147483646 w 89"/>
                <a:gd name="T35" fmla="*/ 2147483646 h 79"/>
                <a:gd name="T36" fmla="*/ 2147483646 w 89"/>
                <a:gd name="T37" fmla="*/ 2147483646 h 79"/>
                <a:gd name="T38" fmla="*/ 2147483646 w 89"/>
                <a:gd name="T39" fmla="*/ 2147483646 h 79"/>
                <a:gd name="T40" fmla="*/ 2147483646 w 89"/>
                <a:gd name="T41" fmla="*/ 2147483646 h 79"/>
                <a:gd name="T42" fmla="*/ 2147483646 w 89"/>
                <a:gd name="T43" fmla="*/ 2147483646 h 79"/>
                <a:gd name="T44" fmla="*/ 2147483646 w 89"/>
                <a:gd name="T45" fmla="*/ 2147483646 h 79"/>
                <a:gd name="T46" fmla="*/ 2147483646 w 89"/>
                <a:gd name="T47" fmla="*/ 2147483646 h 79"/>
                <a:gd name="T48" fmla="*/ 2147483646 w 89"/>
                <a:gd name="T49" fmla="*/ 2147483646 h 79"/>
                <a:gd name="T50" fmla="*/ 2147483646 w 89"/>
                <a:gd name="T51" fmla="*/ 2147483646 h 79"/>
                <a:gd name="T52" fmla="*/ 2147483646 w 89"/>
                <a:gd name="T53" fmla="*/ 2147483646 h 79"/>
                <a:gd name="T54" fmla="*/ 2147483646 w 89"/>
                <a:gd name="T55" fmla="*/ 2147483646 h 79"/>
                <a:gd name="T56" fmla="*/ 2147483646 w 89"/>
                <a:gd name="T57" fmla="*/ 2147483646 h 79"/>
                <a:gd name="T58" fmla="*/ 2147483646 w 89"/>
                <a:gd name="T59" fmla="*/ 2147483646 h 79"/>
                <a:gd name="T60" fmla="*/ 2147483646 w 89"/>
                <a:gd name="T61" fmla="*/ 2147483646 h 79"/>
                <a:gd name="T62" fmla="*/ 2147483646 w 89"/>
                <a:gd name="T63" fmla="*/ 2147483646 h 79"/>
                <a:gd name="T64" fmla="*/ 2147483646 w 89"/>
                <a:gd name="T65" fmla="*/ 2147483646 h 79"/>
                <a:gd name="T66" fmla="*/ 2147483646 w 89"/>
                <a:gd name="T67" fmla="*/ 2147483646 h 79"/>
                <a:gd name="T68" fmla="*/ 2147483646 w 89"/>
                <a:gd name="T69" fmla="*/ 2147483646 h 7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89" h="79">
                  <a:moveTo>
                    <a:pt x="81" y="9"/>
                  </a:moveTo>
                  <a:cubicBezTo>
                    <a:pt x="70" y="14"/>
                    <a:pt x="59" y="17"/>
                    <a:pt x="48" y="20"/>
                  </a:cubicBezTo>
                  <a:cubicBezTo>
                    <a:pt x="43" y="15"/>
                    <a:pt x="38" y="10"/>
                    <a:pt x="33" y="5"/>
                  </a:cubicBezTo>
                  <a:cubicBezTo>
                    <a:pt x="27" y="0"/>
                    <a:pt x="19" y="8"/>
                    <a:pt x="25" y="13"/>
                  </a:cubicBezTo>
                  <a:cubicBezTo>
                    <a:pt x="27" y="15"/>
                    <a:pt x="29" y="17"/>
                    <a:pt x="31" y="19"/>
                  </a:cubicBezTo>
                  <a:cubicBezTo>
                    <a:pt x="31" y="21"/>
                    <a:pt x="31" y="23"/>
                    <a:pt x="31" y="24"/>
                  </a:cubicBezTo>
                  <a:cubicBezTo>
                    <a:pt x="22" y="27"/>
                    <a:pt x="13" y="30"/>
                    <a:pt x="5" y="34"/>
                  </a:cubicBezTo>
                  <a:cubicBezTo>
                    <a:pt x="0" y="36"/>
                    <a:pt x="2" y="42"/>
                    <a:pt x="6" y="44"/>
                  </a:cubicBezTo>
                  <a:cubicBezTo>
                    <a:pt x="14" y="46"/>
                    <a:pt x="21" y="50"/>
                    <a:pt x="29" y="54"/>
                  </a:cubicBezTo>
                  <a:cubicBezTo>
                    <a:pt x="28" y="60"/>
                    <a:pt x="27" y="67"/>
                    <a:pt x="27" y="73"/>
                  </a:cubicBezTo>
                  <a:cubicBezTo>
                    <a:pt x="26" y="78"/>
                    <a:pt x="33" y="79"/>
                    <a:pt x="35" y="75"/>
                  </a:cubicBezTo>
                  <a:cubicBezTo>
                    <a:pt x="38" y="70"/>
                    <a:pt x="41" y="66"/>
                    <a:pt x="44" y="61"/>
                  </a:cubicBezTo>
                  <a:cubicBezTo>
                    <a:pt x="56" y="66"/>
                    <a:pt x="67" y="70"/>
                    <a:pt x="79" y="71"/>
                  </a:cubicBezTo>
                  <a:cubicBezTo>
                    <a:pt x="84" y="71"/>
                    <a:pt x="87" y="66"/>
                    <a:pt x="84" y="62"/>
                  </a:cubicBezTo>
                  <a:cubicBezTo>
                    <a:pt x="79" y="53"/>
                    <a:pt x="72" y="45"/>
                    <a:pt x="65" y="37"/>
                  </a:cubicBezTo>
                  <a:cubicBezTo>
                    <a:pt x="71" y="30"/>
                    <a:pt x="78" y="24"/>
                    <a:pt x="86" y="18"/>
                  </a:cubicBezTo>
                  <a:cubicBezTo>
                    <a:pt x="89" y="15"/>
                    <a:pt x="85" y="7"/>
                    <a:pt x="81" y="9"/>
                  </a:cubicBezTo>
                  <a:close/>
                  <a:moveTo>
                    <a:pt x="50" y="38"/>
                  </a:moveTo>
                  <a:cubicBezTo>
                    <a:pt x="47" y="42"/>
                    <a:pt x="45" y="45"/>
                    <a:pt x="42" y="48"/>
                  </a:cubicBezTo>
                  <a:cubicBezTo>
                    <a:pt x="40" y="47"/>
                    <a:pt x="39" y="47"/>
                    <a:pt x="37" y="46"/>
                  </a:cubicBezTo>
                  <a:cubicBezTo>
                    <a:pt x="38" y="42"/>
                    <a:pt x="38" y="37"/>
                    <a:pt x="37" y="33"/>
                  </a:cubicBezTo>
                  <a:cubicBezTo>
                    <a:pt x="39" y="33"/>
                    <a:pt x="41" y="32"/>
                    <a:pt x="43" y="32"/>
                  </a:cubicBezTo>
                  <a:cubicBezTo>
                    <a:pt x="45" y="34"/>
                    <a:pt x="48" y="36"/>
                    <a:pt x="50" y="38"/>
                  </a:cubicBezTo>
                  <a:close/>
                  <a:moveTo>
                    <a:pt x="22" y="38"/>
                  </a:moveTo>
                  <a:cubicBezTo>
                    <a:pt x="24" y="37"/>
                    <a:pt x="27" y="36"/>
                    <a:pt x="30" y="35"/>
                  </a:cubicBezTo>
                  <a:cubicBezTo>
                    <a:pt x="30" y="38"/>
                    <a:pt x="30" y="40"/>
                    <a:pt x="30" y="42"/>
                  </a:cubicBezTo>
                  <a:cubicBezTo>
                    <a:pt x="27" y="41"/>
                    <a:pt x="24" y="40"/>
                    <a:pt x="22" y="38"/>
                  </a:cubicBezTo>
                  <a:close/>
                  <a:moveTo>
                    <a:pt x="57" y="46"/>
                  </a:moveTo>
                  <a:cubicBezTo>
                    <a:pt x="60" y="49"/>
                    <a:pt x="63" y="53"/>
                    <a:pt x="67" y="57"/>
                  </a:cubicBezTo>
                  <a:cubicBezTo>
                    <a:pt x="61" y="56"/>
                    <a:pt x="56" y="54"/>
                    <a:pt x="51" y="52"/>
                  </a:cubicBezTo>
                  <a:cubicBezTo>
                    <a:pt x="53" y="50"/>
                    <a:pt x="55" y="48"/>
                    <a:pt x="57" y="46"/>
                  </a:cubicBezTo>
                  <a:close/>
                  <a:moveTo>
                    <a:pt x="56" y="28"/>
                  </a:moveTo>
                  <a:cubicBezTo>
                    <a:pt x="58" y="28"/>
                    <a:pt x="60" y="27"/>
                    <a:pt x="61" y="27"/>
                  </a:cubicBezTo>
                  <a:cubicBezTo>
                    <a:pt x="60" y="28"/>
                    <a:pt x="59" y="29"/>
                    <a:pt x="58" y="30"/>
                  </a:cubicBezTo>
                  <a:cubicBezTo>
                    <a:pt x="58" y="29"/>
                    <a:pt x="57" y="29"/>
                    <a:pt x="56" y="2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6437" name="Freeform 113">
              <a:extLst>
                <a:ext uri="{FF2B5EF4-FFF2-40B4-BE49-F238E27FC236}">
                  <a16:creationId xmlns="" xmlns:a16="http://schemas.microsoft.com/office/drawing/2014/main" id="{9A64B89B-7711-40BC-A63D-F7E1DCB38DB3}"/>
                </a:ext>
              </a:extLst>
            </p:cNvPr>
            <p:cNvSpPr>
              <a:spLocks/>
            </p:cNvSpPr>
            <p:nvPr/>
          </p:nvSpPr>
          <p:spPr bwMode="auto">
            <a:xfrm>
              <a:off x="2256140" y="2430322"/>
              <a:ext cx="284281" cy="265605"/>
            </a:xfrm>
            <a:custGeom>
              <a:avLst/>
              <a:gdLst>
                <a:gd name="T0" fmla="*/ 2147483646 w 58"/>
                <a:gd name="T1" fmla="*/ 2147483646 h 54"/>
                <a:gd name="T2" fmla="*/ 2147483646 w 58"/>
                <a:gd name="T3" fmla="*/ 2147483646 h 54"/>
                <a:gd name="T4" fmla="*/ 2147483646 w 58"/>
                <a:gd name="T5" fmla="*/ 2147483646 h 54"/>
                <a:gd name="T6" fmla="*/ 2147483646 w 58"/>
                <a:gd name="T7" fmla="*/ 2147483646 h 54"/>
                <a:gd name="T8" fmla="*/ 2147483646 w 58"/>
                <a:gd name="T9" fmla="*/ 2147483646 h 54"/>
                <a:gd name="T10" fmla="*/ 2147483646 w 58"/>
                <a:gd name="T11" fmla="*/ 2147483646 h 54"/>
                <a:gd name="T12" fmla="*/ 2147483646 w 58"/>
                <a:gd name="T13" fmla="*/ 2147483646 h 54"/>
                <a:gd name="T14" fmla="*/ 2147483646 w 58"/>
                <a:gd name="T15" fmla="*/ 2147483646 h 54"/>
                <a:gd name="T16" fmla="*/ 2147483646 w 58"/>
                <a:gd name="T17" fmla="*/ 2147483646 h 54"/>
                <a:gd name="T18" fmla="*/ 2147483646 w 58"/>
                <a:gd name="T19" fmla="*/ 2147483646 h 54"/>
                <a:gd name="T20" fmla="*/ 2147483646 w 58"/>
                <a:gd name="T21" fmla="*/ 2147483646 h 54"/>
                <a:gd name="T22" fmla="*/ 2147483646 w 58"/>
                <a:gd name="T23" fmla="*/ 2147483646 h 54"/>
                <a:gd name="T24" fmla="*/ 2147483646 w 58"/>
                <a:gd name="T25" fmla="*/ 2147483646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8" h="54">
                  <a:moveTo>
                    <a:pt x="46" y="12"/>
                  </a:moveTo>
                  <a:cubicBezTo>
                    <a:pt x="43" y="14"/>
                    <a:pt x="40" y="16"/>
                    <a:pt x="36" y="18"/>
                  </a:cubicBezTo>
                  <a:cubicBezTo>
                    <a:pt x="35" y="15"/>
                    <a:pt x="35" y="12"/>
                    <a:pt x="34" y="9"/>
                  </a:cubicBezTo>
                  <a:cubicBezTo>
                    <a:pt x="33" y="1"/>
                    <a:pt x="22" y="0"/>
                    <a:pt x="22" y="9"/>
                  </a:cubicBezTo>
                  <a:cubicBezTo>
                    <a:pt x="22" y="14"/>
                    <a:pt x="22" y="19"/>
                    <a:pt x="24" y="25"/>
                  </a:cubicBezTo>
                  <a:cubicBezTo>
                    <a:pt x="17" y="28"/>
                    <a:pt x="10" y="32"/>
                    <a:pt x="3" y="36"/>
                  </a:cubicBezTo>
                  <a:cubicBezTo>
                    <a:pt x="0" y="37"/>
                    <a:pt x="2" y="41"/>
                    <a:pt x="5" y="41"/>
                  </a:cubicBezTo>
                  <a:cubicBezTo>
                    <a:pt x="12" y="39"/>
                    <a:pt x="20" y="37"/>
                    <a:pt x="28" y="35"/>
                  </a:cubicBezTo>
                  <a:cubicBezTo>
                    <a:pt x="31" y="40"/>
                    <a:pt x="34" y="44"/>
                    <a:pt x="37" y="48"/>
                  </a:cubicBezTo>
                  <a:cubicBezTo>
                    <a:pt x="44" y="54"/>
                    <a:pt x="55" y="44"/>
                    <a:pt x="48" y="37"/>
                  </a:cubicBezTo>
                  <a:cubicBezTo>
                    <a:pt x="45" y="35"/>
                    <a:pt x="43" y="32"/>
                    <a:pt x="41" y="29"/>
                  </a:cubicBezTo>
                  <a:cubicBezTo>
                    <a:pt x="46" y="27"/>
                    <a:pt x="50" y="24"/>
                    <a:pt x="53" y="21"/>
                  </a:cubicBezTo>
                  <a:cubicBezTo>
                    <a:pt x="58" y="16"/>
                    <a:pt x="52" y="8"/>
                    <a:pt x="46" y="1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grpSp>
        <p:nvGrpSpPr>
          <p:cNvPr id="123" name="组合 122">
            <a:extLst>
              <a:ext uri="{FF2B5EF4-FFF2-40B4-BE49-F238E27FC236}">
                <a16:creationId xmlns="" xmlns:a16="http://schemas.microsoft.com/office/drawing/2014/main" id="{D943A2FB-29E7-4647-B0D5-39DD2F0A9B8D}"/>
              </a:ext>
            </a:extLst>
          </p:cNvPr>
          <p:cNvGrpSpPr>
            <a:grpSpLocks/>
          </p:cNvGrpSpPr>
          <p:nvPr/>
        </p:nvGrpSpPr>
        <p:grpSpPr bwMode="auto">
          <a:xfrm>
            <a:off x="8651876" y="5843589"/>
            <a:ext cx="727075" cy="854075"/>
            <a:chOff x="7398095" y="4258434"/>
            <a:chExt cx="1944315" cy="1713986"/>
          </a:xfrm>
        </p:grpSpPr>
        <p:sp>
          <p:nvSpPr>
            <p:cNvPr id="16429" name="Freeform 28">
              <a:extLst>
                <a:ext uri="{FF2B5EF4-FFF2-40B4-BE49-F238E27FC236}">
                  <a16:creationId xmlns="" xmlns:a16="http://schemas.microsoft.com/office/drawing/2014/main" id="{0E596058-6C6C-459D-9462-BDEAFE2FECA3}"/>
                </a:ext>
              </a:extLst>
            </p:cNvPr>
            <p:cNvSpPr>
              <a:spLocks noEditPoints="1"/>
            </p:cNvSpPr>
            <p:nvPr/>
          </p:nvSpPr>
          <p:spPr bwMode="auto">
            <a:xfrm>
              <a:off x="7487323" y="4291634"/>
              <a:ext cx="1614383" cy="1554207"/>
            </a:xfrm>
            <a:custGeom>
              <a:avLst/>
              <a:gdLst>
                <a:gd name="T0" fmla="*/ 2147483646 w 329"/>
                <a:gd name="T1" fmla="*/ 2147483646 h 316"/>
                <a:gd name="T2" fmla="*/ 2147483646 w 329"/>
                <a:gd name="T3" fmla="*/ 2147483646 h 316"/>
                <a:gd name="T4" fmla="*/ 2147483646 w 329"/>
                <a:gd name="T5" fmla="*/ 2147483646 h 316"/>
                <a:gd name="T6" fmla="*/ 2147483646 w 329"/>
                <a:gd name="T7" fmla="*/ 2147483646 h 316"/>
                <a:gd name="T8" fmla="*/ 2147483646 w 329"/>
                <a:gd name="T9" fmla="*/ 2147483646 h 316"/>
                <a:gd name="T10" fmla="*/ 2147483646 w 329"/>
                <a:gd name="T11" fmla="*/ 2147483646 h 316"/>
                <a:gd name="T12" fmla="*/ 2147483646 w 329"/>
                <a:gd name="T13" fmla="*/ 2147483646 h 316"/>
                <a:gd name="T14" fmla="*/ 2147483646 w 329"/>
                <a:gd name="T15" fmla="*/ 2147483646 h 316"/>
                <a:gd name="T16" fmla="*/ 2147483646 w 329"/>
                <a:gd name="T17" fmla="*/ 2147483646 h 316"/>
                <a:gd name="T18" fmla="*/ 2147483646 w 329"/>
                <a:gd name="T19" fmla="*/ 2147483646 h 316"/>
                <a:gd name="T20" fmla="*/ 2147483646 w 329"/>
                <a:gd name="T21" fmla="*/ 2147483646 h 316"/>
                <a:gd name="T22" fmla="*/ 2147483646 w 329"/>
                <a:gd name="T23" fmla="*/ 2147483646 h 316"/>
                <a:gd name="T24" fmla="*/ 2147483646 w 329"/>
                <a:gd name="T25" fmla="*/ 2147483646 h 316"/>
                <a:gd name="T26" fmla="*/ 2147483646 w 329"/>
                <a:gd name="T27" fmla="*/ 2147483646 h 316"/>
                <a:gd name="T28" fmla="*/ 2147483646 w 329"/>
                <a:gd name="T29" fmla="*/ 2147483646 h 316"/>
                <a:gd name="T30" fmla="*/ 2147483646 w 329"/>
                <a:gd name="T31" fmla="*/ 2147483646 h 316"/>
                <a:gd name="T32" fmla="*/ 2147483646 w 329"/>
                <a:gd name="T33" fmla="*/ 2147483646 h 316"/>
                <a:gd name="T34" fmla="*/ 2147483646 w 329"/>
                <a:gd name="T35" fmla="*/ 2147483646 h 316"/>
                <a:gd name="T36" fmla="*/ 2147483646 w 329"/>
                <a:gd name="T37" fmla="*/ 2147483646 h 316"/>
                <a:gd name="T38" fmla="*/ 2147483646 w 329"/>
                <a:gd name="T39" fmla="*/ 2147483646 h 316"/>
                <a:gd name="T40" fmla="*/ 2147483646 w 329"/>
                <a:gd name="T41" fmla="*/ 2147483646 h 316"/>
                <a:gd name="T42" fmla="*/ 2147483646 w 329"/>
                <a:gd name="T43" fmla="*/ 2147483646 h 316"/>
                <a:gd name="T44" fmla="*/ 2147483646 w 329"/>
                <a:gd name="T45" fmla="*/ 2147483646 h 316"/>
                <a:gd name="T46" fmla="*/ 2147483646 w 329"/>
                <a:gd name="T47" fmla="*/ 2147483646 h 316"/>
                <a:gd name="T48" fmla="*/ 2147483646 w 329"/>
                <a:gd name="T49" fmla="*/ 2147483646 h 316"/>
                <a:gd name="T50" fmla="*/ 2147483646 w 329"/>
                <a:gd name="T51" fmla="*/ 2147483646 h 316"/>
                <a:gd name="T52" fmla="*/ 2147483646 w 329"/>
                <a:gd name="T53" fmla="*/ 2147483646 h 316"/>
                <a:gd name="T54" fmla="*/ 2147483646 w 329"/>
                <a:gd name="T55" fmla="*/ 2147483646 h 316"/>
                <a:gd name="T56" fmla="*/ 2147483646 w 329"/>
                <a:gd name="T57" fmla="*/ 2147483646 h 316"/>
                <a:gd name="T58" fmla="*/ 2147483646 w 329"/>
                <a:gd name="T59" fmla="*/ 2147483646 h 316"/>
                <a:gd name="T60" fmla="*/ 2147483646 w 329"/>
                <a:gd name="T61" fmla="*/ 2147483646 h 316"/>
                <a:gd name="T62" fmla="*/ 2147483646 w 329"/>
                <a:gd name="T63" fmla="*/ 2147483646 h 316"/>
                <a:gd name="T64" fmla="*/ 2147483646 w 329"/>
                <a:gd name="T65" fmla="*/ 2147483646 h 316"/>
                <a:gd name="T66" fmla="*/ 2147483646 w 329"/>
                <a:gd name="T67" fmla="*/ 2147483646 h 316"/>
                <a:gd name="T68" fmla="*/ 2147483646 w 329"/>
                <a:gd name="T69" fmla="*/ 2147483646 h 316"/>
                <a:gd name="T70" fmla="*/ 2147483646 w 329"/>
                <a:gd name="T71" fmla="*/ 2147483646 h 316"/>
                <a:gd name="T72" fmla="*/ 2147483646 w 329"/>
                <a:gd name="T73" fmla="*/ 2147483646 h 316"/>
                <a:gd name="T74" fmla="*/ 2147483646 w 329"/>
                <a:gd name="T75" fmla="*/ 2147483646 h 316"/>
                <a:gd name="T76" fmla="*/ 2147483646 w 329"/>
                <a:gd name="T77" fmla="*/ 2147483646 h 316"/>
                <a:gd name="T78" fmla="*/ 2147483646 w 329"/>
                <a:gd name="T79" fmla="*/ 2147483646 h 316"/>
                <a:gd name="T80" fmla="*/ 2147483646 w 329"/>
                <a:gd name="T81" fmla="*/ 2147483646 h 316"/>
                <a:gd name="T82" fmla="*/ 2147483646 w 329"/>
                <a:gd name="T83" fmla="*/ 2147483646 h 316"/>
                <a:gd name="T84" fmla="*/ 2147483646 w 329"/>
                <a:gd name="T85" fmla="*/ 2147483646 h 316"/>
                <a:gd name="T86" fmla="*/ 2147483646 w 329"/>
                <a:gd name="T87" fmla="*/ 2147483646 h 316"/>
                <a:gd name="T88" fmla="*/ 2147483646 w 329"/>
                <a:gd name="T89" fmla="*/ 2147483646 h 316"/>
                <a:gd name="T90" fmla="*/ 2147483646 w 329"/>
                <a:gd name="T91" fmla="*/ 2147483646 h 316"/>
                <a:gd name="T92" fmla="*/ 2147483646 w 329"/>
                <a:gd name="T93" fmla="*/ 2147483646 h 316"/>
                <a:gd name="T94" fmla="*/ 2147483646 w 329"/>
                <a:gd name="T95" fmla="*/ 2147483646 h 316"/>
                <a:gd name="T96" fmla="*/ 2147483646 w 329"/>
                <a:gd name="T97" fmla="*/ 2147483646 h 31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29" h="316">
                  <a:moveTo>
                    <a:pt x="310" y="197"/>
                  </a:moveTo>
                  <a:cubicBezTo>
                    <a:pt x="310" y="196"/>
                    <a:pt x="310" y="196"/>
                    <a:pt x="310" y="196"/>
                  </a:cubicBezTo>
                  <a:cubicBezTo>
                    <a:pt x="312" y="191"/>
                    <a:pt x="309" y="188"/>
                    <a:pt x="306" y="186"/>
                  </a:cubicBezTo>
                  <a:cubicBezTo>
                    <a:pt x="307" y="179"/>
                    <a:pt x="308" y="172"/>
                    <a:pt x="308" y="164"/>
                  </a:cubicBezTo>
                  <a:cubicBezTo>
                    <a:pt x="308" y="156"/>
                    <a:pt x="299" y="153"/>
                    <a:pt x="294" y="157"/>
                  </a:cubicBezTo>
                  <a:cubicBezTo>
                    <a:pt x="293" y="156"/>
                    <a:pt x="291" y="156"/>
                    <a:pt x="289" y="156"/>
                  </a:cubicBezTo>
                  <a:cubicBezTo>
                    <a:pt x="289" y="153"/>
                    <a:pt x="289" y="151"/>
                    <a:pt x="289" y="148"/>
                  </a:cubicBezTo>
                  <a:cubicBezTo>
                    <a:pt x="290" y="145"/>
                    <a:pt x="288" y="142"/>
                    <a:pt x="286" y="141"/>
                  </a:cubicBezTo>
                  <a:cubicBezTo>
                    <a:pt x="286" y="141"/>
                    <a:pt x="286" y="140"/>
                    <a:pt x="286" y="140"/>
                  </a:cubicBezTo>
                  <a:cubicBezTo>
                    <a:pt x="288" y="132"/>
                    <a:pt x="280" y="125"/>
                    <a:pt x="273" y="130"/>
                  </a:cubicBezTo>
                  <a:cubicBezTo>
                    <a:pt x="272" y="123"/>
                    <a:pt x="261" y="121"/>
                    <a:pt x="257" y="127"/>
                  </a:cubicBezTo>
                  <a:cubicBezTo>
                    <a:pt x="257" y="129"/>
                    <a:pt x="256" y="130"/>
                    <a:pt x="255" y="131"/>
                  </a:cubicBezTo>
                  <a:cubicBezTo>
                    <a:pt x="253" y="131"/>
                    <a:pt x="250" y="132"/>
                    <a:pt x="248" y="134"/>
                  </a:cubicBezTo>
                  <a:cubicBezTo>
                    <a:pt x="247" y="134"/>
                    <a:pt x="247" y="135"/>
                    <a:pt x="246" y="136"/>
                  </a:cubicBezTo>
                  <a:cubicBezTo>
                    <a:pt x="246" y="132"/>
                    <a:pt x="242" y="129"/>
                    <a:pt x="238" y="128"/>
                  </a:cubicBezTo>
                  <a:cubicBezTo>
                    <a:pt x="237" y="125"/>
                    <a:pt x="233" y="123"/>
                    <a:pt x="229" y="123"/>
                  </a:cubicBezTo>
                  <a:cubicBezTo>
                    <a:pt x="229" y="121"/>
                    <a:pt x="228" y="118"/>
                    <a:pt x="228" y="116"/>
                  </a:cubicBezTo>
                  <a:cubicBezTo>
                    <a:pt x="225" y="108"/>
                    <a:pt x="214" y="107"/>
                    <a:pt x="211" y="116"/>
                  </a:cubicBezTo>
                  <a:cubicBezTo>
                    <a:pt x="211" y="118"/>
                    <a:pt x="210" y="120"/>
                    <a:pt x="210" y="122"/>
                  </a:cubicBezTo>
                  <a:cubicBezTo>
                    <a:pt x="209" y="121"/>
                    <a:pt x="209" y="121"/>
                    <a:pt x="208" y="120"/>
                  </a:cubicBezTo>
                  <a:cubicBezTo>
                    <a:pt x="207" y="115"/>
                    <a:pt x="206" y="110"/>
                    <a:pt x="204" y="105"/>
                  </a:cubicBezTo>
                  <a:cubicBezTo>
                    <a:pt x="203" y="103"/>
                    <a:pt x="201" y="101"/>
                    <a:pt x="199" y="100"/>
                  </a:cubicBezTo>
                  <a:cubicBezTo>
                    <a:pt x="202" y="93"/>
                    <a:pt x="200" y="82"/>
                    <a:pt x="195" y="74"/>
                  </a:cubicBezTo>
                  <a:cubicBezTo>
                    <a:pt x="194" y="71"/>
                    <a:pt x="191" y="70"/>
                    <a:pt x="189" y="70"/>
                  </a:cubicBezTo>
                  <a:cubicBezTo>
                    <a:pt x="189" y="66"/>
                    <a:pt x="189" y="63"/>
                    <a:pt x="188" y="59"/>
                  </a:cubicBezTo>
                  <a:cubicBezTo>
                    <a:pt x="188" y="53"/>
                    <a:pt x="181" y="48"/>
                    <a:pt x="175" y="52"/>
                  </a:cubicBezTo>
                  <a:cubicBezTo>
                    <a:pt x="175" y="51"/>
                    <a:pt x="175" y="51"/>
                    <a:pt x="175" y="51"/>
                  </a:cubicBezTo>
                  <a:cubicBezTo>
                    <a:pt x="175" y="45"/>
                    <a:pt x="167" y="40"/>
                    <a:pt x="162" y="44"/>
                  </a:cubicBezTo>
                  <a:cubicBezTo>
                    <a:pt x="162" y="43"/>
                    <a:pt x="162" y="41"/>
                    <a:pt x="162" y="40"/>
                  </a:cubicBezTo>
                  <a:cubicBezTo>
                    <a:pt x="162" y="36"/>
                    <a:pt x="158" y="32"/>
                    <a:pt x="154" y="32"/>
                  </a:cubicBezTo>
                  <a:cubicBezTo>
                    <a:pt x="154" y="31"/>
                    <a:pt x="154" y="29"/>
                    <a:pt x="153" y="28"/>
                  </a:cubicBezTo>
                  <a:cubicBezTo>
                    <a:pt x="154" y="26"/>
                    <a:pt x="154" y="24"/>
                    <a:pt x="154" y="22"/>
                  </a:cubicBezTo>
                  <a:cubicBezTo>
                    <a:pt x="154" y="14"/>
                    <a:pt x="146" y="12"/>
                    <a:pt x="141" y="15"/>
                  </a:cubicBezTo>
                  <a:cubicBezTo>
                    <a:pt x="138" y="12"/>
                    <a:pt x="136" y="8"/>
                    <a:pt x="133" y="5"/>
                  </a:cubicBezTo>
                  <a:cubicBezTo>
                    <a:pt x="129" y="0"/>
                    <a:pt x="121" y="3"/>
                    <a:pt x="119" y="8"/>
                  </a:cubicBezTo>
                  <a:cubicBezTo>
                    <a:pt x="118" y="11"/>
                    <a:pt x="117" y="14"/>
                    <a:pt x="116" y="17"/>
                  </a:cubicBezTo>
                  <a:cubicBezTo>
                    <a:pt x="115" y="17"/>
                    <a:pt x="115" y="17"/>
                    <a:pt x="115" y="17"/>
                  </a:cubicBezTo>
                  <a:cubicBezTo>
                    <a:pt x="106" y="23"/>
                    <a:pt x="98" y="30"/>
                    <a:pt x="92" y="39"/>
                  </a:cubicBezTo>
                  <a:cubicBezTo>
                    <a:pt x="90" y="40"/>
                    <a:pt x="88" y="42"/>
                    <a:pt x="86" y="44"/>
                  </a:cubicBezTo>
                  <a:cubicBezTo>
                    <a:pt x="69" y="53"/>
                    <a:pt x="57" y="67"/>
                    <a:pt x="46" y="82"/>
                  </a:cubicBezTo>
                  <a:cubicBezTo>
                    <a:pt x="36" y="86"/>
                    <a:pt x="29" y="92"/>
                    <a:pt x="24" y="99"/>
                  </a:cubicBezTo>
                  <a:cubicBezTo>
                    <a:pt x="23" y="99"/>
                    <a:pt x="21" y="100"/>
                    <a:pt x="20" y="101"/>
                  </a:cubicBezTo>
                  <a:cubicBezTo>
                    <a:pt x="20" y="101"/>
                    <a:pt x="20" y="101"/>
                    <a:pt x="20" y="101"/>
                  </a:cubicBezTo>
                  <a:cubicBezTo>
                    <a:pt x="14" y="105"/>
                    <a:pt x="8" y="110"/>
                    <a:pt x="3" y="118"/>
                  </a:cubicBezTo>
                  <a:cubicBezTo>
                    <a:pt x="2" y="120"/>
                    <a:pt x="2" y="122"/>
                    <a:pt x="3" y="124"/>
                  </a:cubicBezTo>
                  <a:cubicBezTo>
                    <a:pt x="0" y="129"/>
                    <a:pt x="5" y="134"/>
                    <a:pt x="10" y="133"/>
                  </a:cubicBezTo>
                  <a:cubicBezTo>
                    <a:pt x="11" y="135"/>
                    <a:pt x="14" y="136"/>
                    <a:pt x="17" y="135"/>
                  </a:cubicBezTo>
                  <a:cubicBezTo>
                    <a:pt x="18" y="134"/>
                    <a:pt x="18" y="134"/>
                    <a:pt x="18" y="134"/>
                  </a:cubicBezTo>
                  <a:cubicBezTo>
                    <a:pt x="19" y="138"/>
                    <a:pt x="23" y="140"/>
                    <a:pt x="27" y="139"/>
                  </a:cubicBezTo>
                  <a:cubicBezTo>
                    <a:pt x="28" y="139"/>
                    <a:pt x="28" y="139"/>
                    <a:pt x="28" y="139"/>
                  </a:cubicBezTo>
                  <a:cubicBezTo>
                    <a:pt x="28" y="140"/>
                    <a:pt x="30" y="141"/>
                    <a:pt x="31" y="141"/>
                  </a:cubicBezTo>
                  <a:cubicBezTo>
                    <a:pt x="31" y="143"/>
                    <a:pt x="31" y="144"/>
                    <a:pt x="31" y="146"/>
                  </a:cubicBezTo>
                  <a:cubicBezTo>
                    <a:pt x="31" y="149"/>
                    <a:pt x="33" y="152"/>
                    <a:pt x="36" y="153"/>
                  </a:cubicBezTo>
                  <a:cubicBezTo>
                    <a:pt x="36" y="153"/>
                    <a:pt x="36" y="153"/>
                    <a:pt x="36" y="153"/>
                  </a:cubicBezTo>
                  <a:cubicBezTo>
                    <a:pt x="36" y="156"/>
                    <a:pt x="35" y="159"/>
                    <a:pt x="36" y="162"/>
                  </a:cubicBezTo>
                  <a:cubicBezTo>
                    <a:pt x="36" y="167"/>
                    <a:pt x="40" y="171"/>
                    <a:pt x="45" y="169"/>
                  </a:cubicBezTo>
                  <a:cubicBezTo>
                    <a:pt x="46" y="169"/>
                    <a:pt x="48" y="168"/>
                    <a:pt x="49" y="168"/>
                  </a:cubicBezTo>
                  <a:cubicBezTo>
                    <a:pt x="49" y="170"/>
                    <a:pt x="48" y="173"/>
                    <a:pt x="48" y="175"/>
                  </a:cubicBezTo>
                  <a:cubicBezTo>
                    <a:pt x="48" y="179"/>
                    <a:pt x="52" y="183"/>
                    <a:pt x="56" y="184"/>
                  </a:cubicBezTo>
                  <a:cubicBezTo>
                    <a:pt x="56" y="184"/>
                    <a:pt x="56" y="185"/>
                    <a:pt x="56" y="186"/>
                  </a:cubicBezTo>
                  <a:cubicBezTo>
                    <a:pt x="57" y="192"/>
                    <a:pt x="66" y="193"/>
                    <a:pt x="70" y="189"/>
                  </a:cubicBezTo>
                  <a:cubicBezTo>
                    <a:pt x="71" y="189"/>
                    <a:pt x="72" y="188"/>
                    <a:pt x="72" y="188"/>
                  </a:cubicBezTo>
                  <a:cubicBezTo>
                    <a:pt x="76" y="190"/>
                    <a:pt x="81" y="190"/>
                    <a:pt x="84" y="187"/>
                  </a:cubicBezTo>
                  <a:cubicBezTo>
                    <a:pt x="86" y="185"/>
                    <a:pt x="88" y="183"/>
                    <a:pt x="90" y="181"/>
                  </a:cubicBezTo>
                  <a:cubicBezTo>
                    <a:pt x="90" y="182"/>
                    <a:pt x="90" y="183"/>
                    <a:pt x="90" y="184"/>
                  </a:cubicBezTo>
                  <a:cubicBezTo>
                    <a:pt x="91" y="190"/>
                    <a:pt x="99" y="195"/>
                    <a:pt x="104" y="191"/>
                  </a:cubicBezTo>
                  <a:cubicBezTo>
                    <a:pt x="105" y="196"/>
                    <a:pt x="110" y="198"/>
                    <a:pt x="114" y="198"/>
                  </a:cubicBezTo>
                  <a:cubicBezTo>
                    <a:pt x="114" y="198"/>
                    <a:pt x="114" y="199"/>
                    <a:pt x="114" y="200"/>
                  </a:cubicBezTo>
                  <a:cubicBezTo>
                    <a:pt x="115" y="201"/>
                    <a:pt x="115" y="202"/>
                    <a:pt x="116" y="203"/>
                  </a:cubicBezTo>
                  <a:cubicBezTo>
                    <a:pt x="116" y="214"/>
                    <a:pt x="119" y="226"/>
                    <a:pt x="125" y="237"/>
                  </a:cubicBezTo>
                  <a:cubicBezTo>
                    <a:pt x="126" y="238"/>
                    <a:pt x="128" y="240"/>
                    <a:pt x="130" y="240"/>
                  </a:cubicBezTo>
                  <a:cubicBezTo>
                    <a:pt x="130" y="251"/>
                    <a:pt x="131" y="261"/>
                    <a:pt x="135" y="272"/>
                  </a:cubicBezTo>
                  <a:cubicBezTo>
                    <a:pt x="136" y="275"/>
                    <a:pt x="139" y="278"/>
                    <a:pt x="142" y="278"/>
                  </a:cubicBezTo>
                  <a:cubicBezTo>
                    <a:pt x="142" y="279"/>
                    <a:pt x="142" y="280"/>
                    <a:pt x="142" y="280"/>
                  </a:cubicBezTo>
                  <a:cubicBezTo>
                    <a:pt x="142" y="288"/>
                    <a:pt x="152" y="292"/>
                    <a:pt x="157" y="287"/>
                  </a:cubicBezTo>
                  <a:cubicBezTo>
                    <a:pt x="158" y="290"/>
                    <a:pt x="161" y="291"/>
                    <a:pt x="163" y="292"/>
                  </a:cubicBezTo>
                  <a:cubicBezTo>
                    <a:pt x="163" y="294"/>
                    <a:pt x="163" y="297"/>
                    <a:pt x="163" y="299"/>
                  </a:cubicBezTo>
                  <a:cubicBezTo>
                    <a:pt x="164" y="306"/>
                    <a:pt x="169" y="309"/>
                    <a:pt x="175" y="308"/>
                  </a:cubicBezTo>
                  <a:cubicBezTo>
                    <a:pt x="177" y="314"/>
                    <a:pt x="185" y="316"/>
                    <a:pt x="190" y="311"/>
                  </a:cubicBezTo>
                  <a:cubicBezTo>
                    <a:pt x="193" y="307"/>
                    <a:pt x="196" y="304"/>
                    <a:pt x="198" y="300"/>
                  </a:cubicBezTo>
                  <a:cubicBezTo>
                    <a:pt x="201" y="301"/>
                    <a:pt x="204" y="301"/>
                    <a:pt x="207" y="299"/>
                  </a:cubicBezTo>
                  <a:cubicBezTo>
                    <a:pt x="209" y="298"/>
                    <a:pt x="210" y="296"/>
                    <a:pt x="212" y="295"/>
                  </a:cubicBezTo>
                  <a:cubicBezTo>
                    <a:pt x="216" y="297"/>
                    <a:pt x="220" y="298"/>
                    <a:pt x="226" y="298"/>
                  </a:cubicBezTo>
                  <a:cubicBezTo>
                    <a:pt x="233" y="299"/>
                    <a:pt x="236" y="292"/>
                    <a:pt x="235" y="286"/>
                  </a:cubicBezTo>
                  <a:cubicBezTo>
                    <a:pt x="231" y="260"/>
                    <a:pt x="210" y="239"/>
                    <a:pt x="191" y="221"/>
                  </a:cubicBezTo>
                  <a:cubicBezTo>
                    <a:pt x="171" y="202"/>
                    <a:pt x="138" y="182"/>
                    <a:pt x="127" y="155"/>
                  </a:cubicBezTo>
                  <a:cubicBezTo>
                    <a:pt x="123" y="145"/>
                    <a:pt x="108" y="148"/>
                    <a:pt x="108" y="157"/>
                  </a:cubicBezTo>
                  <a:cubicBezTo>
                    <a:pt x="107" y="157"/>
                    <a:pt x="106" y="157"/>
                    <a:pt x="105" y="158"/>
                  </a:cubicBezTo>
                  <a:cubicBezTo>
                    <a:pt x="105" y="156"/>
                    <a:pt x="105" y="154"/>
                    <a:pt x="105" y="152"/>
                  </a:cubicBezTo>
                  <a:cubicBezTo>
                    <a:pt x="106" y="147"/>
                    <a:pt x="102" y="144"/>
                    <a:pt x="97" y="143"/>
                  </a:cubicBezTo>
                  <a:cubicBezTo>
                    <a:pt x="97" y="140"/>
                    <a:pt x="95" y="137"/>
                    <a:pt x="92" y="136"/>
                  </a:cubicBezTo>
                  <a:cubicBezTo>
                    <a:pt x="94" y="131"/>
                    <a:pt x="96" y="127"/>
                    <a:pt x="97" y="122"/>
                  </a:cubicBezTo>
                  <a:cubicBezTo>
                    <a:pt x="98" y="118"/>
                    <a:pt x="96" y="115"/>
                    <a:pt x="94" y="113"/>
                  </a:cubicBezTo>
                  <a:cubicBezTo>
                    <a:pt x="97" y="105"/>
                    <a:pt x="100" y="97"/>
                    <a:pt x="102" y="90"/>
                  </a:cubicBezTo>
                  <a:cubicBezTo>
                    <a:pt x="103" y="88"/>
                    <a:pt x="102" y="86"/>
                    <a:pt x="102" y="84"/>
                  </a:cubicBezTo>
                  <a:cubicBezTo>
                    <a:pt x="102" y="84"/>
                    <a:pt x="103" y="84"/>
                    <a:pt x="103" y="84"/>
                  </a:cubicBezTo>
                  <a:cubicBezTo>
                    <a:pt x="105" y="85"/>
                    <a:pt x="108" y="85"/>
                    <a:pt x="110" y="85"/>
                  </a:cubicBezTo>
                  <a:cubicBezTo>
                    <a:pt x="115" y="84"/>
                    <a:pt x="119" y="82"/>
                    <a:pt x="123" y="80"/>
                  </a:cubicBezTo>
                  <a:cubicBezTo>
                    <a:pt x="124" y="81"/>
                    <a:pt x="125" y="82"/>
                    <a:pt x="126" y="82"/>
                  </a:cubicBezTo>
                  <a:cubicBezTo>
                    <a:pt x="126" y="83"/>
                    <a:pt x="126" y="84"/>
                    <a:pt x="127" y="85"/>
                  </a:cubicBezTo>
                  <a:cubicBezTo>
                    <a:pt x="128" y="89"/>
                    <a:pt x="133" y="92"/>
                    <a:pt x="137" y="91"/>
                  </a:cubicBezTo>
                  <a:cubicBezTo>
                    <a:pt x="139" y="96"/>
                    <a:pt x="145" y="97"/>
                    <a:pt x="149" y="95"/>
                  </a:cubicBezTo>
                  <a:cubicBezTo>
                    <a:pt x="151" y="95"/>
                    <a:pt x="153" y="94"/>
                    <a:pt x="155" y="93"/>
                  </a:cubicBezTo>
                  <a:cubicBezTo>
                    <a:pt x="155" y="94"/>
                    <a:pt x="155" y="95"/>
                    <a:pt x="156" y="96"/>
                  </a:cubicBezTo>
                  <a:cubicBezTo>
                    <a:pt x="157" y="101"/>
                    <a:pt x="163" y="104"/>
                    <a:pt x="168" y="101"/>
                  </a:cubicBezTo>
                  <a:cubicBezTo>
                    <a:pt x="168" y="101"/>
                    <a:pt x="168" y="101"/>
                    <a:pt x="168" y="101"/>
                  </a:cubicBezTo>
                  <a:cubicBezTo>
                    <a:pt x="169" y="102"/>
                    <a:pt x="171" y="104"/>
                    <a:pt x="173" y="105"/>
                  </a:cubicBezTo>
                  <a:cubicBezTo>
                    <a:pt x="176" y="117"/>
                    <a:pt x="184" y="127"/>
                    <a:pt x="196" y="133"/>
                  </a:cubicBezTo>
                  <a:cubicBezTo>
                    <a:pt x="197" y="134"/>
                    <a:pt x="198" y="134"/>
                    <a:pt x="199" y="134"/>
                  </a:cubicBezTo>
                  <a:cubicBezTo>
                    <a:pt x="202" y="137"/>
                    <a:pt x="205" y="139"/>
                    <a:pt x="209" y="140"/>
                  </a:cubicBezTo>
                  <a:cubicBezTo>
                    <a:pt x="210" y="142"/>
                    <a:pt x="211" y="143"/>
                    <a:pt x="212" y="145"/>
                  </a:cubicBezTo>
                  <a:cubicBezTo>
                    <a:pt x="214" y="147"/>
                    <a:pt x="217" y="148"/>
                    <a:pt x="219" y="148"/>
                  </a:cubicBezTo>
                  <a:cubicBezTo>
                    <a:pt x="219" y="149"/>
                    <a:pt x="219" y="151"/>
                    <a:pt x="219" y="153"/>
                  </a:cubicBezTo>
                  <a:cubicBezTo>
                    <a:pt x="219" y="155"/>
                    <a:pt x="220" y="157"/>
                    <a:pt x="221" y="159"/>
                  </a:cubicBezTo>
                  <a:cubicBezTo>
                    <a:pt x="221" y="165"/>
                    <a:pt x="223" y="170"/>
                    <a:pt x="228" y="173"/>
                  </a:cubicBezTo>
                  <a:cubicBezTo>
                    <a:pt x="231" y="175"/>
                    <a:pt x="233" y="175"/>
                    <a:pt x="235" y="175"/>
                  </a:cubicBezTo>
                  <a:cubicBezTo>
                    <a:pt x="237" y="178"/>
                    <a:pt x="239" y="180"/>
                    <a:pt x="243" y="180"/>
                  </a:cubicBezTo>
                  <a:cubicBezTo>
                    <a:pt x="243" y="184"/>
                    <a:pt x="244" y="189"/>
                    <a:pt x="245" y="193"/>
                  </a:cubicBezTo>
                  <a:cubicBezTo>
                    <a:pt x="246" y="196"/>
                    <a:pt x="249" y="198"/>
                    <a:pt x="252" y="199"/>
                  </a:cubicBezTo>
                  <a:cubicBezTo>
                    <a:pt x="253" y="200"/>
                    <a:pt x="253" y="201"/>
                    <a:pt x="254" y="203"/>
                  </a:cubicBezTo>
                  <a:cubicBezTo>
                    <a:pt x="255" y="205"/>
                    <a:pt x="258" y="207"/>
                    <a:pt x="260" y="207"/>
                  </a:cubicBezTo>
                  <a:cubicBezTo>
                    <a:pt x="260" y="209"/>
                    <a:pt x="260" y="210"/>
                    <a:pt x="261" y="212"/>
                  </a:cubicBezTo>
                  <a:cubicBezTo>
                    <a:pt x="261" y="218"/>
                    <a:pt x="266" y="221"/>
                    <a:pt x="271" y="221"/>
                  </a:cubicBezTo>
                  <a:cubicBezTo>
                    <a:pt x="271" y="221"/>
                    <a:pt x="271" y="222"/>
                    <a:pt x="271" y="222"/>
                  </a:cubicBezTo>
                  <a:cubicBezTo>
                    <a:pt x="274" y="228"/>
                    <a:pt x="279" y="230"/>
                    <a:pt x="284" y="228"/>
                  </a:cubicBezTo>
                  <a:cubicBezTo>
                    <a:pt x="286" y="229"/>
                    <a:pt x="289" y="229"/>
                    <a:pt x="292" y="228"/>
                  </a:cubicBezTo>
                  <a:cubicBezTo>
                    <a:pt x="294" y="230"/>
                    <a:pt x="297" y="230"/>
                    <a:pt x="300" y="228"/>
                  </a:cubicBezTo>
                  <a:cubicBezTo>
                    <a:pt x="308" y="223"/>
                    <a:pt x="315" y="217"/>
                    <a:pt x="321" y="211"/>
                  </a:cubicBezTo>
                  <a:cubicBezTo>
                    <a:pt x="329" y="203"/>
                    <a:pt x="318" y="191"/>
                    <a:pt x="310" y="197"/>
                  </a:cubicBezTo>
                  <a:close/>
                  <a:moveTo>
                    <a:pt x="134" y="203"/>
                  </a:moveTo>
                  <a:cubicBezTo>
                    <a:pt x="134" y="200"/>
                    <a:pt x="134" y="198"/>
                    <a:pt x="134" y="195"/>
                  </a:cubicBezTo>
                  <a:cubicBezTo>
                    <a:pt x="134" y="195"/>
                    <a:pt x="134" y="195"/>
                    <a:pt x="134" y="195"/>
                  </a:cubicBezTo>
                  <a:cubicBezTo>
                    <a:pt x="136" y="196"/>
                    <a:pt x="137" y="198"/>
                    <a:pt x="139" y="199"/>
                  </a:cubicBezTo>
                  <a:cubicBezTo>
                    <a:pt x="137" y="200"/>
                    <a:pt x="135" y="201"/>
                    <a:pt x="134" y="203"/>
                  </a:cubicBezTo>
                  <a:close/>
                  <a:moveTo>
                    <a:pt x="198" y="253"/>
                  </a:moveTo>
                  <a:cubicBezTo>
                    <a:pt x="197" y="254"/>
                    <a:pt x="197" y="254"/>
                    <a:pt x="197" y="254"/>
                  </a:cubicBezTo>
                  <a:cubicBezTo>
                    <a:pt x="195" y="251"/>
                    <a:pt x="191" y="250"/>
                    <a:pt x="187" y="251"/>
                  </a:cubicBezTo>
                  <a:cubicBezTo>
                    <a:pt x="187" y="248"/>
                    <a:pt x="187" y="246"/>
                    <a:pt x="188" y="243"/>
                  </a:cubicBezTo>
                  <a:cubicBezTo>
                    <a:pt x="188" y="243"/>
                    <a:pt x="188" y="243"/>
                    <a:pt x="188" y="243"/>
                  </a:cubicBezTo>
                  <a:cubicBezTo>
                    <a:pt x="191" y="246"/>
                    <a:pt x="195" y="250"/>
                    <a:pt x="198" y="253"/>
                  </a:cubicBezTo>
                  <a:close/>
                  <a:moveTo>
                    <a:pt x="169" y="226"/>
                  </a:moveTo>
                  <a:cubicBezTo>
                    <a:pt x="166" y="225"/>
                    <a:pt x="162" y="226"/>
                    <a:pt x="160" y="229"/>
                  </a:cubicBezTo>
                  <a:cubicBezTo>
                    <a:pt x="156" y="228"/>
                    <a:pt x="150" y="229"/>
                    <a:pt x="148" y="235"/>
                  </a:cubicBezTo>
                  <a:cubicBezTo>
                    <a:pt x="148" y="236"/>
                    <a:pt x="148" y="237"/>
                    <a:pt x="148" y="238"/>
                  </a:cubicBezTo>
                  <a:cubicBezTo>
                    <a:pt x="148" y="229"/>
                    <a:pt x="149" y="220"/>
                    <a:pt x="150" y="211"/>
                  </a:cubicBezTo>
                  <a:cubicBezTo>
                    <a:pt x="150" y="210"/>
                    <a:pt x="150" y="210"/>
                    <a:pt x="150" y="210"/>
                  </a:cubicBezTo>
                  <a:cubicBezTo>
                    <a:pt x="153" y="212"/>
                    <a:pt x="156" y="215"/>
                    <a:pt x="159" y="217"/>
                  </a:cubicBezTo>
                  <a:cubicBezTo>
                    <a:pt x="162" y="220"/>
                    <a:pt x="166" y="223"/>
                    <a:pt x="169" y="226"/>
                  </a:cubicBezTo>
                  <a:close/>
                </a:path>
              </a:pathLst>
            </a:custGeom>
            <a:solidFill>
              <a:srgbClr val="ED435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6430" name="Freeform 29">
              <a:extLst>
                <a:ext uri="{FF2B5EF4-FFF2-40B4-BE49-F238E27FC236}">
                  <a16:creationId xmlns="" xmlns:a16="http://schemas.microsoft.com/office/drawing/2014/main" id="{A71990EA-441D-4729-ABAB-AD52E738FD3D}"/>
                </a:ext>
              </a:extLst>
            </p:cNvPr>
            <p:cNvSpPr>
              <a:spLocks/>
            </p:cNvSpPr>
            <p:nvPr/>
          </p:nvSpPr>
          <p:spPr bwMode="auto">
            <a:xfrm>
              <a:off x="7977033" y="4729469"/>
              <a:ext cx="877744" cy="894344"/>
            </a:xfrm>
            <a:custGeom>
              <a:avLst/>
              <a:gdLst>
                <a:gd name="T0" fmla="*/ 2147483646 w 179"/>
                <a:gd name="T1" fmla="*/ 2147483646 h 182"/>
                <a:gd name="T2" fmla="*/ 2147483646 w 179"/>
                <a:gd name="T3" fmla="*/ 2147483646 h 182"/>
                <a:gd name="T4" fmla="*/ 2147483646 w 179"/>
                <a:gd name="T5" fmla="*/ 2147483646 h 182"/>
                <a:gd name="T6" fmla="*/ 2147483646 w 179"/>
                <a:gd name="T7" fmla="*/ 2147483646 h 182"/>
                <a:gd name="T8" fmla="*/ 2147483646 w 179"/>
                <a:gd name="T9" fmla="*/ 2147483646 h 182"/>
                <a:gd name="T10" fmla="*/ 2147483646 w 179"/>
                <a:gd name="T11" fmla="*/ 2147483646 h 182"/>
                <a:gd name="T12" fmla="*/ 2147483646 w 179"/>
                <a:gd name="T13" fmla="*/ 2147483646 h 182"/>
                <a:gd name="T14" fmla="*/ 2147483646 w 179"/>
                <a:gd name="T15" fmla="*/ 2147483646 h 182"/>
                <a:gd name="T16" fmla="*/ 2147483646 w 179"/>
                <a:gd name="T17" fmla="*/ 2147483646 h 182"/>
                <a:gd name="T18" fmla="*/ 2147483646 w 179"/>
                <a:gd name="T19" fmla="*/ 2147483646 h 182"/>
                <a:gd name="T20" fmla="*/ 2147483646 w 179"/>
                <a:gd name="T21" fmla="*/ 2147483646 h 182"/>
                <a:gd name="T22" fmla="*/ 0 w 179"/>
                <a:gd name="T23" fmla="*/ 2147483646 h 182"/>
                <a:gd name="T24" fmla="*/ 2147483646 w 179"/>
                <a:gd name="T25" fmla="*/ 2147483646 h 182"/>
                <a:gd name="T26" fmla="*/ 2147483646 w 179"/>
                <a:gd name="T27" fmla="*/ 2147483646 h 182"/>
                <a:gd name="T28" fmla="*/ 2147483646 w 179"/>
                <a:gd name="T29" fmla="*/ 2147483646 h 182"/>
                <a:gd name="T30" fmla="*/ 2147483646 w 179"/>
                <a:gd name="T31" fmla="*/ 2147483646 h 182"/>
                <a:gd name="T32" fmla="*/ 2147483646 w 179"/>
                <a:gd name="T33" fmla="*/ 2147483646 h 182"/>
                <a:gd name="T34" fmla="*/ 2147483646 w 179"/>
                <a:gd name="T35" fmla="*/ 2147483646 h 182"/>
                <a:gd name="T36" fmla="*/ 2147483646 w 179"/>
                <a:gd name="T37" fmla="*/ 2147483646 h 182"/>
                <a:gd name="T38" fmla="*/ 2147483646 w 179"/>
                <a:gd name="T39" fmla="*/ 2147483646 h 182"/>
                <a:gd name="T40" fmla="*/ 2147483646 w 179"/>
                <a:gd name="T41" fmla="*/ 2147483646 h 182"/>
                <a:gd name="T42" fmla="*/ 2147483646 w 179"/>
                <a:gd name="T43" fmla="*/ 2147483646 h 182"/>
                <a:gd name="T44" fmla="*/ 2147483646 w 179"/>
                <a:gd name="T45" fmla="*/ 2147483646 h 18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79" h="182">
                  <a:moveTo>
                    <a:pt x="175" y="155"/>
                  </a:moveTo>
                  <a:cubicBezTo>
                    <a:pt x="170" y="146"/>
                    <a:pt x="165" y="138"/>
                    <a:pt x="159" y="130"/>
                  </a:cubicBezTo>
                  <a:cubicBezTo>
                    <a:pt x="136" y="93"/>
                    <a:pt x="108" y="60"/>
                    <a:pt x="71" y="36"/>
                  </a:cubicBezTo>
                  <a:cubicBezTo>
                    <a:pt x="69" y="35"/>
                    <a:pt x="67" y="34"/>
                    <a:pt x="65" y="34"/>
                  </a:cubicBezTo>
                  <a:cubicBezTo>
                    <a:pt x="55" y="26"/>
                    <a:pt x="45" y="17"/>
                    <a:pt x="36" y="8"/>
                  </a:cubicBezTo>
                  <a:cubicBezTo>
                    <a:pt x="36" y="8"/>
                    <a:pt x="37" y="8"/>
                    <a:pt x="38" y="8"/>
                  </a:cubicBezTo>
                  <a:cubicBezTo>
                    <a:pt x="42" y="7"/>
                    <a:pt x="41" y="0"/>
                    <a:pt x="37" y="1"/>
                  </a:cubicBezTo>
                  <a:cubicBezTo>
                    <a:pt x="27" y="2"/>
                    <a:pt x="22" y="5"/>
                    <a:pt x="20" y="9"/>
                  </a:cubicBezTo>
                  <a:cubicBezTo>
                    <a:pt x="18" y="9"/>
                    <a:pt x="17" y="8"/>
                    <a:pt x="15" y="8"/>
                  </a:cubicBezTo>
                  <a:cubicBezTo>
                    <a:pt x="12" y="7"/>
                    <a:pt x="8" y="8"/>
                    <a:pt x="7" y="11"/>
                  </a:cubicBezTo>
                  <a:cubicBezTo>
                    <a:pt x="6" y="13"/>
                    <a:pt x="6" y="14"/>
                    <a:pt x="5" y="16"/>
                  </a:cubicBezTo>
                  <a:cubicBezTo>
                    <a:pt x="2" y="17"/>
                    <a:pt x="0" y="20"/>
                    <a:pt x="0" y="23"/>
                  </a:cubicBezTo>
                  <a:cubicBezTo>
                    <a:pt x="1" y="27"/>
                    <a:pt x="1" y="32"/>
                    <a:pt x="3" y="36"/>
                  </a:cubicBezTo>
                  <a:cubicBezTo>
                    <a:pt x="4" y="45"/>
                    <a:pt x="7" y="54"/>
                    <a:pt x="13" y="61"/>
                  </a:cubicBezTo>
                  <a:cubicBezTo>
                    <a:pt x="20" y="73"/>
                    <a:pt x="28" y="84"/>
                    <a:pt x="36" y="95"/>
                  </a:cubicBezTo>
                  <a:cubicBezTo>
                    <a:pt x="56" y="120"/>
                    <a:pt x="80" y="144"/>
                    <a:pt x="106" y="161"/>
                  </a:cubicBezTo>
                  <a:cubicBezTo>
                    <a:pt x="110" y="163"/>
                    <a:pt x="114" y="162"/>
                    <a:pt x="116" y="159"/>
                  </a:cubicBezTo>
                  <a:cubicBezTo>
                    <a:pt x="124" y="166"/>
                    <a:pt x="132" y="172"/>
                    <a:pt x="141" y="178"/>
                  </a:cubicBezTo>
                  <a:cubicBezTo>
                    <a:pt x="147" y="182"/>
                    <a:pt x="155" y="175"/>
                    <a:pt x="153" y="169"/>
                  </a:cubicBezTo>
                  <a:cubicBezTo>
                    <a:pt x="153" y="168"/>
                    <a:pt x="153" y="168"/>
                    <a:pt x="153" y="167"/>
                  </a:cubicBezTo>
                  <a:cubicBezTo>
                    <a:pt x="154" y="166"/>
                    <a:pt x="155" y="165"/>
                    <a:pt x="156" y="164"/>
                  </a:cubicBezTo>
                  <a:cubicBezTo>
                    <a:pt x="157" y="165"/>
                    <a:pt x="158" y="166"/>
                    <a:pt x="159" y="167"/>
                  </a:cubicBezTo>
                  <a:cubicBezTo>
                    <a:pt x="167" y="175"/>
                    <a:pt x="179" y="165"/>
                    <a:pt x="175" y="155"/>
                  </a:cubicBezTo>
                  <a:close/>
                </a:path>
              </a:pathLst>
            </a:custGeom>
            <a:solidFill>
              <a:srgbClr val="D7D8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6431" name="Freeform 96">
              <a:extLst>
                <a:ext uri="{FF2B5EF4-FFF2-40B4-BE49-F238E27FC236}">
                  <a16:creationId xmlns="" xmlns:a16="http://schemas.microsoft.com/office/drawing/2014/main" id="{96993070-BD98-4F31-9D61-5BCE66C0473F}"/>
                </a:ext>
              </a:extLst>
            </p:cNvPr>
            <p:cNvSpPr>
              <a:spLocks noEditPoints="1"/>
            </p:cNvSpPr>
            <p:nvPr/>
          </p:nvSpPr>
          <p:spPr bwMode="auto">
            <a:xfrm>
              <a:off x="7398095" y="4258434"/>
              <a:ext cx="1732661" cy="1635133"/>
            </a:xfrm>
            <a:custGeom>
              <a:avLst/>
              <a:gdLst>
                <a:gd name="T0" fmla="*/ 2147483646 w 353"/>
                <a:gd name="T1" fmla="*/ 2147483646 h 333"/>
                <a:gd name="T2" fmla="*/ 2147483646 w 353"/>
                <a:gd name="T3" fmla="*/ 2147483646 h 333"/>
                <a:gd name="T4" fmla="*/ 2147483646 w 353"/>
                <a:gd name="T5" fmla="*/ 2147483646 h 333"/>
                <a:gd name="T6" fmla="*/ 2147483646 w 353"/>
                <a:gd name="T7" fmla="*/ 2147483646 h 333"/>
                <a:gd name="T8" fmla="*/ 2147483646 w 353"/>
                <a:gd name="T9" fmla="*/ 2147483646 h 333"/>
                <a:gd name="T10" fmla="*/ 2147483646 w 353"/>
                <a:gd name="T11" fmla="*/ 2147483646 h 333"/>
                <a:gd name="T12" fmla="*/ 2147483646 w 353"/>
                <a:gd name="T13" fmla="*/ 2147483646 h 333"/>
                <a:gd name="T14" fmla="*/ 2147483646 w 353"/>
                <a:gd name="T15" fmla="*/ 2147483646 h 333"/>
                <a:gd name="T16" fmla="*/ 2147483646 w 353"/>
                <a:gd name="T17" fmla="*/ 2147483646 h 333"/>
                <a:gd name="T18" fmla="*/ 2147483646 w 353"/>
                <a:gd name="T19" fmla="*/ 2147483646 h 333"/>
                <a:gd name="T20" fmla="*/ 2147483646 w 353"/>
                <a:gd name="T21" fmla="*/ 2147483646 h 333"/>
                <a:gd name="T22" fmla="*/ 2147483646 w 353"/>
                <a:gd name="T23" fmla="*/ 2147483646 h 333"/>
                <a:gd name="T24" fmla="*/ 2147483646 w 353"/>
                <a:gd name="T25" fmla="*/ 2147483646 h 333"/>
                <a:gd name="T26" fmla="*/ 2147483646 w 353"/>
                <a:gd name="T27" fmla="*/ 2147483646 h 333"/>
                <a:gd name="T28" fmla="*/ 2147483646 w 353"/>
                <a:gd name="T29" fmla="*/ 2147483646 h 333"/>
                <a:gd name="T30" fmla="*/ 2147483646 w 353"/>
                <a:gd name="T31" fmla="*/ 2147483646 h 333"/>
                <a:gd name="T32" fmla="*/ 2147483646 w 353"/>
                <a:gd name="T33" fmla="*/ 2147483646 h 333"/>
                <a:gd name="T34" fmla="*/ 2147483646 w 353"/>
                <a:gd name="T35" fmla="*/ 2147483646 h 333"/>
                <a:gd name="T36" fmla="*/ 2147483646 w 353"/>
                <a:gd name="T37" fmla="*/ 2147483646 h 333"/>
                <a:gd name="T38" fmla="*/ 2147483646 w 353"/>
                <a:gd name="T39" fmla="*/ 2147483646 h 333"/>
                <a:gd name="T40" fmla="*/ 2147483646 w 353"/>
                <a:gd name="T41" fmla="*/ 2147483646 h 333"/>
                <a:gd name="T42" fmla="*/ 2147483646 w 353"/>
                <a:gd name="T43" fmla="*/ 2147483646 h 333"/>
                <a:gd name="T44" fmla="*/ 2147483646 w 353"/>
                <a:gd name="T45" fmla="*/ 2147483646 h 333"/>
                <a:gd name="T46" fmla="*/ 2147483646 w 353"/>
                <a:gd name="T47" fmla="*/ 2147483646 h 333"/>
                <a:gd name="T48" fmla="*/ 2147483646 w 353"/>
                <a:gd name="T49" fmla="*/ 2147483646 h 333"/>
                <a:gd name="T50" fmla="*/ 2147483646 w 353"/>
                <a:gd name="T51" fmla="*/ 2147483646 h 333"/>
                <a:gd name="T52" fmla="*/ 2147483646 w 353"/>
                <a:gd name="T53" fmla="*/ 2147483646 h 333"/>
                <a:gd name="T54" fmla="*/ 2147483646 w 353"/>
                <a:gd name="T55" fmla="*/ 2147483646 h 333"/>
                <a:gd name="T56" fmla="*/ 2147483646 w 353"/>
                <a:gd name="T57" fmla="*/ 2147483646 h 333"/>
                <a:gd name="T58" fmla="*/ 2147483646 w 353"/>
                <a:gd name="T59" fmla="*/ 2147483646 h 333"/>
                <a:gd name="T60" fmla="*/ 2147483646 w 353"/>
                <a:gd name="T61" fmla="*/ 2147483646 h 333"/>
                <a:gd name="T62" fmla="*/ 2147483646 w 353"/>
                <a:gd name="T63" fmla="*/ 2147483646 h 333"/>
                <a:gd name="T64" fmla="*/ 2147483646 w 353"/>
                <a:gd name="T65" fmla="*/ 2147483646 h 333"/>
                <a:gd name="T66" fmla="*/ 2147483646 w 353"/>
                <a:gd name="T67" fmla="*/ 2147483646 h 333"/>
                <a:gd name="T68" fmla="*/ 2147483646 w 353"/>
                <a:gd name="T69" fmla="*/ 2147483646 h 333"/>
                <a:gd name="T70" fmla="*/ 2147483646 w 353"/>
                <a:gd name="T71" fmla="*/ 2147483646 h 333"/>
                <a:gd name="T72" fmla="*/ 2147483646 w 353"/>
                <a:gd name="T73" fmla="*/ 2147483646 h 333"/>
                <a:gd name="T74" fmla="*/ 2147483646 w 353"/>
                <a:gd name="T75" fmla="*/ 2147483646 h 333"/>
                <a:gd name="T76" fmla="*/ 2147483646 w 353"/>
                <a:gd name="T77" fmla="*/ 2147483646 h 333"/>
                <a:gd name="T78" fmla="*/ 2147483646 w 353"/>
                <a:gd name="T79" fmla="*/ 2147483646 h 333"/>
                <a:gd name="T80" fmla="*/ 2147483646 w 353"/>
                <a:gd name="T81" fmla="*/ 2147483646 h 333"/>
                <a:gd name="T82" fmla="*/ 2147483646 w 353"/>
                <a:gd name="T83" fmla="*/ 2147483646 h 333"/>
                <a:gd name="T84" fmla="*/ 2147483646 w 353"/>
                <a:gd name="T85" fmla="*/ 2147483646 h 333"/>
                <a:gd name="T86" fmla="*/ 2147483646 w 353"/>
                <a:gd name="T87" fmla="*/ 2147483646 h 333"/>
                <a:gd name="T88" fmla="*/ 2147483646 w 353"/>
                <a:gd name="T89" fmla="*/ 2147483646 h 333"/>
                <a:gd name="T90" fmla="*/ 2147483646 w 353"/>
                <a:gd name="T91" fmla="*/ 2147483646 h 333"/>
                <a:gd name="T92" fmla="*/ 2147483646 w 353"/>
                <a:gd name="T93" fmla="*/ 2147483646 h 333"/>
                <a:gd name="T94" fmla="*/ 2147483646 w 353"/>
                <a:gd name="T95" fmla="*/ 2147483646 h 333"/>
                <a:gd name="T96" fmla="*/ 2147483646 w 353"/>
                <a:gd name="T97" fmla="*/ 2147483646 h 333"/>
                <a:gd name="T98" fmla="*/ 2147483646 w 353"/>
                <a:gd name="T99" fmla="*/ 2147483646 h 33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353" h="333">
                  <a:moveTo>
                    <a:pt x="350" y="191"/>
                  </a:moveTo>
                  <a:cubicBezTo>
                    <a:pt x="331" y="167"/>
                    <a:pt x="308" y="145"/>
                    <a:pt x="288" y="122"/>
                  </a:cubicBezTo>
                  <a:cubicBezTo>
                    <a:pt x="286" y="119"/>
                    <a:pt x="283" y="121"/>
                    <a:pt x="282" y="123"/>
                  </a:cubicBezTo>
                  <a:cubicBezTo>
                    <a:pt x="281" y="123"/>
                    <a:pt x="280" y="123"/>
                    <a:pt x="279" y="124"/>
                  </a:cubicBezTo>
                  <a:cubicBezTo>
                    <a:pt x="236" y="142"/>
                    <a:pt x="222" y="100"/>
                    <a:pt x="215" y="66"/>
                  </a:cubicBezTo>
                  <a:cubicBezTo>
                    <a:pt x="214" y="64"/>
                    <a:pt x="213" y="63"/>
                    <a:pt x="211" y="63"/>
                  </a:cubicBezTo>
                  <a:cubicBezTo>
                    <a:pt x="211" y="62"/>
                    <a:pt x="211" y="62"/>
                    <a:pt x="211" y="62"/>
                  </a:cubicBezTo>
                  <a:cubicBezTo>
                    <a:pt x="190" y="42"/>
                    <a:pt x="169" y="22"/>
                    <a:pt x="148" y="3"/>
                  </a:cubicBezTo>
                  <a:cubicBezTo>
                    <a:pt x="144" y="0"/>
                    <a:pt x="140" y="3"/>
                    <a:pt x="142" y="6"/>
                  </a:cubicBezTo>
                  <a:cubicBezTo>
                    <a:pt x="141" y="7"/>
                    <a:pt x="141" y="7"/>
                    <a:pt x="141" y="7"/>
                  </a:cubicBezTo>
                  <a:cubicBezTo>
                    <a:pt x="135" y="13"/>
                    <a:pt x="130" y="19"/>
                    <a:pt x="123" y="25"/>
                  </a:cubicBezTo>
                  <a:cubicBezTo>
                    <a:pt x="118" y="30"/>
                    <a:pt x="111" y="35"/>
                    <a:pt x="106" y="40"/>
                  </a:cubicBezTo>
                  <a:cubicBezTo>
                    <a:pt x="71" y="68"/>
                    <a:pt x="39" y="98"/>
                    <a:pt x="6" y="128"/>
                  </a:cubicBezTo>
                  <a:cubicBezTo>
                    <a:pt x="5" y="129"/>
                    <a:pt x="5" y="130"/>
                    <a:pt x="6" y="130"/>
                  </a:cubicBezTo>
                  <a:cubicBezTo>
                    <a:pt x="5" y="130"/>
                    <a:pt x="5" y="130"/>
                    <a:pt x="5" y="130"/>
                  </a:cubicBezTo>
                  <a:cubicBezTo>
                    <a:pt x="2" y="129"/>
                    <a:pt x="0" y="133"/>
                    <a:pt x="2" y="134"/>
                  </a:cubicBezTo>
                  <a:cubicBezTo>
                    <a:pt x="22" y="148"/>
                    <a:pt x="35" y="168"/>
                    <a:pt x="50" y="186"/>
                  </a:cubicBezTo>
                  <a:cubicBezTo>
                    <a:pt x="57" y="194"/>
                    <a:pt x="65" y="201"/>
                    <a:pt x="73" y="208"/>
                  </a:cubicBezTo>
                  <a:cubicBezTo>
                    <a:pt x="77" y="211"/>
                    <a:pt x="87" y="206"/>
                    <a:pt x="91" y="205"/>
                  </a:cubicBezTo>
                  <a:cubicBezTo>
                    <a:pt x="111" y="202"/>
                    <a:pt x="127" y="216"/>
                    <a:pt x="137" y="231"/>
                  </a:cubicBezTo>
                  <a:cubicBezTo>
                    <a:pt x="146" y="248"/>
                    <a:pt x="145" y="264"/>
                    <a:pt x="147" y="281"/>
                  </a:cubicBezTo>
                  <a:cubicBezTo>
                    <a:pt x="147" y="282"/>
                    <a:pt x="148" y="283"/>
                    <a:pt x="148" y="283"/>
                  </a:cubicBezTo>
                  <a:cubicBezTo>
                    <a:pt x="148" y="284"/>
                    <a:pt x="148" y="286"/>
                    <a:pt x="149" y="286"/>
                  </a:cubicBezTo>
                  <a:cubicBezTo>
                    <a:pt x="164" y="301"/>
                    <a:pt x="178" y="318"/>
                    <a:pt x="195" y="331"/>
                  </a:cubicBezTo>
                  <a:cubicBezTo>
                    <a:pt x="197" y="333"/>
                    <a:pt x="199" y="332"/>
                    <a:pt x="201" y="331"/>
                  </a:cubicBezTo>
                  <a:cubicBezTo>
                    <a:pt x="201" y="331"/>
                    <a:pt x="201" y="331"/>
                    <a:pt x="202" y="331"/>
                  </a:cubicBezTo>
                  <a:cubicBezTo>
                    <a:pt x="255" y="313"/>
                    <a:pt x="314" y="268"/>
                    <a:pt x="339" y="216"/>
                  </a:cubicBezTo>
                  <a:cubicBezTo>
                    <a:pt x="343" y="211"/>
                    <a:pt x="346" y="205"/>
                    <a:pt x="351" y="198"/>
                  </a:cubicBezTo>
                  <a:cubicBezTo>
                    <a:pt x="353" y="196"/>
                    <a:pt x="352" y="193"/>
                    <a:pt x="350" y="191"/>
                  </a:cubicBezTo>
                  <a:close/>
                  <a:moveTo>
                    <a:pt x="262" y="284"/>
                  </a:moveTo>
                  <a:cubicBezTo>
                    <a:pt x="239" y="258"/>
                    <a:pt x="209" y="237"/>
                    <a:pt x="184" y="213"/>
                  </a:cubicBezTo>
                  <a:cubicBezTo>
                    <a:pt x="167" y="197"/>
                    <a:pt x="151" y="180"/>
                    <a:pt x="138" y="162"/>
                  </a:cubicBezTo>
                  <a:cubicBezTo>
                    <a:pt x="128" y="149"/>
                    <a:pt x="112" y="127"/>
                    <a:pt x="120" y="110"/>
                  </a:cubicBezTo>
                  <a:cubicBezTo>
                    <a:pt x="144" y="60"/>
                    <a:pt x="278" y="229"/>
                    <a:pt x="298" y="247"/>
                  </a:cubicBezTo>
                  <a:cubicBezTo>
                    <a:pt x="300" y="248"/>
                    <a:pt x="301" y="248"/>
                    <a:pt x="303" y="248"/>
                  </a:cubicBezTo>
                  <a:cubicBezTo>
                    <a:pt x="290" y="261"/>
                    <a:pt x="277" y="273"/>
                    <a:pt x="262" y="284"/>
                  </a:cubicBezTo>
                  <a:close/>
                  <a:moveTo>
                    <a:pt x="333" y="202"/>
                  </a:moveTo>
                  <a:cubicBezTo>
                    <a:pt x="332" y="202"/>
                    <a:pt x="331" y="203"/>
                    <a:pt x="331" y="204"/>
                  </a:cubicBezTo>
                  <a:cubicBezTo>
                    <a:pt x="331" y="205"/>
                    <a:pt x="330" y="206"/>
                    <a:pt x="330" y="206"/>
                  </a:cubicBezTo>
                  <a:cubicBezTo>
                    <a:pt x="328" y="209"/>
                    <a:pt x="327" y="211"/>
                    <a:pt x="325" y="213"/>
                  </a:cubicBezTo>
                  <a:cubicBezTo>
                    <a:pt x="325" y="214"/>
                    <a:pt x="325" y="215"/>
                    <a:pt x="325" y="216"/>
                  </a:cubicBezTo>
                  <a:cubicBezTo>
                    <a:pt x="320" y="226"/>
                    <a:pt x="313" y="235"/>
                    <a:pt x="307" y="243"/>
                  </a:cubicBezTo>
                  <a:cubicBezTo>
                    <a:pt x="306" y="242"/>
                    <a:pt x="306" y="241"/>
                    <a:pt x="305" y="240"/>
                  </a:cubicBezTo>
                  <a:cubicBezTo>
                    <a:pt x="279" y="217"/>
                    <a:pt x="156" y="45"/>
                    <a:pt x="115" y="101"/>
                  </a:cubicBezTo>
                  <a:cubicBezTo>
                    <a:pt x="91" y="133"/>
                    <a:pt x="140" y="181"/>
                    <a:pt x="160" y="201"/>
                  </a:cubicBezTo>
                  <a:cubicBezTo>
                    <a:pt x="189" y="232"/>
                    <a:pt x="223" y="262"/>
                    <a:pt x="258" y="286"/>
                  </a:cubicBezTo>
                  <a:cubicBezTo>
                    <a:pt x="240" y="299"/>
                    <a:pt x="221" y="311"/>
                    <a:pt x="202" y="323"/>
                  </a:cubicBezTo>
                  <a:cubicBezTo>
                    <a:pt x="202" y="322"/>
                    <a:pt x="202" y="322"/>
                    <a:pt x="202" y="322"/>
                  </a:cubicBezTo>
                  <a:cubicBezTo>
                    <a:pt x="197" y="318"/>
                    <a:pt x="192" y="313"/>
                    <a:pt x="187" y="309"/>
                  </a:cubicBezTo>
                  <a:cubicBezTo>
                    <a:pt x="188" y="309"/>
                    <a:pt x="189" y="309"/>
                    <a:pt x="190" y="308"/>
                  </a:cubicBezTo>
                  <a:cubicBezTo>
                    <a:pt x="193" y="306"/>
                    <a:pt x="197" y="302"/>
                    <a:pt x="197" y="299"/>
                  </a:cubicBezTo>
                  <a:cubicBezTo>
                    <a:pt x="197" y="298"/>
                    <a:pt x="196" y="297"/>
                    <a:pt x="195" y="298"/>
                  </a:cubicBezTo>
                  <a:cubicBezTo>
                    <a:pt x="192" y="299"/>
                    <a:pt x="192" y="301"/>
                    <a:pt x="190" y="303"/>
                  </a:cubicBezTo>
                  <a:cubicBezTo>
                    <a:pt x="188" y="306"/>
                    <a:pt x="185" y="306"/>
                    <a:pt x="182" y="305"/>
                  </a:cubicBezTo>
                  <a:cubicBezTo>
                    <a:pt x="180" y="303"/>
                    <a:pt x="177" y="301"/>
                    <a:pt x="175" y="299"/>
                  </a:cubicBezTo>
                  <a:cubicBezTo>
                    <a:pt x="181" y="297"/>
                    <a:pt x="187" y="293"/>
                    <a:pt x="189" y="288"/>
                  </a:cubicBezTo>
                  <a:cubicBezTo>
                    <a:pt x="189" y="287"/>
                    <a:pt x="188" y="285"/>
                    <a:pt x="186" y="286"/>
                  </a:cubicBezTo>
                  <a:cubicBezTo>
                    <a:pt x="181" y="289"/>
                    <a:pt x="179" y="295"/>
                    <a:pt x="172" y="296"/>
                  </a:cubicBezTo>
                  <a:cubicBezTo>
                    <a:pt x="169" y="293"/>
                    <a:pt x="166" y="291"/>
                    <a:pt x="163" y="288"/>
                  </a:cubicBezTo>
                  <a:cubicBezTo>
                    <a:pt x="166" y="285"/>
                    <a:pt x="169" y="283"/>
                    <a:pt x="172" y="281"/>
                  </a:cubicBezTo>
                  <a:cubicBezTo>
                    <a:pt x="174" y="280"/>
                    <a:pt x="173" y="278"/>
                    <a:pt x="171" y="278"/>
                  </a:cubicBezTo>
                  <a:cubicBezTo>
                    <a:pt x="167" y="280"/>
                    <a:pt x="164" y="283"/>
                    <a:pt x="162" y="287"/>
                  </a:cubicBezTo>
                  <a:cubicBezTo>
                    <a:pt x="160" y="286"/>
                    <a:pt x="159" y="285"/>
                    <a:pt x="157" y="284"/>
                  </a:cubicBezTo>
                  <a:cubicBezTo>
                    <a:pt x="157" y="283"/>
                    <a:pt x="158" y="283"/>
                    <a:pt x="158" y="282"/>
                  </a:cubicBezTo>
                  <a:cubicBezTo>
                    <a:pt x="167" y="253"/>
                    <a:pt x="146" y="210"/>
                    <a:pt x="119" y="198"/>
                  </a:cubicBezTo>
                  <a:cubicBezTo>
                    <a:pt x="111" y="194"/>
                    <a:pt x="103" y="192"/>
                    <a:pt x="94" y="193"/>
                  </a:cubicBezTo>
                  <a:cubicBezTo>
                    <a:pt x="82" y="193"/>
                    <a:pt x="80" y="197"/>
                    <a:pt x="71" y="191"/>
                  </a:cubicBezTo>
                  <a:cubicBezTo>
                    <a:pt x="75" y="190"/>
                    <a:pt x="78" y="188"/>
                    <a:pt x="80" y="184"/>
                  </a:cubicBezTo>
                  <a:cubicBezTo>
                    <a:pt x="81" y="183"/>
                    <a:pt x="80" y="181"/>
                    <a:pt x="78" y="182"/>
                  </a:cubicBezTo>
                  <a:cubicBezTo>
                    <a:pt x="75" y="184"/>
                    <a:pt x="71" y="187"/>
                    <a:pt x="67" y="188"/>
                  </a:cubicBezTo>
                  <a:cubicBezTo>
                    <a:pt x="67" y="188"/>
                    <a:pt x="67" y="188"/>
                    <a:pt x="67" y="188"/>
                  </a:cubicBezTo>
                  <a:cubicBezTo>
                    <a:pt x="64" y="185"/>
                    <a:pt x="61" y="182"/>
                    <a:pt x="58" y="179"/>
                  </a:cubicBezTo>
                  <a:cubicBezTo>
                    <a:pt x="63" y="177"/>
                    <a:pt x="70" y="173"/>
                    <a:pt x="72" y="168"/>
                  </a:cubicBezTo>
                  <a:cubicBezTo>
                    <a:pt x="73" y="167"/>
                    <a:pt x="71" y="165"/>
                    <a:pt x="70" y="166"/>
                  </a:cubicBezTo>
                  <a:cubicBezTo>
                    <a:pt x="68" y="167"/>
                    <a:pt x="66" y="169"/>
                    <a:pt x="65" y="171"/>
                  </a:cubicBezTo>
                  <a:cubicBezTo>
                    <a:pt x="62" y="173"/>
                    <a:pt x="59" y="175"/>
                    <a:pt x="55" y="176"/>
                  </a:cubicBezTo>
                  <a:cubicBezTo>
                    <a:pt x="55" y="176"/>
                    <a:pt x="55" y="176"/>
                    <a:pt x="55" y="176"/>
                  </a:cubicBezTo>
                  <a:cubicBezTo>
                    <a:pt x="52" y="173"/>
                    <a:pt x="50" y="171"/>
                    <a:pt x="48" y="168"/>
                  </a:cubicBezTo>
                  <a:cubicBezTo>
                    <a:pt x="53" y="167"/>
                    <a:pt x="58" y="162"/>
                    <a:pt x="59" y="156"/>
                  </a:cubicBezTo>
                  <a:cubicBezTo>
                    <a:pt x="60" y="155"/>
                    <a:pt x="58" y="154"/>
                    <a:pt x="57" y="155"/>
                  </a:cubicBezTo>
                  <a:cubicBezTo>
                    <a:pt x="54" y="159"/>
                    <a:pt x="51" y="165"/>
                    <a:pt x="46" y="166"/>
                  </a:cubicBezTo>
                  <a:cubicBezTo>
                    <a:pt x="43" y="163"/>
                    <a:pt x="41" y="160"/>
                    <a:pt x="39" y="158"/>
                  </a:cubicBezTo>
                  <a:cubicBezTo>
                    <a:pt x="43" y="156"/>
                    <a:pt x="47" y="153"/>
                    <a:pt x="48" y="148"/>
                  </a:cubicBezTo>
                  <a:cubicBezTo>
                    <a:pt x="48" y="147"/>
                    <a:pt x="47" y="147"/>
                    <a:pt x="47" y="147"/>
                  </a:cubicBezTo>
                  <a:cubicBezTo>
                    <a:pt x="44" y="150"/>
                    <a:pt x="42" y="152"/>
                    <a:pt x="40" y="154"/>
                  </a:cubicBezTo>
                  <a:cubicBezTo>
                    <a:pt x="39" y="155"/>
                    <a:pt x="38" y="155"/>
                    <a:pt x="37" y="156"/>
                  </a:cubicBezTo>
                  <a:cubicBezTo>
                    <a:pt x="34" y="153"/>
                    <a:pt x="31" y="150"/>
                    <a:pt x="28" y="147"/>
                  </a:cubicBezTo>
                  <a:cubicBezTo>
                    <a:pt x="32" y="144"/>
                    <a:pt x="36" y="140"/>
                    <a:pt x="36" y="135"/>
                  </a:cubicBezTo>
                  <a:cubicBezTo>
                    <a:pt x="36" y="133"/>
                    <a:pt x="33" y="132"/>
                    <a:pt x="32" y="134"/>
                  </a:cubicBezTo>
                  <a:cubicBezTo>
                    <a:pt x="29" y="137"/>
                    <a:pt x="27" y="140"/>
                    <a:pt x="24" y="143"/>
                  </a:cubicBezTo>
                  <a:cubicBezTo>
                    <a:pt x="19" y="139"/>
                    <a:pt x="15" y="136"/>
                    <a:pt x="10" y="133"/>
                  </a:cubicBezTo>
                  <a:cubicBezTo>
                    <a:pt x="11" y="132"/>
                    <a:pt x="11" y="132"/>
                    <a:pt x="11" y="132"/>
                  </a:cubicBezTo>
                  <a:cubicBezTo>
                    <a:pt x="46" y="104"/>
                    <a:pt x="78" y="72"/>
                    <a:pt x="114" y="44"/>
                  </a:cubicBezTo>
                  <a:cubicBezTo>
                    <a:pt x="127" y="38"/>
                    <a:pt x="140" y="26"/>
                    <a:pt x="149" y="15"/>
                  </a:cubicBezTo>
                  <a:cubicBezTo>
                    <a:pt x="149" y="15"/>
                    <a:pt x="149" y="15"/>
                    <a:pt x="149" y="15"/>
                  </a:cubicBezTo>
                  <a:cubicBezTo>
                    <a:pt x="166" y="34"/>
                    <a:pt x="185" y="51"/>
                    <a:pt x="203" y="70"/>
                  </a:cubicBezTo>
                  <a:cubicBezTo>
                    <a:pt x="204" y="71"/>
                    <a:pt x="205" y="71"/>
                    <a:pt x="206" y="71"/>
                  </a:cubicBezTo>
                  <a:cubicBezTo>
                    <a:pt x="209" y="113"/>
                    <a:pt x="238" y="160"/>
                    <a:pt x="285" y="135"/>
                  </a:cubicBezTo>
                  <a:cubicBezTo>
                    <a:pt x="285" y="134"/>
                    <a:pt x="286" y="134"/>
                    <a:pt x="287" y="133"/>
                  </a:cubicBezTo>
                  <a:cubicBezTo>
                    <a:pt x="303" y="154"/>
                    <a:pt x="322" y="174"/>
                    <a:pt x="338" y="195"/>
                  </a:cubicBezTo>
                  <a:cubicBezTo>
                    <a:pt x="336" y="197"/>
                    <a:pt x="335" y="199"/>
                    <a:pt x="333" y="20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6432" name="Freeform 97">
              <a:extLst>
                <a:ext uri="{FF2B5EF4-FFF2-40B4-BE49-F238E27FC236}">
                  <a16:creationId xmlns="" xmlns:a16="http://schemas.microsoft.com/office/drawing/2014/main" id="{C67F74EF-DCA8-40ED-8F5B-19F8B9676B60}"/>
                </a:ext>
              </a:extLst>
            </p:cNvPr>
            <p:cNvSpPr>
              <a:spLocks noEditPoints="1"/>
            </p:cNvSpPr>
            <p:nvPr/>
          </p:nvSpPr>
          <p:spPr bwMode="auto">
            <a:xfrm>
              <a:off x="8329790" y="5038650"/>
              <a:ext cx="182604" cy="197130"/>
            </a:xfrm>
            <a:custGeom>
              <a:avLst/>
              <a:gdLst>
                <a:gd name="T0" fmla="*/ 2147483646 w 37"/>
                <a:gd name="T1" fmla="*/ 2147483646 h 40"/>
                <a:gd name="T2" fmla="*/ 0 w 37"/>
                <a:gd name="T3" fmla="*/ 2147483646 h 40"/>
                <a:gd name="T4" fmla="*/ 2147483646 w 37"/>
                <a:gd name="T5" fmla="*/ 2147483646 h 40"/>
                <a:gd name="T6" fmla="*/ 2147483646 w 37"/>
                <a:gd name="T7" fmla="*/ 2147483646 h 40"/>
                <a:gd name="T8" fmla="*/ 2147483646 w 37"/>
                <a:gd name="T9" fmla="*/ 2147483646 h 40"/>
                <a:gd name="T10" fmla="*/ 2147483646 w 37"/>
                <a:gd name="T11" fmla="*/ 2147483646 h 40"/>
                <a:gd name="T12" fmla="*/ 2147483646 w 37"/>
                <a:gd name="T13" fmla="*/ 2147483646 h 40"/>
                <a:gd name="T14" fmla="*/ 2147483646 w 37"/>
                <a:gd name="T15" fmla="*/ 2147483646 h 40"/>
                <a:gd name="T16" fmla="*/ 2147483646 w 37"/>
                <a:gd name="T17" fmla="*/ 2147483646 h 40"/>
                <a:gd name="T18" fmla="*/ 2147483646 w 37"/>
                <a:gd name="T19" fmla="*/ 2147483646 h 40"/>
                <a:gd name="T20" fmla="*/ 2147483646 w 37"/>
                <a:gd name="T21" fmla="*/ 2147483646 h 40"/>
                <a:gd name="T22" fmla="*/ 2147483646 w 37"/>
                <a:gd name="T23" fmla="*/ 2147483646 h 40"/>
                <a:gd name="T24" fmla="*/ 2147483646 w 37"/>
                <a:gd name="T25" fmla="*/ 2147483646 h 40"/>
                <a:gd name="T26" fmla="*/ 2147483646 w 37"/>
                <a:gd name="T27" fmla="*/ 2147483646 h 40"/>
                <a:gd name="T28" fmla="*/ 2147483646 w 37"/>
                <a:gd name="T29" fmla="*/ 2147483646 h 4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7" h="40">
                  <a:moveTo>
                    <a:pt x="29" y="8"/>
                  </a:moveTo>
                  <a:cubicBezTo>
                    <a:pt x="21" y="1"/>
                    <a:pt x="2" y="0"/>
                    <a:pt x="0" y="14"/>
                  </a:cubicBezTo>
                  <a:cubicBezTo>
                    <a:pt x="0" y="17"/>
                    <a:pt x="3" y="19"/>
                    <a:pt x="5" y="18"/>
                  </a:cubicBezTo>
                  <a:cubicBezTo>
                    <a:pt x="5" y="17"/>
                    <a:pt x="6" y="17"/>
                    <a:pt x="6" y="17"/>
                  </a:cubicBezTo>
                  <a:cubicBezTo>
                    <a:pt x="6" y="20"/>
                    <a:pt x="7" y="24"/>
                    <a:pt x="9" y="27"/>
                  </a:cubicBezTo>
                  <a:cubicBezTo>
                    <a:pt x="13" y="33"/>
                    <a:pt x="23" y="40"/>
                    <a:pt x="30" y="35"/>
                  </a:cubicBezTo>
                  <a:cubicBezTo>
                    <a:pt x="34" y="33"/>
                    <a:pt x="36" y="28"/>
                    <a:pt x="36" y="23"/>
                  </a:cubicBezTo>
                  <a:cubicBezTo>
                    <a:pt x="37" y="17"/>
                    <a:pt x="34" y="12"/>
                    <a:pt x="29" y="8"/>
                  </a:cubicBezTo>
                  <a:close/>
                  <a:moveTo>
                    <a:pt x="30" y="21"/>
                  </a:moveTo>
                  <a:cubicBezTo>
                    <a:pt x="30" y="24"/>
                    <a:pt x="29" y="29"/>
                    <a:pt x="26" y="30"/>
                  </a:cubicBezTo>
                  <a:cubicBezTo>
                    <a:pt x="22" y="32"/>
                    <a:pt x="16" y="27"/>
                    <a:pt x="14" y="23"/>
                  </a:cubicBezTo>
                  <a:cubicBezTo>
                    <a:pt x="12" y="20"/>
                    <a:pt x="11" y="16"/>
                    <a:pt x="12" y="12"/>
                  </a:cubicBezTo>
                  <a:cubicBezTo>
                    <a:pt x="13" y="12"/>
                    <a:pt x="13" y="12"/>
                    <a:pt x="14" y="12"/>
                  </a:cubicBezTo>
                  <a:cubicBezTo>
                    <a:pt x="17" y="11"/>
                    <a:pt x="21" y="11"/>
                    <a:pt x="24" y="13"/>
                  </a:cubicBezTo>
                  <a:cubicBezTo>
                    <a:pt x="27" y="15"/>
                    <a:pt x="29" y="18"/>
                    <a:pt x="30" y="21"/>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6433" name="Freeform 114">
              <a:extLst>
                <a:ext uri="{FF2B5EF4-FFF2-40B4-BE49-F238E27FC236}">
                  <a16:creationId xmlns="" xmlns:a16="http://schemas.microsoft.com/office/drawing/2014/main" id="{9090754A-3609-4C7D-BECE-CB2EFD5EDCB3}"/>
                </a:ext>
              </a:extLst>
            </p:cNvPr>
            <p:cNvSpPr>
              <a:spLocks/>
            </p:cNvSpPr>
            <p:nvPr/>
          </p:nvSpPr>
          <p:spPr bwMode="auto">
            <a:xfrm>
              <a:off x="8821574" y="5713039"/>
              <a:ext cx="161853" cy="259381"/>
            </a:xfrm>
            <a:custGeom>
              <a:avLst/>
              <a:gdLst>
                <a:gd name="T0" fmla="*/ 2147483646 w 33"/>
                <a:gd name="T1" fmla="*/ 2147483646 h 53"/>
                <a:gd name="T2" fmla="*/ 2147483646 w 33"/>
                <a:gd name="T3" fmla="*/ 2147483646 h 53"/>
                <a:gd name="T4" fmla="*/ 2147483646 w 33"/>
                <a:gd name="T5" fmla="*/ 2147483646 h 53"/>
                <a:gd name="T6" fmla="*/ 2147483646 w 33"/>
                <a:gd name="T7" fmla="*/ 2147483646 h 53"/>
                <a:gd name="T8" fmla="*/ 2147483646 w 33"/>
                <a:gd name="T9" fmla="*/ 2147483646 h 53"/>
                <a:gd name="T10" fmla="*/ 2147483646 w 33"/>
                <a:gd name="T11" fmla="*/ 2147483646 h 53"/>
                <a:gd name="T12" fmla="*/ 2147483646 w 33"/>
                <a:gd name="T13" fmla="*/ 2147483646 h 53"/>
                <a:gd name="T14" fmla="*/ 2147483646 w 33"/>
                <a:gd name="T15" fmla="*/ 2147483646 h 53"/>
                <a:gd name="T16" fmla="*/ 2147483646 w 33"/>
                <a:gd name="T17" fmla="*/ 2147483646 h 53"/>
                <a:gd name="T18" fmla="*/ 2147483646 w 33"/>
                <a:gd name="T19" fmla="*/ 2147483646 h 53"/>
                <a:gd name="T20" fmla="*/ 2147483646 w 33"/>
                <a:gd name="T21" fmla="*/ 2147483646 h 53"/>
                <a:gd name="T22" fmla="*/ 2147483646 w 33"/>
                <a:gd name="T23" fmla="*/ 2147483646 h 53"/>
                <a:gd name="T24" fmla="*/ 2147483646 w 33"/>
                <a:gd name="T25" fmla="*/ 2147483646 h 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3" h="53">
                  <a:moveTo>
                    <a:pt x="24" y="25"/>
                  </a:moveTo>
                  <a:cubicBezTo>
                    <a:pt x="22" y="19"/>
                    <a:pt x="19" y="14"/>
                    <a:pt x="16" y="8"/>
                  </a:cubicBezTo>
                  <a:cubicBezTo>
                    <a:pt x="12" y="0"/>
                    <a:pt x="0" y="7"/>
                    <a:pt x="4" y="14"/>
                  </a:cubicBezTo>
                  <a:cubicBezTo>
                    <a:pt x="4" y="15"/>
                    <a:pt x="5" y="16"/>
                    <a:pt x="5" y="17"/>
                  </a:cubicBezTo>
                  <a:cubicBezTo>
                    <a:pt x="4" y="19"/>
                    <a:pt x="4" y="22"/>
                    <a:pt x="7" y="24"/>
                  </a:cubicBezTo>
                  <a:cubicBezTo>
                    <a:pt x="7" y="24"/>
                    <a:pt x="7" y="24"/>
                    <a:pt x="7" y="24"/>
                  </a:cubicBezTo>
                  <a:cubicBezTo>
                    <a:pt x="7" y="24"/>
                    <a:pt x="7" y="24"/>
                    <a:pt x="7" y="25"/>
                  </a:cubicBezTo>
                  <a:cubicBezTo>
                    <a:pt x="8" y="27"/>
                    <a:pt x="10" y="30"/>
                    <a:pt x="12" y="32"/>
                  </a:cubicBezTo>
                  <a:cubicBezTo>
                    <a:pt x="13" y="35"/>
                    <a:pt x="15" y="39"/>
                    <a:pt x="16" y="42"/>
                  </a:cubicBezTo>
                  <a:cubicBezTo>
                    <a:pt x="17" y="43"/>
                    <a:pt x="18" y="44"/>
                    <a:pt x="19" y="44"/>
                  </a:cubicBezTo>
                  <a:cubicBezTo>
                    <a:pt x="19" y="45"/>
                    <a:pt x="19" y="46"/>
                    <a:pt x="20" y="47"/>
                  </a:cubicBezTo>
                  <a:cubicBezTo>
                    <a:pt x="23" y="53"/>
                    <a:pt x="33" y="50"/>
                    <a:pt x="33" y="43"/>
                  </a:cubicBezTo>
                  <a:cubicBezTo>
                    <a:pt x="32" y="35"/>
                    <a:pt x="29" y="30"/>
                    <a:pt x="24" y="2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6434" name="Freeform 115">
              <a:extLst>
                <a:ext uri="{FF2B5EF4-FFF2-40B4-BE49-F238E27FC236}">
                  <a16:creationId xmlns="" xmlns:a16="http://schemas.microsoft.com/office/drawing/2014/main" id="{EAF1368C-ACC6-4B86-A856-CF8A7D513C31}"/>
                </a:ext>
              </a:extLst>
            </p:cNvPr>
            <p:cNvSpPr>
              <a:spLocks/>
            </p:cNvSpPr>
            <p:nvPr/>
          </p:nvSpPr>
          <p:spPr bwMode="auto">
            <a:xfrm>
              <a:off x="8958527" y="5584386"/>
              <a:ext cx="251081" cy="251081"/>
            </a:xfrm>
            <a:custGeom>
              <a:avLst/>
              <a:gdLst>
                <a:gd name="T0" fmla="*/ 2147483646 w 51"/>
                <a:gd name="T1" fmla="*/ 2147483646 h 51"/>
                <a:gd name="T2" fmla="*/ 2147483646 w 51"/>
                <a:gd name="T3" fmla="*/ 2147483646 h 51"/>
                <a:gd name="T4" fmla="*/ 2147483646 w 51"/>
                <a:gd name="T5" fmla="*/ 2147483646 h 51"/>
                <a:gd name="T6" fmla="*/ 2147483646 w 51"/>
                <a:gd name="T7" fmla="*/ 2147483646 h 51"/>
                <a:gd name="T8" fmla="*/ 2147483646 w 51"/>
                <a:gd name="T9" fmla="*/ 2147483646 h 51"/>
                <a:gd name="T10" fmla="*/ 2147483646 w 51"/>
                <a:gd name="T11" fmla="*/ 2147483646 h 51"/>
                <a:gd name="T12" fmla="*/ 2147483646 w 51"/>
                <a:gd name="T13" fmla="*/ 2147483646 h 51"/>
                <a:gd name="T14" fmla="*/ 2147483646 w 51"/>
                <a:gd name="T15" fmla="*/ 2147483646 h 51"/>
                <a:gd name="T16" fmla="*/ 2147483646 w 51"/>
                <a:gd name="T17" fmla="*/ 2147483646 h 51"/>
                <a:gd name="T18" fmla="*/ 2147483646 w 51"/>
                <a:gd name="T19" fmla="*/ 2147483646 h 5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1" h="51">
                  <a:moveTo>
                    <a:pt x="48" y="40"/>
                  </a:moveTo>
                  <a:cubicBezTo>
                    <a:pt x="46" y="33"/>
                    <a:pt x="41" y="26"/>
                    <a:pt x="34" y="23"/>
                  </a:cubicBezTo>
                  <a:cubicBezTo>
                    <a:pt x="28" y="16"/>
                    <a:pt x="22" y="9"/>
                    <a:pt x="13" y="4"/>
                  </a:cubicBezTo>
                  <a:cubicBezTo>
                    <a:pt x="7" y="0"/>
                    <a:pt x="0" y="9"/>
                    <a:pt x="6" y="14"/>
                  </a:cubicBezTo>
                  <a:cubicBezTo>
                    <a:pt x="8" y="16"/>
                    <a:pt x="10" y="18"/>
                    <a:pt x="12" y="20"/>
                  </a:cubicBezTo>
                  <a:cubicBezTo>
                    <a:pt x="9" y="21"/>
                    <a:pt x="9" y="25"/>
                    <a:pt x="11" y="27"/>
                  </a:cubicBezTo>
                  <a:cubicBezTo>
                    <a:pt x="13" y="30"/>
                    <a:pt x="19" y="32"/>
                    <a:pt x="22" y="35"/>
                  </a:cubicBezTo>
                  <a:cubicBezTo>
                    <a:pt x="26" y="38"/>
                    <a:pt x="30" y="41"/>
                    <a:pt x="34" y="45"/>
                  </a:cubicBezTo>
                  <a:cubicBezTo>
                    <a:pt x="35" y="46"/>
                    <a:pt x="36" y="46"/>
                    <a:pt x="37" y="47"/>
                  </a:cubicBezTo>
                  <a:cubicBezTo>
                    <a:pt x="42" y="51"/>
                    <a:pt x="51" y="46"/>
                    <a:pt x="48" y="4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6435" name="Freeform 116">
              <a:extLst>
                <a:ext uri="{FF2B5EF4-FFF2-40B4-BE49-F238E27FC236}">
                  <a16:creationId xmlns="" xmlns:a16="http://schemas.microsoft.com/office/drawing/2014/main" id="{D0CFEBB6-4B8A-4DF7-971D-E95B71BC1510}"/>
                </a:ext>
              </a:extLst>
            </p:cNvPr>
            <p:cNvSpPr>
              <a:spLocks/>
            </p:cNvSpPr>
            <p:nvPr/>
          </p:nvSpPr>
          <p:spPr bwMode="auto">
            <a:xfrm>
              <a:off x="9076805" y="5451584"/>
              <a:ext cx="265605" cy="157703"/>
            </a:xfrm>
            <a:custGeom>
              <a:avLst/>
              <a:gdLst>
                <a:gd name="T0" fmla="*/ 2147483646 w 54"/>
                <a:gd name="T1" fmla="*/ 2147483646 h 32"/>
                <a:gd name="T2" fmla="*/ 2147483646 w 54"/>
                <a:gd name="T3" fmla="*/ 2147483646 h 32"/>
                <a:gd name="T4" fmla="*/ 2147483646 w 54"/>
                <a:gd name="T5" fmla="*/ 2147483646 h 32"/>
                <a:gd name="T6" fmla="*/ 2147483646 w 54"/>
                <a:gd name="T7" fmla="*/ 2147483646 h 32"/>
                <a:gd name="T8" fmla="*/ 2147483646 w 54"/>
                <a:gd name="T9" fmla="*/ 2147483646 h 32"/>
                <a:gd name="T10" fmla="*/ 2147483646 w 54"/>
                <a:gd name="T11" fmla="*/ 2147483646 h 3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4" h="32">
                  <a:moveTo>
                    <a:pt x="50" y="19"/>
                  </a:moveTo>
                  <a:cubicBezTo>
                    <a:pt x="38" y="12"/>
                    <a:pt x="25" y="6"/>
                    <a:pt x="12" y="2"/>
                  </a:cubicBezTo>
                  <a:cubicBezTo>
                    <a:pt x="7" y="0"/>
                    <a:pt x="4" y="4"/>
                    <a:pt x="4" y="9"/>
                  </a:cubicBezTo>
                  <a:cubicBezTo>
                    <a:pt x="1" y="10"/>
                    <a:pt x="0" y="14"/>
                    <a:pt x="4" y="17"/>
                  </a:cubicBezTo>
                  <a:cubicBezTo>
                    <a:pt x="18" y="25"/>
                    <a:pt x="30" y="30"/>
                    <a:pt x="46" y="31"/>
                  </a:cubicBezTo>
                  <a:cubicBezTo>
                    <a:pt x="53" y="32"/>
                    <a:pt x="54" y="23"/>
                    <a:pt x="50" y="19"/>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sp>
        <p:nvSpPr>
          <p:cNvPr id="83" name="Freeform 117">
            <a:extLst>
              <a:ext uri="{FF2B5EF4-FFF2-40B4-BE49-F238E27FC236}">
                <a16:creationId xmlns="" xmlns:a16="http://schemas.microsoft.com/office/drawing/2014/main" id="{A8B35C42-8B0F-4862-AD0C-4E6B6C3174D6}"/>
              </a:ext>
            </a:extLst>
          </p:cNvPr>
          <p:cNvSpPr>
            <a:spLocks noEditPoints="1"/>
          </p:cNvSpPr>
          <p:nvPr/>
        </p:nvSpPr>
        <p:spPr bwMode="auto">
          <a:xfrm>
            <a:off x="10017125" y="4743450"/>
            <a:ext cx="382588" cy="579438"/>
          </a:xfrm>
          <a:custGeom>
            <a:avLst/>
            <a:gdLst>
              <a:gd name="T0" fmla="*/ 2147483646 w 104"/>
              <a:gd name="T1" fmla="*/ 2147483646 h 118"/>
              <a:gd name="T2" fmla="*/ 2147483646 w 104"/>
              <a:gd name="T3" fmla="*/ 2147483646 h 118"/>
              <a:gd name="T4" fmla="*/ 2147483646 w 104"/>
              <a:gd name="T5" fmla="*/ 2147483646 h 118"/>
              <a:gd name="T6" fmla="*/ 2147483646 w 104"/>
              <a:gd name="T7" fmla="*/ 2147483646 h 118"/>
              <a:gd name="T8" fmla="*/ 2147483646 w 104"/>
              <a:gd name="T9" fmla="*/ 2147483646 h 118"/>
              <a:gd name="T10" fmla="*/ 2147483646 w 104"/>
              <a:gd name="T11" fmla="*/ 2147483646 h 118"/>
              <a:gd name="T12" fmla="*/ 2147483646 w 104"/>
              <a:gd name="T13" fmla="*/ 2147483646 h 118"/>
              <a:gd name="T14" fmla="*/ 2147483646 w 104"/>
              <a:gd name="T15" fmla="*/ 2147483646 h 118"/>
              <a:gd name="T16" fmla="*/ 2147483646 w 104"/>
              <a:gd name="T17" fmla="*/ 2147483646 h 118"/>
              <a:gd name="T18" fmla="*/ 2147483646 w 104"/>
              <a:gd name="T19" fmla="*/ 2147483646 h 118"/>
              <a:gd name="T20" fmla="*/ 2147483646 w 104"/>
              <a:gd name="T21" fmla="*/ 2147483646 h 118"/>
              <a:gd name="T22" fmla="*/ 2147483646 w 104"/>
              <a:gd name="T23" fmla="*/ 2147483646 h 118"/>
              <a:gd name="T24" fmla="*/ 2147483646 w 104"/>
              <a:gd name="T25" fmla="*/ 2147483646 h 118"/>
              <a:gd name="T26" fmla="*/ 2147483646 w 104"/>
              <a:gd name="T27" fmla="*/ 2147483646 h 118"/>
              <a:gd name="T28" fmla="*/ 2147483646 w 104"/>
              <a:gd name="T29" fmla="*/ 2147483646 h 118"/>
              <a:gd name="T30" fmla="*/ 2147483646 w 104"/>
              <a:gd name="T31" fmla="*/ 2147483646 h 118"/>
              <a:gd name="T32" fmla="*/ 2147483646 w 104"/>
              <a:gd name="T33" fmla="*/ 2147483646 h 118"/>
              <a:gd name="T34" fmla="*/ 2147483646 w 104"/>
              <a:gd name="T35" fmla="*/ 2147483646 h 118"/>
              <a:gd name="T36" fmla="*/ 2147483646 w 104"/>
              <a:gd name="T37" fmla="*/ 2147483646 h 118"/>
              <a:gd name="T38" fmla="*/ 2147483646 w 104"/>
              <a:gd name="T39" fmla="*/ 2147483646 h 118"/>
              <a:gd name="T40" fmla="*/ 2147483646 w 104"/>
              <a:gd name="T41" fmla="*/ 2147483646 h 118"/>
              <a:gd name="T42" fmla="*/ 2147483646 w 104"/>
              <a:gd name="T43" fmla="*/ 2147483646 h 118"/>
              <a:gd name="T44" fmla="*/ 2147483646 w 104"/>
              <a:gd name="T45" fmla="*/ 2147483646 h 118"/>
              <a:gd name="T46" fmla="*/ 2147483646 w 104"/>
              <a:gd name="T47" fmla="*/ 2147483646 h 118"/>
              <a:gd name="T48" fmla="*/ 2147483646 w 104"/>
              <a:gd name="T49" fmla="*/ 2147483646 h 118"/>
              <a:gd name="T50" fmla="*/ 2147483646 w 104"/>
              <a:gd name="T51" fmla="*/ 2147483646 h 118"/>
              <a:gd name="T52" fmla="*/ 2147483646 w 104"/>
              <a:gd name="T53" fmla="*/ 2147483646 h 118"/>
              <a:gd name="T54" fmla="*/ 2147483646 w 104"/>
              <a:gd name="T55" fmla="*/ 2147483646 h 118"/>
              <a:gd name="T56" fmla="*/ 2147483646 w 104"/>
              <a:gd name="T57" fmla="*/ 2147483646 h 118"/>
              <a:gd name="T58" fmla="*/ 2147483646 w 104"/>
              <a:gd name="T59" fmla="*/ 2147483646 h 118"/>
              <a:gd name="T60" fmla="*/ 2147483646 w 104"/>
              <a:gd name="T61" fmla="*/ 2147483646 h 118"/>
              <a:gd name="T62" fmla="*/ 2147483646 w 104"/>
              <a:gd name="T63" fmla="*/ 2147483646 h 118"/>
              <a:gd name="T64" fmla="*/ 2147483646 w 104"/>
              <a:gd name="T65" fmla="*/ 2147483646 h 118"/>
              <a:gd name="T66" fmla="*/ 2147483646 w 104"/>
              <a:gd name="T67" fmla="*/ 2147483646 h 118"/>
              <a:gd name="T68" fmla="*/ 2147483646 w 104"/>
              <a:gd name="T69" fmla="*/ 2147483646 h 118"/>
              <a:gd name="T70" fmla="*/ 2147483646 w 104"/>
              <a:gd name="T71" fmla="*/ 2147483646 h 118"/>
              <a:gd name="T72" fmla="*/ 2147483646 w 104"/>
              <a:gd name="T73" fmla="*/ 2147483646 h 118"/>
              <a:gd name="T74" fmla="*/ 2147483646 w 104"/>
              <a:gd name="T75" fmla="*/ 2147483646 h 118"/>
              <a:gd name="T76" fmla="*/ 2147483646 w 104"/>
              <a:gd name="T77" fmla="*/ 2147483646 h 118"/>
              <a:gd name="T78" fmla="*/ 2147483646 w 104"/>
              <a:gd name="T79" fmla="*/ 2147483646 h 118"/>
              <a:gd name="T80" fmla="*/ 2147483646 w 104"/>
              <a:gd name="T81" fmla="*/ 2147483646 h 118"/>
              <a:gd name="T82" fmla="*/ 2147483646 w 104"/>
              <a:gd name="T83" fmla="*/ 2147483646 h 118"/>
              <a:gd name="T84" fmla="*/ 2147483646 w 104"/>
              <a:gd name="T85" fmla="*/ 2147483646 h 118"/>
              <a:gd name="T86" fmla="*/ 2147483646 w 104"/>
              <a:gd name="T87" fmla="*/ 2147483646 h 118"/>
              <a:gd name="T88" fmla="*/ 2147483646 w 104"/>
              <a:gd name="T89" fmla="*/ 2147483646 h 11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04" h="118">
                <a:moveTo>
                  <a:pt x="96" y="22"/>
                </a:moveTo>
                <a:cubicBezTo>
                  <a:pt x="85" y="22"/>
                  <a:pt x="74" y="24"/>
                  <a:pt x="63" y="26"/>
                </a:cubicBezTo>
                <a:cubicBezTo>
                  <a:pt x="63" y="25"/>
                  <a:pt x="63" y="25"/>
                  <a:pt x="63" y="25"/>
                </a:cubicBezTo>
                <a:cubicBezTo>
                  <a:pt x="56" y="16"/>
                  <a:pt x="44" y="0"/>
                  <a:pt x="31" y="4"/>
                </a:cubicBezTo>
                <a:cubicBezTo>
                  <a:pt x="26" y="5"/>
                  <a:pt x="26" y="11"/>
                  <a:pt x="29" y="13"/>
                </a:cubicBezTo>
                <a:cubicBezTo>
                  <a:pt x="33" y="15"/>
                  <a:pt x="36" y="18"/>
                  <a:pt x="40" y="21"/>
                </a:cubicBezTo>
                <a:cubicBezTo>
                  <a:pt x="38" y="21"/>
                  <a:pt x="36" y="22"/>
                  <a:pt x="35" y="25"/>
                </a:cubicBezTo>
                <a:cubicBezTo>
                  <a:pt x="35" y="28"/>
                  <a:pt x="35" y="31"/>
                  <a:pt x="35" y="33"/>
                </a:cubicBezTo>
                <a:cubicBezTo>
                  <a:pt x="25" y="37"/>
                  <a:pt x="14" y="42"/>
                  <a:pt x="5" y="47"/>
                </a:cubicBezTo>
                <a:cubicBezTo>
                  <a:pt x="0" y="49"/>
                  <a:pt x="0" y="57"/>
                  <a:pt x="5" y="59"/>
                </a:cubicBezTo>
                <a:cubicBezTo>
                  <a:pt x="15" y="63"/>
                  <a:pt x="25" y="68"/>
                  <a:pt x="35" y="73"/>
                </a:cubicBezTo>
                <a:cubicBezTo>
                  <a:pt x="35" y="85"/>
                  <a:pt x="36" y="97"/>
                  <a:pt x="38" y="109"/>
                </a:cubicBezTo>
                <a:cubicBezTo>
                  <a:pt x="38" y="116"/>
                  <a:pt x="47" y="118"/>
                  <a:pt x="50" y="111"/>
                </a:cubicBezTo>
                <a:cubicBezTo>
                  <a:pt x="54" y="102"/>
                  <a:pt x="58" y="93"/>
                  <a:pt x="63" y="85"/>
                </a:cubicBezTo>
                <a:cubicBezTo>
                  <a:pt x="70" y="89"/>
                  <a:pt x="77" y="92"/>
                  <a:pt x="85" y="95"/>
                </a:cubicBezTo>
                <a:cubicBezTo>
                  <a:pt x="90" y="97"/>
                  <a:pt x="96" y="94"/>
                  <a:pt x="95" y="87"/>
                </a:cubicBezTo>
                <a:cubicBezTo>
                  <a:pt x="92" y="77"/>
                  <a:pt x="87" y="66"/>
                  <a:pt x="82" y="57"/>
                </a:cubicBezTo>
                <a:cubicBezTo>
                  <a:pt x="88" y="49"/>
                  <a:pt x="95" y="41"/>
                  <a:pt x="101" y="34"/>
                </a:cubicBezTo>
                <a:cubicBezTo>
                  <a:pt x="104" y="29"/>
                  <a:pt x="102" y="22"/>
                  <a:pt x="96" y="22"/>
                </a:cubicBezTo>
                <a:close/>
                <a:moveTo>
                  <a:pt x="45" y="25"/>
                </a:moveTo>
                <a:cubicBezTo>
                  <a:pt x="46" y="26"/>
                  <a:pt x="47" y="28"/>
                  <a:pt x="49" y="29"/>
                </a:cubicBezTo>
                <a:cubicBezTo>
                  <a:pt x="47" y="29"/>
                  <a:pt x="46" y="30"/>
                  <a:pt x="45" y="30"/>
                </a:cubicBezTo>
                <a:cubicBezTo>
                  <a:pt x="45" y="29"/>
                  <a:pt x="45" y="27"/>
                  <a:pt x="45" y="25"/>
                </a:cubicBezTo>
                <a:close/>
                <a:moveTo>
                  <a:pt x="58" y="41"/>
                </a:moveTo>
                <a:cubicBezTo>
                  <a:pt x="61" y="45"/>
                  <a:pt x="64" y="50"/>
                  <a:pt x="67" y="55"/>
                </a:cubicBezTo>
                <a:cubicBezTo>
                  <a:pt x="64" y="59"/>
                  <a:pt x="61" y="64"/>
                  <a:pt x="58" y="68"/>
                </a:cubicBezTo>
                <a:cubicBezTo>
                  <a:pt x="54" y="66"/>
                  <a:pt x="50" y="64"/>
                  <a:pt x="46" y="63"/>
                </a:cubicBezTo>
                <a:cubicBezTo>
                  <a:pt x="46" y="57"/>
                  <a:pt x="46" y="50"/>
                  <a:pt x="46" y="44"/>
                </a:cubicBezTo>
                <a:cubicBezTo>
                  <a:pt x="50" y="43"/>
                  <a:pt x="54" y="42"/>
                  <a:pt x="58" y="41"/>
                </a:cubicBezTo>
                <a:close/>
                <a:moveTo>
                  <a:pt x="24" y="53"/>
                </a:moveTo>
                <a:cubicBezTo>
                  <a:pt x="28" y="51"/>
                  <a:pt x="31" y="50"/>
                  <a:pt x="35" y="48"/>
                </a:cubicBezTo>
                <a:cubicBezTo>
                  <a:pt x="34" y="51"/>
                  <a:pt x="34" y="54"/>
                  <a:pt x="34" y="57"/>
                </a:cubicBezTo>
                <a:cubicBezTo>
                  <a:pt x="31" y="56"/>
                  <a:pt x="28" y="54"/>
                  <a:pt x="24" y="53"/>
                </a:cubicBezTo>
                <a:close/>
                <a:moveTo>
                  <a:pt x="48" y="85"/>
                </a:moveTo>
                <a:cubicBezTo>
                  <a:pt x="48" y="83"/>
                  <a:pt x="47" y="81"/>
                  <a:pt x="47" y="78"/>
                </a:cubicBezTo>
                <a:cubicBezTo>
                  <a:pt x="49" y="79"/>
                  <a:pt x="50" y="79"/>
                  <a:pt x="51" y="80"/>
                </a:cubicBezTo>
                <a:cubicBezTo>
                  <a:pt x="50" y="82"/>
                  <a:pt x="49" y="84"/>
                  <a:pt x="48" y="85"/>
                </a:cubicBezTo>
                <a:close/>
                <a:moveTo>
                  <a:pt x="77" y="77"/>
                </a:moveTo>
                <a:cubicBezTo>
                  <a:pt x="75" y="76"/>
                  <a:pt x="73" y="75"/>
                  <a:pt x="70" y="74"/>
                </a:cubicBezTo>
                <a:cubicBezTo>
                  <a:pt x="71" y="72"/>
                  <a:pt x="73" y="70"/>
                  <a:pt x="74" y="69"/>
                </a:cubicBezTo>
                <a:cubicBezTo>
                  <a:pt x="75" y="71"/>
                  <a:pt x="76" y="74"/>
                  <a:pt x="77" y="77"/>
                </a:cubicBezTo>
                <a:close/>
                <a:moveTo>
                  <a:pt x="72" y="38"/>
                </a:moveTo>
                <a:cubicBezTo>
                  <a:pt x="75" y="38"/>
                  <a:pt x="78" y="37"/>
                  <a:pt x="81" y="37"/>
                </a:cubicBezTo>
                <a:cubicBezTo>
                  <a:pt x="79" y="39"/>
                  <a:pt x="77" y="41"/>
                  <a:pt x="75" y="44"/>
                </a:cubicBezTo>
                <a:cubicBezTo>
                  <a:pt x="74" y="42"/>
                  <a:pt x="73" y="40"/>
                  <a:pt x="72" y="3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nvGrpSpPr>
          <p:cNvPr id="114" name="组合 113">
            <a:extLst>
              <a:ext uri="{FF2B5EF4-FFF2-40B4-BE49-F238E27FC236}">
                <a16:creationId xmlns="" xmlns:a16="http://schemas.microsoft.com/office/drawing/2014/main" id="{9BE1BC36-ECBF-4DF7-B2DF-0603774E5D14}"/>
              </a:ext>
            </a:extLst>
          </p:cNvPr>
          <p:cNvGrpSpPr>
            <a:grpSpLocks/>
          </p:cNvGrpSpPr>
          <p:nvPr/>
        </p:nvGrpSpPr>
        <p:grpSpPr bwMode="auto">
          <a:xfrm>
            <a:off x="9571038" y="5576888"/>
            <a:ext cx="793750" cy="1022350"/>
            <a:chOff x="10101876" y="4297860"/>
            <a:chExt cx="1826037" cy="1763786"/>
          </a:xfrm>
        </p:grpSpPr>
        <p:sp>
          <p:nvSpPr>
            <p:cNvPr id="16423" name="Freeform 26">
              <a:extLst>
                <a:ext uri="{FF2B5EF4-FFF2-40B4-BE49-F238E27FC236}">
                  <a16:creationId xmlns="" xmlns:a16="http://schemas.microsoft.com/office/drawing/2014/main" id="{1CC822E9-A873-4457-9F82-C5053C10B640}"/>
                </a:ext>
              </a:extLst>
            </p:cNvPr>
            <p:cNvSpPr>
              <a:spLocks noEditPoints="1"/>
            </p:cNvSpPr>
            <p:nvPr/>
          </p:nvSpPr>
          <p:spPr bwMode="auto">
            <a:xfrm>
              <a:off x="10122627" y="4297860"/>
              <a:ext cx="1745111" cy="1763786"/>
            </a:xfrm>
            <a:custGeom>
              <a:avLst/>
              <a:gdLst>
                <a:gd name="T0" fmla="*/ 2147483646 w 356"/>
                <a:gd name="T1" fmla="*/ 2147483646 h 359"/>
                <a:gd name="T2" fmla="*/ 2147483646 w 356"/>
                <a:gd name="T3" fmla="*/ 2147483646 h 359"/>
                <a:gd name="T4" fmla="*/ 2147483646 w 356"/>
                <a:gd name="T5" fmla="*/ 2147483646 h 359"/>
                <a:gd name="T6" fmla="*/ 2147483646 w 356"/>
                <a:gd name="T7" fmla="*/ 2147483646 h 359"/>
                <a:gd name="T8" fmla="*/ 2147483646 w 356"/>
                <a:gd name="T9" fmla="*/ 2147483646 h 359"/>
                <a:gd name="T10" fmla="*/ 2147483646 w 356"/>
                <a:gd name="T11" fmla="*/ 2147483646 h 359"/>
                <a:gd name="T12" fmla="*/ 2147483646 w 356"/>
                <a:gd name="T13" fmla="*/ 2147483646 h 359"/>
                <a:gd name="T14" fmla="*/ 2147483646 w 356"/>
                <a:gd name="T15" fmla="*/ 2147483646 h 359"/>
                <a:gd name="T16" fmla="*/ 2147483646 w 356"/>
                <a:gd name="T17" fmla="*/ 2147483646 h 359"/>
                <a:gd name="T18" fmla="*/ 2147483646 w 356"/>
                <a:gd name="T19" fmla="*/ 2147483646 h 359"/>
                <a:gd name="T20" fmla="*/ 2147483646 w 356"/>
                <a:gd name="T21" fmla="*/ 2147483646 h 359"/>
                <a:gd name="T22" fmla="*/ 2147483646 w 356"/>
                <a:gd name="T23" fmla="*/ 2147483646 h 359"/>
                <a:gd name="T24" fmla="*/ 2147483646 w 356"/>
                <a:gd name="T25" fmla="*/ 2147483646 h 359"/>
                <a:gd name="T26" fmla="*/ 2147483646 w 356"/>
                <a:gd name="T27" fmla="*/ 2147483646 h 359"/>
                <a:gd name="T28" fmla="*/ 2147483646 w 356"/>
                <a:gd name="T29" fmla="*/ 2147483646 h 359"/>
                <a:gd name="T30" fmla="*/ 2147483646 w 356"/>
                <a:gd name="T31" fmla="*/ 2147483646 h 359"/>
                <a:gd name="T32" fmla="*/ 2147483646 w 356"/>
                <a:gd name="T33" fmla="*/ 2147483646 h 359"/>
                <a:gd name="T34" fmla="*/ 2147483646 w 356"/>
                <a:gd name="T35" fmla="*/ 2147483646 h 359"/>
                <a:gd name="T36" fmla="*/ 2147483646 w 356"/>
                <a:gd name="T37" fmla="*/ 2147483646 h 359"/>
                <a:gd name="T38" fmla="*/ 2147483646 w 356"/>
                <a:gd name="T39" fmla="*/ 2147483646 h 359"/>
                <a:gd name="T40" fmla="*/ 2147483646 w 356"/>
                <a:gd name="T41" fmla="*/ 2147483646 h 359"/>
                <a:gd name="T42" fmla="*/ 2147483646 w 356"/>
                <a:gd name="T43" fmla="*/ 2147483646 h 359"/>
                <a:gd name="T44" fmla="*/ 2147483646 w 356"/>
                <a:gd name="T45" fmla="*/ 2147483646 h 359"/>
                <a:gd name="T46" fmla="*/ 2147483646 w 356"/>
                <a:gd name="T47" fmla="*/ 2147483646 h 359"/>
                <a:gd name="T48" fmla="*/ 2147483646 w 356"/>
                <a:gd name="T49" fmla="*/ 2147483646 h 359"/>
                <a:gd name="T50" fmla="*/ 2147483646 w 356"/>
                <a:gd name="T51" fmla="*/ 2147483646 h 359"/>
                <a:gd name="T52" fmla="*/ 2147483646 w 356"/>
                <a:gd name="T53" fmla="*/ 2147483646 h 359"/>
                <a:gd name="T54" fmla="*/ 2147483646 w 356"/>
                <a:gd name="T55" fmla="*/ 2147483646 h 359"/>
                <a:gd name="T56" fmla="*/ 2147483646 w 356"/>
                <a:gd name="T57" fmla="*/ 2147483646 h 359"/>
                <a:gd name="T58" fmla="*/ 2147483646 w 356"/>
                <a:gd name="T59" fmla="*/ 2147483646 h 359"/>
                <a:gd name="T60" fmla="*/ 2147483646 w 356"/>
                <a:gd name="T61" fmla="*/ 2147483646 h 359"/>
                <a:gd name="T62" fmla="*/ 2147483646 w 356"/>
                <a:gd name="T63" fmla="*/ 2147483646 h 359"/>
                <a:gd name="T64" fmla="*/ 2147483646 w 356"/>
                <a:gd name="T65" fmla="*/ 2147483646 h 359"/>
                <a:gd name="T66" fmla="*/ 2147483646 w 356"/>
                <a:gd name="T67" fmla="*/ 2147483646 h 359"/>
                <a:gd name="T68" fmla="*/ 2147483646 w 356"/>
                <a:gd name="T69" fmla="*/ 2147483646 h 359"/>
                <a:gd name="T70" fmla="*/ 2147483646 w 356"/>
                <a:gd name="T71" fmla="*/ 2147483646 h 359"/>
                <a:gd name="T72" fmla="*/ 2147483646 w 356"/>
                <a:gd name="T73" fmla="*/ 2147483646 h 359"/>
                <a:gd name="T74" fmla="*/ 2147483646 w 356"/>
                <a:gd name="T75" fmla="*/ 2147483646 h 359"/>
                <a:gd name="T76" fmla="*/ 2147483646 w 356"/>
                <a:gd name="T77" fmla="*/ 2147483646 h 359"/>
                <a:gd name="T78" fmla="*/ 2147483646 w 356"/>
                <a:gd name="T79" fmla="*/ 2147483646 h 359"/>
                <a:gd name="T80" fmla="*/ 2147483646 w 356"/>
                <a:gd name="T81" fmla="*/ 2147483646 h 359"/>
                <a:gd name="T82" fmla="*/ 2147483646 w 356"/>
                <a:gd name="T83" fmla="*/ 2147483646 h 35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356" h="359">
                  <a:moveTo>
                    <a:pt x="341" y="95"/>
                  </a:moveTo>
                  <a:cubicBezTo>
                    <a:pt x="320" y="41"/>
                    <a:pt x="266" y="14"/>
                    <a:pt x="210" y="14"/>
                  </a:cubicBezTo>
                  <a:cubicBezTo>
                    <a:pt x="154" y="0"/>
                    <a:pt x="92" y="22"/>
                    <a:pt x="60" y="72"/>
                  </a:cubicBezTo>
                  <a:cubicBezTo>
                    <a:pt x="52" y="84"/>
                    <a:pt x="47" y="97"/>
                    <a:pt x="43" y="111"/>
                  </a:cubicBezTo>
                  <a:cubicBezTo>
                    <a:pt x="41" y="114"/>
                    <a:pt x="39" y="116"/>
                    <a:pt x="37" y="119"/>
                  </a:cubicBezTo>
                  <a:cubicBezTo>
                    <a:pt x="25" y="133"/>
                    <a:pt x="13" y="149"/>
                    <a:pt x="13" y="165"/>
                  </a:cubicBezTo>
                  <a:cubicBezTo>
                    <a:pt x="0" y="211"/>
                    <a:pt x="9" y="264"/>
                    <a:pt x="41" y="301"/>
                  </a:cubicBezTo>
                  <a:cubicBezTo>
                    <a:pt x="82" y="349"/>
                    <a:pt x="155" y="359"/>
                    <a:pt x="213" y="343"/>
                  </a:cubicBezTo>
                  <a:cubicBezTo>
                    <a:pt x="276" y="327"/>
                    <a:pt x="325" y="279"/>
                    <a:pt x="337" y="217"/>
                  </a:cubicBezTo>
                  <a:cubicBezTo>
                    <a:pt x="354" y="179"/>
                    <a:pt x="356" y="136"/>
                    <a:pt x="341" y="95"/>
                  </a:cubicBezTo>
                  <a:close/>
                  <a:moveTo>
                    <a:pt x="278" y="170"/>
                  </a:moveTo>
                  <a:cubicBezTo>
                    <a:pt x="278" y="166"/>
                    <a:pt x="278" y="163"/>
                    <a:pt x="278" y="159"/>
                  </a:cubicBezTo>
                  <a:cubicBezTo>
                    <a:pt x="279" y="157"/>
                    <a:pt x="279" y="155"/>
                    <a:pt x="279" y="153"/>
                  </a:cubicBezTo>
                  <a:cubicBezTo>
                    <a:pt x="280" y="150"/>
                    <a:pt x="280" y="147"/>
                    <a:pt x="280" y="144"/>
                  </a:cubicBezTo>
                  <a:cubicBezTo>
                    <a:pt x="281" y="153"/>
                    <a:pt x="280" y="162"/>
                    <a:pt x="278" y="170"/>
                  </a:cubicBezTo>
                  <a:close/>
                  <a:moveTo>
                    <a:pt x="274" y="226"/>
                  </a:moveTo>
                  <a:cubicBezTo>
                    <a:pt x="275" y="224"/>
                    <a:pt x="276" y="222"/>
                    <a:pt x="276" y="220"/>
                  </a:cubicBezTo>
                  <a:cubicBezTo>
                    <a:pt x="277" y="217"/>
                    <a:pt x="277" y="214"/>
                    <a:pt x="278" y="211"/>
                  </a:cubicBezTo>
                  <a:cubicBezTo>
                    <a:pt x="286" y="202"/>
                    <a:pt x="293" y="191"/>
                    <a:pt x="297" y="179"/>
                  </a:cubicBezTo>
                  <a:cubicBezTo>
                    <a:pt x="298" y="178"/>
                    <a:pt x="298" y="176"/>
                    <a:pt x="298" y="175"/>
                  </a:cubicBezTo>
                  <a:cubicBezTo>
                    <a:pt x="297" y="183"/>
                    <a:pt x="295" y="191"/>
                    <a:pt x="291" y="199"/>
                  </a:cubicBezTo>
                  <a:cubicBezTo>
                    <a:pt x="287" y="209"/>
                    <a:pt x="281" y="218"/>
                    <a:pt x="274" y="226"/>
                  </a:cubicBezTo>
                  <a:close/>
                  <a:moveTo>
                    <a:pt x="325" y="117"/>
                  </a:moveTo>
                  <a:cubicBezTo>
                    <a:pt x="315" y="93"/>
                    <a:pt x="299" y="71"/>
                    <a:pt x="281" y="54"/>
                  </a:cubicBezTo>
                  <a:cubicBezTo>
                    <a:pt x="304" y="69"/>
                    <a:pt x="318" y="91"/>
                    <a:pt x="325" y="117"/>
                  </a:cubicBezTo>
                  <a:close/>
                  <a:moveTo>
                    <a:pt x="31" y="188"/>
                  </a:moveTo>
                  <a:cubicBezTo>
                    <a:pt x="32" y="188"/>
                    <a:pt x="33" y="188"/>
                    <a:pt x="34" y="188"/>
                  </a:cubicBezTo>
                  <a:cubicBezTo>
                    <a:pt x="34" y="189"/>
                    <a:pt x="34" y="189"/>
                    <a:pt x="34" y="189"/>
                  </a:cubicBezTo>
                  <a:cubicBezTo>
                    <a:pt x="34" y="193"/>
                    <a:pt x="38" y="197"/>
                    <a:pt x="42" y="198"/>
                  </a:cubicBezTo>
                  <a:cubicBezTo>
                    <a:pt x="43" y="198"/>
                    <a:pt x="43" y="198"/>
                    <a:pt x="43" y="198"/>
                  </a:cubicBezTo>
                  <a:cubicBezTo>
                    <a:pt x="36" y="210"/>
                    <a:pt x="32" y="223"/>
                    <a:pt x="31" y="235"/>
                  </a:cubicBezTo>
                  <a:cubicBezTo>
                    <a:pt x="28" y="220"/>
                    <a:pt x="28" y="204"/>
                    <a:pt x="31" y="188"/>
                  </a:cubicBezTo>
                  <a:close/>
                  <a:moveTo>
                    <a:pt x="66" y="296"/>
                  </a:moveTo>
                  <a:cubicBezTo>
                    <a:pt x="57" y="289"/>
                    <a:pt x="50" y="280"/>
                    <a:pt x="44" y="270"/>
                  </a:cubicBezTo>
                  <a:cubicBezTo>
                    <a:pt x="46" y="270"/>
                    <a:pt x="48" y="270"/>
                    <a:pt x="50" y="270"/>
                  </a:cubicBezTo>
                  <a:cubicBezTo>
                    <a:pt x="55" y="275"/>
                    <a:pt x="61" y="280"/>
                    <a:pt x="67" y="285"/>
                  </a:cubicBezTo>
                  <a:cubicBezTo>
                    <a:pt x="84" y="298"/>
                    <a:pt x="109" y="314"/>
                    <a:pt x="132" y="310"/>
                  </a:cubicBezTo>
                  <a:cubicBezTo>
                    <a:pt x="139" y="315"/>
                    <a:pt x="150" y="315"/>
                    <a:pt x="159" y="313"/>
                  </a:cubicBezTo>
                  <a:cubicBezTo>
                    <a:pt x="161" y="313"/>
                    <a:pt x="163" y="313"/>
                    <a:pt x="165" y="313"/>
                  </a:cubicBezTo>
                  <a:cubicBezTo>
                    <a:pt x="198" y="318"/>
                    <a:pt x="232" y="312"/>
                    <a:pt x="262" y="296"/>
                  </a:cubicBezTo>
                  <a:cubicBezTo>
                    <a:pt x="259" y="298"/>
                    <a:pt x="256" y="301"/>
                    <a:pt x="253" y="303"/>
                  </a:cubicBezTo>
                  <a:cubicBezTo>
                    <a:pt x="198" y="338"/>
                    <a:pt x="117" y="340"/>
                    <a:pt x="66" y="296"/>
                  </a:cubicBezTo>
                  <a:close/>
                </a:path>
              </a:pathLst>
            </a:custGeom>
            <a:solidFill>
              <a:srgbClr val="F9E78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6424" name="Freeform 27">
              <a:extLst>
                <a:ext uri="{FF2B5EF4-FFF2-40B4-BE49-F238E27FC236}">
                  <a16:creationId xmlns="" xmlns:a16="http://schemas.microsoft.com/office/drawing/2014/main" id="{1479FF7A-40DD-4D33-9894-A374DF25380A}"/>
                </a:ext>
              </a:extLst>
            </p:cNvPr>
            <p:cNvSpPr>
              <a:spLocks noEditPoints="1"/>
            </p:cNvSpPr>
            <p:nvPr/>
          </p:nvSpPr>
          <p:spPr bwMode="auto">
            <a:xfrm>
              <a:off x="10809465" y="5343682"/>
              <a:ext cx="377658" cy="354833"/>
            </a:xfrm>
            <a:custGeom>
              <a:avLst/>
              <a:gdLst>
                <a:gd name="T0" fmla="*/ 2147483646 w 77"/>
                <a:gd name="T1" fmla="*/ 2147483646 h 72"/>
                <a:gd name="T2" fmla="*/ 2147483646 w 77"/>
                <a:gd name="T3" fmla="*/ 2147483646 h 72"/>
                <a:gd name="T4" fmla="*/ 2147483646 w 77"/>
                <a:gd name="T5" fmla="*/ 2147483646 h 72"/>
                <a:gd name="T6" fmla="*/ 2147483646 w 77"/>
                <a:gd name="T7" fmla="*/ 2147483646 h 72"/>
                <a:gd name="T8" fmla="*/ 2147483646 w 77"/>
                <a:gd name="T9" fmla="*/ 2147483646 h 72"/>
                <a:gd name="T10" fmla="*/ 2147483646 w 77"/>
                <a:gd name="T11" fmla="*/ 2147483646 h 72"/>
                <a:gd name="T12" fmla="*/ 2147483646 w 77"/>
                <a:gd name="T13" fmla="*/ 2147483646 h 72"/>
                <a:gd name="T14" fmla="*/ 2147483646 w 77"/>
                <a:gd name="T15" fmla="*/ 2147483646 h 72"/>
                <a:gd name="T16" fmla="*/ 2147483646 w 77"/>
                <a:gd name="T17" fmla="*/ 2147483646 h 72"/>
                <a:gd name="T18" fmla="*/ 2147483646 w 77"/>
                <a:gd name="T19" fmla="*/ 2147483646 h 72"/>
                <a:gd name="T20" fmla="*/ 2147483646 w 77"/>
                <a:gd name="T21" fmla="*/ 2147483646 h 72"/>
                <a:gd name="T22" fmla="*/ 2147483646 w 77"/>
                <a:gd name="T23" fmla="*/ 2147483646 h 72"/>
                <a:gd name="T24" fmla="*/ 2147483646 w 77"/>
                <a:gd name="T25" fmla="*/ 2147483646 h 72"/>
                <a:gd name="T26" fmla="*/ 2147483646 w 77"/>
                <a:gd name="T27" fmla="*/ 2147483646 h 72"/>
                <a:gd name="T28" fmla="*/ 2147483646 w 77"/>
                <a:gd name="T29" fmla="*/ 2147483646 h 72"/>
                <a:gd name="T30" fmla="*/ 2147483646 w 77"/>
                <a:gd name="T31" fmla="*/ 2147483646 h 72"/>
                <a:gd name="T32" fmla="*/ 2147483646 w 77"/>
                <a:gd name="T33" fmla="*/ 2147483646 h 72"/>
                <a:gd name="T34" fmla="*/ 2147483646 w 77"/>
                <a:gd name="T35" fmla="*/ 2147483646 h 72"/>
                <a:gd name="T36" fmla="*/ 2147483646 w 77"/>
                <a:gd name="T37" fmla="*/ 2147483646 h 72"/>
                <a:gd name="T38" fmla="*/ 2147483646 w 77"/>
                <a:gd name="T39" fmla="*/ 2147483646 h 72"/>
                <a:gd name="T40" fmla="*/ 2147483646 w 77"/>
                <a:gd name="T41" fmla="*/ 2147483646 h 72"/>
                <a:gd name="T42" fmla="*/ 2147483646 w 77"/>
                <a:gd name="T43" fmla="*/ 2147483646 h 72"/>
                <a:gd name="T44" fmla="*/ 2147483646 w 77"/>
                <a:gd name="T45" fmla="*/ 2147483646 h 72"/>
                <a:gd name="T46" fmla="*/ 2147483646 w 77"/>
                <a:gd name="T47" fmla="*/ 2147483646 h 72"/>
                <a:gd name="T48" fmla="*/ 2147483646 w 77"/>
                <a:gd name="T49" fmla="*/ 2147483646 h 72"/>
                <a:gd name="T50" fmla="*/ 2147483646 w 77"/>
                <a:gd name="T51" fmla="*/ 2147483646 h 72"/>
                <a:gd name="T52" fmla="*/ 2147483646 w 77"/>
                <a:gd name="T53" fmla="*/ 2147483646 h 72"/>
                <a:gd name="T54" fmla="*/ 2147483646 w 77"/>
                <a:gd name="T55" fmla="*/ 2147483646 h 72"/>
                <a:gd name="T56" fmla="*/ 2147483646 w 77"/>
                <a:gd name="T57" fmla="*/ 2147483646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77" h="72">
                  <a:moveTo>
                    <a:pt x="75" y="21"/>
                  </a:moveTo>
                  <a:cubicBezTo>
                    <a:pt x="76" y="19"/>
                    <a:pt x="77" y="17"/>
                    <a:pt x="77" y="14"/>
                  </a:cubicBezTo>
                  <a:cubicBezTo>
                    <a:pt x="77" y="11"/>
                    <a:pt x="76" y="9"/>
                    <a:pt x="73" y="8"/>
                  </a:cubicBezTo>
                  <a:cubicBezTo>
                    <a:pt x="64" y="4"/>
                    <a:pt x="40" y="0"/>
                    <a:pt x="36" y="12"/>
                  </a:cubicBezTo>
                  <a:cubicBezTo>
                    <a:pt x="32" y="11"/>
                    <a:pt x="29" y="12"/>
                    <a:pt x="28" y="17"/>
                  </a:cubicBezTo>
                  <a:cubicBezTo>
                    <a:pt x="28" y="17"/>
                    <a:pt x="28" y="17"/>
                    <a:pt x="28" y="17"/>
                  </a:cubicBezTo>
                  <a:cubicBezTo>
                    <a:pt x="27" y="17"/>
                    <a:pt x="27" y="16"/>
                    <a:pt x="27" y="16"/>
                  </a:cubicBezTo>
                  <a:cubicBezTo>
                    <a:pt x="27" y="12"/>
                    <a:pt x="24" y="11"/>
                    <a:pt x="22" y="13"/>
                  </a:cubicBezTo>
                  <a:cubicBezTo>
                    <a:pt x="21" y="12"/>
                    <a:pt x="21" y="12"/>
                    <a:pt x="21" y="12"/>
                  </a:cubicBezTo>
                  <a:cubicBezTo>
                    <a:pt x="18" y="8"/>
                    <a:pt x="13" y="8"/>
                    <a:pt x="10" y="12"/>
                  </a:cubicBezTo>
                  <a:cubicBezTo>
                    <a:pt x="6" y="11"/>
                    <a:pt x="2" y="13"/>
                    <a:pt x="1" y="18"/>
                  </a:cubicBezTo>
                  <a:cubicBezTo>
                    <a:pt x="0" y="33"/>
                    <a:pt x="3" y="47"/>
                    <a:pt x="14" y="56"/>
                  </a:cubicBezTo>
                  <a:cubicBezTo>
                    <a:pt x="17" y="62"/>
                    <a:pt x="22" y="67"/>
                    <a:pt x="30" y="70"/>
                  </a:cubicBezTo>
                  <a:cubicBezTo>
                    <a:pt x="32" y="71"/>
                    <a:pt x="34" y="70"/>
                    <a:pt x="36" y="69"/>
                  </a:cubicBezTo>
                  <a:cubicBezTo>
                    <a:pt x="36" y="70"/>
                    <a:pt x="36" y="70"/>
                    <a:pt x="36" y="70"/>
                  </a:cubicBezTo>
                  <a:cubicBezTo>
                    <a:pt x="38" y="71"/>
                    <a:pt x="41" y="71"/>
                    <a:pt x="43" y="69"/>
                  </a:cubicBezTo>
                  <a:cubicBezTo>
                    <a:pt x="46" y="72"/>
                    <a:pt x="50" y="71"/>
                    <a:pt x="53" y="69"/>
                  </a:cubicBezTo>
                  <a:cubicBezTo>
                    <a:pt x="61" y="62"/>
                    <a:pt x="66" y="52"/>
                    <a:pt x="68" y="42"/>
                  </a:cubicBezTo>
                  <a:cubicBezTo>
                    <a:pt x="71" y="40"/>
                    <a:pt x="73" y="37"/>
                    <a:pt x="73" y="34"/>
                  </a:cubicBezTo>
                  <a:cubicBezTo>
                    <a:pt x="74" y="32"/>
                    <a:pt x="73" y="30"/>
                    <a:pt x="73" y="29"/>
                  </a:cubicBezTo>
                  <a:cubicBezTo>
                    <a:pt x="73" y="29"/>
                    <a:pt x="73" y="29"/>
                    <a:pt x="73" y="29"/>
                  </a:cubicBezTo>
                  <a:cubicBezTo>
                    <a:pt x="74" y="26"/>
                    <a:pt x="75" y="23"/>
                    <a:pt x="75" y="21"/>
                  </a:cubicBezTo>
                  <a:close/>
                  <a:moveTo>
                    <a:pt x="55" y="23"/>
                  </a:moveTo>
                  <a:cubicBezTo>
                    <a:pt x="55" y="22"/>
                    <a:pt x="55" y="22"/>
                    <a:pt x="55" y="22"/>
                  </a:cubicBezTo>
                  <a:cubicBezTo>
                    <a:pt x="53" y="19"/>
                    <a:pt x="51" y="17"/>
                    <a:pt x="48" y="17"/>
                  </a:cubicBezTo>
                  <a:cubicBezTo>
                    <a:pt x="49" y="16"/>
                    <a:pt x="50" y="16"/>
                    <a:pt x="52" y="16"/>
                  </a:cubicBezTo>
                  <a:cubicBezTo>
                    <a:pt x="56" y="15"/>
                    <a:pt x="61" y="16"/>
                    <a:pt x="66" y="17"/>
                  </a:cubicBezTo>
                  <a:cubicBezTo>
                    <a:pt x="66" y="18"/>
                    <a:pt x="65" y="19"/>
                    <a:pt x="65" y="20"/>
                  </a:cubicBezTo>
                  <a:cubicBezTo>
                    <a:pt x="62" y="18"/>
                    <a:pt x="57" y="19"/>
                    <a:pt x="55" y="23"/>
                  </a:cubicBezTo>
                  <a:close/>
                </a:path>
              </a:pathLst>
            </a:custGeom>
            <a:solidFill>
              <a:srgbClr val="E580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6425" name="Freeform 118">
              <a:extLst>
                <a:ext uri="{FF2B5EF4-FFF2-40B4-BE49-F238E27FC236}">
                  <a16:creationId xmlns="" xmlns:a16="http://schemas.microsoft.com/office/drawing/2014/main" id="{ECBA8C53-8697-4B15-A94B-3712934ED56A}"/>
                </a:ext>
              </a:extLst>
            </p:cNvPr>
            <p:cNvSpPr>
              <a:spLocks noEditPoints="1"/>
            </p:cNvSpPr>
            <p:nvPr/>
          </p:nvSpPr>
          <p:spPr bwMode="auto">
            <a:xfrm>
              <a:off x="10101876" y="4316535"/>
              <a:ext cx="1826037" cy="1740961"/>
            </a:xfrm>
            <a:custGeom>
              <a:avLst/>
              <a:gdLst>
                <a:gd name="T0" fmla="*/ 2147483646 w 372"/>
                <a:gd name="T1" fmla="*/ 2147483646 h 354"/>
                <a:gd name="T2" fmla="*/ 2147483646 w 372"/>
                <a:gd name="T3" fmla="*/ 2147483646 h 354"/>
                <a:gd name="T4" fmla="*/ 2147483646 w 372"/>
                <a:gd name="T5" fmla="*/ 2147483646 h 354"/>
                <a:gd name="T6" fmla="*/ 2147483646 w 372"/>
                <a:gd name="T7" fmla="*/ 2147483646 h 354"/>
                <a:gd name="T8" fmla="*/ 2147483646 w 372"/>
                <a:gd name="T9" fmla="*/ 2147483646 h 354"/>
                <a:gd name="T10" fmla="*/ 2147483646 w 372"/>
                <a:gd name="T11" fmla="*/ 2147483646 h 354"/>
                <a:gd name="T12" fmla="*/ 2147483646 w 372"/>
                <a:gd name="T13" fmla="*/ 2147483646 h 354"/>
                <a:gd name="T14" fmla="*/ 2147483646 w 372"/>
                <a:gd name="T15" fmla="*/ 2147483646 h 354"/>
                <a:gd name="T16" fmla="*/ 2147483646 w 372"/>
                <a:gd name="T17" fmla="*/ 2147483646 h 354"/>
                <a:gd name="T18" fmla="*/ 2147483646 w 372"/>
                <a:gd name="T19" fmla="*/ 2147483646 h 354"/>
                <a:gd name="T20" fmla="*/ 2147483646 w 372"/>
                <a:gd name="T21" fmla="*/ 2147483646 h 354"/>
                <a:gd name="T22" fmla="*/ 2147483646 w 372"/>
                <a:gd name="T23" fmla="*/ 2147483646 h 354"/>
                <a:gd name="T24" fmla="*/ 2147483646 w 372"/>
                <a:gd name="T25" fmla="*/ 2147483646 h 354"/>
                <a:gd name="T26" fmla="*/ 2147483646 w 372"/>
                <a:gd name="T27" fmla="*/ 2147483646 h 354"/>
                <a:gd name="T28" fmla="*/ 2147483646 w 372"/>
                <a:gd name="T29" fmla="*/ 2147483646 h 354"/>
                <a:gd name="T30" fmla="*/ 2147483646 w 372"/>
                <a:gd name="T31" fmla="*/ 2147483646 h 354"/>
                <a:gd name="T32" fmla="*/ 2147483646 w 372"/>
                <a:gd name="T33" fmla="*/ 2147483646 h 354"/>
                <a:gd name="T34" fmla="*/ 2147483646 w 372"/>
                <a:gd name="T35" fmla="*/ 2147483646 h 354"/>
                <a:gd name="T36" fmla="*/ 2147483646 w 372"/>
                <a:gd name="T37" fmla="*/ 2147483646 h 354"/>
                <a:gd name="T38" fmla="*/ 2147483646 w 372"/>
                <a:gd name="T39" fmla="*/ 2147483646 h 35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72" h="354">
                  <a:moveTo>
                    <a:pt x="256" y="37"/>
                  </a:moveTo>
                  <a:cubicBezTo>
                    <a:pt x="218" y="8"/>
                    <a:pt x="170" y="0"/>
                    <a:pt x="123" y="21"/>
                  </a:cubicBezTo>
                  <a:cubicBezTo>
                    <a:pt x="71" y="44"/>
                    <a:pt x="32" y="95"/>
                    <a:pt x="17" y="149"/>
                  </a:cubicBezTo>
                  <a:cubicBezTo>
                    <a:pt x="0" y="207"/>
                    <a:pt x="19" y="264"/>
                    <a:pt x="66" y="301"/>
                  </a:cubicBezTo>
                  <a:cubicBezTo>
                    <a:pt x="116" y="339"/>
                    <a:pt x="189" y="354"/>
                    <a:pt x="249" y="333"/>
                  </a:cubicBezTo>
                  <a:cubicBezTo>
                    <a:pt x="318" y="309"/>
                    <a:pt x="365" y="239"/>
                    <a:pt x="369" y="167"/>
                  </a:cubicBezTo>
                  <a:cubicBezTo>
                    <a:pt x="372" y="99"/>
                    <a:pt x="323" y="39"/>
                    <a:pt x="256" y="37"/>
                  </a:cubicBezTo>
                  <a:close/>
                  <a:moveTo>
                    <a:pt x="302" y="275"/>
                  </a:moveTo>
                  <a:cubicBezTo>
                    <a:pt x="260" y="320"/>
                    <a:pt x="199" y="332"/>
                    <a:pt x="141" y="316"/>
                  </a:cubicBezTo>
                  <a:cubicBezTo>
                    <a:pt x="75" y="296"/>
                    <a:pt x="23" y="248"/>
                    <a:pt x="30" y="175"/>
                  </a:cubicBezTo>
                  <a:cubicBezTo>
                    <a:pt x="35" y="122"/>
                    <a:pt x="72" y="71"/>
                    <a:pt x="116" y="42"/>
                  </a:cubicBezTo>
                  <a:cubicBezTo>
                    <a:pt x="157" y="17"/>
                    <a:pt x="201" y="17"/>
                    <a:pt x="239" y="38"/>
                  </a:cubicBezTo>
                  <a:cubicBezTo>
                    <a:pt x="238" y="38"/>
                    <a:pt x="238" y="38"/>
                    <a:pt x="237" y="38"/>
                  </a:cubicBezTo>
                  <a:cubicBezTo>
                    <a:pt x="229" y="39"/>
                    <a:pt x="225" y="52"/>
                    <a:pt x="235" y="54"/>
                  </a:cubicBezTo>
                  <a:cubicBezTo>
                    <a:pt x="246" y="55"/>
                    <a:pt x="257" y="57"/>
                    <a:pt x="268" y="59"/>
                  </a:cubicBezTo>
                  <a:cubicBezTo>
                    <a:pt x="269" y="60"/>
                    <a:pt x="269" y="61"/>
                    <a:pt x="270" y="61"/>
                  </a:cubicBezTo>
                  <a:cubicBezTo>
                    <a:pt x="272" y="63"/>
                    <a:pt x="274" y="63"/>
                    <a:pt x="276" y="61"/>
                  </a:cubicBezTo>
                  <a:cubicBezTo>
                    <a:pt x="289" y="65"/>
                    <a:pt x="301" y="70"/>
                    <a:pt x="312" y="79"/>
                  </a:cubicBezTo>
                  <a:cubicBezTo>
                    <a:pt x="331" y="93"/>
                    <a:pt x="341" y="113"/>
                    <a:pt x="346" y="136"/>
                  </a:cubicBezTo>
                  <a:cubicBezTo>
                    <a:pt x="356" y="185"/>
                    <a:pt x="335" y="239"/>
                    <a:pt x="302" y="27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6426" name="Freeform 119">
              <a:extLst>
                <a:ext uri="{FF2B5EF4-FFF2-40B4-BE49-F238E27FC236}">
                  <a16:creationId xmlns="" xmlns:a16="http://schemas.microsoft.com/office/drawing/2014/main" id="{4EF5C455-109B-457F-A4BC-3BE345633A56}"/>
                </a:ext>
              </a:extLst>
            </p:cNvPr>
            <p:cNvSpPr>
              <a:spLocks noEditPoints="1"/>
            </p:cNvSpPr>
            <p:nvPr/>
          </p:nvSpPr>
          <p:spPr bwMode="auto">
            <a:xfrm>
              <a:off x="10469158" y="5078076"/>
              <a:ext cx="1006396" cy="688914"/>
            </a:xfrm>
            <a:custGeom>
              <a:avLst/>
              <a:gdLst>
                <a:gd name="T0" fmla="*/ 2147483646 w 205"/>
                <a:gd name="T1" fmla="*/ 2147483646 h 140"/>
                <a:gd name="T2" fmla="*/ 2147483646 w 205"/>
                <a:gd name="T3" fmla="*/ 2147483646 h 140"/>
                <a:gd name="T4" fmla="*/ 2147483646 w 205"/>
                <a:gd name="T5" fmla="*/ 2147483646 h 140"/>
                <a:gd name="T6" fmla="*/ 2147483646 w 205"/>
                <a:gd name="T7" fmla="*/ 2147483646 h 140"/>
                <a:gd name="T8" fmla="*/ 2147483646 w 205"/>
                <a:gd name="T9" fmla="*/ 2147483646 h 140"/>
                <a:gd name="T10" fmla="*/ 2147483646 w 205"/>
                <a:gd name="T11" fmla="*/ 2147483646 h 140"/>
                <a:gd name="T12" fmla="*/ 2147483646 w 205"/>
                <a:gd name="T13" fmla="*/ 2147483646 h 140"/>
                <a:gd name="T14" fmla="*/ 2147483646 w 205"/>
                <a:gd name="T15" fmla="*/ 2147483646 h 140"/>
                <a:gd name="T16" fmla="*/ 2147483646 w 205"/>
                <a:gd name="T17" fmla="*/ 2147483646 h 140"/>
                <a:gd name="T18" fmla="*/ 2147483646 w 205"/>
                <a:gd name="T19" fmla="*/ 2147483646 h 140"/>
                <a:gd name="T20" fmla="*/ 2147483646 w 205"/>
                <a:gd name="T21" fmla="*/ 2147483646 h 140"/>
                <a:gd name="T22" fmla="*/ 2147483646 w 205"/>
                <a:gd name="T23" fmla="*/ 2147483646 h 140"/>
                <a:gd name="T24" fmla="*/ 2147483646 w 205"/>
                <a:gd name="T25" fmla="*/ 2147483646 h 140"/>
                <a:gd name="T26" fmla="*/ 2147483646 w 205"/>
                <a:gd name="T27" fmla="*/ 2147483646 h 140"/>
                <a:gd name="T28" fmla="*/ 2147483646 w 205"/>
                <a:gd name="T29" fmla="*/ 2147483646 h 140"/>
                <a:gd name="T30" fmla="*/ 2147483646 w 205"/>
                <a:gd name="T31" fmla="*/ 2147483646 h 140"/>
                <a:gd name="T32" fmla="*/ 2147483646 w 205"/>
                <a:gd name="T33" fmla="*/ 2147483646 h 140"/>
                <a:gd name="T34" fmla="*/ 2147483646 w 205"/>
                <a:gd name="T35" fmla="*/ 2147483646 h 140"/>
                <a:gd name="T36" fmla="*/ 2147483646 w 205"/>
                <a:gd name="T37" fmla="*/ 2147483646 h 140"/>
                <a:gd name="T38" fmla="*/ 2147483646 w 205"/>
                <a:gd name="T39" fmla="*/ 2147483646 h 140"/>
                <a:gd name="T40" fmla="*/ 2147483646 w 205"/>
                <a:gd name="T41" fmla="*/ 2147483646 h 14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05" h="140">
                  <a:moveTo>
                    <a:pt x="193" y="4"/>
                  </a:moveTo>
                  <a:cubicBezTo>
                    <a:pt x="182" y="14"/>
                    <a:pt x="177" y="28"/>
                    <a:pt x="163" y="36"/>
                  </a:cubicBezTo>
                  <a:cubicBezTo>
                    <a:pt x="159" y="39"/>
                    <a:pt x="155" y="41"/>
                    <a:pt x="150" y="43"/>
                  </a:cubicBezTo>
                  <a:cubicBezTo>
                    <a:pt x="148" y="43"/>
                    <a:pt x="146" y="44"/>
                    <a:pt x="144" y="45"/>
                  </a:cubicBezTo>
                  <a:cubicBezTo>
                    <a:pt x="133" y="49"/>
                    <a:pt x="122" y="51"/>
                    <a:pt x="110" y="52"/>
                  </a:cubicBezTo>
                  <a:cubicBezTo>
                    <a:pt x="76" y="54"/>
                    <a:pt x="37" y="44"/>
                    <a:pt x="12" y="19"/>
                  </a:cubicBezTo>
                  <a:cubicBezTo>
                    <a:pt x="8" y="15"/>
                    <a:pt x="0" y="20"/>
                    <a:pt x="3" y="26"/>
                  </a:cubicBezTo>
                  <a:cubicBezTo>
                    <a:pt x="17" y="47"/>
                    <a:pt x="40" y="59"/>
                    <a:pt x="64" y="65"/>
                  </a:cubicBezTo>
                  <a:cubicBezTo>
                    <a:pt x="61" y="97"/>
                    <a:pt x="75" y="140"/>
                    <a:pt x="114" y="139"/>
                  </a:cubicBezTo>
                  <a:cubicBezTo>
                    <a:pt x="152" y="137"/>
                    <a:pt x="158" y="89"/>
                    <a:pt x="158" y="58"/>
                  </a:cubicBezTo>
                  <a:cubicBezTo>
                    <a:pt x="163" y="56"/>
                    <a:pt x="167" y="54"/>
                    <a:pt x="172" y="51"/>
                  </a:cubicBezTo>
                  <a:cubicBezTo>
                    <a:pt x="185" y="43"/>
                    <a:pt x="205" y="26"/>
                    <a:pt x="205" y="9"/>
                  </a:cubicBezTo>
                  <a:cubicBezTo>
                    <a:pt x="205" y="3"/>
                    <a:pt x="198" y="0"/>
                    <a:pt x="193" y="4"/>
                  </a:cubicBezTo>
                  <a:close/>
                  <a:moveTo>
                    <a:pt x="115" y="123"/>
                  </a:moveTo>
                  <a:cubicBezTo>
                    <a:pt x="87" y="130"/>
                    <a:pt x="77" y="90"/>
                    <a:pt x="73" y="67"/>
                  </a:cubicBezTo>
                  <a:cubicBezTo>
                    <a:pt x="85" y="68"/>
                    <a:pt x="97" y="69"/>
                    <a:pt x="108" y="69"/>
                  </a:cubicBezTo>
                  <a:cubicBezTo>
                    <a:pt x="107" y="81"/>
                    <a:pt x="106" y="93"/>
                    <a:pt x="106" y="105"/>
                  </a:cubicBezTo>
                  <a:cubicBezTo>
                    <a:pt x="106" y="110"/>
                    <a:pt x="114" y="110"/>
                    <a:pt x="114" y="105"/>
                  </a:cubicBezTo>
                  <a:cubicBezTo>
                    <a:pt x="115" y="93"/>
                    <a:pt x="113" y="81"/>
                    <a:pt x="112" y="69"/>
                  </a:cubicBezTo>
                  <a:cubicBezTo>
                    <a:pt x="122" y="68"/>
                    <a:pt x="132" y="67"/>
                    <a:pt x="142" y="64"/>
                  </a:cubicBezTo>
                  <a:cubicBezTo>
                    <a:pt x="141" y="87"/>
                    <a:pt x="138" y="117"/>
                    <a:pt x="115" y="123"/>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6427" name="Freeform 120">
              <a:extLst>
                <a:ext uri="{FF2B5EF4-FFF2-40B4-BE49-F238E27FC236}">
                  <a16:creationId xmlns="" xmlns:a16="http://schemas.microsoft.com/office/drawing/2014/main" id="{9D5FF85E-20D8-47AA-95C5-FD83DA89A1C0}"/>
                </a:ext>
              </a:extLst>
            </p:cNvPr>
            <p:cNvSpPr>
              <a:spLocks/>
            </p:cNvSpPr>
            <p:nvPr/>
          </p:nvSpPr>
          <p:spPr bwMode="auto">
            <a:xfrm>
              <a:off x="10601961" y="4995074"/>
              <a:ext cx="83002" cy="107902"/>
            </a:xfrm>
            <a:custGeom>
              <a:avLst/>
              <a:gdLst>
                <a:gd name="T0" fmla="*/ 2147483646 w 17"/>
                <a:gd name="T1" fmla="*/ 2147483646 h 22"/>
                <a:gd name="T2" fmla="*/ 2147483646 w 17"/>
                <a:gd name="T3" fmla="*/ 2147483646 h 22"/>
                <a:gd name="T4" fmla="*/ 2147483646 w 17"/>
                <a:gd name="T5" fmla="*/ 2147483646 h 22"/>
                <a:gd name="T6" fmla="*/ 2147483646 w 17"/>
                <a:gd name="T7" fmla="*/ 0 h 22"/>
                <a:gd name="T8" fmla="*/ 2147483646 w 17"/>
                <a:gd name="T9" fmla="*/ 2147483646 h 22"/>
                <a:gd name="T10" fmla="*/ 2147483646 w 17"/>
                <a:gd name="T11" fmla="*/ 2147483646 h 22"/>
                <a:gd name="T12" fmla="*/ 2147483646 w 17"/>
                <a:gd name="T13" fmla="*/ 2147483646 h 22"/>
                <a:gd name="T14" fmla="*/ 0 w 17"/>
                <a:gd name="T15" fmla="*/ 2147483646 h 22"/>
                <a:gd name="T16" fmla="*/ 2147483646 w 17"/>
                <a:gd name="T17" fmla="*/ 2147483646 h 22"/>
                <a:gd name="T18" fmla="*/ 2147483646 w 17"/>
                <a:gd name="T19" fmla="*/ 2147483646 h 22"/>
                <a:gd name="T20" fmla="*/ 2147483646 w 17"/>
                <a:gd name="T21" fmla="*/ 2147483646 h 22"/>
                <a:gd name="T22" fmla="*/ 2147483646 w 17"/>
                <a:gd name="T23" fmla="*/ 2147483646 h 22"/>
                <a:gd name="T24" fmla="*/ 2147483646 w 17"/>
                <a:gd name="T25" fmla="*/ 2147483646 h 22"/>
                <a:gd name="T26" fmla="*/ 2147483646 w 17"/>
                <a:gd name="T27" fmla="*/ 2147483646 h 22"/>
                <a:gd name="T28" fmla="*/ 2147483646 w 17"/>
                <a:gd name="T29" fmla="*/ 2147483646 h 22"/>
                <a:gd name="T30" fmla="*/ 2147483646 w 17"/>
                <a:gd name="T31" fmla="*/ 2147483646 h 2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7" h="22">
                  <a:moveTo>
                    <a:pt x="17" y="5"/>
                  </a:moveTo>
                  <a:cubicBezTo>
                    <a:pt x="17" y="4"/>
                    <a:pt x="15" y="2"/>
                    <a:pt x="14" y="2"/>
                  </a:cubicBezTo>
                  <a:cubicBezTo>
                    <a:pt x="13" y="1"/>
                    <a:pt x="13" y="1"/>
                    <a:pt x="12" y="1"/>
                  </a:cubicBezTo>
                  <a:cubicBezTo>
                    <a:pt x="11" y="0"/>
                    <a:pt x="10" y="0"/>
                    <a:pt x="8" y="0"/>
                  </a:cubicBezTo>
                  <a:cubicBezTo>
                    <a:pt x="8" y="0"/>
                    <a:pt x="7" y="1"/>
                    <a:pt x="7" y="1"/>
                  </a:cubicBezTo>
                  <a:cubicBezTo>
                    <a:pt x="6" y="1"/>
                    <a:pt x="6" y="1"/>
                    <a:pt x="5" y="1"/>
                  </a:cubicBezTo>
                  <a:cubicBezTo>
                    <a:pt x="3" y="2"/>
                    <a:pt x="2" y="3"/>
                    <a:pt x="1" y="4"/>
                  </a:cubicBezTo>
                  <a:cubicBezTo>
                    <a:pt x="0" y="7"/>
                    <a:pt x="0" y="9"/>
                    <a:pt x="0" y="12"/>
                  </a:cubicBezTo>
                  <a:cubicBezTo>
                    <a:pt x="0" y="14"/>
                    <a:pt x="0" y="17"/>
                    <a:pt x="2" y="19"/>
                  </a:cubicBezTo>
                  <a:cubicBezTo>
                    <a:pt x="2" y="20"/>
                    <a:pt x="3" y="21"/>
                    <a:pt x="4" y="21"/>
                  </a:cubicBezTo>
                  <a:cubicBezTo>
                    <a:pt x="5" y="21"/>
                    <a:pt x="6" y="22"/>
                    <a:pt x="7" y="22"/>
                  </a:cubicBezTo>
                  <a:cubicBezTo>
                    <a:pt x="8" y="22"/>
                    <a:pt x="9" y="21"/>
                    <a:pt x="10" y="21"/>
                  </a:cubicBezTo>
                  <a:cubicBezTo>
                    <a:pt x="12" y="20"/>
                    <a:pt x="13" y="20"/>
                    <a:pt x="13" y="19"/>
                  </a:cubicBezTo>
                  <a:cubicBezTo>
                    <a:pt x="14" y="17"/>
                    <a:pt x="14" y="17"/>
                    <a:pt x="14" y="17"/>
                  </a:cubicBezTo>
                  <a:cubicBezTo>
                    <a:pt x="15" y="16"/>
                    <a:pt x="15" y="14"/>
                    <a:pt x="16" y="13"/>
                  </a:cubicBezTo>
                  <a:cubicBezTo>
                    <a:pt x="17" y="10"/>
                    <a:pt x="17" y="8"/>
                    <a:pt x="17" y="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6428" name="Freeform 121">
              <a:extLst>
                <a:ext uri="{FF2B5EF4-FFF2-40B4-BE49-F238E27FC236}">
                  <a16:creationId xmlns="" xmlns:a16="http://schemas.microsoft.com/office/drawing/2014/main" id="{9A7A122C-6808-4F52-A2AE-48259BBBB2B9}"/>
                </a:ext>
              </a:extLst>
            </p:cNvPr>
            <p:cNvSpPr>
              <a:spLocks/>
            </p:cNvSpPr>
            <p:nvPr/>
          </p:nvSpPr>
          <p:spPr bwMode="auto">
            <a:xfrm>
              <a:off x="11126947" y="4872646"/>
              <a:ext cx="265605" cy="215804"/>
            </a:xfrm>
            <a:custGeom>
              <a:avLst/>
              <a:gdLst>
                <a:gd name="T0" fmla="*/ 2147483646 w 54"/>
                <a:gd name="T1" fmla="*/ 2147483646 h 44"/>
                <a:gd name="T2" fmla="*/ 2147483646 w 54"/>
                <a:gd name="T3" fmla="*/ 2147483646 h 44"/>
                <a:gd name="T4" fmla="*/ 2147483646 w 54"/>
                <a:gd name="T5" fmla="*/ 2147483646 h 44"/>
                <a:gd name="T6" fmla="*/ 2147483646 w 54"/>
                <a:gd name="T7" fmla="*/ 2147483646 h 44"/>
                <a:gd name="T8" fmla="*/ 2147483646 w 54"/>
                <a:gd name="T9" fmla="*/ 2147483646 h 44"/>
                <a:gd name="T10" fmla="*/ 2147483646 w 54"/>
                <a:gd name="T11" fmla="*/ 2147483646 h 44"/>
                <a:gd name="T12" fmla="*/ 2147483646 w 54"/>
                <a:gd name="T13" fmla="*/ 2147483646 h 44"/>
                <a:gd name="T14" fmla="*/ 2147483646 w 54"/>
                <a:gd name="T15" fmla="*/ 2147483646 h 44"/>
                <a:gd name="T16" fmla="*/ 2147483646 w 54"/>
                <a:gd name="T17" fmla="*/ 2147483646 h 44"/>
                <a:gd name="T18" fmla="*/ 2147483646 w 54"/>
                <a:gd name="T19" fmla="*/ 2147483646 h 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4" h="44">
                  <a:moveTo>
                    <a:pt x="52" y="33"/>
                  </a:moveTo>
                  <a:cubicBezTo>
                    <a:pt x="48" y="28"/>
                    <a:pt x="40" y="27"/>
                    <a:pt x="34" y="26"/>
                  </a:cubicBezTo>
                  <a:cubicBezTo>
                    <a:pt x="29" y="25"/>
                    <a:pt x="25" y="25"/>
                    <a:pt x="20" y="25"/>
                  </a:cubicBezTo>
                  <a:cubicBezTo>
                    <a:pt x="26" y="17"/>
                    <a:pt x="35" y="12"/>
                    <a:pt x="44" y="9"/>
                  </a:cubicBezTo>
                  <a:cubicBezTo>
                    <a:pt x="49" y="7"/>
                    <a:pt x="45" y="0"/>
                    <a:pt x="41" y="1"/>
                  </a:cubicBezTo>
                  <a:cubicBezTo>
                    <a:pt x="25" y="4"/>
                    <a:pt x="10" y="12"/>
                    <a:pt x="2" y="28"/>
                  </a:cubicBezTo>
                  <a:cubicBezTo>
                    <a:pt x="0" y="32"/>
                    <a:pt x="3" y="37"/>
                    <a:pt x="8" y="38"/>
                  </a:cubicBezTo>
                  <a:cubicBezTo>
                    <a:pt x="15" y="38"/>
                    <a:pt x="23" y="39"/>
                    <a:pt x="30" y="40"/>
                  </a:cubicBezTo>
                  <a:cubicBezTo>
                    <a:pt x="36" y="41"/>
                    <a:pt x="43" y="44"/>
                    <a:pt x="49" y="42"/>
                  </a:cubicBezTo>
                  <a:cubicBezTo>
                    <a:pt x="54" y="41"/>
                    <a:pt x="54" y="36"/>
                    <a:pt x="52" y="33"/>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sp>
        <p:nvSpPr>
          <p:cNvPr id="88" name="Freeform 122">
            <a:extLst>
              <a:ext uri="{FF2B5EF4-FFF2-40B4-BE49-F238E27FC236}">
                <a16:creationId xmlns="" xmlns:a16="http://schemas.microsoft.com/office/drawing/2014/main" id="{C8871080-E32D-4660-BEF6-9CB882E58031}"/>
              </a:ext>
            </a:extLst>
          </p:cNvPr>
          <p:cNvSpPr>
            <a:spLocks/>
          </p:cNvSpPr>
          <p:nvPr/>
        </p:nvSpPr>
        <p:spPr bwMode="auto">
          <a:xfrm>
            <a:off x="2576514" y="3248026"/>
            <a:ext cx="212725" cy="314325"/>
          </a:xfrm>
          <a:custGeom>
            <a:avLst/>
            <a:gdLst>
              <a:gd name="T0" fmla="*/ 2147483646 w 58"/>
              <a:gd name="T1" fmla="*/ 2147483646 h 64"/>
              <a:gd name="T2" fmla="*/ 2147483646 w 58"/>
              <a:gd name="T3" fmla="*/ 2147483646 h 64"/>
              <a:gd name="T4" fmla="*/ 2147483646 w 58"/>
              <a:gd name="T5" fmla="*/ 2147483646 h 64"/>
              <a:gd name="T6" fmla="*/ 2147483646 w 58"/>
              <a:gd name="T7" fmla="*/ 2147483646 h 64"/>
              <a:gd name="T8" fmla="*/ 2147483646 w 58"/>
              <a:gd name="T9" fmla="*/ 2147483646 h 64"/>
              <a:gd name="T10" fmla="*/ 2147483646 w 58"/>
              <a:gd name="T11" fmla="*/ 2147483646 h 64"/>
              <a:gd name="T12" fmla="*/ 2147483646 w 58"/>
              <a:gd name="T13" fmla="*/ 2147483646 h 64"/>
              <a:gd name="T14" fmla="*/ 2147483646 w 58"/>
              <a:gd name="T15" fmla="*/ 2147483646 h 64"/>
              <a:gd name="T16" fmla="*/ 2147483646 w 58"/>
              <a:gd name="T17" fmla="*/ 2147483646 h 64"/>
              <a:gd name="T18" fmla="*/ 2147483646 w 58"/>
              <a:gd name="T19" fmla="*/ 2147483646 h 64"/>
              <a:gd name="T20" fmla="*/ 2147483646 w 58"/>
              <a:gd name="T21" fmla="*/ 2147483646 h 64"/>
              <a:gd name="T22" fmla="*/ 2147483646 w 58"/>
              <a:gd name="T23" fmla="*/ 2147483646 h 64"/>
              <a:gd name="T24" fmla="*/ 2147483646 w 58"/>
              <a:gd name="T25" fmla="*/ 2147483646 h 6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8" h="64">
                <a:moveTo>
                  <a:pt x="40" y="16"/>
                </a:moveTo>
                <a:cubicBezTo>
                  <a:pt x="38" y="17"/>
                  <a:pt x="37" y="18"/>
                  <a:pt x="35" y="19"/>
                </a:cubicBezTo>
                <a:cubicBezTo>
                  <a:pt x="34" y="14"/>
                  <a:pt x="33" y="10"/>
                  <a:pt x="31" y="6"/>
                </a:cubicBezTo>
                <a:cubicBezTo>
                  <a:pt x="29" y="0"/>
                  <a:pt x="20" y="1"/>
                  <a:pt x="20" y="7"/>
                </a:cubicBezTo>
                <a:cubicBezTo>
                  <a:pt x="20" y="12"/>
                  <a:pt x="21" y="17"/>
                  <a:pt x="21" y="22"/>
                </a:cubicBezTo>
                <a:cubicBezTo>
                  <a:pt x="16" y="23"/>
                  <a:pt x="12" y="23"/>
                  <a:pt x="7" y="23"/>
                </a:cubicBezTo>
                <a:cubicBezTo>
                  <a:pt x="0" y="23"/>
                  <a:pt x="0" y="32"/>
                  <a:pt x="5" y="34"/>
                </a:cubicBezTo>
                <a:cubicBezTo>
                  <a:pt x="11" y="36"/>
                  <a:pt x="17" y="37"/>
                  <a:pt x="22" y="37"/>
                </a:cubicBezTo>
                <a:cubicBezTo>
                  <a:pt x="22" y="42"/>
                  <a:pt x="23" y="48"/>
                  <a:pt x="23" y="54"/>
                </a:cubicBezTo>
                <a:cubicBezTo>
                  <a:pt x="23" y="64"/>
                  <a:pt x="39" y="64"/>
                  <a:pt x="39" y="54"/>
                </a:cubicBezTo>
                <a:cubicBezTo>
                  <a:pt x="39" y="47"/>
                  <a:pt x="38" y="41"/>
                  <a:pt x="37" y="34"/>
                </a:cubicBezTo>
                <a:cubicBezTo>
                  <a:pt x="41" y="33"/>
                  <a:pt x="45" y="32"/>
                  <a:pt x="48" y="30"/>
                </a:cubicBezTo>
                <a:cubicBezTo>
                  <a:pt x="58" y="26"/>
                  <a:pt x="50" y="12"/>
                  <a:pt x="40" y="1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9" name="Freeform 123">
            <a:extLst>
              <a:ext uri="{FF2B5EF4-FFF2-40B4-BE49-F238E27FC236}">
                <a16:creationId xmlns="" xmlns:a16="http://schemas.microsoft.com/office/drawing/2014/main" id="{C2166F0D-5925-4D7D-A3F8-CADF2CE7C0BA}"/>
              </a:ext>
            </a:extLst>
          </p:cNvPr>
          <p:cNvSpPr>
            <a:spLocks noEditPoints="1"/>
          </p:cNvSpPr>
          <p:nvPr/>
        </p:nvSpPr>
        <p:spPr bwMode="auto">
          <a:xfrm>
            <a:off x="10002838" y="2890838"/>
            <a:ext cx="258762" cy="1027112"/>
          </a:xfrm>
          <a:custGeom>
            <a:avLst/>
            <a:gdLst>
              <a:gd name="T0" fmla="*/ 2147483646 w 70"/>
              <a:gd name="T1" fmla="*/ 2147483646 h 209"/>
              <a:gd name="T2" fmla="*/ 2147483646 w 70"/>
              <a:gd name="T3" fmla="*/ 2147483646 h 209"/>
              <a:gd name="T4" fmla="*/ 2147483646 w 70"/>
              <a:gd name="T5" fmla="*/ 2147483646 h 209"/>
              <a:gd name="T6" fmla="*/ 2147483646 w 70"/>
              <a:gd name="T7" fmla="*/ 2147483646 h 209"/>
              <a:gd name="T8" fmla="*/ 2147483646 w 70"/>
              <a:gd name="T9" fmla="*/ 2147483646 h 209"/>
              <a:gd name="T10" fmla="*/ 2147483646 w 70"/>
              <a:gd name="T11" fmla="*/ 2147483646 h 209"/>
              <a:gd name="T12" fmla="*/ 2147483646 w 70"/>
              <a:gd name="T13" fmla="*/ 2147483646 h 209"/>
              <a:gd name="T14" fmla="*/ 2147483646 w 70"/>
              <a:gd name="T15" fmla="*/ 2147483646 h 209"/>
              <a:gd name="T16" fmla="*/ 2147483646 w 70"/>
              <a:gd name="T17" fmla="*/ 2147483646 h 209"/>
              <a:gd name="T18" fmla="*/ 2147483646 w 70"/>
              <a:gd name="T19" fmla="*/ 2147483646 h 209"/>
              <a:gd name="T20" fmla="*/ 2147483646 w 70"/>
              <a:gd name="T21" fmla="*/ 2147483646 h 209"/>
              <a:gd name="T22" fmla="*/ 2147483646 w 70"/>
              <a:gd name="T23" fmla="*/ 2147483646 h 209"/>
              <a:gd name="T24" fmla="*/ 2147483646 w 70"/>
              <a:gd name="T25" fmla="*/ 2147483646 h 209"/>
              <a:gd name="T26" fmla="*/ 2147483646 w 70"/>
              <a:gd name="T27" fmla="*/ 2147483646 h 209"/>
              <a:gd name="T28" fmla="*/ 2147483646 w 70"/>
              <a:gd name="T29" fmla="*/ 2147483646 h 209"/>
              <a:gd name="T30" fmla="*/ 2147483646 w 70"/>
              <a:gd name="T31" fmla="*/ 2147483646 h 209"/>
              <a:gd name="T32" fmla="*/ 2147483646 w 70"/>
              <a:gd name="T33" fmla="*/ 2147483646 h 209"/>
              <a:gd name="T34" fmla="*/ 2147483646 w 70"/>
              <a:gd name="T35" fmla="*/ 2147483646 h 209"/>
              <a:gd name="T36" fmla="*/ 2147483646 w 70"/>
              <a:gd name="T37" fmla="*/ 2147483646 h 209"/>
              <a:gd name="T38" fmla="*/ 2147483646 w 70"/>
              <a:gd name="T39" fmla="*/ 2147483646 h 209"/>
              <a:gd name="T40" fmla="*/ 2147483646 w 70"/>
              <a:gd name="T41" fmla="*/ 2147483646 h 209"/>
              <a:gd name="T42" fmla="*/ 2147483646 w 70"/>
              <a:gd name="T43" fmla="*/ 2147483646 h 209"/>
              <a:gd name="T44" fmla="*/ 2147483646 w 70"/>
              <a:gd name="T45" fmla="*/ 2147483646 h 209"/>
              <a:gd name="T46" fmla="*/ 2147483646 w 70"/>
              <a:gd name="T47" fmla="*/ 2147483646 h 209"/>
              <a:gd name="T48" fmla="*/ 2147483646 w 70"/>
              <a:gd name="T49" fmla="*/ 2147483646 h 209"/>
              <a:gd name="T50" fmla="*/ 2147483646 w 70"/>
              <a:gd name="T51" fmla="*/ 2147483646 h 209"/>
              <a:gd name="T52" fmla="*/ 2147483646 w 70"/>
              <a:gd name="T53" fmla="*/ 2147483646 h 20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70" h="209">
                <a:moveTo>
                  <a:pt x="64" y="114"/>
                </a:moveTo>
                <a:cubicBezTo>
                  <a:pt x="49" y="108"/>
                  <a:pt x="35" y="113"/>
                  <a:pt x="24" y="125"/>
                </a:cubicBezTo>
                <a:cubicBezTo>
                  <a:pt x="21" y="120"/>
                  <a:pt x="20" y="114"/>
                  <a:pt x="19" y="109"/>
                </a:cubicBezTo>
                <a:cubicBezTo>
                  <a:pt x="17" y="99"/>
                  <a:pt x="18" y="89"/>
                  <a:pt x="22" y="81"/>
                </a:cubicBezTo>
                <a:cubicBezTo>
                  <a:pt x="36" y="89"/>
                  <a:pt x="55" y="71"/>
                  <a:pt x="62" y="58"/>
                </a:cubicBezTo>
                <a:cubicBezTo>
                  <a:pt x="64" y="55"/>
                  <a:pt x="61" y="51"/>
                  <a:pt x="57" y="50"/>
                </a:cubicBezTo>
                <a:cubicBezTo>
                  <a:pt x="42" y="49"/>
                  <a:pt x="30" y="54"/>
                  <a:pt x="21" y="62"/>
                </a:cubicBezTo>
                <a:cubicBezTo>
                  <a:pt x="21" y="61"/>
                  <a:pt x="21" y="60"/>
                  <a:pt x="20" y="59"/>
                </a:cubicBezTo>
                <a:cubicBezTo>
                  <a:pt x="14" y="38"/>
                  <a:pt x="33" y="19"/>
                  <a:pt x="48" y="8"/>
                </a:cubicBezTo>
                <a:cubicBezTo>
                  <a:pt x="52" y="5"/>
                  <a:pt x="49" y="0"/>
                  <a:pt x="45" y="2"/>
                </a:cubicBezTo>
                <a:cubicBezTo>
                  <a:pt x="22" y="16"/>
                  <a:pt x="1" y="44"/>
                  <a:pt x="14" y="71"/>
                </a:cubicBezTo>
                <a:cubicBezTo>
                  <a:pt x="14" y="72"/>
                  <a:pt x="14" y="72"/>
                  <a:pt x="14" y="72"/>
                </a:cubicBezTo>
                <a:cubicBezTo>
                  <a:pt x="7" y="84"/>
                  <a:pt x="4" y="99"/>
                  <a:pt x="7" y="115"/>
                </a:cubicBezTo>
                <a:cubicBezTo>
                  <a:pt x="9" y="122"/>
                  <a:pt x="12" y="129"/>
                  <a:pt x="16" y="135"/>
                </a:cubicBezTo>
                <a:cubicBezTo>
                  <a:pt x="0" y="162"/>
                  <a:pt x="0" y="202"/>
                  <a:pt x="32" y="208"/>
                </a:cubicBezTo>
                <a:cubicBezTo>
                  <a:pt x="38" y="209"/>
                  <a:pt x="42" y="201"/>
                  <a:pt x="36" y="197"/>
                </a:cubicBezTo>
                <a:cubicBezTo>
                  <a:pt x="19" y="188"/>
                  <a:pt x="17" y="172"/>
                  <a:pt x="22" y="154"/>
                </a:cubicBezTo>
                <a:cubicBezTo>
                  <a:pt x="23" y="151"/>
                  <a:pt x="25" y="147"/>
                  <a:pt x="27" y="143"/>
                </a:cubicBezTo>
                <a:cubicBezTo>
                  <a:pt x="28" y="144"/>
                  <a:pt x="29" y="144"/>
                  <a:pt x="30" y="145"/>
                </a:cubicBezTo>
                <a:cubicBezTo>
                  <a:pt x="46" y="149"/>
                  <a:pt x="60" y="134"/>
                  <a:pt x="68" y="123"/>
                </a:cubicBezTo>
                <a:cubicBezTo>
                  <a:pt x="70" y="119"/>
                  <a:pt x="67" y="115"/>
                  <a:pt x="64" y="114"/>
                </a:cubicBezTo>
                <a:close/>
                <a:moveTo>
                  <a:pt x="47" y="62"/>
                </a:moveTo>
                <a:cubicBezTo>
                  <a:pt x="41" y="68"/>
                  <a:pt x="34" y="73"/>
                  <a:pt x="28" y="71"/>
                </a:cubicBezTo>
                <a:cubicBezTo>
                  <a:pt x="33" y="66"/>
                  <a:pt x="39" y="63"/>
                  <a:pt x="47" y="62"/>
                </a:cubicBezTo>
                <a:close/>
                <a:moveTo>
                  <a:pt x="34" y="132"/>
                </a:moveTo>
                <a:cubicBezTo>
                  <a:pt x="39" y="127"/>
                  <a:pt x="45" y="123"/>
                  <a:pt x="52" y="123"/>
                </a:cubicBezTo>
                <a:cubicBezTo>
                  <a:pt x="47" y="129"/>
                  <a:pt x="41" y="133"/>
                  <a:pt x="34" y="13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nvGrpSpPr>
          <p:cNvPr id="115" name="组合 114">
            <a:extLst>
              <a:ext uri="{FF2B5EF4-FFF2-40B4-BE49-F238E27FC236}">
                <a16:creationId xmlns="" xmlns:a16="http://schemas.microsoft.com/office/drawing/2014/main" id="{6A8ABBA9-13CA-44FC-9DD4-708E23069887}"/>
              </a:ext>
            </a:extLst>
          </p:cNvPr>
          <p:cNvGrpSpPr>
            <a:grpSpLocks/>
          </p:cNvGrpSpPr>
          <p:nvPr/>
        </p:nvGrpSpPr>
        <p:grpSpPr bwMode="auto">
          <a:xfrm>
            <a:off x="9639300" y="225425"/>
            <a:ext cx="744538" cy="793750"/>
            <a:chOff x="5671660" y="450732"/>
            <a:chExt cx="1456681" cy="1164099"/>
          </a:xfrm>
        </p:grpSpPr>
        <p:sp>
          <p:nvSpPr>
            <p:cNvPr id="16420" name="Freeform 124">
              <a:extLst>
                <a:ext uri="{FF2B5EF4-FFF2-40B4-BE49-F238E27FC236}">
                  <a16:creationId xmlns="" xmlns:a16="http://schemas.microsoft.com/office/drawing/2014/main" id="{0684B3B5-513B-456E-BC93-6AB4999295CE}"/>
                </a:ext>
              </a:extLst>
            </p:cNvPr>
            <p:cNvSpPr>
              <a:spLocks/>
            </p:cNvSpPr>
            <p:nvPr/>
          </p:nvSpPr>
          <p:spPr bwMode="auto">
            <a:xfrm>
              <a:off x="5984992" y="685211"/>
              <a:ext cx="863218" cy="753241"/>
            </a:xfrm>
            <a:custGeom>
              <a:avLst/>
              <a:gdLst>
                <a:gd name="T0" fmla="*/ 2147483646 w 176"/>
                <a:gd name="T1" fmla="*/ 2147483646 h 153"/>
                <a:gd name="T2" fmla="*/ 2147483646 w 176"/>
                <a:gd name="T3" fmla="*/ 2147483646 h 153"/>
                <a:gd name="T4" fmla="*/ 2147483646 w 176"/>
                <a:gd name="T5" fmla="*/ 2147483646 h 153"/>
                <a:gd name="T6" fmla="*/ 2147483646 w 176"/>
                <a:gd name="T7" fmla="*/ 2147483646 h 153"/>
                <a:gd name="T8" fmla="*/ 2147483646 w 176"/>
                <a:gd name="T9" fmla="*/ 2147483646 h 153"/>
                <a:gd name="T10" fmla="*/ 2147483646 w 176"/>
                <a:gd name="T11" fmla="*/ 2147483646 h 153"/>
                <a:gd name="T12" fmla="*/ 2147483646 w 176"/>
                <a:gd name="T13" fmla="*/ 2147483646 h 153"/>
                <a:gd name="T14" fmla="*/ 2147483646 w 176"/>
                <a:gd name="T15" fmla="*/ 2147483646 h 153"/>
                <a:gd name="T16" fmla="*/ 2147483646 w 176"/>
                <a:gd name="T17" fmla="*/ 2147483646 h 153"/>
                <a:gd name="T18" fmla="*/ 2147483646 w 176"/>
                <a:gd name="T19" fmla="*/ 2147483646 h 153"/>
                <a:gd name="T20" fmla="*/ 2147483646 w 176"/>
                <a:gd name="T21" fmla="*/ 2147483646 h 153"/>
                <a:gd name="T22" fmla="*/ 2147483646 w 176"/>
                <a:gd name="T23" fmla="*/ 2147483646 h 153"/>
                <a:gd name="T24" fmla="*/ 2147483646 w 176"/>
                <a:gd name="T25" fmla="*/ 2147483646 h 153"/>
                <a:gd name="T26" fmla="*/ 2147483646 w 176"/>
                <a:gd name="T27" fmla="*/ 2147483646 h 153"/>
                <a:gd name="T28" fmla="*/ 2147483646 w 176"/>
                <a:gd name="T29" fmla="*/ 2147483646 h 153"/>
                <a:gd name="T30" fmla="*/ 2147483646 w 176"/>
                <a:gd name="T31" fmla="*/ 2147483646 h 153"/>
                <a:gd name="T32" fmla="*/ 2147483646 w 176"/>
                <a:gd name="T33" fmla="*/ 2147483646 h 153"/>
                <a:gd name="T34" fmla="*/ 2147483646 w 176"/>
                <a:gd name="T35" fmla="*/ 2147483646 h 153"/>
                <a:gd name="T36" fmla="*/ 2147483646 w 176"/>
                <a:gd name="T37" fmla="*/ 2147483646 h 153"/>
                <a:gd name="T38" fmla="*/ 2147483646 w 176"/>
                <a:gd name="T39" fmla="*/ 2147483646 h 153"/>
                <a:gd name="T40" fmla="*/ 2147483646 w 176"/>
                <a:gd name="T41" fmla="*/ 2147483646 h 153"/>
                <a:gd name="T42" fmla="*/ 2147483646 w 176"/>
                <a:gd name="T43" fmla="*/ 2147483646 h 153"/>
                <a:gd name="T44" fmla="*/ 2147483646 w 176"/>
                <a:gd name="T45" fmla="*/ 2147483646 h 153"/>
                <a:gd name="T46" fmla="*/ 2147483646 w 176"/>
                <a:gd name="T47" fmla="*/ 2147483646 h 153"/>
                <a:gd name="T48" fmla="*/ 2147483646 w 176"/>
                <a:gd name="T49" fmla="*/ 2147483646 h 153"/>
                <a:gd name="T50" fmla="*/ 2147483646 w 176"/>
                <a:gd name="T51" fmla="*/ 2147483646 h 153"/>
                <a:gd name="T52" fmla="*/ 2147483646 w 176"/>
                <a:gd name="T53" fmla="*/ 2147483646 h 153"/>
                <a:gd name="T54" fmla="*/ 2147483646 w 176"/>
                <a:gd name="T55" fmla="*/ 2147483646 h 153"/>
                <a:gd name="T56" fmla="*/ 2147483646 w 176"/>
                <a:gd name="T57" fmla="*/ 2147483646 h 153"/>
                <a:gd name="T58" fmla="*/ 2147483646 w 176"/>
                <a:gd name="T59" fmla="*/ 2147483646 h 153"/>
                <a:gd name="T60" fmla="*/ 2147483646 w 176"/>
                <a:gd name="T61" fmla="*/ 2147483646 h 153"/>
                <a:gd name="T62" fmla="*/ 2147483646 w 176"/>
                <a:gd name="T63" fmla="*/ 2147483646 h 153"/>
                <a:gd name="T64" fmla="*/ 2147483646 w 176"/>
                <a:gd name="T65" fmla="*/ 2147483646 h 153"/>
                <a:gd name="T66" fmla="*/ 2147483646 w 176"/>
                <a:gd name="T67" fmla="*/ 2147483646 h 153"/>
                <a:gd name="T68" fmla="*/ 2147483646 w 176"/>
                <a:gd name="T69" fmla="*/ 2147483646 h 153"/>
                <a:gd name="T70" fmla="*/ 2147483646 w 176"/>
                <a:gd name="T71" fmla="*/ 2147483646 h 153"/>
                <a:gd name="T72" fmla="*/ 2147483646 w 176"/>
                <a:gd name="T73" fmla="*/ 2147483646 h 15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76" h="153">
                  <a:moveTo>
                    <a:pt x="130" y="115"/>
                  </a:moveTo>
                  <a:cubicBezTo>
                    <a:pt x="149" y="97"/>
                    <a:pt x="176" y="39"/>
                    <a:pt x="152" y="18"/>
                  </a:cubicBezTo>
                  <a:cubicBezTo>
                    <a:pt x="150" y="13"/>
                    <a:pt x="147" y="9"/>
                    <a:pt x="142" y="7"/>
                  </a:cubicBezTo>
                  <a:cubicBezTo>
                    <a:pt x="138" y="5"/>
                    <a:pt x="133" y="4"/>
                    <a:pt x="129" y="5"/>
                  </a:cubicBezTo>
                  <a:cubicBezTo>
                    <a:pt x="126" y="1"/>
                    <a:pt x="120" y="0"/>
                    <a:pt x="116" y="4"/>
                  </a:cubicBezTo>
                  <a:cubicBezTo>
                    <a:pt x="97" y="21"/>
                    <a:pt x="87" y="46"/>
                    <a:pt x="82" y="70"/>
                  </a:cubicBezTo>
                  <a:cubicBezTo>
                    <a:pt x="80" y="68"/>
                    <a:pt x="78" y="67"/>
                    <a:pt x="75" y="68"/>
                  </a:cubicBezTo>
                  <a:cubicBezTo>
                    <a:pt x="73" y="68"/>
                    <a:pt x="72" y="69"/>
                    <a:pt x="70" y="70"/>
                  </a:cubicBezTo>
                  <a:cubicBezTo>
                    <a:pt x="70" y="69"/>
                    <a:pt x="70" y="67"/>
                    <a:pt x="71" y="66"/>
                  </a:cubicBezTo>
                  <a:cubicBezTo>
                    <a:pt x="72" y="61"/>
                    <a:pt x="67" y="56"/>
                    <a:pt x="62" y="57"/>
                  </a:cubicBezTo>
                  <a:cubicBezTo>
                    <a:pt x="59" y="58"/>
                    <a:pt x="57" y="59"/>
                    <a:pt x="54" y="60"/>
                  </a:cubicBezTo>
                  <a:cubicBezTo>
                    <a:pt x="54" y="60"/>
                    <a:pt x="54" y="60"/>
                    <a:pt x="54" y="60"/>
                  </a:cubicBezTo>
                  <a:cubicBezTo>
                    <a:pt x="49" y="61"/>
                    <a:pt x="46" y="63"/>
                    <a:pt x="42" y="65"/>
                  </a:cubicBezTo>
                  <a:cubicBezTo>
                    <a:pt x="44" y="62"/>
                    <a:pt x="45" y="59"/>
                    <a:pt x="46" y="55"/>
                  </a:cubicBezTo>
                  <a:cubicBezTo>
                    <a:pt x="48" y="50"/>
                    <a:pt x="41" y="45"/>
                    <a:pt x="36" y="48"/>
                  </a:cubicBezTo>
                  <a:cubicBezTo>
                    <a:pt x="35" y="49"/>
                    <a:pt x="33" y="50"/>
                    <a:pt x="31" y="51"/>
                  </a:cubicBezTo>
                  <a:cubicBezTo>
                    <a:pt x="30" y="50"/>
                    <a:pt x="27" y="50"/>
                    <a:pt x="26" y="51"/>
                  </a:cubicBezTo>
                  <a:cubicBezTo>
                    <a:pt x="13" y="57"/>
                    <a:pt x="8" y="65"/>
                    <a:pt x="2" y="77"/>
                  </a:cubicBezTo>
                  <a:cubicBezTo>
                    <a:pt x="0" y="82"/>
                    <a:pt x="3" y="86"/>
                    <a:pt x="8" y="87"/>
                  </a:cubicBezTo>
                  <a:cubicBezTo>
                    <a:pt x="9" y="87"/>
                    <a:pt x="10" y="87"/>
                    <a:pt x="12" y="87"/>
                  </a:cubicBezTo>
                  <a:cubicBezTo>
                    <a:pt x="13" y="89"/>
                    <a:pt x="14" y="92"/>
                    <a:pt x="15" y="94"/>
                  </a:cubicBezTo>
                  <a:cubicBezTo>
                    <a:pt x="15" y="95"/>
                    <a:pt x="14" y="96"/>
                    <a:pt x="14" y="98"/>
                  </a:cubicBezTo>
                  <a:cubicBezTo>
                    <a:pt x="12" y="102"/>
                    <a:pt x="18" y="106"/>
                    <a:pt x="22" y="102"/>
                  </a:cubicBezTo>
                  <a:cubicBezTo>
                    <a:pt x="22" y="102"/>
                    <a:pt x="22" y="102"/>
                    <a:pt x="22" y="102"/>
                  </a:cubicBezTo>
                  <a:cubicBezTo>
                    <a:pt x="23" y="104"/>
                    <a:pt x="25" y="106"/>
                    <a:pt x="27" y="106"/>
                  </a:cubicBezTo>
                  <a:cubicBezTo>
                    <a:pt x="30" y="106"/>
                    <a:pt x="33" y="107"/>
                    <a:pt x="36" y="106"/>
                  </a:cubicBezTo>
                  <a:cubicBezTo>
                    <a:pt x="35" y="114"/>
                    <a:pt x="38" y="121"/>
                    <a:pt x="46" y="127"/>
                  </a:cubicBezTo>
                  <a:cubicBezTo>
                    <a:pt x="48" y="128"/>
                    <a:pt x="49" y="129"/>
                    <a:pt x="51" y="129"/>
                  </a:cubicBezTo>
                  <a:cubicBezTo>
                    <a:pt x="53" y="134"/>
                    <a:pt x="58" y="138"/>
                    <a:pt x="64" y="139"/>
                  </a:cubicBezTo>
                  <a:cubicBezTo>
                    <a:pt x="66" y="140"/>
                    <a:pt x="67" y="140"/>
                    <a:pt x="68" y="140"/>
                  </a:cubicBezTo>
                  <a:cubicBezTo>
                    <a:pt x="72" y="146"/>
                    <a:pt x="78" y="151"/>
                    <a:pt x="89" y="152"/>
                  </a:cubicBezTo>
                  <a:cubicBezTo>
                    <a:pt x="100" y="153"/>
                    <a:pt x="107" y="146"/>
                    <a:pt x="113" y="137"/>
                  </a:cubicBezTo>
                  <a:cubicBezTo>
                    <a:pt x="115" y="136"/>
                    <a:pt x="117" y="135"/>
                    <a:pt x="118" y="134"/>
                  </a:cubicBezTo>
                  <a:cubicBezTo>
                    <a:pt x="119" y="131"/>
                    <a:pt x="121" y="129"/>
                    <a:pt x="122" y="126"/>
                  </a:cubicBezTo>
                  <a:cubicBezTo>
                    <a:pt x="125" y="125"/>
                    <a:pt x="126" y="122"/>
                    <a:pt x="127" y="120"/>
                  </a:cubicBezTo>
                  <a:cubicBezTo>
                    <a:pt x="127" y="118"/>
                    <a:pt x="128" y="117"/>
                    <a:pt x="129" y="116"/>
                  </a:cubicBezTo>
                  <a:lnTo>
                    <a:pt x="130" y="115"/>
                  </a:lnTo>
                  <a:close/>
                </a:path>
              </a:pathLst>
            </a:custGeom>
            <a:solidFill>
              <a:srgbClr val="E580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6421" name="Freeform 125">
              <a:extLst>
                <a:ext uri="{FF2B5EF4-FFF2-40B4-BE49-F238E27FC236}">
                  <a16:creationId xmlns="" xmlns:a16="http://schemas.microsoft.com/office/drawing/2014/main" id="{21A24436-D8FF-42ED-94D5-CD7A4A4DB927}"/>
                </a:ext>
              </a:extLst>
            </p:cNvPr>
            <p:cNvSpPr>
              <a:spLocks noEditPoints="1"/>
            </p:cNvSpPr>
            <p:nvPr/>
          </p:nvSpPr>
          <p:spPr bwMode="auto">
            <a:xfrm>
              <a:off x="5671660" y="450732"/>
              <a:ext cx="1344627" cy="1164099"/>
            </a:xfrm>
            <a:custGeom>
              <a:avLst/>
              <a:gdLst>
                <a:gd name="T0" fmla="*/ 2147483646 w 274"/>
                <a:gd name="T1" fmla="*/ 2147483646 h 237"/>
                <a:gd name="T2" fmla="*/ 2147483646 w 274"/>
                <a:gd name="T3" fmla="*/ 2147483646 h 237"/>
                <a:gd name="T4" fmla="*/ 2147483646 w 274"/>
                <a:gd name="T5" fmla="*/ 2147483646 h 237"/>
                <a:gd name="T6" fmla="*/ 2147483646 w 274"/>
                <a:gd name="T7" fmla="*/ 2147483646 h 237"/>
                <a:gd name="T8" fmla="*/ 2147483646 w 274"/>
                <a:gd name="T9" fmla="*/ 2147483646 h 237"/>
                <a:gd name="T10" fmla="*/ 2147483646 w 274"/>
                <a:gd name="T11" fmla="*/ 2147483646 h 237"/>
                <a:gd name="T12" fmla="*/ 2147483646 w 274"/>
                <a:gd name="T13" fmla="*/ 2147483646 h 237"/>
                <a:gd name="T14" fmla="*/ 2147483646 w 274"/>
                <a:gd name="T15" fmla="*/ 2147483646 h 237"/>
                <a:gd name="T16" fmla="*/ 2147483646 w 274"/>
                <a:gd name="T17" fmla="*/ 2147483646 h 237"/>
                <a:gd name="T18" fmla="*/ 2147483646 w 274"/>
                <a:gd name="T19" fmla="*/ 2147483646 h 237"/>
                <a:gd name="T20" fmla="*/ 2147483646 w 274"/>
                <a:gd name="T21" fmla="*/ 2147483646 h 237"/>
                <a:gd name="T22" fmla="*/ 2147483646 w 274"/>
                <a:gd name="T23" fmla="*/ 2147483646 h 237"/>
                <a:gd name="T24" fmla="*/ 2147483646 w 274"/>
                <a:gd name="T25" fmla="*/ 2147483646 h 237"/>
                <a:gd name="T26" fmla="*/ 2147483646 w 274"/>
                <a:gd name="T27" fmla="*/ 2147483646 h 237"/>
                <a:gd name="T28" fmla="*/ 2147483646 w 274"/>
                <a:gd name="T29" fmla="*/ 2147483646 h 237"/>
                <a:gd name="T30" fmla="*/ 2147483646 w 274"/>
                <a:gd name="T31" fmla="*/ 2147483646 h 237"/>
                <a:gd name="T32" fmla="*/ 2147483646 w 274"/>
                <a:gd name="T33" fmla="*/ 2147483646 h 237"/>
                <a:gd name="T34" fmla="*/ 2147483646 w 274"/>
                <a:gd name="T35" fmla="*/ 2147483646 h 237"/>
                <a:gd name="T36" fmla="*/ 2147483646 w 274"/>
                <a:gd name="T37" fmla="*/ 2147483646 h 237"/>
                <a:gd name="T38" fmla="*/ 2147483646 w 274"/>
                <a:gd name="T39" fmla="*/ 2147483646 h 237"/>
                <a:gd name="T40" fmla="*/ 2147483646 w 274"/>
                <a:gd name="T41" fmla="*/ 2147483646 h 237"/>
                <a:gd name="T42" fmla="*/ 2147483646 w 274"/>
                <a:gd name="T43" fmla="*/ 2147483646 h 237"/>
                <a:gd name="T44" fmla="*/ 2147483646 w 274"/>
                <a:gd name="T45" fmla="*/ 2147483646 h 237"/>
                <a:gd name="T46" fmla="*/ 2147483646 w 274"/>
                <a:gd name="T47" fmla="*/ 2147483646 h 237"/>
                <a:gd name="T48" fmla="*/ 2147483646 w 274"/>
                <a:gd name="T49" fmla="*/ 2147483646 h 237"/>
                <a:gd name="T50" fmla="*/ 2147483646 w 274"/>
                <a:gd name="T51" fmla="*/ 2147483646 h 237"/>
                <a:gd name="T52" fmla="*/ 2147483646 w 274"/>
                <a:gd name="T53" fmla="*/ 2147483646 h 237"/>
                <a:gd name="T54" fmla="*/ 2147483646 w 274"/>
                <a:gd name="T55" fmla="*/ 2147483646 h 237"/>
                <a:gd name="T56" fmla="*/ 2147483646 w 274"/>
                <a:gd name="T57" fmla="*/ 2147483646 h 237"/>
                <a:gd name="T58" fmla="*/ 2147483646 w 274"/>
                <a:gd name="T59" fmla="*/ 2147483646 h 237"/>
                <a:gd name="T60" fmla="*/ 2147483646 w 274"/>
                <a:gd name="T61" fmla="*/ 2147483646 h 237"/>
                <a:gd name="T62" fmla="*/ 2147483646 w 274"/>
                <a:gd name="T63" fmla="*/ 2147483646 h 237"/>
                <a:gd name="T64" fmla="*/ 2147483646 w 274"/>
                <a:gd name="T65" fmla="*/ 2147483646 h 237"/>
                <a:gd name="T66" fmla="*/ 2147483646 w 274"/>
                <a:gd name="T67" fmla="*/ 2147483646 h 237"/>
                <a:gd name="T68" fmla="*/ 2147483646 w 274"/>
                <a:gd name="T69" fmla="*/ 2147483646 h 237"/>
                <a:gd name="T70" fmla="*/ 2147483646 w 274"/>
                <a:gd name="T71" fmla="*/ 2147483646 h 237"/>
                <a:gd name="T72" fmla="*/ 2147483646 w 274"/>
                <a:gd name="T73" fmla="*/ 2147483646 h 237"/>
                <a:gd name="T74" fmla="*/ 2147483646 w 274"/>
                <a:gd name="T75" fmla="*/ 2147483646 h 237"/>
                <a:gd name="T76" fmla="*/ 2147483646 w 274"/>
                <a:gd name="T77" fmla="*/ 2147483646 h 237"/>
                <a:gd name="T78" fmla="*/ 2147483646 w 274"/>
                <a:gd name="T79" fmla="*/ 2147483646 h 237"/>
                <a:gd name="T80" fmla="*/ 2147483646 w 274"/>
                <a:gd name="T81" fmla="*/ 2147483646 h 237"/>
                <a:gd name="T82" fmla="*/ 2147483646 w 274"/>
                <a:gd name="T83" fmla="*/ 2147483646 h 237"/>
                <a:gd name="T84" fmla="*/ 2147483646 w 274"/>
                <a:gd name="T85" fmla="*/ 2147483646 h 237"/>
                <a:gd name="T86" fmla="*/ 2147483646 w 274"/>
                <a:gd name="T87" fmla="*/ 2147483646 h 237"/>
                <a:gd name="T88" fmla="*/ 2147483646 w 274"/>
                <a:gd name="T89" fmla="*/ 2147483646 h 237"/>
                <a:gd name="T90" fmla="*/ 2147483646 w 274"/>
                <a:gd name="T91" fmla="*/ 2147483646 h 237"/>
                <a:gd name="T92" fmla="*/ 2147483646 w 274"/>
                <a:gd name="T93" fmla="*/ 2147483646 h 23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74" h="237">
                  <a:moveTo>
                    <a:pt x="260" y="30"/>
                  </a:moveTo>
                  <a:cubicBezTo>
                    <a:pt x="250" y="34"/>
                    <a:pt x="241" y="40"/>
                    <a:pt x="232" y="46"/>
                  </a:cubicBezTo>
                  <a:cubicBezTo>
                    <a:pt x="204" y="0"/>
                    <a:pt x="148" y="59"/>
                    <a:pt x="145" y="102"/>
                  </a:cubicBezTo>
                  <a:cubicBezTo>
                    <a:pt x="117" y="72"/>
                    <a:pt x="54" y="74"/>
                    <a:pt x="53" y="126"/>
                  </a:cubicBezTo>
                  <a:cubicBezTo>
                    <a:pt x="53" y="139"/>
                    <a:pt x="59" y="151"/>
                    <a:pt x="67" y="161"/>
                  </a:cubicBezTo>
                  <a:cubicBezTo>
                    <a:pt x="62" y="164"/>
                    <a:pt x="57" y="167"/>
                    <a:pt x="52" y="170"/>
                  </a:cubicBezTo>
                  <a:cubicBezTo>
                    <a:pt x="44" y="161"/>
                    <a:pt x="35" y="153"/>
                    <a:pt x="26" y="148"/>
                  </a:cubicBezTo>
                  <a:cubicBezTo>
                    <a:pt x="20" y="145"/>
                    <a:pt x="16" y="153"/>
                    <a:pt x="21" y="157"/>
                  </a:cubicBezTo>
                  <a:cubicBezTo>
                    <a:pt x="29" y="162"/>
                    <a:pt x="36" y="169"/>
                    <a:pt x="41" y="176"/>
                  </a:cubicBezTo>
                  <a:cubicBezTo>
                    <a:pt x="39" y="178"/>
                    <a:pt x="36" y="180"/>
                    <a:pt x="33" y="182"/>
                  </a:cubicBezTo>
                  <a:cubicBezTo>
                    <a:pt x="27" y="172"/>
                    <a:pt x="16" y="164"/>
                    <a:pt x="7" y="158"/>
                  </a:cubicBezTo>
                  <a:cubicBezTo>
                    <a:pt x="4" y="156"/>
                    <a:pt x="0" y="159"/>
                    <a:pt x="2" y="162"/>
                  </a:cubicBezTo>
                  <a:cubicBezTo>
                    <a:pt x="8" y="172"/>
                    <a:pt x="17" y="180"/>
                    <a:pt x="23" y="189"/>
                  </a:cubicBezTo>
                  <a:cubicBezTo>
                    <a:pt x="31" y="202"/>
                    <a:pt x="20" y="213"/>
                    <a:pt x="16" y="224"/>
                  </a:cubicBezTo>
                  <a:cubicBezTo>
                    <a:pt x="13" y="230"/>
                    <a:pt x="20" y="237"/>
                    <a:pt x="25" y="231"/>
                  </a:cubicBezTo>
                  <a:cubicBezTo>
                    <a:pt x="35" y="221"/>
                    <a:pt x="41" y="207"/>
                    <a:pt x="38" y="193"/>
                  </a:cubicBezTo>
                  <a:cubicBezTo>
                    <a:pt x="41" y="192"/>
                    <a:pt x="44" y="190"/>
                    <a:pt x="46" y="189"/>
                  </a:cubicBezTo>
                  <a:cubicBezTo>
                    <a:pt x="47" y="196"/>
                    <a:pt x="47" y="203"/>
                    <a:pt x="48" y="210"/>
                  </a:cubicBezTo>
                  <a:cubicBezTo>
                    <a:pt x="50" y="214"/>
                    <a:pt x="55" y="214"/>
                    <a:pt x="57" y="211"/>
                  </a:cubicBezTo>
                  <a:cubicBezTo>
                    <a:pt x="63" y="201"/>
                    <a:pt x="63" y="191"/>
                    <a:pt x="59" y="182"/>
                  </a:cubicBezTo>
                  <a:cubicBezTo>
                    <a:pt x="65" y="179"/>
                    <a:pt x="72" y="175"/>
                    <a:pt x="78" y="171"/>
                  </a:cubicBezTo>
                  <a:cubicBezTo>
                    <a:pt x="86" y="178"/>
                    <a:pt x="95" y="184"/>
                    <a:pt x="103" y="189"/>
                  </a:cubicBezTo>
                  <a:cubicBezTo>
                    <a:pt x="124" y="201"/>
                    <a:pt x="158" y="217"/>
                    <a:pt x="182" y="204"/>
                  </a:cubicBezTo>
                  <a:cubicBezTo>
                    <a:pt x="206" y="191"/>
                    <a:pt x="219" y="158"/>
                    <a:pt x="228" y="134"/>
                  </a:cubicBezTo>
                  <a:cubicBezTo>
                    <a:pt x="237" y="110"/>
                    <a:pt x="246" y="83"/>
                    <a:pt x="237" y="58"/>
                  </a:cubicBezTo>
                  <a:cubicBezTo>
                    <a:pt x="247" y="52"/>
                    <a:pt x="256" y="45"/>
                    <a:pt x="267" y="41"/>
                  </a:cubicBezTo>
                  <a:cubicBezTo>
                    <a:pt x="274" y="37"/>
                    <a:pt x="268" y="26"/>
                    <a:pt x="260" y="30"/>
                  </a:cubicBezTo>
                  <a:close/>
                  <a:moveTo>
                    <a:pt x="213" y="130"/>
                  </a:moveTo>
                  <a:cubicBezTo>
                    <a:pt x="205" y="150"/>
                    <a:pt x="195" y="170"/>
                    <a:pt x="181" y="185"/>
                  </a:cubicBezTo>
                  <a:cubicBezTo>
                    <a:pt x="167" y="198"/>
                    <a:pt x="145" y="190"/>
                    <a:pt x="130" y="184"/>
                  </a:cubicBezTo>
                  <a:cubicBezTo>
                    <a:pt x="117" y="179"/>
                    <a:pt x="104" y="172"/>
                    <a:pt x="93" y="163"/>
                  </a:cubicBezTo>
                  <a:cubicBezTo>
                    <a:pt x="97" y="160"/>
                    <a:pt x="101" y="158"/>
                    <a:pt x="105" y="156"/>
                  </a:cubicBezTo>
                  <a:cubicBezTo>
                    <a:pt x="113" y="151"/>
                    <a:pt x="105" y="139"/>
                    <a:pt x="97" y="143"/>
                  </a:cubicBezTo>
                  <a:cubicBezTo>
                    <a:pt x="92" y="146"/>
                    <a:pt x="87" y="149"/>
                    <a:pt x="82" y="152"/>
                  </a:cubicBezTo>
                  <a:cubicBezTo>
                    <a:pt x="79" y="149"/>
                    <a:pt x="77" y="146"/>
                    <a:pt x="75" y="143"/>
                  </a:cubicBezTo>
                  <a:cubicBezTo>
                    <a:pt x="61" y="124"/>
                    <a:pt x="74" y="100"/>
                    <a:pt x="96" y="97"/>
                  </a:cubicBezTo>
                  <a:cubicBezTo>
                    <a:pt x="117" y="94"/>
                    <a:pt x="138" y="106"/>
                    <a:pt x="148" y="125"/>
                  </a:cubicBezTo>
                  <a:cubicBezTo>
                    <a:pt x="150" y="130"/>
                    <a:pt x="157" y="127"/>
                    <a:pt x="156" y="122"/>
                  </a:cubicBezTo>
                  <a:cubicBezTo>
                    <a:pt x="156" y="121"/>
                    <a:pt x="155" y="120"/>
                    <a:pt x="155" y="119"/>
                  </a:cubicBezTo>
                  <a:cubicBezTo>
                    <a:pt x="156" y="118"/>
                    <a:pt x="157" y="117"/>
                    <a:pt x="157" y="115"/>
                  </a:cubicBezTo>
                  <a:cubicBezTo>
                    <a:pt x="160" y="94"/>
                    <a:pt x="168" y="74"/>
                    <a:pt x="182" y="59"/>
                  </a:cubicBezTo>
                  <a:cubicBezTo>
                    <a:pt x="194" y="45"/>
                    <a:pt x="210" y="44"/>
                    <a:pt x="219" y="55"/>
                  </a:cubicBezTo>
                  <a:cubicBezTo>
                    <a:pt x="214" y="58"/>
                    <a:pt x="210" y="61"/>
                    <a:pt x="206" y="64"/>
                  </a:cubicBezTo>
                  <a:cubicBezTo>
                    <a:pt x="202" y="66"/>
                    <a:pt x="204" y="72"/>
                    <a:pt x="209" y="71"/>
                  </a:cubicBezTo>
                  <a:cubicBezTo>
                    <a:pt x="214" y="69"/>
                    <a:pt x="219" y="67"/>
                    <a:pt x="224" y="65"/>
                  </a:cubicBezTo>
                  <a:cubicBezTo>
                    <a:pt x="224" y="67"/>
                    <a:pt x="225" y="70"/>
                    <a:pt x="225" y="72"/>
                  </a:cubicBezTo>
                  <a:cubicBezTo>
                    <a:pt x="228" y="91"/>
                    <a:pt x="219" y="113"/>
                    <a:pt x="213" y="13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6422" name="Freeform 126">
              <a:extLst>
                <a:ext uri="{FF2B5EF4-FFF2-40B4-BE49-F238E27FC236}">
                  <a16:creationId xmlns="" xmlns:a16="http://schemas.microsoft.com/office/drawing/2014/main" id="{DC9336B6-9864-431E-BBC4-2E62DA60990E}"/>
                </a:ext>
              </a:extLst>
            </p:cNvPr>
            <p:cNvSpPr>
              <a:spLocks/>
            </p:cNvSpPr>
            <p:nvPr/>
          </p:nvSpPr>
          <p:spPr bwMode="auto">
            <a:xfrm>
              <a:off x="6785958" y="454882"/>
              <a:ext cx="342383" cy="300882"/>
            </a:xfrm>
            <a:custGeom>
              <a:avLst/>
              <a:gdLst>
                <a:gd name="T0" fmla="*/ 2147483646 w 70"/>
                <a:gd name="T1" fmla="*/ 2147483646 h 61"/>
                <a:gd name="T2" fmla="*/ 2147483646 w 70"/>
                <a:gd name="T3" fmla="*/ 2147483646 h 61"/>
                <a:gd name="T4" fmla="*/ 2147483646 w 70"/>
                <a:gd name="T5" fmla="*/ 2147483646 h 61"/>
                <a:gd name="T6" fmla="*/ 2147483646 w 70"/>
                <a:gd name="T7" fmla="*/ 2147483646 h 61"/>
                <a:gd name="T8" fmla="*/ 2147483646 w 70"/>
                <a:gd name="T9" fmla="*/ 2147483646 h 61"/>
                <a:gd name="T10" fmla="*/ 2147483646 w 70"/>
                <a:gd name="T11" fmla="*/ 2147483646 h 61"/>
                <a:gd name="T12" fmla="*/ 2147483646 w 70"/>
                <a:gd name="T13" fmla="*/ 2147483646 h 6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0" h="61">
                  <a:moveTo>
                    <a:pt x="54" y="9"/>
                  </a:moveTo>
                  <a:cubicBezTo>
                    <a:pt x="43" y="0"/>
                    <a:pt x="21" y="3"/>
                    <a:pt x="7" y="2"/>
                  </a:cubicBezTo>
                  <a:cubicBezTo>
                    <a:pt x="0" y="1"/>
                    <a:pt x="0" y="11"/>
                    <a:pt x="6" y="13"/>
                  </a:cubicBezTo>
                  <a:cubicBezTo>
                    <a:pt x="18" y="17"/>
                    <a:pt x="30" y="17"/>
                    <a:pt x="43" y="21"/>
                  </a:cubicBezTo>
                  <a:cubicBezTo>
                    <a:pt x="54" y="24"/>
                    <a:pt x="49" y="46"/>
                    <a:pt x="52" y="54"/>
                  </a:cubicBezTo>
                  <a:cubicBezTo>
                    <a:pt x="54" y="59"/>
                    <a:pt x="61" y="61"/>
                    <a:pt x="63" y="56"/>
                  </a:cubicBezTo>
                  <a:cubicBezTo>
                    <a:pt x="70" y="42"/>
                    <a:pt x="67" y="18"/>
                    <a:pt x="54" y="9"/>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sp>
        <p:nvSpPr>
          <p:cNvPr id="124" name="Freeform 123">
            <a:extLst>
              <a:ext uri="{FF2B5EF4-FFF2-40B4-BE49-F238E27FC236}">
                <a16:creationId xmlns="" xmlns:a16="http://schemas.microsoft.com/office/drawing/2014/main" id="{2D948444-4EA5-4A5B-8D87-87BA8BB7E6AC}"/>
              </a:ext>
            </a:extLst>
          </p:cNvPr>
          <p:cNvSpPr>
            <a:spLocks noEditPoints="1"/>
          </p:cNvSpPr>
          <p:nvPr/>
        </p:nvSpPr>
        <p:spPr bwMode="auto">
          <a:xfrm flipH="1">
            <a:off x="2082801" y="2054226"/>
            <a:ext cx="258763" cy="1027113"/>
          </a:xfrm>
          <a:custGeom>
            <a:avLst/>
            <a:gdLst>
              <a:gd name="T0" fmla="*/ 2147483646 w 70"/>
              <a:gd name="T1" fmla="*/ 2147483646 h 209"/>
              <a:gd name="T2" fmla="*/ 2147483646 w 70"/>
              <a:gd name="T3" fmla="*/ 2147483646 h 209"/>
              <a:gd name="T4" fmla="*/ 2147483646 w 70"/>
              <a:gd name="T5" fmla="*/ 2147483646 h 209"/>
              <a:gd name="T6" fmla="*/ 2147483646 w 70"/>
              <a:gd name="T7" fmla="*/ 2147483646 h 209"/>
              <a:gd name="T8" fmla="*/ 2147483646 w 70"/>
              <a:gd name="T9" fmla="*/ 2147483646 h 209"/>
              <a:gd name="T10" fmla="*/ 2147483646 w 70"/>
              <a:gd name="T11" fmla="*/ 2147483646 h 209"/>
              <a:gd name="T12" fmla="*/ 2147483646 w 70"/>
              <a:gd name="T13" fmla="*/ 2147483646 h 209"/>
              <a:gd name="T14" fmla="*/ 2147483646 w 70"/>
              <a:gd name="T15" fmla="*/ 2147483646 h 209"/>
              <a:gd name="T16" fmla="*/ 2147483646 w 70"/>
              <a:gd name="T17" fmla="*/ 2147483646 h 209"/>
              <a:gd name="T18" fmla="*/ 2147483646 w 70"/>
              <a:gd name="T19" fmla="*/ 2147483646 h 209"/>
              <a:gd name="T20" fmla="*/ 2147483646 w 70"/>
              <a:gd name="T21" fmla="*/ 2147483646 h 209"/>
              <a:gd name="T22" fmla="*/ 2147483646 w 70"/>
              <a:gd name="T23" fmla="*/ 2147483646 h 209"/>
              <a:gd name="T24" fmla="*/ 2147483646 w 70"/>
              <a:gd name="T25" fmla="*/ 2147483646 h 209"/>
              <a:gd name="T26" fmla="*/ 2147483646 w 70"/>
              <a:gd name="T27" fmla="*/ 2147483646 h 209"/>
              <a:gd name="T28" fmla="*/ 2147483646 w 70"/>
              <a:gd name="T29" fmla="*/ 2147483646 h 209"/>
              <a:gd name="T30" fmla="*/ 2147483646 w 70"/>
              <a:gd name="T31" fmla="*/ 2147483646 h 209"/>
              <a:gd name="T32" fmla="*/ 2147483646 w 70"/>
              <a:gd name="T33" fmla="*/ 2147483646 h 209"/>
              <a:gd name="T34" fmla="*/ 2147483646 w 70"/>
              <a:gd name="T35" fmla="*/ 2147483646 h 209"/>
              <a:gd name="T36" fmla="*/ 2147483646 w 70"/>
              <a:gd name="T37" fmla="*/ 2147483646 h 209"/>
              <a:gd name="T38" fmla="*/ 2147483646 w 70"/>
              <a:gd name="T39" fmla="*/ 2147483646 h 209"/>
              <a:gd name="T40" fmla="*/ 2147483646 w 70"/>
              <a:gd name="T41" fmla="*/ 2147483646 h 209"/>
              <a:gd name="T42" fmla="*/ 2147483646 w 70"/>
              <a:gd name="T43" fmla="*/ 2147483646 h 209"/>
              <a:gd name="T44" fmla="*/ 2147483646 w 70"/>
              <a:gd name="T45" fmla="*/ 2147483646 h 209"/>
              <a:gd name="T46" fmla="*/ 2147483646 w 70"/>
              <a:gd name="T47" fmla="*/ 2147483646 h 209"/>
              <a:gd name="T48" fmla="*/ 2147483646 w 70"/>
              <a:gd name="T49" fmla="*/ 2147483646 h 209"/>
              <a:gd name="T50" fmla="*/ 2147483646 w 70"/>
              <a:gd name="T51" fmla="*/ 2147483646 h 209"/>
              <a:gd name="T52" fmla="*/ 2147483646 w 70"/>
              <a:gd name="T53" fmla="*/ 2147483646 h 20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70" h="209">
                <a:moveTo>
                  <a:pt x="64" y="114"/>
                </a:moveTo>
                <a:cubicBezTo>
                  <a:pt x="49" y="108"/>
                  <a:pt x="35" y="113"/>
                  <a:pt x="24" y="125"/>
                </a:cubicBezTo>
                <a:cubicBezTo>
                  <a:pt x="21" y="120"/>
                  <a:pt x="20" y="114"/>
                  <a:pt x="19" y="109"/>
                </a:cubicBezTo>
                <a:cubicBezTo>
                  <a:pt x="17" y="99"/>
                  <a:pt x="18" y="89"/>
                  <a:pt x="22" y="81"/>
                </a:cubicBezTo>
                <a:cubicBezTo>
                  <a:pt x="36" y="89"/>
                  <a:pt x="55" y="71"/>
                  <a:pt x="62" y="58"/>
                </a:cubicBezTo>
                <a:cubicBezTo>
                  <a:pt x="64" y="55"/>
                  <a:pt x="61" y="51"/>
                  <a:pt x="57" y="50"/>
                </a:cubicBezTo>
                <a:cubicBezTo>
                  <a:pt x="42" y="49"/>
                  <a:pt x="30" y="54"/>
                  <a:pt x="21" y="62"/>
                </a:cubicBezTo>
                <a:cubicBezTo>
                  <a:pt x="21" y="61"/>
                  <a:pt x="21" y="60"/>
                  <a:pt x="20" y="59"/>
                </a:cubicBezTo>
                <a:cubicBezTo>
                  <a:pt x="14" y="38"/>
                  <a:pt x="33" y="19"/>
                  <a:pt x="48" y="8"/>
                </a:cubicBezTo>
                <a:cubicBezTo>
                  <a:pt x="52" y="5"/>
                  <a:pt x="49" y="0"/>
                  <a:pt x="45" y="2"/>
                </a:cubicBezTo>
                <a:cubicBezTo>
                  <a:pt x="22" y="16"/>
                  <a:pt x="1" y="44"/>
                  <a:pt x="14" y="71"/>
                </a:cubicBezTo>
                <a:cubicBezTo>
                  <a:pt x="14" y="72"/>
                  <a:pt x="14" y="72"/>
                  <a:pt x="14" y="72"/>
                </a:cubicBezTo>
                <a:cubicBezTo>
                  <a:pt x="7" y="84"/>
                  <a:pt x="4" y="99"/>
                  <a:pt x="7" y="115"/>
                </a:cubicBezTo>
                <a:cubicBezTo>
                  <a:pt x="9" y="122"/>
                  <a:pt x="12" y="129"/>
                  <a:pt x="16" y="135"/>
                </a:cubicBezTo>
                <a:cubicBezTo>
                  <a:pt x="0" y="162"/>
                  <a:pt x="0" y="202"/>
                  <a:pt x="32" y="208"/>
                </a:cubicBezTo>
                <a:cubicBezTo>
                  <a:pt x="38" y="209"/>
                  <a:pt x="42" y="201"/>
                  <a:pt x="36" y="197"/>
                </a:cubicBezTo>
                <a:cubicBezTo>
                  <a:pt x="19" y="188"/>
                  <a:pt x="17" y="172"/>
                  <a:pt x="22" y="154"/>
                </a:cubicBezTo>
                <a:cubicBezTo>
                  <a:pt x="23" y="151"/>
                  <a:pt x="25" y="147"/>
                  <a:pt x="27" y="143"/>
                </a:cubicBezTo>
                <a:cubicBezTo>
                  <a:pt x="28" y="144"/>
                  <a:pt x="29" y="144"/>
                  <a:pt x="30" y="145"/>
                </a:cubicBezTo>
                <a:cubicBezTo>
                  <a:pt x="46" y="149"/>
                  <a:pt x="60" y="134"/>
                  <a:pt x="68" y="123"/>
                </a:cubicBezTo>
                <a:cubicBezTo>
                  <a:pt x="70" y="119"/>
                  <a:pt x="67" y="115"/>
                  <a:pt x="64" y="114"/>
                </a:cubicBezTo>
                <a:close/>
                <a:moveTo>
                  <a:pt x="47" y="62"/>
                </a:moveTo>
                <a:cubicBezTo>
                  <a:pt x="41" y="68"/>
                  <a:pt x="34" y="73"/>
                  <a:pt x="28" y="71"/>
                </a:cubicBezTo>
                <a:cubicBezTo>
                  <a:pt x="33" y="66"/>
                  <a:pt x="39" y="63"/>
                  <a:pt x="47" y="62"/>
                </a:cubicBezTo>
                <a:close/>
                <a:moveTo>
                  <a:pt x="34" y="132"/>
                </a:moveTo>
                <a:cubicBezTo>
                  <a:pt x="39" y="127"/>
                  <a:pt x="45" y="123"/>
                  <a:pt x="52" y="123"/>
                </a:cubicBezTo>
                <a:cubicBezTo>
                  <a:pt x="47" y="129"/>
                  <a:pt x="41" y="133"/>
                  <a:pt x="34" y="13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00" name="矩形 99">
            <a:extLst>
              <a:ext uri="{FF2B5EF4-FFF2-40B4-BE49-F238E27FC236}">
                <a16:creationId xmlns="" xmlns:a16="http://schemas.microsoft.com/office/drawing/2014/main" id="{395D2736-3352-433C-BB65-B000512ACD3B}"/>
              </a:ext>
            </a:extLst>
          </p:cNvPr>
          <p:cNvSpPr/>
          <p:nvPr/>
        </p:nvSpPr>
        <p:spPr>
          <a:xfrm>
            <a:off x="-1" y="0"/>
            <a:ext cx="11999167" cy="6858000"/>
          </a:xfrm>
          <a:prstGeom prst="rect">
            <a:avLst/>
          </a:prstGeom>
          <a:solidFill>
            <a:srgbClr val="FFF9ED">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dirty="0">
              <a:latin typeface="字魂59号-创粗黑" panose="00000500000000000000" pitchFamily="2" charset="-122"/>
              <a:ea typeface="字魂59号-创粗黑" panose="00000500000000000000" pitchFamily="2" charset="-122"/>
            </a:endParaRPr>
          </a:p>
        </p:txBody>
      </p:sp>
      <p:pic>
        <p:nvPicPr>
          <p:cNvPr id="16403" name="图片 4">
            <a:extLst>
              <a:ext uri="{FF2B5EF4-FFF2-40B4-BE49-F238E27FC236}">
                <a16:creationId xmlns="" xmlns:a16="http://schemas.microsoft.com/office/drawing/2014/main" id="{4E1C7A3E-C9C1-49E2-AA39-F9ADCB0E0DE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2097" y="-100013"/>
            <a:ext cx="11827069" cy="7058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52" name="Rectangle 30">
            <a:extLst>
              <a:ext uri="{FF2B5EF4-FFF2-40B4-BE49-F238E27FC236}">
                <a16:creationId xmlns="" xmlns:a16="http://schemas.microsoft.com/office/drawing/2014/main" id="{463739AB-5E7D-47B3-BB2F-F78438166531}"/>
              </a:ext>
            </a:extLst>
          </p:cNvPr>
          <p:cNvSpPr>
            <a:spLocks noChangeArrowheads="1"/>
          </p:cNvSpPr>
          <p:nvPr/>
        </p:nvSpPr>
        <p:spPr bwMode="auto">
          <a:xfrm>
            <a:off x="2308226" y="757239"/>
            <a:ext cx="7242175"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r>
              <a:rPr lang="en-US" altLang="en-US" sz="3600">
                <a:solidFill>
                  <a:srgbClr val="FF0000"/>
                </a:solidFill>
              </a:rPr>
              <a:t>- Các hoạt động ở nhà :</a:t>
            </a:r>
            <a:r>
              <a:rPr lang="en-US" altLang="en-US" sz="3600"/>
              <a:t> lau nhà, nấu cơm, xem ti vi, tưới cây, làm bánh, đọc sách, trông em, … </a:t>
            </a:r>
            <a:endParaRPr lang="en-US" altLang="en-US" sz="1800">
              <a:solidFill>
                <a:srgbClr val="FF0000"/>
              </a:solidFill>
            </a:endParaRPr>
          </a:p>
        </p:txBody>
      </p:sp>
      <p:sp>
        <p:nvSpPr>
          <p:cNvPr id="18453" name="Rectangle 31">
            <a:extLst>
              <a:ext uri="{FF2B5EF4-FFF2-40B4-BE49-F238E27FC236}">
                <a16:creationId xmlns="" xmlns:a16="http://schemas.microsoft.com/office/drawing/2014/main" id="{91E159E0-F3D1-40D9-BEF3-418A3DD039F9}"/>
              </a:ext>
            </a:extLst>
          </p:cNvPr>
          <p:cNvSpPr>
            <a:spLocks noChangeArrowheads="1"/>
          </p:cNvSpPr>
          <p:nvPr/>
        </p:nvSpPr>
        <p:spPr bwMode="auto">
          <a:xfrm>
            <a:off x="2312989" y="4011614"/>
            <a:ext cx="7545387"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3600" dirty="0">
                <a:solidFill>
                  <a:srgbClr val="FF0000"/>
                </a:solidFill>
              </a:rPr>
              <a:t>  - </a:t>
            </a:r>
            <a:r>
              <a:rPr lang="en-US" altLang="en-US" sz="3600" dirty="0" err="1">
                <a:solidFill>
                  <a:srgbClr val="FF0000"/>
                </a:solidFill>
              </a:rPr>
              <a:t>Các</a:t>
            </a:r>
            <a:r>
              <a:rPr lang="en-US" altLang="en-US" sz="3600" dirty="0">
                <a:solidFill>
                  <a:srgbClr val="FF0000"/>
                </a:solidFill>
              </a:rPr>
              <a:t> </a:t>
            </a:r>
            <a:r>
              <a:rPr lang="en-US" altLang="en-US" sz="3600" dirty="0" err="1">
                <a:solidFill>
                  <a:srgbClr val="FF0000"/>
                </a:solidFill>
              </a:rPr>
              <a:t>hoạt</a:t>
            </a:r>
            <a:r>
              <a:rPr lang="en-US" altLang="en-US" sz="3600" dirty="0">
                <a:solidFill>
                  <a:srgbClr val="FF0000"/>
                </a:solidFill>
              </a:rPr>
              <a:t> </a:t>
            </a:r>
            <a:r>
              <a:rPr lang="en-US" altLang="en-US" sz="3600" dirty="0" err="1">
                <a:solidFill>
                  <a:srgbClr val="FF0000"/>
                </a:solidFill>
              </a:rPr>
              <a:t>động</a:t>
            </a:r>
            <a:r>
              <a:rPr lang="en-US" altLang="en-US" sz="3600" dirty="0">
                <a:solidFill>
                  <a:srgbClr val="FF0000"/>
                </a:solidFill>
              </a:rPr>
              <a:t> ở </a:t>
            </a:r>
            <a:r>
              <a:rPr lang="en-US" altLang="en-US" sz="3600" dirty="0" err="1">
                <a:solidFill>
                  <a:srgbClr val="FF0000"/>
                </a:solidFill>
              </a:rPr>
              <a:t>trường</a:t>
            </a:r>
            <a:r>
              <a:rPr lang="en-US" altLang="en-US" sz="3600" i="1" noProof="1">
                <a:solidFill>
                  <a:srgbClr val="FF0000"/>
                </a:solidFill>
              </a:rPr>
              <a:t>: </a:t>
            </a:r>
            <a:r>
              <a:rPr lang="en-US" altLang="en-US" sz="3600" i="1" noProof="1"/>
              <a:t>múa</a:t>
            </a:r>
            <a:r>
              <a:rPr lang="en-US" altLang="en-US" sz="3600" i="1" dirty="0"/>
              <a:t>, </a:t>
            </a:r>
          </a:p>
          <a:p>
            <a:pPr eaLnBrk="1" hangingPunct="1">
              <a:spcBef>
                <a:spcPct val="0"/>
              </a:spcBef>
              <a:buFontTx/>
              <a:buNone/>
            </a:pPr>
            <a:r>
              <a:rPr lang="en-US" altLang="en-US" sz="3600" i="1" noProof="1"/>
              <a:t>  hát</a:t>
            </a:r>
            <a:r>
              <a:rPr lang="en-US" altLang="en-US" sz="3600" i="1" dirty="0"/>
              <a:t>,</a:t>
            </a:r>
            <a:r>
              <a:rPr lang="en-US" altLang="en-US" sz="3600" noProof="1"/>
              <a:t> đá bóng, ch</a:t>
            </a:r>
            <a:r>
              <a:rPr lang="vi-VN" altLang="en-US" sz="3600" noProof="1"/>
              <a:t>ơi cờ, nghe giảng</a:t>
            </a:r>
          </a:p>
          <a:p>
            <a:pPr eaLnBrk="1" hangingPunct="1">
              <a:spcBef>
                <a:spcPct val="0"/>
              </a:spcBef>
              <a:buFontTx/>
              <a:buNone/>
            </a:pPr>
            <a:r>
              <a:rPr lang="vi-VN" altLang="en-US" sz="3600" noProof="1"/>
              <a:t>     …. </a:t>
            </a:r>
            <a:endParaRPr lang="en-US" altLang="en-US" sz="1800" dirty="0"/>
          </a:p>
        </p:txBody>
      </p:sp>
      <p:sp>
        <p:nvSpPr>
          <p:cNvPr id="109" name="Line 15">
            <a:extLst>
              <a:ext uri="{FF2B5EF4-FFF2-40B4-BE49-F238E27FC236}">
                <a16:creationId xmlns="" xmlns:a16="http://schemas.microsoft.com/office/drawing/2014/main" id="{11705772-829B-40DE-9345-84E1BF59BF21}"/>
              </a:ext>
            </a:extLst>
          </p:cNvPr>
          <p:cNvSpPr>
            <a:spLocks noChangeShapeType="1"/>
          </p:cNvSpPr>
          <p:nvPr/>
        </p:nvSpPr>
        <p:spPr bwMode="auto">
          <a:xfrm>
            <a:off x="7335838" y="1338263"/>
            <a:ext cx="685800" cy="0"/>
          </a:xfrm>
          <a:prstGeom prst="line">
            <a:avLst/>
          </a:prstGeom>
          <a:noFill/>
          <a:ln w="57150">
            <a:solidFill>
              <a:schemeClr val="accent2">
                <a:lumMod val="60000"/>
                <a:lumOff val="40000"/>
              </a:schemeClr>
            </a:solidFill>
            <a:round/>
            <a:headEnd/>
            <a:tailEnd/>
          </a:ln>
          <a:effectLst/>
        </p:spPr>
        <p:txBody>
          <a:bodyPr/>
          <a:lstStyle/>
          <a:p>
            <a:pPr eaLnBrk="1" hangingPunct="1">
              <a:defRPr/>
            </a:pPr>
            <a:endParaRPr lang="vi-VN"/>
          </a:p>
        </p:txBody>
      </p:sp>
      <p:sp>
        <p:nvSpPr>
          <p:cNvPr id="11287" name="Line 15">
            <a:extLst>
              <a:ext uri="{FF2B5EF4-FFF2-40B4-BE49-F238E27FC236}">
                <a16:creationId xmlns="" xmlns:a16="http://schemas.microsoft.com/office/drawing/2014/main" id="{E5E1BA35-45A1-4F2B-A43A-BCC2CD70DD9B}"/>
              </a:ext>
            </a:extLst>
          </p:cNvPr>
          <p:cNvSpPr>
            <a:spLocks noChangeShapeType="1"/>
          </p:cNvSpPr>
          <p:nvPr/>
        </p:nvSpPr>
        <p:spPr bwMode="auto">
          <a:xfrm>
            <a:off x="2362200" y="1905000"/>
            <a:ext cx="685800" cy="0"/>
          </a:xfrm>
          <a:prstGeom prst="line">
            <a:avLst/>
          </a:prstGeom>
          <a:noFill/>
          <a:ln w="57150">
            <a:solidFill>
              <a:schemeClr val="accent2">
                <a:lumMod val="60000"/>
                <a:lumOff val="40000"/>
              </a:schemeClr>
            </a:solidFill>
            <a:round/>
            <a:headEnd/>
            <a:tailEnd/>
          </a:ln>
          <a:effectLst/>
        </p:spPr>
        <p:txBody>
          <a:bodyPr/>
          <a:lstStyle/>
          <a:p>
            <a:pPr eaLnBrk="1" hangingPunct="1">
              <a:defRPr/>
            </a:pPr>
            <a:endParaRPr lang="vi-VN"/>
          </a:p>
        </p:txBody>
      </p:sp>
      <p:sp>
        <p:nvSpPr>
          <p:cNvPr id="111" name="Line 15">
            <a:extLst>
              <a:ext uri="{FF2B5EF4-FFF2-40B4-BE49-F238E27FC236}">
                <a16:creationId xmlns="" xmlns:a16="http://schemas.microsoft.com/office/drawing/2014/main" id="{AE316343-6037-479D-AED4-39076AAA4345}"/>
              </a:ext>
            </a:extLst>
          </p:cNvPr>
          <p:cNvSpPr>
            <a:spLocks noChangeShapeType="1"/>
          </p:cNvSpPr>
          <p:nvPr/>
        </p:nvSpPr>
        <p:spPr bwMode="auto">
          <a:xfrm>
            <a:off x="4424364" y="1905000"/>
            <a:ext cx="833437" cy="0"/>
          </a:xfrm>
          <a:prstGeom prst="line">
            <a:avLst/>
          </a:prstGeom>
          <a:noFill/>
          <a:ln w="57150">
            <a:solidFill>
              <a:schemeClr val="accent2">
                <a:lumMod val="60000"/>
                <a:lumOff val="40000"/>
              </a:schemeClr>
            </a:solidFill>
            <a:round/>
            <a:headEnd/>
            <a:tailEnd/>
          </a:ln>
          <a:effectLst/>
        </p:spPr>
        <p:txBody>
          <a:bodyPr/>
          <a:lstStyle/>
          <a:p>
            <a:pPr eaLnBrk="1" hangingPunct="1">
              <a:defRPr/>
            </a:pPr>
            <a:endParaRPr lang="vi-VN"/>
          </a:p>
        </p:txBody>
      </p:sp>
      <p:sp>
        <p:nvSpPr>
          <p:cNvPr id="112" name="Line 15">
            <a:extLst>
              <a:ext uri="{FF2B5EF4-FFF2-40B4-BE49-F238E27FC236}">
                <a16:creationId xmlns="" xmlns:a16="http://schemas.microsoft.com/office/drawing/2014/main" id="{7F86DE0A-AF76-494B-88DB-6A02437DBB8E}"/>
              </a:ext>
            </a:extLst>
          </p:cNvPr>
          <p:cNvSpPr>
            <a:spLocks noChangeShapeType="1"/>
          </p:cNvSpPr>
          <p:nvPr/>
        </p:nvSpPr>
        <p:spPr bwMode="auto">
          <a:xfrm>
            <a:off x="6477000" y="1905000"/>
            <a:ext cx="685800" cy="0"/>
          </a:xfrm>
          <a:prstGeom prst="line">
            <a:avLst/>
          </a:prstGeom>
          <a:noFill/>
          <a:ln w="57150">
            <a:solidFill>
              <a:schemeClr val="accent2">
                <a:lumMod val="60000"/>
                <a:lumOff val="40000"/>
              </a:schemeClr>
            </a:solidFill>
            <a:round/>
            <a:headEnd/>
            <a:tailEnd/>
          </a:ln>
          <a:effectLst/>
        </p:spPr>
        <p:txBody>
          <a:bodyPr/>
          <a:lstStyle/>
          <a:p>
            <a:pPr eaLnBrk="1" hangingPunct="1">
              <a:defRPr/>
            </a:pPr>
            <a:endParaRPr lang="vi-VN"/>
          </a:p>
        </p:txBody>
      </p:sp>
      <p:sp>
        <p:nvSpPr>
          <p:cNvPr id="148" name="Line 15">
            <a:extLst>
              <a:ext uri="{FF2B5EF4-FFF2-40B4-BE49-F238E27FC236}">
                <a16:creationId xmlns="" xmlns:a16="http://schemas.microsoft.com/office/drawing/2014/main" id="{6ADF0016-736D-41F8-B617-F37A432EF70D}"/>
              </a:ext>
            </a:extLst>
          </p:cNvPr>
          <p:cNvSpPr>
            <a:spLocks noChangeShapeType="1"/>
          </p:cNvSpPr>
          <p:nvPr/>
        </p:nvSpPr>
        <p:spPr bwMode="auto">
          <a:xfrm>
            <a:off x="7999413" y="4600575"/>
            <a:ext cx="868362" cy="0"/>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8459" name="Line 15">
            <a:extLst>
              <a:ext uri="{FF2B5EF4-FFF2-40B4-BE49-F238E27FC236}">
                <a16:creationId xmlns="" xmlns:a16="http://schemas.microsoft.com/office/drawing/2014/main" id="{6F8B0A0E-E408-4696-861E-176BED7CF852}"/>
              </a:ext>
            </a:extLst>
          </p:cNvPr>
          <p:cNvSpPr>
            <a:spLocks noChangeShapeType="1"/>
          </p:cNvSpPr>
          <p:nvPr/>
        </p:nvSpPr>
        <p:spPr bwMode="auto">
          <a:xfrm>
            <a:off x="2590800" y="5189538"/>
            <a:ext cx="685800" cy="0"/>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50" name="Line 15">
            <a:extLst>
              <a:ext uri="{FF2B5EF4-FFF2-40B4-BE49-F238E27FC236}">
                <a16:creationId xmlns="" xmlns:a16="http://schemas.microsoft.com/office/drawing/2014/main" id="{8EF89114-8EEB-405E-85AE-2566A46C6CCC}"/>
              </a:ext>
            </a:extLst>
          </p:cNvPr>
          <p:cNvSpPr>
            <a:spLocks noChangeShapeType="1"/>
          </p:cNvSpPr>
          <p:nvPr/>
        </p:nvSpPr>
        <p:spPr bwMode="auto">
          <a:xfrm>
            <a:off x="3486151" y="5168900"/>
            <a:ext cx="563563" cy="0"/>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51" name="Line 15">
            <a:extLst>
              <a:ext uri="{FF2B5EF4-FFF2-40B4-BE49-F238E27FC236}">
                <a16:creationId xmlns="" xmlns:a16="http://schemas.microsoft.com/office/drawing/2014/main" id="{EF905CC3-7AD2-4143-87B7-534D636C383E}"/>
              </a:ext>
            </a:extLst>
          </p:cNvPr>
          <p:cNvSpPr>
            <a:spLocks noChangeShapeType="1"/>
          </p:cNvSpPr>
          <p:nvPr/>
        </p:nvSpPr>
        <p:spPr bwMode="auto">
          <a:xfrm>
            <a:off x="5562600" y="5175250"/>
            <a:ext cx="685800" cy="0"/>
          </a:xfrm>
          <a:prstGeom prst="line">
            <a:avLst/>
          </a:prstGeom>
          <a:noFill/>
          <a:ln w="5715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91" name="Line 15">
            <a:extLst>
              <a:ext uri="{FF2B5EF4-FFF2-40B4-BE49-F238E27FC236}">
                <a16:creationId xmlns="" xmlns:a16="http://schemas.microsoft.com/office/drawing/2014/main" id="{9ACECADD-3833-4F9A-B4E7-D9E40D88E03F}"/>
              </a:ext>
            </a:extLst>
          </p:cNvPr>
          <p:cNvSpPr>
            <a:spLocks noChangeShapeType="1"/>
          </p:cNvSpPr>
          <p:nvPr/>
        </p:nvSpPr>
        <p:spPr bwMode="auto">
          <a:xfrm>
            <a:off x="7243764" y="5211763"/>
            <a:ext cx="687387" cy="0"/>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90" name="Line 15">
            <a:extLst>
              <a:ext uri="{FF2B5EF4-FFF2-40B4-BE49-F238E27FC236}">
                <a16:creationId xmlns="" xmlns:a16="http://schemas.microsoft.com/office/drawing/2014/main" id="{4FB8FD3A-7300-41C8-9AE8-140EED7715D6}"/>
              </a:ext>
            </a:extLst>
          </p:cNvPr>
          <p:cNvSpPr>
            <a:spLocks noChangeShapeType="1"/>
          </p:cNvSpPr>
          <p:nvPr/>
        </p:nvSpPr>
        <p:spPr bwMode="auto">
          <a:xfrm>
            <a:off x="8302625" y="1905000"/>
            <a:ext cx="685800" cy="0"/>
          </a:xfrm>
          <a:prstGeom prst="line">
            <a:avLst/>
          </a:prstGeom>
          <a:noFill/>
          <a:ln w="57150">
            <a:solidFill>
              <a:schemeClr val="accent2">
                <a:lumMod val="60000"/>
                <a:lumOff val="40000"/>
              </a:schemeClr>
            </a:solidFill>
            <a:round/>
            <a:headEnd/>
            <a:tailEnd/>
          </a:ln>
          <a:effectLst/>
        </p:spPr>
        <p:txBody>
          <a:bodyPr/>
          <a:lstStyle/>
          <a:p>
            <a:pPr eaLnBrk="1" hangingPunct="1">
              <a:defRPr/>
            </a:pPr>
            <a:endParaRPr lang="vi-VN"/>
          </a:p>
        </p:txBody>
      </p:sp>
      <p:sp>
        <p:nvSpPr>
          <p:cNvPr id="92" name="Line 15">
            <a:extLst>
              <a:ext uri="{FF2B5EF4-FFF2-40B4-BE49-F238E27FC236}">
                <a16:creationId xmlns="" xmlns:a16="http://schemas.microsoft.com/office/drawing/2014/main" id="{A5C395BE-2248-46A9-A26A-1C05ACC3FCED}"/>
              </a:ext>
            </a:extLst>
          </p:cNvPr>
          <p:cNvSpPr>
            <a:spLocks noChangeShapeType="1"/>
          </p:cNvSpPr>
          <p:nvPr/>
        </p:nvSpPr>
        <p:spPr bwMode="auto">
          <a:xfrm>
            <a:off x="3602038" y="2482850"/>
            <a:ext cx="685800" cy="0"/>
          </a:xfrm>
          <a:prstGeom prst="line">
            <a:avLst/>
          </a:prstGeom>
          <a:noFill/>
          <a:ln w="57150">
            <a:solidFill>
              <a:schemeClr val="accent2">
                <a:lumMod val="60000"/>
                <a:lumOff val="40000"/>
              </a:schemeClr>
            </a:solidFill>
            <a:round/>
            <a:headEnd/>
            <a:tailEnd/>
          </a:ln>
          <a:effectLst/>
        </p:spPr>
        <p:txBody>
          <a:bodyPr/>
          <a:lstStyle/>
          <a:p>
            <a:pPr eaLnBrk="1" hangingPunct="1">
              <a:defRPr/>
            </a:pPr>
            <a:endParaRPr lang="vi-VN"/>
          </a:p>
        </p:txBody>
      </p:sp>
      <p:sp>
        <p:nvSpPr>
          <p:cNvPr id="93" name="Line 15">
            <a:extLst>
              <a:ext uri="{FF2B5EF4-FFF2-40B4-BE49-F238E27FC236}">
                <a16:creationId xmlns="" xmlns:a16="http://schemas.microsoft.com/office/drawing/2014/main" id="{D0391E58-6DC6-4D53-B101-6794AFA9A663}"/>
              </a:ext>
            </a:extLst>
          </p:cNvPr>
          <p:cNvSpPr>
            <a:spLocks noChangeShapeType="1"/>
          </p:cNvSpPr>
          <p:nvPr/>
        </p:nvSpPr>
        <p:spPr bwMode="auto">
          <a:xfrm>
            <a:off x="5816600" y="2441575"/>
            <a:ext cx="685800" cy="0"/>
          </a:xfrm>
          <a:prstGeom prst="line">
            <a:avLst/>
          </a:prstGeom>
          <a:noFill/>
          <a:ln w="57150">
            <a:solidFill>
              <a:schemeClr val="accent2">
                <a:lumMod val="60000"/>
                <a:lumOff val="40000"/>
              </a:schemeClr>
            </a:solidFill>
            <a:round/>
            <a:headEnd/>
            <a:tailEnd/>
          </a:ln>
          <a:effectLst/>
        </p:spPr>
        <p:txBody>
          <a:bodyPr/>
          <a:lstStyle/>
          <a:p>
            <a:pPr eaLnBrk="1" hangingPunct="1">
              <a:defRPr/>
            </a:pPr>
            <a:endParaRPr lang="vi-VN"/>
          </a:p>
        </p:txBody>
      </p:sp>
    </p:spTree>
    <p:custDataLst>
      <p:tags r:id="rId1"/>
    </p:custData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121"/>
                                        </p:tgtEl>
                                        <p:attrNameLst>
                                          <p:attrName>style.visibility</p:attrName>
                                        </p:attrNameLst>
                                      </p:cBhvr>
                                      <p:to>
                                        <p:strVal val="visible"/>
                                      </p:to>
                                    </p:set>
                                    <p:anim calcmode="lin" valueType="num">
                                      <p:cBhvr additive="base">
                                        <p:cTn id="7" dur="1000" fill="hold"/>
                                        <p:tgtEl>
                                          <p:spTgt spid="121"/>
                                        </p:tgtEl>
                                        <p:attrNameLst>
                                          <p:attrName>ppt_x</p:attrName>
                                        </p:attrNameLst>
                                      </p:cBhvr>
                                      <p:tavLst>
                                        <p:tav tm="0">
                                          <p:val>
                                            <p:strVal val="#ppt_x"/>
                                          </p:val>
                                        </p:tav>
                                        <p:tav tm="100000">
                                          <p:val>
                                            <p:strVal val="#ppt_x"/>
                                          </p:val>
                                        </p:tav>
                                      </p:tavLst>
                                    </p:anim>
                                    <p:anim calcmode="lin" valueType="num">
                                      <p:cBhvr additive="base">
                                        <p:cTn id="8" dur="1000" fill="hold"/>
                                        <p:tgtEl>
                                          <p:spTgt spid="121"/>
                                        </p:tgtEl>
                                        <p:attrNameLst>
                                          <p:attrName>ppt_y</p:attrName>
                                        </p:attrNameLst>
                                      </p:cBhvr>
                                      <p:tavLst>
                                        <p:tav tm="0">
                                          <p:val>
                                            <p:strVal val="1+#ppt_h/2"/>
                                          </p:val>
                                        </p:tav>
                                        <p:tav tm="100000">
                                          <p:val>
                                            <p:strVal val="#ppt_y"/>
                                          </p:val>
                                        </p:tav>
                                      </p:tavLst>
                                    </p:anim>
                                  </p:childTnLst>
                                </p:cTn>
                              </p:par>
                              <p:par>
                                <p:cTn id="9" presetID="2" presetClass="entr" presetSubtype="9" fill="hold" nodeType="withEffect">
                                  <p:stCondLst>
                                    <p:cond delay="0"/>
                                  </p:stCondLst>
                                  <p:childTnLst>
                                    <p:set>
                                      <p:cBhvr>
                                        <p:cTn id="10" dur="1" fill="hold">
                                          <p:stCondLst>
                                            <p:cond delay="0"/>
                                          </p:stCondLst>
                                        </p:cTn>
                                        <p:tgtEl>
                                          <p:spTgt spid="118"/>
                                        </p:tgtEl>
                                        <p:attrNameLst>
                                          <p:attrName>style.visibility</p:attrName>
                                        </p:attrNameLst>
                                      </p:cBhvr>
                                      <p:to>
                                        <p:strVal val="visible"/>
                                      </p:to>
                                    </p:set>
                                    <p:anim calcmode="lin" valueType="num">
                                      <p:cBhvr additive="base">
                                        <p:cTn id="11" dur="1000" fill="hold"/>
                                        <p:tgtEl>
                                          <p:spTgt spid="118"/>
                                        </p:tgtEl>
                                        <p:attrNameLst>
                                          <p:attrName>ppt_x</p:attrName>
                                        </p:attrNameLst>
                                      </p:cBhvr>
                                      <p:tavLst>
                                        <p:tav tm="0">
                                          <p:val>
                                            <p:strVal val="0-#ppt_w/2"/>
                                          </p:val>
                                        </p:tav>
                                        <p:tav tm="100000">
                                          <p:val>
                                            <p:strVal val="#ppt_x"/>
                                          </p:val>
                                        </p:tav>
                                      </p:tavLst>
                                    </p:anim>
                                    <p:anim calcmode="lin" valueType="num">
                                      <p:cBhvr additive="base">
                                        <p:cTn id="12" dur="1000" fill="hold"/>
                                        <p:tgtEl>
                                          <p:spTgt spid="118"/>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119"/>
                                        </p:tgtEl>
                                        <p:attrNameLst>
                                          <p:attrName>style.visibility</p:attrName>
                                        </p:attrNameLst>
                                      </p:cBhvr>
                                      <p:to>
                                        <p:strVal val="visible"/>
                                      </p:to>
                                    </p:set>
                                    <p:anim calcmode="lin" valueType="num">
                                      <p:cBhvr additive="base">
                                        <p:cTn id="15" dur="1000" fill="hold"/>
                                        <p:tgtEl>
                                          <p:spTgt spid="119"/>
                                        </p:tgtEl>
                                        <p:attrNameLst>
                                          <p:attrName>ppt_x</p:attrName>
                                        </p:attrNameLst>
                                      </p:cBhvr>
                                      <p:tavLst>
                                        <p:tav tm="0">
                                          <p:val>
                                            <p:strVal val="#ppt_x"/>
                                          </p:val>
                                        </p:tav>
                                        <p:tav tm="100000">
                                          <p:val>
                                            <p:strVal val="#ppt_x"/>
                                          </p:val>
                                        </p:tav>
                                      </p:tavLst>
                                    </p:anim>
                                    <p:anim calcmode="lin" valueType="num">
                                      <p:cBhvr additive="base">
                                        <p:cTn id="16" dur="1000" fill="hold"/>
                                        <p:tgtEl>
                                          <p:spTgt spid="119"/>
                                        </p:tgtEl>
                                        <p:attrNameLst>
                                          <p:attrName>ppt_y</p:attrName>
                                        </p:attrNameLst>
                                      </p:cBhvr>
                                      <p:tavLst>
                                        <p:tav tm="0">
                                          <p:val>
                                            <p:strVal val="0-#ppt_h/2"/>
                                          </p:val>
                                        </p:tav>
                                        <p:tav tm="100000">
                                          <p:val>
                                            <p:strVal val="#ppt_y"/>
                                          </p:val>
                                        </p:tav>
                                      </p:tavLst>
                                    </p:anim>
                                  </p:childTnLst>
                                </p:cTn>
                              </p:par>
                              <p:par>
                                <p:cTn id="17" presetID="2" presetClass="entr" presetSubtype="12" fill="hold" nodeType="withEffect">
                                  <p:stCondLst>
                                    <p:cond delay="0"/>
                                  </p:stCondLst>
                                  <p:childTnLst>
                                    <p:set>
                                      <p:cBhvr>
                                        <p:cTn id="18" dur="1" fill="hold">
                                          <p:stCondLst>
                                            <p:cond delay="0"/>
                                          </p:stCondLst>
                                        </p:cTn>
                                        <p:tgtEl>
                                          <p:spTgt spid="116"/>
                                        </p:tgtEl>
                                        <p:attrNameLst>
                                          <p:attrName>style.visibility</p:attrName>
                                        </p:attrNameLst>
                                      </p:cBhvr>
                                      <p:to>
                                        <p:strVal val="visible"/>
                                      </p:to>
                                    </p:set>
                                    <p:anim calcmode="lin" valueType="num">
                                      <p:cBhvr additive="base">
                                        <p:cTn id="19" dur="1000" fill="hold"/>
                                        <p:tgtEl>
                                          <p:spTgt spid="116"/>
                                        </p:tgtEl>
                                        <p:attrNameLst>
                                          <p:attrName>ppt_x</p:attrName>
                                        </p:attrNameLst>
                                      </p:cBhvr>
                                      <p:tavLst>
                                        <p:tav tm="0">
                                          <p:val>
                                            <p:strVal val="0-#ppt_w/2"/>
                                          </p:val>
                                        </p:tav>
                                        <p:tav tm="100000">
                                          <p:val>
                                            <p:strVal val="#ppt_x"/>
                                          </p:val>
                                        </p:tav>
                                      </p:tavLst>
                                    </p:anim>
                                    <p:anim calcmode="lin" valueType="num">
                                      <p:cBhvr additive="base">
                                        <p:cTn id="20" dur="1000" fill="hold"/>
                                        <p:tgtEl>
                                          <p:spTgt spid="116"/>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7"/>
                                        </p:tgtEl>
                                        <p:attrNameLst>
                                          <p:attrName>style.visibility</p:attrName>
                                        </p:attrNameLst>
                                      </p:cBhvr>
                                      <p:to>
                                        <p:strVal val="visible"/>
                                      </p:to>
                                    </p:set>
                                    <p:anim calcmode="lin" valueType="num">
                                      <p:cBhvr additive="base">
                                        <p:cTn id="23" dur="1000" fill="hold"/>
                                        <p:tgtEl>
                                          <p:spTgt spid="117"/>
                                        </p:tgtEl>
                                        <p:attrNameLst>
                                          <p:attrName>ppt_x</p:attrName>
                                        </p:attrNameLst>
                                      </p:cBhvr>
                                      <p:tavLst>
                                        <p:tav tm="0">
                                          <p:val>
                                            <p:strVal val="#ppt_x"/>
                                          </p:val>
                                        </p:tav>
                                        <p:tav tm="100000">
                                          <p:val>
                                            <p:strVal val="#ppt_x"/>
                                          </p:val>
                                        </p:tav>
                                      </p:tavLst>
                                    </p:anim>
                                    <p:anim calcmode="lin" valueType="num">
                                      <p:cBhvr additive="base">
                                        <p:cTn id="24" dur="1000" fill="hold"/>
                                        <p:tgtEl>
                                          <p:spTgt spid="117"/>
                                        </p:tgtEl>
                                        <p:attrNameLst>
                                          <p:attrName>ppt_y</p:attrName>
                                        </p:attrNameLst>
                                      </p:cBhvr>
                                      <p:tavLst>
                                        <p:tav tm="0">
                                          <p:val>
                                            <p:strVal val="1+#ppt_h/2"/>
                                          </p:val>
                                        </p:tav>
                                        <p:tav tm="100000">
                                          <p:val>
                                            <p:strVal val="#ppt_y"/>
                                          </p:val>
                                        </p:tav>
                                      </p:tavLst>
                                    </p:anim>
                                  </p:childTnLst>
                                </p:cTn>
                              </p:par>
                              <p:par>
                                <p:cTn id="25" presetID="2" presetClass="entr" presetSubtype="1" fill="hold"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additive="base">
                                        <p:cTn id="27" dur="1000" fill="hold"/>
                                        <p:tgtEl>
                                          <p:spTgt spid="61"/>
                                        </p:tgtEl>
                                        <p:attrNameLst>
                                          <p:attrName>ppt_x</p:attrName>
                                        </p:attrNameLst>
                                      </p:cBhvr>
                                      <p:tavLst>
                                        <p:tav tm="0">
                                          <p:val>
                                            <p:strVal val="#ppt_x"/>
                                          </p:val>
                                        </p:tav>
                                        <p:tav tm="100000">
                                          <p:val>
                                            <p:strVal val="#ppt_x"/>
                                          </p:val>
                                        </p:tav>
                                      </p:tavLst>
                                    </p:anim>
                                    <p:anim calcmode="lin" valueType="num">
                                      <p:cBhvr additive="base">
                                        <p:cTn id="28" dur="1000" fill="hold"/>
                                        <p:tgtEl>
                                          <p:spTgt spid="61"/>
                                        </p:tgtEl>
                                        <p:attrNameLst>
                                          <p:attrName>ppt_y</p:attrName>
                                        </p:attrNameLst>
                                      </p:cBhvr>
                                      <p:tavLst>
                                        <p:tav tm="0">
                                          <p:val>
                                            <p:strVal val="0-#ppt_h/2"/>
                                          </p:val>
                                        </p:tav>
                                        <p:tav tm="100000">
                                          <p:val>
                                            <p:strVal val="#ppt_y"/>
                                          </p:val>
                                        </p:tav>
                                      </p:tavLst>
                                    </p:anim>
                                  </p:childTnLst>
                                </p:cTn>
                              </p:par>
                              <p:par>
                                <p:cTn id="29" presetID="2" presetClass="entr" presetSubtype="2" fill="hold" nodeType="withEffect">
                                  <p:stCondLst>
                                    <p:cond delay="0"/>
                                  </p:stCondLst>
                                  <p:childTnLst>
                                    <p:set>
                                      <p:cBhvr>
                                        <p:cTn id="30" dur="1" fill="hold">
                                          <p:stCondLst>
                                            <p:cond delay="0"/>
                                          </p:stCondLst>
                                        </p:cTn>
                                        <p:tgtEl>
                                          <p:spTgt spid="113"/>
                                        </p:tgtEl>
                                        <p:attrNameLst>
                                          <p:attrName>style.visibility</p:attrName>
                                        </p:attrNameLst>
                                      </p:cBhvr>
                                      <p:to>
                                        <p:strVal val="visible"/>
                                      </p:to>
                                    </p:set>
                                    <p:anim calcmode="lin" valueType="num">
                                      <p:cBhvr additive="base">
                                        <p:cTn id="31" dur="1000" fill="hold"/>
                                        <p:tgtEl>
                                          <p:spTgt spid="113"/>
                                        </p:tgtEl>
                                        <p:attrNameLst>
                                          <p:attrName>ppt_x</p:attrName>
                                        </p:attrNameLst>
                                      </p:cBhvr>
                                      <p:tavLst>
                                        <p:tav tm="0">
                                          <p:val>
                                            <p:strVal val="1+#ppt_w/2"/>
                                          </p:val>
                                        </p:tav>
                                        <p:tav tm="100000">
                                          <p:val>
                                            <p:strVal val="#ppt_x"/>
                                          </p:val>
                                        </p:tav>
                                      </p:tavLst>
                                    </p:anim>
                                    <p:anim calcmode="lin" valueType="num">
                                      <p:cBhvr additive="base">
                                        <p:cTn id="32" dur="1000" fill="hold"/>
                                        <p:tgtEl>
                                          <p:spTgt spid="113"/>
                                        </p:tgtEl>
                                        <p:attrNameLst>
                                          <p:attrName>ppt_y</p:attrName>
                                        </p:attrNameLst>
                                      </p:cBhvr>
                                      <p:tavLst>
                                        <p:tav tm="0">
                                          <p:val>
                                            <p:strVal val="#ppt_y"/>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22"/>
                                        </p:tgtEl>
                                        <p:attrNameLst>
                                          <p:attrName>style.visibility</p:attrName>
                                        </p:attrNameLst>
                                      </p:cBhvr>
                                      <p:to>
                                        <p:strVal val="visible"/>
                                      </p:to>
                                    </p:set>
                                    <p:anim calcmode="lin" valueType="num">
                                      <p:cBhvr additive="base">
                                        <p:cTn id="35" dur="1000" fill="hold"/>
                                        <p:tgtEl>
                                          <p:spTgt spid="122"/>
                                        </p:tgtEl>
                                        <p:attrNameLst>
                                          <p:attrName>ppt_x</p:attrName>
                                        </p:attrNameLst>
                                      </p:cBhvr>
                                      <p:tavLst>
                                        <p:tav tm="0">
                                          <p:val>
                                            <p:strVal val="#ppt_x"/>
                                          </p:val>
                                        </p:tav>
                                        <p:tav tm="100000">
                                          <p:val>
                                            <p:strVal val="#ppt_x"/>
                                          </p:val>
                                        </p:tav>
                                      </p:tavLst>
                                    </p:anim>
                                    <p:anim calcmode="lin" valueType="num">
                                      <p:cBhvr additive="base">
                                        <p:cTn id="36" dur="1000" fill="hold"/>
                                        <p:tgtEl>
                                          <p:spTgt spid="122"/>
                                        </p:tgtEl>
                                        <p:attrNameLst>
                                          <p:attrName>ppt_y</p:attrName>
                                        </p:attrNameLst>
                                      </p:cBhvr>
                                      <p:tavLst>
                                        <p:tav tm="0">
                                          <p:val>
                                            <p:strVal val="1+#ppt_h/2"/>
                                          </p:val>
                                        </p:tav>
                                        <p:tav tm="100000">
                                          <p:val>
                                            <p:strVal val="#ppt_y"/>
                                          </p:val>
                                        </p:tav>
                                      </p:tavLst>
                                    </p:anim>
                                  </p:childTnLst>
                                </p:cTn>
                              </p:par>
                              <p:par>
                                <p:cTn id="37" presetID="2" presetClass="entr" presetSubtype="9" fill="hold" nodeType="with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additive="base">
                                        <p:cTn id="39" dur="1000" fill="hold"/>
                                        <p:tgtEl>
                                          <p:spTgt spid="120"/>
                                        </p:tgtEl>
                                        <p:attrNameLst>
                                          <p:attrName>ppt_x</p:attrName>
                                        </p:attrNameLst>
                                      </p:cBhvr>
                                      <p:tavLst>
                                        <p:tav tm="0">
                                          <p:val>
                                            <p:strVal val="0-#ppt_w/2"/>
                                          </p:val>
                                        </p:tav>
                                        <p:tav tm="100000">
                                          <p:val>
                                            <p:strVal val="#ppt_x"/>
                                          </p:val>
                                        </p:tav>
                                      </p:tavLst>
                                    </p:anim>
                                    <p:anim calcmode="lin" valueType="num">
                                      <p:cBhvr additive="base">
                                        <p:cTn id="40" dur="1000" fill="hold"/>
                                        <p:tgtEl>
                                          <p:spTgt spid="120"/>
                                        </p:tgtEl>
                                        <p:attrNameLst>
                                          <p:attrName>ppt_y</p:attrName>
                                        </p:attrNameLst>
                                      </p:cBhvr>
                                      <p:tavLst>
                                        <p:tav tm="0">
                                          <p:val>
                                            <p:strVal val="0-#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123"/>
                                        </p:tgtEl>
                                        <p:attrNameLst>
                                          <p:attrName>style.visibility</p:attrName>
                                        </p:attrNameLst>
                                      </p:cBhvr>
                                      <p:to>
                                        <p:strVal val="visible"/>
                                      </p:to>
                                    </p:set>
                                    <p:anim calcmode="lin" valueType="num">
                                      <p:cBhvr additive="base">
                                        <p:cTn id="43" dur="1000" fill="hold"/>
                                        <p:tgtEl>
                                          <p:spTgt spid="123"/>
                                        </p:tgtEl>
                                        <p:attrNameLst>
                                          <p:attrName>ppt_x</p:attrName>
                                        </p:attrNameLst>
                                      </p:cBhvr>
                                      <p:tavLst>
                                        <p:tav tm="0">
                                          <p:val>
                                            <p:strVal val="#ppt_x"/>
                                          </p:val>
                                        </p:tav>
                                        <p:tav tm="100000">
                                          <p:val>
                                            <p:strVal val="#ppt_x"/>
                                          </p:val>
                                        </p:tav>
                                      </p:tavLst>
                                    </p:anim>
                                    <p:anim calcmode="lin" valueType="num">
                                      <p:cBhvr additive="base">
                                        <p:cTn id="44" dur="1000" fill="hold"/>
                                        <p:tgtEl>
                                          <p:spTgt spid="123"/>
                                        </p:tgtEl>
                                        <p:attrNameLst>
                                          <p:attrName>ppt_y</p:attrName>
                                        </p:attrNameLst>
                                      </p:cBhvr>
                                      <p:tavLst>
                                        <p:tav tm="0">
                                          <p:val>
                                            <p:strVal val="1+#ppt_h/2"/>
                                          </p:val>
                                        </p:tav>
                                        <p:tav tm="100000">
                                          <p:val>
                                            <p:strVal val="#ppt_y"/>
                                          </p:val>
                                        </p:tav>
                                      </p:tavLst>
                                    </p:anim>
                                  </p:childTnLst>
                                </p:cTn>
                              </p:par>
                              <p:par>
                                <p:cTn id="45" presetID="2" presetClass="entr" presetSubtype="2" fill="hold" nodeType="withEffect">
                                  <p:stCondLst>
                                    <p:cond delay="0"/>
                                  </p:stCondLst>
                                  <p:childTnLst>
                                    <p:set>
                                      <p:cBhvr>
                                        <p:cTn id="46" dur="1" fill="hold">
                                          <p:stCondLst>
                                            <p:cond delay="0"/>
                                          </p:stCondLst>
                                        </p:cTn>
                                        <p:tgtEl>
                                          <p:spTgt spid="83"/>
                                        </p:tgtEl>
                                        <p:attrNameLst>
                                          <p:attrName>style.visibility</p:attrName>
                                        </p:attrNameLst>
                                      </p:cBhvr>
                                      <p:to>
                                        <p:strVal val="visible"/>
                                      </p:to>
                                    </p:set>
                                    <p:anim calcmode="lin" valueType="num">
                                      <p:cBhvr additive="base">
                                        <p:cTn id="47" dur="1000" fill="hold"/>
                                        <p:tgtEl>
                                          <p:spTgt spid="83"/>
                                        </p:tgtEl>
                                        <p:attrNameLst>
                                          <p:attrName>ppt_x</p:attrName>
                                        </p:attrNameLst>
                                      </p:cBhvr>
                                      <p:tavLst>
                                        <p:tav tm="0">
                                          <p:val>
                                            <p:strVal val="1+#ppt_w/2"/>
                                          </p:val>
                                        </p:tav>
                                        <p:tav tm="100000">
                                          <p:val>
                                            <p:strVal val="#ppt_x"/>
                                          </p:val>
                                        </p:tav>
                                      </p:tavLst>
                                    </p:anim>
                                    <p:anim calcmode="lin" valueType="num">
                                      <p:cBhvr additive="base">
                                        <p:cTn id="48" dur="1000" fill="hold"/>
                                        <p:tgtEl>
                                          <p:spTgt spid="83"/>
                                        </p:tgtEl>
                                        <p:attrNameLst>
                                          <p:attrName>ppt_y</p:attrName>
                                        </p:attrNameLst>
                                      </p:cBhvr>
                                      <p:tavLst>
                                        <p:tav tm="0">
                                          <p:val>
                                            <p:strVal val="#ppt_y"/>
                                          </p:val>
                                        </p:tav>
                                        <p:tav tm="100000">
                                          <p:val>
                                            <p:strVal val="#ppt_y"/>
                                          </p:val>
                                        </p:tav>
                                      </p:tavLst>
                                    </p:anim>
                                  </p:childTnLst>
                                </p:cTn>
                              </p:par>
                              <p:par>
                                <p:cTn id="49" presetID="2" presetClass="entr" presetSubtype="6" fill="hold" nodeType="with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additive="base">
                                        <p:cTn id="51" dur="1000" fill="hold"/>
                                        <p:tgtEl>
                                          <p:spTgt spid="114"/>
                                        </p:tgtEl>
                                        <p:attrNameLst>
                                          <p:attrName>ppt_x</p:attrName>
                                        </p:attrNameLst>
                                      </p:cBhvr>
                                      <p:tavLst>
                                        <p:tav tm="0">
                                          <p:val>
                                            <p:strVal val="1+#ppt_w/2"/>
                                          </p:val>
                                        </p:tav>
                                        <p:tav tm="100000">
                                          <p:val>
                                            <p:strVal val="#ppt_x"/>
                                          </p:val>
                                        </p:tav>
                                      </p:tavLst>
                                    </p:anim>
                                    <p:anim calcmode="lin" valueType="num">
                                      <p:cBhvr additive="base">
                                        <p:cTn id="52" dur="1000" fill="hold"/>
                                        <p:tgtEl>
                                          <p:spTgt spid="114"/>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88"/>
                                        </p:tgtEl>
                                        <p:attrNameLst>
                                          <p:attrName>style.visibility</p:attrName>
                                        </p:attrNameLst>
                                      </p:cBhvr>
                                      <p:to>
                                        <p:strVal val="visible"/>
                                      </p:to>
                                    </p:set>
                                    <p:anim calcmode="lin" valueType="num">
                                      <p:cBhvr additive="base">
                                        <p:cTn id="55" dur="1000" fill="hold"/>
                                        <p:tgtEl>
                                          <p:spTgt spid="88"/>
                                        </p:tgtEl>
                                        <p:attrNameLst>
                                          <p:attrName>ppt_x</p:attrName>
                                        </p:attrNameLst>
                                      </p:cBhvr>
                                      <p:tavLst>
                                        <p:tav tm="0">
                                          <p:val>
                                            <p:strVal val="#ppt_x"/>
                                          </p:val>
                                        </p:tav>
                                        <p:tav tm="100000">
                                          <p:val>
                                            <p:strVal val="#ppt_x"/>
                                          </p:val>
                                        </p:tav>
                                      </p:tavLst>
                                    </p:anim>
                                    <p:anim calcmode="lin" valueType="num">
                                      <p:cBhvr additive="base">
                                        <p:cTn id="56" dur="1000" fill="hold"/>
                                        <p:tgtEl>
                                          <p:spTgt spid="88"/>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89"/>
                                        </p:tgtEl>
                                        <p:attrNameLst>
                                          <p:attrName>style.visibility</p:attrName>
                                        </p:attrNameLst>
                                      </p:cBhvr>
                                      <p:to>
                                        <p:strVal val="visible"/>
                                      </p:to>
                                    </p:set>
                                    <p:anim calcmode="lin" valueType="num">
                                      <p:cBhvr additive="base">
                                        <p:cTn id="59" dur="1000" fill="hold"/>
                                        <p:tgtEl>
                                          <p:spTgt spid="89"/>
                                        </p:tgtEl>
                                        <p:attrNameLst>
                                          <p:attrName>ppt_x</p:attrName>
                                        </p:attrNameLst>
                                      </p:cBhvr>
                                      <p:tavLst>
                                        <p:tav tm="0">
                                          <p:val>
                                            <p:strVal val="#ppt_x"/>
                                          </p:val>
                                        </p:tav>
                                        <p:tav tm="100000">
                                          <p:val>
                                            <p:strVal val="#ppt_x"/>
                                          </p:val>
                                        </p:tav>
                                      </p:tavLst>
                                    </p:anim>
                                    <p:anim calcmode="lin" valueType="num">
                                      <p:cBhvr additive="base">
                                        <p:cTn id="60" dur="1000" fill="hold"/>
                                        <p:tgtEl>
                                          <p:spTgt spid="89"/>
                                        </p:tgtEl>
                                        <p:attrNameLst>
                                          <p:attrName>ppt_y</p:attrName>
                                        </p:attrNameLst>
                                      </p:cBhvr>
                                      <p:tavLst>
                                        <p:tav tm="0">
                                          <p:val>
                                            <p:strVal val="1+#ppt_h/2"/>
                                          </p:val>
                                        </p:tav>
                                        <p:tav tm="100000">
                                          <p:val>
                                            <p:strVal val="#ppt_y"/>
                                          </p:val>
                                        </p:tav>
                                      </p:tavLst>
                                    </p:anim>
                                  </p:childTnLst>
                                </p:cTn>
                              </p:par>
                              <p:par>
                                <p:cTn id="61" presetID="2" presetClass="entr" presetSubtype="3" fill="hold" nodeType="withEffect">
                                  <p:stCondLst>
                                    <p:cond delay="0"/>
                                  </p:stCondLst>
                                  <p:childTnLst>
                                    <p:set>
                                      <p:cBhvr>
                                        <p:cTn id="62" dur="1" fill="hold">
                                          <p:stCondLst>
                                            <p:cond delay="0"/>
                                          </p:stCondLst>
                                        </p:cTn>
                                        <p:tgtEl>
                                          <p:spTgt spid="115"/>
                                        </p:tgtEl>
                                        <p:attrNameLst>
                                          <p:attrName>style.visibility</p:attrName>
                                        </p:attrNameLst>
                                      </p:cBhvr>
                                      <p:to>
                                        <p:strVal val="visible"/>
                                      </p:to>
                                    </p:set>
                                    <p:anim calcmode="lin" valueType="num">
                                      <p:cBhvr additive="base">
                                        <p:cTn id="63" dur="1000" fill="hold"/>
                                        <p:tgtEl>
                                          <p:spTgt spid="115"/>
                                        </p:tgtEl>
                                        <p:attrNameLst>
                                          <p:attrName>ppt_x</p:attrName>
                                        </p:attrNameLst>
                                      </p:cBhvr>
                                      <p:tavLst>
                                        <p:tav tm="0">
                                          <p:val>
                                            <p:strVal val="1+#ppt_w/2"/>
                                          </p:val>
                                        </p:tav>
                                        <p:tav tm="100000">
                                          <p:val>
                                            <p:strVal val="#ppt_x"/>
                                          </p:val>
                                        </p:tav>
                                      </p:tavLst>
                                    </p:anim>
                                    <p:anim calcmode="lin" valueType="num">
                                      <p:cBhvr additive="base">
                                        <p:cTn id="64" dur="1000" fill="hold"/>
                                        <p:tgtEl>
                                          <p:spTgt spid="115"/>
                                        </p:tgtEl>
                                        <p:attrNameLst>
                                          <p:attrName>ppt_y</p:attrName>
                                        </p:attrNameLst>
                                      </p:cBhvr>
                                      <p:tavLst>
                                        <p:tav tm="0">
                                          <p:val>
                                            <p:strVal val="0-#ppt_h/2"/>
                                          </p:val>
                                        </p:tav>
                                        <p:tav tm="100000">
                                          <p:val>
                                            <p:strVal val="#ppt_y"/>
                                          </p:val>
                                        </p:tav>
                                      </p:tavLst>
                                    </p:anim>
                                  </p:childTnLst>
                                </p:cTn>
                              </p:par>
                              <p:par>
                                <p:cTn id="65" presetID="2" presetClass="entr" presetSubtype="8" fill="hold" nodeType="withEffect">
                                  <p:stCondLst>
                                    <p:cond delay="0"/>
                                  </p:stCondLst>
                                  <p:childTnLst>
                                    <p:set>
                                      <p:cBhvr>
                                        <p:cTn id="66" dur="1" fill="hold">
                                          <p:stCondLst>
                                            <p:cond delay="0"/>
                                          </p:stCondLst>
                                        </p:cTn>
                                        <p:tgtEl>
                                          <p:spTgt spid="124"/>
                                        </p:tgtEl>
                                        <p:attrNameLst>
                                          <p:attrName>style.visibility</p:attrName>
                                        </p:attrNameLst>
                                      </p:cBhvr>
                                      <p:to>
                                        <p:strVal val="visible"/>
                                      </p:to>
                                    </p:set>
                                    <p:anim calcmode="lin" valueType="num">
                                      <p:cBhvr additive="base">
                                        <p:cTn id="67" dur="1000" fill="hold"/>
                                        <p:tgtEl>
                                          <p:spTgt spid="124"/>
                                        </p:tgtEl>
                                        <p:attrNameLst>
                                          <p:attrName>ppt_x</p:attrName>
                                        </p:attrNameLst>
                                      </p:cBhvr>
                                      <p:tavLst>
                                        <p:tav tm="0">
                                          <p:val>
                                            <p:strVal val="0-#ppt_w/2"/>
                                          </p:val>
                                        </p:tav>
                                        <p:tav tm="100000">
                                          <p:val>
                                            <p:strVal val="#ppt_x"/>
                                          </p:val>
                                        </p:tav>
                                      </p:tavLst>
                                    </p:anim>
                                    <p:anim calcmode="lin" valueType="num">
                                      <p:cBhvr additive="base">
                                        <p:cTn id="68" dur="1000" fill="hold"/>
                                        <p:tgtEl>
                                          <p:spTgt spid="124"/>
                                        </p:tgtEl>
                                        <p:attrNameLst>
                                          <p:attrName>ppt_y</p:attrName>
                                        </p:attrNameLst>
                                      </p:cBhvr>
                                      <p:tavLst>
                                        <p:tav tm="0">
                                          <p:val>
                                            <p:strVal val="#ppt_y"/>
                                          </p:val>
                                        </p:tav>
                                        <p:tav tm="100000">
                                          <p:val>
                                            <p:strVal val="#ppt_y"/>
                                          </p:val>
                                        </p:tav>
                                      </p:tavLst>
                                    </p:anim>
                                  </p:childTnLst>
                                </p:cTn>
                              </p:par>
                              <p:par>
                                <p:cTn id="69" presetID="31" presetClass="entr" presetSubtype="0" fill="hold" nodeType="withEffect">
                                  <p:stCondLst>
                                    <p:cond delay="0"/>
                                  </p:stCondLst>
                                  <p:childTnLst>
                                    <p:set>
                                      <p:cBhvr>
                                        <p:cTn id="70" dur="1" fill="hold">
                                          <p:stCondLst>
                                            <p:cond delay="0"/>
                                          </p:stCondLst>
                                        </p:cTn>
                                        <p:tgtEl>
                                          <p:spTgt spid="121"/>
                                        </p:tgtEl>
                                        <p:attrNameLst>
                                          <p:attrName>style.visibility</p:attrName>
                                        </p:attrNameLst>
                                      </p:cBhvr>
                                      <p:to>
                                        <p:strVal val="visible"/>
                                      </p:to>
                                    </p:set>
                                    <p:anim calcmode="lin" valueType="num">
                                      <p:cBhvr>
                                        <p:cTn id="71" dur="1000" fill="hold"/>
                                        <p:tgtEl>
                                          <p:spTgt spid="121"/>
                                        </p:tgtEl>
                                        <p:attrNameLst>
                                          <p:attrName>ppt_w</p:attrName>
                                        </p:attrNameLst>
                                      </p:cBhvr>
                                      <p:tavLst>
                                        <p:tav tm="0">
                                          <p:val>
                                            <p:fltVal val="0"/>
                                          </p:val>
                                        </p:tav>
                                        <p:tav tm="100000">
                                          <p:val>
                                            <p:strVal val="#ppt_w"/>
                                          </p:val>
                                        </p:tav>
                                      </p:tavLst>
                                    </p:anim>
                                    <p:anim calcmode="lin" valueType="num">
                                      <p:cBhvr>
                                        <p:cTn id="72" dur="1000" fill="hold"/>
                                        <p:tgtEl>
                                          <p:spTgt spid="121"/>
                                        </p:tgtEl>
                                        <p:attrNameLst>
                                          <p:attrName>ppt_h</p:attrName>
                                        </p:attrNameLst>
                                      </p:cBhvr>
                                      <p:tavLst>
                                        <p:tav tm="0">
                                          <p:val>
                                            <p:fltVal val="0"/>
                                          </p:val>
                                        </p:tav>
                                        <p:tav tm="100000">
                                          <p:val>
                                            <p:strVal val="#ppt_h"/>
                                          </p:val>
                                        </p:tav>
                                      </p:tavLst>
                                    </p:anim>
                                    <p:anim calcmode="lin" valueType="num">
                                      <p:cBhvr>
                                        <p:cTn id="73" dur="1000" fill="hold"/>
                                        <p:tgtEl>
                                          <p:spTgt spid="121"/>
                                        </p:tgtEl>
                                        <p:attrNameLst>
                                          <p:attrName>style.rotation</p:attrName>
                                        </p:attrNameLst>
                                      </p:cBhvr>
                                      <p:tavLst>
                                        <p:tav tm="0">
                                          <p:val>
                                            <p:fltVal val="90"/>
                                          </p:val>
                                        </p:tav>
                                        <p:tav tm="100000">
                                          <p:val>
                                            <p:fltVal val="0"/>
                                          </p:val>
                                        </p:tav>
                                      </p:tavLst>
                                    </p:anim>
                                    <p:animEffect transition="in" filter="fade">
                                      <p:cBhvr>
                                        <p:cTn id="74" dur="1000"/>
                                        <p:tgtEl>
                                          <p:spTgt spid="121"/>
                                        </p:tgtEl>
                                      </p:cBhvr>
                                    </p:animEffect>
                                  </p:childTnLst>
                                </p:cTn>
                              </p:par>
                              <p:par>
                                <p:cTn id="75" presetID="31" presetClass="entr" presetSubtype="0" fill="hold" nodeType="withEffect">
                                  <p:stCondLst>
                                    <p:cond delay="0"/>
                                  </p:stCondLst>
                                  <p:childTnLst>
                                    <p:set>
                                      <p:cBhvr>
                                        <p:cTn id="76" dur="1" fill="hold">
                                          <p:stCondLst>
                                            <p:cond delay="0"/>
                                          </p:stCondLst>
                                        </p:cTn>
                                        <p:tgtEl>
                                          <p:spTgt spid="118"/>
                                        </p:tgtEl>
                                        <p:attrNameLst>
                                          <p:attrName>style.visibility</p:attrName>
                                        </p:attrNameLst>
                                      </p:cBhvr>
                                      <p:to>
                                        <p:strVal val="visible"/>
                                      </p:to>
                                    </p:set>
                                    <p:anim calcmode="lin" valueType="num">
                                      <p:cBhvr>
                                        <p:cTn id="77" dur="1000" fill="hold"/>
                                        <p:tgtEl>
                                          <p:spTgt spid="118"/>
                                        </p:tgtEl>
                                        <p:attrNameLst>
                                          <p:attrName>ppt_w</p:attrName>
                                        </p:attrNameLst>
                                      </p:cBhvr>
                                      <p:tavLst>
                                        <p:tav tm="0">
                                          <p:val>
                                            <p:fltVal val="0"/>
                                          </p:val>
                                        </p:tav>
                                        <p:tav tm="100000">
                                          <p:val>
                                            <p:strVal val="#ppt_w"/>
                                          </p:val>
                                        </p:tav>
                                      </p:tavLst>
                                    </p:anim>
                                    <p:anim calcmode="lin" valueType="num">
                                      <p:cBhvr>
                                        <p:cTn id="78" dur="1000" fill="hold"/>
                                        <p:tgtEl>
                                          <p:spTgt spid="118"/>
                                        </p:tgtEl>
                                        <p:attrNameLst>
                                          <p:attrName>ppt_h</p:attrName>
                                        </p:attrNameLst>
                                      </p:cBhvr>
                                      <p:tavLst>
                                        <p:tav tm="0">
                                          <p:val>
                                            <p:fltVal val="0"/>
                                          </p:val>
                                        </p:tav>
                                        <p:tav tm="100000">
                                          <p:val>
                                            <p:strVal val="#ppt_h"/>
                                          </p:val>
                                        </p:tav>
                                      </p:tavLst>
                                    </p:anim>
                                    <p:anim calcmode="lin" valueType="num">
                                      <p:cBhvr>
                                        <p:cTn id="79" dur="1000" fill="hold"/>
                                        <p:tgtEl>
                                          <p:spTgt spid="118"/>
                                        </p:tgtEl>
                                        <p:attrNameLst>
                                          <p:attrName>style.rotation</p:attrName>
                                        </p:attrNameLst>
                                      </p:cBhvr>
                                      <p:tavLst>
                                        <p:tav tm="0">
                                          <p:val>
                                            <p:fltVal val="90"/>
                                          </p:val>
                                        </p:tav>
                                        <p:tav tm="100000">
                                          <p:val>
                                            <p:fltVal val="0"/>
                                          </p:val>
                                        </p:tav>
                                      </p:tavLst>
                                    </p:anim>
                                    <p:animEffect transition="in" filter="fade">
                                      <p:cBhvr>
                                        <p:cTn id="80" dur="1000"/>
                                        <p:tgtEl>
                                          <p:spTgt spid="118"/>
                                        </p:tgtEl>
                                      </p:cBhvr>
                                    </p:animEffect>
                                  </p:childTnLst>
                                </p:cTn>
                              </p:par>
                              <p:par>
                                <p:cTn id="81" presetID="31" presetClass="entr" presetSubtype="0" fill="hold" nodeType="withEffect">
                                  <p:stCondLst>
                                    <p:cond delay="0"/>
                                  </p:stCondLst>
                                  <p:childTnLst>
                                    <p:set>
                                      <p:cBhvr>
                                        <p:cTn id="82" dur="1" fill="hold">
                                          <p:stCondLst>
                                            <p:cond delay="0"/>
                                          </p:stCondLst>
                                        </p:cTn>
                                        <p:tgtEl>
                                          <p:spTgt spid="119"/>
                                        </p:tgtEl>
                                        <p:attrNameLst>
                                          <p:attrName>style.visibility</p:attrName>
                                        </p:attrNameLst>
                                      </p:cBhvr>
                                      <p:to>
                                        <p:strVal val="visible"/>
                                      </p:to>
                                    </p:set>
                                    <p:anim calcmode="lin" valueType="num">
                                      <p:cBhvr>
                                        <p:cTn id="83" dur="1000" fill="hold"/>
                                        <p:tgtEl>
                                          <p:spTgt spid="119"/>
                                        </p:tgtEl>
                                        <p:attrNameLst>
                                          <p:attrName>ppt_w</p:attrName>
                                        </p:attrNameLst>
                                      </p:cBhvr>
                                      <p:tavLst>
                                        <p:tav tm="0">
                                          <p:val>
                                            <p:fltVal val="0"/>
                                          </p:val>
                                        </p:tav>
                                        <p:tav tm="100000">
                                          <p:val>
                                            <p:strVal val="#ppt_w"/>
                                          </p:val>
                                        </p:tav>
                                      </p:tavLst>
                                    </p:anim>
                                    <p:anim calcmode="lin" valueType="num">
                                      <p:cBhvr>
                                        <p:cTn id="84" dur="1000" fill="hold"/>
                                        <p:tgtEl>
                                          <p:spTgt spid="119"/>
                                        </p:tgtEl>
                                        <p:attrNameLst>
                                          <p:attrName>ppt_h</p:attrName>
                                        </p:attrNameLst>
                                      </p:cBhvr>
                                      <p:tavLst>
                                        <p:tav tm="0">
                                          <p:val>
                                            <p:fltVal val="0"/>
                                          </p:val>
                                        </p:tav>
                                        <p:tav tm="100000">
                                          <p:val>
                                            <p:strVal val="#ppt_h"/>
                                          </p:val>
                                        </p:tav>
                                      </p:tavLst>
                                    </p:anim>
                                    <p:anim calcmode="lin" valueType="num">
                                      <p:cBhvr>
                                        <p:cTn id="85" dur="1000" fill="hold"/>
                                        <p:tgtEl>
                                          <p:spTgt spid="119"/>
                                        </p:tgtEl>
                                        <p:attrNameLst>
                                          <p:attrName>style.rotation</p:attrName>
                                        </p:attrNameLst>
                                      </p:cBhvr>
                                      <p:tavLst>
                                        <p:tav tm="0">
                                          <p:val>
                                            <p:fltVal val="90"/>
                                          </p:val>
                                        </p:tav>
                                        <p:tav tm="100000">
                                          <p:val>
                                            <p:fltVal val="0"/>
                                          </p:val>
                                        </p:tav>
                                      </p:tavLst>
                                    </p:anim>
                                    <p:animEffect transition="in" filter="fade">
                                      <p:cBhvr>
                                        <p:cTn id="86" dur="1000"/>
                                        <p:tgtEl>
                                          <p:spTgt spid="119"/>
                                        </p:tgtEl>
                                      </p:cBhvr>
                                    </p:animEffect>
                                  </p:childTnLst>
                                </p:cTn>
                              </p:par>
                              <p:par>
                                <p:cTn id="87" presetID="31" presetClass="entr" presetSubtype="0" fill="hold" nodeType="withEffect">
                                  <p:stCondLst>
                                    <p:cond delay="0"/>
                                  </p:stCondLst>
                                  <p:childTnLst>
                                    <p:set>
                                      <p:cBhvr>
                                        <p:cTn id="88" dur="1" fill="hold">
                                          <p:stCondLst>
                                            <p:cond delay="0"/>
                                          </p:stCondLst>
                                        </p:cTn>
                                        <p:tgtEl>
                                          <p:spTgt spid="116"/>
                                        </p:tgtEl>
                                        <p:attrNameLst>
                                          <p:attrName>style.visibility</p:attrName>
                                        </p:attrNameLst>
                                      </p:cBhvr>
                                      <p:to>
                                        <p:strVal val="visible"/>
                                      </p:to>
                                    </p:set>
                                    <p:anim calcmode="lin" valueType="num">
                                      <p:cBhvr>
                                        <p:cTn id="89" dur="1000" fill="hold"/>
                                        <p:tgtEl>
                                          <p:spTgt spid="116"/>
                                        </p:tgtEl>
                                        <p:attrNameLst>
                                          <p:attrName>ppt_w</p:attrName>
                                        </p:attrNameLst>
                                      </p:cBhvr>
                                      <p:tavLst>
                                        <p:tav tm="0">
                                          <p:val>
                                            <p:fltVal val="0"/>
                                          </p:val>
                                        </p:tav>
                                        <p:tav tm="100000">
                                          <p:val>
                                            <p:strVal val="#ppt_w"/>
                                          </p:val>
                                        </p:tav>
                                      </p:tavLst>
                                    </p:anim>
                                    <p:anim calcmode="lin" valueType="num">
                                      <p:cBhvr>
                                        <p:cTn id="90" dur="1000" fill="hold"/>
                                        <p:tgtEl>
                                          <p:spTgt spid="116"/>
                                        </p:tgtEl>
                                        <p:attrNameLst>
                                          <p:attrName>ppt_h</p:attrName>
                                        </p:attrNameLst>
                                      </p:cBhvr>
                                      <p:tavLst>
                                        <p:tav tm="0">
                                          <p:val>
                                            <p:fltVal val="0"/>
                                          </p:val>
                                        </p:tav>
                                        <p:tav tm="100000">
                                          <p:val>
                                            <p:strVal val="#ppt_h"/>
                                          </p:val>
                                        </p:tav>
                                      </p:tavLst>
                                    </p:anim>
                                    <p:anim calcmode="lin" valueType="num">
                                      <p:cBhvr>
                                        <p:cTn id="91" dur="1000" fill="hold"/>
                                        <p:tgtEl>
                                          <p:spTgt spid="116"/>
                                        </p:tgtEl>
                                        <p:attrNameLst>
                                          <p:attrName>style.rotation</p:attrName>
                                        </p:attrNameLst>
                                      </p:cBhvr>
                                      <p:tavLst>
                                        <p:tav tm="0">
                                          <p:val>
                                            <p:fltVal val="90"/>
                                          </p:val>
                                        </p:tav>
                                        <p:tav tm="100000">
                                          <p:val>
                                            <p:fltVal val="0"/>
                                          </p:val>
                                        </p:tav>
                                      </p:tavLst>
                                    </p:anim>
                                    <p:animEffect transition="in" filter="fade">
                                      <p:cBhvr>
                                        <p:cTn id="92" dur="1000"/>
                                        <p:tgtEl>
                                          <p:spTgt spid="116"/>
                                        </p:tgtEl>
                                      </p:cBhvr>
                                    </p:animEffect>
                                  </p:childTnLst>
                                </p:cTn>
                              </p:par>
                              <p:par>
                                <p:cTn id="93" presetID="31" presetClass="entr" presetSubtype="0" fill="hold" nodeType="withEffect">
                                  <p:stCondLst>
                                    <p:cond delay="0"/>
                                  </p:stCondLst>
                                  <p:childTnLst>
                                    <p:set>
                                      <p:cBhvr>
                                        <p:cTn id="94" dur="1" fill="hold">
                                          <p:stCondLst>
                                            <p:cond delay="0"/>
                                          </p:stCondLst>
                                        </p:cTn>
                                        <p:tgtEl>
                                          <p:spTgt spid="117"/>
                                        </p:tgtEl>
                                        <p:attrNameLst>
                                          <p:attrName>style.visibility</p:attrName>
                                        </p:attrNameLst>
                                      </p:cBhvr>
                                      <p:to>
                                        <p:strVal val="visible"/>
                                      </p:to>
                                    </p:set>
                                    <p:anim calcmode="lin" valueType="num">
                                      <p:cBhvr>
                                        <p:cTn id="95" dur="1000" fill="hold"/>
                                        <p:tgtEl>
                                          <p:spTgt spid="117"/>
                                        </p:tgtEl>
                                        <p:attrNameLst>
                                          <p:attrName>ppt_w</p:attrName>
                                        </p:attrNameLst>
                                      </p:cBhvr>
                                      <p:tavLst>
                                        <p:tav tm="0">
                                          <p:val>
                                            <p:fltVal val="0"/>
                                          </p:val>
                                        </p:tav>
                                        <p:tav tm="100000">
                                          <p:val>
                                            <p:strVal val="#ppt_w"/>
                                          </p:val>
                                        </p:tav>
                                      </p:tavLst>
                                    </p:anim>
                                    <p:anim calcmode="lin" valueType="num">
                                      <p:cBhvr>
                                        <p:cTn id="96" dur="1000" fill="hold"/>
                                        <p:tgtEl>
                                          <p:spTgt spid="117"/>
                                        </p:tgtEl>
                                        <p:attrNameLst>
                                          <p:attrName>ppt_h</p:attrName>
                                        </p:attrNameLst>
                                      </p:cBhvr>
                                      <p:tavLst>
                                        <p:tav tm="0">
                                          <p:val>
                                            <p:fltVal val="0"/>
                                          </p:val>
                                        </p:tav>
                                        <p:tav tm="100000">
                                          <p:val>
                                            <p:strVal val="#ppt_h"/>
                                          </p:val>
                                        </p:tav>
                                      </p:tavLst>
                                    </p:anim>
                                    <p:anim calcmode="lin" valueType="num">
                                      <p:cBhvr>
                                        <p:cTn id="97" dur="1000" fill="hold"/>
                                        <p:tgtEl>
                                          <p:spTgt spid="117"/>
                                        </p:tgtEl>
                                        <p:attrNameLst>
                                          <p:attrName>style.rotation</p:attrName>
                                        </p:attrNameLst>
                                      </p:cBhvr>
                                      <p:tavLst>
                                        <p:tav tm="0">
                                          <p:val>
                                            <p:fltVal val="90"/>
                                          </p:val>
                                        </p:tav>
                                        <p:tav tm="100000">
                                          <p:val>
                                            <p:fltVal val="0"/>
                                          </p:val>
                                        </p:tav>
                                      </p:tavLst>
                                    </p:anim>
                                    <p:animEffect transition="in" filter="fade">
                                      <p:cBhvr>
                                        <p:cTn id="98" dur="1000"/>
                                        <p:tgtEl>
                                          <p:spTgt spid="117"/>
                                        </p:tgtEl>
                                      </p:cBhvr>
                                    </p:animEffect>
                                  </p:childTnLst>
                                </p:cTn>
                              </p:par>
                              <p:par>
                                <p:cTn id="99" presetID="31" presetClass="entr" presetSubtype="0" fill="hold" nodeType="withEffect">
                                  <p:stCondLst>
                                    <p:cond delay="0"/>
                                  </p:stCondLst>
                                  <p:childTnLst>
                                    <p:set>
                                      <p:cBhvr>
                                        <p:cTn id="100" dur="1" fill="hold">
                                          <p:stCondLst>
                                            <p:cond delay="0"/>
                                          </p:stCondLst>
                                        </p:cTn>
                                        <p:tgtEl>
                                          <p:spTgt spid="61"/>
                                        </p:tgtEl>
                                        <p:attrNameLst>
                                          <p:attrName>style.visibility</p:attrName>
                                        </p:attrNameLst>
                                      </p:cBhvr>
                                      <p:to>
                                        <p:strVal val="visible"/>
                                      </p:to>
                                    </p:set>
                                    <p:anim calcmode="lin" valueType="num">
                                      <p:cBhvr>
                                        <p:cTn id="101" dur="1000" fill="hold"/>
                                        <p:tgtEl>
                                          <p:spTgt spid="61"/>
                                        </p:tgtEl>
                                        <p:attrNameLst>
                                          <p:attrName>ppt_w</p:attrName>
                                        </p:attrNameLst>
                                      </p:cBhvr>
                                      <p:tavLst>
                                        <p:tav tm="0">
                                          <p:val>
                                            <p:fltVal val="0"/>
                                          </p:val>
                                        </p:tav>
                                        <p:tav tm="100000">
                                          <p:val>
                                            <p:strVal val="#ppt_w"/>
                                          </p:val>
                                        </p:tav>
                                      </p:tavLst>
                                    </p:anim>
                                    <p:anim calcmode="lin" valueType="num">
                                      <p:cBhvr>
                                        <p:cTn id="102" dur="1000" fill="hold"/>
                                        <p:tgtEl>
                                          <p:spTgt spid="61"/>
                                        </p:tgtEl>
                                        <p:attrNameLst>
                                          <p:attrName>ppt_h</p:attrName>
                                        </p:attrNameLst>
                                      </p:cBhvr>
                                      <p:tavLst>
                                        <p:tav tm="0">
                                          <p:val>
                                            <p:fltVal val="0"/>
                                          </p:val>
                                        </p:tav>
                                        <p:tav tm="100000">
                                          <p:val>
                                            <p:strVal val="#ppt_h"/>
                                          </p:val>
                                        </p:tav>
                                      </p:tavLst>
                                    </p:anim>
                                    <p:anim calcmode="lin" valueType="num">
                                      <p:cBhvr>
                                        <p:cTn id="103" dur="1000" fill="hold"/>
                                        <p:tgtEl>
                                          <p:spTgt spid="61"/>
                                        </p:tgtEl>
                                        <p:attrNameLst>
                                          <p:attrName>style.rotation</p:attrName>
                                        </p:attrNameLst>
                                      </p:cBhvr>
                                      <p:tavLst>
                                        <p:tav tm="0">
                                          <p:val>
                                            <p:fltVal val="90"/>
                                          </p:val>
                                        </p:tav>
                                        <p:tav tm="100000">
                                          <p:val>
                                            <p:fltVal val="0"/>
                                          </p:val>
                                        </p:tav>
                                      </p:tavLst>
                                    </p:anim>
                                    <p:animEffect transition="in" filter="fade">
                                      <p:cBhvr>
                                        <p:cTn id="104" dur="1000"/>
                                        <p:tgtEl>
                                          <p:spTgt spid="61"/>
                                        </p:tgtEl>
                                      </p:cBhvr>
                                    </p:animEffect>
                                  </p:childTnLst>
                                </p:cTn>
                              </p:par>
                              <p:par>
                                <p:cTn id="105" presetID="31" presetClass="entr" presetSubtype="0" fill="hold" nodeType="withEffect">
                                  <p:stCondLst>
                                    <p:cond delay="0"/>
                                  </p:stCondLst>
                                  <p:childTnLst>
                                    <p:set>
                                      <p:cBhvr>
                                        <p:cTn id="106" dur="1" fill="hold">
                                          <p:stCondLst>
                                            <p:cond delay="0"/>
                                          </p:stCondLst>
                                        </p:cTn>
                                        <p:tgtEl>
                                          <p:spTgt spid="113"/>
                                        </p:tgtEl>
                                        <p:attrNameLst>
                                          <p:attrName>style.visibility</p:attrName>
                                        </p:attrNameLst>
                                      </p:cBhvr>
                                      <p:to>
                                        <p:strVal val="visible"/>
                                      </p:to>
                                    </p:set>
                                    <p:anim calcmode="lin" valueType="num">
                                      <p:cBhvr>
                                        <p:cTn id="107" dur="1000" fill="hold"/>
                                        <p:tgtEl>
                                          <p:spTgt spid="113"/>
                                        </p:tgtEl>
                                        <p:attrNameLst>
                                          <p:attrName>ppt_w</p:attrName>
                                        </p:attrNameLst>
                                      </p:cBhvr>
                                      <p:tavLst>
                                        <p:tav tm="0">
                                          <p:val>
                                            <p:fltVal val="0"/>
                                          </p:val>
                                        </p:tav>
                                        <p:tav tm="100000">
                                          <p:val>
                                            <p:strVal val="#ppt_w"/>
                                          </p:val>
                                        </p:tav>
                                      </p:tavLst>
                                    </p:anim>
                                    <p:anim calcmode="lin" valueType="num">
                                      <p:cBhvr>
                                        <p:cTn id="108" dur="1000" fill="hold"/>
                                        <p:tgtEl>
                                          <p:spTgt spid="113"/>
                                        </p:tgtEl>
                                        <p:attrNameLst>
                                          <p:attrName>ppt_h</p:attrName>
                                        </p:attrNameLst>
                                      </p:cBhvr>
                                      <p:tavLst>
                                        <p:tav tm="0">
                                          <p:val>
                                            <p:fltVal val="0"/>
                                          </p:val>
                                        </p:tav>
                                        <p:tav tm="100000">
                                          <p:val>
                                            <p:strVal val="#ppt_h"/>
                                          </p:val>
                                        </p:tav>
                                      </p:tavLst>
                                    </p:anim>
                                    <p:anim calcmode="lin" valueType="num">
                                      <p:cBhvr>
                                        <p:cTn id="109" dur="1000" fill="hold"/>
                                        <p:tgtEl>
                                          <p:spTgt spid="113"/>
                                        </p:tgtEl>
                                        <p:attrNameLst>
                                          <p:attrName>style.rotation</p:attrName>
                                        </p:attrNameLst>
                                      </p:cBhvr>
                                      <p:tavLst>
                                        <p:tav tm="0">
                                          <p:val>
                                            <p:fltVal val="90"/>
                                          </p:val>
                                        </p:tav>
                                        <p:tav tm="100000">
                                          <p:val>
                                            <p:fltVal val="0"/>
                                          </p:val>
                                        </p:tav>
                                      </p:tavLst>
                                    </p:anim>
                                    <p:animEffect transition="in" filter="fade">
                                      <p:cBhvr>
                                        <p:cTn id="110" dur="1000"/>
                                        <p:tgtEl>
                                          <p:spTgt spid="113"/>
                                        </p:tgtEl>
                                      </p:cBhvr>
                                    </p:animEffect>
                                  </p:childTnLst>
                                </p:cTn>
                              </p:par>
                              <p:par>
                                <p:cTn id="111" presetID="31" presetClass="entr" presetSubtype="0" fill="hold" nodeType="withEffect">
                                  <p:stCondLst>
                                    <p:cond delay="0"/>
                                  </p:stCondLst>
                                  <p:childTnLst>
                                    <p:set>
                                      <p:cBhvr>
                                        <p:cTn id="112" dur="1" fill="hold">
                                          <p:stCondLst>
                                            <p:cond delay="0"/>
                                          </p:stCondLst>
                                        </p:cTn>
                                        <p:tgtEl>
                                          <p:spTgt spid="122"/>
                                        </p:tgtEl>
                                        <p:attrNameLst>
                                          <p:attrName>style.visibility</p:attrName>
                                        </p:attrNameLst>
                                      </p:cBhvr>
                                      <p:to>
                                        <p:strVal val="visible"/>
                                      </p:to>
                                    </p:set>
                                    <p:anim calcmode="lin" valueType="num">
                                      <p:cBhvr>
                                        <p:cTn id="113" dur="1000" fill="hold"/>
                                        <p:tgtEl>
                                          <p:spTgt spid="122"/>
                                        </p:tgtEl>
                                        <p:attrNameLst>
                                          <p:attrName>ppt_w</p:attrName>
                                        </p:attrNameLst>
                                      </p:cBhvr>
                                      <p:tavLst>
                                        <p:tav tm="0">
                                          <p:val>
                                            <p:fltVal val="0"/>
                                          </p:val>
                                        </p:tav>
                                        <p:tav tm="100000">
                                          <p:val>
                                            <p:strVal val="#ppt_w"/>
                                          </p:val>
                                        </p:tav>
                                      </p:tavLst>
                                    </p:anim>
                                    <p:anim calcmode="lin" valueType="num">
                                      <p:cBhvr>
                                        <p:cTn id="114" dur="1000" fill="hold"/>
                                        <p:tgtEl>
                                          <p:spTgt spid="122"/>
                                        </p:tgtEl>
                                        <p:attrNameLst>
                                          <p:attrName>ppt_h</p:attrName>
                                        </p:attrNameLst>
                                      </p:cBhvr>
                                      <p:tavLst>
                                        <p:tav tm="0">
                                          <p:val>
                                            <p:fltVal val="0"/>
                                          </p:val>
                                        </p:tav>
                                        <p:tav tm="100000">
                                          <p:val>
                                            <p:strVal val="#ppt_h"/>
                                          </p:val>
                                        </p:tav>
                                      </p:tavLst>
                                    </p:anim>
                                    <p:anim calcmode="lin" valueType="num">
                                      <p:cBhvr>
                                        <p:cTn id="115" dur="1000" fill="hold"/>
                                        <p:tgtEl>
                                          <p:spTgt spid="122"/>
                                        </p:tgtEl>
                                        <p:attrNameLst>
                                          <p:attrName>style.rotation</p:attrName>
                                        </p:attrNameLst>
                                      </p:cBhvr>
                                      <p:tavLst>
                                        <p:tav tm="0">
                                          <p:val>
                                            <p:fltVal val="90"/>
                                          </p:val>
                                        </p:tav>
                                        <p:tav tm="100000">
                                          <p:val>
                                            <p:fltVal val="0"/>
                                          </p:val>
                                        </p:tav>
                                      </p:tavLst>
                                    </p:anim>
                                    <p:animEffect transition="in" filter="fade">
                                      <p:cBhvr>
                                        <p:cTn id="116" dur="1000"/>
                                        <p:tgtEl>
                                          <p:spTgt spid="122"/>
                                        </p:tgtEl>
                                      </p:cBhvr>
                                    </p:animEffect>
                                  </p:childTnLst>
                                </p:cTn>
                              </p:par>
                              <p:par>
                                <p:cTn id="117" presetID="31" presetClass="entr" presetSubtype="0" fill="hold" nodeType="withEffect">
                                  <p:stCondLst>
                                    <p:cond delay="0"/>
                                  </p:stCondLst>
                                  <p:childTnLst>
                                    <p:set>
                                      <p:cBhvr>
                                        <p:cTn id="118" dur="1" fill="hold">
                                          <p:stCondLst>
                                            <p:cond delay="0"/>
                                          </p:stCondLst>
                                        </p:cTn>
                                        <p:tgtEl>
                                          <p:spTgt spid="120"/>
                                        </p:tgtEl>
                                        <p:attrNameLst>
                                          <p:attrName>style.visibility</p:attrName>
                                        </p:attrNameLst>
                                      </p:cBhvr>
                                      <p:to>
                                        <p:strVal val="visible"/>
                                      </p:to>
                                    </p:set>
                                    <p:anim calcmode="lin" valueType="num">
                                      <p:cBhvr>
                                        <p:cTn id="119" dur="1000" fill="hold"/>
                                        <p:tgtEl>
                                          <p:spTgt spid="120"/>
                                        </p:tgtEl>
                                        <p:attrNameLst>
                                          <p:attrName>ppt_w</p:attrName>
                                        </p:attrNameLst>
                                      </p:cBhvr>
                                      <p:tavLst>
                                        <p:tav tm="0">
                                          <p:val>
                                            <p:fltVal val="0"/>
                                          </p:val>
                                        </p:tav>
                                        <p:tav tm="100000">
                                          <p:val>
                                            <p:strVal val="#ppt_w"/>
                                          </p:val>
                                        </p:tav>
                                      </p:tavLst>
                                    </p:anim>
                                    <p:anim calcmode="lin" valueType="num">
                                      <p:cBhvr>
                                        <p:cTn id="120" dur="1000" fill="hold"/>
                                        <p:tgtEl>
                                          <p:spTgt spid="120"/>
                                        </p:tgtEl>
                                        <p:attrNameLst>
                                          <p:attrName>ppt_h</p:attrName>
                                        </p:attrNameLst>
                                      </p:cBhvr>
                                      <p:tavLst>
                                        <p:tav tm="0">
                                          <p:val>
                                            <p:fltVal val="0"/>
                                          </p:val>
                                        </p:tav>
                                        <p:tav tm="100000">
                                          <p:val>
                                            <p:strVal val="#ppt_h"/>
                                          </p:val>
                                        </p:tav>
                                      </p:tavLst>
                                    </p:anim>
                                    <p:anim calcmode="lin" valueType="num">
                                      <p:cBhvr>
                                        <p:cTn id="121" dur="1000" fill="hold"/>
                                        <p:tgtEl>
                                          <p:spTgt spid="120"/>
                                        </p:tgtEl>
                                        <p:attrNameLst>
                                          <p:attrName>style.rotation</p:attrName>
                                        </p:attrNameLst>
                                      </p:cBhvr>
                                      <p:tavLst>
                                        <p:tav tm="0">
                                          <p:val>
                                            <p:fltVal val="90"/>
                                          </p:val>
                                        </p:tav>
                                        <p:tav tm="100000">
                                          <p:val>
                                            <p:fltVal val="0"/>
                                          </p:val>
                                        </p:tav>
                                      </p:tavLst>
                                    </p:anim>
                                    <p:animEffect transition="in" filter="fade">
                                      <p:cBhvr>
                                        <p:cTn id="122" dur="1000"/>
                                        <p:tgtEl>
                                          <p:spTgt spid="120"/>
                                        </p:tgtEl>
                                      </p:cBhvr>
                                    </p:animEffect>
                                  </p:childTnLst>
                                </p:cTn>
                              </p:par>
                              <p:par>
                                <p:cTn id="123" presetID="31" presetClass="entr" presetSubtype="0" fill="hold" nodeType="withEffect">
                                  <p:stCondLst>
                                    <p:cond delay="0"/>
                                  </p:stCondLst>
                                  <p:childTnLst>
                                    <p:set>
                                      <p:cBhvr>
                                        <p:cTn id="124" dur="1" fill="hold">
                                          <p:stCondLst>
                                            <p:cond delay="0"/>
                                          </p:stCondLst>
                                        </p:cTn>
                                        <p:tgtEl>
                                          <p:spTgt spid="123"/>
                                        </p:tgtEl>
                                        <p:attrNameLst>
                                          <p:attrName>style.visibility</p:attrName>
                                        </p:attrNameLst>
                                      </p:cBhvr>
                                      <p:to>
                                        <p:strVal val="visible"/>
                                      </p:to>
                                    </p:set>
                                    <p:anim calcmode="lin" valueType="num">
                                      <p:cBhvr>
                                        <p:cTn id="125" dur="1000" fill="hold"/>
                                        <p:tgtEl>
                                          <p:spTgt spid="123"/>
                                        </p:tgtEl>
                                        <p:attrNameLst>
                                          <p:attrName>ppt_w</p:attrName>
                                        </p:attrNameLst>
                                      </p:cBhvr>
                                      <p:tavLst>
                                        <p:tav tm="0">
                                          <p:val>
                                            <p:fltVal val="0"/>
                                          </p:val>
                                        </p:tav>
                                        <p:tav tm="100000">
                                          <p:val>
                                            <p:strVal val="#ppt_w"/>
                                          </p:val>
                                        </p:tav>
                                      </p:tavLst>
                                    </p:anim>
                                    <p:anim calcmode="lin" valueType="num">
                                      <p:cBhvr>
                                        <p:cTn id="126" dur="1000" fill="hold"/>
                                        <p:tgtEl>
                                          <p:spTgt spid="123"/>
                                        </p:tgtEl>
                                        <p:attrNameLst>
                                          <p:attrName>ppt_h</p:attrName>
                                        </p:attrNameLst>
                                      </p:cBhvr>
                                      <p:tavLst>
                                        <p:tav tm="0">
                                          <p:val>
                                            <p:fltVal val="0"/>
                                          </p:val>
                                        </p:tav>
                                        <p:tav tm="100000">
                                          <p:val>
                                            <p:strVal val="#ppt_h"/>
                                          </p:val>
                                        </p:tav>
                                      </p:tavLst>
                                    </p:anim>
                                    <p:anim calcmode="lin" valueType="num">
                                      <p:cBhvr>
                                        <p:cTn id="127" dur="1000" fill="hold"/>
                                        <p:tgtEl>
                                          <p:spTgt spid="123"/>
                                        </p:tgtEl>
                                        <p:attrNameLst>
                                          <p:attrName>style.rotation</p:attrName>
                                        </p:attrNameLst>
                                      </p:cBhvr>
                                      <p:tavLst>
                                        <p:tav tm="0">
                                          <p:val>
                                            <p:fltVal val="90"/>
                                          </p:val>
                                        </p:tav>
                                        <p:tav tm="100000">
                                          <p:val>
                                            <p:fltVal val="0"/>
                                          </p:val>
                                        </p:tav>
                                      </p:tavLst>
                                    </p:anim>
                                    <p:animEffect transition="in" filter="fade">
                                      <p:cBhvr>
                                        <p:cTn id="128" dur="1000"/>
                                        <p:tgtEl>
                                          <p:spTgt spid="123"/>
                                        </p:tgtEl>
                                      </p:cBhvr>
                                    </p:animEffect>
                                  </p:childTnLst>
                                </p:cTn>
                              </p:par>
                              <p:par>
                                <p:cTn id="129" presetID="31" presetClass="entr" presetSubtype="0" fill="hold" nodeType="withEffect">
                                  <p:stCondLst>
                                    <p:cond delay="0"/>
                                  </p:stCondLst>
                                  <p:childTnLst>
                                    <p:set>
                                      <p:cBhvr>
                                        <p:cTn id="130" dur="1" fill="hold">
                                          <p:stCondLst>
                                            <p:cond delay="0"/>
                                          </p:stCondLst>
                                        </p:cTn>
                                        <p:tgtEl>
                                          <p:spTgt spid="83"/>
                                        </p:tgtEl>
                                        <p:attrNameLst>
                                          <p:attrName>style.visibility</p:attrName>
                                        </p:attrNameLst>
                                      </p:cBhvr>
                                      <p:to>
                                        <p:strVal val="visible"/>
                                      </p:to>
                                    </p:set>
                                    <p:anim calcmode="lin" valueType="num">
                                      <p:cBhvr>
                                        <p:cTn id="131" dur="1000" fill="hold"/>
                                        <p:tgtEl>
                                          <p:spTgt spid="83"/>
                                        </p:tgtEl>
                                        <p:attrNameLst>
                                          <p:attrName>ppt_w</p:attrName>
                                        </p:attrNameLst>
                                      </p:cBhvr>
                                      <p:tavLst>
                                        <p:tav tm="0">
                                          <p:val>
                                            <p:fltVal val="0"/>
                                          </p:val>
                                        </p:tav>
                                        <p:tav tm="100000">
                                          <p:val>
                                            <p:strVal val="#ppt_w"/>
                                          </p:val>
                                        </p:tav>
                                      </p:tavLst>
                                    </p:anim>
                                    <p:anim calcmode="lin" valueType="num">
                                      <p:cBhvr>
                                        <p:cTn id="132" dur="1000" fill="hold"/>
                                        <p:tgtEl>
                                          <p:spTgt spid="83"/>
                                        </p:tgtEl>
                                        <p:attrNameLst>
                                          <p:attrName>ppt_h</p:attrName>
                                        </p:attrNameLst>
                                      </p:cBhvr>
                                      <p:tavLst>
                                        <p:tav tm="0">
                                          <p:val>
                                            <p:fltVal val="0"/>
                                          </p:val>
                                        </p:tav>
                                        <p:tav tm="100000">
                                          <p:val>
                                            <p:strVal val="#ppt_h"/>
                                          </p:val>
                                        </p:tav>
                                      </p:tavLst>
                                    </p:anim>
                                    <p:anim calcmode="lin" valueType="num">
                                      <p:cBhvr>
                                        <p:cTn id="133" dur="1000" fill="hold"/>
                                        <p:tgtEl>
                                          <p:spTgt spid="83"/>
                                        </p:tgtEl>
                                        <p:attrNameLst>
                                          <p:attrName>style.rotation</p:attrName>
                                        </p:attrNameLst>
                                      </p:cBhvr>
                                      <p:tavLst>
                                        <p:tav tm="0">
                                          <p:val>
                                            <p:fltVal val="90"/>
                                          </p:val>
                                        </p:tav>
                                        <p:tav tm="100000">
                                          <p:val>
                                            <p:fltVal val="0"/>
                                          </p:val>
                                        </p:tav>
                                      </p:tavLst>
                                    </p:anim>
                                    <p:animEffect transition="in" filter="fade">
                                      <p:cBhvr>
                                        <p:cTn id="134" dur="1000"/>
                                        <p:tgtEl>
                                          <p:spTgt spid="83"/>
                                        </p:tgtEl>
                                      </p:cBhvr>
                                    </p:animEffect>
                                  </p:childTnLst>
                                </p:cTn>
                              </p:par>
                              <p:par>
                                <p:cTn id="135" presetID="31" presetClass="entr" presetSubtype="0" fill="hold" nodeType="withEffect">
                                  <p:stCondLst>
                                    <p:cond delay="0"/>
                                  </p:stCondLst>
                                  <p:childTnLst>
                                    <p:set>
                                      <p:cBhvr>
                                        <p:cTn id="136" dur="1" fill="hold">
                                          <p:stCondLst>
                                            <p:cond delay="0"/>
                                          </p:stCondLst>
                                        </p:cTn>
                                        <p:tgtEl>
                                          <p:spTgt spid="114"/>
                                        </p:tgtEl>
                                        <p:attrNameLst>
                                          <p:attrName>style.visibility</p:attrName>
                                        </p:attrNameLst>
                                      </p:cBhvr>
                                      <p:to>
                                        <p:strVal val="visible"/>
                                      </p:to>
                                    </p:set>
                                    <p:anim calcmode="lin" valueType="num">
                                      <p:cBhvr>
                                        <p:cTn id="137" dur="1000" fill="hold"/>
                                        <p:tgtEl>
                                          <p:spTgt spid="114"/>
                                        </p:tgtEl>
                                        <p:attrNameLst>
                                          <p:attrName>ppt_w</p:attrName>
                                        </p:attrNameLst>
                                      </p:cBhvr>
                                      <p:tavLst>
                                        <p:tav tm="0">
                                          <p:val>
                                            <p:fltVal val="0"/>
                                          </p:val>
                                        </p:tav>
                                        <p:tav tm="100000">
                                          <p:val>
                                            <p:strVal val="#ppt_w"/>
                                          </p:val>
                                        </p:tav>
                                      </p:tavLst>
                                    </p:anim>
                                    <p:anim calcmode="lin" valueType="num">
                                      <p:cBhvr>
                                        <p:cTn id="138" dur="1000" fill="hold"/>
                                        <p:tgtEl>
                                          <p:spTgt spid="114"/>
                                        </p:tgtEl>
                                        <p:attrNameLst>
                                          <p:attrName>ppt_h</p:attrName>
                                        </p:attrNameLst>
                                      </p:cBhvr>
                                      <p:tavLst>
                                        <p:tav tm="0">
                                          <p:val>
                                            <p:fltVal val="0"/>
                                          </p:val>
                                        </p:tav>
                                        <p:tav tm="100000">
                                          <p:val>
                                            <p:strVal val="#ppt_h"/>
                                          </p:val>
                                        </p:tav>
                                      </p:tavLst>
                                    </p:anim>
                                    <p:anim calcmode="lin" valueType="num">
                                      <p:cBhvr>
                                        <p:cTn id="139" dur="1000" fill="hold"/>
                                        <p:tgtEl>
                                          <p:spTgt spid="114"/>
                                        </p:tgtEl>
                                        <p:attrNameLst>
                                          <p:attrName>style.rotation</p:attrName>
                                        </p:attrNameLst>
                                      </p:cBhvr>
                                      <p:tavLst>
                                        <p:tav tm="0">
                                          <p:val>
                                            <p:fltVal val="90"/>
                                          </p:val>
                                        </p:tav>
                                        <p:tav tm="100000">
                                          <p:val>
                                            <p:fltVal val="0"/>
                                          </p:val>
                                        </p:tav>
                                      </p:tavLst>
                                    </p:anim>
                                    <p:animEffect transition="in" filter="fade">
                                      <p:cBhvr>
                                        <p:cTn id="140" dur="1000"/>
                                        <p:tgtEl>
                                          <p:spTgt spid="114"/>
                                        </p:tgtEl>
                                      </p:cBhvr>
                                    </p:animEffect>
                                  </p:childTnLst>
                                </p:cTn>
                              </p:par>
                              <p:par>
                                <p:cTn id="141" presetID="31" presetClass="entr" presetSubtype="0" fill="hold" nodeType="withEffect">
                                  <p:stCondLst>
                                    <p:cond delay="0"/>
                                  </p:stCondLst>
                                  <p:childTnLst>
                                    <p:set>
                                      <p:cBhvr>
                                        <p:cTn id="142" dur="1" fill="hold">
                                          <p:stCondLst>
                                            <p:cond delay="0"/>
                                          </p:stCondLst>
                                        </p:cTn>
                                        <p:tgtEl>
                                          <p:spTgt spid="88"/>
                                        </p:tgtEl>
                                        <p:attrNameLst>
                                          <p:attrName>style.visibility</p:attrName>
                                        </p:attrNameLst>
                                      </p:cBhvr>
                                      <p:to>
                                        <p:strVal val="visible"/>
                                      </p:to>
                                    </p:set>
                                    <p:anim calcmode="lin" valueType="num">
                                      <p:cBhvr>
                                        <p:cTn id="143" dur="1000" fill="hold"/>
                                        <p:tgtEl>
                                          <p:spTgt spid="88"/>
                                        </p:tgtEl>
                                        <p:attrNameLst>
                                          <p:attrName>ppt_w</p:attrName>
                                        </p:attrNameLst>
                                      </p:cBhvr>
                                      <p:tavLst>
                                        <p:tav tm="0">
                                          <p:val>
                                            <p:fltVal val="0"/>
                                          </p:val>
                                        </p:tav>
                                        <p:tav tm="100000">
                                          <p:val>
                                            <p:strVal val="#ppt_w"/>
                                          </p:val>
                                        </p:tav>
                                      </p:tavLst>
                                    </p:anim>
                                    <p:anim calcmode="lin" valueType="num">
                                      <p:cBhvr>
                                        <p:cTn id="144" dur="1000" fill="hold"/>
                                        <p:tgtEl>
                                          <p:spTgt spid="88"/>
                                        </p:tgtEl>
                                        <p:attrNameLst>
                                          <p:attrName>ppt_h</p:attrName>
                                        </p:attrNameLst>
                                      </p:cBhvr>
                                      <p:tavLst>
                                        <p:tav tm="0">
                                          <p:val>
                                            <p:fltVal val="0"/>
                                          </p:val>
                                        </p:tav>
                                        <p:tav tm="100000">
                                          <p:val>
                                            <p:strVal val="#ppt_h"/>
                                          </p:val>
                                        </p:tav>
                                      </p:tavLst>
                                    </p:anim>
                                    <p:anim calcmode="lin" valueType="num">
                                      <p:cBhvr>
                                        <p:cTn id="145" dur="1000" fill="hold"/>
                                        <p:tgtEl>
                                          <p:spTgt spid="88"/>
                                        </p:tgtEl>
                                        <p:attrNameLst>
                                          <p:attrName>style.rotation</p:attrName>
                                        </p:attrNameLst>
                                      </p:cBhvr>
                                      <p:tavLst>
                                        <p:tav tm="0">
                                          <p:val>
                                            <p:fltVal val="90"/>
                                          </p:val>
                                        </p:tav>
                                        <p:tav tm="100000">
                                          <p:val>
                                            <p:fltVal val="0"/>
                                          </p:val>
                                        </p:tav>
                                      </p:tavLst>
                                    </p:anim>
                                    <p:animEffect transition="in" filter="fade">
                                      <p:cBhvr>
                                        <p:cTn id="146" dur="1000"/>
                                        <p:tgtEl>
                                          <p:spTgt spid="88"/>
                                        </p:tgtEl>
                                      </p:cBhvr>
                                    </p:animEffect>
                                  </p:childTnLst>
                                </p:cTn>
                              </p:par>
                              <p:par>
                                <p:cTn id="147" presetID="31" presetClass="entr" presetSubtype="0" fill="hold" nodeType="withEffect">
                                  <p:stCondLst>
                                    <p:cond delay="0"/>
                                  </p:stCondLst>
                                  <p:childTnLst>
                                    <p:set>
                                      <p:cBhvr>
                                        <p:cTn id="148" dur="1" fill="hold">
                                          <p:stCondLst>
                                            <p:cond delay="0"/>
                                          </p:stCondLst>
                                        </p:cTn>
                                        <p:tgtEl>
                                          <p:spTgt spid="89"/>
                                        </p:tgtEl>
                                        <p:attrNameLst>
                                          <p:attrName>style.visibility</p:attrName>
                                        </p:attrNameLst>
                                      </p:cBhvr>
                                      <p:to>
                                        <p:strVal val="visible"/>
                                      </p:to>
                                    </p:set>
                                    <p:anim calcmode="lin" valueType="num">
                                      <p:cBhvr>
                                        <p:cTn id="149" dur="1000" fill="hold"/>
                                        <p:tgtEl>
                                          <p:spTgt spid="89"/>
                                        </p:tgtEl>
                                        <p:attrNameLst>
                                          <p:attrName>ppt_w</p:attrName>
                                        </p:attrNameLst>
                                      </p:cBhvr>
                                      <p:tavLst>
                                        <p:tav tm="0">
                                          <p:val>
                                            <p:fltVal val="0"/>
                                          </p:val>
                                        </p:tav>
                                        <p:tav tm="100000">
                                          <p:val>
                                            <p:strVal val="#ppt_w"/>
                                          </p:val>
                                        </p:tav>
                                      </p:tavLst>
                                    </p:anim>
                                    <p:anim calcmode="lin" valueType="num">
                                      <p:cBhvr>
                                        <p:cTn id="150" dur="1000" fill="hold"/>
                                        <p:tgtEl>
                                          <p:spTgt spid="89"/>
                                        </p:tgtEl>
                                        <p:attrNameLst>
                                          <p:attrName>ppt_h</p:attrName>
                                        </p:attrNameLst>
                                      </p:cBhvr>
                                      <p:tavLst>
                                        <p:tav tm="0">
                                          <p:val>
                                            <p:fltVal val="0"/>
                                          </p:val>
                                        </p:tav>
                                        <p:tav tm="100000">
                                          <p:val>
                                            <p:strVal val="#ppt_h"/>
                                          </p:val>
                                        </p:tav>
                                      </p:tavLst>
                                    </p:anim>
                                    <p:anim calcmode="lin" valueType="num">
                                      <p:cBhvr>
                                        <p:cTn id="151" dur="1000" fill="hold"/>
                                        <p:tgtEl>
                                          <p:spTgt spid="89"/>
                                        </p:tgtEl>
                                        <p:attrNameLst>
                                          <p:attrName>style.rotation</p:attrName>
                                        </p:attrNameLst>
                                      </p:cBhvr>
                                      <p:tavLst>
                                        <p:tav tm="0">
                                          <p:val>
                                            <p:fltVal val="90"/>
                                          </p:val>
                                        </p:tav>
                                        <p:tav tm="100000">
                                          <p:val>
                                            <p:fltVal val="0"/>
                                          </p:val>
                                        </p:tav>
                                      </p:tavLst>
                                    </p:anim>
                                    <p:animEffect transition="in" filter="fade">
                                      <p:cBhvr>
                                        <p:cTn id="152" dur="1000"/>
                                        <p:tgtEl>
                                          <p:spTgt spid="89"/>
                                        </p:tgtEl>
                                      </p:cBhvr>
                                    </p:animEffect>
                                  </p:childTnLst>
                                </p:cTn>
                              </p:par>
                              <p:par>
                                <p:cTn id="153" presetID="31" presetClass="entr" presetSubtype="0" fill="hold" nodeType="withEffect">
                                  <p:stCondLst>
                                    <p:cond delay="0"/>
                                  </p:stCondLst>
                                  <p:childTnLst>
                                    <p:set>
                                      <p:cBhvr>
                                        <p:cTn id="154" dur="1" fill="hold">
                                          <p:stCondLst>
                                            <p:cond delay="0"/>
                                          </p:stCondLst>
                                        </p:cTn>
                                        <p:tgtEl>
                                          <p:spTgt spid="115"/>
                                        </p:tgtEl>
                                        <p:attrNameLst>
                                          <p:attrName>style.visibility</p:attrName>
                                        </p:attrNameLst>
                                      </p:cBhvr>
                                      <p:to>
                                        <p:strVal val="visible"/>
                                      </p:to>
                                    </p:set>
                                    <p:anim calcmode="lin" valueType="num">
                                      <p:cBhvr>
                                        <p:cTn id="155" dur="1000" fill="hold"/>
                                        <p:tgtEl>
                                          <p:spTgt spid="115"/>
                                        </p:tgtEl>
                                        <p:attrNameLst>
                                          <p:attrName>ppt_w</p:attrName>
                                        </p:attrNameLst>
                                      </p:cBhvr>
                                      <p:tavLst>
                                        <p:tav tm="0">
                                          <p:val>
                                            <p:fltVal val="0"/>
                                          </p:val>
                                        </p:tav>
                                        <p:tav tm="100000">
                                          <p:val>
                                            <p:strVal val="#ppt_w"/>
                                          </p:val>
                                        </p:tav>
                                      </p:tavLst>
                                    </p:anim>
                                    <p:anim calcmode="lin" valueType="num">
                                      <p:cBhvr>
                                        <p:cTn id="156" dur="1000" fill="hold"/>
                                        <p:tgtEl>
                                          <p:spTgt spid="115"/>
                                        </p:tgtEl>
                                        <p:attrNameLst>
                                          <p:attrName>ppt_h</p:attrName>
                                        </p:attrNameLst>
                                      </p:cBhvr>
                                      <p:tavLst>
                                        <p:tav tm="0">
                                          <p:val>
                                            <p:fltVal val="0"/>
                                          </p:val>
                                        </p:tav>
                                        <p:tav tm="100000">
                                          <p:val>
                                            <p:strVal val="#ppt_h"/>
                                          </p:val>
                                        </p:tav>
                                      </p:tavLst>
                                    </p:anim>
                                    <p:anim calcmode="lin" valueType="num">
                                      <p:cBhvr>
                                        <p:cTn id="157" dur="1000" fill="hold"/>
                                        <p:tgtEl>
                                          <p:spTgt spid="115"/>
                                        </p:tgtEl>
                                        <p:attrNameLst>
                                          <p:attrName>style.rotation</p:attrName>
                                        </p:attrNameLst>
                                      </p:cBhvr>
                                      <p:tavLst>
                                        <p:tav tm="0">
                                          <p:val>
                                            <p:fltVal val="90"/>
                                          </p:val>
                                        </p:tav>
                                        <p:tav tm="100000">
                                          <p:val>
                                            <p:fltVal val="0"/>
                                          </p:val>
                                        </p:tav>
                                      </p:tavLst>
                                    </p:anim>
                                    <p:animEffect transition="in" filter="fade">
                                      <p:cBhvr>
                                        <p:cTn id="158" dur="1000"/>
                                        <p:tgtEl>
                                          <p:spTgt spid="115"/>
                                        </p:tgtEl>
                                      </p:cBhvr>
                                    </p:animEffect>
                                  </p:childTnLst>
                                </p:cTn>
                              </p:par>
                              <p:par>
                                <p:cTn id="159" presetID="31" presetClass="entr" presetSubtype="0" fill="hold" nodeType="withEffect">
                                  <p:stCondLst>
                                    <p:cond delay="0"/>
                                  </p:stCondLst>
                                  <p:childTnLst>
                                    <p:set>
                                      <p:cBhvr>
                                        <p:cTn id="160" dur="1" fill="hold">
                                          <p:stCondLst>
                                            <p:cond delay="0"/>
                                          </p:stCondLst>
                                        </p:cTn>
                                        <p:tgtEl>
                                          <p:spTgt spid="124"/>
                                        </p:tgtEl>
                                        <p:attrNameLst>
                                          <p:attrName>style.visibility</p:attrName>
                                        </p:attrNameLst>
                                      </p:cBhvr>
                                      <p:to>
                                        <p:strVal val="visible"/>
                                      </p:to>
                                    </p:set>
                                    <p:anim calcmode="lin" valueType="num">
                                      <p:cBhvr>
                                        <p:cTn id="161" dur="1000" fill="hold"/>
                                        <p:tgtEl>
                                          <p:spTgt spid="124"/>
                                        </p:tgtEl>
                                        <p:attrNameLst>
                                          <p:attrName>ppt_w</p:attrName>
                                        </p:attrNameLst>
                                      </p:cBhvr>
                                      <p:tavLst>
                                        <p:tav tm="0">
                                          <p:val>
                                            <p:fltVal val="0"/>
                                          </p:val>
                                        </p:tav>
                                        <p:tav tm="100000">
                                          <p:val>
                                            <p:strVal val="#ppt_w"/>
                                          </p:val>
                                        </p:tav>
                                      </p:tavLst>
                                    </p:anim>
                                    <p:anim calcmode="lin" valueType="num">
                                      <p:cBhvr>
                                        <p:cTn id="162" dur="1000" fill="hold"/>
                                        <p:tgtEl>
                                          <p:spTgt spid="124"/>
                                        </p:tgtEl>
                                        <p:attrNameLst>
                                          <p:attrName>ppt_h</p:attrName>
                                        </p:attrNameLst>
                                      </p:cBhvr>
                                      <p:tavLst>
                                        <p:tav tm="0">
                                          <p:val>
                                            <p:fltVal val="0"/>
                                          </p:val>
                                        </p:tav>
                                        <p:tav tm="100000">
                                          <p:val>
                                            <p:strVal val="#ppt_h"/>
                                          </p:val>
                                        </p:tav>
                                      </p:tavLst>
                                    </p:anim>
                                    <p:anim calcmode="lin" valueType="num">
                                      <p:cBhvr>
                                        <p:cTn id="163" dur="1000" fill="hold"/>
                                        <p:tgtEl>
                                          <p:spTgt spid="124"/>
                                        </p:tgtEl>
                                        <p:attrNameLst>
                                          <p:attrName>style.rotation</p:attrName>
                                        </p:attrNameLst>
                                      </p:cBhvr>
                                      <p:tavLst>
                                        <p:tav tm="0">
                                          <p:val>
                                            <p:fltVal val="90"/>
                                          </p:val>
                                        </p:tav>
                                        <p:tav tm="100000">
                                          <p:val>
                                            <p:fltVal val="0"/>
                                          </p:val>
                                        </p:tav>
                                      </p:tavLst>
                                    </p:anim>
                                    <p:animEffect transition="in" filter="fade">
                                      <p:cBhvr>
                                        <p:cTn id="164" dur="1000"/>
                                        <p:tgtEl>
                                          <p:spTgt spid="124"/>
                                        </p:tgtEl>
                                      </p:cBhvr>
                                    </p:animEffect>
                                  </p:childTnLst>
                                </p:cTn>
                              </p:par>
                            </p:childTnLst>
                          </p:cTn>
                        </p:par>
                      </p:childTnLst>
                    </p:cTn>
                  </p:par>
                  <p:par>
                    <p:cTn id="165" fill="hold" nodeType="clickPar">
                      <p:stCondLst>
                        <p:cond delay="indefinite"/>
                      </p:stCondLst>
                      <p:childTnLst>
                        <p:par>
                          <p:cTn id="166" fill="hold" nodeType="withGroup">
                            <p:stCondLst>
                              <p:cond delay="0"/>
                            </p:stCondLst>
                            <p:childTnLst>
                              <p:par>
                                <p:cTn id="167" presetID="2" presetClass="entr" presetSubtype="8" fill="hold" nodeType="clickEffect">
                                  <p:stCondLst>
                                    <p:cond delay="0"/>
                                  </p:stCondLst>
                                  <p:childTnLst>
                                    <p:set>
                                      <p:cBhvr>
                                        <p:cTn id="168" dur="1" fill="hold">
                                          <p:stCondLst>
                                            <p:cond delay="0"/>
                                          </p:stCondLst>
                                        </p:cTn>
                                        <p:tgtEl>
                                          <p:spTgt spid="18452">
                                            <p:txEl>
                                              <p:pRg st="0" end="0"/>
                                            </p:txEl>
                                          </p:spTgt>
                                        </p:tgtEl>
                                        <p:attrNameLst>
                                          <p:attrName>style.visibility</p:attrName>
                                        </p:attrNameLst>
                                      </p:cBhvr>
                                      <p:to>
                                        <p:strVal val="visible"/>
                                      </p:to>
                                    </p:set>
                                    <p:anim calcmode="lin" valueType="num">
                                      <p:cBhvr additive="base">
                                        <p:cTn id="169" dur="500" fill="hold"/>
                                        <p:tgtEl>
                                          <p:spTgt spid="18452">
                                            <p:txEl>
                                              <p:pRg st="0" end="0"/>
                                            </p:txEl>
                                          </p:spTgt>
                                        </p:tgtEl>
                                        <p:attrNameLst>
                                          <p:attrName>ppt_x</p:attrName>
                                        </p:attrNameLst>
                                      </p:cBhvr>
                                      <p:tavLst>
                                        <p:tav tm="0">
                                          <p:val>
                                            <p:strVal val="0-#ppt_w/2"/>
                                          </p:val>
                                        </p:tav>
                                        <p:tav tm="100000">
                                          <p:val>
                                            <p:strVal val="#ppt_x"/>
                                          </p:val>
                                        </p:tav>
                                      </p:tavLst>
                                    </p:anim>
                                    <p:anim calcmode="lin" valueType="num">
                                      <p:cBhvr additive="base">
                                        <p:cTn id="170" dur="500" fill="hold"/>
                                        <p:tgtEl>
                                          <p:spTgt spid="1845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71" fill="hold" nodeType="clickPar">
                      <p:stCondLst>
                        <p:cond delay="indefinite"/>
                      </p:stCondLst>
                      <p:childTnLst>
                        <p:par>
                          <p:cTn id="172" fill="hold" nodeType="withGroup">
                            <p:stCondLst>
                              <p:cond delay="0"/>
                            </p:stCondLst>
                            <p:childTnLst>
                              <p:par>
                                <p:cTn id="173" presetID="3" presetClass="entr" presetSubtype="10" fill="hold" nodeType="clickEffect">
                                  <p:stCondLst>
                                    <p:cond delay="0"/>
                                  </p:stCondLst>
                                  <p:childTnLst>
                                    <p:set>
                                      <p:cBhvr>
                                        <p:cTn id="174" dur="1" fill="hold">
                                          <p:stCondLst>
                                            <p:cond delay="0"/>
                                          </p:stCondLst>
                                        </p:cTn>
                                        <p:tgtEl>
                                          <p:spTgt spid="109"/>
                                        </p:tgtEl>
                                        <p:attrNameLst>
                                          <p:attrName>style.visibility</p:attrName>
                                        </p:attrNameLst>
                                      </p:cBhvr>
                                      <p:to>
                                        <p:strVal val="visible"/>
                                      </p:to>
                                    </p:set>
                                    <p:animEffect transition="in" filter="blinds(horizontal)">
                                      <p:cBhvr>
                                        <p:cTn id="175" dur="500"/>
                                        <p:tgtEl>
                                          <p:spTgt spid="109"/>
                                        </p:tgtEl>
                                      </p:cBhvr>
                                    </p:animEffect>
                                  </p:childTnLst>
                                </p:cTn>
                              </p:par>
                              <p:par>
                                <p:cTn id="176" presetID="3" presetClass="entr" presetSubtype="10" fill="hold" nodeType="withEffect">
                                  <p:stCondLst>
                                    <p:cond delay="0"/>
                                  </p:stCondLst>
                                  <p:childTnLst>
                                    <p:set>
                                      <p:cBhvr>
                                        <p:cTn id="177" dur="1" fill="hold">
                                          <p:stCondLst>
                                            <p:cond delay="0"/>
                                          </p:stCondLst>
                                        </p:cTn>
                                        <p:tgtEl>
                                          <p:spTgt spid="111"/>
                                        </p:tgtEl>
                                        <p:attrNameLst>
                                          <p:attrName>style.visibility</p:attrName>
                                        </p:attrNameLst>
                                      </p:cBhvr>
                                      <p:to>
                                        <p:strVal val="visible"/>
                                      </p:to>
                                    </p:set>
                                    <p:animEffect transition="in" filter="blinds(horizontal)">
                                      <p:cBhvr>
                                        <p:cTn id="178" dur="500"/>
                                        <p:tgtEl>
                                          <p:spTgt spid="111"/>
                                        </p:tgtEl>
                                      </p:cBhvr>
                                    </p:animEffect>
                                  </p:childTnLst>
                                </p:cTn>
                              </p:par>
                              <p:par>
                                <p:cTn id="179" presetID="3" presetClass="entr" presetSubtype="10" fill="hold" nodeType="withEffect">
                                  <p:stCondLst>
                                    <p:cond delay="0"/>
                                  </p:stCondLst>
                                  <p:childTnLst>
                                    <p:set>
                                      <p:cBhvr>
                                        <p:cTn id="180" dur="1" fill="hold">
                                          <p:stCondLst>
                                            <p:cond delay="0"/>
                                          </p:stCondLst>
                                        </p:cTn>
                                        <p:tgtEl>
                                          <p:spTgt spid="112"/>
                                        </p:tgtEl>
                                        <p:attrNameLst>
                                          <p:attrName>style.visibility</p:attrName>
                                        </p:attrNameLst>
                                      </p:cBhvr>
                                      <p:to>
                                        <p:strVal val="visible"/>
                                      </p:to>
                                    </p:set>
                                    <p:animEffect transition="in" filter="blinds(horizontal)">
                                      <p:cBhvr>
                                        <p:cTn id="181" dur="500"/>
                                        <p:tgtEl>
                                          <p:spTgt spid="112"/>
                                        </p:tgtEl>
                                      </p:cBhvr>
                                    </p:animEffect>
                                  </p:childTnLst>
                                </p:cTn>
                              </p:par>
                              <p:par>
                                <p:cTn id="182" presetID="3" presetClass="entr" presetSubtype="10" fill="hold" nodeType="withEffect">
                                  <p:stCondLst>
                                    <p:cond delay="0"/>
                                  </p:stCondLst>
                                  <p:childTnLst>
                                    <p:set>
                                      <p:cBhvr>
                                        <p:cTn id="183" dur="1" fill="hold">
                                          <p:stCondLst>
                                            <p:cond delay="0"/>
                                          </p:stCondLst>
                                        </p:cTn>
                                        <p:tgtEl>
                                          <p:spTgt spid="90"/>
                                        </p:tgtEl>
                                        <p:attrNameLst>
                                          <p:attrName>style.visibility</p:attrName>
                                        </p:attrNameLst>
                                      </p:cBhvr>
                                      <p:to>
                                        <p:strVal val="visible"/>
                                      </p:to>
                                    </p:set>
                                    <p:animEffect transition="in" filter="blinds(horizontal)">
                                      <p:cBhvr>
                                        <p:cTn id="184" dur="500"/>
                                        <p:tgtEl>
                                          <p:spTgt spid="90"/>
                                        </p:tgtEl>
                                      </p:cBhvr>
                                    </p:animEffect>
                                  </p:childTnLst>
                                </p:cTn>
                              </p:par>
                              <p:par>
                                <p:cTn id="185" presetID="3" presetClass="entr" presetSubtype="10" fill="hold" nodeType="withEffect">
                                  <p:stCondLst>
                                    <p:cond delay="0"/>
                                  </p:stCondLst>
                                  <p:childTnLst>
                                    <p:set>
                                      <p:cBhvr>
                                        <p:cTn id="186" dur="1" fill="hold">
                                          <p:stCondLst>
                                            <p:cond delay="0"/>
                                          </p:stCondLst>
                                        </p:cTn>
                                        <p:tgtEl>
                                          <p:spTgt spid="92"/>
                                        </p:tgtEl>
                                        <p:attrNameLst>
                                          <p:attrName>style.visibility</p:attrName>
                                        </p:attrNameLst>
                                      </p:cBhvr>
                                      <p:to>
                                        <p:strVal val="visible"/>
                                      </p:to>
                                    </p:set>
                                    <p:animEffect transition="in" filter="blinds(horizontal)">
                                      <p:cBhvr>
                                        <p:cTn id="187" dur="500"/>
                                        <p:tgtEl>
                                          <p:spTgt spid="92"/>
                                        </p:tgtEl>
                                      </p:cBhvr>
                                    </p:animEffect>
                                  </p:childTnLst>
                                </p:cTn>
                              </p:par>
                              <p:par>
                                <p:cTn id="188" presetID="3" presetClass="entr" presetSubtype="10" fill="hold" nodeType="withEffect">
                                  <p:stCondLst>
                                    <p:cond delay="0"/>
                                  </p:stCondLst>
                                  <p:childTnLst>
                                    <p:set>
                                      <p:cBhvr>
                                        <p:cTn id="189" dur="1" fill="hold">
                                          <p:stCondLst>
                                            <p:cond delay="0"/>
                                          </p:stCondLst>
                                        </p:cTn>
                                        <p:tgtEl>
                                          <p:spTgt spid="11287"/>
                                        </p:tgtEl>
                                        <p:attrNameLst>
                                          <p:attrName>style.visibility</p:attrName>
                                        </p:attrNameLst>
                                      </p:cBhvr>
                                      <p:to>
                                        <p:strVal val="visible"/>
                                      </p:to>
                                    </p:set>
                                    <p:animEffect transition="in" filter="blinds(horizontal)">
                                      <p:cBhvr>
                                        <p:cTn id="190" dur="500"/>
                                        <p:tgtEl>
                                          <p:spTgt spid="11287"/>
                                        </p:tgtEl>
                                      </p:cBhvr>
                                    </p:animEffect>
                                  </p:childTnLst>
                                </p:cTn>
                              </p:par>
                              <p:par>
                                <p:cTn id="191" presetID="3" presetClass="entr" presetSubtype="10" fill="hold" nodeType="withEffect">
                                  <p:stCondLst>
                                    <p:cond delay="0"/>
                                  </p:stCondLst>
                                  <p:childTnLst>
                                    <p:set>
                                      <p:cBhvr>
                                        <p:cTn id="192" dur="1" fill="hold">
                                          <p:stCondLst>
                                            <p:cond delay="0"/>
                                          </p:stCondLst>
                                        </p:cTn>
                                        <p:tgtEl>
                                          <p:spTgt spid="93"/>
                                        </p:tgtEl>
                                        <p:attrNameLst>
                                          <p:attrName>style.visibility</p:attrName>
                                        </p:attrNameLst>
                                      </p:cBhvr>
                                      <p:to>
                                        <p:strVal val="visible"/>
                                      </p:to>
                                    </p:set>
                                    <p:animEffect transition="in" filter="blinds(horizontal)">
                                      <p:cBhvr>
                                        <p:cTn id="193" dur="500"/>
                                        <p:tgtEl>
                                          <p:spTgt spid="93"/>
                                        </p:tgtEl>
                                      </p:cBhvr>
                                    </p:animEffect>
                                  </p:childTnLst>
                                </p:cTn>
                              </p:par>
                            </p:childTnLst>
                          </p:cTn>
                        </p:par>
                      </p:childTnLst>
                    </p:cTn>
                  </p:par>
                  <p:par>
                    <p:cTn id="194" fill="hold" nodeType="clickPar">
                      <p:stCondLst>
                        <p:cond delay="indefinite"/>
                      </p:stCondLst>
                      <p:childTnLst>
                        <p:par>
                          <p:cTn id="195" fill="hold" nodeType="withGroup">
                            <p:stCondLst>
                              <p:cond delay="0"/>
                            </p:stCondLst>
                            <p:childTnLst>
                              <p:par>
                                <p:cTn id="196" presetID="47" presetClass="entr" presetSubtype="0" fill="hold" nodeType="clickEffect">
                                  <p:stCondLst>
                                    <p:cond delay="0"/>
                                  </p:stCondLst>
                                  <p:childTnLst>
                                    <p:set>
                                      <p:cBhvr>
                                        <p:cTn id="197" dur="1" fill="hold">
                                          <p:stCondLst>
                                            <p:cond delay="0"/>
                                          </p:stCondLst>
                                        </p:cTn>
                                        <p:tgtEl>
                                          <p:spTgt spid="18453">
                                            <p:txEl>
                                              <p:pRg st="0" end="0"/>
                                            </p:txEl>
                                          </p:spTgt>
                                        </p:tgtEl>
                                        <p:attrNameLst>
                                          <p:attrName>style.visibility</p:attrName>
                                        </p:attrNameLst>
                                      </p:cBhvr>
                                      <p:to>
                                        <p:strVal val="visible"/>
                                      </p:to>
                                    </p:set>
                                    <p:animEffect transition="in" filter="fade">
                                      <p:cBhvr>
                                        <p:cTn id="198" dur="1000"/>
                                        <p:tgtEl>
                                          <p:spTgt spid="18453">
                                            <p:txEl>
                                              <p:pRg st="0" end="0"/>
                                            </p:txEl>
                                          </p:spTgt>
                                        </p:tgtEl>
                                      </p:cBhvr>
                                    </p:animEffect>
                                    <p:anim calcmode="lin" valueType="num">
                                      <p:cBhvr>
                                        <p:cTn id="199" dur="1000" fill="hold"/>
                                        <p:tgtEl>
                                          <p:spTgt spid="18453">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8453">
                                            <p:txEl>
                                              <p:pRg st="0" end="0"/>
                                            </p:txEl>
                                          </p:spTgt>
                                        </p:tgtEl>
                                        <p:attrNameLst>
                                          <p:attrName>ppt_y</p:attrName>
                                        </p:attrNameLst>
                                      </p:cBhvr>
                                      <p:tavLst>
                                        <p:tav tm="0">
                                          <p:val>
                                            <p:strVal val="#ppt_y-.1"/>
                                          </p:val>
                                        </p:tav>
                                        <p:tav tm="100000">
                                          <p:val>
                                            <p:strVal val="#ppt_y"/>
                                          </p:val>
                                        </p:tav>
                                      </p:tavLst>
                                    </p:anim>
                                  </p:childTnLst>
                                </p:cTn>
                              </p:par>
                              <p:par>
                                <p:cTn id="201" presetID="47" presetClass="entr" presetSubtype="0" fill="hold" nodeType="withEffect">
                                  <p:stCondLst>
                                    <p:cond delay="0"/>
                                  </p:stCondLst>
                                  <p:childTnLst>
                                    <p:set>
                                      <p:cBhvr>
                                        <p:cTn id="202" dur="1" fill="hold">
                                          <p:stCondLst>
                                            <p:cond delay="0"/>
                                          </p:stCondLst>
                                        </p:cTn>
                                        <p:tgtEl>
                                          <p:spTgt spid="18453">
                                            <p:txEl>
                                              <p:pRg st="1" end="1"/>
                                            </p:txEl>
                                          </p:spTgt>
                                        </p:tgtEl>
                                        <p:attrNameLst>
                                          <p:attrName>style.visibility</p:attrName>
                                        </p:attrNameLst>
                                      </p:cBhvr>
                                      <p:to>
                                        <p:strVal val="visible"/>
                                      </p:to>
                                    </p:set>
                                    <p:animEffect transition="in" filter="fade">
                                      <p:cBhvr>
                                        <p:cTn id="203" dur="1000"/>
                                        <p:tgtEl>
                                          <p:spTgt spid="18453">
                                            <p:txEl>
                                              <p:pRg st="1" end="1"/>
                                            </p:txEl>
                                          </p:spTgt>
                                        </p:tgtEl>
                                      </p:cBhvr>
                                    </p:animEffect>
                                    <p:anim calcmode="lin" valueType="num">
                                      <p:cBhvr>
                                        <p:cTn id="204" dur="1000" fill="hold"/>
                                        <p:tgtEl>
                                          <p:spTgt spid="18453">
                                            <p:txEl>
                                              <p:pRg st="1" end="1"/>
                                            </p:txEl>
                                          </p:spTgt>
                                        </p:tgtEl>
                                        <p:attrNameLst>
                                          <p:attrName>ppt_x</p:attrName>
                                        </p:attrNameLst>
                                      </p:cBhvr>
                                      <p:tavLst>
                                        <p:tav tm="0">
                                          <p:val>
                                            <p:strVal val="#ppt_x"/>
                                          </p:val>
                                        </p:tav>
                                        <p:tav tm="100000">
                                          <p:val>
                                            <p:strVal val="#ppt_x"/>
                                          </p:val>
                                        </p:tav>
                                      </p:tavLst>
                                    </p:anim>
                                    <p:anim calcmode="lin" valueType="num">
                                      <p:cBhvr>
                                        <p:cTn id="205" dur="1000" fill="hold"/>
                                        <p:tgtEl>
                                          <p:spTgt spid="18453">
                                            <p:txEl>
                                              <p:pRg st="1" end="1"/>
                                            </p:txEl>
                                          </p:spTgt>
                                        </p:tgtEl>
                                        <p:attrNameLst>
                                          <p:attrName>ppt_y</p:attrName>
                                        </p:attrNameLst>
                                      </p:cBhvr>
                                      <p:tavLst>
                                        <p:tav tm="0">
                                          <p:val>
                                            <p:strVal val="#ppt_y-.1"/>
                                          </p:val>
                                        </p:tav>
                                        <p:tav tm="100000">
                                          <p:val>
                                            <p:strVal val="#ppt_y"/>
                                          </p:val>
                                        </p:tav>
                                      </p:tavLst>
                                    </p:anim>
                                  </p:childTnLst>
                                </p:cTn>
                              </p:par>
                              <p:par>
                                <p:cTn id="206" presetID="47" presetClass="entr" presetSubtype="0" fill="hold" nodeType="withEffect">
                                  <p:stCondLst>
                                    <p:cond delay="0"/>
                                  </p:stCondLst>
                                  <p:childTnLst>
                                    <p:set>
                                      <p:cBhvr>
                                        <p:cTn id="207" dur="1" fill="hold">
                                          <p:stCondLst>
                                            <p:cond delay="0"/>
                                          </p:stCondLst>
                                        </p:cTn>
                                        <p:tgtEl>
                                          <p:spTgt spid="18453">
                                            <p:txEl>
                                              <p:pRg st="2" end="2"/>
                                            </p:txEl>
                                          </p:spTgt>
                                        </p:tgtEl>
                                        <p:attrNameLst>
                                          <p:attrName>style.visibility</p:attrName>
                                        </p:attrNameLst>
                                      </p:cBhvr>
                                      <p:to>
                                        <p:strVal val="visible"/>
                                      </p:to>
                                    </p:set>
                                    <p:animEffect transition="in" filter="fade">
                                      <p:cBhvr>
                                        <p:cTn id="208" dur="1000"/>
                                        <p:tgtEl>
                                          <p:spTgt spid="18453">
                                            <p:txEl>
                                              <p:pRg st="2" end="2"/>
                                            </p:txEl>
                                          </p:spTgt>
                                        </p:tgtEl>
                                      </p:cBhvr>
                                    </p:animEffect>
                                    <p:anim calcmode="lin" valueType="num">
                                      <p:cBhvr>
                                        <p:cTn id="209" dur="1000" fill="hold"/>
                                        <p:tgtEl>
                                          <p:spTgt spid="18453">
                                            <p:txEl>
                                              <p:pRg st="2" end="2"/>
                                            </p:txEl>
                                          </p:spTgt>
                                        </p:tgtEl>
                                        <p:attrNameLst>
                                          <p:attrName>ppt_x</p:attrName>
                                        </p:attrNameLst>
                                      </p:cBhvr>
                                      <p:tavLst>
                                        <p:tav tm="0">
                                          <p:val>
                                            <p:strVal val="#ppt_x"/>
                                          </p:val>
                                        </p:tav>
                                        <p:tav tm="100000">
                                          <p:val>
                                            <p:strVal val="#ppt_x"/>
                                          </p:val>
                                        </p:tav>
                                      </p:tavLst>
                                    </p:anim>
                                    <p:anim calcmode="lin" valueType="num">
                                      <p:cBhvr>
                                        <p:cTn id="210" dur="1000" fill="hold"/>
                                        <p:tgtEl>
                                          <p:spTgt spid="1845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11" fill="hold" nodeType="clickPar">
                      <p:stCondLst>
                        <p:cond delay="indefinite"/>
                      </p:stCondLst>
                      <p:childTnLst>
                        <p:par>
                          <p:cTn id="212" fill="hold" nodeType="withGroup">
                            <p:stCondLst>
                              <p:cond delay="0"/>
                            </p:stCondLst>
                            <p:childTnLst>
                              <p:par>
                                <p:cTn id="213" presetID="3" presetClass="entr" presetSubtype="10" fill="hold" nodeType="clickEffect">
                                  <p:stCondLst>
                                    <p:cond delay="0"/>
                                  </p:stCondLst>
                                  <p:childTnLst>
                                    <p:set>
                                      <p:cBhvr>
                                        <p:cTn id="214" dur="1" fill="hold">
                                          <p:stCondLst>
                                            <p:cond delay="0"/>
                                          </p:stCondLst>
                                        </p:cTn>
                                        <p:tgtEl>
                                          <p:spTgt spid="148"/>
                                        </p:tgtEl>
                                        <p:attrNameLst>
                                          <p:attrName>style.visibility</p:attrName>
                                        </p:attrNameLst>
                                      </p:cBhvr>
                                      <p:to>
                                        <p:strVal val="visible"/>
                                      </p:to>
                                    </p:set>
                                    <p:animEffect transition="in" filter="blinds(horizontal)">
                                      <p:cBhvr>
                                        <p:cTn id="215" dur="500"/>
                                        <p:tgtEl>
                                          <p:spTgt spid="148"/>
                                        </p:tgtEl>
                                      </p:cBhvr>
                                    </p:animEffect>
                                  </p:childTnLst>
                                </p:cTn>
                              </p:par>
                              <p:par>
                                <p:cTn id="216" presetID="3" presetClass="entr" presetSubtype="10" fill="hold" nodeType="withEffect">
                                  <p:stCondLst>
                                    <p:cond delay="0"/>
                                  </p:stCondLst>
                                  <p:childTnLst>
                                    <p:set>
                                      <p:cBhvr>
                                        <p:cTn id="217" dur="1" fill="hold">
                                          <p:stCondLst>
                                            <p:cond delay="0"/>
                                          </p:stCondLst>
                                        </p:cTn>
                                        <p:tgtEl>
                                          <p:spTgt spid="150"/>
                                        </p:tgtEl>
                                        <p:attrNameLst>
                                          <p:attrName>style.visibility</p:attrName>
                                        </p:attrNameLst>
                                      </p:cBhvr>
                                      <p:to>
                                        <p:strVal val="visible"/>
                                      </p:to>
                                    </p:set>
                                    <p:animEffect transition="in" filter="blinds(horizontal)">
                                      <p:cBhvr>
                                        <p:cTn id="218" dur="500"/>
                                        <p:tgtEl>
                                          <p:spTgt spid="150"/>
                                        </p:tgtEl>
                                      </p:cBhvr>
                                    </p:animEffect>
                                  </p:childTnLst>
                                </p:cTn>
                              </p:par>
                              <p:par>
                                <p:cTn id="219" presetID="3" presetClass="entr" presetSubtype="10" fill="hold" nodeType="withEffect">
                                  <p:stCondLst>
                                    <p:cond delay="0"/>
                                  </p:stCondLst>
                                  <p:childTnLst>
                                    <p:set>
                                      <p:cBhvr>
                                        <p:cTn id="220" dur="1" fill="hold">
                                          <p:stCondLst>
                                            <p:cond delay="0"/>
                                          </p:stCondLst>
                                        </p:cTn>
                                        <p:tgtEl>
                                          <p:spTgt spid="151"/>
                                        </p:tgtEl>
                                        <p:attrNameLst>
                                          <p:attrName>style.visibility</p:attrName>
                                        </p:attrNameLst>
                                      </p:cBhvr>
                                      <p:to>
                                        <p:strVal val="visible"/>
                                      </p:to>
                                    </p:set>
                                    <p:animEffect transition="in" filter="blinds(horizontal)">
                                      <p:cBhvr>
                                        <p:cTn id="221" dur="500"/>
                                        <p:tgtEl>
                                          <p:spTgt spid="151"/>
                                        </p:tgtEl>
                                      </p:cBhvr>
                                    </p:animEffect>
                                  </p:childTnLst>
                                </p:cTn>
                              </p:par>
                              <p:par>
                                <p:cTn id="222" presetID="3" presetClass="entr" presetSubtype="10" fill="hold" nodeType="withEffect">
                                  <p:stCondLst>
                                    <p:cond delay="0"/>
                                  </p:stCondLst>
                                  <p:childTnLst>
                                    <p:set>
                                      <p:cBhvr>
                                        <p:cTn id="223" dur="1" fill="hold">
                                          <p:stCondLst>
                                            <p:cond delay="0"/>
                                          </p:stCondLst>
                                        </p:cTn>
                                        <p:tgtEl>
                                          <p:spTgt spid="91"/>
                                        </p:tgtEl>
                                        <p:attrNameLst>
                                          <p:attrName>style.visibility</p:attrName>
                                        </p:attrNameLst>
                                      </p:cBhvr>
                                      <p:to>
                                        <p:strVal val="visible"/>
                                      </p:to>
                                    </p:set>
                                    <p:animEffect transition="in" filter="blinds(horizontal)">
                                      <p:cBhvr>
                                        <p:cTn id="224" dur="500"/>
                                        <p:tgtEl>
                                          <p:spTgt spid="91"/>
                                        </p:tgtEl>
                                      </p:cBhvr>
                                    </p:animEffect>
                                  </p:childTnLst>
                                </p:cTn>
                              </p:par>
                              <p:par>
                                <p:cTn id="225" presetID="3" presetClass="entr" presetSubtype="10" fill="hold" nodeType="withEffect">
                                  <p:stCondLst>
                                    <p:cond delay="0"/>
                                  </p:stCondLst>
                                  <p:childTnLst>
                                    <p:set>
                                      <p:cBhvr>
                                        <p:cTn id="226" dur="1" fill="hold">
                                          <p:stCondLst>
                                            <p:cond delay="0"/>
                                          </p:stCondLst>
                                        </p:cTn>
                                        <p:tgtEl>
                                          <p:spTgt spid="18459"/>
                                        </p:tgtEl>
                                        <p:attrNameLst>
                                          <p:attrName>style.visibility</p:attrName>
                                        </p:attrNameLst>
                                      </p:cBhvr>
                                      <p:to>
                                        <p:strVal val="visible"/>
                                      </p:to>
                                    </p:set>
                                    <p:animEffect transition="in" filter="blinds(horizontal)">
                                      <p:cBhvr>
                                        <p:cTn id="227" dur="500"/>
                                        <p:tgtEl>
                                          <p:spTgt spid="184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 name="组合 17">
            <a:extLst>
              <a:ext uri="{FF2B5EF4-FFF2-40B4-BE49-F238E27FC236}">
                <a16:creationId xmlns="" xmlns:a16="http://schemas.microsoft.com/office/drawing/2014/main" id="{5CFE3FC5-22C1-4408-8C96-19B32145F5AC}"/>
              </a:ext>
            </a:extLst>
          </p:cNvPr>
          <p:cNvGrpSpPr>
            <a:grpSpLocks/>
          </p:cNvGrpSpPr>
          <p:nvPr/>
        </p:nvGrpSpPr>
        <p:grpSpPr bwMode="auto">
          <a:xfrm>
            <a:off x="1531939" y="2362201"/>
            <a:ext cx="477837" cy="2779713"/>
            <a:chOff x="392752" y="3324665"/>
            <a:chExt cx="637039" cy="2780557"/>
          </a:xfrm>
        </p:grpSpPr>
        <p:sp>
          <p:nvSpPr>
            <p:cNvPr id="18478" name="Freeform 22">
              <a:extLst>
                <a:ext uri="{FF2B5EF4-FFF2-40B4-BE49-F238E27FC236}">
                  <a16:creationId xmlns="" xmlns:a16="http://schemas.microsoft.com/office/drawing/2014/main" id="{CF64D161-090A-4D54-8632-55EBA010EA10}"/>
                </a:ext>
              </a:extLst>
            </p:cNvPr>
            <p:cNvSpPr>
              <a:spLocks/>
            </p:cNvSpPr>
            <p:nvPr/>
          </p:nvSpPr>
          <p:spPr bwMode="auto">
            <a:xfrm>
              <a:off x="415578" y="4287484"/>
              <a:ext cx="394258" cy="1745111"/>
            </a:xfrm>
            <a:custGeom>
              <a:avLst/>
              <a:gdLst>
                <a:gd name="T0" fmla="*/ 2147483646 w 80"/>
                <a:gd name="T1" fmla="*/ 2147483646 h 355"/>
                <a:gd name="T2" fmla="*/ 2147483646 w 80"/>
                <a:gd name="T3" fmla="*/ 2147483646 h 355"/>
                <a:gd name="T4" fmla="*/ 2147483646 w 80"/>
                <a:gd name="T5" fmla="*/ 2147483646 h 355"/>
                <a:gd name="T6" fmla="*/ 2147483646 w 80"/>
                <a:gd name="T7" fmla="*/ 2147483646 h 355"/>
                <a:gd name="T8" fmla="*/ 2147483646 w 80"/>
                <a:gd name="T9" fmla="*/ 2147483646 h 355"/>
                <a:gd name="T10" fmla="*/ 2147483646 w 80"/>
                <a:gd name="T11" fmla="*/ 2147483646 h 355"/>
                <a:gd name="T12" fmla="*/ 2147483646 w 80"/>
                <a:gd name="T13" fmla="*/ 2147483646 h 355"/>
                <a:gd name="T14" fmla="*/ 2147483646 w 80"/>
                <a:gd name="T15" fmla="*/ 2147483646 h 355"/>
                <a:gd name="T16" fmla="*/ 2147483646 w 80"/>
                <a:gd name="T17" fmla="*/ 2147483646 h 355"/>
                <a:gd name="T18" fmla="*/ 2147483646 w 80"/>
                <a:gd name="T19" fmla="*/ 2147483646 h 355"/>
                <a:gd name="T20" fmla="*/ 2147483646 w 80"/>
                <a:gd name="T21" fmla="*/ 2147483646 h 355"/>
                <a:gd name="T22" fmla="*/ 2147483646 w 80"/>
                <a:gd name="T23" fmla="*/ 2147483646 h 355"/>
                <a:gd name="T24" fmla="*/ 2147483646 w 80"/>
                <a:gd name="T25" fmla="*/ 2147483646 h 355"/>
                <a:gd name="T26" fmla="*/ 2147483646 w 80"/>
                <a:gd name="T27" fmla="*/ 2147483646 h 355"/>
                <a:gd name="T28" fmla="*/ 2147483646 w 80"/>
                <a:gd name="T29" fmla="*/ 2147483646 h 355"/>
                <a:gd name="T30" fmla="*/ 2147483646 w 80"/>
                <a:gd name="T31" fmla="*/ 2147483646 h 355"/>
                <a:gd name="T32" fmla="*/ 2147483646 w 80"/>
                <a:gd name="T33" fmla="*/ 2147483646 h 355"/>
                <a:gd name="T34" fmla="*/ 2147483646 w 80"/>
                <a:gd name="T35" fmla="*/ 2147483646 h 355"/>
                <a:gd name="T36" fmla="*/ 2147483646 w 80"/>
                <a:gd name="T37" fmla="*/ 2147483646 h 355"/>
                <a:gd name="T38" fmla="*/ 2147483646 w 80"/>
                <a:gd name="T39" fmla="*/ 2147483646 h 355"/>
                <a:gd name="T40" fmla="*/ 2147483646 w 80"/>
                <a:gd name="T41" fmla="*/ 2147483646 h 355"/>
                <a:gd name="T42" fmla="*/ 2147483646 w 80"/>
                <a:gd name="T43" fmla="*/ 2147483646 h 355"/>
                <a:gd name="T44" fmla="*/ 2147483646 w 80"/>
                <a:gd name="T45" fmla="*/ 2147483646 h 355"/>
                <a:gd name="T46" fmla="*/ 0 w 80"/>
                <a:gd name="T47" fmla="*/ 2147483646 h 355"/>
                <a:gd name="T48" fmla="*/ 2147483646 w 80"/>
                <a:gd name="T49" fmla="*/ 2147483646 h 355"/>
                <a:gd name="T50" fmla="*/ 2147483646 w 80"/>
                <a:gd name="T51" fmla="*/ 2147483646 h 355"/>
                <a:gd name="T52" fmla="*/ 2147483646 w 80"/>
                <a:gd name="T53" fmla="*/ 2147483646 h 355"/>
                <a:gd name="T54" fmla="*/ 2147483646 w 80"/>
                <a:gd name="T55" fmla="*/ 2147483646 h 355"/>
                <a:gd name="T56" fmla="*/ 2147483646 w 80"/>
                <a:gd name="T57" fmla="*/ 2147483646 h 355"/>
                <a:gd name="T58" fmla="*/ 2147483646 w 80"/>
                <a:gd name="T59" fmla="*/ 2147483646 h 355"/>
                <a:gd name="T60" fmla="*/ 2147483646 w 80"/>
                <a:gd name="T61" fmla="*/ 2147483646 h 355"/>
                <a:gd name="T62" fmla="*/ 2147483646 w 80"/>
                <a:gd name="T63" fmla="*/ 2147483646 h 355"/>
                <a:gd name="T64" fmla="*/ 2147483646 w 80"/>
                <a:gd name="T65" fmla="*/ 2147483646 h 355"/>
                <a:gd name="T66" fmla="*/ 2147483646 w 80"/>
                <a:gd name="T67" fmla="*/ 2147483646 h 355"/>
                <a:gd name="T68" fmla="*/ 2147483646 w 80"/>
                <a:gd name="T69" fmla="*/ 2147483646 h 355"/>
                <a:gd name="T70" fmla="*/ 2147483646 w 80"/>
                <a:gd name="T71" fmla="*/ 2147483646 h 355"/>
                <a:gd name="T72" fmla="*/ 2147483646 w 80"/>
                <a:gd name="T73" fmla="*/ 2147483646 h 355"/>
                <a:gd name="T74" fmla="*/ 2147483646 w 80"/>
                <a:gd name="T75" fmla="*/ 2147483646 h 355"/>
                <a:gd name="T76" fmla="*/ 2147483646 w 80"/>
                <a:gd name="T77" fmla="*/ 2147483646 h 355"/>
                <a:gd name="T78" fmla="*/ 2147483646 w 80"/>
                <a:gd name="T79" fmla="*/ 2147483646 h 355"/>
                <a:gd name="T80" fmla="*/ 2147483646 w 80"/>
                <a:gd name="T81" fmla="*/ 2147483646 h 355"/>
                <a:gd name="T82" fmla="*/ 2147483646 w 80"/>
                <a:gd name="T83" fmla="*/ 2147483646 h 355"/>
                <a:gd name="T84" fmla="*/ 2147483646 w 80"/>
                <a:gd name="T85" fmla="*/ 2147483646 h 355"/>
                <a:gd name="T86" fmla="*/ 2147483646 w 80"/>
                <a:gd name="T87" fmla="*/ 2147483646 h 355"/>
                <a:gd name="T88" fmla="*/ 2147483646 w 80"/>
                <a:gd name="T89" fmla="*/ 2147483646 h 355"/>
                <a:gd name="T90" fmla="*/ 2147483646 w 80"/>
                <a:gd name="T91" fmla="*/ 2147483646 h 355"/>
                <a:gd name="T92" fmla="*/ 2147483646 w 80"/>
                <a:gd name="T93" fmla="*/ 2147483646 h 355"/>
                <a:gd name="T94" fmla="*/ 2147483646 w 80"/>
                <a:gd name="T95" fmla="*/ 2147483646 h 355"/>
                <a:gd name="T96" fmla="*/ 2147483646 w 80"/>
                <a:gd name="T97" fmla="*/ 2147483646 h 355"/>
                <a:gd name="T98" fmla="*/ 2147483646 w 80"/>
                <a:gd name="T99" fmla="*/ 2147483646 h 355"/>
                <a:gd name="T100" fmla="*/ 2147483646 w 80"/>
                <a:gd name="T101" fmla="*/ 2147483646 h 355"/>
                <a:gd name="T102" fmla="*/ 2147483646 w 80"/>
                <a:gd name="T103" fmla="*/ 2147483646 h 355"/>
                <a:gd name="T104" fmla="*/ 2147483646 w 80"/>
                <a:gd name="T105" fmla="*/ 2147483646 h 355"/>
                <a:gd name="T106" fmla="*/ 2147483646 w 80"/>
                <a:gd name="T107" fmla="*/ 2147483646 h 355"/>
                <a:gd name="T108" fmla="*/ 2147483646 w 80"/>
                <a:gd name="T109" fmla="*/ 2147483646 h 35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80" h="355">
                  <a:moveTo>
                    <a:pt x="78" y="29"/>
                  </a:moveTo>
                  <a:cubicBezTo>
                    <a:pt x="80" y="24"/>
                    <a:pt x="77" y="16"/>
                    <a:pt x="71" y="19"/>
                  </a:cubicBezTo>
                  <a:cubicBezTo>
                    <a:pt x="71" y="19"/>
                    <a:pt x="71" y="19"/>
                    <a:pt x="71" y="19"/>
                  </a:cubicBezTo>
                  <a:cubicBezTo>
                    <a:pt x="72" y="14"/>
                    <a:pt x="66" y="9"/>
                    <a:pt x="61" y="12"/>
                  </a:cubicBezTo>
                  <a:cubicBezTo>
                    <a:pt x="60" y="12"/>
                    <a:pt x="60" y="12"/>
                    <a:pt x="60" y="12"/>
                  </a:cubicBezTo>
                  <a:cubicBezTo>
                    <a:pt x="59" y="12"/>
                    <a:pt x="58" y="12"/>
                    <a:pt x="56" y="13"/>
                  </a:cubicBezTo>
                  <a:cubicBezTo>
                    <a:pt x="55" y="13"/>
                    <a:pt x="55" y="13"/>
                    <a:pt x="55" y="13"/>
                  </a:cubicBezTo>
                  <a:cubicBezTo>
                    <a:pt x="55" y="13"/>
                    <a:pt x="54" y="13"/>
                    <a:pt x="53" y="13"/>
                  </a:cubicBezTo>
                  <a:cubicBezTo>
                    <a:pt x="57" y="7"/>
                    <a:pt x="50" y="0"/>
                    <a:pt x="44" y="5"/>
                  </a:cubicBezTo>
                  <a:cubicBezTo>
                    <a:pt x="41" y="8"/>
                    <a:pt x="38" y="10"/>
                    <a:pt x="35" y="12"/>
                  </a:cubicBezTo>
                  <a:cubicBezTo>
                    <a:pt x="28" y="12"/>
                    <a:pt x="23" y="14"/>
                    <a:pt x="16" y="18"/>
                  </a:cubicBezTo>
                  <a:cubicBezTo>
                    <a:pt x="10" y="21"/>
                    <a:pt x="14" y="30"/>
                    <a:pt x="21" y="28"/>
                  </a:cubicBezTo>
                  <a:cubicBezTo>
                    <a:pt x="24" y="28"/>
                    <a:pt x="28" y="27"/>
                    <a:pt x="31" y="26"/>
                  </a:cubicBezTo>
                  <a:cubicBezTo>
                    <a:pt x="23" y="36"/>
                    <a:pt x="20" y="50"/>
                    <a:pt x="22" y="63"/>
                  </a:cubicBezTo>
                  <a:cubicBezTo>
                    <a:pt x="21" y="68"/>
                    <a:pt x="19" y="72"/>
                    <a:pt x="18" y="77"/>
                  </a:cubicBezTo>
                  <a:cubicBezTo>
                    <a:pt x="17" y="80"/>
                    <a:pt x="18" y="82"/>
                    <a:pt x="20" y="84"/>
                  </a:cubicBezTo>
                  <a:cubicBezTo>
                    <a:pt x="20" y="86"/>
                    <a:pt x="21" y="88"/>
                    <a:pt x="23" y="89"/>
                  </a:cubicBezTo>
                  <a:cubicBezTo>
                    <a:pt x="18" y="89"/>
                    <a:pt x="13" y="92"/>
                    <a:pt x="13" y="97"/>
                  </a:cubicBezTo>
                  <a:cubicBezTo>
                    <a:pt x="16" y="122"/>
                    <a:pt x="15" y="147"/>
                    <a:pt x="16" y="173"/>
                  </a:cubicBezTo>
                  <a:cubicBezTo>
                    <a:pt x="16" y="177"/>
                    <a:pt x="16" y="181"/>
                    <a:pt x="16" y="185"/>
                  </a:cubicBezTo>
                  <a:cubicBezTo>
                    <a:pt x="17" y="190"/>
                    <a:pt x="17" y="195"/>
                    <a:pt x="18" y="201"/>
                  </a:cubicBezTo>
                  <a:cubicBezTo>
                    <a:pt x="11" y="219"/>
                    <a:pt x="6" y="238"/>
                    <a:pt x="6" y="257"/>
                  </a:cubicBezTo>
                  <a:cubicBezTo>
                    <a:pt x="6" y="258"/>
                    <a:pt x="6" y="258"/>
                    <a:pt x="6" y="259"/>
                  </a:cubicBezTo>
                  <a:cubicBezTo>
                    <a:pt x="3" y="268"/>
                    <a:pt x="2" y="277"/>
                    <a:pt x="0" y="287"/>
                  </a:cubicBezTo>
                  <a:cubicBezTo>
                    <a:pt x="0" y="289"/>
                    <a:pt x="1" y="291"/>
                    <a:pt x="3" y="292"/>
                  </a:cubicBezTo>
                  <a:cubicBezTo>
                    <a:pt x="2" y="300"/>
                    <a:pt x="2" y="308"/>
                    <a:pt x="3" y="315"/>
                  </a:cubicBezTo>
                  <a:cubicBezTo>
                    <a:pt x="3" y="318"/>
                    <a:pt x="5" y="319"/>
                    <a:pt x="6" y="320"/>
                  </a:cubicBezTo>
                  <a:cubicBezTo>
                    <a:pt x="6" y="322"/>
                    <a:pt x="6" y="324"/>
                    <a:pt x="5" y="327"/>
                  </a:cubicBezTo>
                  <a:cubicBezTo>
                    <a:pt x="5" y="330"/>
                    <a:pt x="7" y="333"/>
                    <a:pt x="10" y="334"/>
                  </a:cubicBezTo>
                  <a:cubicBezTo>
                    <a:pt x="9" y="336"/>
                    <a:pt x="9" y="338"/>
                    <a:pt x="8" y="340"/>
                  </a:cubicBezTo>
                  <a:cubicBezTo>
                    <a:pt x="6" y="351"/>
                    <a:pt x="20" y="355"/>
                    <a:pt x="24" y="345"/>
                  </a:cubicBezTo>
                  <a:cubicBezTo>
                    <a:pt x="25" y="343"/>
                    <a:pt x="26" y="342"/>
                    <a:pt x="26" y="340"/>
                  </a:cubicBezTo>
                  <a:cubicBezTo>
                    <a:pt x="29" y="340"/>
                    <a:pt x="32" y="338"/>
                    <a:pt x="32" y="334"/>
                  </a:cubicBezTo>
                  <a:cubicBezTo>
                    <a:pt x="33" y="330"/>
                    <a:pt x="34" y="325"/>
                    <a:pt x="35" y="321"/>
                  </a:cubicBezTo>
                  <a:cubicBezTo>
                    <a:pt x="35" y="320"/>
                    <a:pt x="35" y="319"/>
                    <a:pt x="35" y="318"/>
                  </a:cubicBezTo>
                  <a:cubicBezTo>
                    <a:pt x="36" y="312"/>
                    <a:pt x="36" y="307"/>
                    <a:pt x="37" y="301"/>
                  </a:cubicBezTo>
                  <a:cubicBezTo>
                    <a:pt x="40" y="293"/>
                    <a:pt x="43" y="284"/>
                    <a:pt x="46" y="276"/>
                  </a:cubicBezTo>
                  <a:cubicBezTo>
                    <a:pt x="47" y="272"/>
                    <a:pt x="46" y="270"/>
                    <a:pt x="44" y="268"/>
                  </a:cubicBezTo>
                  <a:cubicBezTo>
                    <a:pt x="45" y="267"/>
                    <a:pt x="46" y="266"/>
                    <a:pt x="46" y="265"/>
                  </a:cubicBezTo>
                  <a:cubicBezTo>
                    <a:pt x="47" y="261"/>
                    <a:pt x="47" y="257"/>
                    <a:pt x="48" y="253"/>
                  </a:cubicBezTo>
                  <a:cubicBezTo>
                    <a:pt x="48" y="252"/>
                    <a:pt x="48" y="252"/>
                    <a:pt x="48" y="251"/>
                  </a:cubicBezTo>
                  <a:cubicBezTo>
                    <a:pt x="49" y="250"/>
                    <a:pt x="49" y="249"/>
                    <a:pt x="49" y="248"/>
                  </a:cubicBezTo>
                  <a:cubicBezTo>
                    <a:pt x="50" y="237"/>
                    <a:pt x="52" y="225"/>
                    <a:pt x="53" y="213"/>
                  </a:cubicBezTo>
                  <a:cubicBezTo>
                    <a:pt x="56" y="199"/>
                    <a:pt x="57" y="184"/>
                    <a:pt x="57" y="169"/>
                  </a:cubicBezTo>
                  <a:cubicBezTo>
                    <a:pt x="57" y="167"/>
                    <a:pt x="56" y="166"/>
                    <a:pt x="55" y="164"/>
                  </a:cubicBezTo>
                  <a:cubicBezTo>
                    <a:pt x="57" y="159"/>
                    <a:pt x="59" y="153"/>
                    <a:pt x="61" y="147"/>
                  </a:cubicBezTo>
                  <a:cubicBezTo>
                    <a:pt x="63" y="143"/>
                    <a:pt x="61" y="140"/>
                    <a:pt x="58" y="139"/>
                  </a:cubicBezTo>
                  <a:cubicBezTo>
                    <a:pt x="59" y="130"/>
                    <a:pt x="59" y="122"/>
                    <a:pt x="59" y="113"/>
                  </a:cubicBezTo>
                  <a:cubicBezTo>
                    <a:pt x="59" y="111"/>
                    <a:pt x="57" y="108"/>
                    <a:pt x="54" y="107"/>
                  </a:cubicBezTo>
                  <a:cubicBezTo>
                    <a:pt x="54" y="106"/>
                    <a:pt x="54" y="106"/>
                    <a:pt x="54" y="106"/>
                  </a:cubicBezTo>
                  <a:cubicBezTo>
                    <a:pt x="61" y="96"/>
                    <a:pt x="66" y="84"/>
                    <a:pt x="69" y="70"/>
                  </a:cubicBezTo>
                  <a:cubicBezTo>
                    <a:pt x="70" y="65"/>
                    <a:pt x="67" y="62"/>
                    <a:pt x="63" y="61"/>
                  </a:cubicBezTo>
                  <a:cubicBezTo>
                    <a:pt x="63" y="60"/>
                    <a:pt x="63" y="59"/>
                    <a:pt x="63" y="58"/>
                  </a:cubicBezTo>
                  <a:cubicBezTo>
                    <a:pt x="64" y="56"/>
                    <a:pt x="65" y="55"/>
                    <a:pt x="65" y="53"/>
                  </a:cubicBezTo>
                  <a:cubicBezTo>
                    <a:pt x="70" y="45"/>
                    <a:pt x="75" y="37"/>
                    <a:pt x="78" y="29"/>
                  </a:cubicBezTo>
                  <a:close/>
                </a:path>
              </a:pathLst>
            </a:custGeom>
            <a:solidFill>
              <a:srgbClr val="F28C3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8479" name="Freeform 23">
              <a:extLst>
                <a:ext uri="{FF2B5EF4-FFF2-40B4-BE49-F238E27FC236}">
                  <a16:creationId xmlns="" xmlns:a16="http://schemas.microsoft.com/office/drawing/2014/main" id="{12835FCA-414F-486F-BFD2-79C4CF5DD036}"/>
                </a:ext>
              </a:extLst>
            </p:cNvPr>
            <p:cNvSpPr>
              <a:spLocks/>
            </p:cNvSpPr>
            <p:nvPr/>
          </p:nvSpPr>
          <p:spPr bwMode="auto">
            <a:xfrm>
              <a:off x="430103" y="4140157"/>
              <a:ext cx="417084" cy="211654"/>
            </a:xfrm>
            <a:custGeom>
              <a:avLst/>
              <a:gdLst>
                <a:gd name="T0" fmla="*/ 2147483646 w 85"/>
                <a:gd name="T1" fmla="*/ 2147483646 h 43"/>
                <a:gd name="T2" fmla="*/ 2147483646 w 85"/>
                <a:gd name="T3" fmla="*/ 2147483646 h 43"/>
                <a:gd name="T4" fmla="*/ 2147483646 w 85"/>
                <a:gd name="T5" fmla="*/ 2147483646 h 43"/>
                <a:gd name="T6" fmla="*/ 2147483646 w 85"/>
                <a:gd name="T7" fmla="*/ 2147483646 h 43"/>
                <a:gd name="T8" fmla="*/ 2147483646 w 85"/>
                <a:gd name="T9" fmla="*/ 2147483646 h 43"/>
                <a:gd name="T10" fmla="*/ 2147483646 w 85"/>
                <a:gd name="T11" fmla="*/ 2147483646 h 43"/>
                <a:gd name="T12" fmla="*/ 2147483646 w 85"/>
                <a:gd name="T13" fmla="*/ 2147483646 h 43"/>
                <a:gd name="T14" fmla="*/ 2147483646 w 85"/>
                <a:gd name="T15" fmla="*/ 2147483646 h 43"/>
                <a:gd name="T16" fmla="*/ 2147483646 w 85"/>
                <a:gd name="T17" fmla="*/ 2147483646 h 43"/>
                <a:gd name="T18" fmla="*/ 2147483646 w 85"/>
                <a:gd name="T19" fmla="*/ 2147483646 h 43"/>
                <a:gd name="T20" fmla="*/ 2147483646 w 85"/>
                <a:gd name="T21" fmla="*/ 2147483646 h 43"/>
                <a:gd name="T22" fmla="*/ 2147483646 w 85"/>
                <a:gd name="T23" fmla="*/ 2147483646 h 4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5" h="43">
                  <a:moveTo>
                    <a:pt x="77" y="10"/>
                  </a:moveTo>
                  <a:cubicBezTo>
                    <a:pt x="71" y="8"/>
                    <a:pt x="65" y="6"/>
                    <a:pt x="59" y="5"/>
                  </a:cubicBezTo>
                  <a:cubicBezTo>
                    <a:pt x="59" y="5"/>
                    <a:pt x="59" y="5"/>
                    <a:pt x="58" y="4"/>
                  </a:cubicBezTo>
                  <a:cubicBezTo>
                    <a:pt x="55" y="4"/>
                    <a:pt x="52" y="3"/>
                    <a:pt x="47" y="3"/>
                  </a:cubicBezTo>
                  <a:cubicBezTo>
                    <a:pt x="35" y="1"/>
                    <a:pt x="23" y="0"/>
                    <a:pt x="11" y="2"/>
                  </a:cubicBezTo>
                  <a:cubicBezTo>
                    <a:pt x="2" y="3"/>
                    <a:pt x="0" y="12"/>
                    <a:pt x="5" y="16"/>
                  </a:cubicBezTo>
                  <a:cubicBezTo>
                    <a:pt x="4" y="19"/>
                    <a:pt x="5" y="23"/>
                    <a:pt x="9" y="23"/>
                  </a:cubicBezTo>
                  <a:cubicBezTo>
                    <a:pt x="9" y="24"/>
                    <a:pt x="9" y="24"/>
                    <a:pt x="9" y="24"/>
                  </a:cubicBezTo>
                  <a:cubicBezTo>
                    <a:pt x="8" y="27"/>
                    <a:pt x="9" y="31"/>
                    <a:pt x="12" y="32"/>
                  </a:cubicBezTo>
                  <a:cubicBezTo>
                    <a:pt x="30" y="41"/>
                    <a:pt x="49" y="43"/>
                    <a:pt x="64" y="31"/>
                  </a:cubicBezTo>
                  <a:cubicBezTo>
                    <a:pt x="69" y="30"/>
                    <a:pt x="74" y="28"/>
                    <a:pt x="79" y="25"/>
                  </a:cubicBezTo>
                  <a:cubicBezTo>
                    <a:pt x="85" y="21"/>
                    <a:pt x="83" y="12"/>
                    <a:pt x="77" y="10"/>
                  </a:cubicBezTo>
                  <a:close/>
                </a:path>
              </a:pathLst>
            </a:custGeom>
            <a:solidFill>
              <a:srgbClr val="D5866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8480" name="Freeform 91">
              <a:extLst>
                <a:ext uri="{FF2B5EF4-FFF2-40B4-BE49-F238E27FC236}">
                  <a16:creationId xmlns="" xmlns:a16="http://schemas.microsoft.com/office/drawing/2014/main" id="{F67505CF-CDCE-4C80-A09C-D0CA0679759D}"/>
                </a:ext>
              </a:extLst>
            </p:cNvPr>
            <p:cNvSpPr>
              <a:spLocks noEditPoints="1"/>
            </p:cNvSpPr>
            <p:nvPr/>
          </p:nvSpPr>
          <p:spPr bwMode="auto">
            <a:xfrm>
              <a:off x="392752" y="3324665"/>
              <a:ext cx="637039" cy="2780557"/>
            </a:xfrm>
            <a:custGeom>
              <a:avLst/>
              <a:gdLst>
                <a:gd name="T0" fmla="*/ 2147483646 w 130"/>
                <a:gd name="T1" fmla="*/ 2147483646 h 566"/>
                <a:gd name="T2" fmla="*/ 2147483646 w 130"/>
                <a:gd name="T3" fmla="*/ 2147483646 h 566"/>
                <a:gd name="T4" fmla="*/ 2147483646 w 130"/>
                <a:gd name="T5" fmla="*/ 2147483646 h 566"/>
                <a:gd name="T6" fmla="*/ 2147483646 w 130"/>
                <a:gd name="T7" fmla="*/ 2147483646 h 566"/>
                <a:gd name="T8" fmla="*/ 2147483646 w 130"/>
                <a:gd name="T9" fmla="*/ 2147483646 h 566"/>
                <a:gd name="T10" fmla="*/ 2147483646 w 130"/>
                <a:gd name="T11" fmla="*/ 2147483646 h 566"/>
                <a:gd name="T12" fmla="*/ 2147483646 w 130"/>
                <a:gd name="T13" fmla="*/ 2147483646 h 566"/>
                <a:gd name="T14" fmla="*/ 2147483646 w 130"/>
                <a:gd name="T15" fmla="*/ 2147483646 h 566"/>
                <a:gd name="T16" fmla="*/ 2147483646 w 130"/>
                <a:gd name="T17" fmla="*/ 2147483646 h 566"/>
                <a:gd name="T18" fmla="*/ 2147483646 w 130"/>
                <a:gd name="T19" fmla="*/ 2147483646 h 566"/>
                <a:gd name="T20" fmla="*/ 2147483646 w 130"/>
                <a:gd name="T21" fmla="*/ 2147483646 h 566"/>
                <a:gd name="T22" fmla="*/ 2147483646 w 130"/>
                <a:gd name="T23" fmla="*/ 2147483646 h 566"/>
                <a:gd name="T24" fmla="*/ 2147483646 w 130"/>
                <a:gd name="T25" fmla="*/ 2147483646 h 566"/>
                <a:gd name="T26" fmla="*/ 2147483646 w 130"/>
                <a:gd name="T27" fmla="*/ 2147483646 h 566"/>
                <a:gd name="T28" fmla="*/ 2147483646 w 130"/>
                <a:gd name="T29" fmla="*/ 2147483646 h 566"/>
                <a:gd name="T30" fmla="*/ 2147483646 w 130"/>
                <a:gd name="T31" fmla="*/ 2147483646 h 566"/>
                <a:gd name="T32" fmla="*/ 2147483646 w 130"/>
                <a:gd name="T33" fmla="*/ 2147483646 h 566"/>
                <a:gd name="T34" fmla="*/ 2147483646 w 130"/>
                <a:gd name="T35" fmla="*/ 2147483646 h 566"/>
                <a:gd name="T36" fmla="*/ 2147483646 w 130"/>
                <a:gd name="T37" fmla="*/ 2147483646 h 566"/>
                <a:gd name="T38" fmla="*/ 2147483646 w 130"/>
                <a:gd name="T39" fmla="*/ 2147483646 h 566"/>
                <a:gd name="T40" fmla="*/ 2147483646 w 130"/>
                <a:gd name="T41" fmla="*/ 2147483646 h 566"/>
                <a:gd name="T42" fmla="*/ 2147483646 w 130"/>
                <a:gd name="T43" fmla="*/ 2147483646 h 566"/>
                <a:gd name="T44" fmla="*/ 2147483646 w 130"/>
                <a:gd name="T45" fmla="*/ 2147483646 h 566"/>
                <a:gd name="T46" fmla="*/ 2147483646 w 130"/>
                <a:gd name="T47" fmla="*/ 2147483646 h 566"/>
                <a:gd name="T48" fmla="*/ 2147483646 w 130"/>
                <a:gd name="T49" fmla="*/ 2147483646 h 566"/>
                <a:gd name="T50" fmla="*/ 2147483646 w 130"/>
                <a:gd name="T51" fmla="*/ 2147483646 h 566"/>
                <a:gd name="T52" fmla="*/ 2147483646 w 130"/>
                <a:gd name="T53" fmla="*/ 2147483646 h 566"/>
                <a:gd name="T54" fmla="*/ 2147483646 w 130"/>
                <a:gd name="T55" fmla="*/ 2147483646 h 566"/>
                <a:gd name="T56" fmla="*/ 2147483646 w 130"/>
                <a:gd name="T57" fmla="*/ 2147483646 h 566"/>
                <a:gd name="T58" fmla="*/ 2147483646 w 130"/>
                <a:gd name="T59" fmla="*/ 2147483646 h 566"/>
                <a:gd name="T60" fmla="*/ 2147483646 w 130"/>
                <a:gd name="T61" fmla="*/ 2147483646 h 566"/>
                <a:gd name="T62" fmla="*/ 2147483646 w 130"/>
                <a:gd name="T63" fmla="*/ 2147483646 h 566"/>
                <a:gd name="T64" fmla="*/ 2147483646 w 130"/>
                <a:gd name="T65" fmla="*/ 2147483646 h 566"/>
                <a:gd name="T66" fmla="*/ 2147483646 w 130"/>
                <a:gd name="T67" fmla="*/ 2147483646 h 566"/>
                <a:gd name="T68" fmla="*/ 2147483646 w 130"/>
                <a:gd name="T69" fmla="*/ 2147483646 h 566"/>
                <a:gd name="T70" fmla="*/ 2147483646 w 130"/>
                <a:gd name="T71" fmla="*/ 2147483646 h 566"/>
                <a:gd name="T72" fmla="*/ 2147483646 w 130"/>
                <a:gd name="T73" fmla="*/ 2147483646 h 566"/>
                <a:gd name="T74" fmla="*/ 2147483646 w 130"/>
                <a:gd name="T75" fmla="*/ 2147483646 h 566"/>
                <a:gd name="T76" fmla="*/ 2147483646 w 130"/>
                <a:gd name="T77" fmla="*/ 2147483646 h 566"/>
                <a:gd name="T78" fmla="*/ 2147483646 w 130"/>
                <a:gd name="T79" fmla="*/ 2147483646 h 566"/>
                <a:gd name="T80" fmla="*/ 2147483646 w 130"/>
                <a:gd name="T81" fmla="*/ 2147483646 h 566"/>
                <a:gd name="T82" fmla="*/ 2147483646 w 130"/>
                <a:gd name="T83" fmla="*/ 2147483646 h 566"/>
                <a:gd name="T84" fmla="*/ 2147483646 w 130"/>
                <a:gd name="T85" fmla="*/ 2147483646 h 566"/>
                <a:gd name="T86" fmla="*/ 2147483646 w 130"/>
                <a:gd name="T87" fmla="*/ 2147483646 h 566"/>
                <a:gd name="T88" fmla="*/ 2147483646 w 130"/>
                <a:gd name="T89" fmla="*/ 2147483646 h 566"/>
                <a:gd name="T90" fmla="*/ 2147483646 w 130"/>
                <a:gd name="T91" fmla="*/ 2147483646 h 566"/>
                <a:gd name="T92" fmla="*/ 2147483646 w 130"/>
                <a:gd name="T93" fmla="*/ 2147483646 h 56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30" h="566">
                  <a:moveTo>
                    <a:pt x="95" y="171"/>
                  </a:moveTo>
                  <a:cubicBezTo>
                    <a:pt x="130" y="122"/>
                    <a:pt x="96" y="59"/>
                    <a:pt x="81" y="8"/>
                  </a:cubicBezTo>
                  <a:cubicBezTo>
                    <a:pt x="81" y="7"/>
                    <a:pt x="81" y="7"/>
                    <a:pt x="81" y="6"/>
                  </a:cubicBezTo>
                  <a:cubicBezTo>
                    <a:pt x="81" y="5"/>
                    <a:pt x="80" y="5"/>
                    <a:pt x="80" y="4"/>
                  </a:cubicBezTo>
                  <a:cubicBezTo>
                    <a:pt x="80" y="3"/>
                    <a:pt x="79" y="2"/>
                    <a:pt x="79" y="2"/>
                  </a:cubicBezTo>
                  <a:cubicBezTo>
                    <a:pt x="79" y="0"/>
                    <a:pt x="77" y="1"/>
                    <a:pt x="77" y="2"/>
                  </a:cubicBezTo>
                  <a:cubicBezTo>
                    <a:pt x="77" y="2"/>
                    <a:pt x="77" y="3"/>
                    <a:pt x="77" y="3"/>
                  </a:cubicBezTo>
                  <a:cubicBezTo>
                    <a:pt x="76" y="4"/>
                    <a:pt x="76" y="4"/>
                    <a:pt x="75" y="5"/>
                  </a:cubicBezTo>
                  <a:cubicBezTo>
                    <a:pt x="69" y="30"/>
                    <a:pt x="60" y="46"/>
                    <a:pt x="43" y="64"/>
                  </a:cubicBezTo>
                  <a:cubicBezTo>
                    <a:pt x="32" y="76"/>
                    <a:pt x="22" y="89"/>
                    <a:pt x="15" y="104"/>
                  </a:cubicBezTo>
                  <a:cubicBezTo>
                    <a:pt x="10" y="117"/>
                    <a:pt x="1" y="162"/>
                    <a:pt x="26" y="162"/>
                  </a:cubicBezTo>
                  <a:cubicBezTo>
                    <a:pt x="28" y="161"/>
                    <a:pt x="28" y="159"/>
                    <a:pt x="26" y="158"/>
                  </a:cubicBezTo>
                  <a:cubicBezTo>
                    <a:pt x="13" y="157"/>
                    <a:pt x="20" y="123"/>
                    <a:pt x="21" y="117"/>
                  </a:cubicBezTo>
                  <a:cubicBezTo>
                    <a:pt x="24" y="102"/>
                    <a:pt x="33" y="89"/>
                    <a:pt x="43" y="78"/>
                  </a:cubicBezTo>
                  <a:cubicBezTo>
                    <a:pt x="58" y="60"/>
                    <a:pt x="76" y="44"/>
                    <a:pt x="80" y="21"/>
                  </a:cubicBezTo>
                  <a:cubicBezTo>
                    <a:pt x="83" y="38"/>
                    <a:pt x="88" y="56"/>
                    <a:pt x="93" y="73"/>
                  </a:cubicBezTo>
                  <a:cubicBezTo>
                    <a:pt x="102" y="108"/>
                    <a:pt x="100" y="136"/>
                    <a:pt x="84" y="168"/>
                  </a:cubicBezTo>
                  <a:cubicBezTo>
                    <a:pt x="79" y="167"/>
                    <a:pt x="74" y="166"/>
                    <a:pt x="69" y="165"/>
                  </a:cubicBezTo>
                  <a:cubicBezTo>
                    <a:pt x="69" y="165"/>
                    <a:pt x="69" y="165"/>
                    <a:pt x="69" y="165"/>
                  </a:cubicBezTo>
                  <a:cubicBezTo>
                    <a:pt x="81" y="153"/>
                    <a:pt x="86" y="132"/>
                    <a:pt x="84" y="115"/>
                  </a:cubicBezTo>
                  <a:cubicBezTo>
                    <a:pt x="84" y="113"/>
                    <a:pt x="80" y="113"/>
                    <a:pt x="80" y="115"/>
                  </a:cubicBezTo>
                  <a:cubicBezTo>
                    <a:pt x="77" y="132"/>
                    <a:pt x="76" y="148"/>
                    <a:pt x="67" y="163"/>
                  </a:cubicBezTo>
                  <a:cubicBezTo>
                    <a:pt x="67" y="164"/>
                    <a:pt x="67" y="164"/>
                    <a:pt x="67" y="165"/>
                  </a:cubicBezTo>
                  <a:cubicBezTo>
                    <a:pt x="64" y="164"/>
                    <a:pt x="61" y="164"/>
                    <a:pt x="58" y="163"/>
                  </a:cubicBezTo>
                  <a:cubicBezTo>
                    <a:pt x="68" y="134"/>
                    <a:pt x="77" y="100"/>
                    <a:pt x="75" y="70"/>
                  </a:cubicBezTo>
                  <a:cubicBezTo>
                    <a:pt x="74" y="67"/>
                    <a:pt x="70" y="66"/>
                    <a:pt x="70" y="69"/>
                  </a:cubicBezTo>
                  <a:cubicBezTo>
                    <a:pt x="65" y="100"/>
                    <a:pt x="58" y="132"/>
                    <a:pt x="55" y="163"/>
                  </a:cubicBezTo>
                  <a:cubicBezTo>
                    <a:pt x="52" y="163"/>
                    <a:pt x="48" y="162"/>
                    <a:pt x="45" y="162"/>
                  </a:cubicBezTo>
                  <a:cubicBezTo>
                    <a:pt x="45" y="162"/>
                    <a:pt x="45" y="162"/>
                    <a:pt x="45" y="162"/>
                  </a:cubicBezTo>
                  <a:cubicBezTo>
                    <a:pt x="45" y="160"/>
                    <a:pt x="45" y="158"/>
                    <a:pt x="45" y="156"/>
                  </a:cubicBezTo>
                  <a:cubicBezTo>
                    <a:pt x="44" y="151"/>
                    <a:pt x="43" y="146"/>
                    <a:pt x="43" y="141"/>
                  </a:cubicBezTo>
                  <a:cubicBezTo>
                    <a:pt x="42" y="127"/>
                    <a:pt x="45" y="115"/>
                    <a:pt x="47" y="102"/>
                  </a:cubicBezTo>
                  <a:cubicBezTo>
                    <a:pt x="47" y="100"/>
                    <a:pt x="43" y="98"/>
                    <a:pt x="42" y="100"/>
                  </a:cubicBezTo>
                  <a:cubicBezTo>
                    <a:pt x="34" y="110"/>
                    <a:pt x="34" y="125"/>
                    <a:pt x="35" y="137"/>
                  </a:cubicBezTo>
                  <a:cubicBezTo>
                    <a:pt x="35" y="143"/>
                    <a:pt x="36" y="150"/>
                    <a:pt x="38" y="156"/>
                  </a:cubicBezTo>
                  <a:cubicBezTo>
                    <a:pt x="39" y="159"/>
                    <a:pt x="41" y="160"/>
                    <a:pt x="43" y="162"/>
                  </a:cubicBezTo>
                  <a:cubicBezTo>
                    <a:pt x="31" y="162"/>
                    <a:pt x="19" y="162"/>
                    <a:pt x="7" y="165"/>
                  </a:cubicBezTo>
                  <a:cubicBezTo>
                    <a:pt x="0" y="166"/>
                    <a:pt x="3" y="176"/>
                    <a:pt x="9" y="175"/>
                  </a:cubicBezTo>
                  <a:cubicBezTo>
                    <a:pt x="4" y="188"/>
                    <a:pt x="11" y="195"/>
                    <a:pt x="21" y="199"/>
                  </a:cubicBezTo>
                  <a:cubicBezTo>
                    <a:pt x="19" y="275"/>
                    <a:pt x="15" y="352"/>
                    <a:pt x="11" y="428"/>
                  </a:cubicBezTo>
                  <a:cubicBezTo>
                    <a:pt x="10" y="453"/>
                    <a:pt x="7" y="479"/>
                    <a:pt x="7" y="504"/>
                  </a:cubicBezTo>
                  <a:cubicBezTo>
                    <a:pt x="7" y="523"/>
                    <a:pt x="8" y="546"/>
                    <a:pt x="20" y="563"/>
                  </a:cubicBezTo>
                  <a:cubicBezTo>
                    <a:pt x="21" y="565"/>
                    <a:pt x="25" y="566"/>
                    <a:pt x="28" y="564"/>
                  </a:cubicBezTo>
                  <a:cubicBezTo>
                    <a:pt x="60" y="524"/>
                    <a:pt x="62" y="463"/>
                    <a:pt x="65" y="414"/>
                  </a:cubicBezTo>
                  <a:cubicBezTo>
                    <a:pt x="67" y="382"/>
                    <a:pt x="70" y="349"/>
                    <a:pt x="74" y="317"/>
                  </a:cubicBezTo>
                  <a:cubicBezTo>
                    <a:pt x="78" y="277"/>
                    <a:pt x="86" y="237"/>
                    <a:pt x="92" y="198"/>
                  </a:cubicBezTo>
                  <a:cubicBezTo>
                    <a:pt x="93" y="198"/>
                    <a:pt x="94" y="197"/>
                    <a:pt x="95" y="197"/>
                  </a:cubicBezTo>
                  <a:cubicBezTo>
                    <a:pt x="96" y="197"/>
                    <a:pt x="97" y="195"/>
                    <a:pt x="97" y="194"/>
                  </a:cubicBezTo>
                  <a:cubicBezTo>
                    <a:pt x="98" y="187"/>
                    <a:pt x="98" y="180"/>
                    <a:pt x="97" y="173"/>
                  </a:cubicBezTo>
                  <a:cubicBezTo>
                    <a:pt x="97" y="172"/>
                    <a:pt x="96" y="171"/>
                    <a:pt x="95" y="171"/>
                  </a:cubicBezTo>
                  <a:close/>
                  <a:moveTo>
                    <a:pt x="63" y="172"/>
                  </a:moveTo>
                  <a:cubicBezTo>
                    <a:pt x="64" y="176"/>
                    <a:pt x="64" y="180"/>
                    <a:pt x="64" y="184"/>
                  </a:cubicBezTo>
                  <a:cubicBezTo>
                    <a:pt x="64" y="187"/>
                    <a:pt x="63" y="191"/>
                    <a:pt x="63" y="194"/>
                  </a:cubicBezTo>
                  <a:cubicBezTo>
                    <a:pt x="60" y="195"/>
                    <a:pt x="56" y="195"/>
                    <a:pt x="53" y="195"/>
                  </a:cubicBezTo>
                  <a:cubicBezTo>
                    <a:pt x="53" y="191"/>
                    <a:pt x="52" y="187"/>
                    <a:pt x="52" y="183"/>
                  </a:cubicBezTo>
                  <a:cubicBezTo>
                    <a:pt x="52" y="179"/>
                    <a:pt x="51" y="175"/>
                    <a:pt x="50" y="171"/>
                  </a:cubicBezTo>
                  <a:cubicBezTo>
                    <a:pt x="54" y="172"/>
                    <a:pt x="59" y="172"/>
                    <a:pt x="63" y="172"/>
                  </a:cubicBezTo>
                  <a:close/>
                  <a:moveTo>
                    <a:pt x="31" y="193"/>
                  </a:moveTo>
                  <a:cubicBezTo>
                    <a:pt x="36" y="189"/>
                    <a:pt x="36" y="179"/>
                    <a:pt x="35" y="172"/>
                  </a:cubicBezTo>
                  <a:cubicBezTo>
                    <a:pt x="39" y="171"/>
                    <a:pt x="43" y="171"/>
                    <a:pt x="47" y="171"/>
                  </a:cubicBezTo>
                  <a:cubicBezTo>
                    <a:pt x="48" y="176"/>
                    <a:pt x="48" y="181"/>
                    <a:pt x="47" y="185"/>
                  </a:cubicBezTo>
                  <a:cubicBezTo>
                    <a:pt x="47" y="189"/>
                    <a:pt x="47" y="192"/>
                    <a:pt x="47" y="195"/>
                  </a:cubicBezTo>
                  <a:cubicBezTo>
                    <a:pt x="42" y="195"/>
                    <a:pt x="36" y="195"/>
                    <a:pt x="31" y="194"/>
                  </a:cubicBezTo>
                  <a:lnTo>
                    <a:pt x="31" y="193"/>
                  </a:lnTo>
                  <a:close/>
                  <a:moveTo>
                    <a:pt x="14" y="174"/>
                  </a:moveTo>
                  <a:cubicBezTo>
                    <a:pt x="19" y="173"/>
                    <a:pt x="24" y="173"/>
                    <a:pt x="29" y="172"/>
                  </a:cubicBezTo>
                  <a:cubicBezTo>
                    <a:pt x="29" y="175"/>
                    <a:pt x="29" y="178"/>
                    <a:pt x="28" y="181"/>
                  </a:cubicBezTo>
                  <a:cubicBezTo>
                    <a:pt x="28" y="185"/>
                    <a:pt x="27" y="189"/>
                    <a:pt x="28" y="193"/>
                  </a:cubicBezTo>
                  <a:cubicBezTo>
                    <a:pt x="28" y="193"/>
                    <a:pt x="28" y="193"/>
                    <a:pt x="28" y="193"/>
                  </a:cubicBezTo>
                  <a:cubicBezTo>
                    <a:pt x="20" y="190"/>
                    <a:pt x="14" y="184"/>
                    <a:pt x="14" y="174"/>
                  </a:cubicBezTo>
                  <a:close/>
                  <a:moveTo>
                    <a:pt x="75" y="225"/>
                  </a:moveTo>
                  <a:cubicBezTo>
                    <a:pt x="67" y="224"/>
                    <a:pt x="59" y="228"/>
                    <a:pt x="52" y="231"/>
                  </a:cubicBezTo>
                  <a:cubicBezTo>
                    <a:pt x="51" y="231"/>
                    <a:pt x="51" y="233"/>
                    <a:pt x="52" y="233"/>
                  </a:cubicBezTo>
                  <a:cubicBezTo>
                    <a:pt x="56" y="232"/>
                    <a:pt x="61" y="232"/>
                    <a:pt x="65" y="232"/>
                  </a:cubicBezTo>
                  <a:cubicBezTo>
                    <a:pt x="68" y="231"/>
                    <a:pt x="71" y="231"/>
                    <a:pt x="74" y="231"/>
                  </a:cubicBezTo>
                  <a:cubicBezTo>
                    <a:pt x="73" y="238"/>
                    <a:pt x="72" y="244"/>
                    <a:pt x="71" y="251"/>
                  </a:cubicBezTo>
                  <a:cubicBezTo>
                    <a:pt x="70" y="252"/>
                    <a:pt x="68" y="252"/>
                    <a:pt x="67" y="253"/>
                  </a:cubicBezTo>
                  <a:cubicBezTo>
                    <a:pt x="63" y="254"/>
                    <a:pt x="59" y="253"/>
                    <a:pt x="54" y="252"/>
                  </a:cubicBezTo>
                  <a:cubicBezTo>
                    <a:pt x="52" y="252"/>
                    <a:pt x="51" y="255"/>
                    <a:pt x="54" y="256"/>
                  </a:cubicBezTo>
                  <a:cubicBezTo>
                    <a:pt x="58" y="257"/>
                    <a:pt x="65" y="258"/>
                    <a:pt x="70" y="257"/>
                  </a:cubicBezTo>
                  <a:cubicBezTo>
                    <a:pt x="70" y="264"/>
                    <a:pt x="69" y="271"/>
                    <a:pt x="68" y="278"/>
                  </a:cubicBezTo>
                  <a:cubicBezTo>
                    <a:pt x="67" y="279"/>
                    <a:pt x="65" y="280"/>
                    <a:pt x="63" y="280"/>
                  </a:cubicBezTo>
                  <a:cubicBezTo>
                    <a:pt x="60" y="281"/>
                    <a:pt x="57" y="281"/>
                    <a:pt x="54" y="280"/>
                  </a:cubicBezTo>
                  <a:cubicBezTo>
                    <a:pt x="52" y="280"/>
                    <a:pt x="51" y="283"/>
                    <a:pt x="54" y="284"/>
                  </a:cubicBezTo>
                  <a:cubicBezTo>
                    <a:pt x="58" y="285"/>
                    <a:pt x="63" y="286"/>
                    <a:pt x="67" y="284"/>
                  </a:cubicBezTo>
                  <a:cubicBezTo>
                    <a:pt x="67" y="285"/>
                    <a:pt x="67" y="286"/>
                    <a:pt x="67" y="287"/>
                  </a:cubicBezTo>
                  <a:cubicBezTo>
                    <a:pt x="66" y="294"/>
                    <a:pt x="66" y="301"/>
                    <a:pt x="65" y="308"/>
                  </a:cubicBezTo>
                  <a:cubicBezTo>
                    <a:pt x="64" y="308"/>
                    <a:pt x="64" y="308"/>
                    <a:pt x="63" y="308"/>
                  </a:cubicBezTo>
                  <a:cubicBezTo>
                    <a:pt x="59" y="309"/>
                    <a:pt x="55" y="310"/>
                    <a:pt x="50" y="309"/>
                  </a:cubicBezTo>
                  <a:cubicBezTo>
                    <a:pt x="49" y="308"/>
                    <a:pt x="48" y="310"/>
                    <a:pt x="49" y="311"/>
                  </a:cubicBezTo>
                  <a:cubicBezTo>
                    <a:pt x="54" y="314"/>
                    <a:pt x="60" y="315"/>
                    <a:pt x="64" y="312"/>
                  </a:cubicBezTo>
                  <a:cubicBezTo>
                    <a:pt x="64" y="320"/>
                    <a:pt x="63" y="328"/>
                    <a:pt x="62" y="336"/>
                  </a:cubicBezTo>
                  <a:cubicBezTo>
                    <a:pt x="61" y="336"/>
                    <a:pt x="61" y="336"/>
                    <a:pt x="61" y="336"/>
                  </a:cubicBezTo>
                  <a:cubicBezTo>
                    <a:pt x="59" y="337"/>
                    <a:pt x="58" y="338"/>
                    <a:pt x="56" y="339"/>
                  </a:cubicBezTo>
                  <a:cubicBezTo>
                    <a:pt x="54" y="339"/>
                    <a:pt x="52" y="339"/>
                    <a:pt x="50" y="338"/>
                  </a:cubicBezTo>
                  <a:cubicBezTo>
                    <a:pt x="48" y="338"/>
                    <a:pt x="47" y="341"/>
                    <a:pt x="49" y="342"/>
                  </a:cubicBezTo>
                  <a:cubicBezTo>
                    <a:pt x="53" y="344"/>
                    <a:pt x="58" y="344"/>
                    <a:pt x="62" y="341"/>
                  </a:cubicBezTo>
                  <a:cubicBezTo>
                    <a:pt x="60" y="353"/>
                    <a:pt x="59" y="364"/>
                    <a:pt x="59" y="376"/>
                  </a:cubicBezTo>
                  <a:cubicBezTo>
                    <a:pt x="58" y="375"/>
                    <a:pt x="57" y="375"/>
                    <a:pt x="56" y="375"/>
                  </a:cubicBezTo>
                  <a:cubicBezTo>
                    <a:pt x="54" y="375"/>
                    <a:pt x="53" y="374"/>
                    <a:pt x="52" y="373"/>
                  </a:cubicBezTo>
                  <a:cubicBezTo>
                    <a:pt x="51" y="369"/>
                    <a:pt x="46" y="372"/>
                    <a:pt x="48" y="375"/>
                  </a:cubicBezTo>
                  <a:cubicBezTo>
                    <a:pt x="50" y="379"/>
                    <a:pt x="54" y="381"/>
                    <a:pt x="58" y="380"/>
                  </a:cubicBezTo>
                  <a:cubicBezTo>
                    <a:pt x="58" y="383"/>
                    <a:pt x="58" y="387"/>
                    <a:pt x="57" y="390"/>
                  </a:cubicBezTo>
                  <a:cubicBezTo>
                    <a:pt x="57" y="396"/>
                    <a:pt x="56" y="403"/>
                    <a:pt x="56" y="410"/>
                  </a:cubicBezTo>
                  <a:cubicBezTo>
                    <a:pt x="54" y="409"/>
                    <a:pt x="51" y="409"/>
                    <a:pt x="49" y="408"/>
                  </a:cubicBezTo>
                  <a:cubicBezTo>
                    <a:pt x="46" y="407"/>
                    <a:pt x="44" y="411"/>
                    <a:pt x="47" y="412"/>
                  </a:cubicBezTo>
                  <a:cubicBezTo>
                    <a:pt x="50" y="413"/>
                    <a:pt x="52" y="414"/>
                    <a:pt x="55" y="414"/>
                  </a:cubicBezTo>
                  <a:cubicBezTo>
                    <a:pt x="55" y="423"/>
                    <a:pt x="54" y="432"/>
                    <a:pt x="53" y="441"/>
                  </a:cubicBezTo>
                  <a:cubicBezTo>
                    <a:pt x="52" y="441"/>
                    <a:pt x="51" y="440"/>
                    <a:pt x="50" y="439"/>
                  </a:cubicBezTo>
                  <a:cubicBezTo>
                    <a:pt x="49" y="436"/>
                    <a:pt x="45" y="438"/>
                    <a:pt x="46" y="441"/>
                  </a:cubicBezTo>
                  <a:cubicBezTo>
                    <a:pt x="47" y="444"/>
                    <a:pt x="50" y="446"/>
                    <a:pt x="53" y="446"/>
                  </a:cubicBezTo>
                  <a:cubicBezTo>
                    <a:pt x="52" y="453"/>
                    <a:pt x="51" y="461"/>
                    <a:pt x="50" y="468"/>
                  </a:cubicBezTo>
                  <a:cubicBezTo>
                    <a:pt x="46" y="468"/>
                    <a:pt x="42" y="468"/>
                    <a:pt x="38" y="467"/>
                  </a:cubicBezTo>
                  <a:cubicBezTo>
                    <a:pt x="37" y="466"/>
                    <a:pt x="36" y="468"/>
                    <a:pt x="37" y="469"/>
                  </a:cubicBezTo>
                  <a:cubicBezTo>
                    <a:pt x="41" y="471"/>
                    <a:pt x="45" y="472"/>
                    <a:pt x="50" y="472"/>
                  </a:cubicBezTo>
                  <a:cubicBezTo>
                    <a:pt x="49" y="474"/>
                    <a:pt x="49" y="476"/>
                    <a:pt x="49" y="478"/>
                  </a:cubicBezTo>
                  <a:cubicBezTo>
                    <a:pt x="48" y="484"/>
                    <a:pt x="47" y="489"/>
                    <a:pt x="46" y="495"/>
                  </a:cubicBezTo>
                  <a:cubicBezTo>
                    <a:pt x="44" y="494"/>
                    <a:pt x="42" y="494"/>
                    <a:pt x="40" y="494"/>
                  </a:cubicBezTo>
                  <a:cubicBezTo>
                    <a:pt x="37" y="494"/>
                    <a:pt x="37" y="498"/>
                    <a:pt x="40" y="498"/>
                  </a:cubicBezTo>
                  <a:cubicBezTo>
                    <a:pt x="42" y="498"/>
                    <a:pt x="44" y="499"/>
                    <a:pt x="45" y="499"/>
                  </a:cubicBezTo>
                  <a:cubicBezTo>
                    <a:pt x="43" y="509"/>
                    <a:pt x="41" y="519"/>
                    <a:pt x="37" y="528"/>
                  </a:cubicBezTo>
                  <a:cubicBezTo>
                    <a:pt x="36" y="527"/>
                    <a:pt x="35" y="526"/>
                    <a:pt x="33" y="525"/>
                  </a:cubicBezTo>
                  <a:cubicBezTo>
                    <a:pt x="31" y="523"/>
                    <a:pt x="29" y="525"/>
                    <a:pt x="31" y="527"/>
                  </a:cubicBezTo>
                  <a:cubicBezTo>
                    <a:pt x="32" y="529"/>
                    <a:pt x="34" y="531"/>
                    <a:pt x="35" y="533"/>
                  </a:cubicBezTo>
                  <a:cubicBezTo>
                    <a:pt x="32" y="539"/>
                    <a:pt x="29" y="546"/>
                    <a:pt x="25" y="551"/>
                  </a:cubicBezTo>
                  <a:cubicBezTo>
                    <a:pt x="15" y="533"/>
                    <a:pt x="16" y="508"/>
                    <a:pt x="17" y="489"/>
                  </a:cubicBezTo>
                  <a:cubicBezTo>
                    <a:pt x="17" y="466"/>
                    <a:pt x="20" y="444"/>
                    <a:pt x="21" y="421"/>
                  </a:cubicBezTo>
                  <a:cubicBezTo>
                    <a:pt x="23" y="348"/>
                    <a:pt x="28" y="274"/>
                    <a:pt x="26" y="201"/>
                  </a:cubicBezTo>
                  <a:cubicBezTo>
                    <a:pt x="42" y="204"/>
                    <a:pt x="65" y="202"/>
                    <a:pt x="81" y="200"/>
                  </a:cubicBezTo>
                  <a:cubicBezTo>
                    <a:pt x="79" y="208"/>
                    <a:pt x="77" y="217"/>
                    <a:pt x="75" y="225"/>
                  </a:cubicBezTo>
                  <a:close/>
                  <a:moveTo>
                    <a:pt x="86" y="185"/>
                  </a:moveTo>
                  <a:cubicBezTo>
                    <a:pt x="85" y="187"/>
                    <a:pt x="84" y="190"/>
                    <a:pt x="83" y="192"/>
                  </a:cubicBezTo>
                  <a:cubicBezTo>
                    <a:pt x="81" y="192"/>
                    <a:pt x="79" y="193"/>
                    <a:pt x="76" y="193"/>
                  </a:cubicBezTo>
                  <a:cubicBezTo>
                    <a:pt x="74" y="193"/>
                    <a:pt x="72" y="193"/>
                    <a:pt x="69" y="194"/>
                  </a:cubicBezTo>
                  <a:cubicBezTo>
                    <a:pt x="69" y="191"/>
                    <a:pt x="68" y="187"/>
                    <a:pt x="68" y="184"/>
                  </a:cubicBezTo>
                  <a:cubicBezTo>
                    <a:pt x="67" y="180"/>
                    <a:pt x="67" y="176"/>
                    <a:pt x="66" y="172"/>
                  </a:cubicBezTo>
                  <a:cubicBezTo>
                    <a:pt x="70" y="173"/>
                    <a:pt x="74" y="173"/>
                    <a:pt x="78" y="174"/>
                  </a:cubicBezTo>
                  <a:cubicBezTo>
                    <a:pt x="80" y="174"/>
                    <a:pt x="82" y="174"/>
                    <a:pt x="84" y="174"/>
                  </a:cubicBezTo>
                  <a:cubicBezTo>
                    <a:pt x="85" y="176"/>
                    <a:pt x="87" y="178"/>
                    <a:pt x="90" y="177"/>
                  </a:cubicBezTo>
                  <a:cubicBezTo>
                    <a:pt x="91" y="178"/>
                    <a:pt x="92" y="180"/>
                    <a:pt x="92" y="182"/>
                  </a:cubicBezTo>
                  <a:cubicBezTo>
                    <a:pt x="90" y="181"/>
                    <a:pt x="87" y="182"/>
                    <a:pt x="86" y="18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sp>
        <p:nvSpPr>
          <p:cNvPr id="18435" name="Rectangle 1">
            <a:extLst>
              <a:ext uri="{FF2B5EF4-FFF2-40B4-BE49-F238E27FC236}">
                <a16:creationId xmlns="" xmlns:a16="http://schemas.microsoft.com/office/drawing/2014/main" id="{F39FB94A-8877-4B9B-BC3C-1CE136022514}"/>
              </a:ext>
            </a:extLst>
          </p:cNvPr>
          <p:cNvSpPr>
            <a:spLocks noChangeArrowheads="1"/>
          </p:cNvSpPr>
          <p:nvPr/>
        </p:nvSpPr>
        <p:spPr bwMode="auto">
          <a:xfrm>
            <a:off x="1716381" y="32604"/>
            <a:ext cx="828201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rtl="0">
              <a:buNone/>
            </a:pPr>
            <a:r>
              <a:rPr lang="vi-VN" b="1" i="0" u="none" strike="noStrike" kern="1200" baseline="0" dirty="0">
                <a:solidFill>
                  <a:srgbClr val="FF0000"/>
                </a:solidFill>
                <a:latin typeface="Times New Roman" panose="02020603050405020304" pitchFamily="18" charset="0"/>
              </a:rPr>
              <a:t>2/ Gạch dưới động từ trong  các đoạn văn sau:</a:t>
            </a:r>
          </a:p>
        </p:txBody>
      </p:sp>
      <p:grpSp>
        <p:nvGrpSpPr>
          <p:cNvPr id="4" name="组合 75">
            <a:extLst>
              <a:ext uri="{FF2B5EF4-FFF2-40B4-BE49-F238E27FC236}">
                <a16:creationId xmlns="" xmlns:a16="http://schemas.microsoft.com/office/drawing/2014/main" id="{45FE562A-232D-4F9D-82FE-4BAD57106220}"/>
              </a:ext>
            </a:extLst>
          </p:cNvPr>
          <p:cNvGrpSpPr>
            <a:grpSpLocks/>
          </p:cNvGrpSpPr>
          <p:nvPr/>
        </p:nvGrpSpPr>
        <p:grpSpPr bwMode="auto">
          <a:xfrm>
            <a:off x="-254000" y="-211138"/>
            <a:ext cx="10083800" cy="908051"/>
            <a:chOff x="3312996" y="215475"/>
            <a:chExt cx="4556933" cy="907919"/>
          </a:xfrm>
        </p:grpSpPr>
        <p:grpSp>
          <p:nvGrpSpPr>
            <p:cNvPr id="18456" name="组合 76">
              <a:extLst>
                <a:ext uri="{FF2B5EF4-FFF2-40B4-BE49-F238E27FC236}">
                  <a16:creationId xmlns="" xmlns:a16="http://schemas.microsoft.com/office/drawing/2014/main" id="{19D0FE39-6AA4-4A0D-B912-5A963BFF7837}"/>
                </a:ext>
              </a:extLst>
            </p:cNvPr>
            <p:cNvGrpSpPr>
              <a:grpSpLocks/>
            </p:cNvGrpSpPr>
            <p:nvPr/>
          </p:nvGrpSpPr>
          <p:grpSpPr bwMode="auto">
            <a:xfrm rot="406819" flipH="1">
              <a:off x="3312996" y="215475"/>
              <a:ext cx="1030666" cy="703956"/>
              <a:chOff x="9015984" y="2528554"/>
              <a:chExt cx="2157344" cy="1473489"/>
            </a:xfrm>
          </p:grpSpPr>
          <p:sp>
            <p:nvSpPr>
              <p:cNvPr id="18468" name="Freeform 166">
                <a:extLst>
                  <a:ext uri="{FF2B5EF4-FFF2-40B4-BE49-F238E27FC236}">
                    <a16:creationId xmlns="" xmlns:a16="http://schemas.microsoft.com/office/drawing/2014/main" id="{DACF5419-D6D7-4326-89BB-AE699C097BFF}"/>
                  </a:ext>
                </a:extLst>
              </p:cNvPr>
              <p:cNvSpPr>
                <a:spLocks/>
              </p:cNvSpPr>
              <p:nvPr/>
            </p:nvSpPr>
            <p:spPr bwMode="auto">
              <a:xfrm>
                <a:off x="10132784" y="3116474"/>
                <a:ext cx="831450" cy="526422"/>
              </a:xfrm>
              <a:custGeom>
                <a:avLst/>
                <a:gdLst>
                  <a:gd name="T0" fmla="*/ 2147483646 w 143"/>
                  <a:gd name="T1" fmla="*/ 2147483646 h 90"/>
                  <a:gd name="T2" fmla="*/ 2147483646 w 143"/>
                  <a:gd name="T3" fmla="*/ 2147483646 h 90"/>
                  <a:gd name="T4" fmla="*/ 2147483646 w 143"/>
                  <a:gd name="T5" fmla="*/ 2147483646 h 90"/>
                  <a:gd name="T6" fmla="*/ 2147483646 w 143"/>
                  <a:gd name="T7" fmla="*/ 0 h 90"/>
                  <a:gd name="T8" fmla="*/ 0 w 143"/>
                  <a:gd name="T9" fmla="*/ 2147483646 h 90"/>
                  <a:gd name="T10" fmla="*/ 2147483646 w 143"/>
                  <a:gd name="T11" fmla="*/ 2147483646 h 9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3" h="90">
                    <a:moveTo>
                      <a:pt x="10" y="90"/>
                    </a:moveTo>
                    <a:cubicBezTo>
                      <a:pt x="10" y="90"/>
                      <a:pt x="10" y="90"/>
                      <a:pt x="10" y="90"/>
                    </a:cubicBezTo>
                    <a:cubicBezTo>
                      <a:pt x="52" y="61"/>
                      <a:pt x="98" y="41"/>
                      <a:pt x="143" y="18"/>
                    </a:cubicBezTo>
                    <a:cubicBezTo>
                      <a:pt x="138" y="12"/>
                      <a:pt x="134" y="7"/>
                      <a:pt x="130" y="0"/>
                    </a:cubicBezTo>
                    <a:cubicBezTo>
                      <a:pt x="0" y="77"/>
                      <a:pt x="0" y="77"/>
                      <a:pt x="0" y="77"/>
                    </a:cubicBezTo>
                    <a:cubicBezTo>
                      <a:pt x="4" y="79"/>
                      <a:pt x="8" y="83"/>
                      <a:pt x="10" y="90"/>
                    </a:cubicBezTo>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8469" name="Freeform 167">
                <a:extLst>
                  <a:ext uri="{FF2B5EF4-FFF2-40B4-BE49-F238E27FC236}">
                    <a16:creationId xmlns="" xmlns:a16="http://schemas.microsoft.com/office/drawing/2014/main" id="{4FF08CE9-1BB5-4FEF-97C3-2A126C71B5BE}"/>
                  </a:ext>
                </a:extLst>
              </p:cNvPr>
              <p:cNvSpPr>
                <a:spLocks/>
              </p:cNvSpPr>
              <p:nvPr/>
            </p:nvSpPr>
            <p:spPr bwMode="auto">
              <a:xfrm>
                <a:off x="9933530" y="2779466"/>
                <a:ext cx="954446" cy="787173"/>
              </a:xfrm>
              <a:custGeom>
                <a:avLst/>
                <a:gdLst>
                  <a:gd name="T0" fmla="*/ 2147483646 w 164"/>
                  <a:gd name="T1" fmla="*/ 2147483646 h 135"/>
                  <a:gd name="T2" fmla="*/ 2147483646 w 164"/>
                  <a:gd name="T3" fmla="*/ 0 h 135"/>
                  <a:gd name="T4" fmla="*/ 2147483646 w 164"/>
                  <a:gd name="T5" fmla="*/ 2147483646 h 135"/>
                  <a:gd name="T6" fmla="*/ 2147483646 w 164"/>
                  <a:gd name="T7" fmla="*/ 2147483646 h 135"/>
                  <a:gd name="T8" fmla="*/ 2147483646 w 164"/>
                  <a:gd name="T9" fmla="*/ 2147483646 h 135"/>
                  <a:gd name="T10" fmla="*/ 2147483646 w 164"/>
                  <a:gd name="T11" fmla="*/ 2147483646 h 1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4" h="135">
                    <a:moveTo>
                      <a:pt x="164" y="58"/>
                    </a:moveTo>
                    <a:cubicBezTo>
                      <a:pt x="154" y="40"/>
                      <a:pt x="146" y="20"/>
                      <a:pt x="140" y="0"/>
                    </a:cubicBezTo>
                    <a:cubicBezTo>
                      <a:pt x="9" y="77"/>
                      <a:pt x="9" y="77"/>
                      <a:pt x="9" y="77"/>
                    </a:cubicBezTo>
                    <a:cubicBezTo>
                      <a:pt x="13" y="92"/>
                      <a:pt x="0" y="109"/>
                      <a:pt x="5" y="120"/>
                    </a:cubicBezTo>
                    <a:cubicBezTo>
                      <a:pt x="10" y="129"/>
                      <a:pt x="24" y="128"/>
                      <a:pt x="34" y="135"/>
                    </a:cubicBezTo>
                    <a:cubicBezTo>
                      <a:pt x="164" y="58"/>
                      <a:pt x="164" y="58"/>
                      <a:pt x="164" y="58"/>
                    </a:cubicBezTo>
                  </a:path>
                </a:pathLst>
              </a:custGeom>
              <a:solidFill>
                <a:srgbClr val="ECC66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8470" name="Freeform 168">
                <a:extLst>
                  <a:ext uri="{FF2B5EF4-FFF2-40B4-BE49-F238E27FC236}">
                    <a16:creationId xmlns="" xmlns:a16="http://schemas.microsoft.com/office/drawing/2014/main" id="{82C6BBC1-EDCB-4E51-9D0D-2DF140751906}"/>
                  </a:ext>
                </a:extLst>
              </p:cNvPr>
              <p:cNvSpPr>
                <a:spLocks/>
              </p:cNvSpPr>
              <p:nvPr/>
            </p:nvSpPr>
            <p:spPr bwMode="auto">
              <a:xfrm>
                <a:off x="9618662" y="2570374"/>
                <a:ext cx="1129101" cy="656798"/>
              </a:xfrm>
              <a:custGeom>
                <a:avLst/>
                <a:gdLst>
                  <a:gd name="T0" fmla="*/ 2147483646 w 194"/>
                  <a:gd name="T1" fmla="*/ 0 h 113"/>
                  <a:gd name="T2" fmla="*/ 0 w 194"/>
                  <a:gd name="T3" fmla="*/ 2147483646 h 113"/>
                  <a:gd name="T4" fmla="*/ 2147483646 w 194"/>
                  <a:gd name="T5" fmla="*/ 2147483646 h 113"/>
                  <a:gd name="T6" fmla="*/ 2147483646 w 194"/>
                  <a:gd name="T7" fmla="*/ 2147483646 h 113"/>
                  <a:gd name="T8" fmla="*/ 2147483646 w 194"/>
                  <a:gd name="T9" fmla="*/ 2147483646 h 113"/>
                  <a:gd name="T10" fmla="*/ 2147483646 w 194"/>
                  <a:gd name="T11" fmla="*/ 0 h 11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4" h="113">
                    <a:moveTo>
                      <a:pt x="185" y="0"/>
                    </a:moveTo>
                    <a:cubicBezTo>
                      <a:pt x="0" y="110"/>
                      <a:pt x="0" y="110"/>
                      <a:pt x="0" y="110"/>
                    </a:cubicBezTo>
                    <a:cubicBezTo>
                      <a:pt x="4" y="108"/>
                      <a:pt x="47" y="90"/>
                      <a:pt x="59" y="105"/>
                    </a:cubicBezTo>
                    <a:cubicBezTo>
                      <a:pt x="61" y="108"/>
                      <a:pt x="63" y="110"/>
                      <a:pt x="63" y="113"/>
                    </a:cubicBezTo>
                    <a:cubicBezTo>
                      <a:pt x="194" y="36"/>
                      <a:pt x="194" y="36"/>
                      <a:pt x="194" y="36"/>
                    </a:cubicBezTo>
                    <a:cubicBezTo>
                      <a:pt x="191" y="24"/>
                      <a:pt x="188" y="12"/>
                      <a:pt x="185" y="0"/>
                    </a:cubicBezTo>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8471" name="Freeform 169">
                <a:extLst>
                  <a:ext uri="{FF2B5EF4-FFF2-40B4-BE49-F238E27FC236}">
                    <a16:creationId xmlns="" xmlns:a16="http://schemas.microsoft.com/office/drawing/2014/main" id="{463069F5-9EF0-4583-A10E-5B9E65FA4FD9}"/>
                  </a:ext>
                </a:extLst>
              </p:cNvPr>
              <p:cNvSpPr>
                <a:spLocks/>
              </p:cNvSpPr>
              <p:nvPr/>
            </p:nvSpPr>
            <p:spPr bwMode="auto">
              <a:xfrm>
                <a:off x="9200477" y="3094334"/>
                <a:ext cx="996266" cy="797012"/>
              </a:xfrm>
              <a:custGeom>
                <a:avLst/>
                <a:gdLst>
                  <a:gd name="T0" fmla="*/ 2147483646 w 171"/>
                  <a:gd name="T1" fmla="*/ 2147483646 h 137"/>
                  <a:gd name="T2" fmla="*/ 2147483646 w 171"/>
                  <a:gd name="T3" fmla="*/ 2147483646 h 137"/>
                  <a:gd name="T4" fmla="*/ 2147483646 w 171"/>
                  <a:gd name="T5" fmla="*/ 2147483646 h 137"/>
                  <a:gd name="T6" fmla="*/ 2147483646 w 171"/>
                  <a:gd name="T7" fmla="*/ 2147483646 h 137"/>
                  <a:gd name="T8" fmla="*/ 2147483646 w 171"/>
                  <a:gd name="T9" fmla="*/ 2147483646 h 137"/>
                  <a:gd name="T10" fmla="*/ 2147483646 w 171"/>
                  <a:gd name="T11" fmla="*/ 2147483646 h 137"/>
                  <a:gd name="T12" fmla="*/ 2147483646 w 171"/>
                  <a:gd name="T13" fmla="*/ 2147483646 h 137"/>
                  <a:gd name="T14" fmla="*/ 2147483646 w 171"/>
                  <a:gd name="T15" fmla="*/ 2147483646 h 137"/>
                  <a:gd name="T16" fmla="*/ 2147483646 w 171"/>
                  <a:gd name="T17" fmla="*/ 2147483646 h 137"/>
                  <a:gd name="T18" fmla="*/ 2147483646 w 171"/>
                  <a:gd name="T19" fmla="*/ 2147483646 h 137"/>
                  <a:gd name="T20" fmla="*/ 0 w 171"/>
                  <a:gd name="T21" fmla="*/ 2147483646 h 137"/>
                  <a:gd name="T22" fmla="*/ 2147483646 w 171"/>
                  <a:gd name="T23" fmla="*/ 2147483646 h 137"/>
                  <a:gd name="T24" fmla="*/ 2147483646 w 171"/>
                  <a:gd name="T25" fmla="*/ 2147483646 h 137"/>
                  <a:gd name="T26" fmla="*/ 2147483646 w 171"/>
                  <a:gd name="T27" fmla="*/ 2147483646 h 13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71" h="137">
                    <a:moveTo>
                      <a:pt x="170" y="94"/>
                    </a:moveTo>
                    <a:cubicBezTo>
                      <a:pt x="166" y="97"/>
                      <a:pt x="163" y="99"/>
                      <a:pt x="159" y="102"/>
                    </a:cubicBezTo>
                    <a:cubicBezTo>
                      <a:pt x="163" y="99"/>
                      <a:pt x="166" y="97"/>
                      <a:pt x="170" y="94"/>
                    </a:cubicBezTo>
                    <a:cubicBezTo>
                      <a:pt x="170" y="94"/>
                      <a:pt x="170" y="94"/>
                      <a:pt x="170" y="94"/>
                    </a:cubicBezTo>
                    <a:cubicBezTo>
                      <a:pt x="168" y="87"/>
                      <a:pt x="164" y="83"/>
                      <a:pt x="160" y="81"/>
                    </a:cubicBezTo>
                    <a:cubicBezTo>
                      <a:pt x="150" y="74"/>
                      <a:pt x="136" y="75"/>
                      <a:pt x="131" y="66"/>
                    </a:cubicBezTo>
                    <a:cubicBezTo>
                      <a:pt x="126" y="55"/>
                      <a:pt x="139" y="38"/>
                      <a:pt x="135" y="23"/>
                    </a:cubicBezTo>
                    <a:cubicBezTo>
                      <a:pt x="135" y="20"/>
                      <a:pt x="133" y="18"/>
                      <a:pt x="131" y="15"/>
                    </a:cubicBezTo>
                    <a:cubicBezTo>
                      <a:pt x="119" y="0"/>
                      <a:pt x="76" y="18"/>
                      <a:pt x="72" y="20"/>
                    </a:cubicBezTo>
                    <a:cubicBezTo>
                      <a:pt x="72" y="20"/>
                      <a:pt x="72" y="20"/>
                      <a:pt x="72" y="20"/>
                    </a:cubicBezTo>
                    <a:cubicBezTo>
                      <a:pt x="0" y="114"/>
                      <a:pt x="0" y="114"/>
                      <a:pt x="0" y="114"/>
                    </a:cubicBezTo>
                    <a:cubicBezTo>
                      <a:pt x="0" y="114"/>
                      <a:pt x="12" y="121"/>
                      <a:pt x="17" y="137"/>
                    </a:cubicBezTo>
                    <a:cubicBezTo>
                      <a:pt x="69" y="125"/>
                      <a:pt x="126" y="124"/>
                      <a:pt x="171" y="97"/>
                    </a:cubicBezTo>
                    <a:cubicBezTo>
                      <a:pt x="171" y="96"/>
                      <a:pt x="171" y="95"/>
                      <a:pt x="170" y="94"/>
                    </a:cubicBezTo>
                  </a:path>
                </a:pathLst>
              </a:custGeom>
              <a:solidFill>
                <a:srgbClr val="EACE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8472" name="Freeform 170">
                <a:extLst>
                  <a:ext uri="{FF2B5EF4-FFF2-40B4-BE49-F238E27FC236}">
                    <a16:creationId xmlns="" xmlns:a16="http://schemas.microsoft.com/office/drawing/2014/main" id="{10226856-08C2-4F44-919F-B67373C6F217}"/>
                  </a:ext>
                </a:extLst>
              </p:cNvPr>
              <p:cNvSpPr>
                <a:spLocks/>
              </p:cNvSpPr>
              <p:nvPr/>
            </p:nvSpPr>
            <p:spPr bwMode="auto">
              <a:xfrm>
                <a:off x="9033203" y="3758510"/>
                <a:ext cx="265671" cy="221392"/>
              </a:xfrm>
              <a:custGeom>
                <a:avLst/>
                <a:gdLst>
                  <a:gd name="T0" fmla="*/ 2147483646 w 46"/>
                  <a:gd name="T1" fmla="*/ 0 h 38"/>
                  <a:gd name="T2" fmla="*/ 0 w 46"/>
                  <a:gd name="T3" fmla="*/ 2147483646 h 38"/>
                  <a:gd name="T4" fmla="*/ 2147483646 w 46"/>
                  <a:gd name="T5" fmla="*/ 2147483646 h 38"/>
                  <a:gd name="T6" fmla="*/ 2147483646 w 46"/>
                  <a:gd name="T7" fmla="*/ 0 h 3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6" h="38">
                    <a:moveTo>
                      <a:pt x="29" y="0"/>
                    </a:moveTo>
                    <a:cubicBezTo>
                      <a:pt x="0" y="38"/>
                      <a:pt x="0" y="38"/>
                      <a:pt x="0" y="38"/>
                    </a:cubicBezTo>
                    <a:cubicBezTo>
                      <a:pt x="15" y="31"/>
                      <a:pt x="30" y="27"/>
                      <a:pt x="46" y="23"/>
                    </a:cubicBezTo>
                    <a:cubicBezTo>
                      <a:pt x="41" y="7"/>
                      <a:pt x="29" y="0"/>
                      <a:pt x="29" y="0"/>
                    </a:cubicBezTo>
                  </a:path>
                </a:pathLst>
              </a:custGeom>
              <a:solidFill>
                <a:srgbClr val="1F1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8473" name="Freeform 175">
                <a:extLst>
                  <a:ext uri="{FF2B5EF4-FFF2-40B4-BE49-F238E27FC236}">
                    <a16:creationId xmlns="" xmlns:a16="http://schemas.microsoft.com/office/drawing/2014/main" id="{508151F1-44DF-47E7-A31E-8DF4FBC8DE8D}"/>
                  </a:ext>
                </a:extLst>
              </p:cNvPr>
              <p:cNvSpPr>
                <a:spLocks/>
              </p:cNvSpPr>
              <p:nvPr/>
            </p:nvSpPr>
            <p:spPr bwMode="auto">
              <a:xfrm>
                <a:off x="9945831" y="3030377"/>
                <a:ext cx="1227497" cy="890489"/>
              </a:xfrm>
              <a:custGeom>
                <a:avLst/>
                <a:gdLst>
                  <a:gd name="T0" fmla="*/ 2147483646 w 211"/>
                  <a:gd name="T1" fmla="*/ 0 h 153"/>
                  <a:gd name="T2" fmla="*/ 2147483646 w 211"/>
                  <a:gd name="T3" fmla="*/ 0 h 153"/>
                  <a:gd name="T4" fmla="*/ 2147483646 w 211"/>
                  <a:gd name="T5" fmla="*/ 2147483646 h 153"/>
                  <a:gd name="T6" fmla="*/ 2147483646 w 211"/>
                  <a:gd name="T7" fmla="*/ 2147483646 h 153"/>
                  <a:gd name="T8" fmla="*/ 2147483646 w 211"/>
                  <a:gd name="T9" fmla="*/ 2147483646 h 153"/>
                  <a:gd name="T10" fmla="*/ 2147483646 w 211"/>
                  <a:gd name="T11" fmla="*/ 2147483646 h 153"/>
                  <a:gd name="T12" fmla="*/ 2147483646 w 211"/>
                  <a:gd name="T13" fmla="*/ 2147483646 h 153"/>
                  <a:gd name="T14" fmla="*/ 2147483646 w 211"/>
                  <a:gd name="T15" fmla="*/ 2147483646 h 153"/>
                  <a:gd name="T16" fmla="*/ 0 w 211"/>
                  <a:gd name="T17" fmla="*/ 2147483646 h 153"/>
                  <a:gd name="T18" fmla="*/ 2147483646 w 211"/>
                  <a:gd name="T19" fmla="*/ 2147483646 h 153"/>
                  <a:gd name="T20" fmla="*/ 2147483646 w 211"/>
                  <a:gd name="T21" fmla="*/ 2147483646 h 153"/>
                  <a:gd name="T22" fmla="*/ 2147483646 w 211"/>
                  <a:gd name="T23" fmla="*/ 2147483646 h 153"/>
                  <a:gd name="T24" fmla="*/ 2147483646 w 211"/>
                  <a:gd name="T25" fmla="*/ 2147483646 h 153"/>
                  <a:gd name="T26" fmla="*/ 2147483646 w 211"/>
                  <a:gd name="T27" fmla="*/ 0 h 153"/>
                  <a:gd name="T28" fmla="*/ 2147483646 w 211"/>
                  <a:gd name="T29" fmla="*/ 0 h 153"/>
                  <a:gd name="T30" fmla="*/ 2147483646 w 211"/>
                  <a:gd name="T31" fmla="*/ 0 h 1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11" h="153">
                    <a:moveTo>
                      <a:pt x="189" y="0"/>
                    </a:moveTo>
                    <a:cubicBezTo>
                      <a:pt x="189" y="0"/>
                      <a:pt x="189" y="0"/>
                      <a:pt x="189" y="0"/>
                    </a:cubicBezTo>
                    <a:cubicBezTo>
                      <a:pt x="162" y="15"/>
                      <a:pt x="162" y="15"/>
                      <a:pt x="162" y="15"/>
                    </a:cubicBezTo>
                    <a:cubicBezTo>
                      <a:pt x="166" y="22"/>
                      <a:pt x="170" y="27"/>
                      <a:pt x="175" y="33"/>
                    </a:cubicBezTo>
                    <a:cubicBezTo>
                      <a:pt x="175" y="33"/>
                      <a:pt x="175" y="33"/>
                      <a:pt x="175" y="33"/>
                    </a:cubicBezTo>
                    <a:cubicBezTo>
                      <a:pt x="175" y="33"/>
                      <a:pt x="175" y="33"/>
                      <a:pt x="175" y="33"/>
                    </a:cubicBezTo>
                    <a:cubicBezTo>
                      <a:pt x="130" y="56"/>
                      <a:pt x="84" y="76"/>
                      <a:pt x="42" y="105"/>
                    </a:cubicBezTo>
                    <a:cubicBezTo>
                      <a:pt x="43" y="106"/>
                      <a:pt x="43" y="107"/>
                      <a:pt x="43" y="108"/>
                    </a:cubicBezTo>
                    <a:cubicBezTo>
                      <a:pt x="43" y="125"/>
                      <a:pt x="6" y="149"/>
                      <a:pt x="0" y="153"/>
                    </a:cubicBezTo>
                    <a:cubicBezTo>
                      <a:pt x="185" y="45"/>
                      <a:pt x="185" y="45"/>
                      <a:pt x="185" y="45"/>
                    </a:cubicBezTo>
                    <a:cubicBezTo>
                      <a:pt x="211" y="30"/>
                      <a:pt x="211" y="30"/>
                      <a:pt x="211" y="30"/>
                    </a:cubicBezTo>
                    <a:cubicBezTo>
                      <a:pt x="211" y="30"/>
                      <a:pt x="211" y="30"/>
                      <a:pt x="211" y="30"/>
                    </a:cubicBezTo>
                    <a:cubicBezTo>
                      <a:pt x="211" y="29"/>
                      <a:pt x="211" y="29"/>
                      <a:pt x="211" y="29"/>
                    </a:cubicBezTo>
                    <a:cubicBezTo>
                      <a:pt x="204" y="20"/>
                      <a:pt x="196" y="10"/>
                      <a:pt x="190" y="0"/>
                    </a:cubicBezTo>
                    <a:cubicBezTo>
                      <a:pt x="189" y="0"/>
                      <a:pt x="189" y="0"/>
                      <a:pt x="189" y="0"/>
                    </a:cubicBezTo>
                    <a:cubicBezTo>
                      <a:pt x="189" y="0"/>
                      <a:pt x="189" y="0"/>
                      <a:pt x="189" y="0"/>
                    </a:cubicBezTo>
                  </a:path>
                </a:pathLst>
              </a:custGeom>
              <a:solidFill>
                <a:srgbClr val="E7D06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8474" name="Freeform 176">
                <a:extLst>
                  <a:ext uri="{FF2B5EF4-FFF2-40B4-BE49-F238E27FC236}">
                    <a16:creationId xmlns="" xmlns:a16="http://schemas.microsoft.com/office/drawing/2014/main" id="{22D176BB-8137-4DDE-8EF2-75A9C781EF70}"/>
                  </a:ext>
                </a:extLst>
              </p:cNvPr>
              <p:cNvSpPr>
                <a:spLocks/>
              </p:cNvSpPr>
              <p:nvPr/>
            </p:nvSpPr>
            <p:spPr bwMode="auto">
              <a:xfrm>
                <a:off x="10747762" y="2720427"/>
                <a:ext cx="297650" cy="396047"/>
              </a:xfrm>
              <a:custGeom>
                <a:avLst/>
                <a:gdLst>
                  <a:gd name="T0" fmla="*/ 2147483646 w 51"/>
                  <a:gd name="T1" fmla="*/ 0 h 68"/>
                  <a:gd name="T2" fmla="*/ 2147483646 w 51"/>
                  <a:gd name="T3" fmla="*/ 0 h 68"/>
                  <a:gd name="T4" fmla="*/ 0 w 51"/>
                  <a:gd name="T5" fmla="*/ 2147483646 h 68"/>
                  <a:gd name="T6" fmla="*/ 0 w 51"/>
                  <a:gd name="T7" fmla="*/ 2147483646 h 68"/>
                  <a:gd name="T8" fmla="*/ 2147483646 w 51"/>
                  <a:gd name="T9" fmla="*/ 2147483646 h 68"/>
                  <a:gd name="T10" fmla="*/ 2147483646 w 51"/>
                  <a:gd name="T11" fmla="*/ 2147483646 h 68"/>
                  <a:gd name="T12" fmla="*/ 2147483646 w 51"/>
                  <a:gd name="T13" fmla="*/ 2147483646 h 68"/>
                  <a:gd name="T14" fmla="*/ 2147483646 w 51"/>
                  <a:gd name="T15" fmla="*/ 0 h 6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1" h="68">
                    <a:moveTo>
                      <a:pt x="18" y="0"/>
                    </a:moveTo>
                    <a:cubicBezTo>
                      <a:pt x="18" y="0"/>
                      <a:pt x="18" y="0"/>
                      <a:pt x="18" y="0"/>
                    </a:cubicBezTo>
                    <a:cubicBezTo>
                      <a:pt x="0" y="10"/>
                      <a:pt x="0" y="10"/>
                      <a:pt x="0" y="10"/>
                    </a:cubicBezTo>
                    <a:cubicBezTo>
                      <a:pt x="0" y="10"/>
                      <a:pt x="0" y="10"/>
                      <a:pt x="0" y="10"/>
                    </a:cubicBezTo>
                    <a:cubicBezTo>
                      <a:pt x="6" y="30"/>
                      <a:pt x="14" y="50"/>
                      <a:pt x="24" y="68"/>
                    </a:cubicBezTo>
                    <a:cubicBezTo>
                      <a:pt x="24" y="68"/>
                      <a:pt x="24" y="68"/>
                      <a:pt x="24" y="68"/>
                    </a:cubicBezTo>
                    <a:cubicBezTo>
                      <a:pt x="51" y="53"/>
                      <a:pt x="51" y="53"/>
                      <a:pt x="51" y="53"/>
                    </a:cubicBezTo>
                    <a:cubicBezTo>
                      <a:pt x="38" y="35"/>
                      <a:pt x="27" y="17"/>
                      <a:pt x="18" y="0"/>
                    </a:cubicBezTo>
                  </a:path>
                </a:pathLst>
              </a:custGeom>
              <a:solidFill>
                <a:srgbClr val="DCB46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8475" name="Freeform 177">
                <a:extLst>
                  <a:ext uri="{FF2B5EF4-FFF2-40B4-BE49-F238E27FC236}">
                    <a16:creationId xmlns="" xmlns:a16="http://schemas.microsoft.com/office/drawing/2014/main" id="{88A74535-0944-449C-A1AF-5C7AED30035B}"/>
                  </a:ext>
                </a:extLst>
              </p:cNvPr>
              <p:cNvSpPr>
                <a:spLocks/>
              </p:cNvSpPr>
              <p:nvPr/>
            </p:nvSpPr>
            <p:spPr bwMode="auto">
              <a:xfrm>
                <a:off x="10696104" y="2528554"/>
                <a:ext cx="157435" cy="250912"/>
              </a:xfrm>
              <a:custGeom>
                <a:avLst/>
                <a:gdLst>
                  <a:gd name="T0" fmla="*/ 2147483646 w 27"/>
                  <a:gd name="T1" fmla="*/ 0 h 43"/>
                  <a:gd name="T2" fmla="*/ 2147483646 w 27"/>
                  <a:gd name="T3" fmla="*/ 0 h 43"/>
                  <a:gd name="T4" fmla="*/ 0 w 27"/>
                  <a:gd name="T5" fmla="*/ 2147483646 h 43"/>
                  <a:gd name="T6" fmla="*/ 2147483646 w 27"/>
                  <a:gd name="T7" fmla="*/ 2147483646 h 43"/>
                  <a:gd name="T8" fmla="*/ 2147483646 w 27"/>
                  <a:gd name="T9" fmla="*/ 2147483646 h 43"/>
                  <a:gd name="T10" fmla="*/ 2147483646 w 27"/>
                  <a:gd name="T11" fmla="*/ 0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7" h="43">
                    <a:moveTo>
                      <a:pt x="11" y="0"/>
                    </a:moveTo>
                    <a:cubicBezTo>
                      <a:pt x="11" y="0"/>
                      <a:pt x="11" y="0"/>
                      <a:pt x="11" y="0"/>
                    </a:cubicBezTo>
                    <a:cubicBezTo>
                      <a:pt x="0" y="7"/>
                      <a:pt x="0" y="7"/>
                      <a:pt x="0" y="7"/>
                    </a:cubicBezTo>
                    <a:cubicBezTo>
                      <a:pt x="3" y="19"/>
                      <a:pt x="6" y="31"/>
                      <a:pt x="9" y="43"/>
                    </a:cubicBezTo>
                    <a:cubicBezTo>
                      <a:pt x="27" y="33"/>
                      <a:pt x="27" y="33"/>
                      <a:pt x="27" y="33"/>
                    </a:cubicBezTo>
                    <a:cubicBezTo>
                      <a:pt x="21" y="22"/>
                      <a:pt x="15" y="11"/>
                      <a:pt x="11" y="0"/>
                    </a:cubicBezTo>
                  </a:path>
                </a:pathLst>
              </a:custGeom>
              <a:solidFill>
                <a:srgbClr val="E7D06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8476" name="Freeform 178">
                <a:extLst>
                  <a:ext uri="{FF2B5EF4-FFF2-40B4-BE49-F238E27FC236}">
                    <a16:creationId xmlns="" xmlns:a16="http://schemas.microsoft.com/office/drawing/2014/main" id="{C054E90D-CB9C-4FD3-90C4-092806251A3E}"/>
                  </a:ext>
                </a:extLst>
              </p:cNvPr>
              <p:cNvSpPr>
                <a:spLocks/>
              </p:cNvSpPr>
              <p:nvPr/>
            </p:nvSpPr>
            <p:spPr bwMode="auto">
              <a:xfrm>
                <a:off x="9298873" y="3642896"/>
                <a:ext cx="897869" cy="337009"/>
              </a:xfrm>
              <a:custGeom>
                <a:avLst/>
                <a:gdLst>
                  <a:gd name="T0" fmla="*/ 2147483646 w 154"/>
                  <a:gd name="T1" fmla="*/ 0 h 58"/>
                  <a:gd name="T2" fmla="*/ 2147483646 w 154"/>
                  <a:gd name="T3" fmla="*/ 0 h 58"/>
                  <a:gd name="T4" fmla="*/ 2147483646 w 154"/>
                  <a:gd name="T5" fmla="*/ 2147483646 h 58"/>
                  <a:gd name="T6" fmla="*/ 2147483646 w 154"/>
                  <a:gd name="T7" fmla="*/ 2147483646 h 58"/>
                  <a:gd name="T8" fmla="*/ 2147483646 w 154"/>
                  <a:gd name="T9" fmla="*/ 2147483646 h 58"/>
                  <a:gd name="T10" fmla="*/ 0 w 154"/>
                  <a:gd name="T11" fmla="*/ 2147483646 h 58"/>
                  <a:gd name="T12" fmla="*/ 2147483646 w 154"/>
                  <a:gd name="T13" fmla="*/ 2147483646 h 58"/>
                  <a:gd name="T14" fmla="*/ 2147483646 w 154"/>
                  <a:gd name="T15" fmla="*/ 2147483646 h 58"/>
                  <a:gd name="T16" fmla="*/ 2147483646 w 154"/>
                  <a:gd name="T17" fmla="*/ 2147483646 h 58"/>
                  <a:gd name="T18" fmla="*/ 2147483646 w 154"/>
                  <a:gd name="T19" fmla="*/ 2147483646 h 58"/>
                  <a:gd name="T20" fmla="*/ 2147483646 w 154"/>
                  <a:gd name="T21" fmla="*/ 2147483646 h 58"/>
                  <a:gd name="T22" fmla="*/ 2147483646 w 154"/>
                  <a:gd name="T23" fmla="*/ 2147483646 h 58"/>
                  <a:gd name="T24" fmla="*/ 2147483646 w 154"/>
                  <a:gd name="T25" fmla="*/ 0 h 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4" h="58">
                    <a:moveTo>
                      <a:pt x="153" y="0"/>
                    </a:moveTo>
                    <a:cubicBezTo>
                      <a:pt x="153" y="0"/>
                      <a:pt x="153" y="0"/>
                      <a:pt x="153" y="0"/>
                    </a:cubicBezTo>
                    <a:cubicBezTo>
                      <a:pt x="154" y="1"/>
                      <a:pt x="154" y="2"/>
                      <a:pt x="154" y="3"/>
                    </a:cubicBezTo>
                    <a:cubicBezTo>
                      <a:pt x="154" y="3"/>
                      <a:pt x="154" y="3"/>
                      <a:pt x="154" y="3"/>
                    </a:cubicBezTo>
                    <a:cubicBezTo>
                      <a:pt x="154" y="3"/>
                      <a:pt x="154" y="3"/>
                      <a:pt x="154" y="3"/>
                    </a:cubicBezTo>
                    <a:cubicBezTo>
                      <a:pt x="109" y="30"/>
                      <a:pt x="53" y="31"/>
                      <a:pt x="0" y="43"/>
                    </a:cubicBezTo>
                    <a:cubicBezTo>
                      <a:pt x="2" y="47"/>
                      <a:pt x="3" y="52"/>
                      <a:pt x="3" y="58"/>
                    </a:cubicBezTo>
                    <a:cubicBezTo>
                      <a:pt x="3" y="58"/>
                      <a:pt x="3" y="58"/>
                      <a:pt x="3" y="58"/>
                    </a:cubicBezTo>
                    <a:cubicBezTo>
                      <a:pt x="110" y="49"/>
                      <a:pt x="110" y="49"/>
                      <a:pt x="110" y="49"/>
                    </a:cubicBezTo>
                    <a:cubicBezTo>
                      <a:pt x="110" y="49"/>
                      <a:pt x="110" y="49"/>
                      <a:pt x="111" y="48"/>
                    </a:cubicBezTo>
                    <a:cubicBezTo>
                      <a:pt x="111" y="48"/>
                      <a:pt x="111" y="48"/>
                      <a:pt x="111" y="48"/>
                    </a:cubicBezTo>
                    <a:cubicBezTo>
                      <a:pt x="117" y="44"/>
                      <a:pt x="154" y="20"/>
                      <a:pt x="154" y="3"/>
                    </a:cubicBezTo>
                    <a:cubicBezTo>
                      <a:pt x="154" y="2"/>
                      <a:pt x="154" y="1"/>
                      <a:pt x="153" y="0"/>
                    </a:cubicBezTo>
                  </a:path>
                </a:pathLst>
              </a:custGeom>
              <a:solidFill>
                <a:srgbClr val="DABB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8477" name="Freeform 179">
                <a:extLst>
                  <a:ext uri="{FF2B5EF4-FFF2-40B4-BE49-F238E27FC236}">
                    <a16:creationId xmlns="" xmlns:a16="http://schemas.microsoft.com/office/drawing/2014/main" id="{36E5AE87-CEBF-49FA-8B06-B8890E6E52CC}"/>
                  </a:ext>
                </a:extLst>
              </p:cNvPr>
              <p:cNvSpPr>
                <a:spLocks/>
              </p:cNvSpPr>
              <p:nvPr/>
            </p:nvSpPr>
            <p:spPr bwMode="auto">
              <a:xfrm>
                <a:off x="9015984" y="3891346"/>
                <a:ext cx="302571" cy="110697"/>
              </a:xfrm>
              <a:custGeom>
                <a:avLst/>
                <a:gdLst>
                  <a:gd name="T0" fmla="*/ 2147483646 w 52"/>
                  <a:gd name="T1" fmla="*/ 0 h 19"/>
                  <a:gd name="T2" fmla="*/ 2147483646 w 52"/>
                  <a:gd name="T3" fmla="*/ 0 h 19"/>
                  <a:gd name="T4" fmla="*/ 2147483646 w 52"/>
                  <a:gd name="T5" fmla="*/ 0 h 19"/>
                  <a:gd name="T6" fmla="*/ 2147483646 w 52"/>
                  <a:gd name="T7" fmla="*/ 2147483646 h 19"/>
                  <a:gd name="T8" fmla="*/ 0 w 52"/>
                  <a:gd name="T9" fmla="*/ 2147483646 h 19"/>
                  <a:gd name="T10" fmla="*/ 2147483646 w 52"/>
                  <a:gd name="T11" fmla="*/ 2147483646 h 19"/>
                  <a:gd name="T12" fmla="*/ 2147483646 w 52"/>
                  <a:gd name="T13" fmla="*/ 0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2" h="19">
                    <a:moveTo>
                      <a:pt x="49" y="0"/>
                    </a:moveTo>
                    <a:cubicBezTo>
                      <a:pt x="49" y="0"/>
                      <a:pt x="49" y="0"/>
                      <a:pt x="49" y="0"/>
                    </a:cubicBezTo>
                    <a:cubicBezTo>
                      <a:pt x="49" y="0"/>
                      <a:pt x="49" y="0"/>
                      <a:pt x="49" y="0"/>
                    </a:cubicBezTo>
                    <a:cubicBezTo>
                      <a:pt x="33" y="4"/>
                      <a:pt x="18" y="8"/>
                      <a:pt x="3" y="15"/>
                    </a:cubicBezTo>
                    <a:cubicBezTo>
                      <a:pt x="0" y="19"/>
                      <a:pt x="0" y="19"/>
                      <a:pt x="0" y="19"/>
                    </a:cubicBezTo>
                    <a:cubicBezTo>
                      <a:pt x="52" y="15"/>
                      <a:pt x="52" y="15"/>
                      <a:pt x="52" y="15"/>
                    </a:cubicBezTo>
                    <a:cubicBezTo>
                      <a:pt x="52" y="9"/>
                      <a:pt x="51" y="4"/>
                      <a:pt x="49" y="0"/>
                    </a:cubicBezTo>
                  </a:path>
                </a:pathLst>
              </a:custGeom>
              <a:solidFill>
                <a:srgbClr val="1D1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grpSp>
          <p:nvGrpSpPr>
            <p:cNvPr id="18457" name="组合 77">
              <a:extLst>
                <a:ext uri="{FF2B5EF4-FFF2-40B4-BE49-F238E27FC236}">
                  <a16:creationId xmlns="" xmlns:a16="http://schemas.microsoft.com/office/drawing/2014/main" id="{C9D512CB-BC08-4012-9D00-CF56413DC388}"/>
                </a:ext>
              </a:extLst>
            </p:cNvPr>
            <p:cNvGrpSpPr>
              <a:grpSpLocks/>
            </p:cNvGrpSpPr>
            <p:nvPr/>
          </p:nvGrpSpPr>
          <p:grpSpPr bwMode="auto">
            <a:xfrm>
              <a:off x="4595263" y="917019"/>
              <a:ext cx="3274666" cy="206375"/>
              <a:chOff x="4531763" y="904319"/>
              <a:chExt cx="3274666" cy="206375"/>
            </a:xfrm>
          </p:grpSpPr>
          <p:sp>
            <p:nvSpPr>
              <p:cNvPr id="18458" name="Freeform 139">
                <a:extLst>
                  <a:ext uri="{FF2B5EF4-FFF2-40B4-BE49-F238E27FC236}">
                    <a16:creationId xmlns="" xmlns:a16="http://schemas.microsoft.com/office/drawing/2014/main" id="{2FC459C3-E485-4E2C-9848-F28744F694A7}"/>
                  </a:ext>
                </a:extLst>
              </p:cNvPr>
              <p:cNvSpPr>
                <a:spLocks/>
              </p:cNvSpPr>
              <p:nvPr/>
            </p:nvSpPr>
            <p:spPr bwMode="auto">
              <a:xfrm rot="-3223206">
                <a:off x="4548432" y="887650"/>
                <a:ext cx="206375" cy="239713"/>
              </a:xfrm>
              <a:custGeom>
                <a:avLst/>
                <a:gdLst>
                  <a:gd name="T0" fmla="*/ 2147483646 w 55"/>
                  <a:gd name="T1" fmla="*/ 2147483646 h 64"/>
                  <a:gd name="T2" fmla="*/ 2147483646 w 55"/>
                  <a:gd name="T3" fmla="*/ 2147483646 h 64"/>
                  <a:gd name="T4" fmla="*/ 2147483646 w 55"/>
                  <a:gd name="T5" fmla="*/ 2147483646 h 64"/>
                  <a:gd name="T6" fmla="*/ 2147483646 w 55"/>
                  <a:gd name="T7" fmla="*/ 2147483646 h 64"/>
                  <a:gd name="T8" fmla="*/ 2147483646 w 55"/>
                  <a:gd name="T9" fmla="*/ 214748364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8459" name="Freeform 139">
                <a:extLst>
                  <a:ext uri="{FF2B5EF4-FFF2-40B4-BE49-F238E27FC236}">
                    <a16:creationId xmlns="" xmlns:a16="http://schemas.microsoft.com/office/drawing/2014/main" id="{79BE1B48-E6D5-43D5-AE64-D35095BB4B2B}"/>
                  </a:ext>
                </a:extLst>
              </p:cNvPr>
              <p:cNvSpPr>
                <a:spLocks/>
              </p:cNvSpPr>
              <p:nvPr/>
            </p:nvSpPr>
            <p:spPr bwMode="auto">
              <a:xfrm rot="-3223206">
                <a:off x="4885649" y="887650"/>
                <a:ext cx="206375" cy="239713"/>
              </a:xfrm>
              <a:custGeom>
                <a:avLst/>
                <a:gdLst>
                  <a:gd name="T0" fmla="*/ 2147483646 w 55"/>
                  <a:gd name="T1" fmla="*/ 2147483646 h 64"/>
                  <a:gd name="T2" fmla="*/ 2147483646 w 55"/>
                  <a:gd name="T3" fmla="*/ 2147483646 h 64"/>
                  <a:gd name="T4" fmla="*/ 2147483646 w 55"/>
                  <a:gd name="T5" fmla="*/ 2147483646 h 64"/>
                  <a:gd name="T6" fmla="*/ 2147483646 w 55"/>
                  <a:gd name="T7" fmla="*/ 2147483646 h 64"/>
                  <a:gd name="T8" fmla="*/ 2147483646 w 55"/>
                  <a:gd name="T9" fmla="*/ 214748364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8460" name="Freeform 139">
                <a:extLst>
                  <a:ext uri="{FF2B5EF4-FFF2-40B4-BE49-F238E27FC236}">
                    <a16:creationId xmlns="" xmlns:a16="http://schemas.microsoft.com/office/drawing/2014/main" id="{8413CC0D-E01E-4F45-841C-49EBD7B4B86C}"/>
                  </a:ext>
                </a:extLst>
              </p:cNvPr>
              <p:cNvSpPr>
                <a:spLocks/>
              </p:cNvSpPr>
              <p:nvPr/>
            </p:nvSpPr>
            <p:spPr bwMode="auto">
              <a:xfrm rot="-3223206">
                <a:off x="5222866" y="887650"/>
                <a:ext cx="206375" cy="239713"/>
              </a:xfrm>
              <a:custGeom>
                <a:avLst/>
                <a:gdLst>
                  <a:gd name="T0" fmla="*/ 2147483646 w 55"/>
                  <a:gd name="T1" fmla="*/ 2147483646 h 64"/>
                  <a:gd name="T2" fmla="*/ 2147483646 w 55"/>
                  <a:gd name="T3" fmla="*/ 2147483646 h 64"/>
                  <a:gd name="T4" fmla="*/ 2147483646 w 55"/>
                  <a:gd name="T5" fmla="*/ 2147483646 h 64"/>
                  <a:gd name="T6" fmla="*/ 2147483646 w 55"/>
                  <a:gd name="T7" fmla="*/ 2147483646 h 64"/>
                  <a:gd name="T8" fmla="*/ 2147483646 w 55"/>
                  <a:gd name="T9" fmla="*/ 214748364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8461" name="Freeform 139">
                <a:extLst>
                  <a:ext uri="{FF2B5EF4-FFF2-40B4-BE49-F238E27FC236}">
                    <a16:creationId xmlns="" xmlns:a16="http://schemas.microsoft.com/office/drawing/2014/main" id="{05BD3C96-01C3-42D2-8979-65CE9AF3ED30}"/>
                  </a:ext>
                </a:extLst>
              </p:cNvPr>
              <p:cNvSpPr>
                <a:spLocks/>
              </p:cNvSpPr>
              <p:nvPr/>
            </p:nvSpPr>
            <p:spPr bwMode="auto">
              <a:xfrm rot="-3223206">
                <a:off x="5560083" y="887650"/>
                <a:ext cx="206375" cy="239713"/>
              </a:xfrm>
              <a:custGeom>
                <a:avLst/>
                <a:gdLst>
                  <a:gd name="T0" fmla="*/ 2147483646 w 55"/>
                  <a:gd name="T1" fmla="*/ 2147483646 h 64"/>
                  <a:gd name="T2" fmla="*/ 2147483646 w 55"/>
                  <a:gd name="T3" fmla="*/ 2147483646 h 64"/>
                  <a:gd name="T4" fmla="*/ 2147483646 w 55"/>
                  <a:gd name="T5" fmla="*/ 2147483646 h 64"/>
                  <a:gd name="T6" fmla="*/ 2147483646 w 55"/>
                  <a:gd name="T7" fmla="*/ 2147483646 h 64"/>
                  <a:gd name="T8" fmla="*/ 2147483646 w 55"/>
                  <a:gd name="T9" fmla="*/ 214748364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8462" name="Freeform 139">
                <a:extLst>
                  <a:ext uri="{FF2B5EF4-FFF2-40B4-BE49-F238E27FC236}">
                    <a16:creationId xmlns="" xmlns:a16="http://schemas.microsoft.com/office/drawing/2014/main" id="{40507B2D-ECEA-4630-842A-0E1EE0B845A9}"/>
                  </a:ext>
                </a:extLst>
              </p:cNvPr>
              <p:cNvSpPr>
                <a:spLocks/>
              </p:cNvSpPr>
              <p:nvPr/>
            </p:nvSpPr>
            <p:spPr bwMode="auto">
              <a:xfrm rot="-3223206">
                <a:off x="5897300" y="887650"/>
                <a:ext cx="206375" cy="239713"/>
              </a:xfrm>
              <a:custGeom>
                <a:avLst/>
                <a:gdLst>
                  <a:gd name="T0" fmla="*/ 2147483646 w 55"/>
                  <a:gd name="T1" fmla="*/ 2147483646 h 64"/>
                  <a:gd name="T2" fmla="*/ 2147483646 w 55"/>
                  <a:gd name="T3" fmla="*/ 2147483646 h 64"/>
                  <a:gd name="T4" fmla="*/ 2147483646 w 55"/>
                  <a:gd name="T5" fmla="*/ 2147483646 h 64"/>
                  <a:gd name="T6" fmla="*/ 2147483646 w 55"/>
                  <a:gd name="T7" fmla="*/ 2147483646 h 64"/>
                  <a:gd name="T8" fmla="*/ 2147483646 w 55"/>
                  <a:gd name="T9" fmla="*/ 214748364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8463" name="Freeform 139">
                <a:extLst>
                  <a:ext uri="{FF2B5EF4-FFF2-40B4-BE49-F238E27FC236}">
                    <a16:creationId xmlns="" xmlns:a16="http://schemas.microsoft.com/office/drawing/2014/main" id="{01C5E54E-1CC3-4C2E-8DD0-F1478B5489AA}"/>
                  </a:ext>
                </a:extLst>
              </p:cNvPr>
              <p:cNvSpPr>
                <a:spLocks/>
              </p:cNvSpPr>
              <p:nvPr/>
            </p:nvSpPr>
            <p:spPr bwMode="auto">
              <a:xfrm rot="-3223206">
                <a:off x="6234517" y="887650"/>
                <a:ext cx="206375" cy="239713"/>
              </a:xfrm>
              <a:custGeom>
                <a:avLst/>
                <a:gdLst>
                  <a:gd name="T0" fmla="*/ 2147483646 w 55"/>
                  <a:gd name="T1" fmla="*/ 2147483646 h 64"/>
                  <a:gd name="T2" fmla="*/ 2147483646 w 55"/>
                  <a:gd name="T3" fmla="*/ 2147483646 h 64"/>
                  <a:gd name="T4" fmla="*/ 2147483646 w 55"/>
                  <a:gd name="T5" fmla="*/ 2147483646 h 64"/>
                  <a:gd name="T6" fmla="*/ 2147483646 w 55"/>
                  <a:gd name="T7" fmla="*/ 2147483646 h 64"/>
                  <a:gd name="T8" fmla="*/ 2147483646 w 55"/>
                  <a:gd name="T9" fmla="*/ 214748364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8464" name="Freeform 139">
                <a:extLst>
                  <a:ext uri="{FF2B5EF4-FFF2-40B4-BE49-F238E27FC236}">
                    <a16:creationId xmlns="" xmlns:a16="http://schemas.microsoft.com/office/drawing/2014/main" id="{9408B209-10E6-4A3B-AAEF-2BD693462F40}"/>
                  </a:ext>
                </a:extLst>
              </p:cNvPr>
              <p:cNvSpPr>
                <a:spLocks/>
              </p:cNvSpPr>
              <p:nvPr/>
            </p:nvSpPr>
            <p:spPr bwMode="auto">
              <a:xfrm rot="-3223206">
                <a:off x="6571734" y="887650"/>
                <a:ext cx="206375" cy="239713"/>
              </a:xfrm>
              <a:custGeom>
                <a:avLst/>
                <a:gdLst>
                  <a:gd name="T0" fmla="*/ 2147483646 w 55"/>
                  <a:gd name="T1" fmla="*/ 2147483646 h 64"/>
                  <a:gd name="T2" fmla="*/ 2147483646 w 55"/>
                  <a:gd name="T3" fmla="*/ 2147483646 h 64"/>
                  <a:gd name="T4" fmla="*/ 2147483646 w 55"/>
                  <a:gd name="T5" fmla="*/ 2147483646 h 64"/>
                  <a:gd name="T6" fmla="*/ 2147483646 w 55"/>
                  <a:gd name="T7" fmla="*/ 2147483646 h 64"/>
                  <a:gd name="T8" fmla="*/ 2147483646 w 55"/>
                  <a:gd name="T9" fmla="*/ 214748364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8465" name="Freeform 139">
                <a:extLst>
                  <a:ext uri="{FF2B5EF4-FFF2-40B4-BE49-F238E27FC236}">
                    <a16:creationId xmlns="" xmlns:a16="http://schemas.microsoft.com/office/drawing/2014/main" id="{765F703B-DE11-49A7-B5BB-ACD4A4F36B7E}"/>
                  </a:ext>
                </a:extLst>
              </p:cNvPr>
              <p:cNvSpPr>
                <a:spLocks/>
              </p:cNvSpPr>
              <p:nvPr/>
            </p:nvSpPr>
            <p:spPr bwMode="auto">
              <a:xfrm rot="-3223206">
                <a:off x="6908951" y="887650"/>
                <a:ext cx="206375" cy="239713"/>
              </a:xfrm>
              <a:custGeom>
                <a:avLst/>
                <a:gdLst>
                  <a:gd name="T0" fmla="*/ 2147483646 w 55"/>
                  <a:gd name="T1" fmla="*/ 2147483646 h 64"/>
                  <a:gd name="T2" fmla="*/ 2147483646 w 55"/>
                  <a:gd name="T3" fmla="*/ 2147483646 h 64"/>
                  <a:gd name="T4" fmla="*/ 2147483646 w 55"/>
                  <a:gd name="T5" fmla="*/ 2147483646 h 64"/>
                  <a:gd name="T6" fmla="*/ 2147483646 w 55"/>
                  <a:gd name="T7" fmla="*/ 2147483646 h 64"/>
                  <a:gd name="T8" fmla="*/ 2147483646 w 55"/>
                  <a:gd name="T9" fmla="*/ 214748364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8466" name="Freeform 139">
                <a:extLst>
                  <a:ext uri="{FF2B5EF4-FFF2-40B4-BE49-F238E27FC236}">
                    <a16:creationId xmlns="" xmlns:a16="http://schemas.microsoft.com/office/drawing/2014/main" id="{1F385708-680B-4CA3-9F76-236ABC1D7245}"/>
                  </a:ext>
                </a:extLst>
              </p:cNvPr>
              <p:cNvSpPr>
                <a:spLocks/>
              </p:cNvSpPr>
              <p:nvPr/>
            </p:nvSpPr>
            <p:spPr bwMode="auto">
              <a:xfrm rot="-3223206">
                <a:off x="7246168" y="887650"/>
                <a:ext cx="206375" cy="239713"/>
              </a:xfrm>
              <a:custGeom>
                <a:avLst/>
                <a:gdLst>
                  <a:gd name="T0" fmla="*/ 2147483646 w 55"/>
                  <a:gd name="T1" fmla="*/ 2147483646 h 64"/>
                  <a:gd name="T2" fmla="*/ 2147483646 w 55"/>
                  <a:gd name="T3" fmla="*/ 2147483646 h 64"/>
                  <a:gd name="T4" fmla="*/ 2147483646 w 55"/>
                  <a:gd name="T5" fmla="*/ 2147483646 h 64"/>
                  <a:gd name="T6" fmla="*/ 2147483646 w 55"/>
                  <a:gd name="T7" fmla="*/ 2147483646 h 64"/>
                  <a:gd name="T8" fmla="*/ 2147483646 w 55"/>
                  <a:gd name="T9" fmla="*/ 214748364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8467" name="Freeform 139">
                <a:extLst>
                  <a:ext uri="{FF2B5EF4-FFF2-40B4-BE49-F238E27FC236}">
                    <a16:creationId xmlns="" xmlns:a16="http://schemas.microsoft.com/office/drawing/2014/main" id="{60432507-0E07-4E3B-A8BD-58A24FF83DE6}"/>
                  </a:ext>
                </a:extLst>
              </p:cNvPr>
              <p:cNvSpPr>
                <a:spLocks/>
              </p:cNvSpPr>
              <p:nvPr/>
            </p:nvSpPr>
            <p:spPr bwMode="auto">
              <a:xfrm rot="-3223206">
                <a:off x="7583385" y="887650"/>
                <a:ext cx="206375" cy="239713"/>
              </a:xfrm>
              <a:custGeom>
                <a:avLst/>
                <a:gdLst>
                  <a:gd name="T0" fmla="*/ 2147483646 w 55"/>
                  <a:gd name="T1" fmla="*/ 2147483646 h 64"/>
                  <a:gd name="T2" fmla="*/ 2147483646 w 55"/>
                  <a:gd name="T3" fmla="*/ 2147483646 h 64"/>
                  <a:gd name="T4" fmla="*/ 2147483646 w 55"/>
                  <a:gd name="T5" fmla="*/ 2147483646 h 64"/>
                  <a:gd name="T6" fmla="*/ 2147483646 w 55"/>
                  <a:gd name="T7" fmla="*/ 2147483646 h 64"/>
                  <a:gd name="T8" fmla="*/ 2147483646 w 55"/>
                  <a:gd name="T9" fmla="*/ 214748364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grpSp>
      <p:sp>
        <p:nvSpPr>
          <p:cNvPr id="28" name="Freeform: Shape 27">
            <a:extLst>
              <a:ext uri="{FF2B5EF4-FFF2-40B4-BE49-F238E27FC236}">
                <a16:creationId xmlns="" xmlns:a16="http://schemas.microsoft.com/office/drawing/2014/main" id="{67A5A570-07A7-4EED-A7BA-B69423538109}"/>
              </a:ext>
            </a:extLst>
          </p:cNvPr>
          <p:cNvSpPr/>
          <p:nvPr/>
        </p:nvSpPr>
        <p:spPr>
          <a:xfrm>
            <a:off x="1835151" y="777876"/>
            <a:ext cx="8615363" cy="3476625"/>
          </a:xfrm>
          <a:custGeom>
            <a:avLst/>
            <a:gdLst>
              <a:gd name="connsiteX0" fmla="*/ 50800 w 8280400"/>
              <a:gd name="connsiteY0" fmla="*/ 515631 h 3685551"/>
              <a:gd name="connsiteX1" fmla="*/ 50800 w 8280400"/>
              <a:gd name="connsiteY1" fmla="*/ 515631 h 3685551"/>
              <a:gd name="connsiteX2" fmla="*/ 101600 w 8280400"/>
              <a:gd name="connsiteY2" fmla="*/ 271791 h 3685551"/>
              <a:gd name="connsiteX3" fmla="*/ 142240 w 8280400"/>
              <a:gd name="connsiteY3" fmla="*/ 251471 h 3685551"/>
              <a:gd name="connsiteX4" fmla="*/ 162560 w 8280400"/>
              <a:gd name="connsiteY4" fmla="*/ 220991 h 3685551"/>
              <a:gd name="connsiteX5" fmla="*/ 254000 w 8280400"/>
              <a:gd name="connsiteY5" fmla="*/ 170191 h 3685551"/>
              <a:gd name="connsiteX6" fmla="*/ 325120 w 8280400"/>
              <a:gd name="connsiteY6" fmla="*/ 119391 h 3685551"/>
              <a:gd name="connsiteX7" fmla="*/ 386080 w 8280400"/>
              <a:gd name="connsiteY7" fmla="*/ 99071 h 3685551"/>
              <a:gd name="connsiteX8" fmla="*/ 487680 w 8280400"/>
              <a:gd name="connsiteY8" fmla="*/ 78751 h 3685551"/>
              <a:gd name="connsiteX9" fmla="*/ 589280 w 8280400"/>
              <a:gd name="connsiteY9" fmla="*/ 58431 h 3685551"/>
              <a:gd name="connsiteX10" fmla="*/ 680720 w 8280400"/>
              <a:gd name="connsiteY10" fmla="*/ 17791 h 3685551"/>
              <a:gd name="connsiteX11" fmla="*/ 711200 w 8280400"/>
              <a:gd name="connsiteY11" fmla="*/ 7631 h 3685551"/>
              <a:gd name="connsiteX12" fmla="*/ 1178560 w 8280400"/>
              <a:gd name="connsiteY12" fmla="*/ 27951 h 3685551"/>
              <a:gd name="connsiteX13" fmla="*/ 1259840 w 8280400"/>
              <a:gd name="connsiteY13" fmla="*/ 58431 h 3685551"/>
              <a:gd name="connsiteX14" fmla="*/ 1330960 w 8280400"/>
              <a:gd name="connsiteY14" fmla="*/ 68591 h 3685551"/>
              <a:gd name="connsiteX15" fmla="*/ 2021840 w 8280400"/>
              <a:gd name="connsiteY15" fmla="*/ 99071 h 3685551"/>
              <a:gd name="connsiteX16" fmla="*/ 2387600 w 8280400"/>
              <a:gd name="connsiteY16" fmla="*/ 129551 h 3685551"/>
              <a:gd name="connsiteX17" fmla="*/ 2499360 w 8280400"/>
              <a:gd name="connsiteY17" fmla="*/ 139711 h 3685551"/>
              <a:gd name="connsiteX18" fmla="*/ 2590800 w 8280400"/>
              <a:gd name="connsiteY18" fmla="*/ 149871 h 3685551"/>
              <a:gd name="connsiteX19" fmla="*/ 4135120 w 8280400"/>
              <a:gd name="connsiteY19" fmla="*/ 170191 h 3685551"/>
              <a:gd name="connsiteX20" fmla="*/ 5577840 w 8280400"/>
              <a:gd name="connsiteY20" fmla="*/ 170191 h 3685551"/>
              <a:gd name="connsiteX21" fmla="*/ 5821680 w 8280400"/>
              <a:gd name="connsiteY21" fmla="*/ 119391 h 3685551"/>
              <a:gd name="connsiteX22" fmla="*/ 5923280 w 8280400"/>
              <a:gd name="connsiteY22" fmla="*/ 109231 h 3685551"/>
              <a:gd name="connsiteX23" fmla="*/ 6014720 w 8280400"/>
              <a:gd name="connsiteY23" fmla="*/ 99071 h 3685551"/>
              <a:gd name="connsiteX24" fmla="*/ 6847840 w 8280400"/>
              <a:gd name="connsiteY24" fmla="*/ 78751 h 3685551"/>
              <a:gd name="connsiteX25" fmla="*/ 6959600 w 8280400"/>
              <a:gd name="connsiteY25" fmla="*/ 68591 h 3685551"/>
              <a:gd name="connsiteX26" fmla="*/ 7010400 w 8280400"/>
              <a:gd name="connsiteY26" fmla="*/ 58431 h 3685551"/>
              <a:gd name="connsiteX27" fmla="*/ 7142480 w 8280400"/>
              <a:gd name="connsiteY27" fmla="*/ 38111 h 3685551"/>
              <a:gd name="connsiteX28" fmla="*/ 7264400 w 8280400"/>
              <a:gd name="connsiteY28" fmla="*/ 27951 h 3685551"/>
              <a:gd name="connsiteX29" fmla="*/ 7843520 w 8280400"/>
              <a:gd name="connsiteY29" fmla="*/ 27951 h 3685551"/>
              <a:gd name="connsiteX30" fmla="*/ 7884160 w 8280400"/>
              <a:gd name="connsiteY30" fmla="*/ 58431 h 3685551"/>
              <a:gd name="connsiteX31" fmla="*/ 7924800 w 8280400"/>
              <a:gd name="connsiteY31" fmla="*/ 78751 h 3685551"/>
              <a:gd name="connsiteX32" fmla="*/ 8067040 w 8280400"/>
              <a:gd name="connsiteY32" fmla="*/ 149871 h 3685551"/>
              <a:gd name="connsiteX33" fmla="*/ 8158480 w 8280400"/>
              <a:gd name="connsiteY33" fmla="*/ 220991 h 3685551"/>
              <a:gd name="connsiteX34" fmla="*/ 8188960 w 8280400"/>
              <a:gd name="connsiteY34" fmla="*/ 281951 h 3685551"/>
              <a:gd name="connsiteX35" fmla="*/ 8219440 w 8280400"/>
              <a:gd name="connsiteY35" fmla="*/ 322591 h 3685551"/>
              <a:gd name="connsiteX36" fmla="*/ 8249920 w 8280400"/>
              <a:gd name="connsiteY36" fmla="*/ 403871 h 3685551"/>
              <a:gd name="connsiteX37" fmla="*/ 8260080 w 8280400"/>
              <a:gd name="connsiteY37" fmla="*/ 525791 h 3685551"/>
              <a:gd name="connsiteX38" fmla="*/ 8270240 w 8280400"/>
              <a:gd name="connsiteY38" fmla="*/ 627391 h 3685551"/>
              <a:gd name="connsiteX39" fmla="*/ 8280400 w 8280400"/>
              <a:gd name="connsiteY39" fmla="*/ 1033791 h 3685551"/>
              <a:gd name="connsiteX40" fmla="*/ 8260080 w 8280400"/>
              <a:gd name="connsiteY40" fmla="*/ 1866911 h 3685551"/>
              <a:gd name="connsiteX41" fmla="*/ 8219440 w 8280400"/>
              <a:gd name="connsiteY41" fmla="*/ 2313951 h 3685551"/>
              <a:gd name="connsiteX42" fmla="*/ 8199120 w 8280400"/>
              <a:gd name="connsiteY42" fmla="*/ 2374911 h 3685551"/>
              <a:gd name="connsiteX43" fmla="*/ 8188960 w 8280400"/>
              <a:gd name="connsiteY43" fmla="*/ 2506991 h 3685551"/>
              <a:gd name="connsiteX44" fmla="*/ 8168640 w 8280400"/>
              <a:gd name="connsiteY44" fmla="*/ 2608591 h 3685551"/>
              <a:gd name="connsiteX45" fmla="*/ 8188960 w 8280400"/>
              <a:gd name="connsiteY45" fmla="*/ 2852431 h 3685551"/>
              <a:gd name="connsiteX46" fmla="*/ 8199120 w 8280400"/>
              <a:gd name="connsiteY46" fmla="*/ 2882911 h 3685551"/>
              <a:gd name="connsiteX47" fmla="*/ 8209280 w 8280400"/>
              <a:gd name="connsiteY47" fmla="*/ 3025151 h 3685551"/>
              <a:gd name="connsiteX48" fmla="*/ 8199120 w 8280400"/>
              <a:gd name="connsiteY48" fmla="*/ 3340111 h 3685551"/>
              <a:gd name="connsiteX49" fmla="*/ 8178800 w 8280400"/>
              <a:gd name="connsiteY49" fmla="*/ 3380751 h 3685551"/>
              <a:gd name="connsiteX50" fmla="*/ 8148320 w 8280400"/>
              <a:gd name="connsiteY50" fmla="*/ 3441711 h 3685551"/>
              <a:gd name="connsiteX51" fmla="*/ 8128000 w 8280400"/>
              <a:gd name="connsiteY51" fmla="*/ 3482351 h 3685551"/>
              <a:gd name="connsiteX52" fmla="*/ 8117840 w 8280400"/>
              <a:gd name="connsiteY52" fmla="*/ 3512831 h 3685551"/>
              <a:gd name="connsiteX53" fmla="*/ 7975600 w 8280400"/>
              <a:gd name="connsiteY53" fmla="*/ 3604271 h 3685551"/>
              <a:gd name="connsiteX54" fmla="*/ 7904480 w 8280400"/>
              <a:gd name="connsiteY54" fmla="*/ 3634751 h 3685551"/>
              <a:gd name="connsiteX55" fmla="*/ 7701280 w 8280400"/>
              <a:gd name="connsiteY55" fmla="*/ 3655071 h 3685551"/>
              <a:gd name="connsiteX56" fmla="*/ 7193280 w 8280400"/>
              <a:gd name="connsiteY56" fmla="*/ 3665231 h 3685551"/>
              <a:gd name="connsiteX57" fmla="*/ 6949440 w 8280400"/>
              <a:gd name="connsiteY57" fmla="*/ 3675391 h 3685551"/>
              <a:gd name="connsiteX58" fmla="*/ 6858000 w 8280400"/>
              <a:gd name="connsiteY58" fmla="*/ 3685551 h 3685551"/>
              <a:gd name="connsiteX59" fmla="*/ 6126480 w 8280400"/>
              <a:gd name="connsiteY59" fmla="*/ 3675391 h 3685551"/>
              <a:gd name="connsiteX60" fmla="*/ 6024880 w 8280400"/>
              <a:gd name="connsiteY60" fmla="*/ 3655071 h 3685551"/>
              <a:gd name="connsiteX61" fmla="*/ 5882640 w 8280400"/>
              <a:gd name="connsiteY61" fmla="*/ 3624591 h 3685551"/>
              <a:gd name="connsiteX62" fmla="*/ 5049520 w 8280400"/>
              <a:gd name="connsiteY62" fmla="*/ 3583951 h 3685551"/>
              <a:gd name="connsiteX63" fmla="*/ 4897120 w 8280400"/>
              <a:gd name="connsiteY63" fmla="*/ 3573791 h 3685551"/>
              <a:gd name="connsiteX64" fmla="*/ 4815840 w 8280400"/>
              <a:gd name="connsiteY64" fmla="*/ 3563631 h 3685551"/>
              <a:gd name="connsiteX65" fmla="*/ 3789680 w 8280400"/>
              <a:gd name="connsiteY65" fmla="*/ 3543311 h 3685551"/>
              <a:gd name="connsiteX66" fmla="*/ 3657600 w 8280400"/>
              <a:gd name="connsiteY66" fmla="*/ 3533151 h 3685551"/>
              <a:gd name="connsiteX67" fmla="*/ 3556000 w 8280400"/>
              <a:gd name="connsiteY67" fmla="*/ 3512831 h 3685551"/>
              <a:gd name="connsiteX68" fmla="*/ 264160 w 8280400"/>
              <a:gd name="connsiteY68" fmla="*/ 3472191 h 3685551"/>
              <a:gd name="connsiteX69" fmla="*/ 142240 w 8280400"/>
              <a:gd name="connsiteY69" fmla="*/ 3411231 h 3685551"/>
              <a:gd name="connsiteX70" fmla="*/ 71120 w 8280400"/>
              <a:gd name="connsiteY70" fmla="*/ 3370591 h 3685551"/>
              <a:gd name="connsiteX71" fmla="*/ 50800 w 8280400"/>
              <a:gd name="connsiteY71" fmla="*/ 3309631 h 3685551"/>
              <a:gd name="connsiteX72" fmla="*/ 30480 w 8280400"/>
              <a:gd name="connsiteY72" fmla="*/ 3258831 h 3685551"/>
              <a:gd name="connsiteX73" fmla="*/ 0 w 8280400"/>
              <a:gd name="connsiteY73" fmla="*/ 2821951 h 3685551"/>
              <a:gd name="connsiteX74" fmla="*/ 10160 w 8280400"/>
              <a:gd name="connsiteY74" fmla="*/ 2049791 h 3685551"/>
              <a:gd name="connsiteX75" fmla="*/ 20320 w 8280400"/>
              <a:gd name="connsiteY75" fmla="*/ 1877071 h 3685551"/>
              <a:gd name="connsiteX76" fmla="*/ 40640 w 8280400"/>
              <a:gd name="connsiteY76" fmla="*/ 1694191 h 3685551"/>
              <a:gd name="connsiteX77" fmla="*/ 50800 w 8280400"/>
              <a:gd name="connsiteY77" fmla="*/ 1531631 h 3685551"/>
              <a:gd name="connsiteX78" fmla="*/ 60960 w 8280400"/>
              <a:gd name="connsiteY78" fmla="*/ 1460511 h 3685551"/>
              <a:gd name="connsiteX79" fmla="*/ 71120 w 8280400"/>
              <a:gd name="connsiteY79" fmla="*/ 1379231 h 3685551"/>
              <a:gd name="connsiteX80" fmla="*/ 91440 w 8280400"/>
              <a:gd name="connsiteY80" fmla="*/ 1135391 h 3685551"/>
              <a:gd name="connsiteX81" fmla="*/ 111760 w 8280400"/>
              <a:gd name="connsiteY81" fmla="*/ 698511 h 3685551"/>
              <a:gd name="connsiteX82" fmla="*/ 81280 w 8280400"/>
              <a:gd name="connsiteY82" fmla="*/ 535951 h 3685551"/>
              <a:gd name="connsiteX83" fmla="*/ 50800 w 8280400"/>
              <a:gd name="connsiteY83" fmla="*/ 515631 h 3685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8280400" h="3685551">
                <a:moveTo>
                  <a:pt x="50800" y="515631"/>
                </a:moveTo>
                <a:lnTo>
                  <a:pt x="50800" y="515631"/>
                </a:lnTo>
                <a:cubicBezTo>
                  <a:pt x="56573" y="463674"/>
                  <a:pt x="50008" y="330754"/>
                  <a:pt x="101600" y="271791"/>
                </a:cubicBezTo>
                <a:cubicBezTo>
                  <a:pt x="111573" y="260393"/>
                  <a:pt x="128693" y="258244"/>
                  <a:pt x="142240" y="251471"/>
                </a:cubicBezTo>
                <a:cubicBezTo>
                  <a:pt x="149013" y="241311"/>
                  <a:pt x="153289" y="228938"/>
                  <a:pt x="162560" y="220991"/>
                </a:cubicBezTo>
                <a:cubicBezTo>
                  <a:pt x="199006" y="189752"/>
                  <a:pt x="216667" y="193948"/>
                  <a:pt x="254000" y="170191"/>
                </a:cubicBezTo>
                <a:cubicBezTo>
                  <a:pt x="278579" y="154550"/>
                  <a:pt x="299469" y="133203"/>
                  <a:pt x="325120" y="119391"/>
                </a:cubicBezTo>
                <a:cubicBezTo>
                  <a:pt x="343979" y="109236"/>
                  <a:pt x="365077" y="103272"/>
                  <a:pt x="386080" y="99071"/>
                </a:cubicBezTo>
                <a:cubicBezTo>
                  <a:pt x="419947" y="92298"/>
                  <a:pt x="453613" y="84429"/>
                  <a:pt x="487680" y="78751"/>
                </a:cubicBezTo>
                <a:cubicBezTo>
                  <a:pt x="507172" y="75502"/>
                  <a:pt x="566100" y="67346"/>
                  <a:pt x="589280" y="58431"/>
                </a:cubicBezTo>
                <a:cubicBezTo>
                  <a:pt x="620412" y="46457"/>
                  <a:pt x="649931" y="30620"/>
                  <a:pt x="680720" y="17791"/>
                </a:cubicBezTo>
                <a:cubicBezTo>
                  <a:pt x="690606" y="13672"/>
                  <a:pt x="701040" y="11018"/>
                  <a:pt x="711200" y="7631"/>
                </a:cubicBezTo>
                <a:cubicBezTo>
                  <a:pt x="866987" y="14404"/>
                  <a:pt x="1023290" y="13574"/>
                  <a:pt x="1178560" y="27951"/>
                </a:cubicBezTo>
                <a:cubicBezTo>
                  <a:pt x="1207372" y="30619"/>
                  <a:pt x="1231881" y="50975"/>
                  <a:pt x="1259840" y="58431"/>
                </a:cubicBezTo>
                <a:cubicBezTo>
                  <a:pt x="1282979" y="64601"/>
                  <a:pt x="1307124" y="66284"/>
                  <a:pt x="1330960" y="68591"/>
                </a:cubicBezTo>
                <a:cubicBezTo>
                  <a:pt x="1652113" y="99670"/>
                  <a:pt x="1623418" y="90016"/>
                  <a:pt x="2021840" y="99071"/>
                </a:cubicBezTo>
                <a:cubicBezTo>
                  <a:pt x="2343433" y="134804"/>
                  <a:pt x="2065805" y="107358"/>
                  <a:pt x="2387600" y="129551"/>
                </a:cubicBezTo>
                <a:cubicBezTo>
                  <a:pt x="2424918" y="132125"/>
                  <a:pt x="2462139" y="135989"/>
                  <a:pt x="2499360" y="139711"/>
                </a:cubicBezTo>
                <a:cubicBezTo>
                  <a:pt x="2529875" y="142763"/>
                  <a:pt x="2560192" y="147958"/>
                  <a:pt x="2590800" y="149871"/>
                </a:cubicBezTo>
                <a:cubicBezTo>
                  <a:pt x="3028119" y="177203"/>
                  <a:pt x="4051259" y="169541"/>
                  <a:pt x="4135120" y="170191"/>
                </a:cubicBezTo>
                <a:cubicBezTo>
                  <a:pt x="4708550" y="179591"/>
                  <a:pt x="4974017" y="189881"/>
                  <a:pt x="5577840" y="170191"/>
                </a:cubicBezTo>
                <a:cubicBezTo>
                  <a:pt x="5626076" y="168618"/>
                  <a:pt x="5781558" y="126369"/>
                  <a:pt x="5821680" y="119391"/>
                </a:cubicBezTo>
                <a:cubicBezTo>
                  <a:pt x="5855212" y="113559"/>
                  <a:pt x="5889431" y="112794"/>
                  <a:pt x="5923280" y="109231"/>
                </a:cubicBezTo>
                <a:cubicBezTo>
                  <a:pt x="5953779" y="106021"/>
                  <a:pt x="5984069" y="100081"/>
                  <a:pt x="6014720" y="99071"/>
                </a:cubicBezTo>
                <a:lnTo>
                  <a:pt x="6847840" y="78751"/>
                </a:lnTo>
                <a:cubicBezTo>
                  <a:pt x="6885093" y="75364"/>
                  <a:pt x="6922482" y="73231"/>
                  <a:pt x="6959600" y="68591"/>
                </a:cubicBezTo>
                <a:cubicBezTo>
                  <a:pt x="6976735" y="66449"/>
                  <a:pt x="6993366" y="61270"/>
                  <a:pt x="7010400" y="58431"/>
                </a:cubicBezTo>
                <a:cubicBezTo>
                  <a:pt x="7054339" y="51108"/>
                  <a:pt x="7098253" y="43418"/>
                  <a:pt x="7142480" y="38111"/>
                </a:cubicBezTo>
                <a:cubicBezTo>
                  <a:pt x="7182970" y="33252"/>
                  <a:pt x="7223760" y="31338"/>
                  <a:pt x="7264400" y="27951"/>
                </a:cubicBezTo>
                <a:cubicBezTo>
                  <a:pt x="7477632" y="-14695"/>
                  <a:pt x="7402855" y="-3525"/>
                  <a:pt x="7843520" y="27951"/>
                </a:cubicBezTo>
                <a:cubicBezTo>
                  <a:pt x="7860410" y="29157"/>
                  <a:pt x="7869801" y="49456"/>
                  <a:pt x="7884160" y="58431"/>
                </a:cubicBezTo>
                <a:cubicBezTo>
                  <a:pt x="7897003" y="66458"/>
                  <a:pt x="7911560" y="71396"/>
                  <a:pt x="7924800" y="78751"/>
                </a:cubicBezTo>
                <a:cubicBezTo>
                  <a:pt x="8132543" y="194164"/>
                  <a:pt x="7740778" y="-13260"/>
                  <a:pt x="8067040" y="149871"/>
                </a:cubicBezTo>
                <a:cubicBezTo>
                  <a:pt x="8093284" y="162993"/>
                  <a:pt x="8144989" y="209748"/>
                  <a:pt x="8158480" y="220991"/>
                </a:cubicBezTo>
                <a:cubicBezTo>
                  <a:pt x="8168640" y="241311"/>
                  <a:pt x="8177271" y="262470"/>
                  <a:pt x="8188960" y="281951"/>
                </a:cubicBezTo>
                <a:cubicBezTo>
                  <a:pt x="8197672" y="296471"/>
                  <a:pt x="8211867" y="307445"/>
                  <a:pt x="8219440" y="322591"/>
                </a:cubicBezTo>
                <a:cubicBezTo>
                  <a:pt x="8232380" y="348472"/>
                  <a:pt x="8239760" y="376778"/>
                  <a:pt x="8249920" y="403871"/>
                </a:cubicBezTo>
                <a:cubicBezTo>
                  <a:pt x="8253307" y="444511"/>
                  <a:pt x="8256388" y="485178"/>
                  <a:pt x="8260080" y="525791"/>
                </a:cubicBezTo>
                <a:cubicBezTo>
                  <a:pt x="8263161" y="559687"/>
                  <a:pt x="8268880" y="593383"/>
                  <a:pt x="8270240" y="627391"/>
                </a:cubicBezTo>
                <a:cubicBezTo>
                  <a:pt x="8275656" y="762792"/>
                  <a:pt x="8277013" y="898324"/>
                  <a:pt x="8280400" y="1033791"/>
                </a:cubicBezTo>
                <a:cubicBezTo>
                  <a:pt x="8273627" y="1311498"/>
                  <a:pt x="8268247" y="1589242"/>
                  <a:pt x="8260080" y="1866911"/>
                </a:cubicBezTo>
                <a:cubicBezTo>
                  <a:pt x="8257459" y="1956035"/>
                  <a:pt x="8244286" y="2239414"/>
                  <a:pt x="8219440" y="2313951"/>
                </a:cubicBezTo>
                <a:lnTo>
                  <a:pt x="8199120" y="2374911"/>
                </a:lnTo>
                <a:cubicBezTo>
                  <a:pt x="8195733" y="2418938"/>
                  <a:pt x="8193583" y="2463077"/>
                  <a:pt x="8188960" y="2506991"/>
                </a:cubicBezTo>
                <a:cubicBezTo>
                  <a:pt x="8184431" y="2550019"/>
                  <a:pt x="8178424" y="2569457"/>
                  <a:pt x="8168640" y="2608591"/>
                </a:cubicBezTo>
                <a:cubicBezTo>
                  <a:pt x="8175413" y="2689871"/>
                  <a:pt x="8179953" y="2771368"/>
                  <a:pt x="8188960" y="2852431"/>
                </a:cubicBezTo>
                <a:cubicBezTo>
                  <a:pt x="8190143" y="2863075"/>
                  <a:pt x="8197869" y="2872275"/>
                  <a:pt x="8199120" y="2882911"/>
                </a:cubicBezTo>
                <a:cubicBezTo>
                  <a:pt x="8204674" y="2930120"/>
                  <a:pt x="8205893" y="2977738"/>
                  <a:pt x="8209280" y="3025151"/>
                </a:cubicBezTo>
                <a:cubicBezTo>
                  <a:pt x="8205893" y="3130138"/>
                  <a:pt x="8208091" y="3235453"/>
                  <a:pt x="8199120" y="3340111"/>
                </a:cubicBezTo>
                <a:cubicBezTo>
                  <a:pt x="8197827" y="3355201"/>
                  <a:pt x="8184766" y="3366830"/>
                  <a:pt x="8178800" y="3380751"/>
                </a:cubicBezTo>
                <a:cubicBezTo>
                  <a:pt x="8138883" y="3473890"/>
                  <a:pt x="8204106" y="3344086"/>
                  <a:pt x="8148320" y="3441711"/>
                </a:cubicBezTo>
                <a:cubicBezTo>
                  <a:pt x="8140806" y="3454861"/>
                  <a:pt x="8133966" y="3468430"/>
                  <a:pt x="8128000" y="3482351"/>
                </a:cubicBezTo>
                <a:cubicBezTo>
                  <a:pt x="8123781" y="3492195"/>
                  <a:pt x="8124065" y="3504116"/>
                  <a:pt x="8117840" y="3512831"/>
                </a:cubicBezTo>
                <a:cubicBezTo>
                  <a:pt x="8082602" y="3562164"/>
                  <a:pt x="8030742" y="3580639"/>
                  <a:pt x="7975600" y="3604271"/>
                </a:cubicBezTo>
                <a:cubicBezTo>
                  <a:pt x="7951893" y="3614431"/>
                  <a:pt x="7929502" y="3628496"/>
                  <a:pt x="7904480" y="3634751"/>
                </a:cubicBezTo>
                <a:cubicBezTo>
                  <a:pt x="7889319" y="3638541"/>
                  <a:pt x="7705191" y="3654943"/>
                  <a:pt x="7701280" y="3655071"/>
                </a:cubicBezTo>
                <a:cubicBezTo>
                  <a:pt x="7532004" y="3660621"/>
                  <a:pt x="7362613" y="3661844"/>
                  <a:pt x="7193280" y="3665231"/>
                </a:cubicBezTo>
                <a:lnTo>
                  <a:pt x="6949440" y="3675391"/>
                </a:lnTo>
                <a:cubicBezTo>
                  <a:pt x="6918829" y="3677246"/>
                  <a:pt x="6888668" y="3685551"/>
                  <a:pt x="6858000" y="3685551"/>
                </a:cubicBezTo>
                <a:cubicBezTo>
                  <a:pt x="6614136" y="3685551"/>
                  <a:pt x="6370320" y="3678778"/>
                  <a:pt x="6126480" y="3675391"/>
                </a:cubicBezTo>
                <a:cubicBezTo>
                  <a:pt x="6007027" y="3655482"/>
                  <a:pt x="6115818" y="3675279"/>
                  <a:pt x="6024880" y="3655071"/>
                </a:cubicBezTo>
                <a:cubicBezTo>
                  <a:pt x="5977545" y="3644552"/>
                  <a:pt x="5931001" y="3628117"/>
                  <a:pt x="5882640" y="3624591"/>
                </a:cubicBezTo>
                <a:cubicBezTo>
                  <a:pt x="5605339" y="3604371"/>
                  <a:pt x="5327188" y="3598264"/>
                  <a:pt x="5049520" y="3583951"/>
                </a:cubicBezTo>
                <a:cubicBezTo>
                  <a:pt x="4998675" y="3581330"/>
                  <a:pt x="4947841" y="3578202"/>
                  <a:pt x="4897120" y="3573791"/>
                </a:cubicBezTo>
                <a:cubicBezTo>
                  <a:pt x="4869918" y="3571426"/>
                  <a:pt x="4843134" y="3564382"/>
                  <a:pt x="4815840" y="3563631"/>
                </a:cubicBezTo>
                <a:lnTo>
                  <a:pt x="3789680" y="3543311"/>
                </a:lnTo>
                <a:cubicBezTo>
                  <a:pt x="3745653" y="3539924"/>
                  <a:pt x="3701386" y="3538862"/>
                  <a:pt x="3657600" y="3533151"/>
                </a:cubicBezTo>
                <a:cubicBezTo>
                  <a:pt x="3623353" y="3528684"/>
                  <a:pt x="3590519" y="3513972"/>
                  <a:pt x="3556000" y="3512831"/>
                </a:cubicBezTo>
                <a:cubicBezTo>
                  <a:pt x="2881926" y="3490548"/>
                  <a:pt x="549817" y="3474873"/>
                  <a:pt x="264160" y="3472191"/>
                </a:cubicBezTo>
                <a:cubicBezTo>
                  <a:pt x="89457" y="3355722"/>
                  <a:pt x="310497" y="3495359"/>
                  <a:pt x="142240" y="3411231"/>
                </a:cubicBezTo>
                <a:cubicBezTo>
                  <a:pt x="19221" y="3349721"/>
                  <a:pt x="164347" y="3401667"/>
                  <a:pt x="71120" y="3370591"/>
                </a:cubicBezTo>
                <a:cubicBezTo>
                  <a:pt x="64347" y="3350271"/>
                  <a:pt x="58120" y="3329761"/>
                  <a:pt x="50800" y="3309631"/>
                </a:cubicBezTo>
                <a:cubicBezTo>
                  <a:pt x="44567" y="3292491"/>
                  <a:pt x="31811" y="3277020"/>
                  <a:pt x="30480" y="3258831"/>
                </a:cubicBezTo>
                <a:cubicBezTo>
                  <a:pt x="-4187" y="2785046"/>
                  <a:pt x="58643" y="3027200"/>
                  <a:pt x="0" y="2821951"/>
                </a:cubicBezTo>
                <a:cubicBezTo>
                  <a:pt x="3387" y="2564564"/>
                  <a:pt x="4626" y="2307140"/>
                  <a:pt x="10160" y="2049791"/>
                </a:cubicBezTo>
                <a:cubicBezTo>
                  <a:pt x="11400" y="1992131"/>
                  <a:pt x="16211" y="1934597"/>
                  <a:pt x="20320" y="1877071"/>
                </a:cubicBezTo>
                <a:cubicBezTo>
                  <a:pt x="27365" y="1778446"/>
                  <a:pt x="28572" y="1778665"/>
                  <a:pt x="40640" y="1694191"/>
                </a:cubicBezTo>
                <a:cubicBezTo>
                  <a:pt x="44027" y="1640004"/>
                  <a:pt x="46097" y="1585719"/>
                  <a:pt x="50800" y="1531631"/>
                </a:cubicBezTo>
                <a:cubicBezTo>
                  <a:pt x="52875" y="1507774"/>
                  <a:pt x="57795" y="1484248"/>
                  <a:pt x="60960" y="1460511"/>
                </a:cubicBezTo>
                <a:cubicBezTo>
                  <a:pt x="64569" y="1433446"/>
                  <a:pt x="68853" y="1406441"/>
                  <a:pt x="71120" y="1379231"/>
                </a:cubicBezTo>
                <a:cubicBezTo>
                  <a:pt x="94846" y="1094514"/>
                  <a:pt x="68580" y="1318273"/>
                  <a:pt x="91440" y="1135391"/>
                </a:cubicBezTo>
                <a:cubicBezTo>
                  <a:pt x="95703" y="1054385"/>
                  <a:pt x="111760" y="762723"/>
                  <a:pt x="111760" y="698511"/>
                </a:cubicBezTo>
                <a:cubicBezTo>
                  <a:pt x="111760" y="615134"/>
                  <a:pt x="115597" y="593147"/>
                  <a:pt x="81280" y="535951"/>
                </a:cubicBezTo>
                <a:cubicBezTo>
                  <a:pt x="78816" y="531844"/>
                  <a:pt x="55880" y="519018"/>
                  <a:pt x="50800" y="515631"/>
                </a:cubicBezTo>
                <a:close/>
              </a:path>
            </a:pathLst>
          </a:custGeom>
          <a:solidFill>
            <a:srgbClr val="FFFFCC"/>
          </a:solidFill>
          <a:ln w="38100">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lnSpc>
                <a:spcPct val="90000"/>
              </a:lnSpc>
              <a:spcBef>
                <a:spcPct val="20000"/>
              </a:spcBef>
              <a:defRPr/>
            </a:pPr>
            <a:r>
              <a:rPr lang="en-US" altLang="en-US" sz="2800" noProof="1">
                <a:solidFill>
                  <a:schemeClr val="tx1"/>
                </a:solidFill>
                <a:latin typeface="Times New Roman" panose="02020603050405020304" pitchFamily="18" charset="0"/>
              </a:rPr>
              <a:t> a) Yết Kiêu đến kinh đô Thăng Long  yết kiến vua Trần Nhân Tông.</a:t>
            </a:r>
          </a:p>
          <a:p>
            <a:pPr eaLnBrk="1" hangingPunct="1">
              <a:lnSpc>
                <a:spcPct val="90000"/>
              </a:lnSpc>
              <a:spcBef>
                <a:spcPct val="20000"/>
              </a:spcBef>
              <a:defRPr/>
            </a:pPr>
            <a:r>
              <a:rPr lang="en-US" altLang="en-US" sz="2800" i="1" noProof="1">
                <a:solidFill>
                  <a:schemeClr val="tx1"/>
                </a:solidFill>
                <a:latin typeface="Times New Roman" panose="02020603050405020304" pitchFamily="18" charset="0"/>
              </a:rPr>
              <a:t>Nhà vua</a:t>
            </a:r>
            <a:r>
              <a:rPr lang="en-US" altLang="en-US" sz="2800" noProof="1">
                <a:solidFill>
                  <a:schemeClr val="tx1"/>
                </a:solidFill>
                <a:latin typeface="Times New Roman" panose="02020603050405020304" pitchFamily="18" charset="0"/>
              </a:rPr>
              <a:t>: - Trẫm cho nhà ng</a:t>
            </a:r>
            <a:r>
              <a:rPr lang="vi-VN" altLang="en-US" sz="2800" noProof="1">
                <a:solidFill>
                  <a:schemeClr val="tx1"/>
                </a:solidFill>
                <a:latin typeface="Times New Roman" panose="02020603050405020304" pitchFamily="18" charset="0"/>
              </a:rPr>
              <a:t>ươi nhận lấy một loại binh khí.</a:t>
            </a:r>
          </a:p>
          <a:p>
            <a:pPr eaLnBrk="1" hangingPunct="1">
              <a:lnSpc>
                <a:spcPct val="90000"/>
              </a:lnSpc>
              <a:spcBef>
                <a:spcPct val="20000"/>
              </a:spcBef>
              <a:defRPr/>
            </a:pPr>
            <a:r>
              <a:rPr lang="vi-VN" altLang="en-US" sz="2800" i="1" noProof="1">
                <a:solidFill>
                  <a:schemeClr val="tx1"/>
                </a:solidFill>
                <a:latin typeface="Times New Roman" panose="02020603050405020304" pitchFamily="18" charset="0"/>
              </a:rPr>
              <a:t>Yết Kiêu</a:t>
            </a:r>
            <a:r>
              <a:rPr lang="vi-VN" altLang="en-US" sz="2800" noProof="1">
                <a:solidFill>
                  <a:schemeClr val="tx1"/>
                </a:solidFill>
                <a:latin typeface="Times New Roman" panose="02020603050405020304" pitchFamily="18" charset="0"/>
              </a:rPr>
              <a:t>: - Thần chỉ xin một chiếc dùi sắt.</a:t>
            </a:r>
          </a:p>
          <a:p>
            <a:pPr eaLnBrk="1" hangingPunct="1">
              <a:lnSpc>
                <a:spcPct val="90000"/>
              </a:lnSpc>
              <a:spcBef>
                <a:spcPct val="20000"/>
              </a:spcBef>
              <a:defRPr/>
            </a:pPr>
            <a:r>
              <a:rPr lang="vi-VN" altLang="en-US" sz="2800" i="1" noProof="1">
                <a:solidFill>
                  <a:schemeClr val="tx1"/>
                </a:solidFill>
                <a:latin typeface="Times New Roman" panose="02020603050405020304" pitchFamily="18" charset="0"/>
              </a:rPr>
              <a:t>Nhà vua</a:t>
            </a:r>
            <a:r>
              <a:rPr lang="vi-VN" altLang="en-US" sz="2800" noProof="1">
                <a:solidFill>
                  <a:schemeClr val="tx1"/>
                </a:solidFill>
                <a:latin typeface="Times New Roman" panose="02020603050405020304" pitchFamily="18" charset="0"/>
              </a:rPr>
              <a:t>: -  Để  làm gì?</a:t>
            </a:r>
          </a:p>
          <a:p>
            <a:pPr eaLnBrk="1" hangingPunct="1">
              <a:lnSpc>
                <a:spcPct val="90000"/>
              </a:lnSpc>
              <a:spcBef>
                <a:spcPct val="20000"/>
              </a:spcBef>
              <a:defRPr/>
            </a:pPr>
            <a:r>
              <a:rPr lang="vi-VN" altLang="en-US" sz="2800" i="1" noProof="1">
                <a:solidFill>
                  <a:schemeClr val="tx1"/>
                </a:solidFill>
                <a:latin typeface="Times New Roman" panose="02020603050405020304" pitchFamily="18" charset="0"/>
              </a:rPr>
              <a:t>Yết Kiêu</a:t>
            </a:r>
            <a:r>
              <a:rPr lang="vi-VN" altLang="en-US" sz="2800" noProof="1">
                <a:solidFill>
                  <a:schemeClr val="tx1"/>
                </a:solidFill>
                <a:latin typeface="Times New Roman" panose="02020603050405020304" pitchFamily="18" charset="0"/>
              </a:rPr>
              <a:t>: -  Để dùi thủng chiến thuyền của giặc vì thần có thể lặn hàng giờ dưới nước.</a:t>
            </a:r>
          </a:p>
        </p:txBody>
      </p:sp>
      <p:sp>
        <p:nvSpPr>
          <p:cNvPr id="31" name="Freeform: Shape 30">
            <a:extLst>
              <a:ext uri="{FF2B5EF4-FFF2-40B4-BE49-F238E27FC236}">
                <a16:creationId xmlns="" xmlns:a16="http://schemas.microsoft.com/office/drawing/2014/main" id="{DED39DB3-F8AE-487C-8337-B7E1BE77073D}"/>
              </a:ext>
            </a:extLst>
          </p:cNvPr>
          <p:cNvSpPr/>
          <p:nvPr/>
        </p:nvSpPr>
        <p:spPr>
          <a:xfrm>
            <a:off x="1700213" y="4406901"/>
            <a:ext cx="8928100" cy="2428875"/>
          </a:xfrm>
          <a:custGeom>
            <a:avLst/>
            <a:gdLst>
              <a:gd name="connsiteX0" fmla="*/ 50800 w 8280400"/>
              <a:gd name="connsiteY0" fmla="*/ 515631 h 3685551"/>
              <a:gd name="connsiteX1" fmla="*/ 50800 w 8280400"/>
              <a:gd name="connsiteY1" fmla="*/ 515631 h 3685551"/>
              <a:gd name="connsiteX2" fmla="*/ 101600 w 8280400"/>
              <a:gd name="connsiteY2" fmla="*/ 271791 h 3685551"/>
              <a:gd name="connsiteX3" fmla="*/ 142240 w 8280400"/>
              <a:gd name="connsiteY3" fmla="*/ 251471 h 3685551"/>
              <a:gd name="connsiteX4" fmla="*/ 162560 w 8280400"/>
              <a:gd name="connsiteY4" fmla="*/ 220991 h 3685551"/>
              <a:gd name="connsiteX5" fmla="*/ 254000 w 8280400"/>
              <a:gd name="connsiteY5" fmla="*/ 170191 h 3685551"/>
              <a:gd name="connsiteX6" fmla="*/ 325120 w 8280400"/>
              <a:gd name="connsiteY6" fmla="*/ 119391 h 3685551"/>
              <a:gd name="connsiteX7" fmla="*/ 386080 w 8280400"/>
              <a:gd name="connsiteY7" fmla="*/ 99071 h 3685551"/>
              <a:gd name="connsiteX8" fmla="*/ 487680 w 8280400"/>
              <a:gd name="connsiteY8" fmla="*/ 78751 h 3685551"/>
              <a:gd name="connsiteX9" fmla="*/ 589280 w 8280400"/>
              <a:gd name="connsiteY9" fmla="*/ 58431 h 3685551"/>
              <a:gd name="connsiteX10" fmla="*/ 680720 w 8280400"/>
              <a:gd name="connsiteY10" fmla="*/ 17791 h 3685551"/>
              <a:gd name="connsiteX11" fmla="*/ 711200 w 8280400"/>
              <a:gd name="connsiteY11" fmla="*/ 7631 h 3685551"/>
              <a:gd name="connsiteX12" fmla="*/ 1178560 w 8280400"/>
              <a:gd name="connsiteY12" fmla="*/ 27951 h 3685551"/>
              <a:gd name="connsiteX13" fmla="*/ 1259840 w 8280400"/>
              <a:gd name="connsiteY13" fmla="*/ 58431 h 3685551"/>
              <a:gd name="connsiteX14" fmla="*/ 1330960 w 8280400"/>
              <a:gd name="connsiteY14" fmla="*/ 68591 h 3685551"/>
              <a:gd name="connsiteX15" fmla="*/ 2021840 w 8280400"/>
              <a:gd name="connsiteY15" fmla="*/ 99071 h 3685551"/>
              <a:gd name="connsiteX16" fmla="*/ 2387600 w 8280400"/>
              <a:gd name="connsiteY16" fmla="*/ 129551 h 3685551"/>
              <a:gd name="connsiteX17" fmla="*/ 2499360 w 8280400"/>
              <a:gd name="connsiteY17" fmla="*/ 139711 h 3685551"/>
              <a:gd name="connsiteX18" fmla="*/ 2590800 w 8280400"/>
              <a:gd name="connsiteY18" fmla="*/ 149871 h 3685551"/>
              <a:gd name="connsiteX19" fmla="*/ 4135120 w 8280400"/>
              <a:gd name="connsiteY19" fmla="*/ 170191 h 3685551"/>
              <a:gd name="connsiteX20" fmla="*/ 5577840 w 8280400"/>
              <a:gd name="connsiteY20" fmla="*/ 170191 h 3685551"/>
              <a:gd name="connsiteX21" fmla="*/ 5821680 w 8280400"/>
              <a:gd name="connsiteY21" fmla="*/ 119391 h 3685551"/>
              <a:gd name="connsiteX22" fmla="*/ 5923280 w 8280400"/>
              <a:gd name="connsiteY22" fmla="*/ 109231 h 3685551"/>
              <a:gd name="connsiteX23" fmla="*/ 6014720 w 8280400"/>
              <a:gd name="connsiteY23" fmla="*/ 99071 h 3685551"/>
              <a:gd name="connsiteX24" fmla="*/ 6847840 w 8280400"/>
              <a:gd name="connsiteY24" fmla="*/ 78751 h 3685551"/>
              <a:gd name="connsiteX25" fmla="*/ 6959600 w 8280400"/>
              <a:gd name="connsiteY25" fmla="*/ 68591 h 3685551"/>
              <a:gd name="connsiteX26" fmla="*/ 7010400 w 8280400"/>
              <a:gd name="connsiteY26" fmla="*/ 58431 h 3685551"/>
              <a:gd name="connsiteX27" fmla="*/ 7142480 w 8280400"/>
              <a:gd name="connsiteY27" fmla="*/ 38111 h 3685551"/>
              <a:gd name="connsiteX28" fmla="*/ 7264400 w 8280400"/>
              <a:gd name="connsiteY28" fmla="*/ 27951 h 3685551"/>
              <a:gd name="connsiteX29" fmla="*/ 7843520 w 8280400"/>
              <a:gd name="connsiteY29" fmla="*/ 27951 h 3685551"/>
              <a:gd name="connsiteX30" fmla="*/ 7884160 w 8280400"/>
              <a:gd name="connsiteY30" fmla="*/ 58431 h 3685551"/>
              <a:gd name="connsiteX31" fmla="*/ 7924800 w 8280400"/>
              <a:gd name="connsiteY31" fmla="*/ 78751 h 3685551"/>
              <a:gd name="connsiteX32" fmla="*/ 8067040 w 8280400"/>
              <a:gd name="connsiteY32" fmla="*/ 149871 h 3685551"/>
              <a:gd name="connsiteX33" fmla="*/ 8158480 w 8280400"/>
              <a:gd name="connsiteY33" fmla="*/ 220991 h 3685551"/>
              <a:gd name="connsiteX34" fmla="*/ 8188960 w 8280400"/>
              <a:gd name="connsiteY34" fmla="*/ 281951 h 3685551"/>
              <a:gd name="connsiteX35" fmla="*/ 8219440 w 8280400"/>
              <a:gd name="connsiteY35" fmla="*/ 322591 h 3685551"/>
              <a:gd name="connsiteX36" fmla="*/ 8249920 w 8280400"/>
              <a:gd name="connsiteY36" fmla="*/ 403871 h 3685551"/>
              <a:gd name="connsiteX37" fmla="*/ 8260080 w 8280400"/>
              <a:gd name="connsiteY37" fmla="*/ 525791 h 3685551"/>
              <a:gd name="connsiteX38" fmla="*/ 8270240 w 8280400"/>
              <a:gd name="connsiteY38" fmla="*/ 627391 h 3685551"/>
              <a:gd name="connsiteX39" fmla="*/ 8280400 w 8280400"/>
              <a:gd name="connsiteY39" fmla="*/ 1033791 h 3685551"/>
              <a:gd name="connsiteX40" fmla="*/ 8260080 w 8280400"/>
              <a:gd name="connsiteY40" fmla="*/ 1866911 h 3685551"/>
              <a:gd name="connsiteX41" fmla="*/ 8219440 w 8280400"/>
              <a:gd name="connsiteY41" fmla="*/ 2313951 h 3685551"/>
              <a:gd name="connsiteX42" fmla="*/ 8199120 w 8280400"/>
              <a:gd name="connsiteY42" fmla="*/ 2374911 h 3685551"/>
              <a:gd name="connsiteX43" fmla="*/ 8188960 w 8280400"/>
              <a:gd name="connsiteY43" fmla="*/ 2506991 h 3685551"/>
              <a:gd name="connsiteX44" fmla="*/ 8168640 w 8280400"/>
              <a:gd name="connsiteY44" fmla="*/ 2608591 h 3685551"/>
              <a:gd name="connsiteX45" fmla="*/ 8188960 w 8280400"/>
              <a:gd name="connsiteY45" fmla="*/ 2852431 h 3685551"/>
              <a:gd name="connsiteX46" fmla="*/ 8199120 w 8280400"/>
              <a:gd name="connsiteY46" fmla="*/ 2882911 h 3685551"/>
              <a:gd name="connsiteX47" fmla="*/ 8209280 w 8280400"/>
              <a:gd name="connsiteY47" fmla="*/ 3025151 h 3685551"/>
              <a:gd name="connsiteX48" fmla="*/ 8199120 w 8280400"/>
              <a:gd name="connsiteY48" fmla="*/ 3340111 h 3685551"/>
              <a:gd name="connsiteX49" fmla="*/ 8178800 w 8280400"/>
              <a:gd name="connsiteY49" fmla="*/ 3380751 h 3685551"/>
              <a:gd name="connsiteX50" fmla="*/ 8148320 w 8280400"/>
              <a:gd name="connsiteY50" fmla="*/ 3441711 h 3685551"/>
              <a:gd name="connsiteX51" fmla="*/ 8128000 w 8280400"/>
              <a:gd name="connsiteY51" fmla="*/ 3482351 h 3685551"/>
              <a:gd name="connsiteX52" fmla="*/ 8117840 w 8280400"/>
              <a:gd name="connsiteY52" fmla="*/ 3512831 h 3685551"/>
              <a:gd name="connsiteX53" fmla="*/ 7975600 w 8280400"/>
              <a:gd name="connsiteY53" fmla="*/ 3604271 h 3685551"/>
              <a:gd name="connsiteX54" fmla="*/ 7904480 w 8280400"/>
              <a:gd name="connsiteY54" fmla="*/ 3634751 h 3685551"/>
              <a:gd name="connsiteX55" fmla="*/ 7701280 w 8280400"/>
              <a:gd name="connsiteY55" fmla="*/ 3655071 h 3685551"/>
              <a:gd name="connsiteX56" fmla="*/ 7193280 w 8280400"/>
              <a:gd name="connsiteY56" fmla="*/ 3665231 h 3685551"/>
              <a:gd name="connsiteX57" fmla="*/ 6949440 w 8280400"/>
              <a:gd name="connsiteY57" fmla="*/ 3675391 h 3685551"/>
              <a:gd name="connsiteX58" fmla="*/ 6858000 w 8280400"/>
              <a:gd name="connsiteY58" fmla="*/ 3685551 h 3685551"/>
              <a:gd name="connsiteX59" fmla="*/ 6126480 w 8280400"/>
              <a:gd name="connsiteY59" fmla="*/ 3675391 h 3685551"/>
              <a:gd name="connsiteX60" fmla="*/ 6024880 w 8280400"/>
              <a:gd name="connsiteY60" fmla="*/ 3655071 h 3685551"/>
              <a:gd name="connsiteX61" fmla="*/ 5882640 w 8280400"/>
              <a:gd name="connsiteY61" fmla="*/ 3624591 h 3685551"/>
              <a:gd name="connsiteX62" fmla="*/ 5049520 w 8280400"/>
              <a:gd name="connsiteY62" fmla="*/ 3583951 h 3685551"/>
              <a:gd name="connsiteX63" fmla="*/ 4897120 w 8280400"/>
              <a:gd name="connsiteY63" fmla="*/ 3573791 h 3685551"/>
              <a:gd name="connsiteX64" fmla="*/ 4815840 w 8280400"/>
              <a:gd name="connsiteY64" fmla="*/ 3563631 h 3685551"/>
              <a:gd name="connsiteX65" fmla="*/ 3789680 w 8280400"/>
              <a:gd name="connsiteY65" fmla="*/ 3543311 h 3685551"/>
              <a:gd name="connsiteX66" fmla="*/ 3657600 w 8280400"/>
              <a:gd name="connsiteY66" fmla="*/ 3533151 h 3685551"/>
              <a:gd name="connsiteX67" fmla="*/ 3556000 w 8280400"/>
              <a:gd name="connsiteY67" fmla="*/ 3512831 h 3685551"/>
              <a:gd name="connsiteX68" fmla="*/ 264160 w 8280400"/>
              <a:gd name="connsiteY68" fmla="*/ 3472191 h 3685551"/>
              <a:gd name="connsiteX69" fmla="*/ 142240 w 8280400"/>
              <a:gd name="connsiteY69" fmla="*/ 3411231 h 3685551"/>
              <a:gd name="connsiteX70" fmla="*/ 71120 w 8280400"/>
              <a:gd name="connsiteY70" fmla="*/ 3370591 h 3685551"/>
              <a:gd name="connsiteX71" fmla="*/ 50800 w 8280400"/>
              <a:gd name="connsiteY71" fmla="*/ 3309631 h 3685551"/>
              <a:gd name="connsiteX72" fmla="*/ 30480 w 8280400"/>
              <a:gd name="connsiteY72" fmla="*/ 3258831 h 3685551"/>
              <a:gd name="connsiteX73" fmla="*/ 0 w 8280400"/>
              <a:gd name="connsiteY73" fmla="*/ 2821951 h 3685551"/>
              <a:gd name="connsiteX74" fmla="*/ 10160 w 8280400"/>
              <a:gd name="connsiteY74" fmla="*/ 2049791 h 3685551"/>
              <a:gd name="connsiteX75" fmla="*/ 20320 w 8280400"/>
              <a:gd name="connsiteY75" fmla="*/ 1877071 h 3685551"/>
              <a:gd name="connsiteX76" fmla="*/ 40640 w 8280400"/>
              <a:gd name="connsiteY76" fmla="*/ 1694191 h 3685551"/>
              <a:gd name="connsiteX77" fmla="*/ 50800 w 8280400"/>
              <a:gd name="connsiteY77" fmla="*/ 1531631 h 3685551"/>
              <a:gd name="connsiteX78" fmla="*/ 60960 w 8280400"/>
              <a:gd name="connsiteY78" fmla="*/ 1460511 h 3685551"/>
              <a:gd name="connsiteX79" fmla="*/ 71120 w 8280400"/>
              <a:gd name="connsiteY79" fmla="*/ 1379231 h 3685551"/>
              <a:gd name="connsiteX80" fmla="*/ 91440 w 8280400"/>
              <a:gd name="connsiteY80" fmla="*/ 1135391 h 3685551"/>
              <a:gd name="connsiteX81" fmla="*/ 111760 w 8280400"/>
              <a:gd name="connsiteY81" fmla="*/ 698511 h 3685551"/>
              <a:gd name="connsiteX82" fmla="*/ 81280 w 8280400"/>
              <a:gd name="connsiteY82" fmla="*/ 535951 h 3685551"/>
              <a:gd name="connsiteX83" fmla="*/ 50800 w 8280400"/>
              <a:gd name="connsiteY83" fmla="*/ 515631 h 3685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8280400" h="3685551">
                <a:moveTo>
                  <a:pt x="50800" y="515631"/>
                </a:moveTo>
                <a:lnTo>
                  <a:pt x="50800" y="515631"/>
                </a:lnTo>
                <a:cubicBezTo>
                  <a:pt x="56573" y="463674"/>
                  <a:pt x="50008" y="330754"/>
                  <a:pt x="101600" y="271791"/>
                </a:cubicBezTo>
                <a:cubicBezTo>
                  <a:pt x="111573" y="260393"/>
                  <a:pt x="128693" y="258244"/>
                  <a:pt x="142240" y="251471"/>
                </a:cubicBezTo>
                <a:cubicBezTo>
                  <a:pt x="149013" y="241311"/>
                  <a:pt x="153289" y="228938"/>
                  <a:pt x="162560" y="220991"/>
                </a:cubicBezTo>
                <a:cubicBezTo>
                  <a:pt x="199006" y="189752"/>
                  <a:pt x="216667" y="193948"/>
                  <a:pt x="254000" y="170191"/>
                </a:cubicBezTo>
                <a:cubicBezTo>
                  <a:pt x="278579" y="154550"/>
                  <a:pt x="299469" y="133203"/>
                  <a:pt x="325120" y="119391"/>
                </a:cubicBezTo>
                <a:cubicBezTo>
                  <a:pt x="343979" y="109236"/>
                  <a:pt x="365077" y="103272"/>
                  <a:pt x="386080" y="99071"/>
                </a:cubicBezTo>
                <a:cubicBezTo>
                  <a:pt x="419947" y="92298"/>
                  <a:pt x="453613" y="84429"/>
                  <a:pt x="487680" y="78751"/>
                </a:cubicBezTo>
                <a:cubicBezTo>
                  <a:pt x="507172" y="75502"/>
                  <a:pt x="566100" y="67346"/>
                  <a:pt x="589280" y="58431"/>
                </a:cubicBezTo>
                <a:cubicBezTo>
                  <a:pt x="620412" y="46457"/>
                  <a:pt x="649931" y="30620"/>
                  <a:pt x="680720" y="17791"/>
                </a:cubicBezTo>
                <a:cubicBezTo>
                  <a:pt x="690606" y="13672"/>
                  <a:pt x="701040" y="11018"/>
                  <a:pt x="711200" y="7631"/>
                </a:cubicBezTo>
                <a:cubicBezTo>
                  <a:pt x="866987" y="14404"/>
                  <a:pt x="1023290" y="13574"/>
                  <a:pt x="1178560" y="27951"/>
                </a:cubicBezTo>
                <a:cubicBezTo>
                  <a:pt x="1207372" y="30619"/>
                  <a:pt x="1231881" y="50975"/>
                  <a:pt x="1259840" y="58431"/>
                </a:cubicBezTo>
                <a:cubicBezTo>
                  <a:pt x="1282979" y="64601"/>
                  <a:pt x="1307124" y="66284"/>
                  <a:pt x="1330960" y="68591"/>
                </a:cubicBezTo>
                <a:cubicBezTo>
                  <a:pt x="1652113" y="99670"/>
                  <a:pt x="1623418" y="90016"/>
                  <a:pt x="2021840" y="99071"/>
                </a:cubicBezTo>
                <a:cubicBezTo>
                  <a:pt x="2343433" y="134804"/>
                  <a:pt x="2065805" y="107358"/>
                  <a:pt x="2387600" y="129551"/>
                </a:cubicBezTo>
                <a:cubicBezTo>
                  <a:pt x="2424918" y="132125"/>
                  <a:pt x="2462139" y="135989"/>
                  <a:pt x="2499360" y="139711"/>
                </a:cubicBezTo>
                <a:cubicBezTo>
                  <a:pt x="2529875" y="142763"/>
                  <a:pt x="2560192" y="147958"/>
                  <a:pt x="2590800" y="149871"/>
                </a:cubicBezTo>
                <a:cubicBezTo>
                  <a:pt x="3028119" y="177203"/>
                  <a:pt x="4051259" y="169541"/>
                  <a:pt x="4135120" y="170191"/>
                </a:cubicBezTo>
                <a:cubicBezTo>
                  <a:pt x="4708550" y="179591"/>
                  <a:pt x="4974017" y="189881"/>
                  <a:pt x="5577840" y="170191"/>
                </a:cubicBezTo>
                <a:cubicBezTo>
                  <a:pt x="5626076" y="168618"/>
                  <a:pt x="5781558" y="126369"/>
                  <a:pt x="5821680" y="119391"/>
                </a:cubicBezTo>
                <a:cubicBezTo>
                  <a:pt x="5855212" y="113559"/>
                  <a:pt x="5889431" y="112794"/>
                  <a:pt x="5923280" y="109231"/>
                </a:cubicBezTo>
                <a:cubicBezTo>
                  <a:pt x="5953779" y="106021"/>
                  <a:pt x="5984069" y="100081"/>
                  <a:pt x="6014720" y="99071"/>
                </a:cubicBezTo>
                <a:lnTo>
                  <a:pt x="6847840" y="78751"/>
                </a:lnTo>
                <a:cubicBezTo>
                  <a:pt x="6885093" y="75364"/>
                  <a:pt x="6922482" y="73231"/>
                  <a:pt x="6959600" y="68591"/>
                </a:cubicBezTo>
                <a:cubicBezTo>
                  <a:pt x="6976735" y="66449"/>
                  <a:pt x="6993366" y="61270"/>
                  <a:pt x="7010400" y="58431"/>
                </a:cubicBezTo>
                <a:cubicBezTo>
                  <a:pt x="7054339" y="51108"/>
                  <a:pt x="7098253" y="43418"/>
                  <a:pt x="7142480" y="38111"/>
                </a:cubicBezTo>
                <a:cubicBezTo>
                  <a:pt x="7182970" y="33252"/>
                  <a:pt x="7223760" y="31338"/>
                  <a:pt x="7264400" y="27951"/>
                </a:cubicBezTo>
                <a:cubicBezTo>
                  <a:pt x="7477632" y="-14695"/>
                  <a:pt x="7402855" y="-3525"/>
                  <a:pt x="7843520" y="27951"/>
                </a:cubicBezTo>
                <a:cubicBezTo>
                  <a:pt x="7860410" y="29157"/>
                  <a:pt x="7869801" y="49456"/>
                  <a:pt x="7884160" y="58431"/>
                </a:cubicBezTo>
                <a:cubicBezTo>
                  <a:pt x="7897003" y="66458"/>
                  <a:pt x="7911560" y="71396"/>
                  <a:pt x="7924800" y="78751"/>
                </a:cubicBezTo>
                <a:cubicBezTo>
                  <a:pt x="8132543" y="194164"/>
                  <a:pt x="7740778" y="-13260"/>
                  <a:pt x="8067040" y="149871"/>
                </a:cubicBezTo>
                <a:cubicBezTo>
                  <a:pt x="8093284" y="162993"/>
                  <a:pt x="8144989" y="209748"/>
                  <a:pt x="8158480" y="220991"/>
                </a:cubicBezTo>
                <a:cubicBezTo>
                  <a:pt x="8168640" y="241311"/>
                  <a:pt x="8177271" y="262470"/>
                  <a:pt x="8188960" y="281951"/>
                </a:cubicBezTo>
                <a:cubicBezTo>
                  <a:pt x="8197672" y="296471"/>
                  <a:pt x="8211867" y="307445"/>
                  <a:pt x="8219440" y="322591"/>
                </a:cubicBezTo>
                <a:cubicBezTo>
                  <a:pt x="8232380" y="348472"/>
                  <a:pt x="8239760" y="376778"/>
                  <a:pt x="8249920" y="403871"/>
                </a:cubicBezTo>
                <a:cubicBezTo>
                  <a:pt x="8253307" y="444511"/>
                  <a:pt x="8256388" y="485178"/>
                  <a:pt x="8260080" y="525791"/>
                </a:cubicBezTo>
                <a:cubicBezTo>
                  <a:pt x="8263161" y="559687"/>
                  <a:pt x="8268880" y="593383"/>
                  <a:pt x="8270240" y="627391"/>
                </a:cubicBezTo>
                <a:cubicBezTo>
                  <a:pt x="8275656" y="762792"/>
                  <a:pt x="8277013" y="898324"/>
                  <a:pt x="8280400" y="1033791"/>
                </a:cubicBezTo>
                <a:cubicBezTo>
                  <a:pt x="8273627" y="1311498"/>
                  <a:pt x="8268247" y="1589242"/>
                  <a:pt x="8260080" y="1866911"/>
                </a:cubicBezTo>
                <a:cubicBezTo>
                  <a:pt x="8257459" y="1956035"/>
                  <a:pt x="8244286" y="2239414"/>
                  <a:pt x="8219440" y="2313951"/>
                </a:cubicBezTo>
                <a:lnTo>
                  <a:pt x="8199120" y="2374911"/>
                </a:lnTo>
                <a:cubicBezTo>
                  <a:pt x="8195733" y="2418938"/>
                  <a:pt x="8193583" y="2463077"/>
                  <a:pt x="8188960" y="2506991"/>
                </a:cubicBezTo>
                <a:cubicBezTo>
                  <a:pt x="8184431" y="2550019"/>
                  <a:pt x="8178424" y="2569457"/>
                  <a:pt x="8168640" y="2608591"/>
                </a:cubicBezTo>
                <a:cubicBezTo>
                  <a:pt x="8175413" y="2689871"/>
                  <a:pt x="8179953" y="2771368"/>
                  <a:pt x="8188960" y="2852431"/>
                </a:cubicBezTo>
                <a:cubicBezTo>
                  <a:pt x="8190143" y="2863075"/>
                  <a:pt x="8197869" y="2872275"/>
                  <a:pt x="8199120" y="2882911"/>
                </a:cubicBezTo>
                <a:cubicBezTo>
                  <a:pt x="8204674" y="2930120"/>
                  <a:pt x="8205893" y="2977738"/>
                  <a:pt x="8209280" y="3025151"/>
                </a:cubicBezTo>
                <a:cubicBezTo>
                  <a:pt x="8205893" y="3130138"/>
                  <a:pt x="8208091" y="3235453"/>
                  <a:pt x="8199120" y="3340111"/>
                </a:cubicBezTo>
                <a:cubicBezTo>
                  <a:pt x="8197827" y="3355201"/>
                  <a:pt x="8184766" y="3366830"/>
                  <a:pt x="8178800" y="3380751"/>
                </a:cubicBezTo>
                <a:cubicBezTo>
                  <a:pt x="8138883" y="3473890"/>
                  <a:pt x="8204106" y="3344086"/>
                  <a:pt x="8148320" y="3441711"/>
                </a:cubicBezTo>
                <a:cubicBezTo>
                  <a:pt x="8140806" y="3454861"/>
                  <a:pt x="8133966" y="3468430"/>
                  <a:pt x="8128000" y="3482351"/>
                </a:cubicBezTo>
                <a:cubicBezTo>
                  <a:pt x="8123781" y="3492195"/>
                  <a:pt x="8124065" y="3504116"/>
                  <a:pt x="8117840" y="3512831"/>
                </a:cubicBezTo>
                <a:cubicBezTo>
                  <a:pt x="8082602" y="3562164"/>
                  <a:pt x="8030742" y="3580639"/>
                  <a:pt x="7975600" y="3604271"/>
                </a:cubicBezTo>
                <a:cubicBezTo>
                  <a:pt x="7951893" y="3614431"/>
                  <a:pt x="7929502" y="3628496"/>
                  <a:pt x="7904480" y="3634751"/>
                </a:cubicBezTo>
                <a:cubicBezTo>
                  <a:pt x="7889319" y="3638541"/>
                  <a:pt x="7705191" y="3654943"/>
                  <a:pt x="7701280" y="3655071"/>
                </a:cubicBezTo>
                <a:cubicBezTo>
                  <a:pt x="7532004" y="3660621"/>
                  <a:pt x="7362613" y="3661844"/>
                  <a:pt x="7193280" y="3665231"/>
                </a:cubicBezTo>
                <a:lnTo>
                  <a:pt x="6949440" y="3675391"/>
                </a:lnTo>
                <a:cubicBezTo>
                  <a:pt x="6918829" y="3677246"/>
                  <a:pt x="6888668" y="3685551"/>
                  <a:pt x="6858000" y="3685551"/>
                </a:cubicBezTo>
                <a:cubicBezTo>
                  <a:pt x="6614136" y="3685551"/>
                  <a:pt x="6370320" y="3678778"/>
                  <a:pt x="6126480" y="3675391"/>
                </a:cubicBezTo>
                <a:cubicBezTo>
                  <a:pt x="6007027" y="3655482"/>
                  <a:pt x="6115818" y="3675279"/>
                  <a:pt x="6024880" y="3655071"/>
                </a:cubicBezTo>
                <a:cubicBezTo>
                  <a:pt x="5977545" y="3644552"/>
                  <a:pt x="5931001" y="3628117"/>
                  <a:pt x="5882640" y="3624591"/>
                </a:cubicBezTo>
                <a:cubicBezTo>
                  <a:pt x="5605339" y="3604371"/>
                  <a:pt x="5327188" y="3598264"/>
                  <a:pt x="5049520" y="3583951"/>
                </a:cubicBezTo>
                <a:cubicBezTo>
                  <a:pt x="4998675" y="3581330"/>
                  <a:pt x="4947841" y="3578202"/>
                  <a:pt x="4897120" y="3573791"/>
                </a:cubicBezTo>
                <a:cubicBezTo>
                  <a:pt x="4869918" y="3571426"/>
                  <a:pt x="4843134" y="3564382"/>
                  <a:pt x="4815840" y="3563631"/>
                </a:cubicBezTo>
                <a:lnTo>
                  <a:pt x="3789680" y="3543311"/>
                </a:lnTo>
                <a:cubicBezTo>
                  <a:pt x="3745653" y="3539924"/>
                  <a:pt x="3701386" y="3538862"/>
                  <a:pt x="3657600" y="3533151"/>
                </a:cubicBezTo>
                <a:cubicBezTo>
                  <a:pt x="3623353" y="3528684"/>
                  <a:pt x="3590519" y="3513972"/>
                  <a:pt x="3556000" y="3512831"/>
                </a:cubicBezTo>
                <a:cubicBezTo>
                  <a:pt x="2881926" y="3490548"/>
                  <a:pt x="549817" y="3474873"/>
                  <a:pt x="264160" y="3472191"/>
                </a:cubicBezTo>
                <a:cubicBezTo>
                  <a:pt x="89457" y="3355722"/>
                  <a:pt x="310497" y="3495359"/>
                  <a:pt x="142240" y="3411231"/>
                </a:cubicBezTo>
                <a:cubicBezTo>
                  <a:pt x="19221" y="3349721"/>
                  <a:pt x="164347" y="3401667"/>
                  <a:pt x="71120" y="3370591"/>
                </a:cubicBezTo>
                <a:cubicBezTo>
                  <a:pt x="64347" y="3350271"/>
                  <a:pt x="58120" y="3329761"/>
                  <a:pt x="50800" y="3309631"/>
                </a:cubicBezTo>
                <a:cubicBezTo>
                  <a:pt x="44567" y="3292491"/>
                  <a:pt x="31811" y="3277020"/>
                  <a:pt x="30480" y="3258831"/>
                </a:cubicBezTo>
                <a:cubicBezTo>
                  <a:pt x="-4187" y="2785046"/>
                  <a:pt x="58643" y="3027200"/>
                  <a:pt x="0" y="2821951"/>
                </a:cubicBezTo>
                <a:cubicBezTo>
                  <a:pt x="3387" y="2564564"/>
                  <a:pt x="4626" y="2307140"/>
                  <a:pt x="10160" y="2049791"/>
                </a:cubicBezTo>
                <a:cubicBezTo>
                  <a:pt x="11400" y="1992131"/>
                  <a:pt x="16211" y="1934597"/>
                  <a:pt x="20320" y="1877071"/>
                </a:cubicBezTo>
                <a:cubicBezTo>
                  <a:pt x="27365" y="1778446"/>
                  <a:pt x="28572" y="1778665"/>
                  <a:pt x="40640" y="1694191"/>
                </a:cubicBezTo>
                <a:cubicBezTo>
                  <a:pt x="44027" y="1640004"/>
                  <a:pt x="46097" y="1585719"/>
                  <a:pt x="50800" y="1531631"/>
                </a:cubicBezTo>
                <a:cubicBezTo>
                  <a:pt x="52875" y="1507774"/>
                  <a:pt x="57795" y="1484248"/>
                  <a:pt x="60960" y="1460511"/>
                </a:cubicBezTo>
                <a:cubicBezTo>
                  <a:pt x="64569" y="1433446"/>
                  <a:pt x="68853" y="1406441"/>
                  <a:pt x="71120" y="1379231"/>
                </a:cubicBezTo>
                <a:cubicBezTo>
                  <a:pt x="94846" y="1094514"/>
                  <a:pt x="68580" y="1318273"/>
                  <a:pt x="91440" y="1135391"/>
                </a:cubicBezTo>
                <a:cubicBezTo>
                  <a:pt x="95703" y="1054385"/>
                  <a:pt x="111760" y="762723"/>
                  <a:pt x="111760" y="698511"/>
                </a:cubicBezTo>
                <a:cubicBezTo>
                  <a:pt x="111760" y="615134"/>
                  <a:pt x="115597" y="593147"/>
                  <a:pt x="81280" y="535951"/>
                </a:cubicBezTo>
                <a:cubicBezTo>
                  <a:pt x="78816" y="531844"/>
                  <a:pt x="55880" y="519018"/>
                  <a:pt x="50800" y="515631"/>
                </a:cubicBezTo>
                <a:close/>
              </a:path>
            </a:pathLst>
          </a:custGeom>
          <a:solidFill>
            <a:srgbClr val="FFFFCC"/>
          </a:solidFill>
          <a:ln w="38100">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lnSpc>
                <a:spcPct val="90000"/>
              </a:lnSpc>
              <a:spcBef>
                <a:spcPct val="20000"/>
              </a:spcBef>
              <a:defRPr/>
            </a:pPr>
            <a:endParaRPr lang="vi-VN" altLang="en-US" sz="2800" noProof="1">
              <a:solidFill>
                <a:schemeClr val="tx1"/>
              </a:solidFill>
              <a:latin typeface="Times New Roman" panose="02020603050405020304" pitchFamily="18" charset="0"/>
            </a:endParaRPr>
          </a:p>
        </p:txBody>
      </p:sp>
      <p:sp>
        <p:nvSpPr>
          <p:cNvPr id="18439" name="Rectangle 2">
            <a:extLst>
              <a:ext uri="{FF2B5EF4-FFF2-40B4-BE49-F238E27FC236}">
                <a16:creationId xmlns="" xmlns:a16="http://schemas.microsoft.com/office/drawing/2014/main" id="{875A2FBF-A689-41C2-AB3E-82575D587643}"/>
              </a:ext>
            </a:extLst>
          </p:cNvPr>
          <p:cNvSpPr>
            <a:spLocks noChangeArrowheads="1"/>
          </p:cNvSpPr>
          <p:nvPr/>
        </p:nvSpPr>
        <p:spPr bwMode="auto">
          <a:xfrm>
            <a:off x="1785938" y="4706938"/>
            <a:ext cx="8991600" cy="2151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buFontTx/>
              <a:buNone/>
            </a:pPr>
            <a:r>
              <a:rPr lang="en-US" altLang="en-US" sz="3000" noProof="1">
                <a:latin typeface="Times New Roman" panose="02020603050405020304" pitchFamily="18" charset="0"/>
              </a:rPr>
              <a:t>b) Thần Đi-ô-ni-dốt mỉm c</a:t>
            </a:r>
            <a:r>
              <a:rPr lang="vi-VN" altLang="en-US" sz="3000" noProof="1">
                <a:latin typeface="Times New Roman" panose="02020603050405020304" pitchFamily="18" charset="0"/>
              </a:rPr>
              <a:t>ười ưng thuận.</a:t>
            </a:r>
          </a:p>
          <a:p>
            <a:pPr eaLnBrk="1" hangingPunct="1">
              <a:lnSpc>
                <a:spcPct val="90000"/>
              </a:lnSpc>
              <a:buFontTx/>
              <a:buNone/>
            </a:pPr>
            <a:r>
              <a:rPr lang="vi-VN" altLang="en-US" sz="3000" noProof="1">
                <a:latin typeface="Times New Roman" panose="02020603050405020304" pitchFamily="18" charset="0"/>
              </a:rPr>
              <a:t> Vua Mi-đát thử bẻ một cành sồi, cành đó liền biến thành vàng . Vua ngắt một quả táo, quả  táo cũng thành vàng nốt. Tưởng không có ai trên đời sung sướng hơn thế nữa!</a:t>
            </a:r>
          </a:p>
          <a:p>
            <a:pPr eaLnBrk="1" hangingPunct="1">
              <a:lnSpc>
                <a:spcPct val="90000"/>
              </a:lnSpc>
              <a:buFontTx/>
              <a:buNone/>
            </a:pPr>
            <a:endParaRPr lang="vi-VN" altLang="en-US" sz="1800" noProof="1">
              <a:latin typeface="Times New Roman" panose="02020603050405020304" pitchFamily="18" charset="0"/>
            </a:endParaRPr>
          </a:p>
        </p:txBody>
      </p:sp>
      <p:grpSp>
        <p:nvGrpSpPr>
          <p:cNvPr id="33" name="组合 35">
            <a:extLst>
              <a:ext uri="{FF2B5EF4-FFF2-40B4-BE49-F238E27FC236}">
                <a16:creationId xmlns="" xmlns:a16="http://schemas.microsoft.com/office/drawing/2014/main" id="{D59116F5-DA02-485E-8CFA-A905A18C1AF2}"/>
              </a:ext>
            </a:extLst>
          </p:cNvPr>
          <p:cNvGrpSpPr>
            <a:grpSpLocks/>
          </p:cNvGrpSpPr>
          <p:nvPr/>
        </p:nvGrpSpPr>
        <p:grpSpPr bwMode="auto">
          <a:xfrm>
            <a:off x="9710739" y="3871914"/>
            <a:ext cx="693737" cy="1190625"/>
            <a:chOff x="9404662" y="1369975"/>
            <a:chExt cx="2199545" cy="2828284"/>
          </a:xfrm>
        </p:grpSpPr>
        <p:sp>
          <p:nvSpPr>
            <p:cNvPr id="18446" name="Freeform 24">
              <a:extLst>
                <a:ext uri="{FF2B5EF4-FFF2-40B4-BE49-F238E27FC236}">
                  <a16:creationId xmlns="" xmlns:a16="http://schemas.microsoft.com/office/drawing/2014/main" id="{DCCF05B7-832E-4D63-B672-500D927CFED3}"/>
                </a:ext>
              </a:extLst>
            </p:cNvPr>
            <p:cNvSpPr>
              <a:spLocks noEditPoints="1"/>
            </p:cNvSpPr>
            <p:nvPr/>
          </p:nvSpPr>
          <p:spPr bwMode="auto">
            <a:xfrm>
              <a:off x="9699318" y="1851385"/>
              <a:ext cx="1904889" cy="2346874"/>
            </a:xfrm>
            <a:custGeom>
              <a:avLst/>
              <a:gdLst>
                <a:gd name="T0" fmla="*/ 2147483646 w 388"/>
                <a:gd name="T1" fmla="*/ 2147483646 h 478"/>
                <a:gd name="T2" fmla="*/ 2147483646 w 388"/>
                <a:gd name="T3" fmla="*/ 2147483646 h 478"/>
                <a:gd name="T4" fmla="*/ 2147483646 w 388"/>
                <a:gd name="T5" fmla="*/ 2147483646 h 478"/>
                <a:gd name="T6" fmla="*/ 2147483646 w 388"/>
                <a:gd name="T7" fmla="*/ 2147483646 h 478"/>
                <a:gd name="T8" fmla="*/ 2147483646 w 388"/>
                <a:gd name="T9" fmla="*/ 2147483646 h 478"/>
                <a:gd name="T10" fmla="*/ 2147483646 w 388"/>
                <a:gd name="T11" fmla="*/ 2147483646 h 478"/>
                <a:gd name="T12" fmla="*/ 2147483646 w 388"/>
                <a:gd name="T13" fmla="*/ 2147483646 h 478"/>
                <a:gd name="T14" fmla="*/ 2147483646 w 388"/>
                <a:gd name="T15" fmla="*/ 2147483646 h 478"/>
                <a:gd name="T16" fmla="*/ 2147483646 w 388"/>
                <a:gd name="T17" fmla="*/ 2147483646 h 478"/>
                <a:gd name="T18" fmla="*/ 2147483646 w 388"/>
                <a:gd name="T19" fmla="*/ 2147483646 h 478"/>
                <a:gd name="T20" fmla="*/ 2147483646 w 388"/>
                <a:gd name="T21" fmla="*/ 2147483646 h 478"/>
                <a:gd name="T22" fmla="*/ 2147483646 w 388"/>
                <a:gd name="T23" fmla="*/ 2147483646 h 478"/>
                <a:gd name="T24" fmla="*/ 2147483646 w 388"/>
                <a:gd name="T25" fmla="*/ 2147483646 h 478"/>
                <a:gd name="T26" fmla="*/ 2147483646 w 388"/>
                <a:gd name="T27" fmla="*/ 2147483646 h 478"/>
                <a:gd name="T28" fmla="*/ 2147483646 w 388"/>
                <a:gd name="T29" fmla="*/ 2147483646 h 478"/>
                <a:gd name="T30" fmla="*/ 2147483646 w 388"/>
                <a:gd name="T31" fmla="*/ 2147483646 h 478"/>
                <a:gd name="T32" fmla="*/ 2147483646 w 388"/>
                <a:gd name="T33" fmla="*/ 2147483646 h 478"/>
                <a:gd name="T34" fmla="*/ 2147483646 w 388"/>
                <a:gd name="T35" fmla="*/ 2147483646 h 478"/>
                <a:gd name="T36" fmla="*/ 2147483646 w 388"/>
                <a:gd name="T37" fmla="*/ 2147483646 h 478"/>
                <a:gd name="T38" fmla="*/ 2147483646 w 388"/>
                <a:gd name="T39" fmla="*/ 2147483646 h 478"/>
                <a:gd name="T40" fmla="*/ 2147483646 w 388"/>
                <a:gd name="T41" fmla="*/ 2147483646 h 478"/>
                <a:gd name="T42" fmla="*/ 2147483646 w 388"/>
                <a:gd name="T43" fmla="*/ 2147483646 h 478"/>
                <a:gd name="T44" fmla="*/ 2147483646 w 388"/>
                <a:gd name="T45" fmla="*/ 2147483646 h 478"/>
                <a:gd name="T46" fmla="*/ 2147483646 w 388"/>
                <a:gd name="T47" fmla="*/ 2147483646 h 478"/>
                <a:gd name="T48" fmla="*/ 2147483646 w 388"/>
                <a:gd name="T49" fmla="*/ 2147483646 h 478"/>
                <a:gd name="T50" fmla="*/ 2147483646 w 388"/>
                <a:gd name="T51" fmla="*/ 2147483646 h 478"/>
                <a:gd name="T52" fmla="*/ 2147483646 w 388"/>
                <a:gd name="T53" fmla="*/ 2147483646 h 478"/>
                <a:gd name="T54" fmla="*/ 2147483646 w 388"/>
                <a:gd name="T55" fmla="*/ 2147483646 h 478"/>
                <a:gd name="T56" fmla="*/ 2147483646 w 388"/>
                <a:gd name="T57" fmla="*/ 2147483646 h 478"/>
                <a:gd name="T58" fmla="*/ 2147483646 w 388"/>
                <a:gd name="T59" fmla="*/ 2147483646 h 478"/>
                <a:gd name="T60" fmla="*/ 2147483646 w 388"/>
                <a:gd name="T61" fmla="*/ 2147483646 h 478"/>
                <a:gd name="T62" fmla="*/ 2147483646 w 388"/>
                <a:gd name="T63" fmla="*/ 2147483646 h 478"/>
                <a:gd name="T64" fmla="*/ 2147483646 w 388"/>
                <a:gd name="T65" fmla="*/ 2147483646 h 478"/>
                <a:gd name="T66" fmla="*/ 2147483646 w 388"/>
                <a:gd name="T67" fmla="*/ 2147483646 h 478"/>
                <a:gd name="T68" fmla="*/ 2147483646 w 388"/>
                <a:gd name="T69" fmla="*/ 2147483646 h 478"/>
                <a:gd name="T70" fmla="*/ 2147483646 w 388"/>
                <a:gd name="T71" fmla="*/ 2147483646 h 478"/>
                <a:gd name="T72" fmla="*/ 2147483646 w 388"/>
                <a:gd name="T73" fmla="*/ 2147483646 h 478"/>
                <a:gd name="T74" fmla="*/ 2147483646 w 388"/>
                <a:gd name="T75" fmla="*/ 2147483646 h 478"/>
                <a:gd name="T76" fmla="*/ 2147483646 w 388"/>
                <a:gd name="T77" fmla="*/ 2147483646 h 478"/>
                <a:gd name="T78" fmla="*/ 2147483646 w 388"/>
                <a:gd name="T79" fmla="*/ 2147483646 h 478"/>
                <a:gd name="T80" fmla="*/ 2147483646 w 388"/>
                <a:gd name="T81" fmla="*/ 2147483646 h 478"/>
                <a:gd name="T82" fmla="*/ 2147483646 w 388"/>
                <a:gd name="T83" fmla="*/ 2147483646 h 478"/>
                <a:gd name="T84" fmla="*/ 2147483646 w 388"/>
                <a:gd name="T85" fmla="*/ 2147483646 h 478"/>
                <a:gd name="T86" fmla="*/ 2147483646 w 388"/>
                <a:gd name="T87" fmla="*/ 2147483646 h 478"/>
                <a:gd name="T88" fmla="*/ 2147483646 w 388"/>
                <a:gd name="T89" fmla="*/ 2147483646 h 478"/>
                <a:gd name="T90" fmla="*/ 2147483646 w 388"/>
                <a:gd name="T91" fmla="*/ 2147483646 h 478"/>
                <a:gd name="T92" fmla="*/ 2147483646 w 388"/>
                <a:gd name="T93" fmla="*/ 2147483646 h 478"/>
                <a:gd name="T94" fmla="*/ 2147483646 w 388"/>
                <a:gd name="T95" fmla="*/ 2147483646 h 478"/>
                <a:gd name="T96" fmla="*/ 2147483646 w 388"/>
                <a:gd name="T97" fmla="*/ 2147483646 h 47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88" h="478">
                  <a:moveTo>
                    <a:pt x="375" y="389"/>
                  </a:moveTo>
                  <a:cubicBezTo>
                    <a:pt x="359" y="382"/>
                    <a:pt x="345" y="385"/>
                    <a:pt x="330" y="388"/>
                  </a:cubicBezTo>
                  <a:cubicBezTo>
                    <a:pt x="331" y="386"/>
                    <a:pt x="333" y="384"/>
                    <a:pt x="334" y="382"/>
                  </a:cubicBezTo>
                  <a:cubicBezTo>
                    <a:pt x="339" y="376"/>
                    <a:pt x="337" y="368"/>
                    <a:pt x="332" y="365"/>
                  </a:cubicBezTo>
                  <a:cubicBezTo>
                    <a:pt x="335" y="362"/>
                    <a:pt x="339" y="359"/>
                    <a:pt x="342" y="355"/>
                  </a:cubicBezTo>
                  <a:cubicBezTo>
                    <a:pt x="348" y="350"/>
                    <a:pt x="345" y="341"/>
                    <a:pt x="339" y="339"/>
                  </a:cubicBezTo>
                  <a:cubicBezTo>
                    <a:pt x="340" y="338"/>
                    <a:pt x="342" y="337"/>
                    <a:pt x="343" y="336"/>
                  </a:cubicBezTo>
                  <a:cubicBezTo>
                    <a:pt x="353" y="328"/>
                    <a:pt x="344" y="310"/>
                    <a:pt x="332" y="318"/>
                  </a:cubicBezTo>
                  <a:cubicBezTo>
                    <a:pt x="331" y="318"/>
                    <a:pt x="330" y="319"/>
                    <a:pt x="329" y="320"/>
                  </a:cubicBezTo>
                  <a:cubicBezTo>
                    <a:pt x="330" y="319"/>
                    <a:pt x="331" y="319"/>
                    <a:pt x="332" y="318"/>
                  </a:cubicBezTo>
                  <a:cubicBezTo>
                    <a:pt x="341" y="311"/>
                    <a:pt x="329" y="296"/>
                    <a:pt x="319" y="302"/>
                  </a:cubicBezTo>
                  <a:cubicBezTo>
                    <a:pt x="314" y="305"/>
                    <a:pt x="309" y="308"/>
                    <a:pt x="304" y="311"/>
                  </a:cubicBezTo>
                  <a:cubicBezTo>
                    <a:pt x="305" y="309"/>
                    <a:pt x="306" y="308"/>
                    <a:pt x="308" y="307"/>
                  </a:cubicBezTo>
                  <a:cubicBezTo>
                    <a:pt x="312" y="302"/>
                    <a:pt x="311" y="296"/>
                    <a:pt x="307" y="293"/>
                  </a:cubicBezTo>
                  <a:cubicBezTo>
                    <a:pt x="311" y="290"/>
                    <a:pt x="315" y="288"/>
                    <a:pt x="319" y="285"/>
                  </a:cubicBezTo>
                  <a:cubicBezTo>
                    <a:pt x="327" y="278"/>
                    <a:pt x="323" y="262"/>
                    <a:pt x="311" y="266"/>
                  </a:cubicBezTo>
                  <a:cubicBezTo>
                    <a:pt x="298" y="271"/>
                    <a:pt x="286" y="276"/>
                    <a:pt x="274" y="282"/>
                  </a:cubicBezTo>
                  <a:cubicBezTo>
                    <a:pt x="290" y="269"/>
                    <a:pt x="305" y="256"/>
                    <a:pt x="321" y="243"/>
                  </a:cubicBezTo>
                  <a:cubicBezTo>
                    <a:pt x="328" y="237"/>
                    <a:pt x="322" y="228"/>
                    <a:pt x="315" y="227"/>
                  </a:cubicBezTo>
                  <a:cubicBezTo>
                    <a:pt x="319" y="224"/>
                    <a:pt x="323" y="221"/>
                    <a:pt x="327" y="218"/>
                  </a:cubicBezTo>
                  <a:cubicBezTo>
                    <a:pt x="335" y="212"/>
                    <a:pt x="331" y="195"/>
                    <a:pt x="319" y="200"/>
                  </a:cubicBezTo>
                  <a:cubicBezTo>
                    <a:pt x="306" y="204"/>
                    <a:pt x="293" y="210"/>
                    <a:pt x="281" y="217"/>
                  </a:cubicBezTo>
                  <a:cubicBezTo>
                    <a:pt x="293" y="208"/>
                    <a:pt x="304" y="199"/>
                    <a:pt x="315" y="190"/>
                  </a:cubicBezTo>
                  <a:cubicBezTo>
                    <a:pt x="325" y="182"/>
                    <a:pt x="313" y="170"/>
                    <a:pt x="303" y="174"/>
                  </a:cubicBezTo>
                  <a:cubicBezTo>
                    <a:pt x="243" y="199"/>
                    <a:pt x="196" y="246"/>
                    <a:pt x="146" y="286"/>
                  </a:cubicBezTo>
                  <a:cubicBezTo>
                    <a:pt x="114" y="312"/>
                    <a:pt x="80" y="338"/>
                    <a:pt x="50" y="369"/>
                  </a:cubicBezTo>
                  <a:cubicBezTo>
                    <a:pt x="75" y="335"/>
                    <a:pt x="112" y="307"/>
                    <a:pt x="142" y="282"/>
                  </a:cubicBezTo>
                  <a:cubicBezTo>
                    <a:pt x="151" y="273"/>
                    <a:pt x="161" y="265"/>
                    <a:pt x="171" y="257"/>
                  </a:cubicBezTo>
                  <a:cubicBezTo>
                    <a:pt x="217" y="223"/>
                    <a:pt x="267" y="194"/>
                    <a:pt x="313" y="159"/>
                  </a:cubicBezTo>
                  <a:cubicBezTo>
                    <a:pt x="324" y="152"/>
                    <a:pt x="315" y="137"/>
                    <a:pt x="303" y="142"/>
                  </a:cubicBezTo>
                  <a:cubicBezTo>
                    <a:pt x="301" y="143"/>
                    <a:pt x="299" y="144"/>
                    <a:pt x="297" y="145"/>
                  </a:cubicBezTo>
                  <a:cubicBezTo>
                    <a:pt x="301" y="142"/>
                    <a:pt x="306" y="139"/>
                    <a:pt x="311" y="135"/>
                  </a:cubicBezTo>
                  <a:cubicBezTo>
                    <a:pt x="319" y="129"/>
                    <a:pt x="314" y="113"/>
                    <a:pt x="303" y="117"/>
                  </a:cubicBezTo>
                  <a:cubicBezTo>
                    <a:pt x="291" y="121"/>
                    <a:pt x="279" y="127"/>
                    <a:pt x="268" y="132"/>
                  </a:cubicBezTo>
                  <a:cubicBezTo>
                    <a:pt x="278" y="124"/>
                    <a:pt x="289" y="116"/>
                    <a:pt x="300" y="108"/>
                  </a:cubicBezTo>
                  <a:cubicBezTo>
                    <a:pt x="310" y="101"/>
                    <a:pt x="301" y="86"/>
                    <a:pt x="290" y="92"/>
                  </a:cubicBezTo>
                  <a:cubicBezTo>
                    <a:pt x="273" y="100"/>
                    <a:pt x="256" y="110"/>
                    <a:pt x="239" y="119"/>
                  </a:cubicBezTo>
                  <a:cubicBezTo>
                    <a:pt x="260" y="103"/>
                    <a:pt x="280" y="86"/>
                    <a:pt x="299" y="67"/>
                  </a:cubicBezTo>
                  <a:cubicBezTo>
                    <a:pt x="307" y="59"/>
                    <a:pt x="297" y="47"/>
                    <a:pt x="287" y="52"/>
                  </a:cubicBezTo>
                  <a:cubicBezTo>
                    <a:pt x="267" y="62"/>
                    <a:pt x="247" y="75"/>
                    <a:pt x="229" y="88"/>
                  </a:cubicBezTo>
                  <a:cubicBezTo>
                    <a:pt x="247" y="72"/>
                    <a:pt x="265" y="56"/>
                    <a:pt x="284" y="42"/>
                  </a:cubicBezTo>
                  <a:cubicBezTo>
                    <a:pt x="294" y="34"/>
                    <a:pt x="284" y="17"/>
                    <a:pt x="274" y="25"/>
                  </a:cubicBezTo>
                  <a:cubicBezTo>
                    <a:pt x="217" y="68"/>
                    <a:pt x="163" y="116"/>
                    <a:pt x="105" y="157"/>
                  </a:cubicBezTo>
                  <a:cubicBezTo>
                    <a:pt x="90" y="167"/>
                    <a:pt x="74" y="178"/>
                    <a:pt x="59" y="191"/>
                  </a:cubicBezTo>
                  <a:cubicBezTo>
                    <a:pt x="56" y="192"/>
                    <a:pt x="53" y="193"/>
                    <a:pt x="50" y="194"/>
                  </a:cubicBezTo>
                  <a:cubicBezTo>
                    <a:pt x="55" y="184"/>
                    <a:pt x="61" y="173"/>
                    <a:pt x="69" y="164"/>
                  </a:cubicBezTo>
                  <a:cubicBezTo>
                    <a:pt x="85" y="153"/>
                    <a:pt x="101" y="139"/>
                    <a:pt x="115" y="127"/>
                  </a:cubicBezTo>
                  <a:cubicBezTo>
                    <a:pt x="132" y="113"/>
                    <a:pt x="150" y="100"/>
                    <a:pt x="167" y="86"/>
                  </a:cubicBezTo>
                  <a:cubicBezTo>
                    <a:pt x="196" y="67"/>
                    <a:pt x="226" y="48"/>
                    <a:pt x="251" y="24"/>
                  </a:cubicBezTo>
                  <a:cubicBezTo>
                    <a:pt x="259" y="17"/>
                    <a:pt x="248" y="2"/>
                    <a:pt x="239" y="9"/>
                  </a:cubicBezTo>
                  <a:cubicBezTo>
                    <a:pt x="226" y="19"/>
                    <a:pt x="212" y="29"/>
                    <a:pt x="198" y="39"/>
                  </a:cubicBezTo>
                  <a:cubicBezTo>
                    <a:pt x="205" y="33"/>
                    <a:pt x="211" y="28"/>
                    <a:pt x="217" y="22"/>
                  </a:cubicBezTo>
                  <a:cubicBezTo>
                    <a:pt x="225" y="14"/>
                    <a:pt x="214" y="0"/>
                    <a:pt x="204" y="6"/>
                  </a:cubicBezTo>
                  <a:cubicBezTo>
                    <a:pt x="196" y="10"/>
                    <a:pt x="188" y="15"/>
                    <a:pt x="180" y="20"/>
                  </a:cubicBezTo>
                  <a:cubicBezTo>
                    <a:pt x="181" y="12"/>
                    <a:pt x="173" y="2"/>
                    <a:pt x="164" y="8"/>
                  </a:cubicBezTo>
                  <a:cubicBezTo>
                    <a:pt x="126" y="31"/>
                    <a:pt x="83" y="56"/>
                    <a:pt x="50" y="90"/>
                  </a:cubicBezTo>
                  <a:cubicBezTo>
                    <a:pt x="49" y="90"/>
                    <a:pt x="48" y="91"/>
                    <a:pt x="47" y="92"/>
                  </a:cubicBezTo>
                  <a:cubicBezTo>
                    <a:pt x="61" y="72"/>
                    <a:pt x="84" y="57"/>
                    <a:pt x="100" y="41"/>
                  </a:cubicBezTo>
                  <a:cubicBezTo>
                    <a:pt x="110" y="31"/>
                    <a:pt x="95" y="16"/>
                    <a:pt x="85" y="26"/>
                  </a:cubicBezTo>
                  <a:cubicBezTo>
                    <a:pt x="81" y="28"/>
                    <a:pt x="78" y="31"/>
                    <a:pt x="75" y="34"/>
                  </a:cubicBezTo>
                  <a:cubicBezTo>
                    <a:pt x="76" y="33"/>
                    <a:pt x="77" y="31"/>
                    <a:pt x="78" y="30"/>
                  </a:cubicBezTo>
                  <a:cubicBezTo>
                    <a:pt x="87" y="21"/>
                    <a:pt x="74" y="7"/>
                    <a:pt x="65" y="14"/>
                  </a:cubicBezTo>
                  <a:cubicBezTo>
                    <a:pt x="64" y="6"/>
                    <a:pt x="52" y="1"/>
                    <a:pt x="46" y="10"/>
                  </a:cubicBezTo>
                  <a:cubicBezTo>
                    <a:pt x="40" y="20"/>
                    <a:pt x="35" y="30"/>
                    <a:pt x="32" y="41"/>
                  </a:cubicBezTo>
                  <a:cubicBezTo>
                    <a:pt x="31" y="45"/>
                    <a:pt x="32" y="48"/>
                    <a:pt x="34" y="51"/>
                  </a:cubicBezTo>
                  <a:cubicBezTo>
                    <a:pt x="27" y="61"/>
                    <a:pt x="20" y="71"/>
                    <a:pt x="14" y="81"/>
                  </a:cubicBezTo>
                  <a:cubicBezTo>
                    <a:pt x="10" y="87"/>
                    <a:pt x="13" y="94"/>
                    <a:pt x="18" y="96"/>
                  </a:cubicBezTo>
                  <a:cubicBezTo>
                    <a:pt x="16" y="102"/>
                    <a:pt x="14" y="107"/>
                    <a:pt x="12" y="113"/>
                  </a:cubicBezTo>
                  <a:cubicBezTo>
                    <a:pt x="11" y="120"/>
                    <a:pt x="15" y="125"/>
                    <a:pt x="21" y="126"/>
                  </a:cubicBezTo>
                  <a:cubicBezTo>
                    <a:pt x="18" y="131"/>
                    <a:pt x="16" y="135"/>
                    <a:pt x="14" y="140"/>
                  </a:cubicBezTo>
                  <a:cubicBezTo>
                    <a:pt x="11" y="145"/>
                    <a:pt x="13" y="150"/>
                    <a:pt x="16" y="154"/>
                  </a:cubicBezTo>
                  <a:cubicBezTo>
                    <a:pt x="12" y="160"/>
                    <a:pt x="7" y="168"/>
                    <a:pt x="4" y="175"/>
                  </a:cubicBezTo>
                  <a:cubicBezTo>
                    <a:pt x="0" y="183"/>
                    <a:pt x="6" y="191"/>
                    <a:pt x="15" y="189"/>
                  </a:cubicBezTo>
                  <a:cubicBezTo>
                    <a:pt x="21" y="188"/>
                    <a:pt x="27" y="186"/>
                    <a:pt x="33" y="184"/>
                  </a:cubicBezTo>
                  <a:cubicBezTo>
                    <a:pt x="30" y="191"/>
                    <a:pt x="28" y="199"/>
                    <a:pt x="27" y="207"/>
                  </a:cubicBezTo>
                  <a:cubicBezTo>
                    <a:pt x="26" y="212"/>
                    <a:pt x="29" y="217"/>
                    <a:pt x="33" y="218"/>
                  </a:cubicBezTo>
                  <a:cubicBezTo>
                    <a:pt x="23" y="231"/>
                    <a:pt x="17" y="246"/>
                    <a:pt x="16" y="263"/>
                  </a:cubicBezTo>
                  <a:cubicBezTo>
                    <a:pt x="16" y="265"/>
                    <a:pt x="17" y="267"/>
                    <a:pt x="19" y="269"/>
                  </a:cubicBezTo>
                  <a:cubicBezTo>
                    <a:pt x="12" y="281"/>
                    <a:pt x="8" y="294"/>
                    <a:pt x="8" y="308"/>
                  </a:cubicBezTo>
                  <a:cubicBezTo>
                    <a:pt x="8" y="312"/>
                    <a:pt x="11" y="316"/>
                    <a:pt x="14" y="317"/>
                  </a:cubicBezTo>
                  <a:cubicBezTo>
                    <a:pt x="13" y="320"/>
                    <a:pt x="12" y="323"/>
                    <a:pt x="11" y="327"/>
                  </a:cubicBezTo>
                  <a:cubicBezTo>
                    <a:pt x="9" y="333"/>
                    <a:pt x="13" y="338"/>
                    <a:pt x="19" y="339"/>
                  </a:cubicBezTo>
                  <a:cubicBezTo>
                    <a:pt x="13" y="349"/>
                    <a:pt x="9" y="359"/>
                    <a:pt x="5" y="369"/>
                  </a:cubicBezTo>
                  <a:cubicBezTo>
                    <a:pt x="3" y="377"/>
                    <a:pt x="13" y="386"/>
                    <a:pt x="20" y="381"/>
                  </a:cubicBezTo>
                  <a:cubicBezTo>
                    <a:pt x="16" y="388"/>
                    <a:pt x="13" y="396"/>
                    <a:pt x="11" y="404"/>
                  </a:cubicBezTo>
                  <a:cubicBezTo>
                    <a:pt x="9" y="408"/>
                    <a:pt x="11" y="412"/>
                    <a:pt x="14" y="414"/>
                  </a:cubicBezTo>
                  <a:cubicBezTo>
                    <a:pt x="13" y="415"/>
                    <a:pt x="12" y="416"/>
                    <a:pt x="12" y="418"/>
                  </a:cubicBezTo>
                  <a:cubicBezTo>
                    <a:pt x="7" y="425"/>
                    <a:pt x="15" y="435"/>
                    <a:pt x="23" y="432"/>
                  </a:cubicBezTo>
                  <a:cubicBezTo>
                    <a:pt x="29" y="430"/>
                    <a:pt x="35" y="428"/>
                    <a:pt x="41" y="426"/>
                  </a:cubicBezTo>
                  <a:cubicBezTo>
                    <a:pt x="39" y="429"/>
                    <a:pt x="37" y="433"/>
                    <a:pt x="36" y="436"/>
                  </a:cubicBezTo>
                  <a:cubicBezTo>
                    <a:pt x="34" y="440"/>
                    <a:pt x="34" y="445"/>
                    <a:pt x="36" y="447"/>
                  </a:cubicBezTo>
                  <a:cubicBezTo>
                    <a:pt x="33" y="452"/>
                    <a:pt x="30" y="456"/>
                    <a:pt x="28" y="460"/>
                  </a:cubicBezTo>
                  <a:cubicBezTo>
                    <a:pt x="23" y="468"/>
                    <a:pt x="31" y="478"/>
                    <a:pt x="39" y="475"/>
                  </a:cubicBezTo>
                  <a:cubicBezTo>
                    <a:pt x="52" y="471"/>
                    <a:pt x="65" y="465"/>
                    <a:pt x="76" y="457"/>
                  </a:cubicBezTo>
                  <a:cubicBezTo>
                    <a:pt x="76" y="464"/>
                    <a:pt x="85" y="470"/>
                    <a:pt x="92" y="466"/>
                  </a:cubicBezTo>
                  <a:cubicBezTo>
                    <a:pt x="103" y="460"/>
                    <a:pt x="114" y="454"/>
                    <a:pt x="124" y="448"/>
                  </a:cubicBezTo>
                  <a:cubicBezTo>
                    <a:pt x="126" y="450"/>
                    <a:pt x="129" y="452"/>
                    <a:pt x="132" y="452"/>
                  </a:cubicBezTo>
                  <a:cubicBezTo>
                    <a:pt x="146" y="450"/>
                    <a:pt x="158" y="446"/>
                    <a:pt x="170" y="441"/>
                  </a:cubicBezTo>
                  <a:cubicBezTo>
                    <a:pt x="173" y="443"/>
                    <a:pt x="176" y="444"/>
                    <a:pt x="180" y="443"/>
                  </a:cubicBezTo>
                  <a:cubicBezTo>
                    <a:pt x="195" y="439"/>
                    <a:pt x="209" y="433"/>
                    <a:pt x="222" y="425"/>
                  </a:cubicBezTo>
                  <a:cubicBezTo>
                    <a:pt x="225" y="430"/>
                    <a:pt x="231" y="432"/>
                    <a:pt x="236" y="429"/>
                  </a:cubicBezTo>
                  <a:cubicBezTo>
                    <a:pt x="240" y="427"/>
                    <a:pt x="244" y="424"/>
                    <a:pt x="247" y="422"/>
                  </a:cubicBezTo>
                  <a:cubicBezTo>
                    <a:pt x="249" y="428"/>
                    <a:pt x="255" y="432"/>
                    <a:pt x="260" y="430"/>
                  </a:cubicBezTo>
                  <a:cubicBezTo>
                    <a:pt x="275" y="425"/>
                    <a:pt x="287" y="417"/>
                    <a:pt x="299" y="408"/>
                  </a:cubicBezTo>
                  <a:cubicBezTo>
                    <a:pt x="301" y="412"/>
                    <a:pt x="306" y="415"/>
                    <a:pt x="311" y="414"/>
                  </a:cubicBezTo>
                  <a:cubicBezTo>
                    <a:pt x="331" y="411"/>
                    <a:pt x="350" y="401"/>
                    <a:pt x="369" y="409"/>
                  </a:cubicBezTo>
                  <a:cubicBezTo>
                    <a:pt x="382" y="414"/>
                    <a:pt x="388" y="393"/>
                    <a:pt x="375" y="389"/>
                  </a:cubicBezTo>
                  <a:close/>
                  <a:moveTo>
                    <a:pt x="34" y="163"/>
                  </a:moveTo>
                  <a:cubicBezTo>
                    <a:pt x="37" y="158"/>
                    <a:pt x="40" y="154"/>
                    <a:pt x="43" y="150"/>
                  </a:cubicBezTo>
                  <a:cubicBezTo>
                    <a:pt x="50" y="147"/>
                    <a:pt x="58" y="144"/>
                    <a:pt x="65" y="141"/>
                  </a:cubicBezTo>
                  <a:cubicBezTo>
                    <a:pt x="62" y="143"/>
                    <a:pt x="59" y="146"/>
                    <a:pt x="57" y="149"/>
                  </a:cubicBezTo>
                  <a:cubicBezTo>
                    <a:pt x="49" y="154"/>
                    <a:pt x="42" y="159"/>
                    <a:pt x="34" y="163"/>
                  </a:cubicBezTo>
                  <a:close/>
                  <a:moveTo>
                    <a:pt x="126" y="424"/>
                  </a:moveTo>
                  <a:cubicBezTo>
                    <a:pt x="131" y="418"/>
                    <a:pt x="136" y="412"/>
                    <a:pt x="141" y="406"/>
                  </a:cubicBezTo>
                  <a:cubicBezTo>
                    <a:pt x="142" y="406"/>
                    <a:pt x="142" y="406"/>
                    <a:pt x="142" y="405"/>
                  </a:cubicBezTo>
                  <a:cubicBezTo>
                    <a:pt x="139" y="410"/>
                    <a:pt x="136" y="414"/>
                    <a:pt x="133" y="419"/>
                  </a:cubicBezTo>
                  <a:cubicBezTo>
                    <a:pt x="131" y="421"/>
                    <a:pt x="128" y="422"/>
                    <a:pt x="126" y="424"/>
                  </a:cubicBezTo>
                  <a:close/>
                  <a:moveTo>
                    <a:pt x="207" y="365"/>
                  </a:moveTo>
                  <a:cubicBezTo>
                    <a:pt x="222" y="352"/>
                    <a:pt x="238" y="338"/>
                    <a:pt x="255" y="328"/>
                  </a:cubicBezTo>
                  <a:cubicBezTo>
                    <a:pt x="235" y="346"/>
                    <a:pt x="214" y="363"/>
                    <a:pt x="193" y="379"/>
                  </a:cubicBezTo>
                  <a:cubicBezTo>
                    <a:pt x="198" y="374"/>
                    <a:pt x="202" y="369"/>
                    <a:pt x="207" y="365"/>
                  </a:cubicBezTo>
                  <a:close/>
                  <a:moveTo>
                    <a:pt x="43" y="265"/>
                  </a:moveTo>
                  <a:cubicBezTo>
                    <a:pt x="44" y="265"/>
                    <a:pt x="45" y="265"/>
                    <a:pt x="45" y="264"/>
                  </a:cubicBezTo>
                  <a:cubicBezTo>
                    <a:pt x="42" y="268"/>
                    <a:pt x="40" y="271"/>
                    <a:pt x="37" y="275"/>
                  </a:cubicBezTo>
                  <a:cubicBezTo>
                    <a:pt x="39" y="272"/>
                    <a:pt x="41" y="269"/>
                    <a:pt x="43" y="265"/>
                  </a:cubicBezTo>
                  <a:close/>
                  <a:moveTo>
                    <a:pt x="42" y="303"/>
                  </a:moveTo>
                  <a:cubicBezTo>
                    <a:pt x="45" y="301"/>
                    <a:pt x="48" y="299"/>
                    <a:pt x="51" y="297"/>
                  </a:cubicBezTo>
                  <a:cubicBezTo>
                    <a:pt x="47" y="302"/>
                    <a:pt x="42" y="307"/>
                    <a:pt x="38" y="312"/>
                  </a:cubicBezTo>
                  <a:cubicBezTo>
                    <a:pt x="38" y="312"/>
                    <a:pt x="38" y="312"/>
                    <a:pt x="38" y="312"/>
                  </a:cubicBezTo>
                  <a:cubicBezTo>
                    <a:pt x="39" y="309"/>
                    <a:pt x="41" y="306"/>
                    <a:pt x="42" y="303"/>
                  </a:cubicBezTo>
                  <a:close/>
                  <a:moveTo>
                    <a:pt x="51" y="327"/>
                  </a:moveTo>
                  <a:cubicBezTo>
                    <a:pt x="58" y="323"/>
                    <a:pt x="64" y="319"/>
                    <a:pt x="70" y="314"/>
                  </a:cubicBezTo>
                  <a:cubicBezTo>
                    <a:pt x="62" y="322"/>
                    <a:pt x="53" y="330"/>
                    <a:pt x="43" y="337"/>
                  </a:cubicBezTo>
                  <a:cubicBezTo>
                    <a:pt x="46" y="334"/>
                    <a:pt x="48" y="331"/>
                    <a:pt x="51" y="327"/>
                  </a:cubicBezTo>
                  <a:close/>
                  <a:moveTo>
                    <a:pt x="156" y="243"/>
                  </a:moveTo>
                  <a:cubicBezTo>
                    <a:pt x="154" y="244"/>
                    <a:pt x="152" y="246"/>
                    <a:pt x="150" y="247"/>
                  </a:cubicBezTo>
                  <a:cubicBezTo>
                    <a:pt x="135" y="258"/>
                    <a:pt x="120" y="270"/>
                    <a:pt x="106" y="283"/>
                  </a:cubicBezTo>
                  <a:cubicBezTo>
                    <a:pt x="117" y="272"/>
                    <a:pt x="128" y="261"/>
                    <a:pt x="140" y="253"/>
                  </a:cubicBezTo>
                  <a:cubicBezTo>
                    <a:pt x="151" y="244"/>
                    <a:pt x="162" y="236"/>
                    <a:pt x="173" y="228"/>
                  </a:cubicBezTo>
                  <a:cubicBezTo>
                    <a:pt x="168" y="233"/>
                    <a:pt x="162" y="238"/>
                    <a:pt x="156" y="243"/>
                  </a:cubicBezTo>
                  <a:close/>
                  <a:moveTo>
                    <a:pt x="91" y="245"/>
                  </a:moveTo>
                  <a:cubicBezTo>
                    <a:pt x="109" y="229"/>
                    <a:pt x="128" y="214"/>
                    <a:pt x="146" y="201"/>
                  </a:cubicBezTo>
                  <a:cubicBezTo>
                    <a:pt x="152" y="196"/>
                    <a:pt x="159" y="192"/>
                    <a:pt x="165" y="188"/>
                  </a:cubicBezTo>
                  <a:cubicBezTo>
                    <a:pt x="140" y="207"/>
                    <a:pt x="116" y="226"/>
                    <a:pt x="91" y="245"/>
                  </a:cubicBezTo>
                  <a:close/>
                  <a:moveTo>
                    <a:pt x="44" y="236"/>
                  </a:moveTo>
                  <a:cubicBezTo>
                    <a:pt x="49" y="226"/>
                    <a:pt x="57" y="217"/>
                    <a:pt x="67" y="209"/>
                  </a:cubicBezTo>
                  <a:cubicBezTo>
                    <a:pt x="74" y="206"/>
                    <a:pt x="80" y="203"/>
                    <a:pt x="87" y="199"/>
                  </a:cubicBezTo>
                  <a:cubicBezTo>
                    <a:pt x="72" y="210"/>
                    <a:pt x="57" y="222"/>
                    <a:pt x="44" y="236"/>
                  </a:cubicBezTo>
                  <a:close/>
                </a:path>
              </a:pathLst>
            </a:custGeom>
            <a:solidFill>
              <a:srgbClr val="9ADD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8447" name="Freeform 25">
              <a:extLst>
                <a:ext uri="{FF2B5EF4-FFF2-40B4-BE49-F238E27FC236}">
                  <a16:creationId xmlns="" xmlns:a16="http://schemas.microsoft.com/office/drawing/2014/main" id="{731AA5B1-5BFA-4ABE-A25D-FDAC10B2FFAA}"/>
                </a:ext>
              </a:extLst>
            </p:cNvPr>
            <p:cNvSpPr>
              <a:spLocks/>
            </p:cNvSpPr>
            <p:nvPr/>
          </p:nvSpPr>
          <p:spPr bwMode="auto">
            <a:xfrm>
              <a:off x="10004348" y="2027764"/>
              <a:ext cx="1132973" cy="477260"/>
            </a:xfrm>
            <a:custGeom>
              <a:avLst/>
              <a:gdLst>
                <a:gd name="T0" fmla="*/ 2147483646 w 231"/>
                <a:gd name="T1" fmla="*/ 2147483646 h 97"/>
                <a:gd name="T2" fmla="*/ 2147483646 w 231"/>
                <a:gd name="T3" fmla="*/ 2147483646 h 97"/>
                <a:gd name="T4" fmla="*/ 2147483646 w 231"/>
                <a:gd name="T5" fmla="*/ 2147483646 h 97"/>
                <a:gd name="T6" fmla="*/ 2147483646 w 231"/>
                <a:gd name="T7" fmla="*/ 2147483646 h 97"/>
                <a:gd name="T8" fmla="*/ 2147483646 w 231"/>
                <a:gd name="T9" fmla="*/ 2147483646 h 97"/>
                <a:gd name="T10" fmla="*/ 2147483646 w 231"/>
                <a:gd name="T11" fmla="*/ 2147483646 h 97"/>
                <a:gd name="T12" fmla="*/ 2147483646 w 231"/>
                <a:gd name="T13" fmla="*/ 2147483646 h 97"/>
                <a:gd name="T14" fmla="*/ 2147483646 w 231"/>
                <a:gd name="T15" fmla="*/ 2147483646 h 97"/>
                <a:gd name="T16" fmla="*/ 2147483646 w 231"/>
                <a:gd name="T17" fmla="*/ 2147483646 h 97"/>
                <a:gd name="T18" fmla="*/ 2147483646 w 231"/>
                <a:gd name="T19" fmla="*/ 2147483646 h 97"/>
                <a:gd name="T20" fmla="*/ 2147483646 w 231"/>
                <a:gd name="T21" fmla="*/ 2147483646 h 97"/>
                <a:gd name="T22" fmla="*/ 2147483646 w 231"/>
                <a:gd name="T23" fmla="*/ 2147483646 h 97"/>
                <a:gd name="T24" fmla="*/ 2147483646 w 231"/>
                <a:gd name="T25" fmla="*/ 2147483646 h 97"/>
                <a:gd name="T26" fmla="*/ 2147483646 w 231"/>
                <a:gd name="T27" fmla="*/ 2147483646 h 97"/>
                <a:gd name="T28" fmla="*/ 2147483646 w 231"/>
                <a:gd name="T29" fmla="*/ 2147483646 h 97"/>
                <a:gd name="T30" fmla="*/ 2147483646 w 231"/>
                <a:gd name="T31" fmla="*/ 2147483646 h 97"/>
                <a:gd name="T32" fmla="*/ 2147483646 w 231"/>
                <a:gd name="T33" fmla="*/ 2147483646 h 97"/>
                <a:gd name="T34" fmla="*/ 2147483646 w 231"/>
                <a:gd name="T35" fmla="*/ 2147483646 h 97"/>
                <a:gd name="T36" fmla="*/ 2147483646 w 231"/>
                <a:gd name="T37" fmla="*/ 2147483646 h 97"/>
                <a:gd name="T38" fmla="*/ 2147483646 w 231"/>
                <a:gd name="T39" fmla="*/ 2147483646 h 97"/>
                <a:gd name="T40" fmla="*/ 2147483646 w 231"/>
                <a:gd name="T41" fmla="*/ 2147483646 h 97"/>
                <a:gd name="T42" fmla="*/ 2147483646 w 231"/>
                <a:gd name="T43" fmla="*/ 2147483646 h 97"/>
                <a:gd name="T44" fmla="*/ 2147483646 w 231"/>
                <a:gd name="T45" fmla="*/ 2147483646 h 97"/>
                <a:gd name="T46" fmla="*/ 2147483646 w 231"/>
                <a:gd name="T47" fmla="*/ 2147483646 h 97"/>
                <a:gd name="T48" fmla="*/ 2147483646 w 231"/>
                <a:gd name="T49" fmla="*/ 2147483646 h 97"/>
                <a:gd name="T50" fmla="*/ 2147483646 w 231"/>
                <a:gd name="T51" fmla="*/ 2147483646 h 97"/>
                <a:gd name="T52" fmla="*/ 2147483646 w 231"/>
                <a:gd name="T53" fmla="*/ 2147483646 h 97"/>
                <a:gd name="T54" fmla="*/ 2147483646 w 231"/>
                <a:gd name="T55" fmla="*/ 2147483646 h 97"/>
                <a:gd name="T56" fmla="*/ 2147483646 w 231"/>
                <a:gd name="T57" fmla="*/ 2147483646 h 97"/>
                <a:gd name="T58" fmla="*/ 2147483646 w 231"/>
                <a:gd name="T59" fmla="*/ 2147483646 h 97"/>
                <a:gd name="T60" fmla="*/ 2147483646 w 231"/>
                <a:gd name="T61" fmla="*/ 2147483646 h 97"/>
                <a:gd name="T62" fmla="*/ 2147483646 w 231"/>
                <a:gd name="T63" fmla="*/ 2147483646 h 97"/>
                <a:gd name="T64" fmla="*/ 2147483646 w 231"/>
                <a:gd name="T65" fmla="*/ 2147483646 h 97"/>
                <a:gd name="T66" fmla="*/ 2147483646 w 231"/>
                <a:gd name="T67" fmla="*/ 2147483646 h 97"/>
                <a:gd name="T68" fmla="*/ 2147483646 w 231"/>
                <a:gd name="T69" fmla="*/ 2147483646 h 97"/>
                <a:gd name="T70" fmla="*/ 2147483646 w 231"/>
                <a:gd name="T71" fmla="*/ 2147483646 h 9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31" h="97">
                  <a:moveTo>
                    <a:pt x="220" y="50"/>
                  </a:moveTo>
                  <a:cubicBezTo>
                    <a:pt x="202" y="50"/>
                    <a:pt x="187" y="43"/>
                    <a:pt x="173" y="45"/>
                  </a:cubicBezTo>
                  <a:cubicBezTo>
                    <a:pt x="174" y="42"/>
                    <a:pt x="174" y="40"/>
                    <a:pt x="175" y="37"/>
                  </a:cubicBezTo>
                  <a:cubicBezTo>
                    <a:pt x="177" y="32"/>
                    <a:pt x="174" y="28"/>
                    <a:pt x="170" y="26"/>
                  </a:cubicBezTo>
                  <a:cubicBezTo>
                    <a:pt x="172" y="22"/>
                    <a:pt x="174" y="18"/>
                    <a:pt x="175" y="13"/>
                  </a:cubicBezTo>
                  <a:cubicBezTo>
                    <a:pt x="177" y="5"/>
                    <a:pt x="169" y="0"/>
                    <a:pt x="162" y="3"/>
                  </a:cubicBezTo>
                  <a:cubicBezTo>
                    <a:pt x="158" y="5"/>
                    <a:pt x="153" y="8"/>
                    <a:pt x="149" y="11"/>
                  </a:cubicBezTo>
                  <a:cubicBezTo>
                    <a:pt x="146" y="10"/>
                    <a:pt x="144" y="9"/>
                    <a:pt x="141" y="11"/>
                  </a:cubicBezTo>
                  <a:cubicBezTo>
                    <a:pt x="137" y="13"/>
                    <a:pt x="133" y="16"/>
                    <a:pt x="129" y="18"/>
                  </a:cubicBezTo>
                  <a:cubicBezTo>
                    <a:pt x="129" y="18"/>
                    <a:pt x="128" y="18"/>
                    <a:pt x="127" y="18"/>
                  </a:cubicBezTo>
                  <a:cubicBezTo>
                    <a:pt x="122" y="20"/>
                    <a:pt x="116" y="22"/>
                    <a:pt x="111" y="24"/>
                  </a:cubicBezTo>
                  <a:cubicBezTo>
                    <a:pt x="112" y="23"/>
                    <a:pt x="113" y="23"/>
                    <a:pt x="114" y="22"/>
                  </a:cubicBezTo>
                  <a:cubicBezTo>
                    <a:pt x="120" y="17"/>
                    <a:pt x="113" y="5"/>
                    <a:pt x="105" y="8"/>
                  </a:cubicBezTo>
                  <a:cubicBezTo>
                    <a:pt x="97" y="12"/>
                    <a:pt x="87" y="15"/>
                    <a:pt x="78" y="20"/>
                  </a:cubicBezTo>
                  <a:cubicBezTo>
                    <a:pt x="76" y="18"/>
                    <a:pt x="74" y="18"/>
                    <a:pt x="71" y="19"/>
                  </a:cubicBezTo>
                  <a:cubicBezTo>
                    <a:pt x="63" y="21"/>
                    <a:pt x="56" y="24"/>
                    <a:pt x="49" y="27"/>
                  </a:cubicBezTo>
                  <a:cubicBezTo>
                    <a:pt x="50" y="26"/>
                    <a:pt x="50" y="26"/>
                    <a:pt x="51" y="25"/>
                  </a:cubicBezTo>
                  <a:cubicBezTo>
                    <a:pt x="52" y="24"/>
                    <a:pt x="52" y="24"/>
                    <a:pt x="52" y="24"/>
                  </a:cubicBezTo>
                  <a:cubicBezTo>
                    <a:pt x="53" y="23"/>
                    <a:pt x="53" y="22"/>
                    <a:pt x="54" y="21"/>
                  </a:cubicBezTo>
                  <a:cubicBezTo>
                    <a:pt x="55" y="20"/>
                    <a:pt x="56" y="18"/>
                    <a:pt x="58" y="17"/>
                  </a:cubicBezTo>
                  <a:cubicBezTo>
                    <a:pt x="61" y="11"/>
                    <a:pt x="55" y="6"/>
                    <a:pt x="50" y="7"/>
                  </a:cubicBezTo>
                  <a:cubicBezTo>
                    <a:pt x="32" y="10"/>
                    <a:pt x="16" y="18"/>
                    <a:pt x="4" y="32"/>
                  </a:cubicBezTo>
                  <a:cubicBezTo>
                    <a:pt x="0" y="37"/>
                    <a:pt x="2" y="43"/>
                    <a:pt x="7" y="44"/>
                  </a:cubicBezTo>
                  <a:cubicBezTo>
                    <a:pt x="6" y="48"/>
                    <a:pt x="7" y="53"/>
                    <a:pt x="10" y="55"/>
                  </a:cubicBezTo>
                  <a:cubicBezTo>
                    <a:pt x="7" y="59"/>
                    <a:pt x="4" y="63"/>
                    <a:pt x="2" y="68"/>
                  </a:cubicBezTo>
                  <a:cubicBezTo>
                    <a:pt x="0" y="72"/>
                    <a:pt x="2" y="79"/>
                    <a:pt x="6" y="80"/>
                  </a:cubicBezTo>
                  <a:cubicBezTo>
                    <a:pt x="5" y="85"/>
                    <a:pt x="8" y="91"/>
                    <a:pt x="14" y="91"/>
                  </a:cubicBezTo>
                  <a:cubicBezTo>
                    <a:pt x="19" y="91"/>
                    <a:pt x="24" y="91"/>
                    <a:pt x="29" y="90"/>
                  </a:cubicBezTo>
                  <a:cubicBezTo>
                    <a:pt x="30" y="92"/>
                    <a:pt x="31" y="93"/>
                    <a:pt x="33" y="94"/>
                  </a:cubicBezTo>
                  <a:cubicBezTo>
                    <a:pt x="49" y="97"/>
                    <a:pt x="65" y="92"/>
                    <a:pt x="79" y="85"/>
                  </a:cubicBezTo>
                  <a:cubicBezTo>
                    <a:pt x="81" y="88"/>
                    <a:pt x="85" y="89"/>
                    <a:pt x="89" y="89"/>
                  </a:cubicBezTo>
                  <a:cubicBezTo>
                    <a:pt x="101" y="87"/>
                    <a:pt x="114" y="82"/>
                    <a:pt x="125" y="75"/>
                  </a:cubicBezTo>
                  <a:cubicBezTo>
                    <a:pt x="132" y="82"/>
                    <a:pt x="143" y="77"/>
                    <a:pt x="152" y="68"/>
                  </a:cubicBezTo>
                  <a:cubicBezTo>
                    <a:pt x="155" y="71"/>
                    <a:pt x="161" y="71"/>
                    <a:pt x="165" y="68"/>
                  </a:cubicBezTo>
                  <a:cubicBezTo>
                    <a:pt x="179" y="56"/>
                    <a:pt x="202" y="69"/>
                    <a:pt x="220" y="67"/>
                  </a:cubicBezTo>
                  <a:cubicBezTo>
                    <a:pt x="230" y="66"/>
                    <a:pt x="231" y="50"/>
                    <a:pt x="220" y="5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8448" name="Freeform 36">
              <a:extLst>
                <a:ext uri="{FF2B5EF4-FFF2-40B4-BE49-F238E27FC236}">
                  <a16:creationId xmlns="" xmlns:a16="http://schemas.microsoft.com/office/drawing/2014/main" id="{4F620EAA-62CD-482B-93CE-2B8C3031F06D}"/>
                </a:ext>
              </a:extLst>
            </p:cNvPr>
            <p:cNvSpPr>
              <a:spLocks noEditPoints="1"/>
            </p:cNvSpPr>
            <p:nvPr/>
          </p:nvSpPr>
          <p:spPr bwMode="auto">
            <a:xfrm>
              <a:off x="9404662" y="1758008"/>
              <a:ext cx="2106169" cy="2382149"/>
            </a:xfrm>
            <a:custGeom>
              <a:avLst/>
              <a:gdLst>
                <a:gd name="T0" fmla="*/ 2147483646 w 429"/>
                <a:gd name="T1" fmla="*/ 2147483646 h 485"/>
                <a:gd name="T2" fmla="*/ 2147483646 w 429"/>
                <a:gd name="T3" fmla="*/ 2147483646 h 485"/>
                <a:gd name="T4" fmla="*/ 2147483646 w 429"/>
                <a:gd name="T5" fmla="*/ 2147483646 h 485"/>
                <a:gd name="T6" fmla="*/ 2147483646 w 429"/>
                <a:gd name="T7" fmla="*/ 2147483646 h 485"/>
                <a:gd name="T8" fmla="*/ 2147483646 w 429"/>
                <a:gd name="T9" fmla="*/ 2147483646 h 485"/>
                <a:gd name="T10" fmla="*/ 2147483646 w 429"/>
                <a:gd name="T11" fmla="*/ 2147483646 h 485"/>
                <a:gd name="T12" fmla="*/ 2147483646 w 429"/>
                <a:gd name="T13" fmla="*/ 2147483646 h 485"/>
                <a:gd name="T14" fmla="*/ 2147483646 w 429"/>
                <a:gd name="T15" fmla="*/ 2147483646 h 485"/>
                <a:gd name="T16" fmla="*/ 2147483646 w 429"/>
                <a:gd name="T17" fmla="*/ 2147483646 h 485"/>
                <a:gd name="T18" fmla="*/ 2147483646 w 429"/>
                <a:gd name="T19" fmla="*/ 2147483646 h 485"/>
                <a:gd name="T20" fmla="*/ 2147483646 w 429"/>
                <a:gd name="T21" fmla="*/ 2147483646 h 485"/>
                <a:gd name="T22" fmla="*/ 2147483646 w 429"/>
                <a:gd name="T23" fmla="*/ 2147483646 h 485"/>
                <a:gd name="T24" fmla="*/ 2147483646 w 429"/>
                <a:gd name="T25" fmla="*/ 2147483646 h 485"/>
                <a:gd name="T26" fmla="*/ 2147483646 w 429"/>
                <a:gd name="T27" fmla="*/ 2147483646 h 485"/>
                <a:gd name="T28" fmla="*/ 2147483646 w 429"/>
                <a:gd name="T29" fmla="*/ 2147483646 h 485"/>
                <a:gd name="T30" fmla="*/ 2147483646 w 429"/>
                <a:gd name="T31" fmla="*/ 2147483646 h 485"/>
                <a:gd name="T32" fmla="*/ 2147483646 w 429"/>
                <a:gd name="T33" fmla="*/ 2147483646 h 485"/>
                <a:gd name="T34" fmla="*/ 2147483646 w 429"/>
                <a:gd name="T35" fmla="*/ 2147483646 h 485"/>
                <a:gd name="T36" fmla="*/ 2147483646 w 429"/>
                <a:gd name="T37" fmla="*/ 2147483646 h 485"/>
                <a:gd name="T38" fmla="*/ 2147483646 w 429"/>
                <a:gd name="T39" fmla="*/ 2147483646 h 485"/>
                <a:gd name="T40" fmla="*/ 2147483646 w 429"/>
                <a:gd name="T41" fmla="*/ 2147483646 h 485"/>
                <a:gd name="T42" fmla="*/ 2147483646 w 429"/>
                <a:gd name="T43" fmla="*/ 2147483646 h 485"/>
                <a:gd name="T44" fmla="*/ 2147483646 w 429"/>
                <a:gd name="T45" fmla="*/ 2147483646 h 485"/>
                <a:gd name="T46" fmla="*/ 2147483646 w 429"/>
                <a:gd name="T47" fmla="*/ 2147483646 h 485"/>
                <a:gd name="T48" fmla="*/ 2147483646 w 429"/>
                <a:gd name="T49" fmla="*/ 2147483646 h 485"/>
                <a:gd name="T50" fmla="*/ 2147483646 w 429"/>
                <a:gd name="T51" fmla="*/ 2147483646 h 485"/>
                <a:gd name="T52" fmla="*/ 2147483646 w 429"/>
                <a:gd name="T53" fmla="*/ 2147483646 h 485"/>
                <a:gd name="T54" fmla="*/ 2147483646 w 429"/>
                <a:gd name="T55" fmla="*/ 2147483646 h 485"/>
                <a:gd name="T56" fmla="*/ 2147483646 w 429"/>
                <a:gd name="T57" fmla="*/ 2147483646 h 485"/>
                <a:gd name="T58" fmla="*/ 2147483646 w 429"/>
                <a:gd name="T59" fmla="*/ 2147483646 h 485"/>
                <a:gd name="T60" fmla="*/ 2147483646 w 429"/>
                <a:gd name="T61" fmla="*/ 2147483646 h 485"/>
                <a:gd name="T62" fmla="*/ 2147483646 w 429"/>
                <a:gd name="T63" fmla="*/ 2147483646 h 485"/>
                <a:gd name="T64" fmla="*/ 2147483646 w 429"/>
                <a:gd name="T65" fmla="*/ 2147483646 h 485"/>
                <a:gd name="T66" fmla="*/ 2147483646 w 429"/>
                <a:gd name="T67" fmla="*/ 2147483646 h 485"/>
                <a:gd name="T68" fmla="*/ 2147483646 w 429"/>
                <a:gd name="T69" fmla="*/ 2147483646 h 485"/>
                <a:gd name="T70" fmla="*/ 2147483646 w 429"/>
                <a:gd name="T71" fmla="*/ 2147483646 h 485"/>
                <a:gd name="T72" fmla="*/ 2147483646 w 429"/>
                <a:gd name="T73" fmla="*/ 2147483646 h 485"/>
                <a:gd name="T74" fmla="*/ 2147483646 w 429"/>
                <a:gd name="T75" fmla="*/ 2147483646 h 485"/>
                <a:gd name="T76" fmla="*/ 2147483646 w 429"/>
                <a:gd name="T77" fmla="*/ 2147483646 h 485"/>
                <a:gd name="T78" fmla="*/ 2147483646 w 429"/>
                <a:gd name="T79" fmla="*/ 2147483646 h 485"/>
                <a:gd name="T80" fmla="*/ 2147483646 w 429"/>
                <a:gd name="T81" fmla="*/ 2147483646 h 485"/>
                <a:gd name="T82" fmla="*/ 2147483646 w 429"/>
                <a:gd name="T83" fmla="*/ 2147483646 h 485"/>
                <a:gd name="T84" fmla="*/ 2147483646 w 429"/>
                <a:gd name="T85" fmla="*/ 2147483646 h 485"/>
                <a:gd name="T86" fmla="*/ 2147483646 w 429"/>
                <a:gd name="T87" fmla="*/ 2147483646 h 485"/>
                <a:gd name="T88" fmla="*/ 2147483646 w 429"/>
                <a:gd name="T89" fmla="*/ 2147483646 h 485"/>
                <a:gd name="T90" fmla="*/ 2147483646 w 429"/>
                <a:gd name="T91" fmla="*/ 2147483646 h 485"/>
                <a:gd name="T92" fmla="*/ 2147483646 w 429"/>
                <a:gd name="T93" fmla="*/ 2147483646 h 485"/>
                <a:gd name="T94" fmla="*/ 2147483646 w 429"/>
                <a:gd name="T95" fmla="*/ 2147483646 h 485"/>
                <a:gd name="T96" fmla="*/ 2147483646 w 429"/>
                <a:gd name="T97" fmla="*/ 2147483646 h 485"/>
                <a:gd name="T98" fmla="*/ 2147483646 w 429"/>
                <a:gd name="T99" fmla="*/ 2147483646 h 485"/>
                <a:gd name="T100" fmla="*/ 2147483646 w 429"/>
                <a:gd name="T101" fmla="*/ 2147483646 h 48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429" h="485">
                  <a:moveTo>
                    <a:pt x="419" y="422"/>
                  </a:moveTo>
                  <a:cubicBezTo>
                    <a:pt x="423" y="395"/>
                    <a:pt x="418" y="364"/>
                    <a:pt x="416" y="337"/>
                  </a:cubicBezTo>
                  <a:cubicBezTo>
                    <a:pt x="412" y="301"/>
                    <a:pt x="408" y="265"/>
                    <a:pt x="402" y="229"/>
                  </a:cubicBezTo>
                  <a:cubicBezTo>
                    <a:pt x="396" y="190"/>
                    <a:pt x="389" y="152"/>
                    <a:pt x="382" y="114"/>
                  </a:cubicBezTo>
                  <a:cubicBezTo>
                    <a:pt x="376" y="81"/>
                    <a:pt x="371" y="46"/>
                    <a:pt x="361" y="14"/>
                  </a:cubicBezTo>
                  <a:cubicBezTo>
                    <a:pt x="364" y="11"/>
                    <a:pt x="363" y="6"/>
                    <a:pt x="359" y="5"/>
                  </a:cubicBezTo>
                  <a:cubicBezTo>
                    <a:pt x="337" y="0"/>
                    <a:pt x="310" y="5"/>
                    <a:pt x="287" y="7"/>
                  </a:cubicBezTo>
                  <a:cubicBezTo>
                    <a:pt x="259" y="10"/>
                    <a:pt x="230" y="13"/>
                    <a:pt x="201" y="17"/>
                  </a:cubicBezTo>
                  <a:cubicBezTo>
                    <a:pt x="173" y="21"/>
                    <a:pt x="145" y="24"/>
                    <a:pt x="117" y="26"/>
                  </a:cubicBezTo>
                  <a:cubicBezTo>
                    <a:pt x="104" y="28"/>
                    <a:pt x="90" y="28"/>
                    <a:pt x="77" y="28"/>
                  </a:cubicBezTo>
                  <a:cubicBezTo>
                    <a:pt x="67" y="29"/>
                    <a:pt x="59" y="27"/>
                    <a:pt x="50" y="31"/>
                  </a:cubicBezTo>
                  <a:cubicBezTo>
                    <a:pt x="48" y="32"/>
                    <a:pt x="48" y="35"/>
                    <a:pt x="50" y="36"/>
                  </a:cubicBezTo>
                  <a:cubicBezTo>
                    <a:pt x="51" y="36"/>
                    <a:pt x="51" y="37"/>
                    <a:pt x="52" y="37"/>
                  </a:cubicBezTo>
                  <a:cubicBezTo>
                    <a:pt x="50" y="56"/>
                    <a:pt x="49" y="74"/>
                    <a:pt x="48" y="93"/>
                  </a:cubicBezTo>
                  <a:cubicBezTo>
                    <a:pt x="39" y="92"/>
                    <a:pt x="29" y="93"/>
                    <a:pt x="21" y="97"/>
                  </a:cubicBezTo>
                  <a:cubicBezTo>
                    <a:pt x="21" y="97"/>
                    <a:pt x="20" y="96"/>
                    <a:pt x="20" y="96"/>
                  </a:cubicBezTo>
                  <a:cubicBezTo>
                    <a:pt x="16" y="81"/>
                    <a:pt x="34" y="74"/>
                    <a:pt x="44" y="72"/>
                  </a:cubicBezTo>
                  <a:cubicBezTo>
                    <a:pt x="49" y="70"/>
                    <a:pt x="48" y="62"/>
                    <a:pt x="43" y="62"/>
                  </a:cubicBezTo>
                  <a:cubicBezTo>
                    <a:pt x="23" y="65"/>
                    <a:pt x="3" y="78"/>
                    <a:pt x="10" y="101"/>
                  </a:cubicBezTo>
                  <a:cubicBezTo>
                    <a:pt x="10" y="102"/>
                    <a:pt x="11" y="103"/>
                    <a:pt x="11" y="104"/>
                  </a:cubicBezTo>
                  <a:cubicBezTo>
                    <a:pt x="6" y="109"/>
                    <a:pt x="2" y="116"/>
                    <a:pt x="1" y="124"/>
                  </a:cubicBezTo>
                  <a:cubicBezTo>
                    <a:pt x="0" y="136"/>
                    <a:pt x="4" y="145"/>
                    <a:pt x="11" y="151"/>
                  </a:cubicBezTo>
                  <a:cubicBezTo>
                    <a:pt x="4" y="161"/>
                    <a:pt x="2" y="173"/>
                    <a:pt x="8" y="187"/>
                  </a:cubicBezTo>
                  <a:cubicBezTo>
                    <a:pt x="10" y="192"/>
                    <a:pt x="13" y="196"/>
                    <a:pt x="15" y="199"/>
                  </a:cubicBezTo>
                  <a:cubicBezTo>
                    <a:pt x="12" y="205"/>
                    <a:pt x="10" y="212"/>
                    <a:pt x="11" y="221"/>
                  </a:cubicBezTo>
                  <a:cubicBezTo>
                    <a:pt x="12" y="230"/>
                    <a:pt x="16" y="237"/>
                    <a:pt x="21" y="241"/>
                  </a:cubicBezTo>
                  <a:cubicBezTo>
                    <a:pt x="10" y="255"/>
                    <a:pt x="10" y="280"/>
                    <a:pt x="23" y="292"/>
                  </a:cubicBezTo>
                  <a:cubicBezTo>
                    <a:pt x="18" y="298"/>
                    <a:pt x="15" y="305"/>
                    <a:pt x="14" y="314"/>
                  </a:cubicBezTo>
                  <a:cubicBezTo>
                    <a:pt x="14" y="327"/>
                    <a:pt x="19" y="336"/>
                    <a:pt x="27" y="342"/>
                  </a:cubicBezTo>
                  <a:cubicBezTo>
                    <a:pt x="23" y="347"/>
                    <a:pt x="20" y="354"/>
                    <a:pt x="19" y="361"/>
                  </a:cubicBezTo>
                  <a:cubicBezTo>
                    <a:pt x="16" y="375"/>
                    <a:pt x="20" y="386"/>
                    <a:pt x="28" y="392"/>
                  </a:cubicBezTo>
                  <a:cubicBezTo>
                    <a:pt x="24" y="399"/>
                    <a:pt x="21" y="408"/>
                    <a:pt x="21" y="419"/>
                  </a:cubicBezTo>
                  <a:cubicBezTo>
                    <a:pt x="21" y="428"/>
                    <a:pt x="21" y="436"/>
                    <a:pt x="30" y="439"/>
                  </a:cubicBezTo>
                  <a:cubicBezTo>
                    <a:pt x="34" y="440"/>
                    <a:pt x="39" y="438"/>
                    <a:pt x="43" y="437"/>
                  </a:cubicBezTo>
                  <a:cubicBezTo>
                    <a:pt x="45" y="436"/>
                    <a:pt x="47" y="435"/>
                    <a:pt x="50" y="434"/>
                  </a:cubicBezTo>
                  <a:cubicBezTo>
                    <a:pt x="50" y="434"/>
                    <a:pt x="50" y="434"/>
                    <a:pt x="50" y="434"/>
                  </a:cubicBezTo>
                  <a:cubicBezTo>
                    <a:pt x="51" y="436"/>
                    <a:pt x="54" y="437"/>
                    <a:pt x="56" y="437"/>
                  </a:cubicBezTo>
                  <a:cubicBezTo>
                    <a:pt x="57" y="445"/>
                    <a:pt x="58" y="453"/>
                    <a:pt x="59" y="462"/>
                  </a:cubicBezTo>
                  <a:cubicBezTo>
                    <a:pt x="55" y="465"/>
                    <a:pt x="52" y="468"/>
                    <a:pt x="49" y="472"/>
                  </a:cubicBezTo>
                  <a:cubicBezTo>
                    <a:pt x="47" y="474"/>
                    <a:pt x="50" y="478"/>
                    <a:pt x="53" y="476"/>
                  </a:cubicBezTo>
                  <a:cubicBezTo>
                    <a:pt x="55" y="474"/>
                    <a:pt x="56" y="472"/>
                    <a:pt x="58" y="470"/>
                  </a:cubicBezTo>
                  <a:cubicBezTo>
                    <a:pt x="64" y="473"/>
                    <a:pt x="71" y="475"/>
                    <a:pt x="78" y="477"/>
                  </a:cubicBezTo>
                  <a:cubicBezTo>
                    <a:pt x="79" y="478"/>
                    <a:pt x="80" y="479"/>
                    <a:pt x="81" y="478"/>
                  </a:cubicBezTo>
                  <a:cubicBezTo>
                    <a:pt x="82" y="478"/>
                    <a:pt x="82" y="478"/>
                    <a:pt x="82" y="478"/>
                  </a:cubicBezTo>
                  <a:cubicBezTo>
                    <a:pt x="126" y="485"/>
                    <a:pt x="177" y="470"/>
                    <a:pt x="217" y="462"/>
                  </a:cubicBezTo>
                  <a:cubicBezTo>
                    <a:pt x="284" y="450"/>
                    <a:pt x="353" y="445"/>
                    <a:pt x="421" y="435"/>
                  </a:cubicBezTo>
                  <a:cubicBezTo>
                    <a:pt x="429" y="434"/>
                    <a:pt x="426" y="423"/>
                    <a:pt x="419" y="422"/>
                  </a:cubicBezTo>
                  <a:close/>
                  <a:moveTo>
                    <a:pt x="49" y="231"/>
                  </a:moveTo>
                  <a:cubicBezTo>
                    <a:pt x="42" y="230"/>
                    <a:pt x="36" y="231"/>
                    <a:pt x="31" y="233"/>
                  </a:cubicBezTo>
                  <a:cubicBezTo>
                    <a:pt x="25" y="227"/>
                    <a:pt x="22" y="216"/>
                    <a:pt x="26" y="207"/>
                  </a:cubicBezTo>
                  <a:cubicBezTo>
                    <a:pt x="33" y="210"/>
                    <a:pt x="41" y="210"/>
                    <a:pt x="48" y="206"/>
                  </a:cubicBezTo>
                  <a:cubicBezTo>
                    <a:pt x="48" y="214"/>
                    <a:pt x="49" y="223"/>
                    <a:pt x="49" y="231"/>
                  </a:cubicBezTo>
                  <a:close/>
                  <a:moveTo>
                    <a:pt x="13" y="127"/>
                  </a:moveTo>
                  <a:cubicBezTo>
                    <a:pt x="13" y="121"/>
                    <a:pt x="15" y="116"/>
                    <a:pt x="18" y="113"/>
                  </a:cubicBezTo>
                  <a:cubicBezTo>
                    <a:pt x="27" y="118"/>
                    <a:pt x="39" y="115"/>
                    <a:pt x="48" y="109"/>
                  </a:cubicBezTo>
                  <a:cubicBezTo>
                    <a:pt x="48" y="117"/>
                    <a:pt x="48" y="125"/>
                    <a:pt x="48" y="133"/>
                  </a:cubicBezTo>
                  <a:cubicBezTo>
                    <a:pt x="47" y="133"/>
                    <a:pt x="47" y="133"/>
                    <a:pt x="47" y="133"/>
                  </a:cubicBezTo>
                  <a:cubicBezTo>
                    <a:pt x="36" y="134"/>
                    <a:pt x="26" y="138"/>
                    <a:pt x="19" y="143"/>
                  </a:cubicBezTo>
                  <a:cubicBezTo>
                    <a:pt x="15" y="140"/>
                    <a:pt x="13" y="134"/>
                    <a:pt x="13" y="127"/>
                  </a:cubicBezTo>
                  <a:close/>
                  <a:moveTo>
                    <a:pt x="41" y="146"/>
                  </a:moveTo>
                  <a:cubicBezTo>
                    <a:pt x="41" y="147"/>
                    <a:pt x="41" y="148"/>
                    <a:pt x="41" y="150"/>
                  </a:cubicBezTo>
                  <a:cubicBezTo>
                    <a:pt x="38" y="150"/>
                    <a:pt x="35" y="149"/>
                    <a:pt x="32" y="149"/>
                  </a:cubicBezTo>
                  <a:cubicBezTo>
                    <a:pt x="35" y="147"/>
                    <a:pt x="38" y="146"/>
                    <a:pt x="41" y="146"/>
                  </a:cubicBezTo>
                  <a:close/>
                  <a:moveTo>
                    <a:pt x="19" y="182"/>
                  </a:moveTo>
                  <a:cubicBezTo>
                    <a:pt x="15" y="172"/>
                    <a:pt x="16" y="164"/>
                    <a:pt x="21" y="157"/>
                  </a:cubicBezTo>
                  <a:cubicBezTo>
                    <a:pt x="29" y="161"/>
                    <a:pt x="38" y="162"/>
                    <a:pt x="47" y="161"/>
                  </a:cubicBezTo>
                  <a:cubicBezTo>
                    <a:pt x="48" y="161"/>
                    <a:pt x="48" y="161"/>
                    <a:pt x="48" y="161"/>
                  </a:cubicBezTo>
                  <a:cubicBezTo>
                    <a:pt x="48" y="169"/>
                    <a:pt x="48" y="177"/>
                    <a:pt x="48" y="185"/>
                  </a:cubicBezTo>
                  <a:cubicBezTo>
                    <a:pt x="39" y="184"/>
                    <a:pt x="31" y="186"/>
                    <a:pt x="24" y="191"/>
                  </a:cubicBezTo>
                  <a:cubicBezTo>
                    <a:pt x="22" y="188"/>
                    <a:pt x="20" y="185"/>
                    <a:pt x="19" y="182"/>
                  </a:cubicBezTo>
                  <a:close/>
                  <a:moveTo>
                    <a:pt x="31" y="248"/>
                  </a:moveTo>
                  <a:cubicBezTo>
                    <a:pt x="37" y="250"/>
                    <a:pt x="43" y="250"/>
                    <a:pt x="49" y="248"/>
                  </a:cubicBezTo>
                  <a:cubicBezTo>
                    <a:pt x="49" y="260"/>
                    <a:pt x="49" y="271"/>
                    <a:pt x="49" y="283"/>
                  </a:cubicBezTo>
                  <a:cubicBezTo>
                    <a:pt x="43" y="282"/>
                    <a:pt x="38" y="283"/>
                    <a:pt x="33" y="284"/>
                  </a:cubicBezTo>
                  <a:cubicBezTo>
                    <a:pt x="22" y="277"/>
                    <a:pt x="21" y="257"/>
                    <a:pt x="31" y="248"/>
                  </a:cubicBezTo>
                  <a:close/>
                  <a:moveTo>
                    <a:pt x="27" y="317"/>
                  </a:moveTo>
                  <a:cubicBezTo>
                    <a:pt x="26" y="308"/>
                    <a:pt x="28" y="302"/>
                    <a:pt x="33" y="298"/>
                  </a:cubicBezTo>
                  <a:cubicBezTo>
                    <a:pt x="38" y="300"/>
                    <a:pt x="43" y="300"/>
                    <a:pt x="49" y="299"/>
                  </a:cubicBezTo>
                  <a:cubicBezTo>
                    <a:pt x="49" y="309"/>
                    <a:pt x="50" y="320"/>
                    <a:pt x="50" y="330"/>
                  </a:cubicBezTo>
                  <a:cubicBezTo>
                    <a:pt x="45" y="330"/>
                    <a:pt x="41" y="332"/>
                    <a:pt x="37" y="334"/>
                  </a:cubicBezTo>
                  <a:cubicBezTo>
                    <a:pt x="31" y="330"/>
                    <a:pt x="28" y="325"/>
                    <a:pt x="27" y="317"/>
                  </a:cubicBezTo>
                  <a:close/>
                  <a:moveTo>
                    <a:pt x="31" y="365"/>
                  </a:moveTo>
                  <a:cubicBezTo>
                    <a:pt x="31" y="357"/>
                    <a:pt x="34" y="352"/>
                    <a:pt x="38" y="348"/>
                  </a:cubicBezTo>
                  <a:cubicBezTo>
                    <a:pt x="42" y="349"/>
                    <a:pt x="46" y="350"/>
                    <a:pt x="50" y="350"/>
                  </a:cubicBezTo>
                  <a:cubicBezTo>
                    <a:pt x="51" y="360"/>
                    <a:pt x="51" y="370"/>
                    <a:pt x="52" y="380"/>
                  </a:cubicBezTo>
                  <a:cubicBezTo>
                    <a:pt x="46" y="379"/>
                    <a:pt x="41" y="381"/>
                    <a:pt x="37" y="383"/>
                  </a:cubicBezTo>
                  <a:cubicBezTo>
                    <a:pt x="33" y="379"/>
                    <a:pt x="30" y="374"/>
                    <a:pt x="31" y="365"/>
                  </a:cubicBezTo>
                  <a:close/>
                  <a:moveTo>
                    <a:pt x="54" y="421"/>
                  </a:moveTo>
                  <a:cubicBezTo>
                    <a:pt x="52" y="421"/>
                    <a:pt x="50" y="421"/>
                    <a:pt x="48" y="422"/>
                  </a:cubicBezTo>
                  <a:cubicBezTo>
                    <a:pt x="45" y="422"/>
                    <a:pt x="33" y="430"/>
                    <a:pt x="33" y="423"/>
                  </a:cubicBezTo>
                  <a:cubicBezTo>
                    <a:pt x="32" y="416"/>
                    <a:pt x="34" y="408"/>
                    <a:pt x="36" y="401"/>
                  </a:cubicBezTo>
                  <a:cubicBezTo>
                    <a:pt x="36" y="400"/>
                    <a:pt x="36" y="398"/>
                    <a:pt x="37" y="397"/>
                  </a:cubicBezTo>
                  <a:cubicBezTo>
                    <a:pt x="42" y="399"/>
                    <a:pt x="47" y="400"/>
                    <a:pt x="53" y="400"/>
                  </a:cubicBezTo>
                  <a:cubicBezTo>
                    <a:pt x="53" y="406"/>
                    <a:pt x="54" y="412"/>
                    <a:pt x="54" y="419"/>
                  </a:cubicBezTo>
                  <a:cubicBezTo>
                    <a:pt x="54" y="419"/>
                    <a:pt x="54" y="420"/>
                    <a:pt x="54" y="421"/>
                  </a:cubicBezTo>
                  <a:close/>
                  <a:moveTo>
                    <a:pt x="226" y="448"/>
                  </a:moveTo>
                  <a:cubicBezTo>
                    <a:pt x="198" y="453"/>
                    <a:pt x="171" y="458"/>
                    <a:pt x="144" y="462"/>
                  </a:cubicBezTo>
                  <a:cubicBezTo>
                    <a:pt x="151" y="450"/>
                    <a:pt x="158" y="439"/>
                    <a:pt x="165" y="427"/>
                  </a:cubicBezTo>
                  <a:cubicBezTo>
                    <a:pt x="166" y="424"/>
                    <a:pt x="163" y="422"/>
                    <a:pt x="161" y="425"/>
                  </a:cubicBezTo>
                  <a:cubicBezTo>
                    <a:pt x="153" y="437"/>
                    <a:pt x="145" y="450"/>
                    <a:pt x="138" y="463"/>
                  </a:cubicBezTo>
                  <a:cubicBezTo>
                    <a:pt x="123" y="465"/>
                    <a:pt x="109" y="466"/>
                    <a:pt x="94" y="467"/>
                  </a:cubicBezTo>
                  <a:cubicBezTo>
                    <a:pt x="103" y="456"/>
                    <a:pt x="109" y="444"/>
                    <a:pt x="116" y="432"/>
                  </a:cubicBezTo>
                  <a:cubicBezTo>
                    <a:pt x="117" y="430"/>
                    <a:pt x="115" y="429"/>
                    <a:pt x="114" y="430"/>
                  </a:cubicBezTo>
                  <a:cubicBezTo>
                    <a:pt x="105" y="442"/>
                    <a:pt x="98" y="456"/>
                    <a:pt x="88" y="467"/>
                  </a:cubicBezTo>
                  <a:cubicBezTo>
                    <a:pt x="83" y="467"/>
                    <a:pt x="79" y="467"/>
                    <a:pt x="74" y="467"/>
                  </a:cubicBezTo>
                  <a:cubicBezTo>
                    <a:pt x="75" y="466"/>
                    <a:pt x="75" y="465"/>
                    <a:pt x="75" y="463"/>
                  </a:cubicBezTo>
                  <a:cubicBezTo>
                    <a:pt x="75" y="459"/>
                    <a:pt x="76" y="455"/>
                    <a:pt x="76" y="451"/>
                  </a:cubicBezTo>
                  <a:cubicBezTo>
                    <a:pt x="88" y="437"/>
                    <a:pt x="100" y="421"/>
                    <a:pt x="112" y="406"/>
                  </a:cubicBezTo>
                  <a:cubicBezTo>
                    <a:pt x="113" y="403"/>
                    <a:pt x="110" y="401"/>
                    <a:pt x="108" y="403"/>
                  </a:cubicBezTo>
                  <a:cubicBezTo>
                    <a:pt x="97" y="416"/>
                    <a:pt x="86" y="430"/>
                    <a:pt x="74" y="444"/>
                  </a:cubicBezTo>
                  <a:cubicBezTo>
                    <a:pt x="73" y="433"/>
                    <a:pt x="73" y="422"/>
                    <a:pt x="72" y="411"/>
                  </a:cubicBezTo>
                  <a:cubicBezTo>
                    <a:pt x="87" y="398"/>
                    <a:pt x="101" y="386"/>
                    <a:pt x="114" y="371"/>
                  </a:cubicBezTo>
                  <a:cubicBezTo>
                    <a:pt x="115" y="369"/>
                    <a:pt x="113" y="367"/>
                    <a:pt x="111" y="368"/>
                  </a:cubicBezTo>
                  <a:cubicBezTo>
                    <a:pt x="97" y="380"/>
                    <a:pt x="85" y="391"/>
                    <a:pt x="72" y="403"/>
                  </a:cubicBezTo>
                  <a:cubicBezTo>
                    <a:pt x="71" y="400"/>
                    <a:pt x="71" y="398"/>
                    <a:pt x="71" y="395"/>
                  </a:cubicBezTo>
                  <a:cubicBezTo>
                    <a:pt x="73" y="393"/>
                    <a:pt x="74" y="388"/>
                    <a:pt x="71" y="386"/>
                  </a:cubicBezTo>
                  <a:cubicBezTo>
                    <a:pt x="70" y="381"/>
                    <a:pt x="70" y="376"/>
                    <a:pt x="70" y="371"/>
                  </a:cubicBezTo>
                  <a:cubicBezTo>
                    <a:pt x="87" y="359"/>
                    <a:pt x="106" y="345"/>
                    <a:pt x="116" y="328"/>
                  </a:cubicBezTo>
                  <a:cubicBezTo>
                    <a:pt x="118" y="326"/>
                    <a:pt x="115" y="325"/>
                    <a:pt x="114" y="326"/>
                  </a:cubicBezTo>
                  <a:cubicBezTo>
                    <a:pt x="105" y="333"/>
                    <a:pt x="97" y="342"/>
                    <a:pt x="89" y="350"/>
                  </a:cubicBezTo>
                  <a:cubicBezTo>
                    <a:pt x="83" y="355"/>
                    <a:pt x="76" y="360"/>
                    <a:pt x="69" y="365"/>
                  </a:cubicBezTo>
                  <a:cubicBezTo>
                    <a:pt x="69" y="360"/>
                    <a:pt x="69" y="354"/>
                    <a:pt x="68" y="349"/>
                  </a:cubicBezTo>
                  <a:cubicBezTo>
                    <a:pt x="69" y="349"/>
                    <a:pt x="69" y="349"/>
                    <a:pt x="69" y="349"/>
                  </a:cubicBezTo>
                  <a:cubicBezTo>
                    <a:pt x="73" y="348"/>
                    <a:pt x="74" y="343"/>
                    <a:pt x="72" y="340"/>
                  </a:cubicBezTo>
                  <a:cubicBezTo>
                    <a:pt x="83" y="333"/>
                    <a:pt x="94" y="325"/>
                    <a:pt x="103" y="315"/>
                  </a:cubicBezTo>
                  <a:cubicBezTo>
                    <a:pt x="105" y="313"/>
                    <a:pt x="102" y="311"/>
                    <a:pt x="100" y="312"/>
                  </a:cubicBezTo>
                  <a:cubicBezTo>
                    <a:pt x="90" y="321"/>
                    <a:pt x="80" y="329"/>
                    <a:pt x="69" y="337"/>
                  </a:cubicBezTo>
                  <a:cubicBezTo>
                    <a:pt x="68" y="336"/>
                    <a:pt x="68" y="336"/>
                    <a:pt x="68" y="336"/>
                  </a:cubicBezTo>
                  <a:cubicBezTo>
                    <a:pt x="67" y="325"/>
                    <a:pt x="67" y="314"/>
                    <a:pt x="66" y="303"/>
                  </a:cubicBezTo>
                  <a:cubicBezTo>
                    <a:pt x="84" y="296"/>
                    <a:pt x="101" y="284"/>
                    <a:pt x="114" y="270"/>
                  </a:cubicBezTo>
                  <a:cubicBezTo>
                    <a:pt x="115" y="268"/>
                    <a:pt x="113" y="266"/>
                    <a:pt x="111" y="267"/>
                  </a:cubicBezTo>
                  <a:cubicBezTo>
                    <a:pt x="97" y="279"/>
                    <a:pt x="84" y="293"/>
                    <a:pt x="66" y="300"/>
                  </a:cubicBezTo>
                  <a:cubicBezTo>
                    <a:pt x="66" y="293"/>
                    <a:pt x="66" y="285"/>
                    <a:pt x="65" y="278"/>
                  </a:cubicBezTo>
                  <a:cubicBezTo>
                    <a:pt x="80" y="270"/>
                    <a:pt x="94" y="258"/>
                    <a:pt x="105" y="245"/>
                  </a:cubicBezTo>
                  <a:cubicBezTo>
                    <a:pt x="107" y="244"/>
                    <a:pt x="105" y="242"/>
                    <a:pt x="103" y="243"/>
                  </a:cubicBezTo>
                  <a:cubicBezTo>
                    <a:pt x="91" y="254"/>
                    <a:pt x="79" y="265"/>
                    <a:pt x="65" y="275"/>
                  </a:cubicBezTo>
                  <a:cubicBezTo>
                    <a:pt x="65" y="267"/>
                    <a:pt x="65" y="260"/>
                    <a:pt x="65" y="253"/>
                  </a:cubicBezTo>
                  <a:cubicBezTo>
                    <a:pt x="65" y="250"/>
                    <a:pt x="65" y="246"/>
                    <a:pt x="65" y="243"/>
                  </a:cubicBezTo>
                  <a:cubicBezTo>
                    <a:pt x="78" y="238"/>
                    <a:pt x="91" y="229"/>
                    <a:pt x="100" y="219"/>
                  </a:cubicBezTo>
                  <a:cubicBezTo>
                    <a:pt x="101" y="218"/>
                    <a:pt x="100" y="215"/>
                    <a:pt x="98" y="216"/>
                  </a:cubicBezTo>
                  <a:cubicBezTo>
                    <a:pt x="86" y="224"/>
                    <a:pt x="77" y="233"/>
                    <a:pt x="64" y="239"/>
                  </a:cubicBezTo>
                  <a:cubicBezTo>
                    <a:pt x="64" y="235"/>
                    <a:pt x="64" y="230"/>
                    <a:pt x="64" y="226"/>
                  </a:cubicBezTo>
                  <a:cubicBezTo>
                    <a:pt x="76" y="219"/>
                    <a:pt x="87" y="212"/>
                    <a:pt x="98" y="203"/>
                  </a:cubicBezTo>
                  <a:cubicBezTo>
                    <a:pt x="100" y="202"/>
                    <a:pt x="97" y="199"/>
                    <a:pt x="95" y="200"/>
                  </a:cubicBezTo>
                  <a:cubicBezTo>
                    <a:pt x="84" y="205"/>
                    <a:pt x="74" y="212"/>
                    <a:pt x="64" y="219"/>
                  </a:cubicBezTo>
                  <a:cubicBezTo>
                    <a:pt x="64" y="159"/>
                    <a:pt x="67" y="99"/>
                    <a:pt x="61" y="40"/>
                  </a:cubicBezTo>
                  <a:cubicBezTo>
                    <a:pt x="76" y="44"/>
                    <a:pt x="96" y="40"/>
                    <a:pt x="110" y="39"/>
                  </a:cubicBezTo>
                  <a:cubicBezTo>
                    <a:pt x="138" y="38"/>
                    <a:pt x="166" y="35"/>
                    <a:pt x="194" y="31"/>
                  </a:cubicBezTo>
                  <a:cubicBezTo>
                    <a:pt x="223" y="28"/>
                    <a:pt x="251" y="24"/>
                    <a:pt x="280" y="21"/>
                  </a:cubicBezTo>
                  <a:cubicBezTo>
                    <a:pt x="305" y="18"/>
                    <a:pt x="333" y="21"/>
                    <a:pt x="357" y="15"/>
                  </a:cubicBezTo>
                  <a:cubicBezTo>
                    <a:pt x="358" y="45"/>
                    <a:pt x="364" y="74"/>
                    <a:pt x="368" y="104"/>
                  </a:cubicBezTo>
                  <a:cubicBezTo>
                    <a:pt x="374" y="142"/>
                    <a:pt x="380" y="181"/>
                    <a:pt x="386" y="219"/>
                  </a:cubicBezTo>
                  <a:cubicBezTo>
                    <a:pt x="391" y="256"/>
                    <a:pt x="396" y="293"/>
                    <a:pt x="399" y="331"/>
                  </a:cubicBezTo>
                  <a:cubicBezTo>
                    <a:pt x="402" y="361"/>
                    <a:pt x="399" y="394"/>
                    <a:pt x="403" y="424"/>
                  </a:cubicBezTo>
                  <a:cubicBezTo>
                    <a:pt x="344" y="433"/>
                    <a:pt x="284" y="438"/>
                    <a:pt x="226" y="4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8449" name="Freeform 37">
              <a:extLst>
                <a:ext uri="{FF2B5EF4-FFF2-40B4-BE49-F238E27FC236}">
                  <a16:creationId xmlns="" xmlns:a16="http://schemas.microsoft.com/office/drawing/2014/main" id="{76C62317-B3F0-4F6A-944D-A43D545D6B37}"/>
                </a:ext>
              </a:extLst>
            </p:cNvPr>
            <p:cNvSpPr>
              <a:spLocks noEditPoints="1"/>
            </p:cNvSpPr>
            <p:nvPr/>
          </p:nvSpPr>
          <p:spPr bwMode="auto">
            <a:xfrm>
              <a:off x="9950397" y="1963437"/>
              <a:ext cx="1060347" cy="549887"/>
            </a:xfrm>
            <a:custGeom>
              <a:avLst/>
              <a:gdLst>
                <a:gd name="T0" fmla="*/ 2147483646 w 216"/>
                <a:gd name="T1" fmla="*/ 2147483646 h 112"/>
                <a:gd name="T2" fmla="*/ 2147483646 w 216"/>
                <a:gd name="T3" fmla="*/ 2147483646 h 112"/>
                <a:gd name="T4" fmla="*/ 2147483646 w 216"/>
                <a:gd name="T5" fmla="*/ 2147483646 h 112"/>
                <a:gd name="T6" fmla="*/ 2147483646 w 216"/>
                <a:gd name="T7" fmla="*/ 2147483646 h 112"/>
                <a:gd name="T8" fmla="*/ 2147483646 w 216"/>
                <a:gd name="T9" fmla="*/ 2147483646 h 112"/>
                <a:gd name="T10" fmla="*/ 2147483646 w 216"/>
                <a:gd name="T11" fmla="*/ 2147483646 h 112"/>
                <a:gd name="T12" fmla="*/ 2147483646 w 216"/>
                <a:gd name="T13" fmla="*/ 2147483646 h 112"/>
                <a:gd name="T14" fmla="*/ 2147483646 w 216"/>
                <a:gd name="T15" fmla="*/ 2147483646 h 112"/>
                <a:gd name="T16" fmla="*/ 2147483646 w 216"/>
                <a:gd name="T17" fmla="*/ 2147483646 h 112"/>
                <a:gd name="T18" fmla="*/ 2147483646 w 216"/>
                <a:gd name="T19" fmla="*/ 2147483646 h 112"/>
                <a:gd name="T20" fmla="*/ 2147483646 w 216"/>
                <a:gd name="T21" fmla="*/ 2147483646 h 112"/>
                <a:gd name="T22" fmla="*/ 2147483646 w 216"/>
                <a:gd name="T23" fmla="*/ 2147483646 h 112"/>
                <a:gd name="T24" fmla="*/ 2147483646 w 216"/>
                <a:gd name="T25" fmla="*/ 2147483646 h 112"/>
                <a:gd name="T26" fmla="*/ 2147483646 w 216"/>
                <a:gd name="T27" fmla="*/ 2147483646 h 112"/>
                <a:gd name="T28" fmla="*/ 2147483646 w 216"/>
                <a:gd name="T29" fmla="*/ 2147483646 h 112"/>
                <a:gd name="T30" fmla="*/ 2147483646 w 216"/>
                <a:gd name="T31" fmla="*/ 2147483646 h 112"/>
                <a:gd name="T32" fmla="*/ 2147483646 w 216"/>
                <a:gd name="T33" fmla="*/ 2147483646 h 112"/>
                <a:gd name="T34" fmla="*/ 2147483646 w 216"/>
                <a:gd name="T35" fmla="*/ 2147483646 h 112"/>
                <a:gd name="T36" fmla="*/ 2147483646 w 216"/>
                <a:gd name="T37" fmla="*/ 2147483646 h 112"/>
                <a:gd name="T38" fmla="*/ 2147483646 w 216"/>
                <a:gd name="T39" fmla="*/ 2147483646 h 112"/>
                <a:gd name="T40" fmla="*/ 2147483646 w 216"/>
                <a:gd name="T41" fmla="*/ 2147483646 h 112"/>
                <a:gd name="T42" fmla="*/ 2147483646 w 216"/>
                <a:gd name="T43" fmla="*/ 2147483646 h 112"/>
                <a:gd name="T44" fmla="*/ 2147483646 w 216"/>
                <a:gd name="T45" fmla="*/ 2147483646 h 112"/>
                <a:gd name="T46" fmla="*/ 2147483646 w 216"/>
                <a:gd name="T47" fmla="*/ 2147483646 h 11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16" h="112">
                  <a:moveTo>
                    <a:pt x="214" y="86"/>
                  </a:moveTo>
                  <a:cubicBezTo>
                    <a:pt x="211" y="70"/>
                    <a:pt x="208" y="55"/>
                    <a:pt x="204" y="39"/>
                  </a:cubicBezTo>
                  <a:cubicBezTo>
                    <a:pt x="202" y="29"/>
                    <a:pt x="200" y="16"/>
                    <a:pt x="194" y="7"/>
                  </a:cubicBezTo>
                  <a:cubicBezTo>
                    <a:pt x="196" y="5"/>
                    <a:pt x="194" y="0"/>
                    <a:pt x="190" y="1"/>
                  </a:cubicBezTo>
                  <a:cubicBezTo>
                    <a:pt x="132" y="18"/>
                    <a:pt x="72" y="16"/>
                    <a:pt x="14" y="28"/>
                  </a:cubicBezTo>
                  <a:cubicBezTo>
                    <a:pt x="12" y="28"/>
                    <a:pt x="10" y="28"/>
                    <a:pt x="9" y="30"/>
                  </a:cubicBezTo>
                  <a:cubicBezTo>
                    <a:pt x="9" y="30"/>
                    <a:pt x="9" y="30"/>
                    <a:pt x="9" y="30"/>
                  </a:cubicBezTo>
                  <a:cubicBezTo>
                    <a:pt x="7" y="30"/>
                    <a:pt x="7" y="32"/>
                    <a:pt x="8" y="33"/>
                  </a:cubicBezTo>
                  <a:cubicBezTo>
                    <a:pt x="0" y="58"/>
                    <a:pt x="10" y="84"/>
                    <a:pt x="18" y="108"/>
                  </a:cubicBezTo>
                  <a:cubicBezTo>
                    <a:pt x="20" y="112"/>
                    <a:pt x="26" y="112"/>
                    <a:pt x="27" y="108"/>
                  </a:cubicBezTo>
                  <a:cubicBezTo>
                    <a:pt x="28" y="108"/>
                    <a:pt x="28" y="108"/>
                    <a:pt x="28" y="108"/>
                  </a:cubicBezTo>
                  <a:cubicBezTo>
                    <a:pt x="38" y="112"/>
                    <a:pt x="53" y="109"/>
                    <a:pt x="64" y="108"/>
                  </a:cubicBezTo>
                  <a:cubicBezTo>
                    <a:pt x="81" y="107"/>
                    <a:pt x="97" y="105"/>
                    <a:pt x="113" y="103"/>
                  </a:cubicBezTo>
                  <a:cubicBezTo>
                    <a:pt x="144" y="99"/>
                    <a:pt x="174" y="94"/>
                    <a:pt x="205" y="90"/>
                  </a:cubicBezTo>
                  <a:cubicBezTo>
                    <a:pt x="206" y="95"/>
                    <a:pt x="216" y="93"/>
                    <a:pt x="214" y="86"/>
                  </a:cubicBezTo>
                  <a:close/>
                  <a:moveTo>
                    <a:pt x="112" y="95"/>
                  </a:moveTo>
                  <a:cubicBezTo>
                    <a:pt x="96" y="97"/>
                    <a:pt x="80" y="99"/>
                    <a:pt x="64" y="100"/>
                  </a:cubicBezTo>
                  <a:cubicBezTo>
                    <a:pt x="53" y="101"/>
                    <a:pt x="38" y="100"/>
                    <a:pt x="28" y="105"/>
                  </a:cubicBezTo>
                  <a:cubicBezTo>
                    <a:pt x="27" y="105"/>
                    <a:pt x="27" y="105"/>
                    <a:pt x="27" y="105"/>
                  </a:cubicBezTo>
                  <a:cubicBezTo>
                    <a:pt x="20" y="81"/>
                    <a:pt x="10" y="59"/>
                    <a:pt x="16" y="34"/>
                  </a:cubicBezTo>
                  <a:cubicBezTo>
                    <a:pt x="73" y="31"/>
                    <a:pt x="134" y="25"/>
                    <a:pt x="189" y="9"/>
                  </a:cubicBezTo>
                  <a:cubicBezTo>
                    <a:pt x="189" y="20"/>
                    <a:pt x="193" y="31"/>
                    <a:pt x="195" y="42"/>
                  </a:cubicBezTo>
                  <a:cubicBezTo>
                    <a:pt x="198" y="55"/>
                    <a:pt x="200" y="68"/>
                    <a:pt x="203" y="80"/>
                  </a:cubicBezTo>
                  <a:cubicBezTo>
                    <a:pt x="172" y="85"/>
                    <a:pt x="142" y="90"/>
                    <a:pt x="112" y="9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8450" name="Freeform 38">
              <a:extLst>
                <a:ext uri="{FF2B5EF4-FFF2-40B4-BE49-F238E27FC236}">
                  <a16:creationId xmlns="" xmlns:a16="http://schemas.microsoft.com/office/drawing/2014/main" id="{41D66FD8-27C7-4894-98D1-DBE31956B5B0}"/>
                </a:ext>
              </a:extLst>
            </p:cNvPr>
            <p:cNvSpPr>
              <a:spLocks/>
            </p:cNvSpPr>
            <p:nvPr/>
          </p:nvSpPr>
          <p:spPr bwMode="auto">
            <a:xfrm>
              <a:off x="9612166" y="2052664"/>
              <a:ext cx="22826" cy="4150"/>
            </a:xfrm>
            <a:custGeom>
              <a:avLst/>
              <a:gdLst>
                <a:gd name="T0" fmla="*/ 0 w 5"/>
                <a:gd name="T1" fmla="*/ 0 h 1"/>
                <a:gd name="T2" fmla="*/ 2147483646 w 5"/>
                <a:gd name="T3" fmla="*/ 0 h 1"/>
                <a:gd name="T4" fmla="*/ 0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cubicBezTo>
                    <a:pt x="1" y="1"/>
                    <a:pt x="3" y="0"/>
                    <a:pt x="5" y="0"/>
                  </a:cubicBezTo>
                  <a:cubicBezTo>
                    <a:pt x="3" y="0"/>
                    <a:pt x="1" y="0"/>
                    <a:pt x="0" y="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8451" name="Freeform 39">
              <a:extLst>
                <a:ext uri="{FF2B5EF4-FFF2-40B4-BE49-F238E27FC236}">
                  <a16:creationId xmlns="" xmlns:a16="http://schemas.microsoft.com/office/drawing/2014/main" id="{BD716D90-D15D-4D03-9653-9E012DE46A77}"/>
                </a:ext>
              </a:extLst>
            </p:cNvPr>
            <p:cNvSpPr>
              <a:spLocks/>
            </p:cNvSpPr>
            <p:nvPr/>
          </p:nvSpPr>
          <p:spPr bwMode="auto">
            <a:xfrm>
              <a:off x="9634991" y="2052664"/>
              <a:ext cx="6226" cy="0"/>
            </a:xfrm>
            <a:custGeom>
              <a:avLst/>
              <a:gdLst>
                <a:gd name="T0" fmla="*/ 2147483646 w 1"/>
                <a:gd name="T1" fmla="*/ 0 w 1"/>
                <a:gd name="T2" fmla="*/ 2147483646 w 1"/>
                <a:gd name="T3" fmla="*/ 0 60000 65536"/>
                <a:gd name="T4" fmla="*/ 0 60000 65536"/>
                <a:gd name="T5" fmla="*/ 0 60000 65536"/>
              </a:gdLst>
              <a:ahLst/>
              <a:cxnLst>
                <a:cxn ang="T3">
                  <a:pos x="T0" y="0"/>
                </a:cxn>
                <a:cxn ang="T4">
                  <a:pos x="T1" y="0"/>
                </a:cxn>
                <a:cxn ang="T5">
                  <a:pos x="T2" y="0"/>
                </a:cxn>
              </a:cxnLst>
              <a:rect l="0" t="0" r="r" b="b"/>
              <a:pathLst>
                <a:path w="1">
                  <a:moveTo>
                    <a:pt x="1" y="0"/>
                  </a:moveTo>
                  <a:cubicBezTo>
                    <a:pt x="1" y="0"/>
                    <a:pt x="1" y="0"/>
                    <a:pt x="0" y="0"/>
                  </a:cubicBezTo>
                  <a:cubicBezTo>
                    <a:pt x="1" y="0"/>
                    <a:pt x="1" y="0"/>
                    <a:pt x="1" y="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8452" name="Freeform 40">
              <a:extLst>
                <a:ext uri="{FF2B5EF4-FFF2-40B4-BE49-F238E27FC236}">
                  <a16:creationId xmlns="" xmlns:a16="http://schemas.microsoft.com/office/drawing/2014/main" id="{82D473E0-E5D3-4243-9522-9C1328D963B3}"/>
                </a:ext>
              </a:extLst>
            </p:cNvPr>
            <p:cNvSpPr>
              <a:spLocks/>
            </p:cNvSpPr>
            <p:nvPr/>
          </p:nvSpPr>
          <p:spPr bwMode="auto">
            <a:xfrm>
              <a:off x="9601790" y="2052664"/>
              <a:ext cx="10376" cy="4150"/>
            </a:xfrm>
            <a:custGeom>
              <a:avLst/>
              <a:gdLst>
                <a:gd name="T0" fmla="*/ 0 w 2"/>
                <a:gd name="T1" fmla="*/ 2147483646 h 1"/>
                <a:gd name="T2" fmla="*/ 2147483646 w 2"/>
                <a:gd name="T3" fmla="*/ 0 h 1"/>
                <a:gd name="T4" fmla="*/ 0 w 2"/>
                <a:gd name="T5" fmla="*/ 0 h 1"/>
                <a:gd name="T6" fmla="*/ 0 w 2"/>
                <a:gd name="T7" fmla="*/ 2147483646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1">
                  <a:moveTo>
                    <a:pt x="0" y="1"/>
                  </a:moveTo>
                  <a:cubicBezTo>
                    <a:pt x="1" y="0"/>
                    <a:pt x="1" y="0"/>
                    <a:pt x="2" y="0"/>
                  </a:cubicBezTo>
                  <a:cubicBezTo>
                    <a:pt x="1" y="0"/>
                    <a:pt x="1" y="0"/>
                    <a:pt x="0" y="0"/>
                  </a:cubicBezTo>
                  <a:lnTo>
                    <a:pt x="0" y="1"/>
                  </a:ln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8453" name="Freeform 98">
              <a:extLst>
                <a:ext uri="{FF2B5EF4-FFF2-40B4-BE49-F238E27FC236}">
                  <a16:creationId xmlns="" xmlns:a16="http://schemas.microsoft.com/office/drawing/2014/main" id="{FF54707D-C2B9-4D9E-A3F3-234DB04B4F7E}"/>
                </a:ext>
              </a:extLst>
            </p:cNvPr>
            <p:cNvSpPr>
              <a:spLocks/>
            </p:cNvSpPr>
            <p:nvPr/>
          </p:nvSpPr>
          <p:spPr bwMode="auto">
            <a:xfrm>
              <a:off x="10832291" y="1428076"/>
              <a:ext cx="103752" cy="240705"/>
            </a:xfrm>
            <a:custGeom>
              <a:avLst/>
              <a:gdLst>
                <a:gd name="T0" fmla="*/ 2147483646 w 21"/>
                <a:gd name="T1" fmla="*/ 2147483646 h 49"/>
                <a:gd name="T2" fmla="*/ 2147483646 w 21"/>
                <a:gd name="T3" fmla="*/ 2147483646 h 49"/>
                <a:gd name="T4" fmla="*/ 2147483646 w 21"/>
                <a:gd name="T5" fmla="*/ 2147483646 h 49"/>
                <a:gd name="T6" fmla="*/ 2147483646 w 21"/>
                <a:gd name="T7" fmla="*/ 2147483646 h 49"/>
                <a:gd name="T8" fmla="*/ 2147483646 w 21"/>
                <a:gd name="T9" fmla="*/ 2147483646 h 49"/>
                <a:gd name="T10" fmla="*/ 2147483646 w 21"/>
                <a:gd name="T11" fmla="*/ 2147483646 h 49"/>
                <a:gd name="T12" fmla="*/ 2147483646 w 21"/>
                <a:gd name="T13" fmla="*/ 2147483646 h 49"/>
                <a:gd name="T14" fmla="*/ 2147483646 w 21"/>
                <a:gd name="T15" fmla="*/ 2147483646 h 49"/>
                <a:gd name="T16" fmla="*/ 2147483646 w 21"/>
                <a:gd name="T17" fmla="*/ 2147483646 h 49"/>
                <a:gd name="T18" fmla="*/ 2147483646 w 21"/>
                <a:gd name="T19" fmla="*/ 2147483646 h 49"/>
                <a:gd name="T20" fmla="*/ 2147483646 w 21"/>
                <a:gd name="T21" fmla="*/ 2147483646 h 49"/>
                <a:gd name="T22" fmla="*/ 2147483646 w 21"/>
                <a:gd name="T23" fmla="*/ 2147483646 h 4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1" h="49">
                  <a:moveTo>
                    <a:pt x="18" y="20"/>
                  </a:moveTo>
                  <a:cubicBezTo>
                    <a:pt x="17" y="19"/>
                    <a:pt x="17" y="18"/>
                    <a:pt x="16" y="17"/>
                  </a:cubicBezTo>
                  <a:cubicBezTo>
                    <a:pt x="16" y="16"/>
                    <a:pt x="16" y="15"/>
                    <a:pt x="16" y="14"/>
                  </a:cubicBezTo>
                  <a:cubicBezTo>
                    <a:pt x="16" y="14"/>
                    <a:pt x="16" y="14"/>
                    <a:pt x="16" y="14"/>
                  </a:cubicBezTo>
                  <a:cubicBezTo>
                    <a:pt x="16" y="12"/>
                    <a:pt x="15" y="11"/>
                    <a:pt x="13" y="10"/>
                  </a:cubicBezTo>
                  <a:cubicBezTo>
                    <a:pt x="13" y="9"/>
                    <a:pt x="13" y="7"/>
                    <a:pt x="13" y="6"/>
                  </a:cubicBezTo>
                  <a:cubicBezTo>
                    <a:pt x="13" y="1"/>
                    <a:pt x="7" y="0"/>
                    <a:pt x="5" y="3"/>
                  </a:cubicBezTo>
                  <a:cubicBezTo>
                    <a:pt x="3" y="2"/>
                    <a:pt x="1" y="3"/>
                    <a:pt x="1" y="5"/>
                  </a:cubicBezTo>
                  <a:cubicBezTo>
                    <a:pt x="0" y="10"/>
                    <a:pt x="2" y="13"/>
                    <a:pt x="4" y="17"/>
                  </a:cubicBezTo>
                  <a:cubicBezTo>
                    <a:pt x="5" y="25"/>
                    <a:pt x="7" y="34"/>
                    <a:pt x="7" y="42"/>
                  </a:cubicBezTo>
                  <a:cubicBezTo>
                    <a:pt x="7" y="48"/>
                    <a:pt x="15" y="49"/>
                    <a:pt x="17" y="43"/>
                  </a:cubicBezTo>
                  <a:cubicBezTo>
                    <a:pt x="20" y="36"/>
                    <a:pt x="21" y="28"/>
                    <a:pt x="18" y="2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8454" name="Freeform 99">
              <a:extLst>
                <a:ext uri="{FF2B5EF4-FFF2-40B4-BE49-F238E27FC236}">
                  <a16:creationId xmlns="" xmlns:a16="http://schemas.microsoft.com/office/drawing/2014/main" id="{88B40BA4-A8CD-491B-A5A4-F1EA2BA3F8BC}"/>
                </a:ext>
              </a:extLst>
            </p:cNvPr>
            <p:cNvSpPr>
              <a:spLocks/>
            </p:cNvSpPr>
            <p:nvPr/>
          </p:nvSpPr>
          <p:spPr bwMode="auto">
            <a:xfrm>
              <a:off x="11029419" y="1369975"/>
              <a:ext cx="122428" cy="313332"/>
            </a:xfrm>
            <a:custGeom>
              <a:avLst/>
              <a:gdLst>
                <a:gd name="T0" fmla="*/ 2147483646 w 25"/>
                <a:gd name="T1" fmla="*/ 2147483646 h 64"/>
                <a:gd name="T2" fmla="*/ 2147483646 w 25"/>
                <a:gd name="T3" fmla="*/ 2147483646 h 64"/>
                <a:gd name="T4" fmla="*/ 2147483646 w 25"/>
                <a:gd name="T5" fmla="*/ 2147483646 h 64"/>
                <a:gd name="T6" fmla="*/ 2147483646 w 25"/>
                <a:gd name="T7" fmla="*/ 2147483646 h 64"/>
                <a:gd name="T8" fmla="*/ 2147483646 w 25"/>
                <a:gd name="T9" fmla="*/ 2147483646 h 64"/>
                <a:gd name="T10" fmla="*/ 2147483646 w 25"/>
                <a:gd name="T11" fmla="*/ 2147483646 h 64"/>
                <a:gd name="T12" fmla="*/ 2147483646 w 25"/>
                <a:gd name="T13" fmla="*/ 2147483646 h 6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 h="64">
                  <a:moveTo>
                    <a:pt x="15" y="5"/>
                  </a:moveTo>
                  <a:cubicBezTo>
                    <a:pt x="15" y="5"/>
                    <a:pt x="15" y="6"/>
                    <a:pt x="15" y="7"/>
                  </a:cubicBezTo>
                  <a:cubicBezTo>
                    <a:pt x="14" y="7"/>
                    <a:pt x="13" y="7"/>
                    <a:pt x="13" y="8"/>
                  </a:cubicBezTo>
                  <a:cubicBezTo>
                    <a:pt x="5" y="24"/>
                    <a:pt x="0" y="41"/>
                    <a:pt x="4" y="59"/>
                  </a:cubicBezTo>
                  <a:cubicBezTo>
                    <a:pt x="5" y="64"/>
                    <a:pt x="11" y="63"/>
                    <a:pt x="12" y="59"/>
                  </a:cubicBezTo>
                  <a:cubicBezTo>
                    <a:pt x="20" y="41"/>
                    <a:pt x="25" y="25"/>
                    <a:pt x="25" y="6"/>
                  </a:cubicBezTo>
                  <a:cubicBezTo>
                    <a:pt x="25" y="0"/>
                    <a:pt x="17" y="0"/>
                    <a:pt x="15" y="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8455" name="Freeform 100">
              <a:extLst>
                <a:ext uri="{FF2B5EF4-FFF2-40B4-BE49-F238E27FC236}">
                  <a16:creationId xmlns="" xmlns:a16="http://schemas.microsoft.com/office/drawing/2014/main" id="{24027018-8AEB-4F06-A444-B7D03D0CAFAD}"/>
                </a:ext>
              </a:extLst>
            </p:cNvPr>
            <p:cNvSpPr>
              <a:spLocks/>
            </p:cNvSpPr>
            <p:nvPr/>
          </p:nvSpPr>
          <p:spPr bwMode="auto">
            <a:xfrm>
              <a:off x="11274274" y="1438452"/>
              <a:ext cx="161853" cy="244855"/>
            </a:xfrm>
            <a:custGeom>
              <a:avLst/>
              <a:gdLst>
                <a:gd name="T0" fmla="*/ 2147483646 w 33"/>
                <a:gd name="T1" fmla="*/ 2147483646 h 50"/>
                <a:gd name="T2" fmla="*/ 2147483646 w 33"/>
                <a:gd name="T3" fmla="*/ 2147483646 h 50"/>
                <a:gd name="T4" fmla="*/ 2147483646 w 33"/>
                <a:gd name="T5" fmla="*/ 2147483646 h 50"/>
                <a:gd name="T6" fmla="*/ 2147483646 w 33"/>
                <a:gd name="T7" fmla="*/ 2147483646 h 50"/>
                <a:gd name="T8" fmla="*/ 2147483646 w 33"/>
                <a:gd name="T9" fmla="*/ 2147483646 h 50"/>
                <a:gd name="T10" fmla="*/ 2147483646 w 33"/>
                <a:gd name="T11" fmla="*/ 2147483646 h 50"/>
                <a:gd name="T12" fmla="*/ 2147483646 w 33"/>
                <a:gd name="T13" fmla="*/ 2147483646 h 5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3" h="50">
                  <a:moveTo>
                    <a:pt x="22" y="4"/>
                  </a:moveTo>
                  <a:cubicBezTo>
                    <a:pt x="20" y="7"/>
                    <a:pt x="18" y="9"/>
                    <a:pt x="17" y="12"/>
                  </a:cubicBezTo>
                  <a:cubicBezTo>
                    <a:pt x="13" y="15"/>
                    <a:pt x="9" y="18"/>
                    <a:pt x="6" y="22"/>
                  </a:cubicBezTo>
                  <a:cubicBezTo>
                    <a:pt x="0" y="29"/>
                    <a:pt x="0" y="37"/>
                    <a:pt x="2" y="45"/>
                  </a:cubicBezTo>
                  <a:cubicBezTo>
                    <a:pt x="2" y="50"/>
                    <a:pt x="8" y="49"/>
                    <a:pt x="10" y="46"/>
                  </a:cubicBezTo>
                  <a:cubicBezTo>
                    <a:pt x="18" y="35"/>
                    <a:pt x="24" y="23"/>
                    <a:pt x="30" y="11"/>
                  </a:cubicBezTo>
                  <a:cubicBezTo>
                    <a:pt x="33" y="6"/>
                    <a:pt x="27" y="0"/>
                    <a:pt x="22" y="4"/>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grpSp>
        <p:nvGrpSpPr>
          <p:cNvPr id="44" name="组合 70">
            <a:extLst>
              <a:ext uri="{FF2B5EF4-FFF2-40B4-BE49-F238E27FC236}">
                <a16:creationId xmlns="" xmlns:a16="http://schemas.microsoft.com/office/drawing/2014/main" id="{EA578C02-85BF-422E-9531-4D3F7F1E6055}"/>
              </a:ext>
            </a:extLst>
          </p:cNvPr>
          <p:cNvGrpSpPr>
            <a:grpSpLocks/>
          </p:cNvGrpSpPr>
          <p:nvPr/>
        </p:nvGrpSpPr>
        <p:grpSpPr bwMode="auto">
          <a:xfrm>
            <a:off x="9913939" y="919163"/>
            <a:ext cx="744537" cy="793750"/>
            <a:chOff x="5671660" y="450732"/>
            <a:chExt cx="1456681" cy="1164099"/>
          </a:xfrm>
        </p:grpSpPr>
        <p:sp>
          <p:nvSpPr>
            <p:cNvPr id="18443" name="Freeform 124">
              <a:extLst>
                <a:ext uri="{FF2B5EF4-FFF2-40B4-BE49-F238E27FC236}">
                  <a16:creationId xmlns="" xmlns:a16="http://schemas.microsoft.com/office/drawing/2014/main" id="{EFCE6515-E46A-4EE7-B637-5550C720CDFF}"/>
                </a:ext>
              </a:extLst>
            </p:cNvPr>
            <p:cNvSpPr>
              <a:spLocks/>
            </p:cNvSpPr>
            <p:nvPr/>
          </p:nvSpPr>
          <p:spPr bwMode="auto">
            <a:xfrm>
              <a:off x="5984992" y="685211"/>
              <a:ext cx="863218" cy="753241"/>
            </a:xfrm>
            <a:custGeom>
              <a:avLst/>
              <a:gdLst>
                <a:gd name="T0" fmla="*/ 2147483646 w 176"/>
                <a:gd name="T1" fmla="*/ 2147483646 h 153"/>
                <a:gd name="T2" fmla="*/ 2147483646 w 176"/>
                <a:gd name="T3" fmla="*/ 2147483646 h 153"/>
                <a:gd name="T4" fmla="*/ 2147483646 w 176"/>
                <a:gd name="T5" fmla="*/ 2147483646 h 153"/>
                <a:gd name="T6" fmla="*/ 2147483646 w 176"/>
                <a:gd name="T7" fmla="*/ 2147483646 h 153"/>
                <a:gd name="T8" fmla="*/ 2147483646 w 176"/>
                <a:gd name="T9" fmla="*/ 2147483646 h 153"/>
                <a:gd name="T10" fmla="*/ 2147483646 w 176"/>
                <a:gd name="T11" fmla="*/ 2147483646 h 153"/>
                <a:gd name="T12" fmla="*/ 2147483646 w 176"/>
                <a:gd name="T13" fmla="*/ 2147483646 h 153"/>
                <a:gd name="T14" fmla="*/ 2147483646 w 176"/>
                <a:gd name="T15" fmla="*/ 2147483646 h 153"/>
                <a:gd name="T16" fmla="*/ 2147483646 w 176"/>
                <a:gd name="T17" fmla="*/ 2147483646 h 153"/>
                <a:gd name="T18" fmla="*/ 2147483646 w 176"/>
                <a:gd name="T19" fmla="*/ 2147483646 h 153"/>
                <a:gd name="T20" fmla="*/ 2147483646 w 176"/>
                <a:gd name="T21" fmla="*/ 2147483646 h 153"/>
                <a:gd name="T22" fmla="*/ 2147483646 w 176"/>
                <a:gd name="T23" fmla="*/ 2147483646 h 153"/>
                <a:gd name="T24" fmla="*/ 2147483646 w 176"/>
                <a:gd name="T25" fmla="*/ 2147483646 h 153"/>
                <a:gd name="T26" fmla="*/ 2147483646 w 176"/>
                <a:gd name="T27" fmla="*/ 2147483646 h 153"/>
                <a:gd name="T28" fmla="*/ 2147483646 w 176"/>
                <a:gd name="T29" fmla="*/ 2147483646 h 153"/>
                <a:gd name="T30" fmla="*/ 2147483646 w 176"/>
                <a:gd name="T31" fmla="*/ 2147483646 h 153"/>
                <a:gd name="T32" fmla="*/ 2147483646 w 176"/>
                <a:gd name="T33" fmla="*/ 2147483646 h 153"/>
                <a:gd name="T34" fmla="*/ 2147483646 w 176"/>
                <a:gd name="T35" fmla="*/ 2147483646 h 153"/>
                <a:gd name="T36" fmla="*/ 2147483646 w 176"/>
                <a:gd name="T37" fmla="*/ 2147483646 h 153"/>
                <a:gd name="T38" fmla="*/ 2147483646 w 176"/>
                <a:gd name="T39" fmla="*/ 2147483646 h 153"/>
                <a:gd name="T40" fmla="*/ 2147483646 w 176"/>
                <a:gd name="T41" fmla="*/ 2147483646 h 153"/>
                <a:gd name="T42" fmla="*/ 2147483646 w 176"/>
                <a:gd name="T43" fmla="*/ 2147483646 h 153"/>
                <a:gd name="T44" fmla="*/ 2147483646 w 176"/>
                <a:gd name="T45" fmla="*/ 2147483646 h 153"/>
                <a:gd name="T46" fmla="*/ 2147483646 w 176"/>
                <a:gd name="T47" fmla="*/ 2147483646 h 153"/>
                <a:gd name="T48" fmla="*/ 2147483646 w 176"/>
                <a:gd name="T49" fmla="*/ 2147483646 h 153"/>
                <a:gd name="T50" fmla="*/ 2147483646 w 176"/>
                <a:gd name="T51" fmla="*/ 2147483646 h 153"/>
                <a:gd name="T52" fmla="*/ 2147483646 w 176"/>
                <a:gd name="T53" fmla="*/ 2147483646 h 153"/>
                <a:gd name="T54" fmla="*/ 2147483646 w 176"/>
                <a:gd name="T55" fmla="*/ 2147483646 h 153"/>
                <a:gd name="T56" fmla="*/ 2147483646 w 176"/>
                <a:gd name="T57" fmla="*/ 2147483646 h 153"/>
                <a:gd name="T58" fmla="*/ 2147483646 w 176"/>
                <a:gd name="T59" fmla="*/ 2147483646 h 153"/>
                <a:gd name="T60" fmla="*/ 2147483646 w 176"/>
                <a:gd name="T61" fmla="*/ 2147483646 h 153"/>
                <a:gd name="T62" fmla="*/ 2147483646 w 176"/>
                <a:gd name="T63" fmla="*/ 2147483646 h 153"/>
                <a:gd name="T64" fmla="*/ 2147483646 w 176"/>
                <a:gd name="T65" fmla="*/ 2147483646 h 153"/>
                <a:gd name="T66" fmla="*/ 2147483646 w 176"/>
                <a:gd name="T67" fmla="*/ 2147483646 h 153"/>
                <a:gd name="T68" fmla="*/ 2147483646 w 176"/>
                <a:gd name="T69" fmla="*/ 2147483646 h 153"/>
                <a:gd name="T70" fmla="*/ 2147483646 w 176"/>
                <a:gd name="T71" fmla="*/ 2147483646 h 153"/>
                <a:gd name="T72" fmla="*/ 2147483646 w 176"/>
                <a:gd name="T73" fmla="*/ 2147483646 h 15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76" h="153">
                  <a:moveTo>
                    <a:pt x="130" y="115"/>
                  </a:moveTo>
                  <a:cubicBezTo>
                    <a:pt x="149" y="97"/>
                    <a:pt x="176" y="39"/>
                    <a:pt x="152" y="18"/>
                  </a:cubicBezTo>
                  <a:cubicBezTo>
                    <a:pt x="150" y="13"/>
                    <a:pt x="147" y="9"/>
                    <a:pt x="142" y="7"/>
                  </a:cubicBezTo>
                  <a:cubicBezTo>
                    <a:pt x="138" y="5"/>
                    <a:pt x="133" y="4"/>
                    <a:pt x="129" y="5"/>
                  </a:cubicBezTo>
                  <a:cubicBezTo>
                    <a:pt x="126" y="1"/>
                    <a:pt x="120" y="0"/>
                    <a:pt x="116" y="4"/>
                  </a:cubicBezTo>
                  <a:cubicBezTo>
                    <a:pt x="97" y="21"/>
                    <a:pt x="87" y="46"/>
                    <a:pt x="82" y="70"/>
                  </a:cubicBezTo>
                  <a:cubicBezTo>
                    <a:pt x="80" y="68"/>
                    <a:pt x="78" y="67"/>
                    <a:pt x="75" y="68"/>
                  </a:cubicBezTo>
                  <a:cubicBezTo>
                    <a:pt x="73" y="68"/>
                    <a:pt x="72" y="69"/>
                    <a:pt x="70" y="70"/>
                  </a:cubicBezTo>
                  <a:cubicBezTo>
                    <a:pt x="70" y="69"/>
                    <a:pt x="70" y="67"/>
                    <a:pt x="71" y="66"/>
                  </a:cubicBezTo>
                  <a:cubicBezTo>
                    <a:pt x="72" y="61"/>
                    <a:pt x="67" y="56"/>
                    <a:pt x="62" y="57"/>
                  </a:cubicBezTo>
                  <a:cubicBezTo>
                    <a:pt x="59" y="58"/>
                    <a:pt x="57" y="59"/>
                    <a:pt x="54" y="60"/>
                  </a:cubicBezTo>
                  <a:cubicBezTo>
                    <a:pt x="54" y="60"/>
                    <a:pt x="54" y="60"/>
                    <a:pt x="54" y="60"/>
                  </a:cubicBezTo>
                  <a:cubicBezTo>
                    <a:pt x="49" y="61"/>
                    <a:pt x="46" y="63"/>
                    <a:pt x="42" y="65"/>
                  </a:cubicBezTo>
                  <a:cubicBezTo>
                    <a:pt x="44" y="62"/>
                    <a:pt x="45" y="59"/>
                    <a:pt x="46" y="55"/>
                  </a:cubicBezTo>
                  <a:cubicBezTo>
                    <a:pt x="48" y="50"/>
                    <a:pt x="41" y="45"/>
                    <a:pt x="36" y="48"/>
                  </a:cubicBezTo>
                  <a:cubicBezTo>
                    <a:pt x="35" y="49"/>
                    <a:pt x="33" y="50"/>
                    <a:pt x="31" y="51"/>
                  </a:cubicBezTo>
                  <a:cubicBezTo>
                    <a:pt x="30" y="50"/>
                    <a:pt x="27" y="50"/>
                    <a:pt x="26" y="51"/>
                  </a:cubicBezTo>
                  <a:cubicBezTo>
                    <a:pt x="13" y="57"/>
                    <a:pt x="8" y="65"/>
                    <a:pt x="2" y="77"/>
                  </a:cubicBezTo>
                  <a:cubicBezTo>
                    <a:pt x="0" y="82"/>
                    <a:pt x="3" y="86"/>
                    <a:pt x="8" y="87"/>
                  </a:cubicBezTo>
                  <a:cubicBezTo>
                    <a:pt x="9" y="87"/>
                    <a:pt x="10" y="87"/>
                    <a:pt x="12" y="87"/>
                  </a:cubicBezTo>
                  <a:cubicBezTo>
                    <a:pt x="13" y="89"/>
                    <a:pt x="14" y="92"/>
                    <a:pt x="15" y="94"/>
                  </a:cubicBezTo>
                  <a:cubicBezTo>
                    <a:pt x="15" y="95"/>
                    <a:pt x="14" y="96"/>
                    <a:pt x="14" y="98"/>
                  </a:cubicBezTo>
                  <a:cubicBezTo>
                    <a:pt x="12" y="102"/>
                    <a:pt x="18" y="106"/>
                    <a:pt x="22" y="102"/>
                  </a:cubicBezTo>
                  <a:cubicBezTo>
                    <a:pt x="22" y="102"/>
                    <a:pt x="22" y="102"/>
                    <a:pt x="22" y="102"/>
                  </a:cubicBezTo>
                  <a:cubicBezTo>
                    <a:pt x="23" y="104"/>
                    <a:pt x="25" y="106"/>
                    <a:pt x="27" y="106"/>
                  </a:cubicBezTo>
                  <a:cubicBezTo>
                    <a:pt x="30" y="106"/>
                    <a:pt x="33" y="107"/>
                    <a:pt x="36" y="106"/>
                  </a:cubicBezTo>
                  <a:cubicBezTo>
                    <a:pt x="35" y="114"/>
                    <a:pt x="38" y="121"/>
                    <a:pt x="46" y="127"/>
                  </a:cubicBezTo>
                  <a:cubicBezTo>
                    <a:pt x="48" y="128"/>
                    <a:pt x="49" y="129"/>
                    <a:pt x="51" y="129"/>
                  </a:cubicBezTo>
                  <a:cubicBezTo>
                    <a:pt x="53" y="134"/>
                    <a:pt x="58" y="138"/>
                    <a:pt x="64" y="139"/>
                  </a:cubicBezTo>
                  <a:cubicBezTo>
                    <a:pt x="66" y="140"/>
                    <a:pt x="67" y="140"/>
                    <a:pt x="68" y="140"/>
                  </a:cubicBezTo>
                  <a:cubicBezTo>
                    <a:pt x="72" y="146"/>
                    <a:pt x="78" y="151"/>
                    <a:pt x="89" y="152"/>
                  </a:cubicBezTo>
                  <a:cubicBezTo>
                    <a:pt x="100" y="153"/>
                    <a:pt x="107" y="146"/>
                    <a:pt x="113" y="137"/>
                  </a:cubicBezTo>
                  <a:cubicBezTo>
                    <a:pt x="115" y="136"/>
                    <a:pt x="117" y="135"/>
                    <a:pt x="118" y="134"/>
                  </a:cubicBezTo>
                  <a:cubicBezTo>
                    <a:pt x="119" y="131"/>
                    <a:pt x="121" y="129"/>
                    <a:pt x="122" y="126"/>
                  </a:cubicBezTo>
                  <a:cubicBezTo>
                    <a:pt x="125" y="125"/>
                    <a:pt x="126" y="122"/>
                    <a:pt x="127" y="120"/>
                  </a:cubicBezTo>
                  <a:cubicBezTo>
                    <a:pt x="127" y="118"/>
                    <a:pt x="128" y="117"/>
                    <a:pt x="129" y="116"/>
                  </a:cubicBezTo>
                  <a:lnTo>
                    <a:pt x="130" y="115"/>
                  </a:lnTo>
                  <a:close/>
                </a:path>
              </a:pathLst>
            </a:custGeom>
            <a:solidFill>
              <a:srgbClr val="E580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8444" name="Freeform 125">
              <a:extLst>
                <a:ext uri="{FF2B5EF4-FFF2-40B4-BE49-F238E27FC236}">
                  <a16:creationId xmlns="" xmlns:a16="http://schemas.microsoft.com/office/drawing/2014/main" id="{B03DBC2B-7EE2-416D-95DE-B18EBEE9C637}"/>
                </a:ext>
              </a:extLst>
            </p:cNvPr>
            <p:cNvSpPr>
              <a:spLocks noEditPoints="1"/>
            </p:cNvSpPr>
            <p:nvPr/>
          </p:nvSpPr>
          <p:spPr bwMode="auto">
            <a:xfrm>
              <a:off x="5671660" y="450732"/>
              <a:ext cx="1344627" cy="1164099"/>
            </a:xfrm>
            <a:custGeom>
              <a:avLst/>
              <a:gdLst>
                <a:gd name="T0" fmla="*/ 2147483646 w 274"/>
                <a:gd name="T1" fmla="*/ 2147483646 h 237"/>
                <a:gd name="T2" fmla="*/ 2147483646 w 274"/>
                <a:gd name="T3" fmla="*/ 2147483646 h 237"/>
                <a:gd name="T4" fmla="*/ 2147483646 w 274"/>
                <a:gd name="T5" fmla="*/ 2147483646 h 237"/>
                <a:gd name="T6" fmla="*/ 2147483646 w 274"/>
                <a:gd name="T7" fmla="*/ 2147483646 h 237"/>
                <a:gd name="T8" fmla="*/ 2147483646 w 274"/>
                <a:gd name="T9" fmla="*/ 2147483646 h 237"/>
                <a:gd name="T10" fmla="*/ 2147483646 w 274"/>
                <a:gd name="T11" fmla="*/ 2147483646 h 237"/>
                <a:gd name="T12" fmla="*/ 2147483646 w 274"/>
                <a:gd name="T13" fmla="*/ 2147483646 h 237"/>
                <a:gd name="T14" fmla="*/ 2147483646 w 274"/>
                <a:gd name="T15" fmla="*/ 2147483646 h 237"/>
                <a:gd name="T16" fmla="*/ 2147483646 w 274"/>
                <a:gd name="T17" fmla="*/ 2147483646 h 237"/>
                <a:gd name="T18" fmla="*/ 2147483646 w 274"/>
                <a:gd name="T19" fmla="*/ 2147483646 h 237"/>
                <a:gd name="T20" fmla="*/ 2147483646 w 274"/>
                <a:gd name="T21" fmla="*/ 2147483646 h 237"/>
                <a:gd name="T22" fmla="*/ 2147483646 w 274"/>
                <a:gd name="T23" fmla="*/ 2147483646 h 237"/>
                <a:gd name="T24" fmla="*/ 2147483646 w 274"/>
                <a:gd name="T25" fmla="*/ 2147483646 h 237"/>
                <a:gd name="T26" fmla="*/ 2147483646 w 274"/>
                <a:gd name="T27" fmla="*/ 2147483646 h 237"/>
                <a:gd name="T28" fmla="*/ 2147483646 w 274"/>
                <a:gd name="T29" fmla="*/ 2147483646 h 237"/>
                <a:gd name="T30" fmla="*/ 2147483646 w 274"/>
                <a:gd name="T31" fmla="*/ 2147483646 h 237"/>
                <a:gd name="T32" fmla="*/ 2147483646 w 274"/>
                <a:gd name="T33" fmla="*/ 2147483646 h 237"/>
                <a:gd name="T34" fmla="*/ 2147483646 w 274"/>
                <a:gd name="T35" fmla="*/ 2147483646 h 237"/>
                <a:gd name="T36" fmla="*/ 2147483646 w 274"/>
                <a:gd name="T37" fmla="*/ 2147483646 h 237"/>
                <a:gd name="T38" fmla="*/ 2147483646 w 274"/>
                <a:gd name="T39" fmla="*/ 2147483646 h 237"/>
                <a:gd name="T40" fmla="*/ 2147483646 w 274"/>
                <a:gd name="T41" fmla="*/ 2147483646 h 237"/>
                <a:gd name="T42" fmla="*/ 2147483646 w 274"/>
                <a:gd name="T43" fmla="*/ 2147483646 h 237"/>
                <a:gd name="T44" fmla="*/ 2147483646 w 274"/>
                <a:gd name="T45" fmla="*/ 2147483646 h 237"/>
                <a:gd name="T46" fmla="*/ 2147483646 w 274"/>
                <a:gd name="T47" fmla="*/ 2147483646 h 237"/>
                <a:gd name="T48" fmla="*/ 2147483646 w 274"/>
                <a:gd name="T49" fmla="*/ 2147483646 h 237"/>
                <a:gd name="T50" fmla="*/ 2147483646 w 274"/>
                <a:gd name="T51" fmla="*/ 2147483646 h 237"/>
                <a:gd name="T52" fmla="*/ 2147483646 w 274"/>
                <a:gd name="T53" fmla="*/ 2147483646 h 237"/>
                <a:gd name="T54" fmla="*/ 2147483646 w 274"/>
                <a:gd name="T55" fmla="*/ 2147483646 h 237"/>
                <a:gd name="T56" fmla="*/ 2147483646 w 274"/>
                <a:gd name="T57" fmla="*/ 2147483646 h 237"/>
                <a:gd name="T58" fmla="*/ 2147483646 w 274"/>
                <a:gd name="T59" fmla="*/ 2147483646 h 237"/>
                <a:gd name="T60" fmla="*/ 2147483646 w 274"/>
                <a:gd name="T61" fmla="*/ 2147483646 h 237"/>
                <a:gd name="T62" fmla="*/ 2147483646 w 274"/>
                <a:gd name="T63" fmla="*/ 2147483646 h 237"/>
                <a:gd name="T64" fmla="*/ 2147483646 w 274"/>
                <a:gd name="T65" fmla="*/ 2147483646 h 237"/>
                <a:gd name="T66" fmla="*/ 2147483646 w 274"/>
                <a:gd name="T67" fmla="*/ 2147483646 h 237"/>
                <a:gd name="T68" fmla="*/ 2147483646 w 274"/>
                <a:gd name="T69" fmla="*/ 2147483646 h 237"/>
                <a:gd name="T70" fmla="*/ 2147483646 w 274"/>
                <a:gd name="T71" fmla="*/ 2147483646 h 237"/>
                <a:gd name="T72" fmla="*/ 2147483646 w 274"/>
                <a:gd name="T73" fmla="*/ 2147483646 h 237"/>
                <a:gd name="T74" fmla="*/ 2147483646 w 274"/>
                <a:gd name="T75" fmla="*/ 2147483646 h 237"/>
                <a:gd name="T76" fmla="*/ 2147483646 w 274"/>
                <a:gd name="T77" fmla="*/ 2147483646 h 237"/>
                <a:gd name="T78" fmla="*/ 2147483646 w 274"/>
                <a:gd name="T79" fmla="*/ 2147483646 h 237"/>
                <a:gd name="T80" fmla="*/ 2147483646 w 274"/>
                <a:gd name="T81" fmla="*/ 2147483646 h 237"/>
                <a:gd name="T82" fmla="*/ 2147483646 w 274"/>
                <a:gd name="T83" fmla="*/ 2147483646 h 237"/>
                <a:gd name="T84" fmla="*/ 2147483646 w 274"/>
                <a:gd name="T85" fmla="*/ 2147483646 h 237"/>
                <a:gd name="T86" fmla="*/ 2147483646 w 274"/>
                <a:gd name="T87" fmla="*/ 2147483646 h 237"/>
                <a:gd name="T88" fmla="*/ 2147483646 w 274"/>
                <a:gd name="T89" fmla="*/ 2147483646 h 237"/>
                <a:gd name="T90" fmla="*/ 2147483646 w 274"/>
                <a:gd name="T91" fmla="*/ 2147483646 h 237"/>
                <a:gd name="T92" fmla="*/ 2147483646 w 274"/>
                <a:gd name="T93" fmla="*/ 2147483646 h 23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74" h="237">
                  <a:moveTo>
                    <a:pt x="260" y="30"/>
                  </a:moveTo>
                  <a:cubicBezTo>
                    <a:pt x="250" y="34"/>
                    <a:pt x="241" y="40"/>
                    <a:pt x="232" y="46"/>
                  </a:cubicBezTo>
                  <a:cubicBezTo>
                    <a:pt x="204" y="0"/>
                    <a:pt x="148" y="59"/>
                    <a:pt x="145" y="102"/>
                  </a:cubicBezTo>
                  <a:cubicBezTo>
                    <a:pt x="117" y="72"/>
                    <a:pt x="54" y="74"/>
                    <a:pt x="53" y="126"/>
                  </a:cubicBezTo>
                  <a:cubicBezTo>
                    <a:pt x="53" y="139"/>
                    <a:pt x="59" y="151"/>
                    <a:pt x="67" y="161"/>
                  </a:cubicBezTo>
                  <a:cubicBezTo>
                    <a:pt x="62" y="164"/>
                    <a:pt x="57" y="167"/>
                    <a:pt x="52" y="170"/>
                  </a:cubicBezTo>
                  <a:cubicBezTo>
                    <a:pt x="44" y="161"/>
                    <a:pt x="35" y="153"/>
                    <a:pt x="26" y="148"/>
                  </a:cubicBezTo>
                  <a:cubicBezTo>
                    <a:pt x="20" y="145"/>
                    <a:pt x="16" y="153"/>
                    <a:pt x="21" y="157"/>
                  </a:cubicBezTo>
                  <a:cubicBezTo>
                    <a:pt x="29" y="162"/>
                    <a:pt x="36" y="169"/>
                    <a:pt x="41" y="176"/>
                  </a:cubicBezTo>
                  <a:cubicBezTo>
                    <a:pt x="39" y="178"/>
                    <a:pt x="36" y="180"/>
                    <a:pt x="33" y="182"/>
                  </a:cubicBezTo>
                  <a:cubicBezTo>
                    <a:pt x="27" y="172"/>
                    <a:pt x="16" y="164"/>
                    <a:pt x="7" y="158"/>
                  </a:cubicBezTo>
                  <a:cubicBezTo>
                    <a:pt x="4" y="156"/>
                    <a:pt x="0" y="159"/>
                    <a:pt x="2" y="162"/>
                  </a:cubicBezTo>
                  <a:cubicBezTo>
                    <a:pt x="8" y="172"/>
                    <a:pt x="17" y="180"/>
                    <a:pt x="23" y="189"/>
                  </a:cubicBezTo>
                  <a:cubicBezTo>
                    <a:pt x="31" y="202"/>
                    <a:pt x="20" y="213"/>
                    <a:pt x="16" y="224"/>
                  </a:cubicBezTo>
                  <a:cubicBezTo>
                    <a:pt x="13" y="230"/>
                    <a:pt x="20" y="237"/>
                    <a:pt x="25" y="231"/>
                  </a:cubicBezTo>
                  <a:cubicBezTo>
                    <a:pt x="35" y="221"/>
                    <a:pt x="41" y="207"/>
                    <a:pt x="38" y="193"/>
                  </a:cubicBezTo>
                  <a:cubicBezTo>
                    <a:pt x="41" y="192"/>
                    <a:pt x="44" y="190"/>
                    <a:pt x="46" y="189"/>
                  </a:cubicBezTo>
                  <a:cubicBezTo>
                    <a:pt x="47" y="196"/>
                    <a:pt x="47" y="203"/>
                    <a:pt x="48" y="210"/>
                  </a:cubicBezTo>
                  <a:cubicBezTo>
                    <a:pt x="50" y="214"/>
                    <a:pt x="55" y="214"/>
                    <a:pt x="57" y="211"/>
                  </a:cubicBezTo>
                  <a:cubicBezTo>
                    <a:pt x="63" y="201"/>
                    <a:pt x="63" y="191"/>
                    <a:pt x="59" y="182"/>
                  </a:cubicBezTo>
                  <a:cubicBezTo>
                    <a:pt x="65" y="179"/>
                    <a:pt x="72" y="175"/>
                    <a:pt x="78" y="171"/>
                  </a:cubicBezTo>
                  <a:cubicBezTo>
                    <a:pt x="86" y="178"/>
                    <a:pt x="95" y="184"/>
                    <a:pt x="103" y="189"/>
                  </a:cubicBezTo>
                  <a:cubicBezTo>
                    <a:pt x="124" y="201"/>
                    <a:pt x="158" y="217"/>
                    <a:pt x="182" y="204"/>
                  </a:cubicBezTo>
                  <a:cubicBezTo>
                    <a:pt x="206" y="191"/>
                    <a:pt x="219" y="158"/>
                    <a:pt x="228" y="134"/>
                  </a:cubicBezTo>
                  <a:cubicBezTo>
                    <a:pt x="237" y="110"/>
                    <a:pt x="246" y="83"/>
                    <a:pt x="237" y="58"/>
                  </a:cubicBezTo>
                  <a:cubicBezTo>
                    <a:pt x="247" y="52"/>
                    <a:pt x="256" y="45"/>
                    <a:pt x="267" y="41"/>
                  </a:cubicBezTo>
                  <a:cubicBezTo>
                    <a:pt x="274" y="37"/>
                    <a:pt x="268" y="26"/>
                    <a:pt x="260" y="30"/>
                  </a:cubicBezTo>
                  <a:close/>
                  <a:moveTo>
                    <a:pt x="213" y="130"/>
                  </a:moveTo>
                  <a:cubicBezTo>
                    <a:pt x="205" y="150"/>
                    <a:pt x="195" y="170"/>
                    <a:pt x="181" y="185"/>
                  </a:cubicBezTo>
                  <a:cubicBezTo>
                    <a:pt x="167" y="198"/>
                    <a:pt x="145" y="190"/>
                    <a:pt x="130" y="184"/>
                  </a:cubicBezTo>
                  <a:cubicBezTo>
                    <a:pt x="117" y="179"/>
                    <a:pt x="104" y="172"/>
                    <a:pt x="93" y="163"/>
                  </a:cubicBezTo>
                  <a:cubicBezTo>
                    <a:pt x="97" y="160"/>
                    <a:pt x="101" y="158"/>
                    <a:pt x="105" y="156"/>
                  </a:cubicBezTo>
                  <a:cubicBezTo>
                    <a:pt x="113" y="151"/>
                    <a:pt x="105" y="139"/>
                    <a:pt x="97" y="143"/>
                  </a:cubicBezTo>
                  <a:cubicBezTo>
                    <a:pt x="92" y="146"/>
                    <a:pt x="87" y="149"/>
                    <a:pt x="82" y="152"/>
                  </a:cubicBezTo>
                  <a:cubicBezTo>
                    <a:pt x="79" y="149"/>
                    <a:pt x="77" y="146"/>
                    <a:pt x="75" y="143"/>
                  </a:cubicBezTo>
                  <a:cubicBezTo>
                    <a:pt x="61" y="124"/>
                    <a:pt x="74" y="100"/>
                    <a:pt x="96" y="97"/>
                  </a:cubicBezTo>
                  <a:cubicBezTo>
                    <a:pt x="117" y="94"/>
                    <a:pt x="138" y="106"/>
                    <a:pt x="148" y="125"/>
                  </a:cubicBezTo>
                  <a:cubicBezTo>
                    <a:pt x="150" y="130"/>
                    <a:pt x="157" y="127"/>
                    <a:pt x="156" y="122"/>
                  </a:cubicBezTo>
                  <a:cubicBezTo>
                    <a:pt x="156" y="121"/>
                    <a:pt x="155" y="120"/>
                    <a:pt x="155" y="119"/>
                  </a:cubicBezTo>
                  <a:cubicBezTo>
                    <a:pt x="156" y="118"/>
                    <a:pt x="157" y="117"/>
                    <a:pt x="157" y="115"/>
                  </a:cubicBezTo>
                  <a:cubicBezTo>
                    <a:pt x="160" y="94"/>
                    <a:pt x="168" y="74"/>
                    <a:pt x="182" y="59"/>
                  </a:cubicBezTo>
                  <a:cubicBezTo>
                    <a:pt x="194" y="45"/>
                    <a:pt x="210" y="44"/>
                    <a:pt x="219" y="55"/>
                  </a:cubicBezTo>
                  <a:cubicBezTo>
                    <a:pt x="214" y="58"/>
                    <a:pt x="210" y="61"/>
                    <a:pt x="206" y="64"/>
                  </a:cubicBezTo>
                  <a:cubicBezTo>
                    <a:pt x="202" y="66"/>
                    <a:pt x="204" y="72"/>
                    <a:pt x="209" y="71"/>
                  </a:cubicBezTo>
                  <a:cubicBezTo>
                    <a:pt x="214" y="69"/>
                    <a:pt x="219" y="67"/>
                    <a:pt x="224" y="65"/>
                  </a:cubicBezTo>
                  <a:cubicBezTo>
                    <a:pt x="224" y="67"/>
                    <a:pt x="225" y="70"/>
                    <a:pt x="225" y="72"/>
                  </a:cubicBezTo>
                  <a:cubicBezTo>
                    <a:pt x="228" y="91"/>
                    <a:pt x="219" y="113"/>
                    <a:pt x="213" y="13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8445" name="Freeform 126">
              <a:extLst>
                <a:ext uri="{FF2B5EF4-FFF2-40B4-BE49-F238E27FC236}">
                  <a16:creationId xmlns="" xmlns:a16="http://schemas.microsoft.com/office/drawing/2014/main" id="{AFF6BA65-2440-4C3D-AE40-59F97E77E2A0}"/>
                </a:ext>
              </a:extLst>
            </p:cNvPr>
            <p:cNvSpPr>
              <a:spLocks/>
            </p:cNvSpPr>
            <p:nvPr/>
          </p:nvSpPr>
          <p:spPr bwMode="auto">
            <a:xfrm>
              <a:off x="6785958" y="454882"/>
              <a:ext cx="342383" cy="300882"/>
            </a:xfrm>
            <a:custGeom>
              <a:avLst/>
              <a:gdLst>
                <a:gd name="T0" fmla="*/ 2147483646 w 70"/>
                <a:gd name="T1" fmla="*/ 2147483646 h 61"/>
                <a:gd name="T2" fmla="*/ 2147483646 w 70"/>
                <a:gd name="T3" fmla="*/ 2147483646 h 61"/>
                <a:gd name="T4" fmla="*/ 2147483646 w 70"/>
                <a:gd name="T5" fmla="*/ 2147483646 h 61"/>
                <a:gd name="T6" fmla="*/ 2147483646 w 70"/>
                <a:gd name="T7" fmla="*/ 2147483646 h 61"/>
                <a:gd name="T8" fmla="*/ 2147483646 w 70"/>
                <a:gd name="T9" fmla="*/ 2147483646 h 61"/>
                <a:gd name="T10" fmla="*/ 2147483646 w 70"/>
                <a:gd name="T11" fmla="*/ 2147483646 h 61"/>
                <a:gd name="T12" fmla="*/ 2147483646 w 70"/>
                <a:gd name="T13" fmla="*/ 2147483646 h 6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0" h="61">
                  <a:moveTo>
                    <a:pt x="54" y="9"/>
                  </a:moveTo>
                  <a:cubicBezTo>
                    <a:pt x="43" y="0"/>
                    <a:pt x="21" y="3"/>
                    <a:pt x="7" y="2"/>
                  </a:cubicBezTo>
                  <a:cubicBezTo>
                    <a:pt x="0" y="1"/>
                    <a:pt x="0" y="11"/>
                    <a:pt x="6" y="13"/>
                  </a:cubicBezTo>
                  <a:cubicBezTo>
                    <a:pt x="18" y="17"/>
                    <a:pt x="30" y="17"/>
                    <a:pt x="43" y="21"/>
                  </a:cubicBezTo>
                  <a:cubicBezTo>
                    <a:pt x="54" y="24"/>
                    <a:pt x="49" y="46"/>
                    <a:pt x="52" y="54"/>
                  </a:cubicBezTo>
                  <a:cubicBezTo>
                    <a:pt x="54" y="59"/>
                    <a:pt x="61" y="61"/>
                    <a:pt x="63" y="56"/>
                  </a:cubicBezTo>
                  <a:cubicBezTo>
                    <a:pt x="70" y="42"/>
                    <a:pt x="67" y="18"/>
                    <a:pt x="54" y="9"/>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spTree>
  </p:cSld>
  <p:clrMapOvr>
    <a:masterClrMapping/>
  </p:clrMapOvr>
  <p:transition spd="slow" advTm="63354">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additive="base">
                                        <p:cTn id="12" dur="1000" fill="hold"/>
                                        <p:tgtEl>
                                          <p:spTgt spid="33"/>
                                        </p:tgtEl>
                                        <p:attrNameLst>
                                          <p:attrName>ppt_x</p:attrName>
                                        </p:attrNameLst>
                                      </p:cBhvr>
                                      <p:tavLst>
                                        <p:tav tm="0">
                                          <p:val>
                                            <p:strVal val="1+#ppt_w/2"/>
                                          </p:val>
                                        </p:tav>
                                        <p:tav tm="100000">
                                          <p:val>
                                            <p:strVal val="#ppt_x"/>
                                          </p:val>
                                        </p:tav>
                                      </p:tavLst>
                                    </p:anim>
                                    <p:anim calcmode="lin" valueType="num">
                                      <p:cBhvr additive="base">
                                        <p:cTn id="13" dur="1000" fill="hold"/>
                                        <p:tgtEl>
                                          <p:spTgt spid="33"/>
                                        </p:tgtEl>
                                        <p:attrNameLst>
                                          <p:attrName>ppt_y</p:attrName>
                                        </p:attrNameLst>
                                      </p:cBhvr>
                                      <p:tavLst>
                                        <p:tav tm="0">
                                          <p:val>
                                            <p:strVal val="#ppt_y"/>
                                          </p:val>
                                        </p:tav>
                                        <p:tav tm="100000">
                                          <p:val>
                                            <p:strVal val="#ppt_y"/>
                                          </p:val>
                                        </p:tav>
                                      </p:tavLst>
                                    </p:anim>
                                  </p:childTnLst>
                                </p:cTn>
                              </p:par>
                              <p:par>
                                <p:cTn id="14" presetID="2" presetClass="entr" presetSubtype="3" fill="hold" nodeType="withEffect">
                                  <p:stCondLst>
                                    <p:cond delay="0"/>
                                  </p:stCondLst>
                                  <p:childTnLst>
                                    <p:set>
                                      <p:cBhvr>
                                        <p:cTn id="15" dur="1" fill="hold">
                                          <p:stCondLst>
                                            <p:cond delay="0"/>
                                          </p:stCondLst>
                                        </p:cTn>
                                        <p:tgtEl>
                                          <p:spTgt spid="44"/>
                                        </p:tgtEl>
                                        <p:attrNameLst>
                                          <p:attrName>style.visibility</p:attrName>
                                        </p:attrNameLst>
                                      </p:cBhvr>
                                      <p:to>
                                        <p:strVal val="visible"/>
                                      </p:to>
                                    </p:set>
                                    <p:anim calcmode="lin" valueType="num">
                                      <p:cBhvr additive="base">
                                        <p:cTn id="16" dur="1000" fill="hold"/>
                                        <p:tgtEl>
                                          <p:spTgt spid="44"/>
                                        </p:tgtEl>
                                        <p:attrNameLst>
                                          <p:attrName>ppt_x</p:attrName>
                                        </p:attrNameLst>
                                      </p:cBhvr>
                                      <p:tavLst>
                                        <p:tav tm="0">
                                          <p:val>
                                            <p:strVal val="1+#ppt_w/2"/>
                                          </p:val>
                                        </p:tav>
                                        <p:tav tm="100000">
                                          <p:val>
                                            <p:strVal val="#ppt_x"/>
                                          </p:val>
                                        </p:tav>
                                      </p:tavLst>
                                    </p:anim>
                                    <p:anim calcmode="lin" valueType="num">
                                      <p:cBhvr additive="base">
                                        <p:cTn id="17" dur="1000" fill="hold"/>
                                        <p:tgtEl>
                                          <p:spTgt spid="44"/>
                                        </p:tgtEl>
                                        <p:attrNameLst>
                                          <p:attrName>ppt_y</p:attrName>
                                        </p:attrNameLst>
                                      </p:cBhvr>
                                      <p:tavLst>
                                        <p:tav tm="0">
                                          <p:val>
                                            <p:strVal val="0-#ppt_h/2"/>
                                          </p:val>
                                        </p:tav>
                                        <p:tav tm="100000">
                                          <p:val>
                                            <p:strVal val="#ppt_y"/>
                                          </p:val>
                                        </p:tav>
                                      </p:tavLst>
                                    </p:anim>
                                  </p:childTnLst>
                                </p:cTn>
                              </p:par>
                              <p:par>
                                <p:cTn id="18" presetID="31" presetClass="entr" presetSubtype="0" fill="hold" nodeType="withEffect">
                                  <p:stCondLst>
                                    <p:cond delay="0"/>
                                  </p:stCondLst>
                                  <p:childTnLst>
                                    <p:set>
                                      <p:cBhvr>
                                        <p:cTn id="19" dur="1" fill="hold">
                                          <p:stCondLst>
                                            <p:cond delay="0"/>
                                          </p:stCondLst>
                                        </p:cTn>
                                        <p:tgtEl>
                                          <p:spTgt spid="33"/>
                                        </p:tgtEl>
                                        <p:attrNameLst>
                                          <p:attrName>style.visibility</p:attrName>
                                        </p:attrNameLst>
                                      </p:cBhvr>
                                      <p:to>
                                        <p:strVal val="visible"/>
                                      </p:to>
                                    </p:set>
                                    <p:anim calcmode="lin" valueType="num">
                                      <p:cBhvr>
                                        <p:cTn id="20" dur="1000" fill="hold"/>
                                        <p:tgtEl>
                                          <p:spTgt spid="33"/>
                                        </p:tgtEl>
                                        <p:attrNameLst>
                                          <p:attrName>ppt_w</p:attrName>
                                        </p:attrNameLst>
                                      </p:cBhvr>
                                      <p:tavLst>
                                        <p:tav tm="0">
                                          <p:val>
                                            <p:fltVal val="0"/>
                                          </p:val>
                                        </p:tav>
                                        <p:tav tm="100000">
                                          <p:val>
                                            <p:strVal val="#ppt_w"/>
                                          </p:val>
                                        </p:tav>
                                      </p:tavLst>
                                    </p:anim>
                                    <p:anim calcmode="lin" valueType="num">
                                      <p:cBhvr>
                                        <p:cTn id="21" dur="1000" fill="hold"/>
                                        <p:tgtEl>
                                          <p:spTgt spid="33"/>
                                        </p:tgtEl>
                                        <p:attrNameLst>
                                          <p:attrName>ppt_h</p:attrName>
                                        </p:attrNameLst>
                                      </p:cBhvr>
                                      <p:tavLst>
                                        <p:tav tm="0">
                                          <p:val>
                                            <p:fltVal val="0"/>
                                          </p:val>
                                        </p:tav>
                                        <p:tav tm="100000">
                                          <p:val>
                                            <p:strVal val="#ppt_h"/>
                                          </p:val>
                                        </p:tav>
                                      </p:tavLst>
                                    </p:anim>
                                    <p:anim calcmode="lin" valueType="num">
                                      <p:cBhvr>
                                        <p:cTn id="22" dur="1000" fill="hold"/>
                                        <p:tgtEl>
                                          <p:spTgt spid="33"/>
                                        </p:tgtEl>
                                        <p:attrNameLst>
                                          <p:attrName>style.rotation</p:attrName>
                                        </p:attrNameLst>
                                      </p:cBhvr>
                                      <p:tavLst>
                                        <p:tav tm="0">
                                          <p:val>
                                            <p:fltVal val="90"/>
                                          </p:val>
                                        </p:tav>
                                        <p:tav tm="100000">
                                          <p:val>
                                            <p:fltVal val="0"/>
                                          </p:val>
                                        </p:tav>
                                      </p:tavLst>
                                    </p:anim>
                                    <p:animEffect transition="in" filter="fade">
                                      <p:cBhvr>
                                        <p:cTn id="23" dur="1000"/>
                                        <p:tgtEl>
                                          <p:spTgt spid="33"/>
                                        </p:tgtEl>
                                      </p:cBhvr>
                                    </p:animEffect>
                                  </p:childTnLst>
                                </p:cTn>
                              </p:par>
                              <p:par>
                                <p:cTn id="24" presetID="31" presetClass="entr" presetSubtype="0" fill="hold"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1000" fill="hold"/>
                                        <p:tgtEl>
                                          <p:spTgt spid="44"/>
                                        </p:tgtEl>
                                        <p:attrNameLst>
                                          <p:attrName>ppt_w</p:attrName>
                                        </p:attrNameLst>
                                      </p:cBhvr>
                                      <p:tavLst>
                                        <p:tav tm="0">
                                          <p:val>
                                            <p:fltVal val="0"/>
                                          </p:val>
                                        </p:tav>
                                        <p:tav tm="100000">
                                          <p:val>
                                            <p:strVal val="#ppt_w"/>
                                          </p:val>
                                        </p:tav>
                                      </p:tavLst>
                                    </p:anim>
                                    <p:anim calcmode="lin" valueType="num">
                                      <p:cBhvr>
                                        <p:cTn id="27" dur="1000" fill="hold"/>
                                        <p:tgtEl>
                                          <p:spTgt spid="44"/>
                                        </p:tgtEl>
                                        <p:attrNameLst>
                                          <p:attrName>ppt_h</p:attrName>
                                        </p:attrNameLst>
                                      </p:cBhvr>
                                      <p:tavLst>
                                        <p:tav tm="0">
                                          <p:val>
                                            <p:fltVal val="0"/>
                                          </p:val>
                                        </p:tav>
                                        <p:tav tm="100000">
                                          <p:val>
                                            <p:strVal val="#ppt_h"/>
                                          </p:val>
                                        </p:tav>
                                      </p:tavLst>
                                    </p:anim>
                                    <p:anim calcmode="lin" valueType="num">
                                      <p:cBhvr>
                                        <p:cTn id="28" dur="1000" fill="hold"/>
                                        <p:tgtEl>
                                          <p:spTgt spid="44"/>
                                        </p:tgtEl>
                                        <p:attrNameLst>
                                          <p:attrName>style.rotation</p:attrName>
                                        </p:attrNameLst>
                                      </p:cBhvr>
                                      <p:tavLst>
                                        <p:tav tm="0">
                                          <p:val>
                                            <p:fltVal val="90"/>
                                          </p:val>
                                        </p:tav>
                                        <p:tav tm="100000">
                                          <p:val>
                                            <p:fltVal val="0"/>
                                          </p:val>
                                        </p:tav>
                                      </p:tavLst>
                                    </p:anim>
                                    <p:animEffect transition="in" filter="fade">
                                      <p:cBhvr>
                                        <p:cTn id="29" dur="1000"/>
                                        <p:tgtEl>
                                          <p:spTgt spid="44"/>
                                        </p:tgtEl>
                                      </p:cBhvr>
                                    </p:animEffect>
                                  </p:childTnLst>
                                </p:cTn>
                              </p:par>
                              <p:par>
                                <p:cTn id="30" presetID="2" presetClass="entr" presetSubtype="12" fill="hold" nodeType="withEffect">
                                  <p:stCondLst>
                                    <p:cond delay="0"/>
                                  </p:stCondLst>
                                  <p:childTnLst>
                                    <p:set>
                                      <p:cBhvr>
                                        <p:cTn id="31" dur="1" fill="hold">
                                          <p:stCondLst>
                                            <p:cond delay="0"/>
                                          </p:stCondLst>
                                        </p:cTn>
                                        <p:tgtEl>
                                          <p:spTgt spid="48"/>
                                        </p:tgtEl>
                                        <p:attrNameLst>
                                          <p:attrName>style.visibility</p:attrName>
                                        </p:attrNameLst>
                                      </p:cBhvr>
                                      <p:to>
                                        <p:strVal val="visible"/>
                                      </p:to>
                                    </p:set>
                                    <p:anim calcmode="lin" valueType="num">
                                      <p:cBhvr additive="base">
                                        <p:cTn id="32" dur="1000" fill="hold"/>
                                        <p:tgtEl>
                                          <p:spTgt spid="48"/>
                                        </p:tgtEl>
                                        <p:attrNameLst>
                                          <p:attrName>ppt_x</p:attrName>
                                        </p:attrNameLst>
                                      </p:cBhvr>
                                      <p:tavLst>
                                        <p:tav tm="0">
                                          <p:val>
                                            <p:strVal val="0-#ppt_w/2"/>
                                          </p:val>
                                        </p:tav>
                                        <p:tav tm="100000">
                                          <p:val>
                                            <p:strVal val="#ppt_x"/>
                                          </p:val>
                                        </p:tav>
                                      </p:tavLst>
                                    </p:anim>
                                    <p:anim calcmode="lin" valueType="num">
                                      <p:cBhvr additive="base">
                                        <p:cTn id="33" dur="1000" fill="hold"/>
                                        <p:tgtEl>
                                          <p:spTgt spid="48"/>
                                        </p:tgtEl>
                                        <p:attrNameLst>
                                          <p:attrName>ppt_y</p:attrName>
                                        </p:attrNameLst>
                                      </p:cBhvr>
                                      <p:tavLst>
                                        <p:tav tm="0">
                                          <p:val>
                                            <p:strVal val="1+#ppt_h/2"/>
                                          </p:val>
                                        </p:tav>
                                        <p:tav tm="100000">
                                          <p:val>
                                            <p:strVal val="#ppt_y"/>
                                          </p:val>
                                        </p:tav>
                                      </p:tavLst>
                                    </p:anim>
                                  </p:childTnLst>
                                </p:cTn>
                              </p:par>
                              <p:par>
                                <p:cTn id="34" presetID="31" presetClass="entr" presetSubtype="0" fill="hold" nodeType="withEffect">
                                  <p:stCondLst>
                                    <p:cond delay="0"/>
                                  </p:stCondLst>
                                  <p:childTnLst>
                                    <p:set>
                                      <p:cBhvr>
                                        <p:cTn id="35" dur="1" fill="hold">
                                          <p:stCondLst>
                                            <p:cond delay="0"/>
                                          </p:stCondLst>
                                        </p:cTn>
                                        <p:tgtEl>
                                          <p:spTgt spid="48"/>
                                        </p:tgtEl>
                                        <p:attrNameLst>
                                          <p:attrName>style.visibility</p:attrName>
                                        </p:attrNameLst>
                                      </p:cBhvr>
                                      <p:to>
                                        <p:strVal val="visible"/>
                                      </p:to>
                                    </p:set>
                                    <p:anim calcmode="lin" valueType="num">
                                      <p:cBhvr>
                                        <p:cTn id="36" dur="1000" fill="hold"/>
                                        <p:tgtEl>
                                          <p:spTgt spid="48"/>
                                        </p:tgtEl>
                                        <p:attrNameLst>
                                          <p:attrName>ppt_w</p:attrName>
                                        </p:attrNameLst>
                                      </p:cBhvr>
                                      <p:tavLst>
                                        <p:tav tm="0">
                                          <p:val>
                                            <p:fltVal val="0"/>
                                          </p:val>
                                        </p:tav>
                                        <p:tav tm="100000">
                                          <p:val>
                                            <p:strVal val="#ppt_w"/>
                                          </p:val>
                                        </p:tav>
                                      </p:tavLst>
                                    </p:anim>
                                    <p:anim calcmode="lin" valueType="num">
                                      <p:cBhvr>
                                        <p:cTn id="37" dur="1000" fill="hold"/>
                                        <p:tgtEl>
                                          <p:spTgt spid="48"/>
                                        </p:tgtEl>
                                        <p:attrNameLst>
                                          <p:attrName>ppt_h</p:attrName>
                                        </p:attrNameLst>
                                      </p:cBhvr>
                                      <p:tavLst>
                                        <p:tav tm="0">
                                          <p:val>
                                            <p:fltVal val="0"/>
                                          </p:val>
                                        </p:tav>
                                        <p:tav tm="100000">
                                          <p:val>
                                            <p:strVal val="#ppt_h"/>
                                          </p:val>
                                        </p:tav>
                                      </p:tavLst>
                                    </p:anim>
                                    <p:anim calcmode="lin" valueType="num">
                                      <p:cBhvr>
                                        <p:cTn id="38" dur="1000" fill="hold"/>
                                        <p:tgtEl>
                                          <p:spTgt spid="48"/>
                                        </p:tgtEl>
                                        <p:attrNameLst>
                                          <p:attrName>style.rotation</p:attrName>
                                        </p:attrNameLst>
                                      </p:cBhvr>
                                      <p:tavLst>
                                        <p:tav tm="0">
                                          <p:val>
                                            <p:fltVal val="90"/>
                                          </p:val>
                                        </p:tav>
                                        <p:tav tm="100000">
                                          <p:val>
                                            <p:fltVal val="0"/>
                                          </p:val>
                                        </p:tav>
                                      </p:tavLst>
                                    </p:anim>
                                    <p:animEffect transition="in" filter="fade">
                                      <p:cBhvr>
                                        <p:cTn id="39"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0484" name="Rectangle 14">
            <a:extLst>
              <a:ext uri="{FF2B5EF4-FFF2-40B4-BE49-F238E27FC236}">
                <a16:creationId xmlns="" xmlns:a16="http://schemas.microsoft.com/office/drawing/2014/main" id="{4CD26546-4AB4-439A-B5E5-24D1C3DBF796}"/>
              </a:ext>
            </a:extLst>
          </p:cNvPr>
          <p:cNvSpPr>
            <a:spLocks noChangeArrowheads="1"/>
          </p:cNvSpPr>
          <p:nvPr/>
        </p:nvSpPr>
        <p:spPr bwMode="auto">
          <a:xfrm>
            <a:off x="1524000" y="1093788"/>
            <a:ext cx="9372600" cy="403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 typeface="Wingdings" panose="05000000000000000000" pitchFamily="2" charset="2"/>
              <a:buNone/>
            </a:pPr>
            <a:r>
              <a:rPr lang="en-US" altLang="en-US" dirty="0"/>
              <a:t>a)</a:t>
            </a:r>
            <a:r>
              <a:rPr lang="en-US" altLang="en-US" noProof="1"/>
              <a:t>Yết Kiêu đến kinh đô Thăng Long yết kiến vua Trần Nhân Tông.</a:t>
            </a:r>
          </a:p>
          <a:p>
            <a:pPr eaLnBrk="1" hangingPunct="1">
              <a:spcBef>
                <a:spcPct val="0"/>
              </a:spcBef>
              <a:buFont typeface="Wingdings" panose="05000000000000000000" pitchFamily="2" charset="2"/>
              <a:buNone/>
            </a:pPr>
            <a:r>
              <a:rPr lang="en-US" altLang="en-US" i="1" noProof="1"/>
              <a:t>Nhà vua</a:t>
            </a:r>
            <a:r>
              <a:rPr lang="en-US" altLang="en-US" noProof="1"/>
              <a:t>: - Trẫm cho nhà ng</a:t>
            </a:r>
            <a:r>
              <a:rPr lang="vi-VN" altLang="en-US" noProof="1"/>
              <a:t>ươi nhận lấy một loại binh khí.</a:t>
            </a:r>
          </a:p>
          <a:p>
            <a:pPr eaLnBrk="1" hangingPunct="1">
              <a:spcBef>
                <a:spcPct val="0"/>
              </a:spcBef>
              <a:buFont typeface="Wingdings" panose="05000000000000000000" pitchFamily="2" charset="2"/>
              <a:buNone/>
            </a:pPr>
            <a:r>
              <a:rPr lang="vi-VN" altLang="en-US" i="1" noProof="1"/>
              <a:t>Yết Kiêu</a:t>
            </a:r>
            <a:r>
              <a:rPr lang="vi-VN" altLang="en-US" noProof="1"/>
              <a:t>: - Thần chỉ xin một chiếc dùi sắt.</a:t>
            </a:r>
          </a:p>
          <a:p>
            <a:pPr eaLnBrk="1" hangingPunct="1">
              <a:spcBef>
                <a:spcPct val="0"/>
              </a:spcBef>
              <a:buFont typeface="Wingdings" panose="05000000000000000000" pitchFamily="2" charset="2"/>
              <a:buNone/>
            </a:pPr>
            <a:r>
              <a:rPr lang="vi-VN" altLang="en-US" i="1" noProof="1"/>
              <a:t>Nhà vua</a:t>
            </a:r>
            <a:r>
              <a:rPr lang="vi-VN" altLang="en-US" noProof="1"/>
              <a:t>: -  Để  làm gì?</a:t>
            </a:r>
          </a:p>
          <a:p>
            <a:pPr eaLnBrk="1" hangingPunct="1">
              <a:spcBef>
                <a:spcPct val="0"/>
              </a:spcBef>
              <a:buFont typeface="Wingdings" panose="05000000000000000000" pitchFamily="2" charset="2"/>
              <a:buNone/>
            </a:pPr>
            <a:r>
              <a:rPr lang="vi-VN" altLang="en-US" i="1" noProof="1"/>
              <a:t>Yết Kiêu</a:t>
            </a:r>
            <a:r>
              <a:rPr lang="vi-VN" altLang="en-US" noProof="1"/>
              <a:t>: -  Để dùi thủng chiến thuyền của giặc vì thần có thể lặn hàng giờ dưới nước</a:t>
            </a:r>
            <a:endParaRPr lang="en-US" altLang="en-US" dirty="0"/>
          </a:p>
        </p:txBody>
      </p:sp>
      <p:sp>
        <p:nvSpPr>
          <p:cNvPr id="99" name="Line 6">
            <a:extLst>
              <a:ext uri="{FF2B5EF4-FFF2-40B4-BE49-F238E27FC236}">
                <a16:creationId xmlns="" xmlns:a16="http://schemas.microsoft.com/office/drawing/2014/main" id="{97213193-F823-44CA-B7A0-5918FA1EDB85}"/>
              </a:ext>
            </a:extLst>
          </p:cNvPr>
          <p:cNvSpPr>
            <a:spLocks noChangeShapeType="1"/>
          </p:cNvSpPr>
          <p:nvPr/>
        </p:nvSpPr>
        <p:spPr bwMode="auto">
          <a:xfrm>
            <a:off x="3581400" y="1600200"/>
            <a:ext cx="609600" cy="0"/>
          </a:xfrm>
          <a:prstGeom prst="line">
            <a:avLst/>
          </a:prstGeom>
          <a:noFill/>
          <a:ln w="381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00" name="Line 7">
            <a:extLst>
              <a:ext uri="{FF2B5EF4-FFF2-40B4-BE49-F238E27FC236}">
                <a16:creationId xmlns="" xmlns:a16="http://schemas.microsoft.com/office/drawing/2014/main" id="{6094C0B9-CBD8-40BF-B136-E0ED81A21F6F}"/>
              </a:ext>
            </a:extLst>
          </p:cNvPr>
          <p:cNvSpPr>
            <a:spLocks noChangeShapeType="1"/>
          </p:cNvSpPr>
          <p:nvPr/>
        </p:nvSpPr>
        <p:spPr bwMode="auto">
          <a:xfrm>
            <a:off x="8305800" y="1600200"/>
            <a:ext cx="1066800" cy="0"/>
          </a:xfrm>
          <a:prstGeom prst="line">
            <a:avLst/>
          </a:prstGeom>
          <a:noFill/>
          <a:ln w="381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02" name="Line 6">
            <a:extLst>
              <a:ext uri="{FF2B5EF4-FFF2-40B4-BE49-F238E27FC236}">
                <a16:creationId xmlns="" xmlns:a16="http://schemas.microsoft.com/office/drawing/2014/main" id="{6707542B-2A45-4376-875D-5248EB13D939}"/>
              </a:ext>
            </a:extLst>
          </p:cNvPr>
          <p:cNvSpPr>
            <a:spLocks noChangeShapeType="1"/>
          </p:cNvSpPr>
          <p:nvPr/>
        </p:nvSpPr>
        <p:spPr bwMode="auto">
          <a:xfrm>
            <a:off x="4710113" y="2590800"/>
            <a:ext cx="609600" cy="0"/>
          </a:xfrm>
          <a:prstGeom prst="line">
            <a:avLst/>
          </a:prstGeom>
          <a:noFill/>
          <a:ln w="381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03" name="Line 6">
            <a:extLst>
              <a:ext uri="{FF2B5EF4-FFF2-40B4-BE49-F238E27FC236}">
                <a16:creationId xmlns="" xmlns:a16="http://schemas.microsoft.com/office/drawing/2014/main" id="{4C9FF9BC-CFFC-42D1-9D17-23579FB15B14}"/>
              </a:ext>
            </a:extLst>
          </p:cNvPr>
          <p:cNvSpPr>
            <a:spLocks noChangeShapeType="1"/>
          </p:cNvSpPr>
          <p:nvPr/>
        </p:nvSpPr>
        <p:spPr bwMode="auto">
          <a:xfrm>
            <a:off x="7419976" y="2590800"/>
            <a:ext cx="733425" cy="0"/>
          </a:xfrm>
          <a:prstGeom prst="line">
            <a:avLst/>
          </a:prstGeom>
          <a:noFill/>
          <a:ln w="381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04" name="Line 6">
            <a:extLst>
              <a:ext uri="{FF2B5EF4-FFF2-40B4-BE49-F238E27FC236}">
                <a16:creationId xmlns="" xmlns:a16="http://schemas.microsoft.com/office/drawing/2014/main" id="{ED70D132-B4A6-40D7-AE07-5E91FDE5EB52}"/>
              </a:ext>
            </a:extLst>
          </p:cNvPr>
          <p:cNvSpPr>
            <a:spLocks noChangeShapeType="1"/>
          </p:cNvSpPr>
          <p:nvPr/>
        </p:nvSpPr>
        <p:spPr bwMode="auto">
          <a:xfrm>
            <a:off x="5181600" y="3581400"/>
            <a:ext cx="609600" cy="0"/>
          </a:xfrm>
          <a:prstGeom prst="line">
            <a:avLst/>
          </a:prstGeom>
          <a:noFill/>
          <a:ln w="381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05" name="Line 6">
            <a:extLst>
              <a:ext uri="{FF2B5EF4-FFF2-40B4-BE49-F238E27FC236}">
                <a16:creationId xmlns="" xmlns:a16="http://schemas.microsoft.com/office/drawing/2014/main" id="{F1CA648D-61B4-4D94-AAAB-C899B199AB54}"/>
              </a:ext>
            </a:extLst>
          </p:cNvPr>
          <p:cNvSpPr>
            <a:spLocks noChangeShapeType="1"/>
          </p:cNvSpPr>
          <p:nvPr/>
        </p:nvSpPr>
        <p:spPr bwMode="auto">
          <a:xfrm>
            <a:off x="4433888" y="4038600"/>
            <a:ext cx="609600" cy="0"/>
          </a:xfrm>
          <a:prstGeom prst="line">
            <a:avLst/>
          </a:prstGeom>
          <a:noFill/>
          <a:ln w="381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06" name="Line 6">
            <a:extLst>
              <a:ext uri="{FF2B5EF4-FFF2-40B4-BE49-F238E27FC236}">
                <a16:creationId xmlns="" xmlns:a16="http://schemas.microsoft.com/office/drawing/2014/main" id="{C7D1478A-0246-4491-B63C-893AB56E9866}"/>
              </a:ext>
            </a:extLst>
          </p:cNvPr>
          <p:cNvSpPr>
            <a:spLocks noChangeShapeType="1"/>
          </p:cNvSpPr>
          <p:nvPr/>
        </p:nvSpPr>
        <p:spPr bwMode="auto">
          <a:xfrm>
            <a:off x="4343400" y="4572000"/>
            <a:ext cx="609600" cy="0"/>
          </a:xfrm>
          <a:prstGeom prst="line">
            <a:avLst/>
          </a:prstGeom>
          <a:noFill/>
          <a:ln w="381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08" name="Line 7">
            <a:extLst>
              <a:ext uri="{FF2B5EF4-FFF2-40B4-BE49-F238E27FC236}">
                <a16:creationId xmlns="" xmlns:a16="http://schemas.microsoft.com/office/drawing/2014/main" id="{4C6B43F7-129B-4FD0-866F-CC849645A585}"/>
              </a:ext>
            </a:extLst>
          </p:cNvPr>
          <p:cNvSpPr>
            <a:spLocks noChangeShapeType="1"/>
          </p:cNvSpPr>
          <p:nvPr/>
        </p:nvSpPr>
        <p:spPr bwMode="auto">
          <a:xfrm>
            <a:off x="2514600" y="5029200"/>
            <a:ext cx="1066800" cy="0"/>
          </a:xfrm>
          <a:prstGeom prst="line">
            <a:avLst/>
          </a:prstGeom>
          <a:noFill/>
          <a:ln w="381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09" name="Line 6">
            <a:extLst>
              <a:ext uri="{FF2B5EF4-FFF2-40B4-BE49-F238E27FC236}">
                <a16:creationId xmlns="" xmlns:a16="http://schemas.microsoft.com/office/drawing/2014/main" id="{25C0D096-E508-4AC0-9AFD-B5249BCE82F6}"/>
              </a:ext>
            </a:extLst>
          </p:cNvPr>
          <p:cNvSpPr>
            <a:spLocks noChangeShapeType="1"/>
          </p:cNvSpPr>
          <p:nvPr/>
        </p:nvSpPr>
        <p:spPr bwMode="auto">
          <a:xfrm>
            <a:off x="3767138" y="5010150"/>
            <a:ext cx="609600" cy="0"/>
          </a:xfrm>
          <a:prstGeom prst="line">
            <a:avLst/>
          </a:prstGeom>
          <a:noFill/>
          <a:ln w="381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Tree>
    <p:custDataLst>
      <p:tags r:id="rId1"/>
    </p:custDataLst>
  </p:cSld>
  <p:clrMapOvr>
    <a:masterClrMapping/>
  </p:clrMapOvr>
  <p:transition spd="slow" advTm="58291">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linds(horizontal)">
                                      <p:cBhvr>
                                        <p:cTn id="7" dur="500"/>
                                        <p:tgtEl>
                                          <p:spTgt spid="9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00"/>
                                        </p:tgtEl>
                                        <p:attrNameLst>
                                          <p:attrName>style.visibility</p:attrName>
                                        </p:attrNameLst>
                                      </p:cBhvr>
                                      <p:to>
                                        <p:strVal val="visible"/>
                                      </p:to>
                                    </p:set>
                                    <p:animEffect transition="in" filter="blinds(horizontal)">
                                      <p:cBhvr>
                                        <p:cTn id="12" dur="500"/>
                                        <p:tgtEl>
                                          <p:spTgt spid="10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102"/>
                                        </p:tgtEl>
                                        <p:attrNameLst>
                                          <p:attrName>style.visibility</p:attrName>
                                        </p:attrNameLst>
                                      </p:cBhvr>
                                      <p:to>
                                        <p:strVal val="visible"/>
                                      </p:to>
                                    </p:set>
                                    <p:animEffect transition="in" filter="blinds(horizontal)">
                                      <p:cBhvr>
                                        <p:cTn id="17" dur="500"/>
                                        <p:tgtEl>
                                          <p:spTgt spid="10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103"/>
                                        </p:tgtEl>
                                        <p:attrNameLst>
                                          <p:attrName>style.visibility</p:attrName>
                                        </p:attrNameLst>
                                      </p:cBhvr>
                                      <p:to>
                                        <p:strVal val="visible"/>
                                      </p:to>
                                    </p:set>
                                    <p:animEffect transition="in" filter="blinds(horizontal)">
                                      <p:cBhvr>
                                        <p:cTn id="22" dur="500"/>
                                        <p:tgtEl>
                                          <p:spTgt spid="10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104"/>
                                        </p:tgtEl>
                                        <p:attrNameLst>
                                          <p:attrName>style.visibility</p:attrName>
                                        </p:attrNameLst>
                                      </p:cBhvr>
                                      <p:to>
                                        <p:strVal val="visible"/>
                                      </p:to>
                                    </p:set>
                                    <p:animEffect transition="in" filter="blinds(horizontal)">
                                      <p:cBhvr>
                                        <p:cTn id="27" dur="500"/>
                                        <p:tgtEl>
                                          <p:spTgt spid="104"/>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105"/>
                                        </p:tgtEl>
                                        <p:attrNameLst>
                                          <p:attrName>style.visibility</p:attrName>
                                        </p:attrNameLst>
                                      </p:cBhvr>
                                      <p:to>
                                        <p:strVal val="visible"/>
                                      </p:to>
                                    </p:set>
                                    <p:animEffect transition="in" filter="blinds(horizontal)">
                                      <p:cBhvr>
                                        <p:cTn id="32" dur="500"/>
                                        <p:tgtEl>
                                          <p:spTgt spid="105"/>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nodeType="clickEffect">
                                  <p:stCondLst>
                                    <p:cond delay="0"/>
                                  </p:stCondLst>
                                  <p:childTnLst>
                                    <p:set>
                                      <p:cBhvr>
                                        <p:cTn id="36" dur="1" fill="hold">
                                          <p:stCondLst>
                                            <p:cond delay="0"/>
                                          </p:stCondLst>
                                        </p:cTn>
                                        <p:tgtEl>
                                          <p:spTgt spid="106"/>
                                        </p:tgtEl>
                                        <p:attrNameLst>
                                          <p:attrName>style.visibility</p:attrName>
                                        </p:attrNameLst>
                                      </p:cBhvr>
                                      <p:to>
                                        <p:strVal val="visible"/>
                                      </p:to>
                                    </p:set>
                                    <p:animEffect transition="in" filter="blinds(horizontal)">
                                      <p:cBhvr>
                                        <p:cTn id="37" dur="500"/>
                                        <p:tgtEl>
                                          <p:spTgt spid="106"/>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nodeType="clickEffect">
                                  <p:stCondLst>
                                    <p:cond delay="0"/>
                                  </p:stCondLst>
                                  <p:childTnLst>
                                    <p:set>
                                      <p:cBhvr>
                                        <p:cTn id="41" dur="1" fill="hold">
                                          <p:stCondLst>
                                            <p:cond delay="0"/>
                                          </p:stCondLst>
                                        </p:cTn>
                                        <p:tgtEl>
                                          <p:spTgt spid="108"/>
                                        </p:tgtEl>
                                        <p:attrNameLst>
                                          <p:attrName>style.visibility</p:attrName>
                                        </p:attrNameLst>
                                      </p:cBhvr>
                                      <p:to>
                                        <p:strVal val="visible"/>
                                      </p:to>
                                    </p:set>
                                    <p:animEffect transition="in" filter="blinds(horizontal)">
                                      <p:cBhvr>
                                        <p:cTn id="42" dur="500"/>
                                        <p:tgtEl>
                                          <p:spTgt spid="108"/>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10" fill="hold" nodeType="clickEffect">
                                  <p:stCondLst>
                                    <p:cond delay="0"/>
                                  </p:stCondLst>
                                  <p:childTnLst>
                                    <p:set>
                                      <p:cBhvr>
                                        <p:cTn id="46" dur="1" fill="hold">
                                          <p:stCondLst>
                                            <p:cond delay="0"/>
                                          </p:stCondLst>
                                        </p:cTn>
                                        <p:tgtEl>
                                          <p:spTgt spid="109"/>
                                        </p:tgtEl>
                                        <p:attrNameLst>
                                          <p:attrName>style.visibility</p:attrName>
                                        </p:attrNameLst>
                                      </p:cBhvr>
                                      <p:to>
                                        <p:strVal val="visible"/>
                                      </p:to>
                                    </p:set>
                                    <p:animEffect transition="in" filter="blinds(horizontal)">
                                      <p:cBhvr>
                                        <p:cTn id="47"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26" name="Picture 2" descr="Yết Kiêu - Kho Tàng Truyện Cổ Tích Chọn Lọc">
            <a:extLst>
              <a:ext uri="{FF2B5EF4-FFF2-40B4-BE49-F238E27FC236}">
                <a16:creationId xmlns="" xmlns:a16="http://schemas.microsoft.com/office/drawing/2014/main" id="{EC2521D2-7043-4546-B77C-AD1694C108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793" y="1023170"/>
            <a:ext cx="5732207" cy="394089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Kình ngư của Đại Việt&quot; - Danh tướng Yết Kiêu - YouTube">
            <a:extLst>
              <a:ext uri="{FF2B5EF4-FFF2-40B4-BE49-F238E27FC236}">
                <a16:creationId xmlns="" xmlns:a16="http://schemas.microsoft.com/office/drawing/2014/main" id="{CE4C675A-3FE7-4BE8-AE13-D8B42120316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46518" y="1542743"/>
            <a:ext cx="5181689" cy="290174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 xmlns:a16="http://schemas.microsoft.com/office/drawing/2014/main" id="{7C64D62C-4166-4C9A-973B-E057B067B106}"/>
              </a:ext>
            </a:extLst>
          </p:cNvPr>
          <p:cNvSpPr txBox="1"/>
          <p:nvPr/>
        </p:nvSpPr>
        <p:spPr>
          <a:xfrm>
            <a:off x="1991033" y="4964062"/>
            <a:ext cx="2079523" cy="584775"/>
          </a:xfrm>
          <a:prstGeom prst="rect">
            <a:avLst/>
          </a:prstGeom>
          <a:noFill/>
        </p:spPr>
        <p:txBody>
          <a:bodyPr wrap="square" rtlCol="0">
            <a:spAutoFit/>
          </a:bodyPr>
          <a:lstStyle/>
          <a:p>
            <a:r>
              <a:rPr lang="en-US" sz="3200" dirty="0" err="1">
                <a:latin typeface="Times New Roman" panose="02020603050405020304" pitchFamily="18" charset="0"/>
                <a:cs typeface="Times New Roman" panose="02020603050405020304" pitchFamily="18" charset="0"/>
              </a:rPr>
              <a:t>Dùi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sắt</a:t>
            </a:r>
            <a:endParaRPr lang="en-US" sz="3200"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 xmlns:a16="http://schemas.microsoft.com/office/drawing/2014/main" id="{D9A7BB30-55D2-49DF-A24D-ED4BA7F9AD8D}"/>
              </a:ext>
            </a:extLst>
          </p:cNvPr>
          <p:cNvSpPr txBox="1"/>
          <p:nvPr/>
        </p:nvSpPr>
        <p:spPr>
          <a:xfrm>
            <a:off x="8445908" y="4893762"/>
            <a:ext cx="2079523" cy="584775"/>
          </a:xfrm>
          <a:prstGeom prst="rect">
            <a:avLst/>
          </a:prstGeom>
          <a:noFill/>
        </p:spPr>
        <p:txBody>
          <a:bodyPr wrap="square" rtlCol="0">
            <a:spAutoFit/>
          </a:bodyPr>
          <a:lstStyle/>
          <a:p>
            <a:r>
              <a:rPr lang="en-US" sz="3200" dirty="0" err="1">
                <a:latin typeface="Times New Roman" panose="02020603050405020304" pitchFamily="18" charset="0"/>
                <a:cs typeface="Times New Roman" panose="02020603050405020304" pitchFamily="18" charset="0"/>
              </a:rPr>
              <a:t>Dùi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thủng</a:t>
            </a:r>
            <a:endParaRPr lang="en-US" sz="3200" dirty="0">
              <a:latin typeface="Times New Roman" panose="02020603050405020304" pitchFamily="18" charset="0"/>
              <a:cs typeface="Times New Roman" panose="02020603050405020304" pitchFamily="18" charset="0"/>
            </a:endParaRPr>
          </a:p>
        </p:txBody>
      </p:sp>
      <p:sp>
        <p:nvSpPr>
          <p:cNvPr id="3" name="Oval 2">
            <a:extLst>
              <a:ext uri="{FF2B5EF4-FFF2-40B4-BE49-F238E27FC236}">
                <a16:creationId xmlns="" xmlns:a16="http://schemas.microsoft.com/office/drawing/2014/main" id="{36968625-8AE7-4D54-B747-8EDA2D1C3F1D}"/>
              </a:ext>
            </a:extLst>
          </p:cNvPr>
          <p:cNvSpPr/>
          <p:nvPr/>
        </p:nvSpPr>
        <p:spPr>
          <a:xfrm>
            <a:off x="1991033" y="2344994"/>
            <a:ext cx="1209367" cy="120936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37328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barn(inVertical)">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1028"/>
                                        </p:tgtEl>
                                        <p:attrNameLst>
                                          <p:attrName>style.visibility</p:attrName>
                                        </p:attrNameLst>
                                      </p:cBhvr>
                                      <p:to>
                                        <p:strVal val="visible"/>
                                      </p:to>
                                    </p:set>
                                    <p:animEffect transition="in" filter="wipe(down)">
                                      <p:cBhvr>
                                        <p:cTn id="21" dur="500"/>
                                        <p:tgtEl>
                                          <p:spTgt spid="1028"/>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ipe(down)">
                                      <p:cBhvr>
                                        <p:cTn id="2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2530" name="Rectangle 2">
            <a:extLst>
              <a:ext uri="{FF2B5EF4-FFF2-40B4-BE49-F238E27FC236}">
                <a16:creationId xmlns="" xmlns:a16="http://schemas.microsoft.com/office/drawing/2014/main" id="{66726C4A-F9FB-48E7-AEDC-5D00F29C5873}"/>
              </a:ext>
            </a:extLst>
          </p:cNvPr>
          <p:cNvSpPr>
            <a:spLocks noChangeArrowheads="1"/>
          </p:cNvSpPr>
          <p:nvPr/>
        </p:nvSpPr>
        <p:spPr bwMode="auto">
          <a:xfrm>
            <a:off x="1789114" y="1535113"/>
            <a:ext cx="8974137"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 typeface="Wingdings" panose="05000000000000000000" pitchFamily="2" charset="2"/>
              <a:buNone/>
            </a:pPr>
            <a:r>
              <a:rPr lang="en-US" altLang="en-US" sz="3600"/>
              <a:t>b)</a:t>
            </a:r>
            <a:r>
              <a:rPr lang="en-US" altLang="en-US" sz="3600" noProof="1"/>
              <a:t>Thần Đi-ô-ni-dốt mỉm c</a:t>
            </a:r>
            <a:r>
              <a:rPr lang="vi-VN" altLang="en-US" sz="3600" noProof="1"/>
              <a:t>ười ưng thuận.</a:t>
            </a:r>
          </a:p>
          <a:p>
            <a:pPr eaLnBrk="1" hangingPunct="1">
              <a:spcBef>
                <a:spcPct val="0"/>
              </a:spcBef>
              <a:buFont typeface="Wingdings" panose="05000000000000000000" pitchFamily="2" charset="2"/>
              <a:buNone/>
            </a:pPr>
            <a:r>
              <a:rPr lang="vi-VN" altLang="en-US" sz="3600" noProof="1"/>
              <a:t> Vua Mi-đát thử bẻ một cành sồi, cành đó liền biến thành vàng . Vua ngắt một quả táo, quả  táo cũng thành vàng nốt. Tưởng không có ai trên đời sung sướng hơn thế nữa!</a:t>
            </a:r>
          </a:p>
        </p:txBody>
      </p:sp>
      <p:sp>
        <p:nvSpPr>
          <p:cNvPr id="99" name="Line 6">
            <a:extLst>
              <a:ext uri="{FF2B5EF4-FFF2-40B4-BE49-F238E27FC236}">
                <a16:creationId xmlns="" xmlns:a16="http://schemas.microsoft.com/office/drawing/2014/main" id="{E408C140-2D18-43D9-9C54-45B9EF568E35}"/>
              </a:ext>
            </a:extLst>
          </p:cNvPr>
          <p:cNvSpPr>
            <a:spLocks noChangeShapeType="1"/>
          </p:cNvSpPr>
          <p:nvPr/>
        </p:nvSpPr>
        <p:spPr bwMode="auto">
          <a:xfrm>
            <a:off x="5800725" y="2143125"/>
            <a:ext cx="1746250" cy="0"/>
          </a:xfrm>
          <a:prstGeom prst="line">
            <a:avLst/>
          </a:prstGeom>
          <a:noFill/>
          <a:ln w="381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00" name="Line 7">
            <a:extLst>
              <a:ext uri="{FF2B5EF4-FFF2-40B4-BE49-F238E27FC236}">
                <a16:creationId xmlns="" xmlns:a16="http://schemas.microsoft.com/office/drawing/2014/main" id="{450806BA-7F69-4034-A9AB-8C4970501938}"/>
              </a:ext>
            </a:extLst>
          </p:cNvPr>
          <p:cNvSpPr>
            <a:spLocks noChangeShapeType="1"/>
          </p:cNvSpPr>
          <p:nvPr/>
        </p:nvSpPr>
        <p:spPr bwMode="auto">
          <a:xfrm>
            <a:off x="7861300" y="2133600"/>
            <a:ext cx="2071688" cy="0"/>
          </a:xfrm>
          <a:prstGeom prst="line">
            <a:avLst/>
          </a:prstGeom>
          <a:noFill/>
          <a:ln w="381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09" name="Line 6">
            <a:extLst>
              <a:ext uri="{FF2B5EF4-FFF2-40B4-BE49-F238E27FC236}">
                <a16:creationId xmlns="" xmlns:a16="http://schemas.microsoft.com/office/drawing/2014/main" id="{747375BC-6B38-4A93-9894-E82C5AEC8BC8}"/>
              </a:ext>
            </a:extLst>
          </p:cNvPr>
          <p:cNvSpPr>
            <a:spLocks noChangeShapeType="1"/>
          </p:cNvSpPr>
          <p:nvPr/>
        </p:nvSpPr>
        <p:spPr bwMode="auto">
          <a:xfrm>
            <a:off x="4337050" y="2667000"/>
            <a:ext cx="609600" cy="0"/>
          </a:xfrm>
          <a:prstGeom prst="line">
            <a:avLst/>
          </a:prstGeom>
          <a:noFill/>
          <a:ln w="381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nvGrpSpPr>
          <p:cNvPr id="22536" name="组合 61">
            <a:extLst>
              <a:ext uri="{FF2B5EF4-FFF2-40B4-BE49-F238E27FC236}">
                <a16:creationId xmlns="" xmlns:a16="http://schemas.microsoft.com/office/drawing/2014/main" id="{E7B3EF3B-FAB6-4D8A-8ADB-CFFC2A8ACCE6}"/>
              </a:ext>
            </a:extLst>
          </p:cNvPr>
          <p:cNvGrpSpPr>
            <a:grpSpLocks/>
          </p:cNvGrpSpPr>
          <p:nvPr/>
        </p:nvGrpSpPr>
        <p:grpSpPr bwMode="auto">
          <a:xfrm>
            <a:off x="4443413" y="5668964"/>
            <a:ext cx="793750" cy="1023937"/>
            <a:chOff x="10101876" y="4297860"/>
            <a:chExt cx="1826037" cy="1763786"/>
          </a:xfrm>
        </p:grpSpPr>
        <p:sp>
          <p:nvSpPr>
            <p:cNvPr id="22546" name="Freeform 26">
              <a:extLst>
                <a:ext uri="{FF2B5EF4-FFF2-40B4-BE49-F238E27FC236}">
                  <a16:creationId xmlns="" xmlns:a16="http://schemas.microsoft.com/office/drawing/2014/main" id="{F05192EB-E729-4946-B003-1B87DBBCF906}"/>
                </a:ext>
              </a:extLst>
            </p:cNvPr>
            <p:cNvSpPr>
              <a:spLocks noEditPoints="1"/>
            </p:cNvSpPr>
            <p:nvPr/>
          </p:nvSpPr>
          <p:spPr bwMode="auto">
            <a:xfrm>
              <a:off x="10122627" y="4297860"/>
              <a:ext cx="1745111" cy="1763786"/>
            </a:xfrm>
            <a:custGeom>
              <a:avLst/>
              <a:gdLst>
                <a:gd name="T0" fmla="*/ 2147483646 w 356"/>
                <a:gd name="T1" fmla="*/ 2147483646 h 359"/>
                <a:gd name="T2" fmla="*/ 2147483646 w 356"/>
                <a:gd name="T3" fmla="*/ 2147483646 h 359"/>
                <a:gd name="T4" fmla="*/ 2147483646 w 356"/>
                <a:gd name="T5" fmla="*/ 2147483646 h 359"/>
                <a:gd name="T6" fmla="*/ 2147483646 w 356"/>
                <a:gd name="T7" fmla="*/ 2147483646 h 359"/>
                <a:gd name="T8" fmla="*/ 2147483646 w 356"/>
                <a:gd name="T9" fmla="*/ 2147483646 h 359"/>
                <a:gd name="T10" fmla="*/ 2147483646 w 356"/>
                <a:gd name="T11" fmla="*/ 2147483646 h 359"/>
                <a:gd name="T12" fmla="*/ 2147483646 w 356"/>
                <a:gd name="T13" fmla="*/ 2147483646 h 359"/>
                <a:gd name="T14" fmla="*/ 2147483646 w 356"/>
                <a:gd name="T15" fmla="*/ 2147483646 h 359"/>
                <a:gd name="T16" fmla="*/ 2147483646 w 356"/>
                <a:gd name="T17" fmla="*/ 2147483646 h 359"/>
                <a:gd name="T18" fmla="*/ 2147483646 w 356"/>
                <a:gd name="T19" fmla="*/ 2147483646 h 359"/>
                <a:gd name="T20" fmla="*/ 2147483646 w 356"/>
                <a:gd name="T21" fmla="*/ 2147483646 h 359"/>
                <a:gd name="T22" fmla="*/ 2147483646 w 356"/>
                <a:gd name="T23" fmla="*/ 2147483646 h 359"/>
                <a:gd name="T24" fmla="*/ 2147483646 w 356"/>
                <a:gd name="T25" fmla="*/ 2147483646 h 359"/>
                <a:gd name="T26" fmla="*/ 2147483646 w 356"/>
                <a:gd name="T27" fmla="*/ 2147483646 h 359"/>
                <a:gd name="T28" fmla="*/ 2147483646 w 356"/>
                <a:gd name="T29" fmla="*/ 2147483646 h 359"/>
                <a:gd name="T30" fmla="*/ 2147483646 w 356"/>
                <a:gd name="T31" fmla="*/ 2147483646 h 359"/>
                <a:gd name="T32" fmla="*/ 2147483646 w 356"/>
                <a:gd name="T33" fmla="*/ 2147483646 h 359"/>
                <a:gd name="T34" fmla="*/ 2147483646 w 356"/>
                <a:gd name="T35" fmla="*/ 2147483646 h 359"/>
                <a:gd name="T36" fmla="*/ 2147483646 w 356"/>
                <a:gd name="T37" fmla="*/ 2147483646 h 359"/>
                <a:gd name="T38" fmla="*/ 2147483646 w 356"/>
                <a:gd name="T39" fmla="*/ 2147483646 h 359"/>
                <a:gd name="T40" fmla="*/ 2147483646 w 356"/>
                <a:gd name="T41" fmla="*/ 2147483646 h 359"/>
                <a:gd name="T42" fmla="*/ 2147483646 w 356"/>
                <a:gd name="T43" fmla="*/ 2147483646 h 359"/>
                <a:gd name="T44" fmla="*/ 2147483646 w 356"/>
                <a:gd name="T45" fmla="*/ 2147483646 h 359"/>
                <a:gd name="T46" fmla="*/ 2147483646 w 356"/>
                <a:gd name="T47" fmla="*/ 2147483646 h 359"/>
                <a:gd name="T48" fmla="*/ 2147483646 w 356"/>
                <a:gd name="T49" fmla="*/ 2147483646 h 359"/>
                <a:gd name="T50" fmla="*/ 2147483646 w 356"/>
                <a:gd name="T51" fmla="*/ 2147483646 h 359"/>
                <a:gd name="T52" fmla="*/ 2147483646 w 356"/>
                <a:gd name="T53" fmla="*/ 2147483646 h 359"/>
                <a:gd name="T54" fmla="*/ 2147483646 w 356"/>
                <a:gd name="T55" fmla="*/ 2147483646 h 359"/>
                <a:gd name="T56" fmla="*/ 2147483646 w 356"/>
                <a:gd name="T57" fmla="*/ 2147483646 h 359"/>
                <a:gd name="T58" fmla="*/ 2147483646 w 356"/>
                <a:gd name="T59" fmla="*/ 2147483646 h 359"/>
                <a:gd name="T60" fmla="*/ 2147483646 w 356"/>
                <a:gd name="T61" fmla="*/ 2147483646 h 359"/>
                <a:gd name="T62" fmla="*/ 2147483646 w 356"/>
                <a:gd name="T63" fmla="*/ 2147483646 h 359"/>
                <a:gd name="T64" fmla="*/ 2147483646 w 356"/>
                <a:gd name="T65" fmla="*/ 2147483646 h 359"/>
                <a:gd name="T66" fmla="*/ 2147483646 w 356"/>
                <a:gd name="T67" fmla="*/ 2147483646 h 359"/>
                <a:gd name="T68" fmla="*/ 2147483646 w 356"/>
                <a:gd name="T69" fmla="*/ 2147483646 h 359"/>
                <a:gd name="T70" fmla="*/ 2147483646 w 356"/>
                <a:gd name="T71" fmla="*/ 2147483646 h 359"/>
                <a:gd name="T72" fmla="*/ 2147483646 w 356"/>
                <a:gd name="T73" fmla="*/ 2147483646 h 359"/>
                <a:gd name="T74" fmla="*/ 2147483646 w 356"/>
                <a:gd name="T75" fmla="*/ 2147483646 h 359"/>
                <a:gd name="T76" fmla="*/ 2147483646 w 356"/>
                <a:gd name="T77" fmla="*/ 2147483646 h 359"/>
                <a:gd name="T78" fmla="*/ 2147483646 w 356"/>
                <a:gd name="T79" fmla="*/ 2147483646 h 359"/>
                <a:gd name="T80" fmla="*/ 2147483646 w 356"/>
                <a:gd name="T81" fmla="*/ 2147483646 h 359"/>
                <a:gd name="T82" fmla="*/ 2147483646 w 356"/>
                <a:gd name="T83" fmla="*/ 2147483646 h 35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356" h="359">
                  <a:moveTo>
                    <a:pt x="341" y="95"/>
                  </a:moveTo>
                  <a:cubicBezTo>
                    <a:pt x="320" y="41"/>
                    <a:pt x="266" y="14"/>
                    <a:pt x="210" y="14"/>
                  </a:cubicBezTo>
                  <a:cubicBezTo>
                    <a:pt x="154" y="0"/>
                    <a:pt x="92" y="22"/>
                    <a:pt x="60" y="72"/>
                  </a:cubicBezTo>
                  <a:cubicBezTo>
                    <a:pt x="52" y="84"/>
                    <a:pt x="47" y="97"/>
                    <a:pt x="43" y="111"/>
                  </a:cubicBezTo>
                  <a:cubicBezTo>
                    <a:pt x="41" y="114"/>
                    <a:pt x="39" y="116"/>
                    <a:pt x="37" y="119"/>
                  </a:cubicBezTo>
                  <a:cubicBezTo>
                    <a:pt x="25" y="133"/>
                    <a:pt x="13" y="149"/>
                    <a:pt x="13" y="165"/>
                  </a:cubicBezTo>
                  <a:cubicBezTo>
                    <a:pt x="0" y="211"/>
                    <a:pt x="9" y="264"/>
                    <a:pt x="41" y="301"/>
                  </a:cubicBezTo>
                  <a:cubicBezTo>
                    <a:pt x="82" y="349"/>
                    <a:pt x="155" y="359"/>
                    <a:pt x="213" y="343"/>
                  </a:cubicBezTo>
                  <a:cubicBezTo>
                    <a:pt x="276" y="327"/>
                    <a:pt x="325" y="279"/>
                    <a:pt x="337" y="217"/>
                  </a:cubicBezTo>
                  <a:cubicBezTo>
                    <a:pt x="354" y="179"/>
                    <a:pt x="356" y="136"/>
                    <a:pt x="341" y="95"/>
                  </a:cubicBezTo>
                  <a:close/>
                  <a:moveTo>
                    <a:pt x="278" y="170"/>
                  </a:moveTo>
                  <a:cubicBezTo>
                    <a:pt x="278" y="166"/>
                    <a:pt x="278" y="163"/>
                    <a:pt x="278" y="159"/>
                  </a:cubicBezTo>
                  <a:cubicBezTo>
                    <a:pt x="279" y="157"/>
                    <a:pt x="279" y="155"/>
                    <a:pt x="279" y="153"/>
                  </a:cubicBezTo>
                  <a:cubicBezTo>
                    <a:pt x="280" y="150"/>
                    <a:pt x="280" y="147"/>
                    <a:pt x="280" y="144"/>
                  </a:cubicBezTo>
                  <a:cubicBezTo>
                    <a:pt x="281" y="153"/>
                    <a:pt x="280" y="162"/>
                    <a:pt x="278" y="170"/>
                  </a:cubicBezTo>
                  <a:close/>
                  <a:moveTo>
                    <a:pt x="274" y="226"/>
                  </a:moveTo>
                  <a:cubicBezTo>
                    <a:pt x="275" y="224"/>
                    <a:pt x="276" y="222"/>
                    <a:pt x="276" y="220"/>
                  </a:cubicBezTo>
                  <a:cubicBezTo>
                    <a:pt x="277" y="217"/>
                    <a:pt x="277" y="214"/>
                    <a:pt x="278" y="211"/>
                  </a:cubicBezTo>
                  <a:cubicBezTo>
                    <a:pt x="286" y="202"/>
                    <a:pt x="293" y="191"/>
                    <a:pt x="297" y="179"/>
                  </a:cubicBezTo>
                  <a:cubicBezTo>
                    <a:pt x="298" y="178"/>
                    <a:pt x="298" y="176"/>
                    <a:pt x="298" y="175"/>
                  </a:cubicBezTo>
                  <a:cubicBezTo>
                    <a:pt x="297" y="183"/>
                    <a:pt x="295" y="191"/>
                    <a:pt x="291" y="199"/>
                  </a:cubicBezTo>
                  <a:cubicBezTo>
                    <a:pt x="287" y="209"/>
                    <a:pt x="281" y="218"/>
                    <a:pt x="274" y="226"/>
                  </a:cubicBezTo>
                  <a:close/>
                  <a:moveTo>
                    <a:pt x="325" y="117"/>
                  </a:moveTo>
                  <a:cubicBezTo>
                    <a:pt x="315" y="93"/>
                    <a:pt x="299" y="71"/>
                    <a:pt x="281" y="54"/>
                  </a:cubicBezTo>
                  <a:cubicBezTo>
                    <a:pt x="304" y="69"/>
                    <a:pt x="318" y="91"/>
                    <a:pt x="325" y="117"/>
                  </a:cubicBezTo>
                  <a:close/>
                  <a:moveTo>
                    <a:pt x="31" y="188"/>
                  </a:moveTo>
                  <a:cubicBezTo>
                    <a:pt x="32" y="188"/>
                    <a:pt x="33" y="188"/>
                    <a:pt x="34" y="188"/>
                  </a:cubicBezTo>
                  <a:cubicBezTo>
                    <a:pt x="34" y="189"/>
                    <a:pt x="34" y="189"/>
                    <a:pt x="34" y="189"/>
                  </a:cubicBezTo>
                  <a:cubicBezTo>
                    <a:pt x="34" y="193"/>
                    <a:pt x="38" y="197"/>
                    <a:pt x="42" y="198"/>
                  </a:cubicBezTo>
                  <a:cubicBezTo>
                    <a:pt x="43" y="198"/>
                    <a:pt x="43" y="198"/>
                    <a:pt x="43" y="198"/>
                  </a:cubicBezTo>
                  <a:cubicBezTo>
                    <a:pt x="36" y="210"/>
                    <a:pt x="32" y="223"/>
                    <a:pt x="31" y="235"/>
                  </a:cubicBezTo>
                  <a:cubicBezTo>
                    <a:pt x="28" y="220"/>
                    <a:pt x="28" y="204"/>
                    <a:pt x="31" y="188"/>
                  </a:cubicBezTo>
                  <a:close/>
                  <a:moveTo>
                    <a:pt x="66" y="296"/>
                  </a:moveTo>
                  <a:cubicBezTo>
                    <a:pt x="57" y="289"/>
                    <a:pt x="50" y="280"/>
                    <a:pt x="44" y="270"/>
                  </a:cubicBezTo>
                  <a:cubicBezTo>
                    <a:pt x="46" y="270"/>
                    <a:pt x="48" y="270"/>
                    <a:pt x="50" y="270"/>
                  </a:cubicBezTo>
                  <a:cubicBezTo>
                    <a:pt x="55" y="275"/>
                    <a:pt x="61" y="280"/>
                    <a:pt x="67" y="285"/>
                  </a:cubicBezTo>
                  <a:cubicBezTo>
                    <a:pt x="84" y="298"/>
                    <a:pt x="109" y="314"/>
                    <a:pt x="132" y="310"/>
                  </a:cubicBezTo>
                  <a:cubicBezTo>
                    <a:pt x="139" y="315"/>
                    <a:pt x="150" y="315"/>
                    <a:pt x="159" y="313"/>
                  </a:cubicBezTo>
                  <a:cubicBezTo>
                    <a:pt x="161" y="313"/>
                    <a:pt x="163" y="313"/>
                    <a:pt x="165" y="313"/>
                  </a:cubicBezTo>
                  <a:cubicBezTo>
                    <a:pt x="198" y="318"/>
                    <a:pt x="232" y="312"/>
                    <a:pt x="262" y="296"/>
                  </a:cubicBezTo>
                  <a:cubicBezTo>
                    <a:pt x="259" y="298"/>
                    <a:pt x="256" y="301"/>
                    <a:pt x="253" y="303"/>
                  </a:cubicBezTo>
                  <a:cubicBezTo>
                    <a:pt x="198" y="338"/>
                    <a:pt x="117" y="340"/>
                    <a:pt x="66" y="296"/>
                  </a:cubicBezTo>
                  <a:close/>
                </a:path>
              </a:pathLst>
            </a:custGeom>
            <a:solidFill>
              <a:srgbClr val="F9E78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2547" name="Freeform 27">
              <a:extLst>
                <a:ext uri="{FF2B5EF4-FFF2-40B4-BE49-F238E27FC236}">
                  <a16:creationId xmlns="" xmlns:a16="http://schemas.microsoft.com/office/drawing/2014/main" id="{47FB63AB-EEF2-402B-A681-6CFBE2865922}"/>
                </a:ext>
              </a:extLst>
            </p:cNvPr>
            <p:cNvSpPr>
              <a:spLocks noEditPoints="1"/>
            </p:cNvSpPr>
            <p:nvPr/>
          </p:nvSpPr>
          <p:spPr bwMode="auto">
            <a:xfrm>
              <a:off x="10809465" y="5343682"/>
              <a:ext cx="377658" cy="354833"/>
            </a:xfrm>
            <a:custGeom>
              <a:avLst/>
              <a:gdLst>
                <a:gd name="T0" fmla="*/ 2147483646 w 77"/>
                <a:gd name="T1" fmla="*/ 2147483646 h 72"/>
                <a:gd name="T2" fmla="*/ 2147483646 w 77"/>
                <a:gd name="T3" fmla="*/ 2147483646 h 72"/>
                <a:gd name="T4" fmla="*/ 2147483646 w 77"/>
                <a:gd name="T5" fmla="*/ 2147483646 h 72"/>
                <a:gd name="T6" fmla="*/ 2147483646 w 77"/>
                <a:gd name="T7" fmla="*/ 2147483646 h 72"/>
                <a:gd name="T8" fmla="*/ 2147483646 w 77"/>
                <a:gd name="T9" fmla="*/ 2147483646 h 72"/>
                <a:gd name="T10" fmla="*/ 2147483646 w 77"/>
                <a:gd name="T11" fmla="*/ 2147483646 h 72"/>
                <a:gd name="T12" fmla="*/ 2147483646 w 77"/>
                <a:gd name="T13" fmla="*/ 2147483646 h 72"/>
                <a:gd name="T14" fmla="*/ 2147483646 w 77"/>
                <a:gd name="T15" fmla="*/ 2147483646 h 72"/>
                <a:gd name="T16" fmla="*/ 2147483646 w 77"/>
                <a:gd name="T17" fmla="*/ 2147483646 h 72"/>
                <a:gd name="T18" fmla="*/ 2147483646 w 77"/>
                <a:gd name="T19" fmla="*/ 2147483646 h 72"/>
                <a:gd name="T20" fmla="*/ 2147483646 w 77"/>
                <a:gd name="T21" fmla="*/ 2147483646 h 72"/>
                <a:gd name="T22" fmla="*/ 2147483646 w 77"/>
                <a:gd name="T23" fmla="*/ 2147483646 h 72"/>
                <a:gd name="T24" fmla="*/ 2147483646 w 77"/>
                <a:gd name="T25" fmla="*/ 2147483646 h 72"/>
                <a:gd name="T26" fmla="*/ 2147483646 w 77"/>
                <a:gd name="T27" fmla="*/ 2147483646 h 72"/>
                <a:gd name="T28" fmla="*/ 2147483646 w 77"/>
                <a:gd name="T29" fmla="*/ 2147483646 h 72"/>
                <a:gd name="T30" fmla="*/ 2147483646 w 77"/>
                <a:gd name="T31" fmla="*/ 2147483646 h 72"/>
                <a:gd name="T32" fmla="*/ 2147483646 w 77"/>
                <a:gd name="T33" fmla="*/ 2147483646 h 72"/>
                <a:gd name="T34" fmla="*/ 2147483646 w 77"/>
                <a:gd name="T35" fmla="*/ 2147483646 h 72"/>
                <a:gd name="T36" fmla="*/ 2147483646 w 77"/>
                <a:gd name="T37" fmla="*/ 2147483646 h 72"/>
                <a:gd name="T38" fmla="*/ 2147483646 w 77"/>
                <a:gd name="T39" fmla="*/ 2147483646 h 72"/>
                <a:gd name="T40" fmla="*/ 2147483646 w 77"/>
                <a:gd name="T41" fmla="*/ 2147483646 h 72"/>
                <a:gd name="T42" fmla="*/ 2147483646 w 77"/>
                <a:gd name="T43" fmla="*/ 2147483646 h 72"/>
                <a:gd name="T44" fmla="*/ 2147483646 w 77"/>
                <a:gd name="T45" fmla="*/ 2147483646 h 72"/>
                <a:gd name="T46" fmla="*/ 2147483646 w 77"/>
                <a:gd name="T47" fmla="*/ 2147483646 h 72"/>
                <a:gd name="T48" fmla="*/ 2147483646 w 77"/>
                <a:gd name="T49" fmla="*/ 2147483646 h 72"/>
                <a:gd name="T50" fmla="*/ 2147483646 w 77"/>
                <a:gd name="T51" fmla="*/ 2147483646 h 72"/>
                <a:gd name="T52" fmla="*/ 2147483646 w 77"/>
                <a:gd name="T53" fmla="*/ 2147483646 h 72"/>
                <a:gd name="T54" fmla="*/ 2147483646 w 77"/>
                <a:gd name="T55" fmla="*/ 2147483646 h 72"/>
                <a:gd name="T56" fmla="*/ 2147483646 w 77"/>
                <a:gd name="T57" fmla="*/ 2147483646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77" h="72">
                  <a:moveTo>
                    <a:pt x="75" y="21"/>
                  </a:moveTo>
                  <a:cubicBezTo>
                    <a:pt x="76" y="19"/>
                    <a:pt x="77" y="17"/>
                    <a:pt x="77" y="14"/>
                  </a:cubicBezTo>
                  <a:cubicBezTo>
                    <a:pt x="77" y="11"/>
                    <a:pt x="76" y="9"/>
                    <a:pt x="73" y="8"/>
                  </a:cubicBezTo>
                  <a:cubicBezTo>
                    <a:pt x="64" y="4"/>
                    <a:pt x="40" y="0"/>
                    <a:pt x="36" y="12"/>
                  </a:cubicBezTo>
                  <a:cubicBezTo>
                    <a:pt x="32" y="11"/>
                    <a:pt x="29" y="12"/>
                    <a:pt x="28" y="17"/>
                  </a:cubicBezTo>
                  <a:cubicBezTo>
                    <a:pt x="28" y="17"/>
                    <a:pt x="28" y="17"/>
                    <a:pt x="28" y="17"/>
                  </a:cubicBezTo>
                  <a:cubicBezTo>
                    <a:pt x="27" y="17"/>
                    <a:pt x="27" y="16"/>
                    <a:pt x="27" y="16"/>
                  </a:cubicBezTo>
                  <a:cubicBezTo>
                    <a:pt x="27" y="12"/>
                    <a:pt x="24" y="11"/>
                    <a:pt x="22" y="13"/>
                  </a:cubicBezTo>
                  <a:cubicBezTo>
                    <a:pt x="21" y="12"/>
                    <a:pt x="21" y="12"/>
                    <a:pt x="21" y="12"/>
                  </a:cubicBezTo>
                  <a:cubicBezTo>
                    <a:pt x="18" y="8"/>
                    <a:pt x="13" y="8"/>
                    <a:pt x="10" y="12"/>
                  </a:cubicBezTo>
                  <a:cubicBezTo>
                    <a:pt x="6" y="11"/>
                    <a:pt x="2" y="13"/>
                    <a:pt x="1" y="18"/>
                  </a:cubicBezTo>
                  <a:cubicBezTo>
                    <a:pt x="0" y="33"/>
                    <a:pt x="3" y="47"/>
                    <a:pt x="14" y="56"/>
                  </a:cubicBezTo>
                  <a:cubicBezTo>
                    <a:pt x="17" y="62"/>
                    <a:pt x="22" y="67"/>
                    <a:pt x="30" y="70"/>
                  </a:cubicBezTo>
                  <a:cubicBezTo>
                    <a:pt x="32" y="71"/>
                    <a:pt x="34" y="70"/>
                    <a:pt x="36" y="69"/>
                  </a:cubicBezTo>
                  <a:cubicBezTo>
                    <a:pt x="36" y="70"/>
                    <a:pt x="36" y="70"/>
                    <a:pt x="36" y="70"/>
                  </a:cubicBezTo>
                  <a:cubicBezTo>
                    <a:pt x="38" y="71"/>
                    <a:pt x="41" y="71"/>
                    <a:pt x="43" y="69"/>
                  </a:cubicBezTo>
                  <a:cubicBezTo>
                    <a:pt x="46" y="72"/>
                    <a:pt x="50" y="71"/>
                    <a:pt x="53" y="69"/>
                  </a:cubicBezTo>
                  <a:cubicBezTo>
                    <a:pt x="61" y="62"/>
                    <a:pt x="66" y="52"/>
                    <a:pt x="68" y="42"/>
                  </a:cubicBezTo>
                  <a:cubicBezTo>
                    <a:pt x="71" y="40"/>
                    <a:pt x="73" y="37"/>
                    <a:pt x="73" y="34"/>
                  </a:cubicBezTo>
                  <a:cubicBezTo>
                    <a:pt x="74" y="32"/>
                    <a:pt x="73" y="30"/>
                    <a:pt x="73" y="29"/>
                  </a:cubicBezTo>
                  <a:cubicBezTo>
                    <a:pt x="73" y="29"/>
                    <a:pt x="73" y="29"/>
                    <a:pt x="73" y="29"/>
                  </a:cubicBezTo>
                  <a:cubicBezTo>
                    <a:pt x="74" y="26"/>
                    <a:pt x="75" y="23"/>
                    <a:pt x="75" y="21"/>
                  </a:cubicBezTo>
                  <a:close/>
                  <a:moveTo>
                    <a:pt x="55" y="23"/>
                  </a:moveTo>
                  <a:cubicBezTo>
                    <a:pt x="55" y="22"/>
                    <a:pt x="55" y="22"/>
                    <a:pt x="55" y="22"/>
                  </a:cubicBezTo>
                  <a:cubicBezTo>
                    <a:pt x="53" y="19"/>
                    <a:pt x="51" y="17"/>
                    <a:pt x="48" y="17"/>
                  </a:cubicBezTo>
                  <a:cubicBezTo>
                    <a:pt x="49" y="16"/>
                    <a:pt x="50" y="16"/>
                    <a:pt x="52" y="16"/>
                  </a:cubicBezTo>
                  <a:cubicBezTo>
                    <a:pt x="56" y="15"/>
                    <a:pt x="61" y="16"/>
                    <a:pt x="66" y="17"/>
                  </a:cubicBezTo>
                  <a:cubicBezTo>
                    <a:pt x="66" y="18"/>
                    <a:pt x="65" y="19"/>
                    <a:pt x="65" y="20"/>
                  </a:cubicBezTo>
                  <a:cubicBezTo>
                    <a:pt x="62" y="18"/>
                    <a:pt x="57" y="19"/>
                    <a:pt x="55" y="23"/>
                  </a:cubicBezTo>
                  <a:close/>
                </a:path>
              </a:pathLst>
            </a:custGeom>
            <a:solidFill>
              <a:srgbClr val="E580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2548" name="Freeform 118">
              <a:extLst>
                <a:ext uri="{FF2B5EF4-FFF2-40B4-BE49-F238E27FC236}">
                  <a16:creationId xmlns="" xmlns:a16="http://schemas.microsoft.com/office/drawing/2014/main" id="{F3B54A36-0276-4655-8DA3-E00C8AC93B9C}"/>
                </a:ext>
              </a:extLst>
            </p:cNvPr>
            <p:cNvSpPr>
              <a:spLocks noEditPoints="1"/>
            </p:cNvSpPr>
            <p:nvPr/>
          </p:nvSpPr>
          <p:spPr bwMode="auto">
            <a:xfrm>
              <a:off x="10101876" y="4316535"/>
              <a:ext cx="1826037" cy="1740961"/>
            </a:xfrm>
            <a:custGeom>
              <a:avLst/>
              <a:gdLst>
                <a:gd name="T0" fmla="*/ 2147483646 w 372"/>
                <a:gd name="T1" fmla="*/ 2147483646 h 354"/>
                <a:gd name="T2" fmla="*/ 2147483646 w 372"/>
                <a:gd name="T3" fmla="*/ 2147483646 h 354"/>
                <a:gd name="T4" fmla="*/ 2147483646 w 372"/>
                <a:gd name="T5" fmla="*/ 2147483646 h 354"/>
                <a:gd name="T6" fmla="*/ 2147483646 w 372"/>
                <a:gd name="T7" fmla="*/ 2147483646 h 354"/>
                <a:gd name="T8" fmla="*/ 2147483646 w 372"/>
                <a:gd name="T9" fmla="*/ 2147483646 h 354"/>
                <a:gd name="T10" fmla="*/ 2147483646 w 372"/>
                <a:gd name="T11" fmla="*/ 2147483646 h 354"/>
                <a:gd name="T12" fmla="*/ 2147483646 w 372"/>
                <a:gd name="T13" fmla="*/ 2147483646 h 354"/>
                <a:gd name="T14" fmla="*/ 2147483646 w 372"/>
                <a:gd name="T15" fmla="*/ 2147483646 h 354"/>
                <a:gd name="T16" fmla="*/ 2147483646 w 372"/>
                <a:gd name="T17" fmla="*/ 2147483646 h 354"/>
                <a:gd name="T18" fmla="*/ 2147483646 w 372"/>
                <a:gd name="T19" fmla="*/ 2147483646 h 354"/>
                <a:gd name="T20" fmla="*/ 2147483646 w 372"/>
                <a:gd name="T21" fmla="*/ 2147483646 h 354"/>
                <a:gd name="T22" fmla="*/ 2147483646 w 372"/>
                <a:gd name="T23" fmla="*/ 2147483646 h 354"/>
                <a:gd name="T24" fmla="*/ 2147483646 w 372"/>
                <a:gd name="T25" fmla="*/ 2147483646 h 354"/>
                <a:gd name="T26" fmla="*/ 2147483646 w 372"/>
                <a:gd name="T27" fmla="*/ 2147483646 h 354"/>
                <a:gd name="T28" fmla="*/ 2147483646 w 372"/>
                <a:gd name="T29" fmla="*/ 2147483646 h 354"/>
                <a:gd name="T30" fmla="*/ 2147483646 w 372"/>
                <a:gd name="T31" fmla="*/ 2147483646 h 354"/>
                <a:gd name="T32" fmla="*/ 2147483646 w 372"/>
                <a:gd name="T33" fmla="*/ 2147483646 h 354"/>
                <a:gd name="T34" fmla="*/ 2147483646 w 372"/>
                <a:gd name="T35" fmla="*/ 2147483646 h 354"/>
                <a:gd name="T36" fmla="*/ 2147483646 w 372"/>
                <a:gd name="T37" fmla="*/ 2147483646 h 354"/>
                <a:gd name="T38" fmla="*/ 2147483646 w 372"/>
                <a:gd name="T39" fmla="*/ 2147483646 h 35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72" h="354">
                  <a:moveTo>
                    <a:pt x="256" y="37"/>
                  </a:moveTo>
                  <a:cubicBezTo>
                    <a:pt x="218" y="8"/>
                    <a:pt x="170" y="0"/>
                    <a:pt x="123" y="21"/>
                  </a:cubicBezTo>
                  <a:cubicBezTo>
                    <a:pt x="71" y="44"/>
                    <a:pt x="32" y="95"/>
                    <a:pt x="17" y="149"/>
                  </a:cubicBezTo>
                  <a:cubicBezTo>
                    <a:pt x="0" y="207"/>
                    <a:pt x="19" y="264"/>
                    <a:pt x="66" y="301"/>
                  </a:cubicBezTo>
                  <a:cubicBezTo>
                    <a:pt x="116" y="339"/>
                    <a:pt x="189" y="354"/>
                    <a:pt x="249" y="333"/>
                  </a:cubicBezTo>
                  <a:cubicBezTo>
                    <a:pt x="318" y="309"/>
                    <a:pt x="365" y="239"/>
                    <a:pt x="369" y="167"/>
                  </a:cubicBezTo>
                  <a:cubicBezTo>
                    <a:pt x="372" y="99"/>
                    <a:pt x="323" y="39"/>
                    <a:pt x="256" y="37"/>
                  </a:cubicBezTo>
                  <a:close/>
                  <a:moveTo>
                    <a:pt x="302" y="275"/>
                  </a:moveTo>
                  <a:cubicBezTo>
                    <a:pt x="260" y="320"/>
                    <a:pt x="199" y="332"/>
                    <a:pt x="141" y="316"/>
                  </a:cubicBezTo>
                  <a:cubicBezTo>
                    <a:pt x="75" y="296"/>
                    <a:pt x="23" y="248"/>
                    <a:pt x="30" y="175"/>
                  </a:cubicBezTo>
                  <a:cubicBezTo>
                    <a:pt x="35" y="122"/>
                    <a:pt x="72" y="71"/>
                    <a:pt x="116" y="42"/>
                  </a:cubicBezTo>
                  <a:cubicBezTo>
                    <a:pt x="157" y="17"/>
                    <a:pt x="201" y="17"/>
                    <a:pt x="239" y="38"/>
                  </a:cubicBezTo>
                  <a:cubicBezTo>
                    <a:pt x="238" y="38"/>
                    <a:pt x="238" y="38"/>
                    <a:pt x="237" y="38"/>
                  </a:cubicBezTo>
                  <a:cubicBezTo>
                    <a:pt x="229" y="39"/>
                    <a:pt x="225" y="52"/>
                    <a:pt x="235" y="54"/>
                  </a:cubicBezTo>
                  <a:cubicBezTo>
                    <a:pt x="246" y="55"/>
                    <a:pt x="257" y="57"/>
                    <a:pt x="268" y="59"/>
                  </a:cubicBezTo>
                  <a:cubicBezTo>
                    <a:pt x="269" y="60"/>
                    <a:pt x="269" y="61"/>
                    <a:pt x="270" y="61"/>
                  </a:cubicBezTo>
                  <a:cubicBezTo>
                    <a:pt x="272" y="63"/>
                    <a:pt x="274" y="63"/>
                    <a:pt x="276" y="61"/>
                  </a:cubicBezTo>
                  <a:cubicBezTo>
                    <a:pt x="289" y="65"/>
                    <a:pt x="301" y="70"/>
                    <a:pt x="312" y="79"/>
                  </a:cubicBezTo>
                  <a:cubicBezTo>
                    <a:pt x="331" y="93"/>
                    <a:pt x="341" y="113"/>
                    <a:pt x="346" y="136"/>
                  </a:cubicBezTo>
                  <a:cubicBezTo>
                    <a:pt x="356" y="185"/>
                    <a:pt x="335" y="239"/>
                    <a:pt x="302" y="27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2549" name="Freeform 119">
              <a:extLst>
                <a:ext uri="{FF2B5EF4-FFF2-40B4-BE49-F238E27FC236}">
                  <a16:creationId xmlns="" xmlns:a16="http://schemas.microsoft.com/office/drawing/2014/main" id="{F6116304-512C-4021-9B85-878451E640EF}"/>
                </a:ext>
              </a:extLst>
            </p:cNvPr>
            <p:cNvSpPr>
              <a:spLocks noEditPoints="1"/>
            </p:cNvSpPr>
            <p:nvPr/>
          </p:nvSpPr>
          <p:spPr bwMode="auto">
            <a:xfrm>
              <a:off x="10469158" y="5078076"/>
              <a:ext cx="1006396" cy="688914"/>
            </a:xfrm>
            <a:custGeom>
              <a:avLst/>
              <a:gdLst>
                <a:gd name="T0" fmla="*/ 2147483646 w 205"/>
                <a:gd name="T1" fmla="*/ 2147483646 h 140"/>
                <a:gd name="T2" fmla="*/ 2147483646 w 205"/>
                <a:gd name="T3" fmla="*/ 2147483646 h 140"/>
                <a:gd name="T4" fmla="*/ 2147483646 w 205"/>
                <a:gd name="T5" fmla="*/ 2147483646 h 140"/>
                <a:gd name="T6" fmla="*/ 2147483646 w 205"/>
                <a:gd name="T7" fmla="*/ 2147483646 h 140"/>
                <a:gd name="T8" fmla="*/ 2147483646 w 205"/>
                <a:gd name="T9" fmla="*/ 2147483646 h 140"/>
                <a:gd name="T10" fmla="*/ 2147483646 w 205"/>
                <a:gd name="T11" fmla="*/ 2147483646 h 140"/>
                <a:gd name="T12" fmla="*/ 2147483646 w 205"/>
                <a:gd name="T13" fmla="*/ 2147483646 h 140"/>
                <a:gd name="T14" fmla="*/ 2147483646 w 205"/>
                <a:gd name="T15" fmla="*/ 2147483646 h 140"/>
                <a:gd name="T16" fmla="*/ 2147483646 w 205"/>
                <a:gd name="T17" fmla="*/ 2147483646 h 140"/>
                <a:gd name="T18" fmla="*/ 2147483646 w 205"/>
                <a:gd name="T19" fmla="*/ 2147483646 h 140"/>
                <a:gd name="T20" fmla="*/ 2147483646 w 205"/>
                <a:gd name="T21" fmla="*/ 2147483646 h 140"/>
                <a:gd name="T22" fmla="*/ 2147483646 w 205"/>
                <a:gd name="T23" fmla="*/ 2147483646 h 140"/>
                <a:gd name="T24" fmla="*/ 2147483646 w 205"/>
                <a:gd name="T25" fmla="*/ 2147483646 h 140"/>
                <a:gd name="T26" fmla="*/ 2147483646 w 205"/>
                <a:gd name="T27" fmla="*/ 2147483646 h 140"/>
                <a:gd name="T28" fmla="*/ 2147483646 w 205"/>
                <a:gd name="T29" fmla="*/ 2147483646 h 140"/>
                <a:gd name="T30" fmla="*/ 2147483646 w 205"/>
                <a:gd name="T31" fmla="*/ 2147483646 h 140"/>
                <a:gd name="T32" fmla="*/ 2147483646 w 205"/>
                <a:gd name="T33" fmla="*/ 2147483646 h 140"/>
                <a:gd name="T34" fmla="*/ 2147483646 w 205"/>
                <a:gd name="T35" fmla="*/ 2147483646 h 140"/>
                <a:gd name="T36" fmla="*/ 2147483646 w 205"/>
                <a:gd name="T37" fmla="*/ 2147483646 h 140"/>
                <a:gd name="T38" fmla="*/ 2147483646 w 205"/>
                <a:gd name="T39" fmla="*/ 2147483646 h 140"/>
                <a:gd name="T40" fmla="*/ 2147483646 w 205"/>
                <a:gd name="T41" fmla="*/ 2147483646 h 14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05" h="140">
                  <a:moveTo>
                    <a:pt x="193" y="4"/>
                  </a:moveTo>
                  <a:cubicBezTo>
                    <a:pt x="182" y="14"/>
                    <a:pt x="177" y="28"/>
                    <a:pt x="163" y="36"/>
                  </a:cubicBezTo>
                  <a:cubicBezTo>
                    <a:pt x="159" y="39"/>
                    <a:pt x="155" y="41"/>
                    <a:pt x="150" y="43"/>
                  </a:cubicBezTo>
                  <a:cubicBezTo>
                    <a:pt x="148" y="43"/>
                    <a:pt x="146" y="44"/>
                    <a:pt x="144" y="45"/>
                  </a:cubicBezTo>
                  <a:cubicBezTo>
                    <a:pt x="133" y="49"/>
                    <a:pt x="122" y="51"/>
                    <a:pt x="110" y="52"/>
                  </a:cubicBezTo>
                  <a:cubicBezTo>
                    <a:pt x="76" y="54"/>
                    <a:pt x="37" y="44"/>
                    <a:pt x="12" y="19"/>
                  </a:cubicBezTo>
                  <a:cubicBezTo>
                    <a:pt x="8" y="15"/>
                    <a:pt x="0" y="20"/>
                    <a:pt x="3" y="26"/>
                  </a:cubicBezTo>
                  <a:cubicBezTo>
                    <a:pt x="17" y="47"/>
                    <a:pt x="40" y="59"/>
                    <a:pt x="64" y="65"/>
                  </a:cubicBezTo>
                  <a:cubicBezTo>
                    <a:pt x="61" y="97"/>
                    <a:pt x="75" y="140"/>
                    <a:pt x="114" y="139"/>
                  </a:cubicBezTo>
                  <a:cubicBezTo>
                    <a:pt x="152" y="137"/>
                    <a:pt x="158" y="89"/>
                    <a:pt x="158" y="58"/>
                  </a:cubicBezTo>
                  <a:cubicBezTo>
                    <a:pt x="163" y="56"/>
                    <a:pt x="167" y="54"/>
                    <a:pt x="172" y="51"/>
                  </a:cubicBezTo>
                  <a:cubicBezTo>
                    <a:pt x="185" y="43"/>
                    <a:pt x="205" y="26"/>
                    <a:pt x="205" y="9"/>
                  </a:cubicBezTo>
                  <a:cubicBezTo>
                    <a:pt x="205" y="3"/>
                    <a:pt x="198" y="0"/>
                    <a:pt x="193" y="4"/>
                  </a:cubicBezTo>
                  <a:close/>
                  <a:moveTo>
                    <a:pt x="115" y="123"/>
                  </a:moveTo>
                  <a:cubicBezTo>
                    <a:pt x="87" y="130"/>
                    <a:pt x="77" y="90"/>
                    <a:pt x="73" y="67"/>
                  </a:cubicBezTo>
                  <a:cubicBezTo>
                    <a:pt x="85" y="68"/>
                    <a:pt x="97" y="69"/>
                    <a:pt x="108" y="69"/>
                  </a:cubicBezTo>
                  <a:cubicBezTo>
                    <a:pt x="107" y="81"/>
                    <a:pt x="106" y="93"/>
                    <a:pt x="106" y="105"/>
                  </a:cubicBezTo>
                  <a:cubicBezTo>
                    <a:pt x="106" y="110"/>
                    <a:pt x="114" y="110"/>
                    <a:pt x="114" y="105"/>
                  </a:cubicBezTo>
                  <a:cubicBezTo>
                    <a:pt x="115" y="93"/>
                    <a:pt x="113" y="81"/>
                    <a:pt x="112" y="69"/>
                  </a:cubicBezTo>
                  <a:cubicBezTo>
                    <a:pt x="122" y="68"/>
                    <a:pt x="132" y="67"/>
                    <a:pt x="142" y="64"/>
                  </a:cubicBezTo>
                  <a:cubicBezTo>
                    <a:pt x="141" y="87"/>
                    <a:pt x="138" y="117"/>
                    <a:pt x="115" y="123"/>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2550" name="Freeform 120">
              <a:extLst>
                <a:ext uri="{FF2B5EF4-FFF2-40B4-BE49-F238E27FC236}">
                  <a16:creationId xmlns="" xmlns:a16="http://schemas.microsoft.com/office/drawing/2014/main" id="{407A47D9-E810-4CAD-91EB-AC4BF58DA7E9}"/>
                </a:ext>
              </a:extLst>
            </p:cNvPr>
            <p:cNvSpPr>
              <a:spLocks/>
            </p:cNvSpPr>
            <p:nvPr/>
          </p:nvSpPr>
          <p:spPr bwMode="auto">
            <a:xfrm>
              <a:off x="10601961" y="4995074"/>
              <a:ext cx="83002" cy="107902"/>
            </a:xfrm>
            <a:custGeom>
              <a:avLst/>
              <a:gdLst>
                <a:gd name="T0" fmla="*/ 2147483646 w 17"/>
                <a:gd name="T1" fmla="*/ 2147483646 h 22"/>
                <a:gd name="T2" fmla="*/ 2147483646 w 17"/>
                <a:gd name="T3" fmla="*/ 2147483646 h 22"/>
                <a:gd name="T4" fmla="*/ 2147483646 w 17"/>
                <a:gd name="T5" fmla="*/ 2147483646 h 22"/>
                <a:gd name="T6" fmla="*/ 2147483646 w 17"/>
                <a:gd name="T7" fmla="*/ 0 h 22"/>
                <a:gd name="T8" fmla="*/ 2147483646 w 17"/>
                <a:gd name="T9" fmla="*/ 2147483646 h 22"/>
                <a:gd name="T10" fmla="*/ 2147483646 w 17"/>
                <a:gd name="T11" fmla="*/ 2147483646 h 22"/>
                <a:gd name="T12" fmla="*/ 2147483646 w 17"/>
                <a:gd name="T13" fmla="*/ 2147483646 h 22"/>
                <a:gd name="T14" fmla="*/ 0 w 17"/>
                <a:gd name="T15" fmla="*/ 2147483646 h 22"/>
                <a:gd name="T16" fmla="*/ 2147483646 w 17"/>
                <a:gd name="T17" fmla="*/ 2147483646 h 22"/>
                <a:gd name="T18" fmla="*/ 2147483646 w 17"/>
                <a:gd name="T19" fmla="*/ 2147483646 h 22"/>
                <a:gd name="T20" fmla="*/ 2147483646 w 17"/>
                <a:gd name="T21" fmla="*/ 2147483646 h 22"/>
                <a:gd name="T22" fmla="*/ 2147483646 w 17"/>
                <a:gd name="T23" fmla="*/ 2147483646 h 22"/>
                <a:gd name="T24" fmla="*/ 2147483646 w 17"/>
                <a:gd name="T25" fmla="*/ 2147483646 h 22"/>
                <a:gd name="T26" fmla="*/ 2147483646 w 17"/>
                <a:gd name="T27" fmla="*/ 2147483646 h 22"/>
                <a:gd name="T28" fmla="*/ 2147483646 w 17"/>
                <a:gd name="T29" fmla="*/ 2147483646 h 22"/>
                <a:gd name="T30" fmla="*/ 2147483646 w 17"/>
                <a:gd name="T31" fmla="*/ 2147483646 h 2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7" h="22">
                  <a:moveTo>
                    <a:pt x="17" y="5"/>
                  </a:moveTo>
                  <a:cubicBezTo>
                    <a:pt x="17" y="4"/>
                    <a:pt x="15" y="2"/>
                    <a:pt x="14" y="2"/>
                  </a:cubicBezTo>
                  <a:cubicBezTo>
                    <a:pt x="13" y="1"/>
                    <a:pt x="13" y="1"/>
                    <a:pt x="12" y="1"/>
                  </a:cubicBezTo>
                  <a:cubicBezTo>
                    <a:pt x="11" y="0"/>
                    <a:pt x="10" y="0"/>
                    <a:pt x="8" y="0"/>
                  </a:cubicBezTo>
                  <a:cubicBezTo>
                    <a:pt x="8" y="0"/>
                    <a:pt x="7" y="1"/>
                    <a:pt x="7" y="1"/>
                  </a:cubicBezTo>
                  <a:cubicBezTo>
                    <a:pt x="6" y="1"/>
                    <a:pt x="6" y="1"/>
                    <a:pt x="5" y="1"/>
                  </a:cubicBezTo>
                  <a:cubicBezTo>
                    <a:pt x="3" y="2"/>
                    <a:pt x="2" y="3"/>
                    <a:pt x="1" y="4"/>
                  </a:cubicBezTo>
                  <a:cubicBezTo>
                    <a:pt x="0" y="7"/>
                    <a:pt x="0" y="9"/>
                    <a:pt x="0" y="12"/>
                  </a:cubicBezTo>
                  <a:cubicBezTo>
                    <a:pt x="0" y="14"/>
                    <a:pt x="0" y="17"/>
                    <a:pt x="2" y="19"/>
                  </a:cubicBezTo>
                  <a:cubicBezTo>
                    <a:pt x="2" y="20"/>
                    <a:pt x="3" y="21"/>
                    <a:pt x="4" y="21"/>
                  </a:cubicBezTo>
                  <a:cubicBezTo>
                    <a:pt x="5" y="21"/>
                    <a:pt x="6" y="22"/>
                    <a:pt x="7" y="22"/>
                  </a:cubicBezTo>
                  <a:cubicBezTo>
                    <a:pt x="8" y="22"/>
                    <a:pt x="9" y="21"/>
                    <a:pt x="10" y="21"/>
                  </a:cubicBezTo>
                  <a:cubicBezTo>
                    <a:pt x="12" y="20"/>
                    <a:pt x="13" y="20"/>
                    <a:pt x="13" y="19"/>
                  </a:cubicBezTo>
                  <a:cubicBezTo>
                    <a:pt x="14" y="17"/>
                    <a:pt x="14" y="17"/>
                    <a:pt x="14" y="17"/>
                  </a:cubicBezTo>
                  <a:cubicBezTo>
                    <a:pt x="15" y="16"/>
                    <a:pt x="15" y="14"/>
                    <a:pt x="16" y="13"/>
                  </a:cubicBezTo>
                  <a:cubicBezTo>
                    <a:pt x="17" y="10"/>
                    <a:pt x="17" y="8"/>
                    <a:pt x="17" y="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2551" name="Freeform 121">
              <a:extLst>
                <a:ext uri="{FF2B5EF4-FFF2-40B4-BE49-F238E27FC236}">
                  <a16:creationId xmlns="" xmlns:a16="http://schemas.microsoft.com/office/drawing/2014/main" id="{AFEC99BF-E9D6-43B4-9461-AFFFDA9F824F}"/>
                </a:ext>
              </a:extLst>
            </p:cNvPr>
            <p:cNvSpPr>
              <a:spLocks/>
            </p:cNvSpPr>
            <p:nvPr/>
          </p:nvSpPr>
          <p:spPr bwMode="auto">
            <a:xfrm>
              <a:off x="11126947" y="4872646"/>
              <a:ext cx="265605" cy="215804"/>
            </a:xfrm>
            <a:custGeom>
              <a:avLst/>
              <a:gdLst>
                <a:gd name="T0" fmla="*/ 2147483646 w 54"/>
                <a:gd name="T1" fmla="*/ 2147483646 h 44"/>
                <a:gd name="T2" fmla="*/ 2147483646 w 54"/>
                <a:gd name="T3" fmla="*/ 2147483646 h 44"/>
                <a:gd name="T4" fmla="*/ 2147483646 w 54"/>
                <a:gd name="T5" fmla="*/ 2147483646 h 44"/>
                <a:gd name="T6" fmla="*/ 2147483646 w 54"/>
                <a:gd name="T7" fmla="*/ 2147483646 h 44"/>
                <a:gd name="T8" fmla="*/ 2147483646 w 54"/>
                <a:gd name="T9" fmla="*/ 2147483646 h 44"/>
                <a:gd name="T10" fmla="*/ 2147483646 w 54"/>
                <a:gd name="T11" fmla="*/ 2147483646 h 44"/>
                <a:gd name="T12" fmla="*/ 2147483646 w 54"/>
                <a:gd name="T13" fmla="*/ 2147483646 h 44"/>
                <a:gd name="T14" fmla="*/ 2147483646 w 54"/>
                <a:gd name="T15" fmla="*/ 2147483646 h 44"/>
                <a:gd name="T16" fmla="*/ 2147483646 w 54"/>
                <a:gd name="T17" fmla="*/ 2147483646 h 44"/>
                <a:gd name="T18" fmla="*/ 2147483646 w 54"/>
                <a:gd name="T19" fmla="*/ 2147483646 h 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4" h="44">
                  <a:moveTo>
                    <a:pt x="52" y="33"/>
                  </a:moveTo>
                  <a:cubicBezTo>
                    <a:pt x="48" y="28"/>
                    <a:pt x="40" y="27"/>
                    <a:pt x="34" y="26"/>
                  </a:cubicBezTo>
                  <a:cubicBezTo>
                    <a:pt x="29" y="25"/>
                    <a:pt x="25" y="25"/>
                    <a:pt x="20" y="25"/>
                  </a:cubicBezTo>
                  <a:cubicBezTo>
                    <a:pt x="26" y="17"/>
                    <a:pt x="35" y="12"/>
                    <a:pt x="44" y="9"/>
                  </a:cubicBezTo>
                  <a:cubicBezTo>
                    <a:pt x="49" y="7"/>
                    <a:pt x="45" y="0"/>
                    <a:pt x="41" y="1"/>
                  </a:cubicBezTo>
                  <a:cubicBezTo>
                    <a:pt x="25" y="4"/>
                    <a:pt x="10" y="12"/>
                    <a:pt x="2" y="28"/>
                  </a:cubicBezTo>
                  <a:cubicBezTo>
                    <a:pt x="0" y="32"/>
                    <a:pt x="3" y="37"/>
                    <a:pt x="8" y="38"/>
                  </a:cubicBezTo>
                  <a:cubicBezTo>
                    <a:pt x="15" y="38"/>
                    <a:pt x="23" y="39"/>
                    <a:pt x="30" y="40"/>
                  </a:cubicBezTo>
                  <a:cubicBezTo>
                    <a:pt x="36" y="41"/>
                    <a:pt x="43" y="44"/>
                    <a:pt x="49" y="42"/>
                  </a:cubicBezTo>
                  <a:cubicBezTo>
                    <a:pt x="54" y="41"/>
                    <a:pt x="54" y="36"/>
                    <a:pt x="52" y="33"/>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pic>
        <p:nvPicPr>
          <p:cNvPr id="22537" name="Picture 5">
            <a:extLst>
              <a:ext uri="{FF2B5EF4-FFF2-40B4-BE49-F238E27FC236}">
                <a16:creationId xmlns="" xmlns:a16="http://schemas.microsoft.com/office/drawing/2014/main" id="{8AF9D42A-3C3E-4779-A489-759EBF488366}"/>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808163" y="5907088"/>
            <a:ext cx="457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8" name="Picture 5">
            <a:extLst>
              <a:ext uri="{FF2B5EF4-FFF2-40B4-BE49-F238E27FC236}">
                <a16:creationId xmlns="" xmlns:a16="http://schemas.microsoft.com/office/drawing/2014/main" id="{5C97F603-9AA5-44BB-9D55-DC9FD59271BA}"/>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696200" y="6137275"/>
            <a:ext cx="457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Line 6">
            <a:extLst>
              <a:ext uri="{FF2B5EF4-FFF2-40B4-BE49-F238E27FC236}">
                <a16:creationId xmlns="" xmlns:a16="http://schemas.microsoft.com/office/drawing/2014/main" id="{2A76FD59-082E-490B-A9C1-B0FA5EA63938}"/>
              </a:ext>
            </a:extLst>
          </p:cNvPr>
          <p:cNvSpPr>
            <a:spLocks noChangeShapeType="1"/>
          </p:cNvSpPr>
          <p:nvPr/>
        </p:nvSpPr>
        <p:spPr bwMode="auto">
          <a:xfrm>
            <a:off x="5151438" y="2667000"/>
            <a:ext cx="609600" cy="0"/>
          </a:xfrm>
          <a:prstGeom prst="line">
            <a:avLst/>
          </a:prstGeom>
          <a:noFill/>
          <a:ln w="381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50" name="Line 8">
            <a:extLst>
              <a:ext uri="{FF2B5EF4-FFF2-40B4-BE49-F238E27FC236}">
                <a16:creationId xmlns="" xmlns:a16="http://schemas.microsoft.com/office/drawing/2014/main" id="{42654E0E-C797-4CDE-AA7E-5F404F9501F3}"/>
              </a:ext>
            </a:extLst>
          </p:cNvPr>
          <p:cNvSpPr>
            <a:spLocks noChangeShapeType="1"/>
          </p:cNvSpPr>
          <p:nvPr/>
        </p:nvSpPr>
        <p:spPr bwMode="auto">
          <a:xfrm>
            <a:off x="2847976" y="3276600"/>
            <a:ext cx="1876425" cy="0"/>
          </a:xfrm>
          <a:prstGeom prst="line">
            <a:avLst/>
          </a:prstGeom>
          <a:noFill/>
          <a:ln w="381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51" name="Line 8">
            <a:extLst>
              <a:ext uri="{FF2B5EF4-FFF2-40B4-BE49-F238E27FC236}">
                <a16:creationId xmlns="" xmlns:a16="http://schemas.microsoft.com/office/drawing/2014/main" id="{8525DB67-171A-49B8-AF5F-71665300B13C}"/>
              </a:ext>
            </a:extLst>
          </p:cNvPr>
          <p:cNvSpPr>
            <a:spLocks noChangeShapeType="1"/>
          </p:cNvSpPr>
          <p:nvPr/>
        </p:nvSpPr>
        <p:spPr bwMode="auto">
          <a:xfrm flipV="1">
            <a:off x="7261226" y="3200400"/>
            <a:ext cx="892175" cy="14288"/>
          </a:xfrm>
          <a:prstGeom prst="line">
            <a:avLst/>
          </a:prstGeom>
          <a:noFill/>
          <a:ln w="381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52" name="Line 8">
            <a:extLst>
              <a:ext uri="{FF2B5EF4-FFF2-40B4-BE49-F238E27FC236}">
                <a16:creationId xmlns="" xmlns:a16="http://schemas.microsoft.com/office/drawing/2014/main" id="{D52B6FD7-8B3C-407E-891B-B18EE2BC22D3}"/>
              </a:ext>
            </a:extLst>
          </p:cNvPr>
          <p:cNvSpPr>
            <a:spLocks noChangeShapeType="1"/>
          </p:cNvSpPr>
          <p:nvPr/>
        </p:nvSpPr>
        <p:spPr bwMode="auto">
          <a:xfrm flipV="1">
            <a:off x="5661026" y="3733800"/>
            <a:ext cx="1196975" cy="0"/>
          </a:xfrm>
          <a:prstGeom prst="line">
            <a:avLst/>
          </a:prstGeom>
          <a:noFill/>
          <a:ln w="381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53" name="Line 8">
            <a:extLst>
              <a:ext uri="{FF2B5EF4-FFF2-40B4-BE49-F238E27FC236}">
                <a16:creationId xmlns="" xmlns:a16="http://schemas.microsoft.com/office/drawing/2014/main" id="{9C6254A0-3856-47B8-B3AF-3A3F0DF62658}"/>
              </a:ext>
            </a:extLst>
          </p:cNvPr>
          <p:cNvSpPr>
            <a:spLocks noChangeShapeType="1"/>
          </p:cNvSpPr>
          <p:nvPr/>
        </p:nvSpPr>
        <p:spPr bwMode="auto">
          <a:xfrm flipV="1">
            <a:off x="9118600" y="3810000"/>
            <a:ext cx="1168400" cy="0"/>
          </a:xfrm>
          <a:prstGeom prst="line">
            <a:avLst/>
          </a:prstGeom>
          <a:noFill/>
          <a:ln w="381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54" name="Line 8">
            <a:extLst>
              <a:ext uri="{FF2B5EF4-FFF2-40B4-BE49-F238E27FC236}">
                <a16:creationId xmlns="" xmlns:a16="http://schemas.microsoft.com/office/drawing/2014/main" id="{EF05C0E0-71EF-4E08-8473-CE5455C7A677}"/>
              </a:ext>
            </a:extLst>
          </p:cNvPr>
          <p:cNvSpPr>
            <a:spLocks noChangeShapeType="1"/>
          </p:cNvSpPr>
          <p:nvPr/>
        </p:nvSpPr>
        <p:spPr bwMode="auto">
          <a:xfrm flipV="1">
            <a:off x="3276600" y="4267200"/>
            <a:ext cx="388938" cy="0"/>
          </a:xfrm>
          <a:prstGeom prst="line">
            <a:avLst/>
          </a:prstGeom>
          <a:noFill/>
          <a:ln w="381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Tree>
    <p:custDataLst>
      <p:tags r:id="rId1"/>
    </p:custDataLst>
  </p:cSld>
  <p:clrMapOvr>
    <a:masterClrMapping/>
  </p:clrMapOvr>
  <p:transition spd="slow" advTm="44963">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linds(horizontal)">
                                      <p:cBhvr>
                                        <p:cTn id="7" dur="500"/>
                                        <p:tgtEl>
                                          <p:spTgt spid="9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00"/>
                                        </p:tgtEl>
                                        <p:attrNameLst>
                                          <p:attrName>style.visibility</p:attrName>
                                        </p:attrNameLst>
                                      </p:cBhvr>
                                      <p:to>
                                        <p:strVal val="visible"/>
                                      </p:to>
                                    </p:set>
                                    <p:animEffect transition="in" filter="blinds(horizontal)">
                                      <p:cBhvr>
                                        <p:cTn id="12" dur="500"/>
                                        <p:tgtEl>
                                          <p:spTgt spid="10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109"/>
                                        </p:tgtEl>
                                        <p:attrNameLst>
                                          <p:attrName>style.visibility</p:attrName>
                                        </p:attrNameLst>
                                      </p:cBhvr>
                                      <p:to>
                                        <p:strVal val="visible"/>
                                      </p:to>
                                    </p:set>
                                    <p:animEffect transition="in" filter="blinds(horizontal)">
                                      <p:cBhvr>
                                        <p:cTn id="17" dur="500"/>
                                        <p:tgtEl>
                                          <p:spTgt spid="10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blinds(horizontal)">
                                      <p:cBhvr>
                                        <p:cTn id="22" dur="500"/>
                                        <p:tgtEl>
                                          <p:spTgt spid="4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50"/>
                                        </p:tgtEl>
                                        <p:attrNameLst>
                                          <p:attrName>style.visibility</p:attrName>
                                        </p:attrNameLst>
                                      </p:cBhvr>
                                      <p:to>
                                        <p:strVal val="visible"/>
                                      </p:to>
                                    </p:set>
                                    <p:animEffect transition="in" filter="blinds(horizontal)">
                                      <p:cBhvr>
                                        <p:cTn id="27" dur="500"/>
                                        <p:tgtEl>
                                          <p:spTgt spid="5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51"/>
                                        </p:tgtEl>
                                        <p:attrNameLst>
                                          <p:attrName>style.visibility</p:attrName>
                                        </p:attrNameLst>
                                      </p:cBhvr>
                                      <p:to>
                                        <p:strVal val="visible"/>
                                      </p:to>
                                    </p:set>
                                    <p:animEffect transition="in" filter="blinds(horizontal)">
                                      <p:cBhvr>
                                        <p:cTn id="32" dur="500"/>
                                        <p:tgtEl>
                                          <p:spTgt spid="51"/>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nodeType="click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blinds(horizontal)">
                                      <p:cBhvr>
                                        <p:cTn id="37" dur="500"/>
                                        <p:tgtEl>
                                          <p:spTgt spid="52"/>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nodeType="click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blinds(horizontal)">
                                      <p:cBhvr>
                                        <p:cTn id="42" dur="500"/>
                                        <p:tgtEl>
                                          <p:spTgt spid="53"/>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10" fill="hold" nodeType="clickEffect">
                                  <p:stCondLst>
                                    <p:cond delay="0"/>
                                  </p:stCondLst>
                                  <p:childTnLst>
                                    <p:set>
                                      <p:cBhvr>
                                        <p:cTn id="46" dur="1" fill="hold">
                                          <p:stCondLst>
                                            <p:cond delay="0"/>
                                          </p:stCondLst>
                                        </p:cTn>
                                        <p:tgtEl>
                                          <p:spTgt spid="54"/>
                                        </p:tgtEl>
                                        <p:attrNameLst>
                                          <p:attrName>style.visibility</p:attrName>
                                        </p:attrNameLst>
                                      </p:cBhvr>
                                      <p:to>
                                        <p:strVal val="visible"/>
                                      </p:to>
                                    </p:set>
                                    <p:animEffect transition="in" filter="blinds(horizontal)">
                                      <p:cBhvr>
                                        <p:cTn id="4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4" descr="Ilustración de vector de tablero de arte de caballete | Vector Premium">
            <a:extLst>
              <a:ext uri="{FF2B5EF4-FFF2-40B4-BE49-F238E27FC236}">
                <a16:creationId xmlns="" xmlns:a16="http://schemas.microsoft.com/office/drawing/2014/main" id="{773F3BD9-25AF-4AB3-AEE2-00E58FBDD31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62164" y="596901"/>
            <a:ext cx="8626475" cy="6462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4579" name="组合 61">
            <a:extLst>
              <a:ext uri="{FF2B5EF4-FFF2-40B4-BE49-F238E27FC236}">
                <a16:creationId xmlns="" xmlns:a16="http://schemas.microsoft.com/office/drawing/2014/main" id="{084E6A00-5B2D-4ACB-92EF-4C6E648B6607}"/>
              </a:ext>
            </a:extLst>
          </p:cNvPr>
          <p:cNvGrpSpPr>
            <a:grpSpLocks/>
          </p:cNvGrpSpPr>
          <p:nvPr/>
        </p:nvGrpSpPr>
        <p:grpSpPr bwMode="auto">
          <a:xfrm>
            <a:off x="4443413" y="5668964"/>
            <a:ext cx="793750" cy="1023937"/>
            <a:chOff x="10101876" y="4297860"/>
            <a:chExt cx="1826037" cy="1763786"/>
          </a:xfrm>
        </p:grpSpPr>
        <p:sp>
          <p:nvSpPr>
            <p:cNvPr id="24585" name="Freeform 26">
              <a:extLst>
                <a:ext uri="{FF2B5EF4-FFF2-40B4-BE49-F238E27FC236}">
                  <a16:creationId xmlns="" xmlns:a16="http://schemas.microsoft.com/office/drawing/2014/main" id="{D817CCC7-957E-45D4-8678-1C13B0DF1F07}"/>
                </a:ext>
              </a:extLst>
            </p:cNvPr>
            <p:cNvSpPr>
              <a:spLocks noEditPoints="1"/>
            </p:cNvSpPr>
            <p:nvPr/>
          </p:nvSpPr>
          <p:spPr bwMode="auto">
            <a:xfrm>
              <a:off x="10122627" y="4297860"/>
              <a:ext cx="1745111" cy="1763786"/>
            </a:xfrm>
            <a:custGeom>
              <a:avLst/>
              <a:gdLst>
                <a:gd name="T0" fmla="*/ 2147483646 w 356"/>
                <a:gd name="T1" fmla="*/ 2147483646 h 359"/>
                <a:gd name="T2" fmla="*/ 2147483646 w 356"/>
                <a:gd name="T3" fmla="*/ 2147483646 h 359"/>
                <a:gd name="T4" fmla="*/ 2147483646 w 356"/>
                <a:gd name="T5" fmla="*/ 2147483646 h 359"/>
                <a:gd name="T6" fmla="*/ 2147483646 w 356"/>
                <a:gd name="T7" fmla="*/ 2147483646 h 359"/>
                <a:gd name="T8" fmla="*/ 2147483646 w 356"/>
                <a:gd name="T9" fmla="*/ 2147483646 h 359"/>
                <a:gd name="T10" fmla="*/ 2147483646 w 356"/>
                <a:gd name="T11" fmla="*/ 2147483646 h 359"/>
                <a:gd name="T12" fmla="*/ 2147483646 w 356"/>
                <a:gd name="T13" fmla="*/ 2147483646 h 359"/>
                <a:gd name="T14" fmla="*/ 2147483646 w 356"/>
                <a:gd name="T15" fmla="*/ 2147483646 h 359"/>
                <a:gd name="T16" fmla="*/ 2147483646 w 356"/>
                <a:gd name="T17" fmla="*/ 2147483646 h 359"/>
                <a:gd name="T18" fmla="*/ 2147483646 w 356"/>
                <a:gd name="T19" fmla="*/ 2147483646 h 359"/>
                <a:gd name="T20" fmla="*/ 2147483646 w 356"/>
                <a:gd name="T21" fmla="*/ 2147483646 h 359"/>
                <a:gd name="T22" fmla="*/ 2147483646 w 356"/>
                <a:gd name="T23" fmla="*/ 2147483646 h 359"/>
                <a:gd name="T24" fmla="*/ 2147483646 w 356"/>
                <a:gd name="T25" fmla="*/ 2147483646 h 359"/>
                <a:gd name="T26" fmla="*/ 2147483646 w 356"/>
                <a:gd name="T27" fmla="*/ 2147483646 h 359"/>
                <a:gd name="T28" fmla="*/ 2147483646 w 356"/>
                <a:gd name="T29" fmla="*/ 2147483646 h 359"/>
                <a:gd name="T30" fmla="*/ 2147483646 w 356"/>
                <a:gd name="T31" fmla="*/ 2147483646 h 359"/>
                <a:gd name="T32" fmla="*/ 2147483646 w 356"/>
                <a:gd name="T33" fmla="*/ 2147483646 h 359"/>
                <a:gd name="T34" fmla="*/ 2147483646 w 356"/>
                <a:gd name="T35" fmla="*/ 2147483646 h 359"/>
                <a:gd name="T36" fmla="*/ 2147483646 w 356"/>
                <a:gd name="T37" fmla="*/ 2147483646 h 359"/>
                <a:gd name="T38" fmla="*/ 2147483646 w 356"/>
                <a:gd name="T39" fmla="*/ 2147483646 h 359"/>
                <a:gd name="T40" fmla="*/ 2147483646 w 356"/>
                <a:gd name="T41" fmla="*/ 2147483646 h 359"/>
                <a:gd name="T42" fmla="*/ 2147483646 w 356"/>
                <a:gd name="T43" fmla="*/ 2147483646 h 359"/>
                <a:gd name="T44" fmla="*/ 2147483646 w 356"/>
                <a:gd name="T45" fmla="*/ 2147483646 h 359"/>
                <a:gd name="T46" fmla="*/ 2147483646 w 356"/>
                <a:gd name="T47" fmla="*/ 2147483646 h 359"/>
                <a:gd name="T48" fmla="*/ 2147483646 w 356"/>
                <a:gd name="T49" fmla="*/ 2147483646 h 359"/>
                <a:gd name="T50" fmla="*/ 2147483646 w 356"/>
                <a:gd name="T51" fmla="*/ 2147483646 h 359"/>
                <a:gd name="T52" fmla="*/ 2147483646 w 356"/>
                <a:gd name="T53" fmla="*/ 2147483646 h 359"/>
                <a:gd name="T54" fmla="*/ 2147483646 w 356"/>
                <a:gd name="T55" fmla="*/ 2147483646 h 359"/>
                <a:gd name="T56" fmla="*/ 2147483646 w 356"/>
                <a:gd name="T57" fmla="*/ 2147483646 h 359"/>
                <a:gd name="T58" fmla="*/ 2147483646 w 356"/>
                <a:gd name="T59" fmla="*/ 2147483646 h 359"/>
                <a:gd name="T60" fmla="*/ 2147483646 w 356"/>
                <a:gd name="T61" fmla="*/ 2147483646 h 359"/>
                <a:gd name="T62" fmla="*/ 2147483646 w 356"/>
                <a:gd name="T63" fmla="*/ 2147483646 h 359"/>
                <a:gd name="T64" fmla="*/ 2147483646 w 356"/>
                <a:gd name="T65" fmla="*/ 2147483646 h 359"/>
                <a:gd name="T66" fmla="*/ 2147483646 w 356"/>
                <a:gd name="T67" fmla="*/ 2147483646 h 359"/>
                <a:gd name="T68" fmla="*/ 2147483646 w 356"/>
                <a:gd name="T69" fmla="*/ 2147483646 h 359"/>
                <a:gd name="T70" fmla="*/ 2147483646 w 356"/>
                <a:gd name="T71" fmla="*/ 2147483646 h 359"/>
                <a:gd name="T72" fmla="*/ 2147483646 w 356"/>
                <a:gd name="T73" fmla="*/ 2147483646 h 359"/>
                <a:gd name="T74" fmla="*/ 2147483646 w 356"/>
                <a:gd name="T75" fmla="*/ 2147483646 h 359"/>
                <a:gd name="T76" fmla="*/ 2147483646 w 356"/>
                <a:gd name="T77" fmla="*/ 2147483646 h 359"/>
                <a:gd name="T78" fmla="*/ 2147483646 w 356"/>
                <a:gd name="T79" fmla="*/ 2147483646 h 359"/>
                <a:gd name="T80" fmla="*/ 2147483646 w 356"/>
                <a:gd name="T81" fmla="*/ 2147483646 h 359"/>
                <a:gd name="T82" fmla="*/ 2147483646 w 356"/>
                <a:gd name="T83" fmla="*/ 2147483646 h 35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356" h="359">
                  <a:moveTo>
                    <a:pt x="341" y="95"/>
                  </a:moveTo>
                  <a:cubicBezTo>
                    <a:pt x="320" y="41"/>
                    <a:pt x="266" y="14"/>
                    <a:pt x="210" y="14"/>
                  </a:cubicBezTo>
                  <a:cubicBezTo>
                    <a:pt x="154" y="0"/>
                    <a:pt x="92" y="22"/>
                    <a:pt x="60" y="72"/>
                  </a:cubicBezTo>
                  <a:cubicBezTo>
                    <a:pt x="52" y="84"/>
                    <a:pt x="47" y="97"/>
                    <a:pt x="43" y="111"/>
                  </a:cubicBezTo>
                  <a:cubicBezTo>
                    <a:pt x="41" y="114"/>
                    <a:pt x="39" y="116"/>
                    <a:pt x="37" y="119"/>
                  </a:cubicBezTo>
                  <a:cubicBezTo>
                    <a:pt x="25" y="133"/>
                    <a:pt x="13" y="149"/>
                    <a:pt x="13" y="165"/>
                  </a:cubicBezTo>
                  <a:cubicBezTo>
                    <a:pt x="0" y="211"/>
                    <a:pt x="9" y="264"/>
                    <a:pt x="41" y="301"/>
                  </a:cubicBezTo>
                  <a:cubicBezTo>
                    <a:pt x="82" y="349"/>
                    <a:pt x="155" y="359"/>
                    <a:pt x="213" y="343"/>
                  </a:cubicBezTo>
                  <a:cubicBezTo>
                    <a:pt x="276" y="327"/>
                    <a:pt x="325" y="279"/>
                    <a:pt x="337" y="217"/>
                  </a:cubicBezTo>
                  <a:cubicBezTo>
                    <a:pt x="354" y="179"/>
                    <a:pt x="356" y="136"/>
                    <a:pt x="341" y="95"/>
                  </a:cubicBezTo>
                  <a:close/>
                  <a:moveTo>
                    <a:pt x="278" y="170"/>
                  </a:moveTo>
                  <a:cubicBezTo>
                    <a:pt x="278" y="166"/>
                    <a:pt x="278" y="163"/>
                    <a:pt x="278" y="159"/>
                  </a:cubicBezTo>
                  <a:cubicBezTo>
                    <a:pt x="279" y="157"/>
                    <a:pt x="279" y="155"/>
                    <a:pt x="279" y="153"/>
                  </a:cubicBezTo>
                  <a:cubicBezTo>
                    <a:pt x="280" y="150"/>
                    <a:pt x="280" y="147"/>
                    <a:pt x="280" y="144"/>
                  </a:cubicBezTo>
                  <a:cubicBezTo>
                    <a:pt x="281" y="153"/>
                    <a:pt x="280" y="162"/>
                    <a:pt x="278" y="170"/>
                  </a:cubicBezTo>
                  <a:close/>
                  <a:moveTo>
                    <a:pt x="274" y="226"/>
                  </a:moveTo>
                  <a:cubicBezTo>
                    <a:pt x="275" y="224"/>
                    <a:pt x="276" y="222"/>
                    <a:pt x="276" y="220"/>
                  </a:cubicBezTo>
                  <a:cubicBezTo>
                    <a:pt x="277" y="217"/>
                    <a:pt x="277" y="214"/>
                    <a:pt x="278" y="211"/>
                  </a:cubicBezTo>
                  <a:cubicBezTo>
                    <a:pt x="286" y="202"/>
                    <a:pt x="293" y="191"/>
                    <a:pt x="297" y="179"/>
                  </a:cubicBezTo>
                  <a:cubicBezTo>
                    <a:pt x="298" y="178"/>
                    <a:pt x="298" y="176"/>
                    <a:pt x="298" y="175"/>
                  </a:cubicBezTo>
                  <a:cubicBezTo>
                    <a:pt x="297" y="183"/>
                    <a:pt x="295" y="191"/>
                    <a:pt x="291" y="199"/>
                  </a:cubicBezTo>
                  <a:cubicBezTo>
                    <a:pt x="287" y="209"/>
                    <a:pt x="281" y="218"/>
                    <a:pt x="274" y="226"/>
                  </a:cubicBezTo>
                  <a:close/>
                  <a:moveTo>
                    <a:pt x="325" y="117"/>
                  </a:moveTo>
                  <a:cubicBezTo>
                    <a:pt x="315" y="93"/>
                    <a:pt x="299" y="71"/>
                    <a:pt x="281" y="54"/>
                  </a:cubicBezTo>
                  <a:cubicBezTo>
                    <a:pt x="304" y="69"/>
                    <a:pt x="318" y="91"/>
                    <a:pt x="325" y="117"/>
                  </a:cubicBezTo>
                  <a:close/>
                  <a:moveTo>
                    <a:pt x="31" y="188"/>
                  </a:moveTo>
                  <a:cubicBezTo>
                    <a:pt x="32" y="188"/>
                    <a:pt x="33" y="188"/>
                    <a:pt x="34" y="188"/>
                  </a:cubicBezTo>
                  <a:cubicBezTo>
                    <a:pt x="34" y="189"/>
                    <a:pt x="34" y="189"/>
                    <a:pt x="34" y="189"/>
                  </a:cubicBezTo>
                  <a:cubicBezTo>
                    <a:pt x="34" y="193"/>
                    <a:pt x="38" y="197"/>
                    <a:pt x="42" y="198"/>
                  </a:cubicBezTo>
                  <a:cubicBezTo>
                    <a:pt x="43" y="198"/>
                    <a:pt x="43" y="198"/>
                    <a:pt x="43" y="198"/>
                  </a:cubicBezTo>
                  <a:cubicBezTo>
                    <a:pt x="36" y="210"/>
                    <a:pt x="32" y="223"/>
                    <a:pt x="31" y="235"/>
                  </a:cubicBezTo>
                  <a:cubicBezTo>
                    <a:pt x="28" y="220"/>
                    <a:pt x="28" y="204"/>
                    <a:pt x="31" y="188"/>
                  </a:cubicBezTo>
                  <a:close/>
                  <a:moveTo>
                    <a:pt x="66" y="296"/>
                  </a:moveTo>
                  <a:cubicBezTo>
                    <a:pt x="57" y="289"/>
                    <a:pt x="50" y="280"/>
                    <a:pt x="44" y="270"/>
                  </a:cubicBezTo>
                  <a:cubicBezTo>
                    <a:pt x="46" y="270"/>
                    <a:pt x="48" y="270"/>
                    <a:pt x="50" y="270"/>
                  </a:cubicBezTo>
                  <a:cubicBezTo>
                    <a:pt x="55" y="275"/>
                    <a:pt x="61" y="280"/>
                    <a:pt x="67" y="285"/>
                  </a:cubicBezTo>
                  <a:cubicBezTo>
                    <a:pt x="84" y="298"/>
                    <a:pt x="109" y="314"/>
                    <a:pt x="132" y="310"/>
                  </a:cubicBezTo>
                  <a:cubicBezTo>
                    <a:pt x="139" y="315"/>
                    <a:pt x="150" y="315"/>
                    <a:pt x="159" y="313"/>
                  </a:cubicBezTo>
                  <a:cubicBezTo>
                    <a:pt x="161" y="313"/>
                    <a:pt x="163" y="313"/>
                    <a:pt x="165" y="313"/>
                  </a:cubicBezTo>
                  <a:cubicBezTo>
                    <a:pt x="198" y="318"/>
                    <a:pt x="232" y="312"/>
                    <a:pt x="262" y="296"/>
                  </a:cubicBezTo>
                  <a:cubicBezTo>
                    <a:pt x="259" y="298"/>
                    <a:pt x="256" y="301"/>
                    <a:pt x="253" y="303"/>
                  </a:cubicBezTo>
                  <a:cubicBezTo>
                    <a:pt x="198" y="338"/>
                    <a:pt x="117" y="340"/>
                    <a:pt x="66" y="296"/>
                  </a:cubicBezTo>
                  <a:close/>
                </a:path>
              </a:pathLst>
            </a:custGeom>
            <a:solidFill>
              <a:srgbClr val="F9E78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4586" name="Freeform 27">
              <a:extLst>
                <a:ext uri="{FF2B5EF4-FFF2-40B4-BE49-F238E27FC236}">
                  <a16:creationId xmlns="" xmlns:a16="http://schemas.microsoft.com/office/drawing/2014/main" id="{9B7F459D-539C-439B-B653-DEBD4EB9433D}"/>
                </a:ext>
              </a:extLst>
            </p:cNvPr>
            <p:cNvSpPr>
              <a:spLocks noEditPoints="1"/>
            </p:cNvSpPr>
            <p:nvPr/>
          </p:nvSpPr>
          <p:spPr bwMode="auto">
            <a:xfrm>
              <a:off x="10809465" y="5343682"/>
              <a:ext cx="377658" cy="354833"/>
            </a:xfrm>
            <a:custGeom>
              <a:avLst/>
              <a:gdLst>
                <a:gd name="T0" fmla="*/ 2147483646 w 77"/>
                <a:gd name="T1" fmla="*/ 2147483646 h 72"/>
                <a:gd name="T2" fmla="*/ 2147483646 w 77"/>
                <a:gd name="T3" fmla="*/ 2147483646 h 72"/>
                <a:gd name="T4" fmla="*/ 2147483646 w 77"/>
                <a:gd name="T5" fmla="*/ 2147483646 h 72"/>
                <a:gd name="T6" fmla="*/ 2147483646 w 77"/>
                <a:gd name="T7" fmla="*/ 2147483646 h 72"/>
                <a:gd name="T8" fmla="*/ 2147483646 w 77"/>
                <a:gd name="T9" fmla="*/ 2147483646 h 72"/>
                <a:gd name="T10" fmla="*/ 2147483646 w 77"/>
                <a:gd name="T11" fmla="*/ 2147483646 h 72"/>
                <a:gd name="T12" fmla="*/ 2147483646 w 77"/>
                <a:gd name="T13" fmla="*/ 2147483646 h 72"/>
                <a:gd name="T14" fmla="*/ 2147483646 w 77"/>
                <a:gd name="T15" fmla="*/ 2147483646 h 72"/>
                <a:gd name="T16" fmla="*/ 2147483646 w 77"/>
                <a:gd name="T17" fmla="*/ 2147483646 h 72"/>
                <a:gd name="T18" fmla="*/ 2147483646 w 77"/>
                <a:gd name="T19" fmla="*/ 2147483646 h 72"/>
                <a:gd name="T20" fmla="*/ 2147483646 w 77"/>
                <a:gd name="T21" fmla="*/ 2147483646 h 72"/>
                <a:gd name="T22" fmla="*/ 2147483646 w 77"/>
                <a:gd name="T23" fmla="*/ 2147483646 h 72"/>
                <a:gd name="T24" fmla="*/ 2147483646 w 77"/>
                <a:gd name="T25" fmla="*/ 2147483646 h 72"/>
                <a:gd name="T26" fmla="*/ 2147483646 w 77"/>
                <a:gd name="T27" fmla="*/ 2147483646 h 72"/>
                <a:gd name="T28" fmla="*/ 2147483646 w 77"/>
                <a:gd name="T29" fmla="*/ 2147483646 h 72"/>
                <a:gd name="T30" fmla="*/ 2147483646 w 77"/>
                <a:gd name="T31" fmla="*/ 2147483646 h 72"/>
                <a:gd name="T32" fmla="*/ 2147483646 w 77"/>
                <a:gd name="T33" fmla="*/ 2147483646 h 72"/>
                <a:gd name="T34" fmla="*/ 2147483646 w 77"/>
                <a:gd name="T35" fmla="*/ 2147483646 h 72"/>
                <a:gd name="T36" fmla="*/ 2147483646 w 77"/>
                <a:gd name="T37" fmla="*/ 2147483646 h 72"/>
                <a:gd name="T38" fmla="*/ 2147483646 w 77"/>
                <a:gd name="T39" fmla="*/ 2147483646 h 72"/>
                <a:gd name="T40" fmla="*/ 2147483646 w 77"/>
                <a:gd name="T41" fmla="*/ 2147483646 h 72"/>
                <a:gd name="T42" fmla="*/ 2147483646 w 77"/>
                <a:gd name="T43" fmla="*/ 2147483646 h 72"/>
                <a:gd name="T44" fmla="*/ 2147483646 w 77"/>
                <a:gd name="T45" fmla="*/ 2147483646 h 72"/>
                <a:gd name="T46" fmla="*/ 2147483646 w 77"/>
                <a:gd name="T47" fmla="*/ 2147483646 h 72"/>
                <a:gd name="T48" fmla="*/ 2147483646 w 77"/>
                <a:gd name="T49" fmla="*/ 2147483646 h 72"/>
                <a:gd name="T50" fmla="*/ 2147483646 w 77"/>
                <a:gd name="T51" fmla="*/ 2147483646 h 72"/>
                <a:gd name="T52" fmla="*/ 2147483646 w 77"/>
                <a:gd name="T53" fmla="*/ 2147483646 h 72"/>
                <a:gd name="T54" fmla="*/ 2147483646 w 77"/>
                <a:gd name="T55" fmla="*/ 2147483646 h 72"/>
                <a:gd name="T56" fmla="*/ 2147483646 w 77"/>
                <a:gd name="T57" fmla="*/ 2147483646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77" h="72">
                  <a:moveTo>
                    <a:pt x="75" y="21"/>
                  </a:moveTo>
                  <a:cubicBezTo>
                    <a:pt x="76" y="19"/>
                    <a:pt x="77" y="17"/>
                    <a:pt x="77" y="14"/>
                  </a:cubicBezTo>
                  <a:cubicBezTo>
                    <a:pt x="77" y="11"/>
                    <a:pt x="76" y="9"/>
                    <a:pt x="73" y="8"/>
                  </a:cubicBezTo>
                  <a:cubicBezTo>
                    <a:pt x="64" y="4"/>
                    <a:pt x="40" y="0"/>
                    <a:pt x="36" y="12"/>
                  </a:cubicBezTo>
                  <a:cubicBezTo>
                    <a:pt x="32" y="11"/>
                    <a:pt x="29" y="12"/>
                    <a:pt x="28" y="17"/>
                  </a:cubicBezTo>
                  <a:cubicBezTo>
                    <a:pt x="28" y="17"/>
                    <a:pt x="28" y="17"/>
                    <a:pt x="28" y="17"/>
                  </a:cubicBezTo>
                  <a:cubicBezTo>
                    <a:pt x="27" y="17"/>
                    <a:pt x="27" y="16"/>
                    <a:pt x="27" y="16"/>
                  </a:cubicBezTo>
                  <a:cubicBezTo>
                    <a:pt x="27" y="12"/>
                    <a:pt x="24" y="11"/>
                    <a:pt x="22" y="13"/>
                  </a:cubicBezTo>
                  <a:cubicBezTo>
                    <a:pt x="21" y="12"/>
                    <a:pt x="21" y="12"/>
                    <a:pt x="21" y="12"/>
                  </a:cubicBezTo>
                  <a:cubicBezTo>
                    <a:pt x="18" y="8"/>
                    <a:pt x="13" y="8"/>
                    <a:pt x="10" y="12"/>
                  </a:cubicBezTo>
                  <a:cubicBezTo>
                    <a:pt x="6" y="11"/>
                    <a:pt x="2" y="13"/>
                    <a:pt x="1" y="18"/>
                  </a:cubicBezTo>
                  <a:cubicBezTo>
                    <a:pt x="0" y="33"/>
                    <a:pt x="3" y="47"/>
                    <a:pt x="14" y="56"/>
                  </a:cubicBezTo>
                  <a:cubicBezTo>
                    <a:pt x="17" y="62"/>
                    <a:pt x="22" y="67"/>
                    <a:pt x="30" y="70"/>
                  </a:cubicBezTo>
                  <a:cubicBezTo>
                    <a:pt x="32" y="71"/>
                    <a:pt x="34" y="70"/>
                    <a:pt x="36" y="69"/>
                  </a:cubicBezTo>
                  <a:cubicBezTo>
                    <a:pt x="36" y="70"/>
                    <a:pt x="36" y="70"/>
                    <a:pt x="36" y="70"/>
                  </a:cubicBezTo>
                  <a:cubicBezTo>
                    <a:pt x="38" y="71"/>
                    <a:pt x="41" y="71"/>
                    <a:pt x="43" y="69"/>
                  </a:cubicBezTo>
                  <a:cubicBezTo>
                    <a:pt x="46" y="72"/>
                    <a:pt x="50" y="71"/>
                    <a:pt x="53" y="69"/>
                  </a:cubicBezTo>
                  <a:cubicBezTo>
                    <a:pt x="61" y="62"/>
                    <a:pt x="66" y="52"/>
                    <a:pt x="68" y="42"/>
                  </a:cubicBezTo>
                  <a:cubicBezTo>
                    <a:pt x="71" y="40"/>
                    <a:pt x="73" y="37"/>
                    <a:pt x="73" y="34"/>
                  </a:cubicBezTo>
                  <a:cubicBezTo>
                    <a:pt x="74" y="32"/>
                    <a:pt x="73" y="30"/>
                    <a:pt x="73" y="29"/>
                  </a:cubicBezTo>
                  <a:cubicBezTo>
                    <a:pt x="73" y="29"/>
                    <a:pt x="73" y="29"/>
                    <a:pt x="73" y="29"/>
                  </a:cubicBezTo>
                  <a:cubicBezTo>
                    <a:pt x="74" y="26"/>
                    <a:pt x="75" y="23"/>
                    <a:pt x="75" y="21"/>
                  </a:cubicBezTo>
                  <a:close/>
                  <a:moveTo>
                    <a:pt x="55" y="23"/>
                  </a:moveTo>
                  <a:cubicBezTo>
                    <a:pt x="55" y="22"/>
                    <a:pt x="55" y="22"/>
                    <a:pt x="55" y="22"/>
                  </a:cubicBezTo>
                  <a:cubicBezTo>
                    <a:pt x="53" y="19"/>
                    <a:pt x="51" y="17"/>
                    <a:pt x="48" y="17"/>
                  </a:cubicBezTo>
                  <a:cubicBezTo>
                    <a:pt x="49" y="16"/>
                    <a:pt x="50" y="16"/>
                    <a:pt x="52" y="16"/>
                  </a:cubicBezTo>
                  <a:cubicBezTo>
                    <a:pt x="56" y="15"/>
                    <a:pt x="61" y="16"/>
                    <a:pt x="66" y="17"/>
                  </a:cubicBezTo>
                  <a:cubicBezTo>
                    <a:pt x="66" y="18"/>
                    <a:pt x="65" y="19"/>
                    <a:pt x="65" y="20"/>
                  </a:cubicBezTo>
                  <a:cubicBezTo>
                    <a:pt x="62" y="18"/>
                    <a:pt x="57" y="19"/>
                    <a:pt x="55" y="23"/>
                  </a:cubicBezTo>
                  <a:close/>
                </a:path>
              </a:pathLst>
            </a:custGeom>
            <a:solidFill>
              <a:srgbClr val="E580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4587" name="Freeform 118">
              <a:extLst>
                <a:ext uri="{FF2B5EF4-FFF2-40B4-BE49-F238E27FC236}">
                  <a16:creationId xmlns="" xmlns:a16="http://schemas.microsoft.com/office/drawing/2014/main" id="{790E722A-32FC-4141-BBBA-12DA207E04E0}"/>
                </a:ext>
              </a:extLst>
            </p:cNvPr>
            <p:cNvSpPr>
              <a:spLocks noEditPoints="1"/>
            </p:cNvSpPr>
            <p:nvPr/>
          </p:nvSpPr>
          <p:spPr bwMode="auto">
            <a:xfrm>
              <a:off x="10101876" y="4316535"/>
              <a:ext cx="1826037" cy="1740961"/>
            </a:xfrm>
            <a:custGeom>
              <a:avLst/>
              <a:gdLst>
                <a:gd name="T0" fmla="*/ 2147483646 w 372"/>
                <a:gd name="T1" fmla="*/ 2147483646 h 354"/>
                <a:gd name="T2" fmla="*/ 2147483646 w 372"/>
                <a:gd name="T3" fmla="*/ 2147483646 h 354"/>
                <a:gd name="T4" fmla="*/ 2147483646 w 372"/>
                <a:gd name="T5" fmla="*/ 2147483646 h 354"/>
                <a:gd name="T6" fmla="*/ 2147483646 w 372"/>
                <a:gd name="T7" fmla="*/ 2147483646 h 354"/>
                <a:gd name="T8" fmla="*/ 2147483646 w 372"/>
                <a:gd name="T9" fmla="*/ 2147483646 h 354"/>
                <a:gd name="T10" fmla="*/ 2147483646 w 372"/>
                <a:gd name="T11" fmla="*/ 2147483646 h 354"/>
                <a:gd name="T12" fmla="*/ 2147483646 w 372"/>
                <a:gd name="T13" fmla="*/ 2147483646 h 354"/>
                <a:gd name="T14" fmla="*/ 2147483646 w 372"/>
                <a:gd name="T15" fmla="*/ 2147483646 h 354"/>
                <a:gd name="T16" fmla="*/ 2147483646 w 372"/>
                <a:gd name="T17" fmla="*/ 2147483646 h 354"/>
                <a:gd name="T18" fmla="*/ 2147483646 w 372"/>
                <a:gd name="T19" fmla="*/ 2147483646 h 354"/>
                <a:gd name="T20" fmla="*/ 2147483646 w 372"/>
                <a:gd name="T21" fmla="*/ 2147483646 h 354"/>
                <a:gd name="T22" fmla="*/ 2147483646 w 372"/>
                <a:gd name="T23" fmla="*/ 2147483646 h 354"/>
                <a:gd name="T24" fmla="*/ 2147483646 w 372"/>
                <a:gd name="T25" fmla="*/ 2147483646 h 354"/>
                <a:gd name="T26" fmla="*/ 2147483646 w 372"/>
                <a:gd name="T27" fmla="*/ 2147483646 h 354"/>
                <a:gd name="T28" fmla="*/ 2147483646 w 372"/>
                <a:gd name="T29" fmla="*/ 2147483646 h 354"/>
                <a:gd name="T30" fmla="*/ 2147483646 w 372"/>
                <a:gd name="T31" fmla="*/ 2147483646 h 354"/>
                <a:gd name="T32" fmla="*/ 2147483646 w 372"/>
                <a:gd name="T33" fmla="*/ 2147483646 h 354"/>
                <a:gd name="T34" fmla="*/ 2147483646 w 372"/>
                <a:gd name="T35" fmla="*/ 2147483646 h 354"/>
                <a:gd name="T36" fmla="*/ 2147483646 w 372"/>
                <a:gd name="T37" fmla="*/ 2147483646 h 354"/>
                <a:gd name="T38" fmla="*/ 2147483646 w 372"/>
                <a:gd name="T39" fmla="*/ 2147483646 h 35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72" h="354">
                  <a:moveTo>
                    <a:pt x="256" y="37"/>
                  </a:moveTo>
                  <a:cubicBezTo>
                    <a:pt x="218" y="8"/>
                    <a:pt x="170" y="0"/>
                    <a:pt x="123" y="21"/>
                  </a:cubicBezTo>
                  <a:cubicBezTo>
                    <a:pt x="71" y="44"/>
                    <a:pt x="32" y="95"/>
                    <a:pt x="17" y="149"/>
                  </a:cubicBezTo>
                  <a:cubicBezTo>
                    <a:pt x="0" y="207"/>
                    <a:pt x="19" y="264"/>
                    <a:pt x="66" y="301"/>
                  </a:cubicBezTo>
                  <a:cubicBezTo>
                    <a:pt x="116" y="339"/>
                    <a:pt x="189" y="354"/>
                    <a:pt x="249" y="333"/>
                  </a:cubicBezTo>
                  <a:cubicBezTo>
                    <a:pt x="318" y="309"/>
                    <a:pt x="365" y="239"/>
                    <a:pt x="369" y="167"/>
                  </a:cubicBezTo>
                  <a:cubicBezTo>
                    <a:pt x="372" y="99"/>
                    <a:pt x="323" y="39"/>
                    <a:pt x="256" y="37"/>
                  </a:cubicBezTo>
                  <a:close/>
                  <a:moveTo>
                    <a:pt x="302" y="275"/>
                  </a:moveTo>
                  <a:cubicBezTo>
                    <a:pt x="260" y="320"/>
                    <a:pt x="199" y="332"/>
                    <a:pt x="141" y="316"/>
                  </a:cubicBezTo>
                  <a:cubicBezTo>
                    <a:pt x="75" y="296"/>
                    <a:pt x="23" y="248"/>
                    <a:pt x="30" y="175"/>
                  </a:cubicBezTo>
                  <a:cubicBezTo>
                    <a:pt x="35" y="122"/>
                    <a:pt x="72" y="71"/>
                    <a:pt x="116" y="42"/>
                  </a:cubicBezTo>
                  <a:cubicBezTo>
                    <a:pt x="157" y="17"/>
                    <a:pt x="201" y="17"/>
                    <a:pt x="239" y="38"/>
                  </a:cubicBezTo>
                  <a:cubicBezTo>
                    <a:pt x="238" y="38"/>
                    <a:pt x="238" y="38"/>
                    <a:pt x="237" y="38"/>
                  </a:cubicBezTo>
                  <a:cubicBezTo>
                    <a:pt x="229" y="39"/>
                    <a:pt x="225" y="52"/>
                    <a:pt x="235" y="54"/>
                  </a:cubicBezTo>
                  <a:cubicBezTo>
                    <a:pt x="246" y="55"/>
                    <a:pt x="257" y="57"/>
                    <a:pt x="268" y="59"/>
                  </a:cubicBezTo>
                  <a:cubicBezTo>
                    <a:pt x="269" y="60"/>
                    <a:pt x="269" y="61"/>
                    <a:pt x="270" y="61"/>
                  </a:cubicBezTo>
                  <a:cubicBezTo>
                    <a:pt x="272" y="63"/>
                    <a:pt x="274" y="63"/>
                    <a:pt x="276" y="61"/>
                  </a:cubicBezTo>
                  <a:cubicBezTo>
                    <a:pt x="289" y="65"/>
                    <a:pt x="301" y="70"/>
                    <a:pt x="312" y="79"/>
                  </a:cubicBezTo>
                  <a:cubicBezTo>
                    <a:pt x="331" y="93"/>
                    <a:pt x="341" y="113"/>
                    <a:pt x="346" y="136"/>
                  </a:cubicBezTo>
                  <a:cubicBezTo>
                    <a:pt x="356" y="185"/>
                    <a:pt x="335" y="239"/>
                    <a:pt x="302" y="27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4588" name="Freeform 119">
              <a:extLst>
                <a:ext uri="{FF2B5EF4-FFF2-40B4-BE49-F238E27FC236}">
                  <a16:creationId xmlns="" xmlns:a16="http://schemas.microsoft.com/office/drawing/2014/main" id="{AFCD941F-E180-4C2E-99B2-6E0C7C4881CB}"/>
                </a:ext>
              </a:extLst>
            </p:cNvPr>
            <p:cNvSpPr>
              <a:spLocks noEditPoints="1"/>
            </p:cNvSpPr>
            <p:nvPr/>
          </p:nvSpPr>
          <p:spPr bwMode="auto">
            <a:xfrm>
              <a:off x="10469158" y="5078076"/>
              <a:ext cx="1006396" cy="688914"/>
            </a:xfrm>
            <a:custGeom>
              <a:avLst/>
              <a:gdLst>
                <a:gd name="T0" fmla="*/ 2147483646 w 205"/>
                <a:gd name="T1" fmla="*/ 2147483646 h 140"/>
                <a:gd name="T2" fmla="*/ 2147483646 w 205"/>
                <a:gd name="T3" fmla="*/ 2147483646 h 140"/>
                <a:gd name="T4" fmla="*/ 2147483646 w 205"/>
                <a:gd name="T5" fmla="*/ 2147483646 h 140"/>
                <a:gd name="T6" fmla="*/ 2147483646 w 205"/>
                <a:gd name="T7" fmla="*/ 2147483646 h 140"/>
                <a:gd name="T8" fmla="*/ 2147483646 w 205"/>
                <a:gd name="T9" fmla="*/ 2147483646 h 140"/>
                <a:gd name="T10" fmla="*/ 2147483646 w 205"/>
                <a:gd name="T11" fmla="*/ 2147483646 h 140"/>
                <a:gd name="T12" fmla="*/ 2147483646 w 205"/>
                <a:gd name="T13" fmla="*/ 2147483646 h 140"/>
                <a:gd name="T14" fmla="*/ 2147483646 w 205"/>
                <a:gd name="T15" fmla="*/ 2147483646 h 140"/>
                <a:gd name="T16" fmla="*/ 2147483646 w 205"/>
                <a:gd name="T17" fmla="*/ 2147483646 h 140"/>
                <a:gd name="T18" fmla="*/ 2147483646 w 205"/>
                <a:gd name="T19" fmla="*/ 2147483646 h 140"/>
                <a:gd name="T20" fmla="*/ 2147483646 w 205"/>
                <a:gd name="T21" fmla="*/ 2147483646 h 140"/>
                <a:gd name="T22" fmla="*/ 2147483646 w 205"/>
                <a:gd name="T23" fmla="*/ 2147483646 h 140"/>
                <a:gd name="T24" fmla="*/ 2147483646 w 205"/>
                <a:gd name="T25" fmla="*/ 2147483646 h 140"/>
                <a:gd name="T26" fmla="*/ 2147483646 w 205"/>
                <a:gd name="T27" fmla="*/ 2147483646 h 140"/>
                <a:gd name="T28" fmla="*/ 2147483646 w 205"/>
                <a:gd name="T29" fmla="*/ 2147483646 h 140"/>
                <a:gd name="T30" fmla="*/ 2147483646 w 205"/>
                <a:gd name="T31" fmla="*/ 2147483646 h 140"/>
                <a:gd name="T32" fmla="*/ 2147483646 w 205"/>
                <a:gd name="T33" fmla="*/ 2147483646 h 140"/>
                <a:gd name="T34" fmla="*/ 2147483646 w 205"/>
                <a:gd name="T35" fmla="*/ 2147483646 h 140"/>
                <a:gd name="T36" fmla="*/ 2147483646 w 205"/>
                <a:gd name="T37" fmla="*/ 2147483646 h 140"/>
                <a:gd name="T38" fmla="*/ 2147483646 w 205"/>
                <a:gd name="T39" fmla="*/ 2147483646 h 140"/>
                <a:gd name="T40" fmla="*/ 2147483646 w 205"/>
                <a:gd name="T41" fmla="*/ 2147483646 h 14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05" h="140">
                  <a:moveTo>
                    <a:pt x="193" y="4"/>
                  </a:moveTo>
                  <a:cubicBezTo>
                    <a:pt x="182" y="14"/>
                    <a:pt x="177" y="28"/>
                    <a:pt x="163" y="36"/>
                  </a:cubicBezTo>
                  <a:cubicBezTo>
                    <a:pt x="159" y="39"/>
                    <a:pt x="155" y="41"/>
                    <a:pt x="150" y="43"/>
                  </a:cubicBezTo>
                  <a:cubicBezTo>
                    <a:pt x="148" y="43"/>
                    <a:pt x="146" y="44"/>
                    <a:pt x="144" y="45"/>
                  </a:cubicBezTo>
                  <a:cubicBezTo>
                    <a:pt x="133" y="49"/>
                    <a:pt x="122" y="51"/>
                    <a:pt x="110" y="52"/>
                  </a:cubicBezTo>
                  <a:cubicBezTo>
                    <a:pt x="76" y="54"/>
                    <a:pt x="37" y="44"/>
                    <a:pt x="12" y="19"/>
                  </a:cubicBezTo>
                  <a:cubicBezTo>
                    <a:pt x="8" y="15"/>
                    <a:pt x="0" y="20"/>
                    <a:pt x="3" y="26"/>
                  </a:cubicBezTo>
                  <a:cubicBezTo>
                    <a:pt x="17" y="47"/>
                    <a:pt x="40" y="59"/>
                    <a:pt x="64" y="65"/>
                  </a:cubicBezTo>
                  <a:cubicBezTo>
                    <a:pt x="61" y="97"/>
                    <a:pt x="75" y="140"/>
                    <a:pt x="114" y="139"/>
                  </a:cubicBezTo>
                  <a:cubicBezTo>
                    <a:pt x="152" y="137"/>
                    <a:pt x="158" y="89"/>
                    <a:pt x="158" y="58"/>
                  </a:cubicBezTo>
                  <a:cubicBezTo>
                    <a:pt x="163" y="56"/>
                    <a:pt x="167" y="54"/>
                    <a:pt x="172" y="51"/>
                  </a:cubicBezTo>
                  <a:cubicBezTo>
                    <a:pt x="185" y="43"/>
                    <a:pt x="205" y="26"/>
                    <a:pt x="205" y="9"/>
                  </a:cubicBezTo>
                  <a:cubicBezTo>
                    <a:pt x="205" y="3"/>
                    <a:pt x="198" y="0"/>
                    <a:pt x="193" y="4"/>
                  </a:cubicBezTo>
                  <a:close/>
                  <a:moveTo>
                    <a:pt x="115" y="123"/>
                  </a:moveTo>
                  <a:cubicBezTo>
                    <a:pt x="87" y="130"/>
                    <a:pt x="77" y="90"/>
                    <a:pt x="73" y="67"/>
                  </a:cubicBezTo>
                  <a:cubicBezTo>
                    <a:pt x="85" y="68"/>
                    <a:pt x="97" y="69"/>
                    <a:pt x="108" y="69"/>
                  </a:cubicBezTo>
                  <a:cubicBezTo>
                    <a:pt x="107" y="81"/>
                    <a:pt x="106" y="93"/>
                    <a:pt x="106" y="105"/>
                  </a:cubicBezTo>
                  <a:cubicBezTo>
                    <a:pt x="106" y="110"/>
                    <a:pt x="114" y="110"/>
                    <a:pt x="114" y="105"/>
                  </a:cubicBezTo>
                  <a:cubicBezTo>
                    <a:pt x="115" y="93"/>
                    <a:pt x="113" y="81"/>
                    <a:pt x="112" y="69"/>
                  </a:cubicBezTo>
                  <a:cubicBezTo>
                    <a:pt x="122" y="68"/>
                    <a:pt x="132" y="67"/>
                    <a:pt x="142" y="64"/>
                  </a:cubicBezTo>
                  <a:cubicBezTo>
                    <a:pt x="141" y="87"/>
                    <a:pt x="138" y="117"/>
                    <a:pt x="115" y="123"/>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4589" name="Freeform 120">
              <a:extLst>
                <a:ext uri="{FF2B5EF4-FFF2-40B4-BE49-F238E27FC236}">
                  <a16:creationId xmlns="" xmlns:a16="http://schemas.microsoft.com/office/drawing/2014/main" id="{C8AB7102-3F58-4BB0-91C9-66EA88FCECCA}"/>
                </a:ext>
              </a:extLst>
            </p:cNvPr>
            <p:cNvSpPr>
              <a:spLocks/>
            </p:cNvSpPr>
            <p:nvPr/>
          </p:nvSpPr>
          <p:spPr bwMode="auto">
            <a:xfrm>
              <a:off x="10601961" y="4995074"/>
              <a:ext cx="83002" cy="107902"/>
            </a:xfrm>
            <a:custGeom>
              <a:avLst/>
              <a:gdLst>
                <a:gd name="T0" fmla="*/ 2147483646 w 17"/>
                <a:gd name="T1" fmla="*/ 2147483646 h 22"/>
                <a:gd name="T2" fmla="*/ 2147483646 w 17"/>
                <a:gd name="T3" fmla="*/ 2147483646 h 22"/>
                <a:gd name="T4" fmla="*/ 2147483646 w 17"/>
                <a:gd name="T5" fmla="*/ 2147483646 h 22"/>
                <a:gd name="T6" fmla="*/ 2147483646 w 17"/>
                <a:gd name="T7" fmla="*/ 0 h 22"/>
                <a:gd name="T8" fmla="*/ 2147483646 w 17"/>
                <a:gd name="T9" fmla="*/ 2147483646 h 22"/>
                <a:gd name="T10" fmla="*/ 2147483646 w 17"/>
                <a:gd name="T11" fmla="*/ 2147483646 h 22"/>
                <a:gd name="T12" fmla="*/ 2147483646 w 17"/>
                <a:gd name="T13" fmla="*/ 2147483646 h 22"/>
                <a:gd name="T14" fmla="*/ 0 w 17"/>
                <a:gd name="T15" fmla="*/ 2147483646 h 22"/>
                <a:gd name="T16" fmla="*/ 2147483646 w 17"/>
                <a:gd name="T17" fmla="*/ 2147483646 h 22"/>
                <a:gd name="T18" fmla="*/ 2147483646 w 17"/>
                <a:gd name="T19" fmla="*/ 2147483646 h 22"/>
                <a:gd name="T20" fmla="*/ 2147483646 w 17"/>
                <a:gd name="T21" fmla="*/ 2147483646 h 22"/>
                <a:gd name="T22" fmla="*/ 2147483646 w 17"/>
                <a:gd name="T23" fmla="*/ 2147483646 h 22"/>
                <a:gd name="T24" fmla="*/ 2147483646 w 17"/>
                <a:gd name="T25" fmla="*/ 2147483646 h 22"/>
                <a:gd name="T26" fmla="*/ 2147483646 w 17"/>
                <a:gd name="T27" fmla="*/ 2147483646 h 22"/>
                <a:gd name="T28" fmla="*/ 2147483646 w 17"/>
                <a:gd name="T29" fmla="*/ 2147483646 h 22"/>
                <a:gd name="T30" fmla="*/ 2147483646 w 17"/>
                <a:gd name="T31" fmla="*/ 2147483646 h 2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7" h="22">
                  <a:moveTo>
                    <a:pt x="17" y="5"/>
                  </a:moveTo>
                  <a:cubicBezTo>
                    <a:pt x="17" y="4"/>
                    <a:pt x="15" y="2"/>
                    <a:pt x="14" y="2"/>
                  </a:cubicBezTo>
                  <a:cubicBezTo>
                    <a:pt x="13" y="1"/>
                    <a:pt x="13" y="1"/>
                    <a:pt x="12" y="1"/>
                  </a:cubicBezTo>
                  <a:cubicBezTo>
                    <a:pt x="11" y="0"/>
                    <a:pt x="10" y="0"/>
                    <a:pt x="8" y="0"/>
                  </a:cubicBezTo>
                  <a:cubicBezTo>
                    <a:pt x="8" y="0"/>
                    <a:pt x="7" y="1"/>
                    <a:pt x="7" y="1"/>
                  </a:cubicBezTo>
                  <a:cubicBezTo>
                    <a:pt x="6" y="1"/>
                    <a:pt x="6" y="1"/>
                    <a:pt x="5" y="1"/>
                  </a:cubicBezTo>
                  <a:cubicBezTo>
                    <a:pt x="3" y="2"/>
                    <a:pt x="2" y="3"/>
                    <a:pt x="1" y="4"/>
                  </a:cubicBezTo>
                  <a:cubicBezTo>
                    <a:pt x="0" y="7"/>
                    <a:pt x="0" y="9"/>
                    <a:pt x="0" y="12"/>
                  </a:cubicBezTo>
                  <a:cubicBezTo>
                    <a:pt x="0" y="14"/>
                    <a:pt x="0" y="17"/>
                    <a:pt x="2" y="19"/>
                  </a:cubicBezTo>
                  <a:cubicBezTo>
                    <a:pt x="2" y="20"/>
                    <a:pt x="3" y="21"/>
                    <a:pt x="4" y="21"/>
                  </a:cubicBezTo>
                  <a:cubicBezTo>
                    <a:pt x="5" y="21"/>
                    <a:pt x="6" y="22"/>
                    <a:pt x="7" y="22"/>
                  </a:cubicBezTo>
                  <a:cubicBezTo>
                    <a:pt x="8" y="22"/>
                    <a:pt x="9" y="21"/>
                    <a:pt x="10" y="21"/>
                  </a:cubicBezTo>
                  <a:cubicBezTo>
                    <a:pt x="12" y="20"/>
                    <a:pt x="13" y="20"/>
                    <a:pt x="13" y="19"/>
                  </a:cubicBezTo>
                  <a:cubicBezTo>
                    <a:pt x="14" y="17"/>
                    <a:pt x="14" y="17"/>
                    <a:pt x="14" y="17"/>
                  </a:cubicBezTo>
                  <a:cubicBezTo>
                    <a:pt x="15" y="16"/>
                    <a:pt x="15" y="14"/>
                    <a:pt x="16" y="13"/>
                  </a:cubicBezTo>
                  <a:cubicBezTo>
                    <a:pt x="17" y="10"/>
                    <a:pt x="17" y="8"/>
                    <a:pt x="17" y="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4590" name="Freeform 121">
              <a:extLst>
                <a:ext uri="{FF2B5EF4-FFF2-40B4-BE49-F238E27FC236}">
                  <a16:creationId xmlns="" xmlns:a16="http://schemas.microsoft.com/office/drawing/2014/main" id="{95E72D8F-2931-48AC-B3DD-0363A3623619}"/>
                </a:ext>
              </a:extLst>
            </p:cNvPr>
            <p:cNvSpPr>
              <a:spLocks/>
            </p:cNvSpPr>
            <p:nvPr/>
          </p:nvSpPr>
          <p:spPr bwMode="auto">
            <a:xfrm>
              <a:off x="11126947" y="4872646"/>
              <a:ext cx="265605" cy="215804"/>
            </a:xfrm>
            <a:custGeom>
              <a:avLst/>
              <a:gdLst>
                <a:gd name="T0" fmla="*/ 2147483646 w 54"/>
                <a:gd name="T1" fmla="*/ 2147483646 h 44"/>
                <a:gd name="T2" fmla="*/ 2147483646 w 54"/>
                <a:gd name="T3" fmla="*/ 2147483646 h 44"/>
                <a:gd name="T4" fmla="*/ 2147483646 w 54"/>
                <a:gd name="T5" fmla="*/ 2147483646 h 44"/>
                <a:gd name="T6" fmla="*/ 2147483646 w 54"/>
                <a:gd name="T7" fmla="*/ 2147483646 h 44"/>
                <a:gd name="T8" fmla="*/ 2147483646 w 54"/>
                <a:gd name="T9" fmla="*/ 2147483646 h 44"/>
                <a:gd name="T10" fmla="*/ 2147483646 w 54"/>
                <a:gd name="T11" fmla="*/ 2147483646 h 44"/>
                <a:gd name="T12" fmla="*/ 2147483646 w 54"/>
                <a:gd name="T13" fmla="*/ 2147483646 h 44"/>
                <a:gd name="T14" fmla="*/ 2147483646 w 54"/>
                <a:gd name="T15" fmla="*/ 2147483646 h 44"/>
                <a:gd name="T16" fmla="*/ 2147483646 w 54"/>
                <a:gd name="T17" fmla="*/ 2147483646 h 44"/>
                <a:gd name="T18" fmla="*/ 2147483646 w 54"/>
                <a:gd name="T19" fmla="*/ 2147483646 h 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4" h="44">
                  <a:moveTo>
                    <a:pt x="52" y="33"/>
                  </a:moveTo>
                  <a:cubicBezTo>
                    <a:pt x="48" y="28"/>
                    <a:pt x="40" y="27"/>
                    <a:pt x="34" y="26"/>
                  </a:cubicBezTo>
                  <a:cubicBezTo>
                    <a:pt x="29" y="25"/>
                    <a:pt x="25" y="25"/>
                    <a:pt x="20" y="25"/>
                  </a:cubicBezTo>
                  <a:cubicBezTo>
                    <a:pt x="26" y="17"/>
                    <a:pt x="35" y="12"/>
                    <a:pt x="44" y="9"/>
                  </a:cubicBezTo>
                  <a:cubicBezTo>
                    <a:pt x="49" y="7"/>
                    <a:pt x="45" y="0"/>
                    <a:pt x="41" y="1"/>
                  </a:cubicBezTo>
                  <a:cubicBezTo>
                    <a:pt x="25" y="4"/>
                    <a:pt x="10" y="12"/>
                    <a:pt x="2" y="28"/>
                  </a:cubicBezTo>
                  <a:cubicBezTo>
                    <a:pt x="0" y="32"/>
                    <a:pt x="3" y="37"/>
                    <a:pt x="8" y="38"/>
                  </a:cubicBezTo>
                  <a:cubicBezTo>
                    <a:pt x="15" y="38"/>
                    <a:pt x="23" y="39"/>
                    <a:pt x="30" y="40"/>
                  </a:cubicBezTo>
                  <a:cubicBezTo>
                    <a:pt x="36" y="41"/>
                    <a:pt x="43" y="44"/>
                    <a:pt x="49" y="42"/>
                  </a:cubicBezTo>
                  <a:cubicBezTo>
                    <a:pt x="54" y="41"/>
                    <a:pt x="54" y="36"/>
                    <a:pt x="52" y="33"/>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pic>
        <p:nvPicPr>
          <p:cNvPr id="24580" name="Picture 5">
            <a:extLst>
              <a:ext uri="{FF2B5EF4-FFF2-40B4-BE49-F238E27FC236}">
                <a16:creationId xmlns="" xmlns:a16="http://schemas.microsoft.com/office/drawing/2014/main" id="{779BD636-581F-4912-9B49-B31C5212A737}"/>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808163" y="5907088"/>
            <a:ext cx="457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5">
            <a:extLst>
              <a:ext uri="{FF2B5EF4-FFF2-40B4-BE49-F238E27FC236}">
                <a16:creationId xmlns="" xmlns:a16="http://schemas.microsoft.com/office/drawing/2014/main" id="{6B6C9AE6-C3C1-4AE7-AC89-09D0F1CC9F9E}"/>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696200" y="6137275"/>
            <a:ext cx="457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 xmlns:a16="http://schemas.microsoft.com/office/drawing/2014/main" id="{10F86B1B-B9DE-4002-9C01-BEA2B835FB12}"/>
              </a:ext>
            </a:extLst>
          </p:cNvPr>
          <p:cNvSpPr txBox="1"/>
          <p:nvPr/>
        </p:nvSpPr>
        <p:spPr>
          <a:xfrm>
            <a:off x="3662185" y="111125"/>
            <a:ext cx="5426486" cy="1754326"/>
          </a:xfrm>
          <a:prstGeom prst="rect">
            <a:avLst/>
          </a:prstGeom>
          <a:noFill/>
        </p:spPr>
        <p:txBody>
          <a:bodyPr wrap="none">
            <a:spAutoFit/>
          </a:bodyPr>
          <a:lstStyle/>
          <a:p>
            <a:pPr algn="ctr">
              <a:defRPr/>
            </a:pPr>
            <a:r>
              <a:rPr lang="en-US" sz="5400" dirty="0" err="1">
                <a:ln w="0"/>
                <a:solidFill>
                  <a:srgbClr val="FF9933"/>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Trò</a:t>
            </a:r>
            <a:r>
              <a:rPr lang="en-US" sz="5400" dirty="0">
                <a:ln w="0"/>
                <a:solidFill>
                  <a:srgbClr val="FF9933"/>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sz="5400" dirty="0" err="1">
                <a:ln w="0"/>
                <a:solidFill>
                  <a:srgbClr val="FF9933"/>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chơi</a:t>
            </a:r>
            <a:endParaRPr lang="en-US" sz="5400" dirty="0">
              <a:ln w="0"/>
              <a:solidFill>
                <a:srgbClr val="FF9933"/>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endParaRPr>
          </a:p>
          <a:p>
            <a:pPr algn="ctr">
              <a:defRPr/>
            </a:pPr>
            <a:r>
              <a:rPr lang="en-US" sz="5400" dirty="0" err="1">
                <a:ln w="0"/>
                <a:solidFill>
                  <a:srgbClr val="FF9933"/>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Nhìn</a:t>
            </a:r>
            <a:r>
              <a:rPr lang="en-US" sz="5400" dirty="0">
                <a:ln w="0"/>
                <a:solidFill>
                  <a:srgbClr val="FF9933"/>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sz="5400" dirty="0" err="1">
                <a:ln w="0"/>
                <a:solidFill>
                  <a:srgbClr val="FF9933"/>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tranh</a:t>
            </a:r>
            <a:r>
              <a:rPr lang="en-US" sz="5400" dirty="0">
                <a:ln w="0"/>
                <a:solidFill>
                  <a:srgbClr val="FF9933"/>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sz="5400" dirty="0" err="1">
                <a:ln w="0"/>
                <a:solidFill>
                  <a:srgbClr val="FF9933"/>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đoán</a:t>
            </a:r>
            <a:r>
              <a:rPr lang="en-US" sz="5400" dirty="0">
                <a:ln w="0"/>
                <a:solidFill>
                  <a:srgbClr val="FF9933"/>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sz="5400" dirty="0" err="1">
                <a:ln w="0"/>
                <a:solidFill>
                  <a:srgbClr val="FF9933"/>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từ</a:t>
            </a:r>
            <a:endParaRPr lang="en-US" sz="5400" dirty="0">
              <a:ln w="0"/>
              <a:solidFill>
                <a:srgbClr val="FF9933"/>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endParaRPr>
          </a:p>
        </p:txBody>
      </p:sp>
      <p:pic>
        <p:nvPicPr>
          <p:cNvPr id="24583" name="Picture 2" descr="19 Gif ý tưởng | hình gif, dấu chấm hỏi, áp phích cổ điển">
            <a:extLst>
              <a:ext uri="{FF2B5EF4-FFF2-40B4-BE49-F238E27FC236}">
                <a16:creationId xmlns="" xmlns:a16="http://schemas.microsoft.com/office/drawing/2014/main" id="{D4AF679B-0EEA-43D7-AF8B-B3E02B2DDE9B}"/>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4751388" y="2271714"/>
            <a:ext cx="2857500" cy="231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spd="slow" advTm="22835">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5">
            <a:extLst>
              <a:ext uri="{FF2B5EF4-FFF2-40B4-BE49-F238E27FC236}">
                <a16:creationId xmlns="" xmlns:a16="http://schemas.microsoft.com/office/drawing/2014/main" id="{5B41A27E-F588-4735-91C7-794E5B20AA74}"/>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919288" y="6299200"/>
            <a:ext cx="457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7" name="Picture 5">
            <a:extLst>
              <a:ext uri="{FF2B5EF4-FFF2-40B4-BE49-F238E27FC236}">
                <a16:creationId xmlns="" xmlns:a16="http://schemas.microsoft.com/office/drawing/2014/main" id="{B16B2E96-ABB2-4D28-B2D6-9DA472D8A3DC}"/>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924800" y="6283325"/>
            <a:ext cx="457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8" name="Picture 2" descr="Hình ảnh Giá Vẽ Và Vẽ Tranh Hoa Văn Vẽ Tay Hoạt Hình Hoa Văn Trang Trí đẹp  Giá Vẽ Hoa Văn Trang Trí Hoạt Hình, Hoa Văn Trang Trí đẹp, Hoa">
            <a:extLst>
              <a:ext uri="{FF2B5EF4-FFF2-40B4-BE49-F238E27FC236}">
                <a16:creationId xmlns="" xmlns:a16="http://schemas.microsoft.com/office/drawing/2014/main" id="{F147F378-4FB2-46FD-BC35-2A19F722C22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3432" t="6142" r="8456" b="9109"/>
          <a:stretch>
            <a:fillRect/>
          </a:stretch>
        </p:blipFill>
        <p:spPr bwMode="auto">
          <a:xfrm>
            <a:off x="2600326" y="-850900"/>
            <a:ext cx="7478713" cy="737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Picture 6" descr="Yellow Frame For Text And Check Box Royalty Free Cliparts, Vectors, And  Stock Illustration. Image 34856519.">
            <a:extLst>
              <a:ext uri="{FF2B5EF4-FFF2-40B4-BE49-F238E27FC236}">
                <a16:creationId xmlns="" xmlns:a16="http://schemas.microsoft.com/office/drawing/2014/main" id="{95C45365-C6FC-45DA-BEC6-078A8A0E2F2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68576" y="4483101"/>
            <a:ext cx="7300913" cy="292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 xmlns:a16="http://schemas.microsoft.com/office/drawing/2014/main" id="{2C924087-CD40-49D7-906A-CA54FB003BEE}"/>
              </a:ext>
            </a:extLst>
          </p:cNvPr>
          <p:cNvSpPr txBox="1">
            <a:spLocks noChangeArrowheads="1"/>
          </p:cNvSpPr>
          <p:nvPr/>
        </p:nvSpPr>
        <p:spPr bwMode="auto">
          <a:xfrm>
            <a:off x="6438900" y="5411788"/>
            <a:ext cx="2118246"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4400" dirty="0" err="1" smtClean="0">
                <a:latin typeface="VNI-Souvir" pitchFamily="2" charset="0"/>
              </a:rPr>
              <a:t>Ngồi</a:t>
            </a:r>
            <a:endParaRPr lang="vi-VN" altLang="en-US" sz="4400" dirty="0"/>
          </a:p>
        </p:txBody>
      </p:sp>
      <p:pic>
        <p:nvPicPr>
          <p:cNvPr id="55304" name="Picture 8" descr="Miễn phí tiền bản quyền phim Hoạt hình - dấu chấm hỏi trắng png tải về -  Miễn phí trong suốt Màu Vàng png Tải về.">
            <a:extLst>
              <a:ext uri="{FF2B5EF4-FFF2-40B4-BE49-F238E27FC236}">
                <a16:creationId xmlns="" xmlns:a16="http://schemas.microsoft.com/office/drawing/2014/main" id="{6FF21F55-A4F0-4374-8B81-C11E43489D72}"/>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777038" y="5129758"/>
            <a:ext cx="938212"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2" name="Picture 10" descr="Beautiful Little Girl Sitting on a Small Green Stool, Colorful Character  Stock Vector - Illustration of children, childhood: 96805310">
            <a:extLst>
              <a:ext uri="{FF2B5EF4-FFF2-40B4-BE49-F238E27FC236}">
                <a16:creationId xmlns="" xmlns:a16="http://schemas.microsoft.com/office/drawing/2014/main" id="{12239676-9BFD-4F5B-AE63-7AE075769BE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95800" y="890588"/>
            <a:ext cx="38862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spd="slow" advTm="19955">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xit" presetSubtype="21" fill="hold" nodeType="clickEffect">
                                  <p:stCondLst>
                                    <p:cond delay="0"/>
                                  </p:stCondLst>
                                  <p:childTnLst>
                                    <p:animEffect transition="out" filter="barn(inVertical)">
                                      <p:cBhvr>
                                        <p:cTn id="6" dur="500"/>
                                        <p:tgtEl>
                                          <p:spTgt spid="55304"/>
                                        </p:tgtEl>
                                      </p:cBhvr>
                                    </p:animEffect>
                                    <p:set>
                                      <p:cBhvr>
                                        <p:cTn id="7" dur="1" fill="hold">
                                          <p:stCondLst>
                                            <p:cond delay="499"/>
                                          </p:stCondLst>
                                        </p:cTn>
                                        <p:tgtEl>
                                          <p:spTgt spid="55304"/>
                                        </p:tgtEl>
                                        <p:attrNameLst>
                                          <p:attrName>style.visibility</p:attrName>
                                        </p:attrNameLst>
                                      </p:cBhvr>
                                      <p:to>
                                        <p:strVal val="hidden"/>
                                      </p:to>
                                    </p:set>
                                  </p:childTnLst>
                                </p:cTn>
                              </p:par>
                            </p:childTnLst>
                          </p:cTn>
                        </p:par>
                        <p:par>
                          <p:cTn id="8" fill="hold" nodeType="afterGroup">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outVertical)">
                                      <p:cBhvr>
                                        <p:cTn id="11" dur="500"/>
                                        <p:tgtEl>
                                          <p:spTgt spid="2"/>
                                        </p:tgtEl>
                                      </p:cBhvr>
                                    </p:animEffect>
                                  </p:childTnLst>
                                  <p:subTnLst>
                                    <p:audio>
                                      <p:cMediaNode vol="3000">
                                        <p:cTn display="0" masterRel="sameClick">
                                          <p:stCondLst>
                                            <p:cond evt="begin" delay="0">
                                              <p:tn val="9"/>
                                            </p:cond>
                                          </p:stCondLst>
                                          <p:endCondLst>
                                            <p:cond evt="onStopAudio" delay="0">
                                              <p:tgtEl>
                                                <p:sldTgt/>
                                              </p:tgtEl>
                                            </p:cond>
                                          </p:endCondLst>
                                        </p:cTn>
                                        <p:tgtEl>
                                          <p:sndTgt r:embed="rId4"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5">
            <a:extLst>
              <a:ext uri="{FF2B5EF4-FFF2-40B4-BE49-F238E27FC236}">
                <a16:creationId xmlns="" xmlns:a16="http://schemas.microsoft.com/office/drawing/2014/main" id="{439624CC-8A06-48D8-B011-8ECA4E2F6230}"/>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919288" y="6299200"/>
            <a:ext cx="457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5" name="Picture 5">
            <a:extLst>
              <a:ext uri="{FF2B5EF4-FFF2-40B4-BE49-F238E27FC236}">
                <a16:creationId xmlns="" xmlns:a16="http://schemas.microsoft.com/office/drawing/2014/main" id="{6E3B5A29-0118-438A-A9A8-F689E37D5868}"/>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924800" y="6283325"/>
            <a:ext cx="457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6" name="Picture 2" descr="Hình ảnh Giá Vẽ Và Vẽ Tranh Hoa Văn Vẽ Tay Hoạt Hình Hoa Văn Trang Trí đẹp  Giá Vẽ Hoa Văn Trang Trí Hoạt Hình, Hoa Văn Trang Trí đẹp, Hoa">
            <a:extLst>
              <a:ext uri="{FF2B5EF4-FFF2-40B4-BE49-F238E27FC236}">
                <a16:creationId xmlns="" xmlns:a16="http://schemas.microsoft.com/office/drawing/2014/main" id="{B48B15CB-FF9E-4953-9035-149AE100CAC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3432" t="6142" r="8456" b="9109"/>
          <a:stretch>
            <a:fillRect/>
          </a:stretch>
        </p:blipFill>
        <p:spPr bwMode="auto">
          <a:xfrm>
            <a:off x="2600326" y="-850900"/>
            <a:ext cx="7478713" cy="737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7" name="Picture 4" descr="Nhảy dây png | PNGEgg">
            <a:extLst>
              <a:ext uri="{FF2B5EF4-FFF2-40B4-BE49-F238E27FC236}">
                <a16:creationId xmlns="" xmlns:a16="http://schemas.microsoft.com/office/drawing/2014/main" id="{EF1C9465-BDD4-4D23-8FDD-A0D3C7C334C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24500" y="1335089"/>
            <a:ext cx="2171700" cy="341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8" name="Picture 6" descr="Yellow Frame For Text And Check Box Royalty Free Cliparts, Vectors, And  Stock Illustration. Image 34856519.">
            <a:extLst>
              <a:ext uri="{FF2B5EF4-FFF2-40B4-BE49-F238E27FC236}">
                <a16:creationId xmlns="" xmlns:a16="http://schemas.microsoft.com/office/drawing/2014/main" id="{523EB4B2-4A4B-43DC-A69D-5305E935726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68576" y="4483101"/>
            <a:ext cx="7300913" cy="292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 xmlns:a16="http://schemas.microsoft.com/office/drawing/2014/main" id="{AFC2DFF6-FA56-4D17-98F9-51C0F41FCBF2}"/>
              </a:ext>
            </a:extLst>
          </p:cNvPr>
          <p:cNvSpPr txBox="1">
            <a:spLocks noChangeArrowheads="1"/>
          </p:cNvSpPr>
          <p:nvPr/>
        </p:nvSpPr>
        <p:spPr bwMode="auto">
          <a:xfrm>
            <a:off x="5746750" y="5395914"/>
            <a:ext cx="2518638"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4400" u="sng" dirty="0" err="1" smtClean="0">
                <a:latin typeface="VNI-Souvir" pitchFamily="2" charset="0"/>
              </a:rPr>
              <a:t>Nhảy</a:t>
            </a:r>
            <a:r>
              <a:rPr lang="en-US" altLang="en-US" sz="4400" dirty="0" smtClean="0">
                <a:latin typeface="VNI-Souvir" pitchFamily="2" charset="0"/>
              </a:rPr>
              <a:t> </a:t>
            </a:r>
            <a:r>
              <a:rPr lang="en-US" altLang="en-US" sz="4400" dirty="0" err="1" smtClean="0">
                <a:latin typeface="VNI-Souvir" pitchFamily="2" charset="0"/>
              </a:rPr>
              <a:t>dây</a:t>
            </a:r>
            <a:endParaRPr lang="vi-VN" altLang="en-US" sz="4400" dirty="0"/>
          </a:p>
        </p:txBody>
      </p:sp>
      <p:pic>
        <p:nvPicPr>
          <p:cNvPr id="55304" name="Picture 8" descr="Miễn phí tiền bản quyền phim Hoạt hình - dấu chấm hỏi trắng png tải về -  Miễn phí trong suốt Màu Vàng png Tải về.">
            <a:extLst>
              <a:ext uri="{FF2B5EF4-FFF2-40B4-BE49-F238E27FC236}">
                <a16:creationId xmlns="" xmlns:a16="http://schemas.microsoft.com/office/drawing/2014/main" id="{A13509F9-70B1-4873-ACA8-A26D4AF31ED1}"/>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701764" y="5187950"/>
            <a:ext cx="938212"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spd="slow" advTm="20420">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xit" presetSubtype="21" fill="hold" nodeType="clickEffect">
                                  <p:stCondLst>
                                    <p:cond delay="0"/>
                                  </p:stCondLst>
                                  <p:childTnLst>
                                    <p:animEffect transition="out" filter="barn(inVertical)">
                                      <p:cBhvr>
                                        <p:cTn id="6" dur="500"/>
                                        <p:tgtEl>
                                          <p:spTgt spid="55304"/>
                                        </p:tgtEl>
                                      </p:cBhvr>
                                    </p:animEffect>
                                    <p:set>
                                      <p:cBhvr>
                                        <p:cTn id="7" dur="1" fill="hold">
                                          <p:stCondLst>
                                            <p:cond delay="499"/>
                                          </p:stCondLst>
                                        </p:cTn>
                                        <p:tgtEl>
                                          <p:spTgt spid="55304"/>
                                        </p:tgtEl>
                                        <p:attrNameLst>
                                          <p:attrName>style.visibility</p:attrName>
                                        </p:attrNameLst>
                                      </p:cBhvr>
                                      <p:to>
                                        <p:strVal val="hidden"/>
                                      </p:to>
                                    </p:set>
                                  </p:childTnLst>
                                </p:cTn>
                              </p:par>
                            </p:childTnLst>
                          </p:cTn>
                        </p:par>
                        <p:par>
                          <p:cTn id="8" fill="hold" nodeType="afterGroup">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outVertical)">
                                      <p:cBhvr>
                                        <p:cTn id="11" dur="500"/>
                                        <p:tgtEl>
                                          <p:spTgt spid="2"/>
                                        </p:tgtEl>
                                      </p:cBhvr>
                                    </p:animEffect>
                                  </p:childTnLst>
                                  <p:subTnLst>
                                    <p:audio>
                                      <p:cMediaNode vol="1000">
                                        <p:cTn display="0" masterRel="sameClick">
                                          <p:stCondLst>
                                            <p:cond evt="begin" delay="0">
                                              <p:tn val="9"/>
                                            </p:cond>
                                          </p:stCondLst>
                                          <p:endCondLst>
                                            <p:cond evt="onStopAudio" delay="0">
                                              <p:tgtEl>
                                                <p:sldTgt/>
                                              </p:tgtEl>
                                            </p:cond>
                                          </p:endCondLst>
                                        </p:cTn>
                                        <p:tgtEl>
                                          <p:sndTgt r:embed="rId4"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6" name="组合 173">
            <a:extLst>
              <a:ext uri="{FF2B5EF4-FFF2-40B4-BE49-F238E27FC236}">
                <a16:creationId xmlns="" xmlns:a16="http://schemas.microsoft.com/office/drawing/2014/main" id="{E0411F51-F32B-4FD0-ADBA-B08728B7A3F6}"/>
              </a:ext>
            </a:extLst>
          </p:cNvPr>
          <p:cNvGrpSpPr>
            <a:grpSpLocks/>
          </p:cNvGrpSpPr>
          <p:nvPr/>
        </p:nvGrpSpPr>
        <p:grpSpPr bwMode="auto">
          <a:xfrm>
            <a:off x="195262" y="-1111251"/>
            <a:ext cx="11801476" cy="7969251"/>
            <a:chOff x="285750" y="76022"/>
            <a:chExt cx="11797780" cy="6781979"/>
          </a:xfrm>
        </p:grpSpPr>
        <p:sp>
          <p:nvSpPr>
            <p:cNvPr id="6150" name="Freeform 139">
              <a:extLst>
                <a:ext uri="{FF2B5EF4-FFF2-40B4-BE49-F238E27FC236}">
                  <a16:creationId xmlns="" xmlns:a16="http://schemas.microsoft.com/office/drawing/2014/main" id="{29A5F423-41C1-4DC6-A97A-E4EDACA0FF83}"/>
                </a:ext>
              </a:extLst>
            </p:cNvPr>
            <p:cNvSpPr>
              <a:spLocks noEditPoints="1"/>
            </p:cNvSpPr>
            <p:nvPr/>
          </p:nvSpPr>
          <p:spPr bwMode="auto">
            <a:xfrm>
              <a:off x="10331600" y="1845975"/>
              <a:ext cx="1353584" cy="967128"/>
            </a:xfrm>
            <a:custGeom>
              <a:avLst/>
              <a:gdLst>
                <a:gd name="T0" fmla="*/ 2147483646 w 289"/>
                <a:gd name="T1" fmla="*/ 2147483646 h 206"/>
                <a:gd name="T2" fmla="*/ 2147483646 w 289"/>
                <a:gd name="T3" fmla="*/ 2147483646 h 206"/>
                <a:gd name="T4" fmla="*/ 2147483646 w 289"/>
                <a:gd name="T5" fmla="*/ 2147483646 h 206"/>
                <a:gd name="T6" fmla="*/ 0 w 289"/>
                <a:gd name="T7" fmla="*/ 2147483646 h 206"/>
                <a:gd name="T8" fmla="*/ 0 w 289"/>
                <a:gd name="T9" fmla="*/ 2147483646 h 206"/>
                <a:gd name="T10" fmla="*/ 2147483646 w 289"/>
                <a:gd name="T11" fmla="*/ 2147483646 h 206"/>
                <a:gd name="T12" fmla="*/ 2147483646 w 289"/>
                <a:gd name="T13" fmla="*/ 2147483646 h 206"/>
                <a:gd name="T14" fmla="*/ 2147483646 w 289"/>
                <a:gd name="T15" fmla="*/ 0 h 206"/>
                <a:gd name="T16" fmla="*/ 2147483646 w 289"/>
                <a:gd name="T17" fmla="*/ 2147483646 h 206"/>
                <a:gd name="T18" fmla="*/ 2147483646 w 289"/>
                <a:gd name="T19" fmla="*/ 0 h 206"/>
                <a:gd name="T20" fmla="*/ 2147483646 w 289"/>
                <a:gd name="T21" fmla="*/ 0 h 20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89" h="206">
                  <a:moveTo>
                    <a:pt x="135" y="90"/>
                  </a:moveTo>
                  <a:cubicBezTo>
                    <a:pt x="135" y="90"/>
                    <a:pt x="135" y="90"/>
                    <a:pt x="135" y="90"/>
                  </a:cubicBezTo>
                  <a:cubicBezTo>
                    <a:pt x="7" y="165"/>
                    <a:pt x="7" y="165"/>
                    <a:pt x="7" y="165"/>
                  </a:cubicBezTo>
                  <a:cubicBezTo>
                    <a:pt x="6" y="179"/>
                    <a:pt x="3" y="193"/>
                    <a:pt x="0" y="206"/>
                  </a:cubicBezTo>
                  <a:cubicBezTo>
                    <a:pt x="0" y="206"/>
                    <a:pt x="0" y="206"/>
                    <a:pt x="0" y="206"/>
                  </a:cubicBezTo>
                  <a:cubicBezTo>
                    <a:pt x="3" y="193"/>
                    <a:pt x="6" y="179"/>
                    <a:pt x="7" y="165"/>
                  </a:cubicBezTo>
                  <a:cubicBezTo>
                    <a:pt x="135" y="90"/>
                    <a:pt x="135" y="90"/>
                    <a:pt x="135" y="90"/>
                  </a:cubicBezTo>
                  <a:moveTo>
                    <a:pt x="289" y="0"/>
                  </a:moveTo>
                  <a:cubicBezTo>
                    <a:pt x="140" y="87"/>
                    <a:pt x="140" y="87"/>
                    <a:pt x="140" y="87"/>
                  </a:cubicBezTo>
                  <a:cubicBezTo>
                    <a:pt x="289" y="0"/>
                    <a:pt x="289" y="0"/>
                    <a:pt x="289" y="0"/>
                  </a:cubicBezTo>
                  <a:cubicBezTo>
                    <a:pt x="289" y="0"/>
                    <a:pt x="289" y="0"/>
                    <a:pt x="289" y="0"/>
                  </a:cubicBezTo>
                </a:path>
              </a:pathLst>
            </a:custGeom>
            <a:solidFill>
              <a:srgbClr val="E5DFE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151" name="Freeform 156">
              <a:extLst>
                <a:ext uri="{FF2B5EF4-FFF2-40B4-BE49-F238E27FC236}">
                  <a16:creationId xmlns="" xmlns:a16="http://schemas.microsoft.com/office/drawing/2014/main" id="{2479918F-1958-4E94-9977-6799F588C5E4}"/>
                </a:ext>
              </a:extLst>
            </p:cNvPr>
            <p:cNvSpPr>
              <a:spLocks noEditPoints="1"/>
            </p:cNvSpPr>
            <p:nvPr/>
          </p:nvSpPr>
          <p:spPr bwMode="auto">
            <a:xfrm>
              <a:off x="12041911" y="1560593"/>
              <a:ext cx="41619" cy="51527"/>
            </a:xfrm>
            <a:custGeom>
              <a:avLst/>
              <a:gdLst>
                <a:gd name="T0" fmla="*/ 2147483646 w 9"/>
                <a:gd name="T1" fmla="*/ 2147483646 h 11"/>
                <a:gd name="T2" fmla="*/ 2147483646 w 9"/>
                <a:gd name="T3" fmla="*/ 2147483646 h 11"/>
                <a:gd name="T4" fmla="*/ 2147483646 w 9"/>
                <a:gd name="T5" fmla="*/ 2147483646 h 11"/>
                <a:gd name="T6" fmla="*/ 2147483646 w 9"/>
                <a:gd name="T7" fmla="*/ 2147483646 h 11"/>
                <a:gd name="T8" fmla="*/ 2147483646 w 9"/>
                <a:gd name="T9" fmla="*/ 2147483646 h 11"/>
                <a:gd name="T10" fmla="*/ 2147483646 w 9"/>
                <a:gd name="T11" fmla="*/ 2147483646 h 11"/>
                <a:gd name="T12" fmla="*/ 2147483646 w 9"/>
                <a:gd name="T13" fmla="*/ 2147483646 h 11"/>
                <a:gd name="T14" fmla="*/ 0 w 9"/>
                <a:gd name="T15" fmla="*/ 0 h 11"/>
                <a:gd name="T16" fmla="*/ 2147483646 w 9"/>
                <a:gd name="T17" fmla="*/ 2147483646 h 11"/>
                <a:gd name="T18" fmla="*/ 0 w 9"/>
                <a:gd name="T19" fmla="*/ 0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 h="11">
                  <a:moveTo>
                    <a:pt x="9" y="11"/>
                  </a:moveTo>
                  <a:cubicBezTo>
                    <a:pt x="9" y="11"/>
                    <a:pt x="9" y="11"/>
                    <a:pt x="9" y="11"/>
                  </a:cubicBezTo>
                  <a:cubicBezTo>
                    <a:pt x="9" y="11"/>
                    <a:pt x="9" y="11"/>
                    <a:pt x="9" y="11"/>
                  </a:cubicBezTo>
                  <a:cubicBezTo>
                    <a:pt x="9" y="11"/>
                    <a:pt x="9" y="11"/>
                    <a:pt x="9" y="11"/>
                  </a:cubicBezTo>
                  <a:moveTo>
                    <a:pt x="9" y="11"/>
                  </a:moveTo>
                  <a:cubicBezTo>
                    <a:pt x="9" y="11"/>
                    <a:pt x="9" y="11"/>
                    <a:pt x="9" y="11"/>
                  </a:cubicBezTo>
                  <a:cubicBezTo>
                    <a:pt x="9" y="11"/>
                    <a:pt x="9" y="11"/>
                    <a:pt x="9" y="11"/>
                  </a:cubicBezTo>
                  <a:moveTo>
                    <a:pt x="0" y="0"/>
                  </a:moveTo>
                  <a:cubicBezTo>
                    <a:pt x="4" y="5"/>
                    <a:pt x="7" y="9"/>
                    <a:pt x="9" y="11"/>
                  </a:cubicBezTo>
                  <a:cubicBezTo>
                    <a:pt x="7" y="9"/>
                    <a:pt x="4" y="5"/>
                    <a:pt x="0" y="0"/>
                  </a:cubicBezTo>
                </a:path>
              </a:pathLst>
            </a:custGeom>
            <a:solidFill>
              <a:srgbClr val="8E8A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152" name="Freeform 20">
              <a:extLst>
                <a:ext uri="{FF2B5EF4-FFF2-40B4-BE49-F238E27FC236}">
                  <a16:creationId xmlns="" xmlns:a16="http://schemas.microsoft.com/office/drawing/2014/main" id="{5079EEC3-639E-4652-A050-66766E66884B}"/>
                </a:ext>
              </a:extLst>
            </p:cNvPr>
            <p:cNvSpPr>
              <a:spLocks noEditPoints="1"/>
            </p:cNvSpPr>
            <p:nvPr/>
          </p:nvSpPr>
          <p:spPr bwMode="auto">
            <a:xfrm>
              <a:off x="8735554" y="1037847"/>
              <a:ext cx="1146319" cy="1618623"/>
            </a:xfrm>
            <a:custGeom>
              <a:avLst/>
              <a:gdLst>
                <a:gd name="T0" fmla="*/ 2147483646 w 197"/>
                <a:gd name="T1" fmla="*/ 2147483646 h 278"/>
                <a:gd name="T2" fmla="*/ 2147483646 w 197"/>
                <a:gd name="T3" fmla="*/ 2147483646 h 278"/>
                <a:gd name="T4" fmla="*/ 2147483646 w 197"/>
                <a:gd name="T5" fmla="*/ 2147483646 h 278"/>
                <a:gd name="T6" fmla="*/ 2147483646 w 197"/>
                <a:gd name="T7" fmla="*/ 2147483646 h 278"/>
                <a:gd name="T8" fmla="*/ 2147483646 w 197"/>
                <a:gd name="T9" fmla="*/ 2147483646 h 278"/>
                <a:gd name="T10" fmla="*/ 2147483646 w 197"/>
                <a:gd name="T11" fmla="*/ 2147483646 h 278"/>
                <a:gd name="T12" fmla="*/ 2147483646 w 197"/>
                <a:gd name="T13" fmla="*/ 2147483646 h 278"/>
                <a:gd name="T14" fmla="*/ 2147483646 w 197"/>
                <a:gd name="T15" fmla="*/ 2147483646 h 278"/>
                <a:gd name="T16" fmla="*/ 2147483646 w 197"/>
                <a:gd name="T17" fmla="*/ 2147483646 h 278"/>
                <a:gd name="T18" fmla="*/ 2147483646 w 197"/>
                <a:gd name="T19" fmla="*/ 2147483646 h 278"/>
                <a:gd name="T20" fmla="*/ 2147483646 w 197"/>
                <a:gd name="T21" fmla="*/ 2147483646 h 278"/>
                <a:gd name="T22" fmla="*/ 2147483646 w 197"/>
                <a:gd name="T23" fmla="*/ 2147483646 h 278"/>
                <a:gd name="T24" fmla="*/ 2147483646 w 197"/>
                <a:gd name="T25" fmla="*/ 2147483646 h 278"/>
                <a:gd name="T26" fmla="*/ 2147483646 w 197"/>
                <a:gd name="T27" fmla="*/ 2147483646 h 278"/>
                <a:gd name="T28" fmla="*/ 2147483646 w 197"/>
                <a:gd name="T29" fmla="*/ 2147483646 h 278"/>
                <a:gd name="T30" fmla="*/ 2147483646 w 197"/>
                <a:gd name="T31" fmla="*/ 2147483646 h 278"/>
                <a:gd name="T32" fmla="*/ 2147483646 w 197"/>
                <a:gd name="T33" fmla="*/ 2147483646 h 278"/>
                <a:gd name="T34" fmla="*/ 2147483646 w 197"/>
                <a:gd name="T35" fmla="*/ 2147483646 h 278"/>
                <a:gd name="T36" fmla="*/ 2147483646 w 197"/>
                <a:gd name="T37" fmla="*/ 2147483646 h 278"/>
                <a:gd name="T38" fmla="*/ 2147483646 w 197"/>
                <a:gd name="T39" fmla="*/ 2147483646 h 278"/>
                <a:gd name="T40" fmla="*/ 2147483646 w 197"/>
                <a:gd name="T41" fmla="*/ 2147483646 h 278"/>
                <a:gd name="T42" fmla="*/ 2147483646 w 197"/>
                <a:gd name="T43" fmla="*/ 2147483646 h 278"/>
                <a:gd name="T44" fmla="*/ 2147483646 w 197"/>
                <a:gd name="T45" fmla="*/ 2147483646 h 278"/>
                <a:gd name="T46" fmla="*/ 2147483646 w 197"/>
                <a:gd name="T47" fmla="*/ 2147483646 h 278"/>
                <a:gd name="T48" fmla="*/ 2147483646 w 197"/>
                <a:gd name="T49" fmla="*/ 2147483646 h 278"/>
                <a:gd name="T50" fmla="*/ 2147483646 w 197"/>
                <a:gd name="T51" fmla="*/ 2147483646 h 278"/>
                <a:gd name="T52" fmla="*/ 2147483646 w 197"/>
                <a:gd name="T53" fmla="*/ 2147483646 h 278"/>
                <a:gd name="T54" fmla="*/ 2147483646 w 197"/>
                <a:gd name="T55" fmla="*/ 2147483646 h 278"/>
                <a:gd name="T56" fmla="*/ 2147483646 w 197"/>
                <a:gd name="T57" fmla="*/ 2147483646 h 278"/>
                <a:gd name="T58" fmla="*/ 2147483646 w 197"/>
                <a:gd name="T59" fmla="*/ 2147483646 h 278"/>
                <a:gd name="T60" fmla="*/ 2147483646 w 197"/>
                <a:gd name="T61" fmla="*/ 2147483646 h 27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97" h="278">
                  <a:moveTo>
                    <a:pt x="196" y="116"/>
                  </a:moveTo>
                  <a:cubicBezTo>
                    <a:pt x="197" y="100"/>
                    <a:pt x="193" y="83"/>
                    <a:pt x="183" y="67"/>
                  </a:cubicBezTo>
                  <a:cubicBezTo>
                    <a:pt x="167" y="39"/>
                    <a:pt x="128" y="0"/>
                    <a:pt x="94" y="20"/>
                  </a:cubicBezTo>
                  <a:cubicBezTo>
                    <a:pt x="62" y="19"/>
                    <a:pt x="32" y="46"/>
                    <a:pt x="20" y="75"/>
                  </a:cubicBezTo>
                  <a:cubicBezTo>
                    <a:pt x="20" y="76"/>
                    <a:pt x="19" y="77"/>
                    <a:pt x="19" y="78"/>
                  </a:cubicBezTo>
                  <a:cubicBezTo>
                    <a:pt x="14" y="87"/>
                    <a:pt x="10" y="98"/>
                    <a:pt x="9" y="108"/>
                  </a:cubicBezTo>
                  <a:cubicBezTo>
                    <a:pt x="0" y="125"/>
                    <a:pt x="5" y="149"/>
                    <a:pt x="15" y="172"/>
                  </a:cubicBezTo>
                  <a:cubicBezTo>
                    <a:pt x="17" y="184"/>
                    <a:pt x="21" y="196"/>
                    <a:pt x="27" y="207"/>
                  </a:cubicBezTo>
                  <a:cubicBezTo>
                    <a:pt x="27" y="218"/>
                    <a:pt x="28" y="229"/>
                    <a:pt x="33" y="238"/>
                  </a:cubicBezTo>
                  <a:cubicBezTo>
                    <a:pt x="32" y="239"/>
                    <a:pt x="32" y="239"/>
                    <a:pt x="32" y="239"/>
                  </a:cubicBezTo>
                  <a:cubicBezTo>
                    <a:pt x="32" y="240"/>
                    <a:pt x="32" y="242"/>
                    <a:pt x="32" y="243"/>
                  </a:cubicBezTo>
                  <a:cubicBezTo>
                    <a:pt x="29" y="247"/>
                    <a:pt x="29" y="253"/>
                    <a:pt x="32" y="257"/>
                  </a:cubicBezTo>
                  <a:cubicBezTo>
                    <a:pt x="33" y="259"/>
                    <a:pt x="34" y="261"/>
                    <a:pt x="35" y="263"/>
                  </a:cubicBezTo>
                  <a:cubicBezTo>
                    <a:pt x="39" y="273"/>
                    <a:pt x="52" y="272"/>
                    <a:pt x="56" y="266"/>
                  </a:cubicBezTo>
                  <a:cubicBezTo>
                    <a:pt x="61" y="267"/>
                    <a:pt x="66" y="268"/>
                    <a:pt x="71" y="270"/>
                  </a:cubicBezTo>
                  <a:cubicBezTo>
                    <a:pt x="72" y="272"/>
                    <a:pt x="75" y="273"/>
                    <a:pt x="78" y="273"/>
                  </a:cubicBezTo>
                  <a:cubicBezTo>
                    <a:pt x="81" y="274"/>
                    <a:pt x="85" y="275"/>
                    <a:pt x="88" y="276"/>
                  </a:cubicBezTo>
                  <a:cubicBezTo>
                    <a:pt x="93" y="278"/>
                    <a:pt x="98" y="275"/>
                    <a:pt x="100" y="271"/>
                  </a:cubicBezTo>
                  <a:cubicBezTo>
                    <a:pt x="103" y="271"/>
                    <a:pt x="106" y="269"/>
                    <a:pt x="109" y="266"/>
                  </a:cubicBezTo>
                  <a:cubicBezTo>
                    <a:pt x="119" y="250"/>
                    <a:pt x="130" y="235"/>
                    <a:pt x="138" y="218"/>
                  </a:cubicBezTo>
                  <a:cubicBezTo>
                    <a:pt x="138" y="217"/>
                    <a:pt x="139" y="216"/>
                    <a:pt x="139" y="216"/>
                  </a:cubicBezTo>
                  <a:cubicBezTo>
                    <a:pt x="139" y="215"/>
                    <a:pt x="140" y="215"/>
                    <a:pt x="140" y="214"/>
                  </a:cubicBezTo>
                  <a:cubicBezTo>
                    <a:pt x="160" y="208"/>
                    <a:pt x="177" y="194"/>
                    <a:pt x="186" y="171"/>
                  </a:cubicBezTo>
                  <a:cubicBezTo>
                    <a:pt x="188" y="166"/>
                    <a:pt x="189" y="161"/>
                    <a:pt x="190" y="155"/>
                  </a:cubicBezTo>
                  <a:cubicBezTo>
                    <a:pt x="193" y="149"/>
                    <a:pt x="195" y="142"/>
                    <a:pt x="196" y="135"/>
                  </a:cubicBezTo>
                  <a:cubicBezTo>
                    <a:pt x="196" y="129"/>
                    <a:pt x="196" y="122"/>
                    <a:pt x="196" y="116"/>
                  </a:cubicBezTo>
                  <a:close/>
                  <a:moveTo>
                    <a:pt x="133" y="184"/>
                  </a:moveTo>
                  <a:cubicBezTo>
                    <a:pt x="133" y="183"/>
                    <a:pt x="133" y="183"/>
                    <a:pt x="134" y="182"/>
                  </a:cubicBezTo>
                  <a:cubicBezTo>
                    <a:pt x="137" y="180"/>
                    <a:pt x="140" y="177"/>
                    <a:pt x="144" y="175"/>
                  </a:cubicBezTo>
                  <a:cubicBezTo>
                    <a:pt x="141" y="178"/>
                    <a:pt x="138" y="181"/>
                    <a:pt x="135" y="184"/>
                  </a:cubicBezTo>
                  <a:cubicBezTo>
                    <a:pt x="134" y="184"/>
                    <a:pt x="133" y="184"/>
                    <a:pt x="133" y="184"/>
                  </a:cubicBezTo>
                  <a:close/>
                </a:path>
              </a:pathLst>
            </a:custGeom>
            <a:solidFill>
              <a:srgbClr val="F9E78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153" name="Freeform 21">
              <a:extLst>
                <a:ext uri="{FF2B5EF4-FFF2-40B4-BE49-F238E27FC236}">
                  <a16:creationId xmlns="" xmlns:a16="http://schemas.microsoft.com/office/drawing/2014/main" id="{B3C6E79E-ED9F-47CB-AF51-4FF2E188AB7F}"/>
                </a:ext>
              </a:extLst>
            </p:cNvPr>
            <p:cNvSpPr>
              <a:spLocks/>
            </p:cNvSpPr>
            <p:nvPr/>
          </p:nvSpPr>
          <p:spPr bwMode="auto">
            <a:xfrm>
              <a:off x="8927427" y="1374856"/>
              <a:ext cx="297650" cy="327170"/>
            </a:xfrm>
            <a:custGeom>
              <a:avLst/>
              <a:gdLst>
                <a:gd name="T0" fmla="*/ 2147483646 w 51"/>
                <a:gd name="T1" fmla="*/ 2147483646 h 56"/>
                <a:gd name="T2" fmla="*/ 2147483646 w 51"/>
                <a:gd name="T3" fmla="*/ 2147483646 h 56"/>
                <a:gd name="T4" fmla="*/ 2147483646 w 51"/>
                <a:gd name="T5" fmla="*/ 2147483646 h 56"/>
                <a:gd name="T6" fmla="*/ 2147483646 w 51"/>
                <a:gd name="T7" fmla="*/ 2147483646 h 56"/>
                <a:gd name="T8" fmla="*/ 2147483646 w 51"/>
                <a:gd name="T9" fmla="*/ 2147483646 h 56"/>
                <a:gd name="T10" fmla="*/ 2147483646 w 51"/>
                <a:gd name="T11" fmla="*/ 2147483646 h 56"/>
                <a:gd name="T12" fmla="*/ 2147483646 w 51"/>
                <a:gd name="T13" fmla="*/ 2147483646 h 56"/>
                <a:gd name="T14" fmla="*/ 2147483646 w 51"/>
                <a:gd name="T15" fmla="*/ 2147483646 h 56"/>
                <a:gd name="T16" fmla="*/ 2147483646 w 51"/>
                <a:gd name="T17" fmla="*/ 2147483646 h 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1" h="56">
                  <a:moveTo>
                    <a:pt x="43" y="2"/>
                  </a:moveTo>
                  <a:cubicBezTo>
                    <a:pt x="36" y="5"/>
                    <a:pt x="30" y="10"/>
                    <a:pt x="25" y="16"/>
                  </a:cubicBezTo>
                  <a:cubicBezTo>
                    <a:pt x="15" y="24"/>
                    <a:pt x="6" y="34"/>
                    <a:pt x="2" y="46"/>
                  </a:cubicBezTo>
                  <a:cubicBezTo>
                    <a:pt x="0" y="51"/>
                    <a:pt x="4" y="53"/>
                    <a:pt x="8" y="53"/>
                  </a:cubicBezTo>
                  <a:cubicBezTo>
                    <a:pt x="10" y="55"/>
                    <a:pt x="14" y="56"/>
                    <a:pt x="16" y="54"/>
                  </a:cubicBezTo>
                  <a:cubicBezTo>
                    <a:pt x="29" y="44"/>
                    <a:pt x="41" y="31"/>
                    <a:pt x="45" y="14"/>
                  </a:cubicBezTo>
                  <a:cubicBezTo>
                    <a:pt x="45" y="13"/>
                    <a:pt x="45" y="11"/>
                    <a:pt x="44" y="10"/>
                  </a:cubicBezTo>
                  <a:cubicBezTo>
                    <a:pt x="45" y="9"/>
                    <a:pt x="46" y="9"/>
                    <a:pt x="47" y="8"/>
                  </a:cubicBezTo>
                  <a:cubicBezTo>
                    <a:pt x="51" y="6"/>
                    <a:pt x="47" y="0"/>
                    <a:pt x="43" y="2"/>
                  </a:cubicBezTo>
                  <a:close/>
                </a:path>
              </a:pathLst>
            </a:custGeom>
            <a:solidFill>
              <a:srgbClr val="F9ED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154" name="Freeform 22">
              <a:extLst>
                <a:ext uri="{FF2B5EF4-FFF2-40B4-BE49-F238E27FC236}">
                  <a16:creationId xmlns="" xmlns:a16="http://schemas.microsoft.com/office/drawing/2014/main" id="{6785C136-3789-41EB-B6B2-CE0B6E14FFB4}"/>
                </a:ext>
              </a:extLst>
            </p:cNvPr>
            <p:cNvSpPr>
              <a:spLocks/>
            </p:cNvSpPr>
            <p:nvPr/>
          </p:nvSpPr>
          <p:spPr bwMode="auto">
            <a:xfrm>
              <a:off x="2875811" y="735279"/>
              <a:ext cx="1232418" cy="1869534"/>
            </a:xfrm>
            <a:custGeom>
              <a:avLst/>
              <a:gdLst>
                <a:gd name="T0" fmla="*/ 2147483646 w 212"/>
                <a:gd name="T1" fmla="*/ 2147483646 h 321"/>
                <a:gd name="T2" fmla="*/ 2147483646 w 212"/>
                <a:gd name="T3" fmla="*/ 2147483646 h 321"/>
                <a:gd name="T4" fmla="*/ 2147483646 w 212"/>
                <a:gd name="T5" fmla="*/ 2147483646 h 321"/>
                <a:gd name="T6" fmla="*/ 2147483646 w 212"/>
                <a:gd name="T7" fmla="*/ 2147483646 h 321"/>
                <a:gd name="T8" fmla="*/ 2147483646 w 212"/>
                <a:gd name="T9" fmla="*/ 2147483646 h 321"/>
                <a:gd name="T10" fmla="*/ 2147483646 w 212"/>
                <a:gd name="T11" fmla="*/ 2147483646 h 321"/>
                <a:gd name="T12" fmla="*/ 2147483646 w 212"/>
                <a:gd name="T13" fmla="*/ 2147483646 h 321"/>
                <a:gd name="T14" fmla="*/ 2147483646 w 212"/>
                <a:gd name="T15" fmla="*/ 2147483646 h 321"/>
                <a:gd name="T16" fmla="*/ 2147483646 w 212"/>
                <a:gd name="T17" fmla="*/ 2147483646 h 321"/>
                <a:gd name="T18" fmla="*/ 2147483646 w 212"/>
                <a:gd name="T19" fmla="*/ 2147483646 h 321"/>
                <a:gd name="T20" fmla="*/ 2147483646 w 212"/>
                <a:gd name="T21" fmla="*/ 2147483646 h 321"/>
                <a:gd name="T22" fmla="*/ 2147483646 w 212"/>
                <a:gd name="T23" fmla="*/ 2147483646 h 321"/>
                <a:gd name="T24" fmla="*/ 2147483646 w 212"/>
                <a:gd name="T25" fmla="*/ 2147483646 h 321"/>
                <a:gd name="T26" fmla="*/ 2147483646 w 212"/>
                <a:gd name="T27" fmla="*/ 2147483646 h 321"/>
                <a:gd name="T28" fmla="*/ 2147483646 w 212"/>
                <a:gd name="T29" fmla="*/ 2147483646 h 321"/>
                <a:gd name="T30" fmla="*/ 2147483646 w 212"/>
                <a:gd name="T31" fmla="*/ 2147483646 h 321"/>
                <a:gd name="T32" fmla="*/ 2147483646 w 212"/>
                <a:gd name="T33" fmla="*/ 2147483646 h 321"/>
                <a:gd name="T34" fmla="*/ 2147483646 w 212"/>
                <a:gd name="T35" fmla="*/ 2147483646 h 321"/>
                <a:gd name="T36" fmla="*/ 2147483646 w 212"/>
                <a:gd name="T37" fmla="*/ 2147483646 h 321"/>
                <a:gd name="T38" fmla="*/ 2147483646 w 212"/>
                <a:gd name="T39" fmla="*/ 2147483646 h 321"/>
                <a:gd name="T40" fmla="*/ 2147483646 w 212"/>
                <a:gd name="T41" fmla="*/ 2147483646 h 321"/>
                <a:gd name="T42" fmla="*/ 2147483646 w 212"/>
                <a:gd name="T43" fmla="*/ 2147483646 h 321"/>
                <a:gd name="T44" fmla="*/ 2147483646 w 212"/>
                <a:gd name="T45" fmla="*/ 2147483646 h 321"/>
                <a:gd name="T46" fmla="*/ 2147483646 w 212"/>
                <a:gd name="T47" fmla="*/ 2147483646 h 321"/>
                <a:gd name="T48" fmla="*/ 2147483646 w 212"/>
                <a:gd name="T49" fmla="*/ 2147483646 h 321"/>
                <a:gd name="T50" fmla="*/ 2147483646 w 212"/>
                <a:gd name="T51" fmla="*/ 2147483646 h 321"/>
                <a:gd name="T52" fmla="*/ 2147483646 w 212"/>
                <a:gd name="T53" fmla="*/ 2147483646 h 321"/>
                <a:gd name="T54" fmla="*/ 2147483646 w 212"/>
                <a:gd name="T55" fmla="*/ 2147483646 h 321"/>
                <a:gd name="T56" fmla="*/ 2147483646 w 212"/>
                <a:gd name="T57" fmla="*/ 2147483646 h 321"/>
                <a:gd name="T58" fmla="*/ 2147483646 w 212"/>
                <a:gd name="T59" fmla="*/ 2147483646 h 321"/>
                <a:gd name="T60" fmla="*/ 2147483646 w 212"/>
                <a:gd name="T61" fmla="*/ 2147483646 h 321"/>
                <a:gd name="T62" fmla="*/ 2147483646 w 212"/>
                <a:gd name="T63" fmla="*/ 2147483646 h 321"/>
                <a:gd name="T64" fmla="*/ 2147483646 w 212"/>
                <a:gd name="T65" fmla="*/ 2147483646 h 321"/>
                <a:gd name="T66" fmla="*/ 2147483646 w 212"/>
                <a:gd name="T67" fmla="*/ 2147483646 h 321"/>
                <a:gd name="T68" fmla="*/ 2147483646 w 212"/>
                <a:gd name="T69" fmla="*/ 2147483646 h 32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12" h="321">
                  <a:moveTo>
                    <a:pt x="211" y="251"/>
                  </a:moveTo>
                  <a:cubicBezTo>
                    <a:pt x="211" y="251"/>
                    <a:pt x="211" y="251"/>
                    <a:pt x="211" y="251"/>
                  </a:cubicBezTo>
                  <a:cubicBezTo>
                    <a:pt x="211" y="250"/>
                    <a:pt x="211" y="249"/>
                    <a:pt x="211" y="248"/>
                  </a:cubicBezTo>
                  <a:cubicBezTo>
                    <a:pt x="208" y="233"/>
                    <a:pt x="199" y="219"/>
                    <a:pt x="189" y="207"/>
                  </a:cubicBezTo>
                  <a:cubicBezTo>
                    <a:pt x="172" y="181"/>
                    <a:pt x="150" y="158"/>
                    <a:pt x="123" y="144"/>
                  </a:cubicBezTo>
                  <a:cubicBezTo>
                    <a:pt x="120" y="129"/>
                    <a:pt x="116" y="115"/>
                    <a:pt x="112" y="100"/>
                  </a:cubicBezTo>
                  <a:cubicBezTo>
                    <a:pt x="111" y="95"/>
                    <a:pt x="110" y="91"/>
                    <a:pt x="109" y="86"/>
                  </a:cubicBezTo>
                  <a:cubicBezTo>
                    <a:pt x="107" y="77"/>
                    <a:pt x="105" y="68"/>
                    <a:pt x="103" y="59"/>
                  </a:cubicBezTo>
                  <a:cubicBezTo>
                    <a:pt x="103" y="57"/>
                    <a:pt x="102" y="54"/>
                    <a:pt x="102" y="52"/>
                  </a:cubicBezTo>
                  <a:cubicBezTo>
                    <a:pt x="113" y="45"/>
                    <a:pt x="121" y="35"/>
                    <a:pt x="120" y="22"/>
                  </a:cubicBezTo>
                  <a:cubicBezTo>
                    <a:pt x="120" y="17"/>
                    <a:pt x="117" y="13"/>
                    <a:pt x="113" y="12"/>
                  </a:cubicBezTo>
                  <a:cubicBezTo>
                    <a:pt x="92" y="7"/>
                    <a:pt x="42" y="0"/>
                    <a:pt x="27" y="21"/>
                  </a:cubicBezTo>
                  <a:cubicBezTo>
                    <a:pt x="25" y="22"/>
                    <a:pt x="24" y="24"/>
                    <a:pt x="24" y="26"/>
                  </a:cubicBezTo>
                  <a:cubicBezTo>
                    <a:pt x="18" y="29"/>
                    <a:pt x="12" y="33"/>
                    <a:pt x="7" y="37"/>
                  </a:cubicBezTo>
                  <a:cubicBezTo>
                    <a:pt x="1" y="42"/>
                    <a:pt x="0" y="50"/>
                    <a:pt x="7" y="54"/>
                  </a:cubicBezTo>
                  <a:cubicBezTo>
                    <a:pt x="12" y="58"/>
                    <a:pt x="18" y="60"/>
                    <a:pt x="26" y="62"/>
                  </a:cubicBezTo>
                  <a:cubicBezTo>
                    <a:pt x="32" y="95"/>
                    <a:pt x="44" y="126"/>
                    <a:pt x="57" y="157"/>
                  </a:cubicBezTo>
                  <a:cubicBezTo>
                    <a:pt x="56" y="158"/>
                    <a:pt x="55" y="159"/>
                    <a:pt x="55" y="161"/>
                  </a:cubicBezTo>
                  <a:cubicBezTo>
                    <a:pt x="46" y="192"/>
                    <a:pt x="36" y="222"/>
                    <a:pt x="33" y="254"/>
                  </a:cubicBezTo>
                  <a:cubicBezTo>
                    <a:pt x="33" y="254"/>
                    <a:pt x="33" y="254"/>
                    <a:pt x="33" y="254"/>
                  </a:cubicBezTo>
                  <a:cubicBezTo>
                    <a:pt x="33" y="254"/>
                    <a:pt x="33" y="254"/>
                    <a:pt x="33" y="254"/>
                  </a:cubicBezTo>
                  <a:cubicBezTo>
                    <a:pt x="33" y="255"/>
                    <a:pt x="32" y="256"/>
                    <a:pt x="32" y="256"/>
                  </a:cubicBezTo>
                  <a:cubicBezTo>
                    <a:pt x="32" y="260"/>
                    <a:pt x="33" y="262"/>
                    <a:pt x="36" y="263"/>
                  </a:cubicBezTo>
                  <a:cubicBezTo>
                    <a:pt x="32" y="287"/>
                    <a:pt x="36" y="310"/>
                    <a:pt x="54" y="316"/>
                  </a:cubicBezTo>
                  <a:cubicBezTo>
                    <a:pt x="63" y="319"/>
                    <a:pt x="71" y="317"/>
                    <a:pt x="77" y="312"/>
                  </a:cubicBezTo>
                  <a:cubicBezTo>
                    <a:pt x="80" y="316"/>
                    <a:pt x="84" y="319"/>
                    <a:pt x="89" y="317"/>
                  </a:cubicBezTo>
                  <a:cubicBezTo>
                    <a:pt x="94" y="316"/>
                    <a:pt x="98" y="313"/>
                    <a:pt x="102" y="311"/>
                  </a:cubicBezTo>
                  <a:cubicBezTo>
                    <a:pt x="104" y="313"/>
                    <a:pt x="106" y="315"/>
                    <a:pt x="108" y="317"/>
                  </a:cubicBezTo>
                  <a:cubicBezTo>
                    <a:pt x="113" y="321"/>
                    <a:pt x="121" y="321"/>
                    <a:pt x="125" y="315"/>
                  </a:cubicBezTo>
                  <a:cubicBezTo>
                    <a:pt x="126" y="313"/>
                    <a:pt x="127" y="311"/>
                    <a:pt x="128" y="309"/>
                  </a:cubicBezTo>
                  <a:cubicBezTo>
                    <a:pt x="133" y="310"/>
                    <a:pt x="137" y="307"/>
                    <a:pt x="139" y="302"/>
                  </a:cubicBezTo>
                  <a:cubicBezTo>
                    <a:pt x="139" y="301"/>
                    <a:pt x="139" y="301"/>
                    <a:pt x="139" y="301"/>
                  </a:cubicBezTo>
                  <a:cubicBezTo>
                    <a:pt x="145" y="300"/>
                    <a:pt x="151" y="298"/>
                    <a:pt x="157" y="297"/>
                  </a:cubicBezTo>
                  <a:cubicBezTo>
                    <a:pt x="185" y="293"/>
                    <a:pt x="212" y="286"/>
                    <a:pt x="212" y="257"/>
                  </a:cubicBezTo>
                  <a:cubicBezTo>
                    <a:pt x="212" y="255"/>
                    <a:pt x="212" y="253"/>
                    <a:pt x="211" y="251"/>
                  </a:cubicBezTo>
                  <a:close/>
                </a:path>
              </a:pathLst>
            </a:custGeom>
            <a:solidFill>
              <a:srgbClr val="9ED4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155" name="Freeform 23">
              <a:extLst>
                <a:ext uri="{FF2B5EF4-FFF2-40B4-BE49-F238E27FC236}">
                  <a16:creationId xmlns="" xmlns:a16="http://schemas.microsoft.com/office/drawing/2014/main" id="{920FB912-8E2D-4763-85F5-4510C38F917E}"/>
                </a:ext>
              </a:extLst>
            </p:cNvPr>
            <p:cNvSpPr>
              <a:spLocks noEditPoints="1"/>
            </p:cNvSpPr>
            <p:nvPr/>
          </p:nvSpPr>
          <p:spPr bwMode="auto">
            <a:xfrm>
              <a:off x="726076" y="3251768"/>
              <a:ext cx="1227497" cy="1188139"/>
            </a:xfrm>
            <a:custGeom>
              <a:avLst/>
              <a:gdLst>
                <a:gd name="T0" fmla="*/ 2147483646 w 211"/>
                <a:gd name="T1" fmla="*/ 2147483646 h 204"/>
                <a:gd name="T2" fmla="*/ 2147483646 w 211"/>
                <a:gd name="T3" fmla="*/ 2147483646 h 204"/>
                <a:gd name="T4" fmla="*/ 2147483646 w 211"/>
                <a:gd name="T5" fmla="*/ 2147483646 h 204"/>
                <a:gd name="T6" fmla="*/ 2147483646 w 211"/>
                <a:gd name="T7" fmla="*/ 2147483646 h 204"/>
                <a:gd name="T8" fmla="*/ 2147483646 w 211"/>
                <a:gd name="T9" fmla="*/ 2147483646 h 204"/>
                <a:gd name="T10" fmla="*/ 2147483646 w 211"/>
                <a:gd name="T11" fmla="*/ 2147483646 h 204"/>
                <a:gd name="T12" fmla="*/ 2147483646 w 211"/>
                <a:gd name="T13" fmla="*/ 2147483646 h 204"/>
                <a:gd name="T14" fmla="*/ 2147483646 w 211"/>
                <a:gd name="T15" fmla="*/ 2147483646 h 204"/>
                <a:gd name="T16" fmla="*/ 2147483646 w 211"/>
                <a:gd name="T17" fmla="*/ 2147483646 h 204"/>
                <a:gd name="T18" fmla="*/ 2147483646 w 211"/>
                <a:gd name="T19" fmla="*/ 2147483646 h 204"/>
                <a:gd name="T20" fmla="*/ 2147483646 w 211"/>
                <a:gd name="T21" fmla="*/ 2147483646 h 204"/>
                <a:gd name="T22" fmla="*/ 2147483646 w 211"/>
                <a:gd name="T23" fmla="*/ 2147483646 h 204"/>
                <a:gd name="T24" fmla="*/ 2147483646 w 211"/>
                <a:gd name="T25" fmla="*/ 2147483646 h 204"/>
                <a:gd name="T26" fmla="*/ 2147483646 w 211"/>
                <a:gd name="T27" fmla="*/ 2147483646 h 204"/>
                <a:gd name="T28" fmla="*/ 2147483646 w 211"/>
                <a:gd name="T29" fmla="*/ 2147483646 h 204"/>
                <a:gd name="T30" fmla="*/ 2147483646 w 211"/>
                <a:gd name="T31" fmla="*/ 2147483646 h 204"/>
                <a:gd name="T32" fmla="*/ 2147483646 w 211"/>
                <a:gd name="T33" fmla="*/ 2147483646 h 204"/>
                <a:gd name="T34" fmla="*/ 2147483646 w 211"/>
                <a:gd name="T35" fmla="*/ 2147483646 h 204"/>
                <a:gd name="T36" fmla="*/ 2147483646 w 211"/>
                <a:gd name="T37" fmla="*/ 2147483646 h 204"/>
                <a:gd name="T38" fmla="*/ 2147483646 w 211"/>
                <a:gd name="T39" fmla="*/ 2147483646 h 204"/>
                <a:gd name="T40" fmla="*/ 2147483646 w 211"/>
                <a:gd name="T41" fmla="*/ 2147483646 h 204"/>
                <a:gd name="T42" fmla="*/ 2147483646 w 211"/>
                <a:gd name="T43" fmla="*/ 2147483646 h 204"/>
                <a:gd name="T44" fmla="*/ 2147483646 w 211"/>
                <a:gd name="T45" fmla="*/ 2147483646 h 204"/>
                <a:gd name="T46" fmla="*/ 2147483646 w 211"/>
                <a:gd name="T47" fmla="*/ 2147483646 h 204"/>
                <a:gd name="T48" fmla="*/ 2147483646 w 211"/>
                <a:gd name="T49" fmla="*/ 2147483646 h 204"/>
                <a:gd name="T50" fmla="*/ 2147483646 w 211"/>
                <a:gd name="T51" fmla="*/ 2147483646 h 204"/>
                <a:gd name="T52" fmla="*/ 2147483646 w 211"/>
                <a:gd name="T53" fmla="*/ 2147483646 h 204"/>
                <a:gd name="T54" fmla="*/ 2147483646 w 211"/>
                <a:gd name="T55" fmla="*/ 2147483646 h 204"/>
                <a:gd name="T56" fmla="*/ 2147483646 w 211"/>
                <a:gd name="T57" fmla="*/ 2147483646 h 204"/>
                <a:gd name="T58" fmla="*/ 2147483646 w 211"/>
                <a:gd name="T59" fmla="*/ 2147483646 h 204"/>
                <a:gd name="T60" fmla="*/ 2147483646 w 211"/>
                <a:gd name="T61" fmla="*/ 2147483646 h 204"/>
                <a:gd name="T62" fmla="*/ 2147483646 w 211"/>
                <a:gd name="T63" fmla="*/ 2147483646 h 204"/>
                <a:gd name="T64" fmla="*/ 2147483646 w 211"/>
                <a:gd name="T65" fmla="*/ 2147483646 h 204"/>
                <a:gd name="T66" fmla="*/ 2147483646 w 211"/>
                <a:gd name="T67" fmla="*/ 2147483646 h 204"/>
                <a:gd name="T68" fmla="*/ 2147483646 w 211"/>
                <a:gd name="T69" fmla="*/ 2147483646 h 204"/>
                <a:gd name="T70" fmla="*/ 2147483646 w 211"/>
                <a:gd name="T71" fmla="*/ 2147483646 h 204"/>
                <a:gd name="T72" fmla="*/ 2147483646 w 211"/>
                <a:gd name="T73" fmla="*/ 2147483646 h 204"/>
                <a:gd name="T74" fmla="*/ 2147483646 w 211"/>
                <a:gd name="T75" fmla="*/ 2147483646 h 204"/>
                <a:gd name="T76" fmla="*/ 2147483646 w 211"/>
                <a:gd name="T77" fmla="*/ 2147483646 h 204"/>
                <a:gd name="T78" fmla="*/ 2147483646 w 211"/>
                <a:gd name="T79" fmla="*/ 2147483646 h 204"/>
                <a:gd name="T80" fmla="*/ 2147483646 w 211"/>
                <a:gd name="T81" fmla="*/ 2147483646 h 204"/>
                <a:gd name="T82" fmla="*/ 2147483646 w 211"/>
                <a:gd name="T83" fmla="*/ 2147483646 h 204"/>
                <a:gd name="T84" fmla="*/ 2147483646 w 211"/>
                <a:gd name="T85" fmla="*/ 2147483646 h 204"/>
                <a:gd name="T86" fmla="*/ 2147483646 w 211"/>
                <a:gd name="T87" fmla="*/ 2147483646 h 204"/>
                <a:gd name="T88" fmla="*/ 2147483646 w 211"/>
                <a:gd name="T89" fmla="*/ 2147483646 h 204"/>
                <a:gd name="T90" fmla="*/ 2147483646 w 211"/>
                <a:gd name="T91" fmla="*/ 2147483646 h 204"/>
                <a:gd name="T92" fmla="*/ 2147483646 w 211"/>
                <a:gd name="T93" fmla="*/ 2147483646 h 204"/>
                <a:gd name="T94" fmla="*/ 2147483646 w 211"/>
                <a:gd name="T95" fmla="*/ 2147483646 h 204"/>
                <a:gd name="T96" fmla="*/ 2147483646 w 211"/>
                <a:gd name="T97" fmla="*/ 2147483646 h 204"/>
                <a:gd name="T98" fmla="*/ 2147483646 w 211"/>
                <a:gd name="T99" fmla="*/ 2147483646 h 204"/>
                <a:gd name="T100" fmla="*/ 2147483646 w 211"/>
                <a:gd name="T101" fmla="*/ 2147483646 h 204"/>
                <a:gd name="T102" fmla="*/ 2147483646 w 211"/>
                <a:gd name="T103" fmla="*/ 2147483646 h 204"/>
                <a:gd name="T104" fmla="*/ 2147483646 w 211"/>
                <a:gd name="T105" fmla="*/ 2147483646 h 20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11" h="204">
                  <a:moveTo>
                    <a:pt x="191" y="21"/>
                  </a:moveTo>
                  <a:cubicBezTo>
                    <a:pt x="189" y="18"/>
                    <a:pt x="184" y="18"/>
                    <a:pt x="181" y="20"/>
                  </a:cubicBezTo>
                  <a:cubicBezTo>
                    <a:pt x="168" y="26"/>
                    <a:pt x="156" y="37"/>
                    <a:pt x="146" y="49"/>
                  </a:cubicBezTo>
                  <a:cubicBezTo>
                    <a:pt x="146" y="49"/>
                    <a:pt x="145" y="49"/>
                    <a:pt x="144" y="50"/>
                  </a:cubicBezTo>
                  <a:cubicBezTo>
                    <a:pt x="131" y="57"/>
                    <a:pt x="119" y="72"/>
                    <a:pt x="110" y="90"/>
                  </a:cubicBezTo>
                  <a:cubicBezTo>
                    <a:pt x="109" y="88"/>
                    <a:pt x="109" y="87"/>
                    <a:pt x="108" y="85"/>
                  </a:cubicBezTo>
                  <a:cubicBezTo>
                    <a:pt x="107" y="83"/>
                    <a:pt x="106" y="81"/>
                    <a:pt x="105" y="79"/>
                  </a:cubicBezTo>
                  <a:cubicBezTo>
                    <a:pt x="99" y="56"/>
                    <a:pt x="90" y="32"/>
                    <a:pt x="75" y="14"/>
                  </a:cubicBezTo>
                  <a:cubicBezTo>
                    <a:pt x="64" y="0"/>
                    <a:pt x="47" y="0"/>
                    <a:pt x="36" y="10"/>
                  </a:cubicBezTo>
                  <a:cubicBezTo>
                    <a:pt x="34" y="9"/>
                    <a:pt x="31" y="7"/>
                    <a:pt x="27" y="6"/>
                  </a:cubicBezTo>
                  <a:cubicBezTo>
                    <a:pt x="24" y="5"/>
                    <a:pt x="21" y="7"/>
                    <a:pt x="19" y="10"/>
                  </a:cubicBezTo>
                  <a:cubicBezTo>
                    <a:pt x="0" y="37"/>
                    <a:pt x="21" y="76"/>
                    <a:pt x="35" y="101"/>
                  </a:cubicBezTo>
                  <a:cubicBezTo>
                    <a:pt x="47" y="123"/>
                    <a:pt x="63" y="145"/>
                    <a:pt x="81" y="164"/>
                  </a:cubicBezTo>
                  <a:cubicBezTo>
                    <a:pt x="90" y="181"/>
                    <a:pt x="103" y="198"/>
                    <a:pt x="120" y="198"/>
                  </a:cubicBezTo>
                  <a:cubicBezTo>
                    <a:pt x="121" y="199"/>
                    <a:pt x="121" y="199"/>
                    <a:pt x="122" y="199"/>
                  </a:cubicBezTo>
                  <a:cubicBezTo>
                    <a:pt x="135" y="204"/>
                    <a:pt x="145" y="199"/>
                    <a:pt x="153" y="189"/>
                  </a:cubicBezTo>
                  <a:cubicBezTo>
                    <a:pt x="172" y="174"/>
                    <a:pt x="183" y="140"/>
                    <a:pt x="189" y="122"/>
                  </a:cubicBezTo>
                  <a:cubicBezTo>
                    <a:pt x="197" y="95"/>
                    <a:pt x="211" y="46"/>
                    <a:pt x="191" y="21"/>
                  </a:cubicBezTo>
                  <a:close/>
                  <a:moveTo>
                    <a:pt x="97" y="132"/>
                  </a:moveTo>
                  <a:cubicBezTo>
                    <a:pt x="94" y="126"/>
                    <a:pt x="90" y="119"/>
                    <a:pt x="87" y="113"/>
                  </a:cubicBezTo>
                  <a:cubicBezTo>
                    <a:pt x="89" y="114"/>
                    <a:pt x="91" y="114"/>
                    <a:pt x="92" y="113"/>
                  </a:cubicBezTo>
                  <a:cubicBezTo>
                    <a:pt x="94" y="118"/>
                    <a:pt x="96" y="123"/>
                    <a:pt x="97" y="128"/>
                  </a:cubicBezTo>
                  <a:cubicBezTo>
                    <a:pt x="97" y="129"/>
                    <a:pt x="97" y="130"/>
                    <a:pt x="97" y="132"/>
                  </a:cubicBezTo>
                  <a:close/>
                  <a:moveTo>
                    <a:pt x="69" y="67"/>
                  </a:moveTo>
                  <a:cubicBezTo>
                    <a:pt x="69" y="69"/>
                    <a:pt x="69" y="70"/>
                    <a:pt x="69" y="72"/>
                  </a:cubicBezTo>
                  <a:cubicBezTo>
                    <a:pt x="69" y="71"/>
                    <a:pt x="69" y="70"/>
                    <a:pt x="68" y="69"/>
                  </a:cubicBezTo>
                  <a:cubicBezTo>
                    <a:pt x="68" y="68"/>
                    <a:pt x="67" y="67"/>
                    <a:pt x="66" y="66"/>
                  </a:cubicBezTo>
                  <a:cubicBezTo>
                    <a:pt x="66" y="65"/>
                    <a:pt x="66" y="64"/>
                    <a:pt x="66" y="63"/>
                  </a:cubicBezTo>
                  <a:cubicBezTo>
                    <a:pt x="67" y="64"/>
                    <a:pt x="68" y="66"/>
                    <a:pt x="69" y="67"/>
                  </a:cubicBezTo>
                  <a:close/>
                  <a:moveTo>
                    <a:pt x="42" y="47"/>
                  </a:moveTo>
                  <a:cubicBezTo>
                    <a:pt x="42" y="44"/>
                    <a:pt x="41" y="41"/>
                    <a:pt x="42" y="38"/>
                  </a:cubicBezTo>
                  <a:cubicBezTo>
                    <a:pt x="42" y="38"/>
                    <a:pt x="42" y="38"/>
                    <a:pt x="42" y="38"/>
                  </a:cubicBezTo>
                  <a:cubicBezTo>
                    <a:pt x="42" y="38"/>
                    <a:pt x="43" y="39"/>
                    <a:pt x="43" y="39"/>
                  </a:cubicBezTo>
                  <a:cubicBezTo>
                    <a:pt x="43" y="42"/>
                    <a:pt x="43" y="44"/>
                    <a:pt x="42" y="47"/>
                  </a:cubicBezTo>
                  <a:close/>
                  <a:moveTo>
                    <a:pt x="50" y="19"/>
                  </a:moveTo>
                  <a:cubicBezTo>
                    <a:pt x="54" y="14"/>
                    <a:pt x="60" y="18"/>
                    <a:pt x="65" y="23"/>
                  </a:cubicBezTo>
                  <a:cubicBezTo>
                    <a:pt x="63" y="21"/>
                    <a:pt x="61" y="19"/>
                    <a:pt x="58" y="18"/>
                  </a:cubicBezTo>
                  <a:cubicBezTo>
                    <a:pt x="56" y="16"/>
                    <a:pt x="52" y="17"/>
                    <a:pt x="50" y="19"/>
                  </a:cubicBezTo>
                  <a:close/>
                  <a:moveTo>
                    <a:pt x="136" y="145"/>
                  </a:moveTo>
                  <a:cubicBezTo>
                    <a:pt x="133" y="152"/>
                    <a:pt x="129" y="158"/>
                    <a:pt x="125" y="163"/>
                  </a:cubicBezTo>
                  <a:cubicBezTo>
                    <a:pt x="124" y="154"/>
                    <a:pt x="126" y="144"/>
                    <a:pt x="127" y="136"/>
                  </a:cubicBezTo>
                  <a:cubicBezTo>
                    <a:pt x="128" y="135"/>
                    <a:pt x="129" y="135"/>
                    <a:pt x="130" y="134"/>
                  </a:cubicBezTo>
                  <a:cubicBezTo>
                    <a:pt x="132" y="132"/>
                    <a:pt x="134" y="130"/>
                    <a:pt x="136" y="128"/>
                  </a:cubicBezTo>
                  <a:cubicBezTo>
                    <a:pt x="137" y="134"/>
                    <a:pt x="137" y="139"/>
                    <a:pt x="136" y="145"/>
                  </a:cubicBezTo>
                  <a:close/>
                  <a:moveTo>
                    <a:pt x="166" y="76"/>
                  </a:moveTo>
                  <a:cubicBezTo>
                    <a:pt x="165" y="72"/>
                    <a:pt x="164" y="68"/>
                    <a:pt x="163" y="64"/>
                  </a:cubicBezTo>
                  <a:cubicBezTo>
                    <a:pt x="164" y="63"/>
                    <a:pt x="165" y="62"/>
                    <a:pt x="167" y="61"/>
                  </a:cubicBezTo>
                  <a:cubicBezTo>
                    <a:pt x="167" y="66"/>
                    <a:pt x="167" y="71"/>
                    <a:pt x="166" y="76"/>
                  </a:cubicBezTo>
                  <a:close/>
                  <a:moveTo>
                    <a:pt x="183" y="74"/>
                  </a:moveTo>
                  <a:cubicBezTo>
                    <a:pt x="183" y="64"/>
                    <a:pt x="183" y="56"/>
                    <a:pt x="183" y="51"/>
                  </a:cubicBezTo>
                  <a:cubicBezTo>
                    <a:pt x="183" y="47"/>
                    <a:pt x="180" y="44"/>
                    <a:pt x="177" y="43"/>
                  </a:cubicBezTo>
                  <a:cubicBezTo>
                    <a:pt x="179" y="41"/>
                    <a:pt x="180" y="40"/>
                    <a:pt x="182" y="39"/>
                  </a:cubicBezTo>
                  <a:cubicBezTo>
                    <a:pt x="186" y="48"/>
                    <a:pt x="185" y="61"/>
                    <a:pt x="183" y="74"/>
                  </a:cubicBezTo>
                  <a:close/>
                </a:path>
              </a:pathLst>
            </a:custGeom>
            <a:solidFill>
              <a:srgbClr val="ED435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156" name="Freeform 24">
              <a:extLst>
                <a:ext uri="{FF2B5EF4-FFF2-40B4-BE49-F238E27FC236}">
                  <a16:creationId xmlns="" xmlns:a16="http://schemas.microsoft.com/office/drawing/2014/main" id="{B773EB8E-9644-4745-B949-B144DB82DFD2}"/>
                </a:ext>
              </a:extLst>
            </p:cNvPr>
            <p:cNvSpPr>
              <a:spLocks/>
            </p:cNvSpPr>
            <p:nvPr/>
          </p:nvSpPr>
          <p:spPr bwMode="auto">
            <a:xfrm>
              <a:off x="2042128" y="2553153"/>
              <a:ext cx="580540" cy="674016"/>
            </a:xfrm>
            <a:custGeom>
              <a:avLst/>
              <a:gdLst>
                <a:gd name="T0" fmla="*/ 2147483646 w 100"/>
                <a:gd name="T1" fmla="*/ 2147483646 h 116"/>
                <a:gd name="T2" fmla="*/ 2147483646 w 100"/>
                <a:gd name="T3" fmla="*/ 2147483646 h 116"/>
                <a:gd name="T4" fmla="*/ 2147483646 w 100"/>
                <a:gd name="T5" fmla="*/ 2147483646 h 116"/>
                <a:gd name="T6" fmla="*/ 2147483646 w 100"/>
                <a:gd name="T7" fmla="*/ 2147483646 h 116"/>
                <a:gd name="T8" fmla="*/ 2147483646 w 100"/>
                <a:gd name="T9" fmla="*/ 2147483646 h 116"/>
                <a:gd name="T10" fmla="*/ 2147483646 w 100"/>
                <a:gd name="T11" fmla="*/ 2147483646 h 116"/>
                <a:gd name="T12" fmla="*/ 2147483646 w 100"/>
                <a:gd name="T13" fmla="*/ 2147483646 h 116"/>
                <a:gd name="T14" fmla="*/ 2147483646 w 100"/>
                <a:gd name="T15" fmla="*/ 2147483646 h 116"/>
                <a:gd name="T16" fmla="*/ 2147483646 w 100"/>
                <a:gd name="T17" fmla="*/ 2147483646 h 116"/>
                <a:gd name="T18" fmla="*/ 2147483646 w 100"/>
                <a:gd name="T19" fmla="*/ 2147483646 h 116"/>
                <a:gd name="T20" fmla="*/ 2147483646 w 100"/>
                <a:gd name="T21" fmla="*/ 2147483646 h 116"/>
                <a:gd name="T22" fmla="*/ 2147483646 w 100"/>
                <a:gd name="T23" fmla="*/ 2147483646 h 116"/>
                <a:gd name="T24" fmla="*/ 2147483646 w 100"/>
                <a:gd name="T25" fmla="*/ 2147483646 h 116"/>
                <a:gd name="T26" fmla="*/ 2147483646 w 100"/>
                <a:gd name="T27" fmla="*/ 2147483646 h 116"/>
                <a:gd name="T28" fmla="*/ 2147483646 w 100"/>
                <a:gd name="T29" fmla="*/ 2147483646 h 116"/>
                <a:gd name="T30" fmla="*/ 2147483646 w 100"/>
                <a:gd name="T31" fmla="*/ 2147483646 h 116"/>
                <a:gd name="T32" fmla="*/ 2147483646 w 100"/>
                <a:gd name="T33" fmla="*/ 2147483646 h 116"/>
                <a:gd name="T34" fmla="*/ 2147483646 w 100"/>
                <a:gd name="T35" fmla="*/ 2147483646 h 116"/>
                <a:gd name="T36" fmla="*/ 2147483646 w 100"/>
                <a:gd name="T37" fmla="*/ 2147483646 h 116"/>
                <a:gd name="T38" fmla="*/ 2147483646 w 100"/>
                <a:gd name="T39" fmla="*/ 2147483646 h 116"/>
                <a:gd name="T40" fmla="*/ 2147483646 w 100"/>
                <a:gd name="T41" fmla="*/ 2147483646 h 116"/>
                <a:gd name="T42" fmla="*/ 2147483646 w 100"/>
                <a:gd name="T43" fmla="*/ 2147483646 h 116"/>
                <a:gd name="T44" fmla="*/ 2147483646 w 100"/>
                <a:gd name="T45" fmla="*/ 2147483646 h 1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00" h="116">
                  <a:moveTo>
                    <a:pt x="85" y="28"/>
                  </a:moveTo>
                  <a:cubicBezTo>
                    <a:pt x="79" y="33"/>
                    <a:pt x="73" y="38"/>
                    <a:pt x="66" y="42"/>
                  </a:cubicBezTo>
                  <a:cubicBezTo>
                    <a:pt x="65" y="41"/>
                    <a:pt x="64" y="39"/>
                    <a:pt x="63" y="37"/>
                  </a:cubicBezTo>
                  <a:cubicBezTo>
                    <a:pt x="63" y="32"/>
                    <a:pt x="63" y="27"/>
                    <a:pt x="62" y="22"/>
                  </a:cubicBezTo>
                  <a:cubicBezTo>
                    <a:pt x="62" y="17"/>
                    <a:pt x="56" y="16"/>
                    <a:pt x="54" y="20"/>
                  </a:cubicBezTo>
                  <a:cubicBezTo>
                    <a:pt x="52" y="16"/>
                    <a:pt x="50" y="12"/>
                    <a:pt x="48" y="7"/>
                  </a:cubicBezTo>
                  <a:cubicBezTo>
                    <a:pt x="45" y="0"/>
                    <a:pt x="33" y="5"/>
                    <a:pt x="35" y="13"/>
                  </a:cubicBezTo>
                  <a:cubicBezTo>
                    <a:pt x="37" y="21"/>
                    <a:pt x="41" y="29"/>
                    <a:pt x="44" y="36"/>
                  </a:cubicBezTo>
                  <a:cubicBezTo>
                    <a:pt x="41" y="43"/>
                    <a:pt x="38" y="49"/>
                    <a:pt x="35" y="56"/>
                  </a:cubicBezTo>
                  <a:cubicBezTo>
                    <a:pt x="27" y="58"/>
                    <a:pt x="19" y="59"/>
                    <a:pt x="10" y="59"/>
                  </a:cubicBezTo>
                  <a:cubicBezTo>
                    <a:pt x="0" y="60"/>
                    <a:pt x="0" y="75"/>
                    <a:pt x="10" y="75"/>
                  </a:cubicBezTo>
                  <a:cubicBezTo>
                    <a:pt x="16" y="74"/>
                    <a:pt x="22" y="75"/>
                    <a:pt x="28" y="76"/>
                  </a:cubicBezTo>
                  <a:cubicBezTo>
                    <a:pt x="26" y="83"/>
                    <a:pt x="24" y="90"/>
                    <a:pt x="22" y="97"/>
                  </a:cubicBezTo>
                  <a:cubicBezTo>
                    <a:pt x="21" y="101"/>
                    <a:pt x="24" y="105"/>
                    <a:pt x="27" y="106"/>
                  </a:cubicBezTo>
                  <a:cubicBezTo>
                    <a:pt x="27" y="106"/>
                    <a:pt x="27" y="107"/>
                    <a:pt x="27" y="107"/>
                  </a:cubicBezTo>
                  <a:cubicBezTo>
                    <a:pt x="27" y="114"/>
                    <a:pt x="36" y="116"/>
                    <a:pt x="40" y="110"/>
                  </a:cubicBezTo>
                  <a:cubicBezTo>
                    <a:pt x="45" y="103"/>
                    <a:pt x="49" y="96"/>
                    <a:pt x="52" y="88"/>
                  </a:cubicBezTo>
                  <a:cubicBezTo>
                    <a:pt x="53" y="87"/>
                    <a:pt x="54" y="86"/>
                    <a:pt x="54" y="86"/>
                  </a:cubicBezTo>
                  <a:cubicBezTo>
                    <a:pt x="63" y="91"/>
                    <a:pt x="72" y="97"/>
                    <a:pt x="81" y="103"/>
                  </a:cubicBezTo>
                  <a:cubicBezTo>
                    <a:pt x="86" y="107"/>
                    <a:pt x="94" y="100"/>
                    <a:pt x="92" y="94"/>
                  </a:cubicBezTo>
                  <a:cubicBezTo>
                    <a:pt x="88" y="83"/>
                    <a:pt x="82" y="72"/>
                    <a:pt x="76" y="61"/>
                  </a:cubicBezTo>
                  <a:cubicBezTo>
                    <a:pt x="83" y="53"/>
                    <a:pt x="89" y="45"/>
                    <a:pt x="95" y="37"/>
                  </a:cubicBezTo>
                  <a:cubicBezTo>
                    <a:pt x="100" y="30"/>
                    <a:pt x="92" y="21"/>
                    <a:pt x="85" y="28"/>
                  </a:cubicBezTo>
                  <a:close/>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157" name="Freeform 25">
              <a:extLst>
                <a:ext uri="{FF2B5EF4-FFF2-40B4-BE49-F238E27FC236}">
                  <a16:creationId xmlns="" xmlns:a16="http://schemas.microsoft.com/office/drawing/2014/main" id="{FD0E6CDA-9CF5-480B-83AF-1F233D45A3CE}"/>
                </a:ext>
              </a:extLst>
            </p:cNvPr>
            <p:cNvSpPr>
              <a:spLocks noEditPoints="1"/>
            </p:cNvSpPr>
            <p:nvPr/>
          </p:nvSpPr>
          <p:spPr bwMode="auto">
            <a:xfrm>
              <a:off x="8706034" y="5470611"/>
              <a:ext cx="2391036" cy="1380012"/>
            </a:xfrm>
            <a:custGeom>
              <a:avLst/>
              <a:gdLst>
                <a:gd name="T0" fmla="*/ 2147483646 w 411"/>
                <a:gd name="T1" fmla="*/ 2147483646 h 237"/>
                <a:gd name="T2" fmla="*/ 2147483646 w 411"/>
                <a:gd name="T3" fmla="*/ 2147483646 h 237"/>
                <a:gd name="T4" fmla="*/ 2147483646 w 411"/>
                <a:gd name="T5" fmla="*/ 2147483646 h 237"/>
                <a:gd name="T6" fmla="*/ 2147483646 w 411"/>
                <a:gd name="T7" fmla="*/ 2147483646 h 237"/>
                <a:gd name="T8" fmla="*/ 2147483646 w 411"/>
                <a:gd name="T9" fmla="*/ 2147483646 h 237"/>
                <a:gd name="T10" fmla="*/ 2147483646 w 411"/>
                <a:gd name="T11" fmla="*/ 2147483646 h 237"/>
                <a:gd name="T12" fmla="*/ 2147483646 w 411"/>
                <a:gd name="T13" fmla="*/ 2147483646 h 237"/>
                <a:gd name="T14" fmla="*/ 2147483646 w 411"/>
                <a:gd name="T15" fmla="*/ 2147483646 h 237"/>
                <a:gd name="T16" fmla="*/ 2147483646 w 411"/>
                <a:gd name="T17" fmla="*/ 2147483646 h 237"/>
                <a:gd name="T18" fmla="*/ 2147483646 w 411"/>
                <a:gd name="T19" fmla="*/ 2147483646 h 237"/>
                <a:gd name="T20" fmla="*/ 2147483646 w 411"/>
                <a:gd name="T21" fmla="*/ 2147483646 h 237"/>
                <a:gd name="T22" fmla="*/ 2147483646 w 411"/>
                <a:gd name="T23" fmla="*/ 2147483646 h 237"/>
                <a:gd name="T24" fmla="*/ 2147483646 w 411"/>
                <a:gd name="T25" fmla="*/ 2147483646 h 237"/>
                <a:gd name="T26" fmla="*/ 2147483646 w 411"/>
                <a:gd name="T27" fmla="*/ 2147483646 h 237"/>
                <a:gd name="T28" fmla="*/ 2147483646 w 411"/>
                <a:gd name="T29" fmla="*/ 2147483646 h 237"/>
                <a:gd name="T30" fmla="*/ 2147483646 w 411"/>
                <a:gd name="T31" fmla="*/ 2147483646 h 237"/>
                <a:gd name="T32" fmla="*/ 2147483646 w 411"/>
                <a:gd name="T33" fmla="*/ 2147483646 h 237"/>
                <a:gd name="T34" fmla="*/ 2147483646 w 411"/>
                <a:gd name="T35" fmla="*/ 2147483646 h 237"/>
                <a:gd name="T36" fmla="*/ 2147483646 w 411"/>
                <a:gd name="T37" fmla="*/ 2147483646 h 237"/>
                <a:gd name="T38" fmla="*/ 2147483646 w 411"/>
                <a:gd name="T39" fmla="*/ 2147483646 h 237"/>
                <a:gd name="T40" fmla="*/ 2147483646 w 411"/>
                <a:gd name="T41" fmla="*/ 2147483646 h 237"/>
                <a:gd name="T42" fmla="*/ 2147483646 w 411"/>
                <a:gd name="T43" fmla="*/ 2147483646 h 237"/>
                <a:gd name="T44" fmla="*/ 2147483646 w 411"/>
                <a:gd name="T45" fmla="*/ 2147483646 h 237"/>
                <a:gd name="T46" fmla="*/ 2147483646 w 411"/>
                <a:gd name="T47" fmla="*/ 2147483646 h 237"/>
                <a:gd name="T48" fmla="*/ 2147483646 w 411"/>
                <a:gd name="T49" fmla="*/ 2147483646 h 237"/>
                <a:gd name="T50" fmla="*/ 2147483646 w 411"/>
                <a:gd name="T51" fmla="*/ 2147483646 h 237"/>
                <a:gd name="T52" fmla="*/ 2147483646 w 411"/>
                <a:gd name="T53" fmla="*/ 2147483646 h 237"/>
                <a:gd name="T54" fmla="*/ 2147483646 w 411"/>
                <a:gd name="T55" fmla="*/ 2147483646 h 237"/>
                <a:gd name="T56" fmla="*/ 2147483646 w 411"/>
                <a:gd name="T57" fmla="*/ 2147483646 h 237"/>
                <a:gd name="T58" fmla="*/ 2147483646 w 411"/>
                <a:gd name="T59" fmla="*/ 2147483646 h 237"/>
                <a:gd name="T60" fmla="*/ 2147483646 w 411"/>
                <a:gd name="T61" fmla="*/ 2147483646 h 237"/>
                <a:gd name="T62" fmla="*/ 2147483646 w 411"/>
                <a:gd name="T63" fmla="*/ 2147483646 h 237"/>
                <a:gd name="T64" fmla="*/ 2147483646 w 411"/>
                <a:gd name="T65" fmla="*/ 2147483646 h 2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11" h="237">
                  <a:moveTo>
                    <a:pt x="388" y="89"/>
                  </a:moveTo>
                  <a:cubicBezTo>
                    <a:pt x="383" y="105"/>
                    <a:pt x="359" y="124"/>
                    <a:pt x="353" y="98"/>
                  </a:cubicBezTo>
                  <a:cubicBezTo>
                    <a:pt x="350" y="85"/>
                    <a:pt x="351" y="72"/>
                    <a:pt x="346" y="59"/>
                  </a:cubicBezTo>
                  <a:cubicBezTo>
                    <a:pt x="343" y="52"/>
                    <a:pt x="335" y="50"/>
                    <a:pt x="329" y="55"/>
                  </a:cubicBezTo>
                  <a:cubicBezTo>
                    <a:pt x="323" y="59"/>
                    <a:pt x="319" y="64"/>
                    <a:pt x="314" y="69"/>
                  </a:cubicBezTo>
                  <a:cubicBezTo>
                    <a:pt x="324" y="52"/>
                    <a:pt x="330" y="32"/>
                    <a:pt x="330" y="14"/>
                  </a:cubicBezTo>
                  <a:cubicBezTo>
                    <a:pt x="330" y="6"/>
                    <a:pt x="319" y="0"/>
                    <a:pt x="313" y="7"/>
                  </a:cubicBezTo>
                  <a:cubicBezTo>
                    <a:pt x="296" y="28"/>
                    <a:pt x="285" y="56"/>
                    <a:pt x="280" y="84"/>
                  </a:cubicBezTo>
                  <a:cubicBezTo>
                    <a:pt x="279" y="85"/>
                    <a:pt x="278" y="86"/>
                    <a:pt x="277" y="87"/>
                  </a:cubicBezTo>
                  <a:cubicBezTo>
                    <a:pt x="272" y="93"/>
                    <a:pt x="264" y="103"/>
                    <a:pt x="255" y="103"/>
                  </a:cubicBezTo>
                  <a:cubicBezTo>
                    <a:pt x="253" y="103"/>
                    <a:pt x="252" y="94"/>
                    <a:pt x="252" y="84"/>
                  </a:cubicBezTo>
                  <a:cubicBezTo>
                    <a:pt x="253" y="78"/>
                    <a:pt x="253" y="72"/>
                    <a:pt x="253" y="67"/>
                  </a:cubicBezTo>
                  <a:cubicBezTo>
                    <a:pt x="253" y="65"/>
                    <a:pt x="251" y="62"/>
                    <a:pt x="250" y="61"/>
                  </a:cubicBezTo>
                  <a:cubicBezTo>
                    <a:pt x="250" y="56"/>
                    <a:pt x="245" y="52"/>
                    <a:pt x="240" y="52"/>
                  </a:cubicBezTo>
                  <a:cubicBezTo>
                    <a:pt x="211" y="51"/>
                    <a:pt x="176" y="96"/>
                    <a:pt x="181" y="127"/>
                  </a:cubicBezTo>
                  <a:cubicBezTo>
                    <a:pt x="174" y="130"/>
                    <a:pt x="167" y="132"/>
                    <a:pt x="161" y="132"/>
                  </a:cubicBezTo>
                  <a:cubicBezTo>
                    <a:pt x="157" y="132"/>
                    <a:pt x="154" y="131"/>
                    <a:pt x="152" y="130"/>
                  </a:cubicBezTo>
                  <a:cubicBezTo>
                    <a:pt x="173" y="110"/>
                    <a:pt x="187" y="84"/>
                    <a:pt x="186" y="51"/>
                  </a:cubicBezTo>
                  <a:cubicBezTo>
                    <a:pt x="186" y="46"/>
                    <a:pt x="182" y="41"/>
                    <a:pt x="176" y="41"/>
                  </a:cubicBezTo>
                  <a:cubicBezTo>
                    <a:pt x="140" y="41"/>
                    <a:pt x="111" y="94"/>
                    <a:pt x="124" y="127"/>
                  </a:cubicBezTo>
                  <a:cubicBezTo>
                    <a:pt x="116" y="133"/>
                    <a:pt x="108" y="138"/>
                    <a:pt x="99" y="143"/>
                  </a:cubicBezTo>
                  <a:cubicBezTo>
                    <a:pt x="99" y="142"/>
                    <a:pt x="99" y="142"/>
                    <a:pt x="100" y="141"/>
                  </a:cubicBezTo>
                  <a:cubicBezTo>
                    <a:pt x="107" y="120"/>
                    <a:pt x="113" y="98"/>
                    <a:pt x="119" y="76"/>
                  </a:cubicBezTo>
                  <a:cubicBezTo>
                    <a:pt x="121" y="69"/>
                    <a:pt x="123" y="57"/>
                    <a:pt x="126" y="49"/>
                  </a:cubicBezTo>
                  <a:cubicBezTo>
                    <a:pt x="127" y="47"/>
                    <a:pt x="128" y="44"/>
                    <a:pt x="129" y="41"/>
                  </a:cubicBezTo>
                  <a:cubicBezTo>
                    <a:pt x="133" y="30"/>
                    <a:pt x="117" y="24"/>
                    <a:pt x="112" y="33"/>
                  </a:cubicBezTo>
                  <a:cubicBezTo>
                    <a:pt x="109" y="39"/>
                    <a:pt x="106" y="45"/>
                    <a:pt x="104" y="52"/>
                  </a:cubicBezTo>
                  <a:cubicBezTo>
                    <a:pt x="94" y="71"/>
                    <a:pt x="78" y="89"/>
                    <a:pt x="62" y="101"/>
                  </a:cubicBezTo>
                  <a:cubicBezTo>
                    <a:pt x="58" y="104"/>
                    <a:pt x="52" y="108"/>
                    <a:pt x="47" y="107"/>
                  </a:cubicBezTo>
                  <a:cubicBezTo>
                    <a:pt x="37" y="106"/>
                    <a:pt x="41" y="92"/>
                    <a:pt x="42" y="86"/>
                  </a:cubicBezTo>
                  <a:cubicBezTo>
                    <a:pt x="45" y="71"/>
                    <a:pt x="51" y="57"/>
                    <a:pt x="54" y="42"/>
                  </a:cubicBezTo>
                  <a:cubicBezTo>
                    <a:pt x="56" y="34"/>
                    <a:pt x="44" y="31"/>
                    <a:pt x="42" y="39"/>
                  </a:cubicBezTo>
                  <a:cubicBezTo>
                    <a:pt x="35" y="60"/>
                    <a:pt x="0" y="131"/>
                    <a:pt x="52" y="125"/>
                  </a:cubicBezTo>
                  <a:cubicBezTo>
                    <a:pt x="68" y="123"/>
                    <a:pt x="81" y="111"/>
                    <a:pt x="92" y="99"/>
                  </a:cubicBezTo>
                  <a:cubicBezTo>
                    <a:pt x="91" y="102"/>
                    <a:pt x="90" y="104"/>
                    <a:pt x="90" y="107"/>
                  </a:cubicBezTo>
                  <a:cubicBezTo>
                    <a:pt x="85" y="123"/>
                    <a:pt x="80" y="141"/>
                    <a:pt x="74" y="158"/>
                  </a:cubicBezTo>
                  <a:cubicBezTo>
                    <a:pt x="65" y="162"/>
                    <a:pt x="57" y="167"/>
                    <a:pt x="50" y="173"/>
                  </a:cubicBezTo>
                  <a:cubicBezTo>
                    <a:pt x="35" y="183"/>
                    <a:pt x="21" y="196"/>
                    <a:pt x="24" y="215"/>
                  </a:cubicBezTo>
                  <a:cubicBezTo>
                    <a:pt x="26" y="229"/>
                    <a:pt x="41" y="237"/>
                    <a:pt x="53" y="232"/>
                  </a:cubicBezTo>
                  <a:cubicBezTo>
                    <a:pt x="64" y="227"/>
                    <a:pt x="71" y="213"/>
                    <a:pt x="76" y="202"/>
                  </a:cubicBezTo>
                  <a:cubicBezTo>
                    <a:pt x="81" y="193"/>
                    <a:pt x="85" y="183"/>
                    <a:pt x="89" y="172"/>
                  </a:cubicBezTo>
                  <a:cubicBezTo>
                    <a:pt x="93" y="170"/>
                    <a:pt x="98" y="168"/>
                    <a:pt x="102" y="166"/>
                  </a:cubicBezTo>
                  <a:cubicBezTo>
                    <a:pt x="114" y="159"/>
                    <a:pt x="126" y="152"/>
                    <a:pt x="137" y="143"/>
                  </a:cubicBezTo>
                  <a:cubicBezTo>
                    <a:pt x="137" y="144"/>
                    <a:pt x="137" y="144"/>
                    <a:pt x="138" y="144"/>
                  </a:cubicBezTo>
                  <a:cubicBezTo>
                    <a:pt x="155" y="156"/>
                    <a:pt x="174" y="154"/>
                    <a:pt x="191" y="145"/>
                  </a:cubicBezTo>
                  <a:cubicBezTo>
                    <a:pt x="192" y="146"/>
                    <a:pt x="194" y="147"/>
                    <a:pt x="195" y="148"/>
                  </a:cubicBezTo>
                  <a:cubicBezTo>
                    <a:pt x="217" y="162"/>
                    <a:pt x="233" y="143"/>
                    <a:pt x="243" y="119"/>
                  </a:cubicBezTo>
                  <a:cubicBezTo>
                    <a:pt x="243" y="119"/>
                    <a:pt x="243" y="119"/>
                    <a:pt x="243" y="119"/>
                  </a:cubicBezTo>
                  <a:cubicBezTo>
                    <a:pt x="253" y="127"/>
                    <a:pt x="266" y="123"/>
                    <a:pt x="276" y="116"/>
                  </a:cubicBezTo>
                  <a:cubicBezTo>
                    <a:pt x="275" y="119"/>
                    <a:pt x="275" y="123"/>
                    <a:pt x="275" y="126"/>
                  </a:cubicBezTo>
                  <a:cubicBezTo>
                    <a:pt x="275" y="135"/>
                    <a:pt x="286" y="140"/>
                    <a:pt x="293" y="133"/>
                  </a:cubicBezTo>
                  <a:cubicBezTo>
                    <a:pt x="307" y="118"/>
                    <a:pt x="317" y="99"/>
                    <a:pt x="330" y="82"/>
                  </a:cubicBezTo>
                  <a:cubicBezTo>
                    <a:pt x="333" y="102"/>
                    <a:pt x="334" y="125"/>
                    <a:pt x="352" y="131"/>
                  </a:cubicBezTo>
                  <a:cubicBezTo>
                    <a:pt x="377" y="138"/>
                    <a:pt x="401" y="117"/>
                    <a:pt x="407" y="94"/>
                  </a:cubicBezTo>
                  <a:cubicBezTo>
                    <a:pt x="411" y="81"/>
                    <a:pt x="391" y="76"/>
                    <a:pt x="388" y="89"/>
                  </a:cubicBezTo>
                  <a:close/>
                  <a:moveTo>
                    <a:pt x="50" y="208"/>
                  </a:moveTo>
                  <a:cubicBezTo>
                    <a:pt x="47" y="211"/>
                    <a:pt x="43" y="213"/>
                    <a:pt x="46" y="213"/>
                  </a:cubicBezTo>
                  <a:cubicBezTo>
                    <a:pt x="40" y="212"/>
                    <a:pt x="47" y="203"/>
                    <a:pt x="49" y="201"/>
                  </a:cubicBezTo>
                  <a:cubicBezTo>
                    <a:pt x="52" y="197"/>
                    <a:pt x="56" y="194"/>
                    <a:pt x="60" y="190"/>
                  </a:cubicBezTo>
                  <a:cubicBezTo>
                    <a:pt x="57" y="196"/>
                    <a:pt x="54" y="202"/>
                    <a:pt x="50" y="208"/>
                  </a:cubicBezTo>
                  <a:close/>
                  <a:moveTo>
                    <a:pt x="165" y="65"/>
                  </a:moveTo>
                  <a:cubicBezTo>
                    <a:pt x="163" y="84"/>
                    <a:pt x="154" y="99"/>
                    <a:pt x="142" y="111"/>
                  </a:cubicBezTo>
                  <a:cubicBezTo>
                    <a:pt x="141" y="95"/>
                    <a:pt x="151" y="73"/>
                    <a:pt x="165" y="65"/>
                  </a:cubicBezTo>
                  <a:close/>
                  <a:moveTo>
                    <a:pt x="208" y="99"/>
                  </a:moveTo>
                  <a:cubicBezTo>
                    <a:pt x="212" y="94"/>
                    <a:pt x="219" y="84"/>
                    <a:pt x="226" y="78"/>
                  </a:cubicBezTo>
                  <a:cubicBezTo>
                    <a:pt x="222" y="90"/>
                    <a:pt x="213" y="103"/>
                    <a:pt x="202" y="113"/>
                  </a:cubicBezTo>
                  <a:cubicBezTo>
                    <a:pt x="203" y="108"/>
                    <a:pt x="206" y="103"/>
                    <a:pt x="208" y="99"/>
                  </a:cubicBezTo>
                  <a:close/>
                </a:path>
              </a:pathLst>
            </a:custGeom>
            <a:solidFill>
              <a:srgbClr val="9ADD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158" name="Freeform 26">
              <a:extLst>
                <a:ext uri="{FF2B5EF4-FFF2-40B4-BE49-F238E27FC236}">
                  <a16:creationId xmlns="" xmlns:a16="http://schemas.microsoft.com/office/drawing/2014/main" id="{9CDCFF3B-9330-4527-ABD5-0EC000230F73}"/>
                </a:ext>
              </a:extLst>
            </p:cNvPr>
            <p:cNvSpPr>
              <a:spLocks noEditPoints="1"/>
            </p:cNvSpPr>
            <p:nvPr/>
          </p:nvSpPr>
          <p:spPr bwMode="auto">
            <a:xfrm>
              <a:off x="11109369" y="5367294"/>
              <a:ext cx="371448" cy="843751"/>
            </a:xfrm>
            <a:custGeom>
              <a:avLst/>
              <a:gdLst>
                <a:gd name="T0" fmla="*/ 2147483646 w 64"/>
                <a:gd name="T1" fmla="*/ 2147483646 h 145"/>
                <a:gd name="T2" fmla="*/ 2147483646 w 64"/>
                <a:gd name="T3" fmla="*/ 2147483646 h 145"/>
                <a:gd name="T4" fmla="*/ 2147483646 w 64"/>
                <a:gd name="T5" fmla="*/ 2147483646 h 145"/>
                <a:gd name="T6" fmla="*/ 2147483646 w 64"/>
                <a:gd name="T7" fmla="*/ 2147483646 h 145"/>
                <a:gd name="T8" fmla="*/ 2147483646 w 64"/>
                <a:gd name="T9" fmla="*/ 2147483646 h 145"/>
                <a:gd name="T10" fmla="*/ 2147483646 w 64"/>
                <a:gd name="T11" fmla="*/ 2147483646 h 145"/>
                <a:gd name="T12" fmla="*/ 2147483646 w 64"/>
                <a:gd name="T13" fmla="*/ 2147483646 h 145"/>
                <a:gd name="T14" fmla="*/ 2147483646 w 64"/>
                <a:gd name="T15" fmla="*/ 2147483646 h 145"/>
                <a:gd name="T16" fmla="*/ 2147483646 w 64"/>
                <a:gd name="T17" fmla="*/ 2147483646 h 145"/>
                <a:gd name="T18" fmla="*/ 2147483646 w 64"/>
                <a:gd name="T19" fmla="*/ 2147483646 h 145"/>
                <a:gd name="T20" fmla="*/ 2147483646 w 64"/>
                <a:gd name="T21" fmla="*/ 2147483646 h 145"/>
                <a:gd name="T22" fmla="*/ 2147483646 w 64"/>
                <a:gd name="T23" fmla="*/ 2147483646 h 145"/>
                <a:gd name="T24" fmla="*/ 2147483646 w 64"/>
                <a:gd name="T25" fmla="*/ 2147483646 h 145"/>
                <a:gd name="T26" fmla="*/ 2147483646 w 64"/>
                <a:gd name="T27" fmla="*/ 2147483646 h 145"/>
                <a:gd name="T28" fmla="*/ 2147483646 w 64"/>
                <a:gd name="T29" fmla="*/ 2147483646 h 145"/>
                <a:gd name="T30" fmla="*/ 2147483646 w 64"/>
                <a:gd name="T31" fmla="*/ 2147483646 h 145"/>
                <a:gd name="T32" fmla="*/ 2147483646 w 64"/>
                <a:gd name="T33" fmla="*/ 2147483646 h 145"/>
                <a:gd name="T34" fmla="*/ 2147483646 w 64"/>
                <a:gd name="T35" fmla="*/ 2147483646 h 145"/>
                <a:gd name="T36" fmla="*/ 2147483646 w 64"/>
                <a:gd name="T37" fmla="*/ 2147483646 h 145"/>
                <a:gd name="T38" fmla="*/ 2147483646 w 64"/>
                <a:gd name="T39" fmla="*/ 2147483646 h 145"/>
                <a:gd name="T40" fmla="*/ 2147483646 w 64"/>
                <a:gd name="T41" fmla="*/ 2147483646 h 14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64" h="145">
                  <a:moveTo>
                    <a:pt x="62" y="24"/>
                  </a:moveTo>
                  <a:cubicBezTo>
                    <a:pt x="62" y="21"/>
                    <a:pt x="59" y="18"/>
                    <a:pt x="56" y="18"/>
                  </a:cubicBezTo>
                  <a:cubicBezTo>
                    <a:pt x="57" y="15"/>
                    <a:pt x="59" y="13"/>
                    <a:pt x="61" y="10"/>
                  </a:cubicBezTo>
                  <a:cubicBezTo>
                    <a:pt x="63" y="6"/>
                    <a:pt x="57" y="0"/>
                    <a:pt x="53" y="5"/>
                  </a:cubicBezTo>
                  <a:cubicBezTo>
                    <a:pt x="30" y="31"/>
                    <a:pt x="9" y="68"/>
                    <a:pt x="13" y="104"/>
                  </a:cubicBezTo>
                  <a:cubicBezTo>
                    <a:pt x="13" y="105"/>
                    <a:pt x="14" y="106"/>
                    <a:pt x="14" y="106"/>
                  </a:cubicBezTo>
                  <a:cubicBezTo>
                    <a:pt x="9" y="108"/>
                    <a:pt x="6" y="112"/>
                    <a:pt x="4" y="116"/>
                  </a:cubicBezTo>
                  <a:cubicBezTo>
                    <a:pt x="0" y="124"/>
                    <a:pt x="0" y="132"/>
                    <a:pt x="2" y="140"/>
                  </a:cubicBezTo>
                  <a:cubicBezTo>
                    <a:pt x="3" y="143"/>
                    <a:pt x="6" y="145"/>
                    <a:pt x="8" y="145"/>
                  </a:cubicBezTo>
                  <a:cubicBezTo>
                    <a:pt x="10" y="145"/>
                    <a:pt x="11" y="144"/>
                    <a:pt x="12" y="144"/>
                  </a:cubicBezTo>
                  <a:cubicBezTo>
                    <a:pt x="18" y="142"/>
                    <a:pt x="24" y="139"/>
                    <a:pt x="28" y="134"/>
                  </a:cubicBezTo>
                  <a:cubicBezTo>
                    <a:pt x="28" y="134"/>
                    <a:pt x="29" y="133"/>
                    <a:pt x="29" y="133"/>
                  </a:cubicBezTo>
                  <a:cubicBezTo>
                    <a:pt x="34" y="130"/>
                    <a:pt x="37" y="126"/>
                    <a:pt x="37" y="120"/>
                  </a:cubicBezTo>
                  <a:cubicBezTo>
                    <a:pt x="37" y="115"/>
                    <a:pt x="34" y="111"/>
                    <a:pt x="30" y="109"/>
                  </a:cubicBezTo>
                  <a:cubicBezTo>
                    <a:pt x="44" y="99"/>
                    <a:pt x="51" y="83"/>
                    <a:pt x="56" y="66"/>
                  </a:cubicBezTo>
                  <a:cubicBezTo>
                    <a:pt x="59" y="57"/>
                    <a:pt x="61" y="48"/>
                    <a:pt x="62" y="39"/>
                  </a:cubicBezTo>
                  <a:cubicBezTo>
                    <a:pt x="63" y="36"/>
                    <a:pt x="64" y="32"/>
                    <a:pt x="64" y="28"/>
                  </a:cubicBezTo>
                  <a:cubicBezTo>
                    <a:pt x="64" y="27"/>
                    <a:pt x="62" y="19"/>
                    <a:pt x="62" y="24"/>
                  </a:cubicBezTo>
                  <a:close/>
                  <a:moveTo>
                    <a:pt x="29" y="86"/>
                  </a:moveTo>
                  <a:cubicBezTo>
                    <a:pt x="31" y="69"/>
                    <a:pt x="37" y="52"/>
                    <a:pt x="45" y="36"/>
                  </a:cubicBezTo>
                  <a:cubicBezTo>
                    <a:pt x="41" y="53"/>
                    <a:pt x="39" y="72"/>
                    <a:pt x="29" y="86"/>
                  </a:cubicBezTo>
                  <a:close/>
                </a:path>
              </a:pathLst>
            </a:custGeom>
            <a:solidFill>
              <a:srgbClr val="9ADD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159" name="Freeform 27">
              <a:extLst>
                <a:ext uri="{FF2B5EF4-FFF2-40B4-BE49-F238E27FC236}">
                  <a16:creationId xmlns="" xmlns:a16="http://schemas.microsoft.com/office/drawing/2014/main" id="{665741EC-26A1-4B27-86DF-867EBFA59441}"/>
                </a:ext>
              </a:extLst>
            </p:cNvPr>
            <p:cNvSpPr>
              <a:spLocks noEditPoints="1"/>
            </p:cNvSpPr>
            <p:nvPr/>
          </p:nvSpPr>
          <p:spPr bwMode="auto">
            <a:xfrm>
              <a:off x="2716145" y="6105268"/>
              <a:ext cx="937227" cy="752733"/>
            </a:xfrm>
            <a:custGeom>
              <a:avLst/>
              <a:gdLst>
                <a:gd name="T0" fmla="*/ 2147483646 w 161"/>
                <a:gd name="T1" fmla="*/ 2147483646 h 129"/>
                <a:gd name="T2" fmla="*/ 2147483646 w 161"/>
                <a:gd name="T3" fmla="*/ 2147483646 h 129"/>
                <a:gd name="T4" fmla="*/ 2147483646 w 161"/>
                <a:gd name="T5" fmla="*/ 2147483646 h 129"/>
                <a:gd name="T6" fmla="*/ 2147483646 w 161"/>
                <a:gd name="T7" fmla="*/ 2147483646 h 129"/>
                <a:gd name="T8" fmla="*/ 2147483646 w 161"/>
                <a:gd name="T9" fmla="*/ 2147483646 h 129"/>
                <a:gd name="T10" fmla="*/ 0 w 161"/>
                <a:gd name="T11" fmla="*/ 2147483646 h 129"/>
                <a:gd name="T12" fmla="*/ 2147483646 w 161"/>
                <a:gd name="T13" fmla="*/ 2147483646 h 129"/>
                <a:gd name="T14" fmla="*/ 2147483646 w 161"/>
                <a:gd name="T15" fmla="*/ 2147483646 h 129"/>
                <a:gd name="T16" fmla="*/ 2147483646 w 161"/>
                <a:gd name="T17" fmla="*/ 2147483646 h 129"/>
                <a:gd name="T18" fmla="*/ 2147483646 w 161"/>
                <a:gd name="T19" fmla="*/ 2147483646 h 129"/>
                <a:gd name="T20" fmla="*/ 2147483646 w 161"/>
                <a:gd name="T21" fmla="*/ 2147483646 h 129"/>
                <a:gd name="T22" fmla="*/ 2147483646 w 161"/>
                <a:gd name="T23" fmla="*/ 2147483646 h 129"/>
                <a:gd name="T24" fmla="*/ 2147483646 w 161"/>
                <a:gd name="T25" fmla="*/ 2147483646 h 129"/>
                <a:gd name="T26" fmla="*/ 2147483646 w 161"/>
                <a:gd name="T27" fmla="*/ 2147483646 h 129"/>
                <a:gd name="T28" fmla="*/ 2147483646 w 161"/>
                <a:gd name="T29" fmla="*/ 2147483646 h 129"/>
                <a:gd name="T30" fmla="*/ 2147483646 w 161"/>
                <a:gd name="T31" fmla="*/ 2147483646 h 129"/>
                <a:gd name="T32" fmla="*/ 2147483646 w 161"/>
                <a:gd name="T33" fmla="*/ 2147483646 h 129"/>
                <a:gd name="T34" fmla="*/ 2147483646 w 161"/>
                <a:gd name="T35" fmla="*/ 2147483646 h 129"/>
                <a:gd name="T36" fmla="*/ 2147483646 w 161"/>
                <a:gd name="T37" fmla="*/ 2147483646 h 129"/>
                <a:gd name="T38" fmla="*/ 2147483646 w 161"/>
                <a:gd name="T39" fmla="*/ 2147483646 h 129"/>
                <a:gd name="T40" fmla="*/ 2147483646 w 161"/>
                <a:gd name="T41" fmla="*/ 2147483646 h 129"/>
                <a:gd name="T42" fmla="*/ 2147483646 w 161"/>
                <a:gd name="T43" fmla="*/ 2147483646 h 129"/>
                <a:gd name="T44" fmla="*/ 2147483646 w 161"/>
                <a:gd name="T45" fmla="*/ 2147483646 h 129"/>
                <a:gd name="T46" fmla="*/ 2147483646 w 161"/>
                <a:gd name="T47" fmla="*/ 2147483646 h 129"/>
                <a:gd name="T48" fmla="*/ 2147483646 w 161"/>
                <a:gd name="T49" fmla="*/ 2147483646 h 129"/>
                <a:gd name="T50" fmla="*/ 2147483646 w 161"/>
                <a:gd name="T51" fmla="*/ 2147483646 h 129"/>
                <a:gd name="T52" fmla="*/ 2147483646 w 161"/>
                <a:gd name="T53" fmla="*/ 2147483646 h 129"/>
                <a:gd name="T54" fmla="*/ 2147483646 w 161"/>
                <a:gd name="T55" fmla="*/ 2147483646 h 129"/>
                <a:gd name="T56" fmla="*/ 2147483646 w 161"/>
                <a:gd name="T57" fmla="*/ 2147483646 h 129"/>
                <a:gd name="T58" fmla="*/ 2147483646 w 161"/>
                <a:gd name="T59" fmla="*/ 2147483646 h 129"/>
                <a:gd name="T60" fmla="*/ 2147483646 w 161"/>
                <a:gd name="T61" fmla="*/ 2147483646 h 12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61" h="129">
                  <a:moveTo>
                    <a:pt x="48" y="15"/>
                  </a:moveTo>
                  <a:cubicBezTo>
                    <a:pt x="59" y="11"/>
                    <a:pt x="72" y="10"/>
                    <a:pt x="83" y="10"/>
                  </a:cubicBezTo>
                  <a:cubicBezTo>
                    <a:pt x="88" y="10"/>
                    <a:pt x="88" y="3"/>
                    <a:pt x="83" y="3"/>
                  </a:cubicBezTo>
                  <a:cubicBezTo>
                    <a:pt x="60" y="0"/>
                    <a:pt x="33" y="4"/>
                    <a:pt x="19" y="24"/>
                  </a:cubicBezTo>
                  <a:cubicBezTo>
                    <a:pt x="18" y="25"/>
                    <a:pt x="18" y="25"/>
                    <a:pt x="18" y="25"/>
                  </a:cubicBezTo>
                  <a:cubicBezTo>
                    <a:pt x="7" y="32"/>
                    <a:pt x="0" y="41"/>
                    <a:pt x="0" y="54"/>
                  </a:cubicBezTo>
                  <a:cubicBezTo>
                    <a:pt x="0" y="64"/>
                    <a:pt x="5" y="72"/>
                    <a:pt x="11" y="78"/>
                  </a:cubicBezTo>
                  <a:cubicBezTo>
                    <a:pt x="12" y="79"/>
                    <a:pt x="12" y="80"/>
                    <a:pt x="12" y="80"/>
                  </a:cubicBezTo>
                  <a:cubicBezTo>
                    <a:pt x="18" y="98"/>
                    <a:pt x="31" y="114"/>
                    <a:pt x="48" y="121"/>
                  </a:cubicBezTo>
                  <a:cubicBezTo>
                    <a:pt x="70" y="129"/>
                    <a:pt x="91" y="115"/>
                    <a:pt x="105" y="100"/>
                  </a:cubicBezTo>
                  <a:cubicBezTo>
                    <a:pt x="161" y="39"/>
                    <a:pt x="98" y="9"/>
                    <a:pt x="48" y="15"/>
                  </a:cubicBezTo>
                  <a:close/>
                  <a:moveTo>
                    <a:pt x="108" y="59"/>
                  </a:moveTo>
                  <a:cubicBezTo>
                    <a:pt x="107" y="55"/>
                    <a:pt x="105" y="51"/>
                    <a:pt x="102" y="47"/>
                  </a:cubicBezTo>
                  <a:cubicBezTo>
                    <a:pt x="102" y="47"/>
                    <a:pt x="102" y="47"/>
                    <a:pt x="102" y="46"/>
                  </a:cubicBezTo>
                  <a:cubicBezTo>
                    <a:pt x="102" y="44"/>
                    <a:pt x="102" y="43"/>
                    <a:pt x="100" y="42"/>
                  </a:cubicBezTo>
                  <a:cubicBezTo>
                    <a:pt x="106" y="46"/>
                    <a:pt x="109" y="52"/>
                    <a:pt x="108" y="59"/>
                  </a:cubicBezTo>
                  <a:close/>
                  <a:moveTo>
                    <a:pt x="73" y="105"/>
                  </a:moveTo>
                  <a:cubicBezTo>
                    <a:pt x="70" y="106"/>
                    <a:pt x="68" y="107"/>
                    <a:pt x="65" y="107"/>
                  </a:cubicBezTo>
                  <a:cubicBezTo>
                    <a:pt x="66" y="106"/>
                    <a:pt x="67" y="105"/>
                    <a:pt x="68" y="104"/>
                  </a:cubicBezTo>
                  <a:cubicBezTo>
                    <a:pt x="70" y="104"/>
                    <a:pt x="71" y="105"/>
                    <a:pt x="73" y="105"/>
                  </a:cubicBezTo>
                  <a:close/>
                  <a:moveTo>
                    <a:pt x="37" y="95"/>
                  </a:moveTo>
                  <a:cubicBezTo>
                    <a:pt x="39" y="94"/>
                    <a:pt x="41" y="92"/>
                    <a:pt x="43" y="90"/>
                  </a:cubicBezTo>
                  <a:cubicBezTo>
                    <a:pt x="44" y="92"/>
                    <a:pt x="44" y="94"/>
                    <a:pt x="45" y="96"/>
                  </a:cubicBezTo>
                  <a:cubicBezTo>
                    <a:pt x="46" y="100"/>
                    <a:pt x="49" y="102"/>
                    <a:pt x="52" y="101"/>
                  </a:cubicBezTo>
                  <a:cubicBezTo>
                    <a:pt x="52" y="102"/>
                    <a:pt x="52" y="102"/>
                    <a:pt x="52" y="102"/>
                  </a:cubicBezTo>
                  <a:cubicBezTo>
                    <a:pt x="52" y="104"/>
                    <a:pt x="52" y="105"/>
                    <a:pt x="53" y="106"/>
                  </a:cubicBezTo>
                  <a:cubicBezTo>
                    <a:pt x="47" y="104"/>
                    <a:pt x="41" y="100"/>
                    <a:pt x="37" y="95"/>
                  </a:cubicBezTo>
                  <a:close/>
                  <a:moveTo>
                    <a:pt x="80" y="101"/>
                  </a:moveTo>
                  <a:cubicBezTo>
                    <a:pt x="83" y="98"/>
                    <a:pt x="85" y="95"/>
                    <a:pt x="88" y="92"/>
                  </a:cubicBezTo>
                  <a:cubicBezTo>
                    <a:pt x="88" y="92"/>
                    <a:pt x="89" y="93"/>
                    <a:pt x="89" y="93"/>
                  </a:cubicBezTo>
                  <a:cubicBezTo>
                    <a:pt x="87" y="96"/>
                    <a:pt x="83" y="99"/>
                    <a:pt x="80" y="101"/>
                  </a:cubicBezTo>
                  <a:close/>
                </a:path>
              </a:pathLst>
            </a:custGeom>
            <a:solidFill>
              <a:srgbClr val="9ADD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160" name="Freeform 28">
              <a:extLst>
                <a:ext uri="{FF2B5EF4-FFF2-40B4-BE49-F238E27FC236}">
                  <a16:creationId xmlns="" xmlns:a16="http://schemas.microsoft.com/office/drawing/2014/main" id="{85DCD3DE-0931-4FCB-AA90-5E05AD539A30}"/>
                </a:ext>
              </a:extLst>
            </p:cNvPr>
            <p:cNvSpPr>
              <a:spLocks noEditPoints="1"/>
            </p:cNvSpPr>
            <p:nvPr/>
          </p:nvSpPr>
          <p:spPr bwMode="auto">
            <a:xfrm>
              <a:off x="1419771" y="110460"/>
              <a:ext cx="1594024" cy="1485788"/>
            </a:xfrm>
            <a:custGeom>
              <a:avLst/>
              <a:gdLst>
                <a:gd name="T0" fmla="*/ 2147483646 w 274"/>
                <a:gd name="T1" fmla="*/ 2147483646 h 255"/>
                <a:gd name="T2" fmla="*/ 2147483646 w 274"/>
                <a:gd name="T3" fmla="*/ 2147483646 h 255"/>
                <a:gd name="T4" fmla="*/ 2147483646 w 274"/>
                <a:gd name="T5" fmla="*/ 2147483646 h 255"/>
                <a:gd name="T6" fmla="*/ 2147483646 w 274"/>
                <a:gd name="T7" fmla="*/ 2147483646 h 255"/>
                <a:gd name="T8" fmla="*/ 2147483646 w 274"/>
                <a:gd name="T9" fmla="*/ 2147483646 h 255"/>
                <a:gd name="T10" fmla="*/ 2147483646 w 274"/>
                <a:gd name="T11" fmla="*/ 2147483646 h 255"/>
                <a:gd name="T12" fmla="*/ 2147483646 w 274"/>
                <a:gd name="T13" fmla="*/ 2147483646 h 255"/>
                <a:gd name="T14" fmla="*/ 2147483646 w 274"/>
                <a:gd name="T15" fmla="*/ 2147483646 h 255"/>
                <a:gd name="T16" fmla="*/ 2147483646 w 274"/>
                <a:gd name="T17" fmla="*/ 2147483646 h 255"/>
                <a:gd name="T18" fmla="*/ 2147483646 w 274"/>
                <a:gd name="T19" fmla="*/ 2147483646 h 255"/>
                <a:gd name="T20" fmla="*/ 2147483646 w 274"/>
                <a:gd name="T21" fmla="*/ 2147483646 h 255"/>
                <a:gd name="T22" fmla="*/ 2147483646 w 274"/>
                <a:gd name="T23" fmla="*/ 2147483646 h 255"/>
                <a:gd name="T24" fmla="*/ 2147483646 w 274"/>
                <a:gd name="T25" fmla="*/ 2147483646 h 255"/>
                <a:gd name="T26" fmla="*/ 2147483646 w 274"/>
                <a:gd name="T27" fmla="*/ 2147483646 h 255"/>
                <a:gd name="T28" fmla="*/ 2147483646 w 274"/>
                <a:gd name="T29" fmla="*/ 2147483646 h 255"/>
                <a:gd name="T30" fmla="*/ 2147483646 w 274"/>
                <a:gd name="T31" fmla="*/ 2147483646 h 255"/>
                <a:gd name="T32" fmla="*/ 2147483646 w 274"/>
                <a:gd name="T33" fmla="*/ 2147483646 h 255"/>
                <a:gd name="T34" fmla="*/ 2147483646 w 274"/>
                <a:gd name="T35" fmla="*/ 2147483646 h 255"/>
                <a:gd name="T36" fmla="*/ 2147483646 w 274"/>
                <a:gd name="T37" fmla="*/ 2147483646 h 255"/>
                <a:gd name="T38" fmla="*/ 2147483646 w 274"/>
                <a:gd name="T39" fmla="*/ 2147483646 h 255"/>
                <a:gd name="T40" fmla="*/ 2147483646 w 274"/>
                <a:gd name="T41" fmla="*/ 2147483646 h 255"/>
                <a:gd name="T42" fmla="*/ 2147483646 w 274"/>
                <a:gd name="T43" fmla="*/ 2147483646 h 255"/>
                <a:gd name="T44" fmla="*/ 2147483646 w 274"/>
                <a:gd name="T45" fmla="*/ 2147483646 h 255"/>
                <a:gd name="T46" fmla="*/ 2147483646 w 274"/>
                <a:gd name="T47" fmla="*/ 2147483646 h 255"/>
                <a:gd name="T48" fmla="*/ 2147483646 w 274"/>
                <a:gd name="T49" fmla="*/ 2147483646 h 255"/>
                <a:gd name="T50" fmla="*/ 2147483646 w 274"/>
                <a:gd name="T51" fmla="*/ 2147483646 h 255"/>
                <a:gd name="T52" fmla="*/ 2147483646 w 274"/>
                <a:gd name="T53" fmla="*/ 2147483646 h 255"/>
                <a:gd name="T54" fmla="*/ 2147483646 w 274"/>
                <a:gd name="T55" fmla="*/ 2147483646 h 255"/>
                <a:gd name="T56" fmla="*/ 2147483646 w 274"/>
                <a:gd name="T57" fmla="*/ 2147483646 h 255"/>
                <a:gd name="T58" fmla="*/ 2147483646 w 274"/>
                <a:gd name="T59" fmla="*/ 2147483646 h 255"/>
                <a:gd name="T60" fmla="*/ 2147483646 w 274"/>
                <a:gd name="T61" fmla="*/ 2147483646 h 255"/>
                <a:gd name="T62" fmla="*/ 2147483646 w 274"/>
                <a:gd name="T63" fmla="*/ 2147483646 h 255"/>
                <a:gd name="T64" fmla="*/ 2147483646 w 274"/>
                <a:gd name="T65" fmla="*/ 2147483646 h 255"/>
                <a:gd name="T66" fmla="*/ 2147483646 w 274"/>
                <a:gd name="T67" fmla="*/ 2147483646 h 255"/>
                <a:gd name="T68" fmla="*/ 2147483646 w 274"/>
                <a:gd name="T69" fmla="*/ 2147483646 h 255"/>
                <a:gd name="T70" fmla="*/ 2147483646 w 274"/>
                <a:gd name="T71" fmla="*/ 2147483646 h 255"/>
                <a:gd name="T72" fmla="*/ 2147483646 w 274"/>
                <a:gd name="T73" fmla="*/ 2147483646 h 255"/>
                <a:gd name="T74" fmla="*/ 2147483646 w 274"/>
                <a:gd name="T75" fmla="*/ 2147483646 h 255"/>
                <a:gd name="T76" fmla="*/ 2147483646 w 274"/>
                <a:gd name="T77" fmla="*/ 2147483646 h 255"/>
                <a:gd name="T78" fmla="*/ 2147483646 w 274"/>
                <a:gd name="T79" fmla="*/ 2147483646 h 255"/>
                <a:gd name="T80" fmla="*/ 2147483646 w 274"/>
                <a:gd name="T81" fmla="*/ 2147483646 h 255"/>
                <a:gd name="T82" fmla="*/ 2147483646 w 274"/>
                <a:gd name="T83" fmla="*/ 2147483646 h 255"/>
                <a:gd name="T84" fmla="*/ 2147483646 w 274"/>
                <a:gd name="T85" fmla="*/ 2147483646 h 255"/>
                <a:gd name="T86" fmla="*/ 2147483646 w 274"/>
                <a:gd name="T87" fmla="*/ 2147483646 h 255"/>
                <a:gd name="T88" fmla="*/ 2147483646 w 274"/>
                <a:gd name="T89" fmla="*/ 2147483646 h 255"/>
                <a:gd name="T90" fmla="*/ 2147483646 w 274"/>
                <a:gd name="T91" fmla="*/ 2147483646 h 255"/>
                <a:gd name="T92" fmla="*/ 2147483646 w 274"/>
                <a:gd name="T93" fmla="*/ 2147483646 h 255"/>
                <a:gd name="T94" fmla="*/ 2147483646 w 274"/>
                <a:gd name="T95" fmla="*/ 2147483646 h 255"/>
                <a:gd name="T96" fmla="*/ 2147483646 w 274"/>
                <a:gd name="T97" fmla="*/ 2147483646 h 255"/>
                <a:gd name="T98" fmla="*/ 2147483646 w 274"/>
                <a:gd name="T99" fmla="*/ 2147483646 h 255"/>
                <a:gd name="T100" fmla="*/ 2147483646 w 274"/>
                <a:gd name="T101" fmla="*/ 2147483646 h 255"/>
                <a:gd name="T102" fmla="*/ 2147483646 w 274"/>
                <a:gd name="T103" fmla="*/ 2147483646 h 255"/>
                <a:gd name="T104" fmla="*/ 2147483646 w 274"/>
                <a:gd name="T105" fmla="*/ 2147483646 h 255"/>
                <a:gd name="T106" fmla="*/ 2147483646 w 274"/>
                <a:gd name="T107" fmla="*/ 2147483646 h 255"/>
                <a:gd name="T108" fmla="*/ 2147483646 w 274"/>
                <a:gd name="T109" fmla="*/ 2147483646 h 255"/>
                <a:gd name="T110" fmla="*/ 2147483646 w 274"/>
                <a:gd name="T111" fmla="*/ 2147483646 h 255"/>
                <a:gd name="T112" fmla="*/ 2147483646 w 274"/>
                <a:gd name="T113" fmla="*/ 2147483646 h 255"/>
                <a:gd name="T114" fmla="*/ 2147483646 w 274"/>
                <a:gd name="T115" fmla="*/ 2147483646 h 255"/>
                <a:gd name="T116" fmla="*/ 2147483646 w 274"/>
                <a:gd name="T117" fmla="*/ 2147483646 h 255"/>
                <a:gd name="T118" fmla="*/ 2147483646 w 274"/>
                <a:gd name="T119" fmla="*/ 2147483646 h 255"/>
                <a:gd name="T120" fmla="*/ 2147483646 w 274"/>
                <a:gd name="T121" fmla="*/ 2147483646 h 255"/>
                <a:gd name="T122" fmla="*/ 2147483646 w 274"/>
                <a:gd name="T123" fmla="*/ 2147483646 h 25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74" h="255">
                  <a:moveTo>
                    <a:pt x="256" y="113"/>
                  </a:moveTo>
                  <a:cubicBezTo>
                    <a:pt x="255" y="114"/>
                    <a:pt x="253" y="115"/>
                    <a:pt x="252" y="116"/>
                  </a:cubicBezTo>
                  <a:cubicBezTo>
                    <a:pt x="256" y="111"/>
                    <a:pt x="260" y="106"/>
                    <a:pt x="265" y="100"/>
                  </a:cubicBezTo>
                  <a:cubicBezTo>
                    <a:pt x="272" y="92"/>
                    <a:pt x="260" y="79"/>
                    <a:pt x="252" y="88"/>
                  </a:cubicBezTo>
                  <a:cubicBezTo>
                    <a:pt x="251" y="88"/>
                    <a:pt x="251" y="88"/>
                    <a:pt x="251" y="88"/>
                  </a:cubicBezTo>
                  <a:cubicBezTo>
                    <a:pt x="254" y="81"/>
                    <a:pt x="243" y="75"/>
                    <a:pt x="237" y="79"/>
                  </a:cubicBezTo>
                  <a:cubicBezTo>
                    <a:pt x="234" y="77"/>
                    <a:pt x="229" y="76"/>
                    <a:pt x="226" y="80"/>
                  </a:cubicBezTo>
                  <a:cubicBezTo>
                    <a:pt x="208" y="96"/>
                    <a:pt x="189" y="112"/>
                    <a:pt x="172" y="128"/>
                  </a:cubicBezTo>
                  <a:cubicBezTo>
                    <a:pt x="193" y="107"/>
                    <a:pt x="214" y="86"/>
                    <a:pt x="235" y="65"/>
                  </a:cubicBezTo>
                  <a:cubicBezTo>
                    <a:pt x="243" y="57"/>
                    <a:pt x="231" y="47"/>
                    <a:pt x="223" y="53"/>
                  </a:cubicBezTo>
                  <a:cubicBezTo>
                    <a:pt x="213" y="62"/>
                    <a:pt x="202" y="70"/>
                    <a:pt x="192" y="78"/>
                  </a:cubicBezTo>
                  <a:cubicBezTo>
                    <a:pt x="198" y="72"/>
                    <a:pt x="204" y="66"/>
                    <a:pt x="211" y="60"/>
                  </a:cubicBezTo>
                  <a:cubicBezTo>
                    <a:pt x="217" y="54"/>
                    <a:pt x="208" y="42"/>
                    <a:pt x="201" y="47"/>
                  </a:cubicBezTo>
                  <a:cubicBezTo>
                    <a:pt x="184" y="60"/>
                    <a:pt x="166" y="73"/>
                    <a:pt x="148" y="86"/>
                  </a:cubicBezTo>
                  <a:cubicBezTo>
                    <a:pt x="160" y="74"/>
                    <a:pt x="173" y="62"/>
                    <a:pt x="186" y="51"/>
                  </a:cubicBezTo>
                  <a:cubicBezTo>
                    <a:pt x="193" y="45"/>
                    <a:pt x="183" y="35"/>
                    <a:pt x="176" y="41"/>
                  </a:cubicBezTo>
                  <a:cubicBezTo>
                    <a:pt x="171" y="46"/>
                    <a:pt x="165" y="50"/>
                    <a:pt x="159" y="54"/>
                  </a:cubicBezTo>
                  <a:cubicBezTo>
                    <a:pt x="166" y="47"/>
                    <a:pt x="173" y="39"/>
                    <a:pt x="180" y="32"/>
                  </a:cubicBezTo>
                  <a:cubicBezTo>
                    <a:pt x="185" y="26"/>
                    <a:pt x="179" y="19"/>
                    <a:pt x="172" y="22"/>
                  </a:cubicBezTo>
                  <a:cubicBezTo>
                    <a:pt x="159" y="29"/>
                    <a:pt x="145" y="36"/>
                    <a:pt x="132" y="45"/>
                  </a:cubicBezTo>
                  <a:cubicBezTo>
                    <a:pt x="144" y="34"/>
                    <a:pt x="155" y="23"/>
                    <a:pt x="166" y="12"/>
                  </a:cubicBezTo>
                  <a:cubicBezTo>
                    <a:pt x="171" y="8"/>
                    <a:pt x="164" y="1"/>
                    <a:pt x="159" y="5"/>
                  </a:cubicBezTo>
                  <a:cubicBezTo>
                    <a:pt x="151" y="11"/>
                    <a:pt x="143" y="17"/>
                    <a:pt x="135" y="23"/>
                  </a:cubicBezTo>
                  <a:cubicBezTo>
                    <a:pt x="140" y="18"/>
                    <a:pt x="145" y="13"/>
                    <a:pt x="149" y="9"/>
                  </a:cubicBezTo>
                  <a:cubicBezTo>
                    <a:pt x="152" y="6"/>
                    <a:pt x="148" y="0"/>
                    <a:pt x="144" y="3"/>
                  </a:cubicBezTo>
                  <a:cubicBezTo>
                    <a:pt x="126" y="14"/>
                    <a:pt x="107" y="26"/>
                    <a:pt x="88" y="40"/>
                  </a:cubicBezTo>
                  <a:cubicBezTo>
                    <a:pt x="93" y="35"/>
                    <a:pt x="97" y="30"/>
                    <a:pt x="102" y="25"/>
                  </a:cubicBezTo>
                  <a:cubicBezTo>
                    <a:pt x="107" y="20"/>
                    <a:pt x="112" y="16"/>
                    <a:pt x="117" y="11"/>
                  </a:cubicBezTo>
                  <a:cubicBezTo>
                    <a:pt x="120" y="8"/>
                    <a:pt x="115" y="3"/>
                    <a:pt x="112" y="6"/>
                  </a:cubicBezTo>
                  <a:cubicBezTo>
                    <a:pt x="110" y="8"/>
                    <a:pt x="108" y="10"/>
                    <a:pt x="106" y="11"/>
                  </a:cubicBezTo>
                  <a:cubicBezTo>
                    <a:pt x="106" y="11"/>
                    <a:pt x="106" y="11"/>
                    <a:pt x="106" y="11"/>
                  </a:cubicBezTo>
                  <a:cubicBezTo>
                    <a:pt x="78" y="22"/>
                    <a:pt x="53" y="42"/>
                    <a:pt x="35" y="65"/>
                  </a:cubicBezTo>
                  <a:cubicBezTo>
                    <a:pt x="32" y="68"/>
                    <a:pt x="35" y="72"/>
                    <a:pt x="39" y="70"/>
                  </a:cubicBezTo>
                  <a:cubicBezTo>
                    <a:pt x="40" y="70"/>
                    <a:pt x="40" y="70"/>
                    <a:pt x="40" y="70"/>
                  </a:cubicBezTo>
                  <a:cubicBezTo>
                    <a:pt x="38" y="71"/>
                    <a:pt x="37" y="73"/>
                    <a:pt x="35" y="75"/>
                  </a:cubicBezTo>
                  <a:cubicBezTo>
                    <a:pt x="32" y="78"/>
                    <a:pt x="28" y="81"/>
                    <a:pt x="24" y="84"/>
                  </a:cubicBezTo>
                  <a:cubicBezTo>
                    <a:pt x="23" y="85"/>
                    <a:pt x="24" y="87"/>
                    <a:pt x="25" y="88"/>
                  </a:cubicBezTo>
                  <a:cubicBezTo>
                    <a:pt x="20" y="95"/>
                    <a:pt x="16" y="103"/>
                    <a:pt x="12" y="111"/>
                  </a:cubicBezTo>
                  <a:cubicBezTo>
                    <a:pt x="11" y="113"/>
                    <a:pt x="13" y="115"/>
                    <a:pt x="15" y="116"/>
                  </a:cubicBezTo>
                  <a:cubicBezTo>
                    <a:pt x="12" y="121"/>
                    <a:pt x="9" y="126"/>
                    <a:pt x="6" y="131"/>
                  </a:cubicBezTo>
                  <a:cubicBezTo>
                    <a:pt x="4" y="136"/>
                    <a:pt x="8" y="141"/>
                    <a:pt x="13" y="138"/>
                  </a:cubicBezTo>
                  <a:cubicBezTo>
                    <a:pt x="16" y="137"/>
                    <a:pt x="18" y="135"/>
                    <a:pt x="21" y="134"/>
                  </a:cubicBezTo>
                  <a:cubicBezTo>
                    <a:pt x="18" y="140"/>
                    <a:pt x="15" y="145"/>
                    <a:pt x="13" y="151"/>
                  </a:cubicBezTo>
                  <a:cubicBezTo>
                    <a:pt x="12" y="152"/>
                    <a:pt x="12" y="153"/>
                    <a:pt x="13" y="155"/>
                  </a:cubicBezTo>
                  <a:cubicBezTo>
                    <a:pt x="8" y="163"/>
                    <a:pt x="4" y="171"/>
                    <a:pt x="1" y="180"/>
                  </a:cubicBezTo>
                  <a:cubicBezTo>
                    <a:pt x="0" y="185"/>
                    <a:pt x="5" y="190"/>
                    <a:pt x="9" y="188"/>
                  </a:cubicBezTo>
                  <a:cubicBezTo>
                    <a:pt x="11" y="188"/>
                    <a:pt x="13" y="187"/>
                    <a:pt x="15" y="186"/>
                  </a:cubicBezTo>
                  <a:cubicBezTo>
                    <a:pt x="14" y="188"/>
                    <a:pt x="13" y="190"/>
                    <a:pt x="12" y="191"/>
                  </a:cubicBezTo>
                  <a:cubicBezTo>
                    <a:pt x="9" y="196"/>
                    <a:pt x="13" y="203"/>
                    <a:pt x="18" y="203"/>
                  </a:cubicBezTo>
                  <a:cubicBezTo>
                    <a:pt x="22" y="203"/>
                    <a:pt x="26" y="202"/>
                    <a:pt x="30" y="201"/>
                  </a:cubicBezTo>
                  <a:cubicBezTo>
                    <a:pt x="27" y="207"/>
                    <a:pt x="25" y="212"/>
                    <a:pt x="22" y="218"/>
                  </a:cubicBezTo>
                  <a:cubicBezTo>
                    <a:pt x="19" y="226"/>
                    <a:pt x="25" y="232"/>
                    <a:pt x="33" y="229"/>
                  </a:cubicBezTo>
                  <a:cubicBezTo>
                    <a:pt x="38" y="227"/>
                    <a:pt x="43" y="224"/>
                    <a:pt x="48" y="222"/>
                  </a:cubicBezTo>
                  <a:cubicBezTo>
                    <a:pt x="48" y="225"/>
                    <a:pt x="47" y="229"/>
                    <a:pt x="47" y="233"/>
                  </a:cubicBezTo>
                  <a:cubicBezTo>
                    <a:pt x="47" y="238"/>
                    <a:pt x="53" y="243"/>
                    <a:pt x="58" y="241"/>
                  </a:cubicBezTo>
                  <a:cubicBezTo>
                    <a:pt x="64" y="239"/>
                    <a:pt x="70" y="236"/>
                    <a:pt x="76" y="233"/>
                  </a:cubicBezTo>
                  <a:cubicBezTo>
                    <a:pt x="76" y="239"/>
                    <a:pt x="84" y="243"/>
                    <a:pt x="89" y="240"/>
                  </a:cubicBezTo>
                  <a:cubicBezTo>
                    <a:pt x="93" y="238"/>
                    <a:pt x="97" y="236"/>
                    <a:pt x="101" y="234"/>
                  </a:cubicBezTo>
                  <a:cubicBezTo>
                    <a:pt x="100" y="235"/>
                    <a:pt x="100" y="236"/>
                    <a:pt x="100" y="238"/>
                  </a:cubicBezTo>
                  <a:cubicBezTo>
                    <a:pt x="99" y="245"/>
                    <a:pt x="108" y="248"/>
                    <a:pt x="114" y="246"/>
                  </a:cubicBezTo>
                  <a:cubicBezTo>
                    <a:pt x="120" y="243"/>
                    <a:pt x="126" y="239"/>
                    <a:pt x="132" y="235"/>
                  </a:cubicBezTo>
                  <a:cubicBezTo>
                    <a:pt x="131" y="237"/>
                    <a:pt x="130" y="239"/>
                    <a:pt x="130" y="241"/>
                  </a:cubicBezTo>
                  <a:cubicBezTo>
                    <a:pt x="127" y="247"/>
                    <a:pt x="135" y="255"/>
                    <a:pt x="141" y="252"/>
                  </a:cubicBezTo>
                  <a:cubicBezTo>
                    <a:pt x="154" y="247"/>
                    <a:pt x="166" y="240"/>
                    <a:pt x="177" y="231"/>
                  </a:cubicBezTo>
                  <a:cubicBezTo>
                    <a:pt x="179" y="231"/>
                    <a:pt x="181" y="230"/>
                    <a:pt x="182" y="229"/>
                  </a:cubicBezTo>
                  <a:cubicBezTo>
                    <a:pt x="192" y="220"/>
                    <a:pt x="201" y="211"/>
                    <a:pt x="209" y="202"/>
                  </a:cubicBezTo>
                  <a:cubicBezTo>
                    <a:pt x="212" y="205"/>
                    <a:pt x="216" y="206"/>
                    <a:pt x="220" y="203"/>
                  </a:cubicBezTo>
                  <a:cubicBezTo>
                    <a:pt x="226" y="200"/>
                    <a:pt x="231" y="196"/>
                    <a:pt x="236" y="193"/>
                  </a:cubicBezTo>
                  <a:cubicBezTo>
                    <a:pt x="242" y="189"/>
                    <a:pt x="242" y="182"/>
                    <a:pt x="238" y="178"/>
                  </a:cubicBezTo>
                  <a:cubicBezTo>
                    <a:pt x="243" y="172"/>
                    <a:pt x="248" y="165"/>
                    <a:pt x="254" y="159"/>
                  </a:cubicBezTo>
                  <a:cubicBezTo>
                    <a:pt x="259" y="155"/>
                    <a:pt x="257" y="149"/>
                    <a:pt x="254" y="146"/>
                  </a:cubicBezTo>
                  <a:cubicBezTo>
                    <a:pt x="259" y="139"/>
                    <a:pt x="264" y="132"/>
                    <a:pt x="269" y="125"/>
                  </a:cubicBezTo>
                  <a:cubicBezTo>
                    <a:pt x="274" y="118"/>
                    <a:pt x="264" y="107"/>
                    <a:pt x="256" y="113"/>
                  </a:cubicBezTo>
                  <a:close/>
                  <a:moveTo>
                    <a:pt x="35" y="145"/>
                  </a:moveTo>
                  <a:cubicBezTo>
                    <a:pt x="48" y="127"/>
                    <a:pt x="66" y="111"/>
                    <a:pt x="82" y="97"/>
                  </a:cubicBezTo>
                  <a:cubicBezTo>
                    <a:pt x="101" y="81"/>
                    <a:pt x="122" y="66"/>
                    <a:pt x="144" y="53"/>
                  </a:cubicBezTo>
                  <a:cubicBezTo>
                    <a:pt x="131" y="66"/>
                    <a:pt x="119" y="79"/>
                    <a:pt x="105" y="91"/>
                  </a:cubicBezTo>
                  <a:cubicBezTo>
                    <a:pt x="91" y="105"/>
                    <a:pt x="77" y="118"/>
                    <a:pt x="61" y="129"/>
                  </a:cubicBezTo>
                  <a:cubicBezTo>
                    <a:pt x="54" y="134"/>
                    <a:pt x="44" y="141"/>
                    <a:pt x="35" y="145"/>
                  </a:cubicBezTo>
                  <a:close/>
                  <a:moveTo>
                    <a:pt x="41" y="80"/>
                  </a:moveTo>
                  <a:cubicBezTo>
                    <a:pt x="43" y="78"/>
                    <a:pt x="45" y="77"/>
                    <a:pt x="47" y="75"/>
                  </a:cubicBezTo>
                  <a:cubicBezTo>
                    <a:pt x="41" y="81"/>
                    <a:pt x="35" y="88"/>
                    <a:pt x="29" y="95"/>
                  </a:cubicBezTo>
                  <a:cubicBezTo>
                    <a:pt x="33" y="90"/>
                    <a:pt x="37" y="85"/>
                    <a:pt x="41" y="80"/>
                  </a:cubicBezTo>
                  <a:close/>
                  <a:moveTo>
                    <a:pt x="122" y="26"/>
                  </a:moveTo>
                  <a:cubicBezTo>
                    <a:pt x="98" y="50"/>
                    <a:pt x="72" y="74"/>
                    <a:pt x="44" y="92"/>
                  </a:cubicBezTo>
                  <a:cubicBezTo>
                    <a:pt x="66" y="66"/>
                    <a:pt x="94" y="44"/>
                    <a:pt x="122" y="26"/>
                  </a:cubicBezTo>
                  <a:close/>
                  <a:moveTo>
                    <a:pt x="87" y="27"/>
                  </a:moveTo>
                  <a:cubicBezTo>
                    <a:pt x="78" y="33"/>
                    <a:pt x="70" y="40"/>
                    <a:pt x="62" y="48"/>
                  </a:cubicBezTo>
                  <a:cubicBezTo>
                    <a:pt x="59" y="50"/>
                    <a:pt x="56" y="51"/>
                    <a:pt x="54" y="53"/>
                  </a:cubicBezTo>
                  <a:cubicBezTo>
                    <a:pt x="63" y="43"/>
                    <a:pt x="74" y="34"/>
                    <a:pt x="87" y="27"/>
                  </a:cubicBezTo>
                  <a:close/>
                  <a:moveTo>
                    <a:pt x="23" y="121"/>
                  </a:moveTo>
                  <a:cubicBezTo>
                    <a:pt x="25" y="117"/>
                    <a:pt x="28" y="113"/>
                    <a:pt x="31" y="109"/>
                  </a:cubicBezTo>
                  <a:cubicBezTo>
                    <a:pt x="35" y="106"/>
                    <a:pt x="40" y="104"/>
                    <a:pt x="45" y="101"/>
                  </a:cubicBezTo>
                  <a:cubicBezTo>
                    <a:pt x="41" y="105"/>
                    <a:pt x="37" y="110"/>
                    <a:pt x="34" y="114"/>
                  </a:cubicBezTo>
                  <a:cubicBezTo>
                    <a:pt x="30" y="117"/>
                    <a:pt x="26" y="119"/>
                    <a:pt x="23" y="121"/>
                  </a:cubicBezTo>
                  <a:close/>
                  <a:moveTo>
                    <a:pt x="19" y="170"/>
                  </a:moveTo>
                  <a:cubicBezTo>
                    <a:pt x="21" y="166"/>
                    <a:pt x="23" y="162"/>
                    <a:pt x="25" y="159"/>
                  </a:cubicBezTo>
                  <a:cubicBezTo>
                    <a:pt x="29" y="159"/>
                    <a:pt x="32" y="158"/>
                    <a:pt x="36" y="157"/>
                  </a:cubicBezTo>
                  <a:cubicBezTo>
                    <a:pt x="34" y="160"/>
                    <a:pt x="32" y="162"/>
                    <a:pt x="30" y="165"/>
                  </a:cubicBezTo>
                  <a:cubicBezTo>
                    <a:pt x="26" y="167"/>
                    <a:pt x="23" y="168"/>
                    <a:pt x="19" y="170"/>
                  </a:cubicBezTo>
                  <a:close/>
                  <a:moveTo>
                    <a:pt x="34" y="185"/>
                  </a:moveTo>
                  <a:cubicBezTo>
                    <a:pt x="36" y="181"/>
                    <a:pt x="39" y="177"/>
                    <a:pt x="43" y="173"/>
                  </a:cubicBezTo>
                  <a:cubicBezTo>
                    <a:pt x="47" y="170"/>
                    <a:pt x="52" y="167"/>
                    <a:pt x="57" y="164"/>
                  </a:cubicBezTo>
                  <a:cubicBezTo>
                    <a:pt x="52" y="170"/>
                    <a:pt x="47" y="176"/>
                    <a:pt x="43" y="182"/>
                  </a:cubicBezTo>
                  <a:cubicBezTo>
                    <a:pt x="40" y="183"/>
                    <a:pt x="37" y="184"/>
                    <a:pt x="34" y="185"/>
                  </a:cubicBezTo>
                  <a:close/>
                  <a:moveTo>
                    <a:pt x="48" y="204"/>
                  </a:moveTo>
                  <a:cubicBezTo>
                    <a:pt x="50" y="200"/>
                    <a:pt x="52" y="196"/>
                    <a:pt x="55" y="193"/>
                  </a:cubicBezTo>
                  <a:cubicBezTo>
                    <a:pt x="58" y="191"/>
                    <a:pt x="61" y="190"/>
                    <a:pt x="63" y="188"/>
                  </a:cubicBezTo>
                  <a:cubicBezTo>
                    <a:pt x="61" y="192"/>
                    <a:pt x="59" y="195"/>
                    <a:pt x="57" y="199"/>
                  </a:cubicBezTo>
                  <a:cubicBezTo>
                    <a:pt x="54" y="200"/>
                    <a:pt x="51" y="202"/>
                    <a:pt x="48" y="204"/>
                  </a:cubicBezTo>
                  <a:close/>
                  <a:moveTo>
                    <a:pt x="150" y="148"/>
                  </a:moveTo>
                  <a:cubicBezTo>
                    <a:pt x="133" y="165"/>
                    <a:pt x="116" y="182"/>
                    <a:pt x="100" y="201"/>
                  </a:cubicBezTo>
                  <a:cubicBezTo>
                    <a:pt x="89" y="208"/>
                    <a:pt x="78" y="214"/>
                    <a:pt x="66" y="219"/>
                  </a:cubicBezTo>
                  <a:cubicBezTo>
                    <a:pt x="67" y="216"/>
                    <a:pt x="68" y="213"/>
                    <a:pt x="70" y="210"/>
                  </a:cubicBezTo>
                  <a:cubicBezTo>
                    <a:pt x="99" y="193"/>
                    <a:pt x="125" y="171"/>
                    <a:pt x="150" y="148"/>
                  </a:cubicBezTo>
                  <a:close/>
                  <a:moveTo>
                    <a:pt x="123" y="220"/>
                  </a:moveTo>
                  <a:cubicBezTo>
                    <a:pt x="123" y="220"/>
                    <a:pt x="123" y="219"/>
                    <a:pt x="123" y="219"/>
                  </a:cubicBezTo>
                  <a:cubicBezTo>
                    <a:pt x="134" y="211"/>
                    <a:pt x="145" y="203"/>
                    <a:pt x="155" y="194"/>
                  </a:cubicBezTo>
                  <a:cubicBezTo>
                    <a:pt x="154" y="196"/>
                    <a:pt x="152" y="197"/>
                    <a:pt x="151" y="199"/>
                  </a:cubicBezTo>
                  <a:cubicBezTo>
                    <a:pt x="142" y="207"/>
                    <a:pt x="133" y="214"/>
                    <a:pt x="123" y="220"/>
                  </a:cubicBezTo>
                  <a:close/>
                  <a:moveTo>
                    <a:pt x="176" y="201"/>
                  </a:moveTo>
                  <a:cubicBezTo>
                    <a:pt x="173" y="206"/>
                    <a:pt x="171" y="210"/>
                    <a:pt x="169" y="215"/>
                  </a:cubicBezTo>
                  <a:cubicBezTo>
                    <a:pt x="165" y="218"/>
                    <a:pt x="162" y="220"/>
                    <a:pt x="158" y="223"/>
                  </a:cubicBezTo>
                  <a:cubicBezTo>
                    <a:pt x="160" y="219"/>
                    <a:pt x="162" y="215"/>
                    <a:pt x="165" y="211"/>
                  </a:cubicBezTo>
                  <a:cubicBezTo>
                    <a:pt x="169" y="208"/>
                    <a:pt x="172" y="205"/>
                    <a:pt x="176" y="201"/>
                  </a:cubicBezTo>
                  <a:close/>
                </a:path>
              </a:pathLst>
            </a:custGeom>
            <a:solidFill>
              <a:srgbClr val="F9E78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161" name="Freeform 29">
              <a:extLst>
                <a:ext uri="{FF2B5EF4-FFF2-40B4-BE49-F238E27FC236}">
                  <a16:creationId xmlns="" xmlns:a16="http://schemas.microsoft.com/office/drawing/2014/main" id="{685914E3-6BAF-4728-80BE-F17543C28C22}"/>
                </a:ext>
              </a:extLst>
            </p:cNvPr>
            <p:cNvSpPr>
              <a:spLocks/>
            </p:cNvSpPr>
            <p:nvPr/>
          </p:nvSpPr>
          <p:spPr bwMode="auto">
            <a:xfrm>
              <a:off x="6415854" y="292494"/>
              <a:ext cx="145136" cy="290270"/>
            </a:xfrm>
            <a:custGeom>
              <a:avLst/>
              <a:gdLst>
                <a:gd name="T0" fmla="*/ 2147483646 w 25"/>
                <a:gd name="T1" fmla="*/ 2147483646 h 50"/>
                <a:gd name="T2" fmla="*/ 2147483646 w 25"/>
                <a:gd name="T3" fmla="*/ 2147483646 h 50"/>
                <a:gd name="T4" fmla="*/ 2147483646 w 25"/>
                <a:gd name="T5" fmla="*/ 2147483646 h 50"/>
                <a:gd name="T6" fmla="*/ 2147483646 w 25"/>
                <a:gd name="T7" fmla="*/ 2147483646 h 50"/>
                <a:gd name="T8" fmla="*/ 2147483646 w 25"/>
                <a:gd name="T9" fmla="*/ 2147483646 h 50"/>
                <a:gd name="T10" fmla="*/ 2147483646 w 25"/>
                <a:gd name="T11" fmla="*/ 2147483646 h 50"/>
                <a:gd name="T12" fmla="*/ 2147483646 w 25"/>
                <a:gd name="T13" fmla="*/ 2147483646 h 50"/>
                <a:gd name="T14" fmla="*/ 2147483646 w 25"/>
                <a:gd name="T15" fmla="*/ 2147483646 h 50"/>
                <a:gd name="T16" fmla="*/ 2147483646 w 25"/>
                <a:gd name="T17" fmla="*/ 2147483646 h 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 h="50">
                  <a:moveTo>
                    <a:pt x="20" y="18"/>
                  </a:moveTo>
                  <a:cubicBezTo>
                    <a:pt x="18" y="12"/>
                    <a:pt x="16" y="3"/>
                    <a:pt x="9" y="1"/>
                  </a:cubicBezTo>
                  <a:cubicBezTo>
                    <a:pt x="6" y="0"/>
                    <a:pt x="2" y="2"/>
                    <a:pt x="1" y="5"/>
                  </a:cubicBezTo>
                  <a:cubicBezTo>
                    <a:pt x="0" y="10"/>
                    <a:pt x="3" y="15"/>
                    <a:pt x="5" y="20"/>
                  </a:cubicBezTo>
                  <a:cubicBezTo>
                    <a:pt x="6" y="20"/>
                    <a:pt x="6" y="21"/>
                    <a:pt x="6" y="22"/>
                  </a:cubicBezTo>
                  <a:cubicBezTo>
                    <a:pt x="6" y="23"/>
                    <a:pt x="7" y="24"/>
                    <a:pt x="7" y="26"/>
                  </a:cubicBezTo>
                  <a:cubicBezTo>
                    <a:pt x="8" y="32"/>
                    <a:pt x="9" y="38"/>
                    <a:pt x="11" y="44"/>
                  </a:cubicBezTo>
                  <a:cubicBezTo>
                    <a:pt x="14" y="50"/>
                    <a:pt x="25" y="50"/>
                    <a:pt x="25" y="42"/>
                  </a:cubicBezTo>
                  <a:cubicBezTo>
                    <a:pt x="25" y="33"/>
                    <a:pt x="23" y="25"/>
                    <a:pt x="20" y="18"/>
                  </a:cubicBezTo>
                  <a:close/>
                </a:path>
              </a:pathLst>
            </a:custGeom>
            <a:solidFill>
              <a:srgbClr val="F9E78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162" name="Freeform 30">
              <a:extLst>
                <a:ext uri="{FF2B5EF4-FFF2-40B4-BE49-F238E27FC236}">
                  <a16:creationId xmlns="" xmlns:a16="http://schemas.microsoft.com/office/drawing/2014/main" id="{06FD6690-31FB-431D-93F9-80BE9C6286C0}"/>
                </a:ext>
              </a:extLst>
            </p:cNvPr>
            <p:cNvSpPr>
              <a:spLocks/>
            </p:cNvSpPr>
            <p:nvPr/>
          </p:nvSpPr>
          <p:spPr bwMode="auto">
            <a:xfrm>
              <a:off x="6194463" y="390891"/>
              <a:ext cx="290270" cy="245991"/>
            </a:xfrm>
            <a:custGeom>
              <a:avLst/>
              <a:gdLst>
                <a:gd name="T0" fmla="*/ 2147483646 w 50"/>
                <a:gd name="T1" fmla="*/ 2147483646 h 42"/>
                <a:gd name="T2" fmla="*/ 2147483646 w 50"/>
                <a:gd name="T3" fmla="*/ 2147483646 h 42"/>
                <a:gd name="T4" fmla="*/ 2147483646 w 50"/>
                <a:gd name="T5" fmla="*/ 2147483646 h 42"/>
                <a:gd name="T6" fmla="*/ 2147483646 w 50"/>
                <a:gd name="T7" fmla="*/ 2147483646 h 42"/>
                <a:gd name="T8" fmla="*/ 2147483646 w 50"/>
                <a:gd name="T9" fmla="*/ 2147483646 h 42"/>
                <a:gd name="T10" fmla="*/ 2147483646 w 50"/>
                <a:gd name="T11" fmla="*/ 2147483646 h 42"/>
                <a:gd name="T12" fmla="*/ 2147483646 w 50"/>
                <a:gd name="T13" fmla="*/ 2147483646 h 42"/>
                <a:gd name="T14" fmla="*/ 2147483646 w 50"/>
                <a:gd name="T15" fmla="*/ 2147483646 h 42"/>
                <a:gd name="T16" fmla="*/ 2147483646 w 50"/>
                <a:gd name="T17" fmla="*/ 2147483646 h 42"/>
                <a:gd name="T18" fmla="*/ 2147483646 w 50"/>
                <a:gd name="T19" fmla="*/ 2147483646 h 4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0" h="42">
                  <a:moveTo>
                    <a:pt x="41" y="23"/>
                  </a:moveTo>
                  <a:cubicBezTo>
                    <a:pt x="36" y="20"/>
                    <a:pt x="31" y="17"/>
                    <a:pt x="27" y="13"/>
                  </a:cubicBezTo>
                  <a:cubicBezTo>
                    <a:pt x="21" y="9"/>
                    <a:pt x="16" y="4"/>
                    <a:pt x="10" y="1"/>
                  </a:cubicBezTo>
                  <a:cubicBezTo>
                    <a:pt x="7" y="0"/>
                    <a:pt x="3" y="2"/>
                    <a:pt x="2" y="5"/>
                  </a:cubicBezTo>
                  <a:cubicBezTo>
                    <a:pt x="0" y="8"/>
                    <a:pt x="1" y="11"/>
                    <a:pt x="3" y="14"/>
                  </a:cubicBezTo>
                  <a:cubicBezTo>
                    <a:pt x="3" y="15"/>
                    <a:pt x="4" y="16"/>
                    <a:pt x="5" y="16"/>
                  </a:cubicBezTo>
                  <a:cubicBezTo>
                    <a:pt x="6" y="18"/>
                    <a:pt x="7" y="19"/>
                    <a:pt x="9" y="20"/>
                  </a:cubicBezTo>
                  <a:cubicBezTo>
                    <a:pt x="13" y="24"/>
                    <a:pt x="17" y="27"/>
                    <a:pt x="22" y="30"/>
                  </a:cubicBezTo>
                  <a:cubicBezTo>
                    <a:pt x="25" y="32"/>
                    <a:pt x="29" y="35"/>
                    <a:pt x="33" y="37"/>
                  </a:cubicBezTo>
                  <a:cubicBezTo>
                    <a:pt x="42" y="42"/>
                    <a:pt x="50" y="28"/>
                    <a:pt x="41" y="23"/>
                  </a:cubicBezTo>
                  <a:close/>
                </a:path>
              </a:pathLst>
            </a:custGeom>
            <a:solidFill>
              <a:srgbClr val="F9E78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163" name="Freeform 31">
              <a:extLst>
                <a:ext uri="{FF2B5EF4-FFF2-40B4-BE49-F238E27FC236}">
                  <a16:creationId xmlns="" xmlns:a16="http://schemas.microsoft.com/office/drawing/2014/main" id="{C18CD34B-4DCB-4028-8416-95F310922808}"/>
                </a:ext>
              </a:extLst>
            </p:cNvPr>
            <p:cNvSpPr>
              <a:spLocks/>
            </p:cNvSpPr>
            <p:nvPr/>
          </p:nvSpPr>
          <p:spPr bwMode="auto">
            <a:xfrm>
              <a:off x="6078848" y="676241"/>
              <a:ext cx="366528" cy="366528"/>
            </a:xfrm>
            <a:custGeom>
              <a:avLst/>
              <a:gdLst>
                <a:gd name="T0" fmla="*/ 2147483646 w 63"/>
                <a:gd name="T1" fmla="*/ 2147483646 h 63"/>
                <a:gd name="T2" fmla="*/ 2147483646 w 63"/>
                <a:gd name="T3" fmla="*/ 2147483646 h 63"/>
                <a:gd name="T4" fmla="*/ 2147483646 w 63"/>
                <a:gd name="T5" fmla="*/ 2147483646 h 63"/>
                <a:gd name="T6" fmla="*/ 2147483646 w 63"/>
                <a:gd name="T7" fmla="*/ 2147483646 h 63"/>
                <a:gd name="T8" fmla="*/ 2147483646 w 63"/>
                <a:gd name="T9" fmla="*/ 2147483646 h 63"/>
                <a:gd name="T10" fmla="*/ 2147483646 w 63"/>
                <a:gd name="T11" fmla="*/ 2147483646 h 63"/>
                <a:gd name="T12" fmla="*/ 2147483646 w 63"/>
                <a:gd name="T13" fmla="*/ 2147483646 h 63"/>
                <a:gd name="T14" fmla="*/ 2147483646 w 63"/>
                <a:gd name="T15" fmla="*/ 2147483646 h 63"/>
                <a:gd name="T16" fmla="*/ 2147483646 w 63"/>
                <a:gd name="T17" fmla="*/ 2147483646 h 63"/>
                <a:gd name="T18" fmla="*/ 2147483646 w 63"/>
                <a:gd name="T19" fmla="*/ 2147483646 h 63"/>
                <a:gd name="T20" fmla="*/ 2147483646 w 63"/>
                <a:gd name="T21" fmla="*/ 2147483646 h 63"/>
                <a:gd name="T22" fmla="*/ 2147483646 w 63"/>
                <a:gd name="T23" fmla="*/ 2147483646 h 63"/>
                <a:gd name="T24" fmla="*/ 2147483646 w 63"/>
                <a:gd name="T25" fmla="*/ 2147483646 h 63"/>
                <a:gd name="T26" fmla="*/ 2147483646 w 63"/>
                <a:gd name="T27" fmla="*/ 2147483646 h 63"/>
                <a:gd name="T28" fmla="*/ 2147483646 w 63"/>
                <a:gd name="T29" fmla="*/ 2147483646 h 63"/>
                <a:gd name="T30" fmla="*/ 2147483646 w 63"/>
                <a:gd name="T31" fmla="*/ 2147483646 h 63"/>
                <a:gd name="T32" fmla="*/ 2147483646 w 63"/>
                <a:gd name="T33" fmla="*/ 2147483646 h 6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3" h="63">
                  <a:moveTo>
                    <a:pt x="62" y="16"/>
                  </a:moveTo>
                  <a:cubicBezTo>
                    <a:pt x="62" y="9"/>
                    <a:pt x="55" y="7"/>
                    <a:pt x="51" y="10"/>
                  </a:cubicBezTo>
                  <a:cubicBezTo>
                    <a:pt x="50" y="6"/>
                    <a:pt x="48" y="3"/>
                    <a:pt x="44" y="3"/>
                  </a:cubicBezTo>
                  <a:cubicBezTo>
                    <a:pt x="40" y="3"/>
                    <a:pt x="23" y="0"/>
                    <a:pt x="16" y="5"/>
                  </a:cubicBezTo>
                  <a:cubicBezTo>
                    <a:pt x="12" y="5"/>
                    <a:pt x="8" y="4"/>
                    <a:pt x="4" y="4"/>
                  </a:cubicBezTo>
                  <a:cubicBezTo>
                    <a:pt x="0" y="4"/>
                    <a:pt x="0" y="10"/>
                    <a:pt x="3" y="11"/>
                  </a:cubicBezTo>
                  <a:cubicBezTo>
                    <a:pt x="10" y="13"/>
                    <a:pt x="16" y="15"/>
                    <a:pt x="23" y="17"/>
                  </a:cubicBezTo>
                  <a:cubicBezTo>
                    <a:pt x="23" y="17"/>
                    <a:pt x="24" y="17"/>
                    <a:pt x="25" y="17"/>
                  </a:cubicBezTo>
                  <a:cubicBezTo>
                    <a:pt x="28" y="18"/>
                    <a:pt x="30" y="18"/>
                    <a:pt x="33" y="18"/>
                  </a:cubicBezTo>
                  <a:cubicBezTo>
                    <a:pt x="36" y="18"/>
                    <a:pt x="40" y="18"/>
                    <a:pt x="43" y="18"/>
                  </a:cubicBezTo>
                  <a:cubicBezTo>
                    <a:pt x="43" y="18"/>
                    <a:pt x="44" y="18"/>
                    <a:pt x="44" y="18"/>
                  </a:cubicBezTo>
                  <a:cubicBezTo>
                    <a:pt x="44" y="18"/>
                    <a:pt x="44" y="18"/>
                    <a:pt x="44" y="18"/>
                  </a:cubicBezTo>
                  <a:cubicBezTo>
                    <a:pt x="45" y="17"/>
                    <a:pt x="45" y="17"/>
                    <a:pt x="46" y="17"/>
                  </a:cubicBezTo>
                  <a:cubicBezTo>
                    <a:pt x="47" y="17"/>
                    <a:pt x="47" y="17"/>
                    <a:pt x="47" y="17"/>
                  </a:cubicBezTo>
                  <a:cubicBezTo>
                    <a:pt x="44" y="28"/>
                    <a:pt x="44" y="40"/>
                    <a:pt x="40" y="51"/>
                  </a:cubicBezTo>
                  <a:cubicBezTo>
                    <a:pt x="38" y="59"/>
                    <a:pt x="49" y="63"/>
                    <a:pt x="53" y="56"/>
                  </a:cubicBezTo>
                  <a:cubicBezTo>
                    <a:pt x="60" y="44"/>
                    <a:pt x="63" y="30"/>
                    <a:pt x="62" y="16"/>
                  </a:cubicBezTo>
                  <a:close/>
                </a:path>
              </a:pathLst>
            </a:custGeom>
            <a:solidFill>
              <a:srgbClr val="F9E78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164" name="Freeform 32">
              <a:extLst>
                <a:ext uri="{FF2B5EF4-FFF2-40B4-BE49-F238E27FC236}">
                  <a16:creationId xmlns="" xmlns:a16="http://schemas.microsoft.com/office/drawing/2014/main" id="{46DB7A11-29A2-4198-BC68-79FBBA9D895D}"/>
                </a:ext>
              </a:extLst>
            </p:cNvPr>
            <p:cNvSpPr>
              <a:spLocks/>
            </p:cNvSpPr>
            <p:nvPr/>
          </p:nvSpPr>
          <p:spPr bwMode="auto">
            <a:xfrm>
              <a:off x="6583128" y="764798"/>
              <a:ext cx="157435" cy="290270"/>
            </a:xfrm>
            <a:custGeom>
              <a:avLst/>
              <a:gdLst>
                <a:gd name="T0" fmla="*/ 2147483646 w 27"/>
                <a:gd name="T1" fmla="*/ 2147483646 h 50"/>
                <a:gd name="T2" fmla="*/ 2147483646 w 27"/>
                <a:gd name="T3" fmla="*/ 0 h 50"/>
                <a:gd name="T4" fmla="*/ 2147483646 w 27"/>
                <a:gd name="T5" fmla="*/ 2147483646 h 50"/>
                <a:gd name="T6" fmla="*/ 0 w 27"/>
                <a:gd name="T7" fmla="*/ 2147483646 h 50"/>
                <a:gd name="T8" fmla="*/ 2147483646 w 27"/>
                <a:gd name="T9" fmla="*/ 2147483646 h 50"/>
                <a:gd name="T10" fmla="*/ 2147483646 w 27"/>
                <a:gd name="T11" fmla="*/ 2147483646 h 50"/>
                <a:gd name="T12" fmla="*/ 2147483646 w 27"/>
                <a:gd name="T13" fmla="*/ 2147483646 h 5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7" h="50">
                  <a:moveTo>
                    <a:pt x="16" y="4"/>
                  </a:moveTo>
                  <a:cubicBezTo>
                    <a:pt x="14" y="1"/>
                    <a:pt x="11" y="0"/>
                    <a:pt x="9" y="0"/>
                  </a:cubicBezTo>
                  <a:cubicBezTo>
                    <a:pt x="7" y="0"/>
                    <a:pt x="5" y="0"/>
                    <a:pt x="4" y="1"/>
                  </a:cubicBezTo>
                  <a:cubicBezTo>
                    <a:pt x="2" y="2"/>
                    <a:pt x="0" y="4"/>
                    <a:pt x="0" y="6"/>
                  </a:cubicBezTo>
                  <a:cubicBezTo>
                    <a:pt x="2" y="19"/>
                    <a:pt x="7" y="31"/>
                    <a:pt x="11" y="43"/>
                  </a:cubicBezTo>
                  <a:cubicBezTo>
                    <a:pt x="14" y="50"/>
                    <a:pt x="25" y="49"/>
                    <a:pt x="26" y="41"/>
                  </a:cubicBezTo>
                  <a:cubicBezTo>
                    <a:pt x="27" y="28"/>
                    <a:pt x="21" y="15"/>
                    <a:pt x="16" y="4"/>
                  </a:cubicBezTo>
                  <a:close/>
                </a:path>
              </a:pathLst>
            </a:custGeom>
            <a:solidFill>
              <a:srgbClr val="F9E78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165" name="Freeform 33">
              <a:extLst>
                <a:ext uri="{FF2B5EF4-FFF2-40B4-BE49-F238E27FC236}">
                  <a16:creationId xmlns="" xmlns:a16="http://schemas.microsoft.com/office/drawing/2014/main" id="{5965E723-DABF-4380-B4F5-C79F36FF4328}"/>
                </a:ext>
              </a:extLst>
            </p:cNvPr>
            <p:cNvSpPr>
              <a:spLocks/>
            </p:cNvSpPr>
            <p:nvPr/>
          </p:nvSpPr>
          <p:spPr bwMode="auto">
            <a:xfrm>
              <a:off x="6706124" y="641802"/>
              <a:ext cx="273052" cy="209093"/>
            </a:xfrm>
            <a:custGeom>
              <a:avLst/>
              <a:gdLst>
                <a:gd name="T0" fmla="*/ 2147483646 w 47"/>
                <a:gd name="T1" fmla="*/ 2147483646 h 36"/>
                <a:gd name="T2" fmla="*/ 2147483646 w 47"/>
                <a:gd name="T3" fmla="*/ 2147483646 h 36"/>
                <a:gd name="T4" fmla="*/ 2147483646 w 47"/>
                <a:gd name="T5" fmla="*/ 2147483646 h 36"/>
                <a:gd name="T6" fmla="*/ 2147483646 w 47"/>
                <a:gd name="T7" fmla="*/ 2147483646 h 36"/>
                <a:gd name="T8" fmla="*/ 2147483646 w 47"/>
                <a:gd name="T9" fmla="*/ 2147483646 h 36"/>
                <a:gd name="T10" fmla="*/ 2147483646 w 47"/>
                <a:gd name="T11" fmla="*/ 2147483646 h 36"/>
                <a:gd name="T12" fmla="*/ 2147483646 w 47"/>
                <a:gd name="T13" fmla="*/ 2147483646 h 36"/>
                <a:gd name="T14" fmla="*/ 2147483646 w 47"/>
                <a:gd name="T15" fmla="*/ 2147483646 h 3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7" h="36">
                  <a:moveTo>
                    <a:pt x="37" y="19"/>
                  </a:moveTo>
                  <a:cubicBezTo>
                    <a:pt x="35" y="19"/>
                    <a:pt x="34" y="18"/>
                    <a:pt x="32" y="17"/>
                  </a:cubicBezTo>
                  <a:cubicBezTo>
                    <a:pt x="30" y="16"/>
                    <a:pt x="28" y="16"/>
                    <a:pt x="26" y="17"/>
                  </a:cubicBezTo>
                  <a:cubicBezTo>
                    <a:pt x="21" y="14"/>
                    <a:pt x="17" y="9"/>
                    <a:pt x="12" y="5"/>
                  </a:cubicBezTo>
                  <a:cubicBezTo>
                    <a:pt x="7" y="0"/>
                    <a:pt x="0" y="7"/>
                    <a:pt x="4" y="12"/>
                  </a:cubicBezTo>
                  <a:cubicBezTo>
                    <a:pt x="9" y="17"/>
                    <a:pt x="12" y="23"/>
                    <a:pt x="18" y="27"/>
                  </a:cubicBezTo>
                  <a:cubicBezTo>
                    <a:pt x="23" y="32"/>
                    <a:pt x="30" y="34"/>
                    <a:pt x="37" y="35"/>
                  </a:cubicBezTo>
                  <a:cubicBezTo>
                    <a:pt x="47" y="36"/>
                    <a:pt x="47" y="20"/>
                    <a:pt x="37" y="19"/>
                  </a:cubicBezTo>
                  <a:close/>
                </a:path>
              </a:pathLst>
            </a:custGeom>
            <a:solidFill>
              <a:srgbClr val="F9E78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166" name="Freeform 34">
              <a:extLst>
                <a:ext uri="{FF2B5EF4-FFF2-40B4-BE49-F238E27FC236}">
                  <a16:creationId xmlns="" xmlns:a16="http://schemas.microsoft.com/office/drawing/2014/main" id="{1AB4BE2A-1803-45D3-B9A5-EABD3ECE93D2}"/>
                </a:ext>
              </a:extLst>
            </p:cNvPr>
            <p:cNvSpPr>
              <a:spLocks/>
            </p:cNvSpPr>
            <p:nvPr/>
          </p:nvSpPr>
          <p:spPr bwMode="auto">
            <a:xfrm>
              <a:off x="6816821" y="459768"/>
              <a:ext cx="243532" cy="118075"/>
            </a:xfrm>
            <a:custGeom>
              <a:avLst/>
              <a:gdLst>
                <a:gd name="T0" fmla="*/ 2147483646 w 42"/>
                <a:gd name="T1" fmla="*/ 2147483646 h 20"/>
                <a:gd name="T2" fmla="*/ 2147483646 w 42"/>
                <a:gd name="T3" fmla="*/ 2147483646 h 20"/>
                <a:gd name="T4" fmla="*/ 2147483646 w 42"/>
                <a:gd name="T5" fmla="*/ 2147483646 h 20"/>
                <a:gd name="T6" fmla="*/ 2147483646 w 42"/>
                <a:gd name="T7" fmla="*/ 2147483646 h 20"/>
                <a:gd name="T8" fmla="*/ 2147483646 w 42"/>
                <a:gd name="T9" fmla="*/ 2147483646 h 20"/>
                <a:gd name="T10" fmla="*/ 2147483646 w 42"/>
                <a:gd name="T11" fmla="*/ 2147483646 h 20"/>
                <a:gd name="T12" fmla="*/ 2147483646 w 42"/>
                <a:gd name="T13" fmla="*/ 2147483646 h 20"/>
                <a:gd name="T14" fmla="*/ 2147483646 w 42"/>
                <a:gd name="T15" fmla="*/ 0 h 20"/>
                <a:gd name="T16" fmla="*/ 2147483646 w 42"/>
                <a:gd name="T17" fmla="*/ 2147483646 h 20"/>
                <a:gd name="T18" fmla="*/ 2147483646 w 42"/>
                <a:gd name="T19" fmla="*/ 2147483646 h 20"/>
                <a:gd name="T20" fmla="*/ 2147483646 w 42"/>
                <a:gd name="T21" fmla="*/ 2147483646 h 20"/>
                <a:gd name="T22" fmla="*/ 2147483646 w 42"/>
                <a:gd name="T23" fmla="*/ 2147483646 h 20"/>
                <a:gd name="T24" fmla="*/ 2147483646 w 42"/>
                <a:gd name="T25" fmla="*/ 2147483646 h 20"/>
                <a:gd name="T26" fmla="*/ 2147483646 w 42"/>
                <a:gd name="T27" fmla="*/ 2147483646 h 20"/>
                <a:gd name="T28" fmla="*/ 2147483646 w 42"/>
                <a:gd name="T29" fmla="*/ 2147483646 h 2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2" h="20">
                  <a:moveTo>
                    <a:pt x="32" y="2"/>
                  </a:moveTo>
                  <a:cubicBezTo>
                    <a:pt x="27" y="2"/>
                    <a:pt x="23" y="1"/>
                    <a:pt x="18" y="1"/>
                  </a:cubicBezTo>
                  <a:cubicBezTo>
                    <a:pt x="15" y="1"/>
                    <a:pt x="13" y="1"/>
                    <a:pt x="10" y="1"/>
                  </a:cubicBezTo>
                  <a:cubicBezTo>
                    <a:pt x="9" y="1"/>
                    <a:pt x="8" y="1"/>
                    <a:pt x="7" y="1"/>
                  </a:cubicBezTo>
                  <a:cubicBezTo>
                    <a:pt x="7" y="1"/>
                    <a:pt x="7" y="1"/>
                    <a:pt x="7" y="1"/>
                  </a:cubicBezTo>
                  <a:cubicBezTo>
                    <a:pt x="7" y="1"/>
                    <a:pt x="7" y="1"/>
                    <a:pt x="7" y="1"/>
                  </a:cubicBezTo>
                  <a:cubicBezTo>
                    <a:pt x="6" y="1"/>
                    <a:pt x="6" y="1"/>
                    <a:pt x="6" y="1"/>
                  </a:cubicBezTo>
                  <a:cubicBezTo>
                    <a:pt x="6" y="0"/>
                    <a:pt x="6" y="0"/>
                    <a:pt x="5" y="0"/>
                  </a:cubicBezTo>
                  <a:cubicBezTo>
                    <a:pt x="4" y="0"/>
                    <a:pt x="3" y="1"/>
                    <a:pt x="2" y="2"/>
                  </a:cubicBezTo>
                  <a:cubicBezTo>
                    <a:pt x="0" y="3"/>
                    <a:pt x="0" y="6"/>
                    <a:pt x="2" y="8"/>
                  </a:cubicBezTo>
                  <a:cubicBezTo>
                    <a:pt x="2" y="8"/>
                    <a:pt x="2" y="8"/>
                    <a:pt x="3" y="8"/>
                  </a:cubicBezTo>
                  <a:cubicBezTo>
                    <a:pt x="3" y="9"/>
                    <a:pt x="2" y="9"/>
                    <a:pt x="2" y="10"/>
                  </a:cubicBezTo>
                  <a:cubicBezTo>
                    <a:pt x="1" y="16"/>
                    <a:pt x="5" y="20"/>
                    <a:pt x="12" y="20"/>
                  </a:cubicBezTo>
                  <a:cubicBezTo>
                    <a:pt x="19" y="19"/>
                    <a:pt x="27" y="20"/>
                    <a:pt x="34" y="17"/>
                  </a:cubicBezTo>
                  <a:cubicBezTo>
                    <a:pt x="42" y="15"/>
                    <a:pt x="41" y="2"/>
                    <a:pt x="32" y="2"/>
                  </a:cubicBezTo>
                  <a:close/>
                </a:path>
              </a:pathLst>
            </a:custGeom>
            <a:solidFill>
              <a:srgbClr val="F9E78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167" name="Freeform 35">
              <a:extLst>
                <a:ext uri="{FF2B5EF4-FFF2-40B4-BE49-F238E27FC236}">
                  <a16:creationId xmlns="" xmlns:a16="http://schemas.microsoft.com/office/drawing/2014/main" id="{C7FC40AD-647C-4121-A0A1-03D9DD7B32F3}"/>
                </a:ext>
              </a:extLst>
            </p:cNvPr>
            <p:cNvSpPr>
              <a:spLocks/>
            </p:cNvSpPr>
            <p:nvPr/>
          </p:nvSpPr>
          <p:spPr bwMode="auto">
            <a:xfrm>
              <a:off x="6565910" y="326934"/>
              <a:ext cx="319789" cy="179575"/>
            </a:xfrm>
            <a:custGeom>
              <a:avLst/>
              <a:gdLst>
                <a:gd name="T0" fmla="*/ 2147483646 w 55"/>
                <a:gd name="T1" fmla="*/ 2147483646 h 31"/>
                <a:gd name="T2" fmla="*/ 2147483646 w 55"/>
                <a:gd name="T3" fmla="*/ 2147483646 h 31"/>
                <a:gd name="T4" fmla="*/ 2147483646 w 55"/>
                <a:gd name="T5" fmla="*/ 2147483646 h 31"/>
                <a:gd name="T6" fmla="*/ 2147483646 w 55"/>
                <a:gd name="T7" fmla="*/ 2147483646 h 31"/>
                <a:gd name="T8" fmla="*/ 2147483646 w 55"/>
                <a:gd name="T9" fmla="*/ 2147483646 h 31"/>
                <a:gd name="T10" fmla="*/ 2147483646 w 55"/>
                <a:gd name="T11" fmla="*/ 2147483646 h 3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 h="31">
                  <a:moveTo>
                    <a:pt x="47" y="1"/>
                  </a:moveTo>
                  <a:cubicBezTo>
                    <a:pt x="31" y="6"/>
                    <a:pt x="21" y="22"/>
                    <a:pt x="4" y="24"/>
                  </a:cubicBezTo>
                  <a:cubicBezTo>
                    <a:pt x="0" y="25"/>
                    <a:pt x="2" y="31"/>
                    <a:pt x="5" y="31"/>
                  </a:cubicBezTo>
                  <a:cubicBezTo>
                    <a:pt x="13" y="31"/>
                    <a:pt x="21" y="29"/>
                    <a:pt x="28" y="25"/>
                  </a:cubicBezTo>
                  <a:cubicBezTo>
                    <a:pt x="36" y="22"/>
                    <a:pt x="46" y="17"/>
                    <a:pt x="52" y="10"/>
                  </a:cubicBezTo>
                  <a:cubicBezTo>
                    <a:pt x="55" y="6"/>
                    <a:pt x="52" y="0"/>
                    <a:pt x="47" y="1"/>
                  </a:cubicBezTo>
                  <a:close/>
                </a:path>
              </a:pathLst>
            </a:custGeom>
            <a:solidFill>
              <a:srgbClr val="F9E78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168" name="Freeform 36">
              <a:extLst>
                <a:ext uri="{FF2B5EF4-FFF2-40B4-BE49-F238E27FC236}">
                  <a16:creationId xmlns="" xmlns:a16="http://schemas.microsoft.com/office/drawing/2014/main" id="{23B0A80B-AA65-4B38-88D6-450827BBDFB6}"/>
                </a:ext>
              </a:extLst>
            </p:cNvPr>
            <p:cNvSpPr>
              <a:spLocks/>
            </p:cNvSpPr>
            <p:nvPr/>
          </p:nvSpPr>
          <p:spPr bwMode="auto">
            <a:xfrm>
              <a:off x="1628863" y="3792950"/>
              <a:ext cx="46739" cy="34438"/>
            </a:xfrm>
            <a:custGeom>
              <a:avLst/>
              <a:gdLst>
                <a:gd name="T0" fmla="*/ 2147483646 w 8"/>
                <a:gd name="T1" fmla="*/ 0 h 6"/>
                <a:gd name="T2" fmla="*/ 2147483646 w 8"/>
                <a:gd name="T3" fmla="*/ 2147483646 h 6"/>
                <a:gd name="T4" fmla="*/ 2147483646 w 8"/>
                <a:gd name="T5" fmla="*/ 0 h 6"/>
                <a:gd name="T6" fmla="*/ 0 60000 65536"/>
                <a:gd name="T7" fmla="*/ 0 60000 65536"/>
                <a:gd name="T8" fmla="*/ 0 60000 65536"/>
              </a:gdLst>
              <a:ahLst/>
              <a:cxnLst>
                <a:cxn ang="T6">
                  <a:pos x="T0" y="T1"/>
                </a:cxn>
                <a:cxn ang="T7">
                  <a:pos x="T2" y="T3"/>
                </a:cxn>
                <a:cxn ang="T8">
                  <a:pos x="T4" y="T5"/>
                </a:cxn>
              </a:cxnLst>
              <a:rect l="0" t="0" r="r" b="b"/>
              <a:pathLst>
                <a:path w="8" h="6">
                  <a:moveTo>
                    <a:pt x="4" y="0"/>
                  </a:moveTo>
                  <a:cubicBezTo>
                    <a:pt x="0" y="0"/>
                    <a:pt x="0" y="6"/>
                    <a:pt x="4" y="6"/>
                  </a:cubicBezTo>
                  <a:cubicBezTo>
                    <a:pt x="8" y="6"/>
                    <a:pt x="8" y="0"/>
                    <a:pt x="4" y="0"/>
                  </a:cubicBezTo>
                  <a:close/>
                </a:path>
              </a:pathLst>
            </a:custGeom>
            <a:solidFill>
              <a:srgbClr val="ADE4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169" name="Freeform 39">
              <a:extLst>
                <a:ext uri="{FF2B5EF4-FFF2-40B4-BE49-F238E27FC236}">
                  <a16:creationId xmlns="" xmlns:a16="http://schemas.microsoft.com/office/drawing/2014/main" id="{3BE48552-931B-497A-B1F0-7BE535579CCF}"/>
                </a:ext>
              </a:extLst>
            </p:cNvPr>
            <p:cNvSpPr>
              <a:spLocks/>
            </p:cNvSpPr>
            <p:nvPr/>
          </p:nvSpPr>
          <p:spPr bwMode="auto">
            <a:xfrm>
              <a:off x="482543" y="479447"/>
              <a:ext cx="528882" cy="890489"/>
            </a:xfrm>
            <a:custGeom>
              <a:avLst/>
              <a:gdLst>
                <a:gd name="T0" fmla="*/ 2147483646 w 91"/>
                <a:gd name="T1" fmla="*/ 2147483646 h 153"/>
                <a:gd name="T2" fmla="*/ 2147483646 w 91"/>
                <a:gd name="T3" fmla="*/ 2147483646 h 153"/>
                <a:gd name="T4" fmla="*/ 2147483646 w 91"/>
                <a:gd name="T5" fmla="*/ 2147483646 h 153"/>
                <a:gd name="T6" fmla="*/ 2147483646 w 91"/>
                <a:gd name="T7" fmla="*/ 2147483646 h 153"/>
                <a:gd name="T8" fmla="*/ 2147483646 w 91"/>
                <a:gd name="T9" fmla="*/ 2147483646 h 153"/>
                <a:gd name="T10" fmla="*/ 2147483646 w 91"/>
                <a:gd name="T11" fmla="*/ 2147483646 h 153"/>
                <a:gd name="T12" fmla="*/ 2147483646 w 91"/>
                <a:gd name="T13" fmla="*/ 2147483646 h 153"/>
                <a:gd name="T14" fmla="*/ 2147483646 w 91"/>
                <a:gd name="T15" fmla="*/ 2147483646 h 153"/>
                <a:gd name="T16" fmla="*/ 2147483646 w 91"/>
                <a:gd name="T17" fmla="*/ 2147483646 h 153"/>
                <a:gd name="T18" fmla="*/ 2147483646 w 91"/>
                <a:gd name="T19" fmla="*/ 2147483646 h 153"/>
                <a:gd name="T20" fmla="*/ 2147483646 w 91"/>
                <a:gd name="T21" fmla="*/ 2147483646 h 153"/>
                <a:gd name="T22" fmla="*/ 2147483646 w 91"/>
                <a:gd name="T23" fmla="*/ 2147483646 h 153"/>
                <a:gd name="T24" fmla="*/ 2147483646 w 91"/>
                <a:gd name="T25" fmla="*/ 2147483646 h 153"/>
                <a:gd name="T26" fmla="*/ 2147483646 w 91"/>
                <a:gd name="T27" fmla="*/ 2147483646 h 153"/>
                <a:gd name="T28" fmla="*/ 2147483646 w 91"/>
                <a:gd name="T29" fmla="*/ 2147483646 h 153"/>
                <a:gd name="T30" fmla="*/ 2147483646 w 91"/>
                <a:gd name="T31" fmla="*/ 2147483646 h 153"/>
                <a:gd name="T32" fmla="*/ 2147483646 w 91"/>
                <a:gd name="T33" fmla="*/ 2147483646 h 153"/>
                <a:gd name="T34" fmla="*/ 2147483646 w 91"/>
                <a:gd name="T35" fmla="*/ 2147483646 h 153"/>
                <a:gd name="T36" fmla="*/ 2147483646 w 91"/>
                <a:gd name="T37" fmla="*/ 2147483646 h 15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91" h="153">
                  <a:moveTo>
                    <a:pt x="65" y="72"/>
                  </a:moveTo>
                  <a:cubicBezTo>
                    <a:pt x="64" y="71"/>
                    <a:pt x="62" y="70"/>
                    <a:pt x="61" y="69"/>
                  </a:cubicBezTo>
                  <a:cubicBezTo>
                    <a:pt x="67" y="48"/>
                    <a:pt x="73" y="28"/>
                    <a:pt x="82" y="9"/>
                  </a:cubicBezTo>
                  <a:cubicBezTo>
                    <a:pt x="84" y="4"/>
                    <a:pt x="77" y="0"/>
                    <a:pt x="74" y="5"/>
                  </a:cubicBezTo>
                  <a:cubicBezTo>
                    <a:pt x="65" y="22"/>
                    <a:pt x="58" y="41"/>
                    <a:pt x="52" y="59"/>
                  </a:cubicBezTo>
                  <a:cubicBezTo>
                    <a:pt x="39" y="46"/>
                    <a:pt x="27" y="33"/>
                    <a:pt x="12" y="22"/>
                  </a:cubicBezTo>
                  <a:cubicBezTo>
                    <a:pt x="7" y="18"/>
                    <a:pt x="0" y="24"/>
                    <a:pt x="5" y="29"/>
                  </a:cubicBezTo>
                  <a:cubicBezTo>
                    <a:pt x="7" y="32"/>
                    <a:pt x="9" y="34"/>
                    <a:pt x="11" y="36"/>
                  </a:cubicBezTo>
                  <a:cubicBezTo>
                    <a:pt x="11" y="37"/>
                    <a:pt x="11" y="37"/>
                    <a:pt x="11" y="37"/>
                  </a:cubicBezTo>
                  <a:cubicBezTo>
                    <a:pt x="11" y="37"/>
                    <a:pt x="11" y="37"/>
                    <a:pt x="11" y="37"/>
                  </a:cubicBezTo>
                  <a:cubicBezTo>
                    <a:pt x="22" y="50"/>
                    <a:pt x="34" y="63"/>
                    <a:pt x="46" y="75"/>
                  </a:cubicBezTo>
                  <a:cubicBezTo>
                    <a:pt x="42" y="87"/>
                    <a:pt x="38" y="98"/>
                    <a:pt x="33" y="110"/>
                  </a:cubicBezTo>
                  <a:cubicBezTo>
                    <a:pt x="28" y="121"/>
                    <a:pt x="20" y="132"/>
                    <a:pt x="17" y="144"/>
                  </a:cubicBezTo>
                  <a:cubicBezTo>
                    <a:pt x="17" y="148"/>
                    <a:pt x="21" y="153"/>
                    <a:pt x="24" y="150"/>
                  </a:cubicBezTo>
                  <a:cubicBezTo>
                    <a:pt x="41" y="137"/>
                    <a:pt x="48" y="110"/>
                    <a:pt x="54" y="91"/>
                  </a:cubicBezTo>
                  <a:cubicBezTo>
                    <a:pt x="54" y="89"/>
                    <a:pt x="55" y="87"/>
                    <a:pt x="56" y="86"/>
                  </a:cubicBezTo>
                  <a:cubicBezTo>
                    <a:pt x="64" y="95"/>
                    <a:pt x="73" y="108"/>
                    <a:pt x="85" y="110"/>
                  </a:cubicBezTo>
                  <a:cubicBezTo>
                    <a:pt x="87" y="111"/>
                    <a:pt x="91" y="109"/>
                    <a:pt x="91" y="106"/>
                  </a:cubicBezTo>
                  <a:cubicBezTo>
                    <a:pt x="89" y="92"/>
                    <a:pt x="74" y="82"/>
                    <a:pt x="65" y="7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170" name="Freeform 40">
              <a:extLst>
                <a:ext uri="{FF2B5EF4-FFF2-40B4-BE49-F238E27FC236}">
                  <a16:creationId xmlns="" xmlns:a16="http://schemas.microsoft.com/office/drawing/2014/main" id="{895F35EF-D1F9-49E5-9B07-204191620345}"/>
                </a:ext>
              </a:extLst>
            </p:cNvPr>
            <p:cNvSpPr>
              <a:spLocks noEditPoints="1"/>
            </p:cNvSpPr>
            <p:nvPr/>
          </p:nvSpPr>
          <p:spPr bwMode="auto">
            <a:xfrm>
              <a:off x="2140525" y="4784295"/>
              <a:ext cx="506742" cy="1205357"/>
            </a:xfrm>
            <a:custGeom>
              <a:avLst/>
              <a:gdLst>
                <a:gd name="T0" fmla="*/ 2147483646 w 87"/>
                <a:gd name="T1" fmla="*/ 2147483646 h 207"/>
                <a:gd name="T2" fmla="*/ 2147483646 w 87"/>
                <a:gd name="T3" fmla="*/ 2147483646 h 207"/>
                <a:gd name="T4" fmla="*/ 2147483646 w 87"/>
                <a:gd name="T5" fmla="*/ 2147483646 h 207"/>
                <a:gd name="T6" fmla="*/ 2147483646 w 87"/>
                <a:gd name="T7" fmla="*/ 2147483646 h 207"/>
                <a:gd name="T8" fmla="*/ 2147483646 w 87"/>
                <a:gd name="T9" fmla="*/ 2147483646 h 207"/>
                <a:gd name="T10" fmla="*/ 2147483646 w 87"/>
                <a:gd name="T11" fmla="*/ 2147483646 h 207"/>
                <a:gd name="T12" fmla="*/ 2147483646 w 87"/>
                <a:gd name="T13" fmla="*/ 2147483646 h 207"/>
                <a:gd name="T14" fmla="*/ 2147483646 w 87"/>
                <a:gd name="T15" fmla="*/ 2147483646 h 207"/>
                <a:gd name="T16" fmla="*/ 2147483646 w 87"/>
                <a:gd name="T17" fmla="*/ 2147483646 h 207"/>
                <a:gd name="T18" fmla="*/ 2147483646 w 87"/>
                <a:gd name="T19" fmla="*/ 2147483646 h 207"/>
                <a:gd name="T20" fmla="*/ 2147483646 w 87"/>
                <a:gd name="T21" fmla="*/ 2147483646 h 207"/>
                <a:gd name="T22" fmla="*/ 2147483646 w 87"/>
                <a:gd name="T23" fmla="*/ 2147483646 h 207"/>
                <a:gd name="T24" fmla="*/ 2147483646 w 87"/>
                <a:gd name="T25" fmla="*/ 2147483646 h 207"/>
                <a:gd name="T26" fmla="*/ 2147483646 w 87"/>
                <a:gd name="T27" fmla="*/ 2147483646 h 207"/>
                <a:gd name="T28" fmla="*/ 2147483646 w 87"/>
                <a:gd name="T29" fmla="*/ 2147483646 h 207"/>
                <a:gd name="T30" fmla="*/ 2147483646 w 87"/>
                <a:gd name="T31" fmla="*/ 2147483646 h 207"/>
                <a:gd name="T32" fmla="*/ 2147483646 w 87"/>
                <a:gd name="T33" fmla="*/ 2147483646 h 207"/>
                <a:gd name="T34" fmla="*/ 2147483646 w 87"/>
                <a:gd name="T35" fmla="*/ 2147483646 h 207"/>
                <a:gd name="T36" fmla="*/ 2147483646 w 87"/>
                <a:gd name="T37" fmla="*/ 2147483646 h 207"/>
                <a:gd name="T38" fmla="*/ 2147483646 w 87"/>
                <a:gd name="T39" fmla="*/ 2147483646 h 207"/>
                <a:gd name="T40" fmla="*/ 2147483646 w 87"/>
                <a:gd name="T41" fmla="*/ 2147483646 h 207"/>
                <a:gd name="T42" fmla="*/ 2147483646 w 87"/>
                <a:gd name="T43" fmla="*/ 2147483646 h 207"/>
                <a:gd name="T44" fmla="*/ 2147483646 w 87"/>
                <a:gd name="T45" fmla="*/ 2147483646 h 207"/>
                <a:gd name="T46" fmla="*/ 2147483646 w 87"/>
                <a:gd name="T47" fmla="*/ 2147483646 h 207"/>
                <a:gd name="T48" fmla="*/ 2147483646 w 87"/>
                <a:gd name="T49" fmla="*/ 2147483646 h 207"/>
                <a:gd name="T50" fmla="*/ 2147483646 w 87"/>
                <a:gd name="T51" fmla="*/ 2147483646 h 207"/>
                <a:gd name="T52" fmla="*/ 2147483646 w 87"/>
                <a:gd name="T53" fmla="*/ 2147483646 h 207"/>
                <a:gd name="T54" fmla="*/ 2147483646 w 87"/>
                <a:gd name="T55" fmla="*/ 2147483646 h 20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87" h="207">
                  <a:moveTo>
                    <a:pt x="83" y="181"/>
                  </a:moveTo>
                  <a:cubicBezTo>
                    <a:pt x="76" y="167"/>
                    <a:pt x="71" y="153"/>
                    <a:pt x="66" y="138"/>
                  </a:cubicBezTo>
                  <a:cubicBezTo>
                    <a:pt x="77" y="131"/>
                    <a:pt x="83" y="122"/>
                    <a:pt x="78" y="112"/>
                  </a:cubicBezTo>
                  <a:cubicBezTo>
                    <a:pt x="77" y="109"/>
                    <a:pt x="74" y="109"/>
                    <a:pt x="72" y="110"/>
                  </a:cubicBezTo>
                  <a:cubicBezTo>
                    <a:pt x="67" y="113"/>
                    <a:pt x="65" y="118"/>
                    <a:pt x="61" y="123"/>
                  </a:cubicBezTo>
                  <a:cubicBezTo>
                    <a:pt x="61" y="123"/>
                    <a:pt x="61" y="123"/>
                    <a:pt x="61" y="123"/>
                  </a:cubicBezTo>
                  <a:cubicBezTo>
                    <a:pt x="47" y="82"/>
                    <a:pt x="36" y="40"/>
                    <a:pt x="12" y="5"/>
                  </a:cubicBezTo>
                  <a:cubicBezTo>
                    <a:pt x="8" y="0"/>
                    <a:pt x="0" y="2"/>
                    <a:pt x="1" y="8"/>
                  </a:cubicBezTo>
                  <a:cubicBezTo>
                    <a:pt x="1" y="42"/>
                    <a:pt x="7" y="77"/>
                    <a:pt x="11" y="110"/>
                  </a:cubicBezTo>
                  <a:cubicBezTo>
                    <a:pt x="12" y="125"/>
                    <a:pt x="14" y="139"/>
                    <a:pt x="15" y="154"/>
                  </a:cubicBezTo>
                  <a:cubicBezTo>
                    <a:pt x="13" y="155"/>
                    <a:pt x="11" y="157"/>
                    <a:pt x="9" y="159"/>
                  </a:cubicBezTo>
                  <a:cubicBezTo>
                    <a:pt x="5" y="163"/>
                    <a:pt x="11" y="168"/>
                    <a:pt x="14" y="165"/>
                  </a:cubicBezTo>
                  <a:cubicBezTo>
                    <a:pt x="15" y="164"/>
                    <a:pt x="15" y="164"/>
                    <a:pt x="16" y="164"/>
                  </a:cubicBezTo>
                  <a:cubicBezTo>
                    <a:pt x="16" y="165"/>
                    <a:pt x="16" y="167"/>
                    <a:pt x="16" y="169"/>
                  </a:cubicBezTo>
                  <a:cubicBezTo>
                    <a:pt x="17" y="176"/>
                    <a:pt x="21" y="194"/>
                    <a:pt x="17" y="201"/>
                  </a:cubicBezTo>
                  <a:cubicBezTo>
                    <a:pt x="15" y="203"/>
                    <a:pt x="18" y="207"/>
                    <a:pt x="21" y="205"/>
                  </a:cubicBezTo>
                  <a:cubicBezTo>
                    <a:pt x="27" y="201"/>
                    <a:pt x="26" y="190"/>
                    <a:pt x="26" y="183"/>
                  </a:cubicBezTo>
                  <a:cubicBezTo>
                    <a:pt x="27" y="175"/>
                    <a:pt x="26" y="167"/>
                    <a:pt x="26" y="158"/>
                  </a:cubicBezTo>
                  <a:cubicBezTo>
                    <a:pt x="34" y="154"/>
                    <a:pt x="43" y="150"/>
                    <a:pt x="53" y="146"/>
                  </a:cubicBezTo>
                  <a:cubicBezTo>
                    <a:pt x="58" y="160"/>
                    <a:pt x="64" y="174"/>
                    <a:pt x="72" y="188"/>
                  </a:cubicBezTo>
                  <a:cubicBezTo>
                    <a:pt x="72" y="188"/>
                    <a:pt x="72" y="188"/>
                    <a:pt x="72" y="188"/>
                  </a:cubicBezTo>
                  <a:cubicBezTo>
                    <a:pt x="76" y="195"/>
                    <a:pt x="87" y="189"/>
                    <a:pt x="83" y="181"/>
                  </a:cubicBezTo>
                  <a:close/>
                  <a:moveTo>
                    <a:pt x="44" y="135"/>
                  </a:moveTo>
                  <a:cubicBezTo>
                    <a:pt x="38" y="139"/>
                    <a:pt x="31" y="142"/>
                    <a:pt x="25" y="146"/>
                  </a:cubicBezTo>
                  <a:cubicBezTo>
                    <a:pt x="25" y="138"/>
                    <a:pt x="24" y="131"/>
                    <a:pt x="23" y="123"/>
                  </a:cubicBezTo>
                  <a:cubicBezTo>
                    <a:pt x="20" y="93"/>
                    <a:pt x="16" y="63"/>
                    <a:pt x="14" y="33"/>
                  </a:cubicBezTo>
                  <a:cubicBezTo>
                    <a:pt x="29" y="64"/>
                    <a:pt x="37" y="99"/>
                    <a:pt x="48" y="133"/>
                  </a:cubicBezTo>
                  <a:cubicBezTo>
                    <a:pt x="47" y="134"/>
                    <a:pt x="45" y="135"/>
                    <a:pt x="44" y="13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171" name="Freeform 41">
              <a:extLst>
                <a:ext uri="{FF2B5EF4-FFF2-40B4-BE49-F238E27FC236}">
                  <a16:creationId xmlns="" xmlns:a16="http://schemas.microsoft.com/office/drawing/2014/main" id="{C2F9A2CC-D098-4F8A-9F30-45BFACC5AE01}"/>
                </a:ext>
              </a:extLst>
            </p:cNvPr>
            <p:cNvSpPr>
              <a:spLocks noEditPoints="1"/>
            </p:cNvSpPr>
            <p:nvPr/>
          </p:nvSpPr>
          <p:spPr bwMode="auto">
            <a:xfrm>
              <a:off x="2396355" y="4644080"/>
              <a:ext cx="656798" cy="1158620"/>
            </a:xfrm>
            <a:custGeom>
              <a:avLst/>
              <a:gdLst>
                <a:gd name="T0" fmla="*/ 2147483646 w 113"/>
                <a:gd name="T1" fmla="*/ 2147483646 h 199"/>
                <a:gd name="T2" fmla="*/ 2147483646 w 113"/>
                <a:gd name="T3" fmla="*/ 2147483646 h 199"/>
                <a:gd name="T4" fmla="*/ 2147483646 w 113"/>
                <a:gd name="T5" fmla="*/ 2147483646 h 199"/>
                <a:gd name="T6" fmla="*/ 2147483646 w 113"/>
                <a:gd name="T7" fmla="*/ 2147483646 h 199"/>
                <a:gd name="T8" fmla="*/ 2147483646 w 113"/>
                <a:gd name="T9" fmla="*/ 2147483646 h 199"/>
                <a:gd name="T10" fmla="*/ 2147483646 w 113"/>
                <a:gd name="T11" fmla="*/ 2147483646 h 199"/>
                <a:gd name="T12" fmla="*/ 2147483646 w 113"/>
                <a:gd name="T13" fmla="*/ 2147483646 h 199"/>
                <a:gd name="T14" fmla="*/ 2147483646 w 113"/>
                <a:gd name="T15" fmla="*/ 2147483646 h 199"/>
                <a:gd name="T16" fmla="*/ 2147483646 w 113"/>
                <a:gd name="T17" fmla="*/ 2147483646 h 199"/>
                <a:gd name="T18" fmla="*/ 2147483646 w 113"/>
                <a:gd name="T19" fmla="*/ 2147483646 h 199"/>
                <a:gd name="T20" fmla="*/ 2147483646 w 113"/>
                <a:gd name="T21" fmla="*/ 2147483646 h 199"/>
                <a:gd name="T22" fmla="*/ 2147483646 w 113"/>
                <a:gd name="T23" fmla="*/ 2147483646 h 199"/>
                <a:gd name="T24" fmla="*/ 2147483646 w 113"/>
                <a:gd name="T25" fmla="*/ 2147483646 h 199"/>
                <a:gd name="T26" fmla="*/ 2147483646 w 113"/>
                <a:gd name="T27" fmla="*/ 2147483646 h 199"/>
                <a:gd name="T28" fmla="*/ 2147483646 w 113"/>
                <a:gd name="T29" fmla="*/ 2147483646 h 199"/>
                <a:gd name="T30" fmla="*/ 2147483646 w 113"/>
                <a:gd name="T31" fmla="*/ 2147483646 h 199"/>
                <a:gd name="T32" fmla="*/ 2147483646 w 113"/>
                <a:gd name="T33" fmla="*/ 2147483646 h 199"/>
                <a:gd name="T34" fmla="*/ 2147483646 w 113"/>
                <a:gd name="T35" fmla="*/ 2147483646 h 199"/>
                <a:gd name="T36" fmla="*/ 2147483646 w 113"/>
                <a:gd name="T37" fmla="*/ 2147483646 h 19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13" h="199">
                  <a:moveTo>
                    <a:pt x="108" y="119"/>
                  </a:moveTo>
                  <a:cubicBezTo>
                    <a:pt x="103" y="100"/>
                    <a:pt x="89" y="97"/>
                    <a:pt x="76" y="102"/>
                  </a:cubicBezTo>
                  <a:cubicBezTo>
                    <a:pt x="88" y="70"/>
                    <a:pt x="94" y="37"/>
                    <a:pt x="62" y="14"/>
                  </a:cubicBezTo>
                  <a:cubicBezTo>
                    <a:pt x="41" y="0"/>
                    <a:pt x="0" y="6"/>
                    <a:pt x="8" y="38"/>
                  </a:cubicBezTo>
                  <a:cubicBezTo>
                    <a:pt x="9" y="43"/>
                    <a:pt x="15" y="44"/>
                    <a:pt x="18" y="40"/>
                  </a:cubicBezTo>
                  <a:cubicBezTo>
                    <a:pt x="22" y="32"/>
                    <a:pt x="24" y="23"/>
                    <a:pt x="34" y="22"/>
                  </a:cubicBezTo>
                  <a:cubicBezTo>
                    <a:pt x="43" y="21"/>
                    <a:pt x="52" y="26"/>
                    <a:pt x="58" y="32"/>
                  </a:cubicBezTo>
                  <a:cubicBezTo>
                    <a:pt x="81" y="51"/>
                    <a:pt x="68" y="84"/>
                    <a:pt x="57" y="108"/>
                  </a:cubicBezTo>
                  <a:cubicBezTo>
                    <a:pt x="52" y="86"/>
                    <a:pt x="48" y="63"/>
                    <a:pt x="40" y="42"/>
                  </a:cubicBezTo>
                  <a:cubicBezTo>
                    <a:pt x="38" y="38"/>
                    <a:pt x="31" y="40"/>
                    <a:pt x="31" y="45"/>
                  </a:cubicBezTo>
                  <a:cubicBezTo>
                    <a:pt x="31" y="75"/>
                    <a:pt x="43" y="109"/>
                    <a:pt x="51" y="138"/>
                  </a:cubicBezTo>
                  <a:cubicBezTo>
                    <a:pt x="56" y="154"/>
                    <a:pt x="69" y="199"/>
                    <a:pt x="95" y="183"/>
                  </a:cubicBezTo>
                  <a:cubicBezTo>
                    <a:pt x="113" y="171"/>
                    <a:pt x="113" y="138"/>
                    <a:pt x="108" y="119"/>
                  </a:cubicBezTo>
                  <a:close/>
                  <a:moveTo>
                    <a:pt x="80" y="168"/>
                  </a:moveTo>
                  <a:cubicBezTo>
                    <a:pt x="71" y="156"/>
                    <a:pt x="66" y="143"/>
                    <a:pt x="62" y="130"/>
                  </a:cubicBezTo>
                  <a:cubicBezTo>
                    <a:pt x="63" y="129"/>
                    <a:pt x="63" y="129"/>
                    <a:pt x="64" y="128"/>
                  </a:cubicBezTo>
                  <a:cubicBezTo>
                    <a:pt x="69" y="123"/>
                    <a:pt x="80" y="110"/>
                    <a:pt x="88" y="115"/>
                  </a:cubicBezTo>
                  <a:cubicBezTo>
                    <a:pt x="94" y="118"/>
                    <a:pt x="95" y="130"/>
                    <a:pt x="96" y="136"/>
                  </a:cubicBezTo>
                  <a:cubicBezTo>
                    <a:pt x="96" y="142"/>
                    <a:pt x="91" y="183"/>
                    <a:pt x="80" y="16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172" name="Freeform 42">
              <a:extLst>
                <a:ext uri="{FF2B5EF4-FFF2-40B4-BE49-F238E27FC236}">
                  <a16:creationId xmlns="" xmlns:a16="http://schemas.microsoft.com/office/drawing/2014/main" id="{E14E0EAC-53F6-4FEF-8824-BC96C2997C32}"/>
                </a:ext>
              </a:extLst>
            </p:cNvPr>
            <p:cNvSpPr>
              <a:spLocks/>
            </p:cNvSpPr>
            <p:nvPr/>
          </p:nvSpPr>
          <p:spPr bwMode="auto">
            <a:xfrm>
              <a:off x="2976895" y="4486645"/>
              <a:ext cx="646957" cy="1072522"/>
            </a:xfrm>
            <a:custGeom>
              <a:avLst/>
              <a:gdLst>
                <a:gd name="T0" fmla="*/ 2147483646 w 111"/>
                <a:gd name="T1" fmla="*/ 2147483646 h 184"/>
                <a:gd name="T2" fmla="*/ 2147483646 w 111"/>
                <a:gd name="T3" fmla="*/ 2147483646 h 184"/>
                <a:gd name="T4" fmla="*/ 2147483646 w 111"/>
                <a:gd name="T5" fmla="*/ 2147483646 h 184"/>
                <a:gd name="T6" fmla="*/ 2147483646 w 111"/>
                <a:gd name="T7" fmla="*/ 2147483646 h 184"/>
                <a:gd name="T8" fmla="*/ 2147483646 w 111"/>
                <a:gd name="T9" fmla="*/ 2147483646 h 184"/>
                <a:gd name="T10" fmla="*/ 2147483646 w 111"/>
                <a:gd name="T11" fmla="*/ 2147483646 h 184"/>
                <a:gd name="T12" fmla="*/ 2147483646 w 111"/>
                <a:gd name="T13" fmla="*/ 2147483646 h 184"/>
                <a:gd name="T14" fmla="*/ 2147483646 w 111"/>
                <a:gd name="T15" fmla="*/ 2147483646 h 184"/>
                <a:gd name="T16" fmla="*/ 2147483646 w 111"/>
                <a:gd name="T17" fmla="*/ 2147483646 h 184"/>
                <a:gd name="T18" fmla="*/ 2147483646 w 111"/>
                <a:gd name="T19" fmla="*/ 2147483646 h 184"/>
                <a:gd name="T20" fmla="*/ 2147483646 w 111"/>
                <a:gd name="T21" fmla="*/ 2147483646 h 184"/>
                <a:gd name="T22" fmla="*/ 2147483646 w 111"/>
                <a:gd name="T23" fmla="*/ 2147483646 h 184"/>
                <a:gd name="T24" fmla="*/ 2147483646 w 111"/>
                <a:gd name="T25" fmla="*/ 2147483646 h 1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11" h="184">
                  <a:moveTo>
                    <a:pt x="99" y="104"/>
                  </a:moveTo>
                  <a:cubicBezTo>
                    <a:pt x="96" y="100"/>
                    <a:pt x="90" y="102"/>
                    <a:pt x="90" y="107"/>
                  </a:cubicBezTo>
                  <a:cubicBezTo>
                    <a:pt x="90" y="121"/>
                    <a:pt x="91" y="163"/>
                    <a:pt x="72" y="165"/>
                  </a:cubicBezTo>
                  <a:cubicBezTo>
                    <a:pt x="55" y="166"/>
                    <a:pt x="42" y="123"/>
                    <a:pt x="37" y="112"/>
                  </a:cubicBezTo>
                  <a:cubicBezTo>
                    <a:pt x="30" y="95"/>
                    <a:pt x="26" y="78"/>
                    <a:pt x="24" y="60"/>
                  </a:cubicBezTo>
                  <a:cubicBezTo>
                    <a:pt x="23" y="49"/>
                    <a:pt x="23" y="38"/>
                    <a:pt x="26" y="27"/>
                  </a:cubicBezTo>
                  <a:cubicBezTo>
                    <a:pt x="33" y="3"/>
                    <a:pt x="56" y="21"/>
                    <a:pt x="64" y="34"/>
                  </a:cubicBezTo>
                  <a:cubicBezTo>
                    <a:pt x="64" y="35"/>
                    <a:pt x="65" y="35"/>
                    <a:pt x="65" y="34"/>
                  </a:cubicBezTo>
                  <a:cubicBezTo>
                    <a:pt x="69" y="22"/>
                    <a:pt x="59" y="7"/>
                    <a:pt x="47" y="3"/>
                  </a:cubicBezTo>
                  <a:cubicBezTo>
                    <a:pt x="33" y="0"/>
                    <a:pt x="21" y="6"/>
                    <a:pt x="14" y="19"/>
                  </a:cubicBezTo>
                  <a:cubicBezTo>
                    <a:pt x="0" y="44"/>
                    <a:pt x="10" y="88"/>
                    <a:pt x="20" y="113"/>
                  </a:cubicBezTo>
                  <a:cubicBezTo>
                    <a:pt x="29" y="135"/>
                    <a:pt x="43" y="184"/>
                    <a:pt x="75" y="181"/>
                  </a:cubicBezTo>
                  <a:cubicBezTo>
                    <a:pt x="105" y="178"/>
                    <a:pt x="111" y="126"/>
                    <a:pt x="99" y="104"/>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173" name="Freeform 43">
              <a:extLst>
                <a:ext uri="{FF2B5EF4-FFF2-40B4-BE49-F238E27FC236}">
                  <a16:creationId xmlns="" xmlns:a16="http://schemas.microsoft.com/office/drawing/2014/main" id="{85E3E4EA-E985-438D-A8A6-4CD484619C9A}"/>
                </a:ext>
              </a:extLst>
            </p:cNvPr>
            <p:cNvSpPr>
              <a:spLocks/>
            </p:cNvSpPr>
            <p:nvPr/>
          </p:nvSpPr>
          <p:spPr bwMode="auto">
            <a:xfrm>
              <a:off x="2895718" y="4129959"/>
              <a:ext cx="135296" cy="245991"/>
            </a:xfrm>
            <a:custGeom>
              <a:avLst/>
              <a:gdLst>
                <a:gd name="T0" fmla="*/ 2147483646 w 23"/>
                <a:gd name="T1" fmla="*/ 2147483646 h 42"/>
                <a:gd name="T2" fmla="*/ 2147483646 w 23"/>
                <a:gd name="T3" fmla="*/ 2147483646 h 42"/>
                <a:gd name="T4" fmla="*/ 2147483646 w 23"/>
                <a:gd name="T5" fmla="*/ 2147483646 h 42"/>
                <a:gd name="T6" fmla="*/ 2147483646 w 23"/>
                <a:gd name="T7" fmla="*/ 2147483646 h 42"/>
                <a:gd name="T8" fmla="*/ 2147483646 w 23"/>
                <a:gd name="T9" fmla="*/ 2147483646 h 42"/>
                <a:gd name="T10" fmla="*/ 2147483646 w 23"/>
                <a:gd name="T11" fmla="*/ 2147483646 h 42"/>
                <a:gd name="T12" fmla="*/ 2147483646 w 23"/>
                <a:gd name="T13" fmla="*/ 2147483646 h 42"/>
                <a:gd name="T14" fmla="*/ 2147483646 w 23"/>
                <a:gd name="T15" fmla="*/ 2147483646 h 42"/>
                <a:gd name="T16" fmla="*/ 2147483646 w 23"/>
                <a:gd name="T17" fmla="*/ 2147483646 h 42"/>
                <a:gd name="T18" fmla="*/ 2147483646 w 23"/>
                <a:gd name="T19" fmla="*/ 2147483646 h 4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3" h="42">
                  <a:moveTo>
                    <a:pt x="3" y="6"/>
                  </a:moveTo>
                  <a:cubicBezTo>
                    <a:pt x="2" y="6"/>
                    <a:pt x="2" y="6"/>
                    <a:pt x="2" y="6"/>
                  </a:cubicBezTo>
                  <a:cubicBezTo>
                    <a:pt x="2" y="6"/>
                    <a:pt x="2" y="7"/>
                    <a:pt x="1" y="8"/>
                  </a:cubicBezTo>
                  <a:cubicBezTo>
                    <a:pt x="1" y="8"/>
                    <a:pt x="1" y="9"/>
                    <a:pt x="1" y="11"/>
                  </a:cubicBezTo>
                  <a:cubicBezTo>
                    <a:pt x="0" y="12"/>
                    <a:pt x="1" y="14"/>
                    <a:pt x="2" y="15"/>
                  </a:cubicBezTo>
                  <a:cubicBezTo>
                    <a:pt x="3" y="18"/>
                    <a:pt x="5" y="21"/>
                    <a:pt x="7" y="24"/>
                  </a:cubicBezTo>
                  <a:cubicBezTo>
                    <a:pt x="10" y="30"/>
                    <a:pt x="14" y="38"/>
                    <a:pt x="20" y="41"/>
                  </a:cubicBezTo>
                  <a:cubicBezTo>
                    <a:pt x="21" y="42"/>
                    <a:pt x="22" y="41"/>
                    <a:pt x="22" y="40"/>
                  </a:cubicBezTo>
                  <a:cubicBezTo>
                    <a:pt x="23" y="33"/>
                    <a:pt x="19" y="24"/>
                    <a:pt x="16" y="17"/>
                  </a:cubicBezTo>
                  <a:cubicBezTo>
                    <a:pt x="14" y="12"/>
                    <a:pt x="10" y="0"/>
                    <a:pt x="3" y="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174" name="Freeform 44">
              <a:extLst>
                <a:ext uri="{FF2B5EF4-FFF2-40B4-BE49-F238E27FC236}">
                  <a16:creationId xmlns="" xmlns:a16="http://schemas.microsoft.com/office/drawing/2014/main" id="{44EC308B-1189-4D07-921E-DFEC970EC104}"/>
                </a:ext>
              </a:extLst>
            </p:cNvPr>
            <p:cNvSpPr>
              <a:spLocks/>
            </p:cNvSpPr>
            <p:nvPr/>
          </p:nvSpPr>
          <p:spPr bwMode="auto">
            <a:xfrm>
              <a:off x="3082673" y="4137338"/>
              <a:ext cx="98397" cy="238612"/>
            </a:xfrm>
            <a:custGeom>
              <a:avLst/>
              <a:gdLst>
                <a:gd name="T0" fmla="*/ 2147483646 w 17"/>
                <a:gd name="T1" fmla="*/ 2147483646 h 41"/>
                <a:gd name="T2" fmla="*/ 2147483646 w 17"/>
                <a:gd name="T3" fmla="*/ 2147483646 h 41"/>
                <a:gd name="T4" fmla="*/ 2147483646 w 17"/>
                <a:gd name="T5" fmla="*/ 2147483646 h 41"/>
                <a:gd name="T6" fmla="*/ 2147483646 w 17"/>
                <a:gd name="T7" fmla="*/ 2147483646 h 41"/>
                <a:gd name="T8" fmla="*/ 2147483646 w 17"/>
                <a:gd name="T9" fmla="*/ 2147483646 h 41"/>
                <a:gd name="T10" fmla="*/ 2147483646 w 17"/>
                <a:gd name="T11" fmla="*/ 2147483646 h 41"/>
                <a:gd name="T12" fmla="*/ 2147483646 w 17"/>
                <a:gd name="T13" fmla="*/ 2147483646 h 41"/>
                <a:gd name="T14" fmla="*/ 2147483646 w 17"/>
                <a:gd name="T15" fmla="*/ 2147483646 h 4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 h="41">
                  <a:moveTo>
                    <a:pt x="1" y="6"/>
                  </a:moveTo>
                  <a:cubicBezTo>
                    <a:pt x="0" y="12"/>
                    <a:pt x="4" y="20"/>
                    <a:pt x="5" y="27"/>
                  </a:cubicBezTo>
                  <a:cubicBezTo>
                    <a:pt x="6" y="31"/>
                    <a:pt x="9" y="34"/>
                    <a:pt x="10" y="38"/>
                  </a:cubicBezTo>
                  <a:cubicBezTo>
                    <a:pt x="10" y="41"/>
                    <a:pt x="14" y="40"/>
                    <a:pt x="14" y="38"/>
                  </a:cubicBezTo>
                  <a:cubicBezTo>
                    <a:pt x="14" y="36"/>
                    <a:pt x="14" y="36"/>
                    <a:pt x="15" y="34"/>
                  </a:cubicBezTo>
                  <a:cubicBezTo>
                    <a:pt x="16" y="32"/>
                    <a:pt x="16" y="28"/>
                    <a:pt x="16" y="25"/>
                  </a:cubicBezTo>
                  <a:cubicBezTo>
                    <a:pt x="16" y="19"/>
                    <a:pt x="17" y="8"/>
                    <a:pt x="12" y="3"/>
                  </a:cubicBezTo>
                  <a:cubicBezTo>
                    <a:pt x="9" y="0"/>
                    <a:pt x="2" y="1"/>
                    <a:pt x="1" y="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175" name="Freeform 45">
              <a:extLst>
                <a:ext uri="{FF2B5EF4-FFF2-40B4-BE49-F238E27FC236}">
                  <a16:creationId xmlns="" xmlns:a16="http://schemas.microsoft.com/office/drawing/2014/main" id="{CB9E9D3A-BEF2-4753-B4BC-3C5F6AAE62D6}"/>
                </a:ext>
              </a:extLst>
            </p:cNvPr>
            <p:cNvSpPr>
              <a:spLocks/>
            </p:cNvSpPr>
            <p:nvPr/>
          </p:nvSpPr>
          <p:spPr bwMode="auto">
            <a:xfrm>
              <a:off x="3215507" y="4171776"/>
              <a:ext cx="100857" cy="243532"/>
            </a:xfrm>
            <a:custGeom>
              <a:avLst/>
              <a:gdLst>
                <a:gd name="T0" fmla="*/ 2147483646 w 17"/>
                <a:gd name="T1" fmla="*/ 2147483646 h 42"/>
                <a:gd name="T2" fmla="*/ 2147483646 w 17"/>
                <a:gd name="T3" fmla="*/ 2147483646 h 42"/>
                <a:gd name="T4" fmla="*/ 2147483646 w 17"/>
                <a:gd name="T5" fmla="*/ 2147483646 h 42"/>
                <a:gd name="T6" fmla="*/ 2147483646 w 17"/>
                <a:gd name="T7" fmla="*/ 2147483646 h 42"/>
                <a:gd name="T8" fmla="*/ 2147483646 w 17"/>
                <a:gd name="T9" fmla="*/ 2147483646 h 42"/>
                <a:gd name="T10" fmla="*/ 2147483646 w 17"/>
                <a:gd name="T11" fmla="*/ 2147483646 h 42"/>
                <a:gd name="T12" fmla="*/ 2147483646 w 17"/>
                <a:gd name="T13" fmla="*/ 2147483646 h 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42">
                  <a:moveTo>
                    <a:pt x="1" y="8"/>
                  </a:moveTo>
                  <a:cubicBezTo>
                    <a:pt x="1" y="13"/>
                    <a:pt x="3" y="18"/>
                    <a:pt x="4" y="23"/>
                  </a:cubicBezTo>
                  <a:cubicBezTo>
                    <a:pt x="4" y="26"/>
                    <a:pt x="4" y="32"/>
                    <a:pt x="3" y="34"/>
                  </a:cubicBezTo>
                  <a:cubicBezTo>
                    <a:pt x="0" y="37"/>
                    <a:pt x="6" y="42"/>
                    <a:pt x="10" y="39"/>
                  </a:cubicBezTo>
                  <a:cubicBezTo>
                    <a:pt x="13" y="35"/>
                    <a:pt x="15" y="31"/>
                    <a:pt x="15" y="26"/>
                  </a:cubicBezTo>
                  <a:cubicBezTo>
                    <a:pt x="16" y="20"/>
                    <a:pt x="17" y="11"/>
                    <a:pt x="14" y="5"/>
                  </a:cubicBezTo>
                  <a:cubicBezTo>
                    <a:pt x="10" y="0"/>
                    <a:pt x="1" y="1"/>
                    <a:pt x="1" y="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176" name="Freeform 46">
              <a:extLst>
                <a:ext uri="{FF2B5EF4-FFF2-40B4-BE49-F238E27FC236}">
                  <a16:creationId xmlns="" xmlns:a16="http://schemas.microsoft.com/office/drawing/2014/main" id="{0CEC6620-2AC6-4663-848E-0C6B70562B2C}"/>
                </a:ext>
              </a:extLst>
            </p:cNvPr>
            <p:cNvSpPr>
              <a:spLocks noEditPoints="1"/>
            </p:cNvSpPr>
            <p:nvPr/>
          </p:nvSpPr>
          <p:spPr bwMode="auto">
            <a:xfrm>
              <a:off x="657198" y="3116474"/>
              <a:ext cx="1286536" cy="1357872"/>
            </a:xfrm>
            <a:custGeom>
              <a:avLst/>
              <a:gdLst>
                <a:gd name="T0" fmla="*/ 2147483646 w 221"/>
                <a:gd name="T1" fmla="*/ 2147483646 h 233"/>
                <a:gd name="T2" fmla="*/ 2147483646 w 221"/>
                <a:gd name="T3" fmla="*/ 2147483646 h 233"/>
                <a:gd name="T4" fmla="*/ 2147483646 w 221"/>
                <a:gd name="T5" fmla="*/ 2147483646 h 233"/>
                <a:gd name="T6" fmla="*/ 2147483646 w 221"/>
                <a:gd name="T7" fmla="*/ 2147483646 h 233"/>
                <a:gd name="T8" fmla="*/ 2147483646 w 221"/>
                <a:gd name="T9" fmla="*/ 2147483646 h 233"/>
                <a:gd name="T10" fmla="*/ 2147483646 w 221"/>
                <a:gd name="T11" fmla="*/ 2147483646 h 233"/>
                <a:gd name="T12" fmla="*/ 2147483646 w 221"/>
                <a:gd name="T13" fmla="*/ 2147483646 h 233"/>
                <a:gd name="T14" fmla="*/ 2147483646 w 221"/>
                <a:gd name="T15" fmla="*/ 2147483646 h 233"/>
                <a:gd name="T16" fmla="*/ 2147483646 w 221"/>
                <a:gd name="T17" fmla="*/ 2147483646 h 233"/>
                <a:gd name="T18" fmla="*/ 2147483646 w 221"/>
                <a:gd name="T19" fmla="*/ 2147483646 h 233"/>
                <a:gd name="T20" fmla="*/ 2147483646 w 221"/>
                <a:gd name="T21" fmla="*/ 2147483646 h 233"/>
                <a:gd name="T22" fmla="*/ 2147483646 w 221"/>
                <a:gd name="T23" fmla="*/ 2147483646 h 233"/>
                <a:gd name="T24" fmla="*/ 2147483646 w 221"/>
                <a:gd name="T25" fmla="*/ 2147483646 h 233"/>
                <a:gd name="T26" fmla="*/ 2147483646 w 221"/>
                <a:gd name="T27" fmla="*/ 2147483646 h 233"/>
                <a:gd name="T28" fmla="*/ 2147483646 w 221"/>
                <a:gd name="T29" fmla="*/ 2147483646 h 233"/>
                <a:gd name="T30" fmla="*/ 2147483646 w 221"/>
                <a:gd name="T31" fmla="*/ 2147483646 h 233"/>
                <a:gd name="T32" fmla="*/ 2147483646 w 221"/>
                <a:gd name="T33" fmla="*/ 2147483646 h 233"/>
                <a:gd name="T34" fmla="*/ 2147483646 w 221"/>
                <a:gd name="T35" fmla="*/ 2147483646 h 233"/>
                <a:gd name="T36" fmla="*/ 2147483646 w 221"/>
                <a:gd name="T37" fmla="*/ 2147483646 h 233"/>
                <a:gd name="T38" fmla="*/ 2147483646 w 221"/>
                <a:gd name="T39" fmla="*/ 2147483646 h 233"/>
                <a:gd name="T40" fmla="*/ 2147483646 w 221"/>
                <a:gd name="T41" fmla="*/ 2147483646 h 233"/>
                <a:gd name="T42" fmla="*/ 2147483646 w 221"/>
                <a:gd name="T43" fmla="*/ 2147483646 h 233"/>
                <a:gd name="T44" fmla="*/ 2147483646 w 221"/>
                <a:gd name="T45" fmla="*/ 2147483646 h 233"/>
                <a:gd name="T46" fmla="*/ 2147483646 w 221"/>
                <a:gd name="T47" fmla="*/ 2147483646 h 233"/>
                <a:gd name="T48" fmla="*/ 2147483646 w 221"/>
                <a:gd name="T49" fmla="*/ 2147483646 h 233"/>
                <a:gd name="T50" fmla="*/ 2147483646 w 221"/>
                <a:gd name="T51" fmla="*/ 2147483646 h 233"/>
                <a:gd name="T52" fmla="*/ 2147483646 w 221"/>
                <a:gd name="T53" fmla="*/ 2147483646 h 233"/>
                <a:gd name="T54" fmla="*/ 2147483646 w 221"/>
                <a:gd name="T55" fmla="*/ 2147483646 h 233"/>
                <a:gd name="T56" fmla="*/ 2147483646 w 221"/>
                <a:gd name="T57" fmla="*/ 2147483646 h 233"/>
                <a:gd name="T58" fmla="*/ 2147483646 w 221"/>
                <a:gd name="T59" fmla="*/ 2147483646 h 233"/>
                <a:gd name="T60" fmla="*/ 2147483646 w 221"/>
                <a:gd name="T61" fmla="*/ 2147483646 h 233"/>
                <a:gd name="T62" fmla="*/ 2147483646 w 221"/>
                <a:gd name="T63" fmla="*/ 2147483646 h 233"/>
                <a:gd name="T64" fmla="*/ 2147483646 w 221"/>
                <a:gd name="T65" fmla="*/ 2147483646 h 233"/>
                <a:gd name="T66" fmla="*/ 2147483646 w 221"/>
                <a:gd name="T67" fmla="*/ 2147483646 h 233"/>
                <a:gd name="T68" fmla="*/ 2147483646 w 221"/>
                <a:gd name="T69" fmla="*/ 2147483646 h 233"/>
                <a:gd name="T70" fmla="*/ 2147483646 w 221"/>
                <a:gd name="T71" fmla="*/ 2147483646 h 23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21" h="233">
                  <a:moveTo>
                    <a:pt x="191" y="63"/>
                  </a:moveTo>
                  <a:cubicBezTo>
                    <a:pt x="181" y="45"/>
                    <a:pt x="161" y="45"/>
                    <a:pt x="146" y="56"/>
                  </a:cubicBezTo>
                  <a:cubicBezTo>
                    <a:pt x="136" y="63"/>
                    <a:pt x="129" y="73"/>
                    <a:pt x="124" y="84"/>
                  </a:cubicBezTo>
                  <a:cubicBezTo>
                    <a:pt x="105" y="45"/>
                    <a:pt x="69" y="0"/>
                    <a:pt x="43" y="45"/>
                  </a:cubicBezTo>
                  <a:cubicBezTo>
                    <a:pt x="0" y="119"/>
                    <a:pt x="88" y="191"/>
                    <a:pt x="140" y="231"/>
                  </a:cubicBezTo>
                  <a:cubicBezTo>
                    <a:pt x="143" y="233"/>
                    <a:pt x="148" y="232"/>
                    <a:pt x="150" y="229"/>
                  </a:cubicBezTo>
                  <a:cubicBezTo>
                    <a:pt x="185" y="190"/>
                    <a:pt x="221" y="114"/>
                    <a:pt x="191" y="63"/>
                  </a:cubicBezTo>
                  <a:close/>
                  <a:moveTo>
                    <a:pt x="143" y="212"/>
                  </a:moveTo>
                  <a:cubicBezTo>
                    <a:pt x="129" y="201"/>
                    <a:pt x="113" y="189"/>
                    <a:pt x="98" y="175"/>
                  </a:cubicBezTo>
                  <a:cubicBezTo>
                    <a:pt x="101" y="172"/>
                    <a:pt x="104" y="169"/>
                    <a:pt x="107" y="165"/>
                  </a:cubicBezTo>
                  <a:cubicBezTo>
                    <a:pt x="108" y="164"/>
                    <a:pt x="107" y="163"/>
                    <a:pt x="106" y="164"/>
                  </a:cubicBezTo>
                  <a:cubicBezTo>
                    <a:pt x="103" y="167"/>
                    <a:pt x="99" y="170"/>
                    <a:pt x="97" y="174"/>
                  </a:cubicBezTo>
                  <a:cubicBezTo>
                    <a:pt x="89" y="166"/>
                    <a:pt x="81" y="158"/>
                    <a:pt x="74" y="150"/>
                  </a:cubicBezTo>
                  <a:cubicBezTo>
                    <a:pt x="79" y="146"/>
                    <a:pt x="82" y="142"/>
                    <a:pt x="84" y="136"/>
                  </a:cubicBezTo>
                  <a:cubicBezTo>
                    <a:pt x="85" y="134"/>
                    <a:pt x="82" y="133"/>
                    <a:pt x="81" y="135"/>
                  </a:cubicBezTo>
                  <a:cubicBezTo>
                    <a:pt x="80" y="137"/>
                    <a:pt x="77" y="139"/>
                    <a:pt x="75" y="141"/>
                  </a:cubicBezTo>
                  <a:cubicBezTo>
                    <a:pt x="74" y="143"/>
                    <a:pt x="73" y="144"/>
                    <a:pt x="71" y="146"/>
                  </a:cubicBezTo>
                  <a:cubicBezTo>
                    <a:pt x="66" y="139"/>
                    <a:pt x="62" y="131"/>
                    <a:pt x="58" y="124"/>
                  </a:cubicBezTo>
                  <a:cubicBezTo>
                    <a:pt x="64" y="119"/>
                    <a:pt x="71" y="115"/>
                    <a:pt x="76" y="109"/>
                  </a:cubicBezTo>
                  <a:cubicBezTo>
                    <a:pt x="76" y="108"/>
                    <a:pt x="75" y="107"/>
                    <a:pt x="74" y="108"/>
                  </a:cubicBezTo>
                  <a:cubicBezTo>
                    <a:pt x="68" y="112"/>
                    <a:pt x="62" y="117"/>
                    <a:pt x="57" y="123"/>
                  </a:cubicBezTo>
                  <a:cubicBezTo>
                    <a:pt x="54" y="116"/>
                    <a:pt x="52" y="110"/>
                    <a:pt x="50" y="103"/>
                  </a:cubicBezTo>
                  <a:cubicBezTo>
                    <a:pt x="55" y="99"/>
                    <a:pt x="59" y="96"/>
                    <a:pt x="63" y="91"/>
                  </a:cubicBezTo>
                  <a:cubicBezTo>
                    <a:pt x="64" y="89"/>
                    <a:pt x="62" y="87"/>
                    <a:pt x="60" y="88"/>
                  </a:cubicBezTo>
                  <a:cubicBezTo>
                    <a:pt x="57" y="91"/>
                    <a:pt x="53" y="94"/>
                    <a:pt x="49" y="97"/>
                  </a:cubicBezTo>
                  <a:cubicBezTo>
                    <a:pt x="48" y="90"/>
                    <a:pt x="48" y="83"/>
                    <a:pt x="49" y="76"/>
                  </a:cubicBezTo>
                  <a:cubicBezTo>
                    <a:pt x="51" y="66"/>
                    <a:pt x="56" y="43"/>
                    <a:pt x="68" y="42"/>
                  </a:cubicBezTo>
                  <a:cubicBezTo>
                    <a:pt x="77" y="41"/>
                    <a:pt x="87" y="52"/>
                    <a:pt x="92" y="58"/>
                  </a:cubicBezTo>
                  <a:cubicBezTo>
                    <a:pt x="103" y="70"/>
                    <a:pt x="112" y="86"/>
                    <a:pt x="118" y="101"/>
                  </a:cubicBezTo>
                  <a:cubicBezTo>
                    <a:pt x="117" y="107"/>
                    <a:pt x="117" y="113"/>
                    <a:pt x="117" y="119"/>
                  </a:cubicBezTo>
                  <a:cubicBezTo>
                    <a:pt x="117" y="130"/>
                    <a:pt x="132" y="130"/>
                    <a:pt x="134" y="121"/>
                  </a:cubicBezTo>
                  <a:cubicBezTo>
                    <a:pt x="136" y="120"/>
                    <a:pt x="137" y="118"/>
                    <a:pt x="136" y="115"/>
                  </a:cubicBezTo>
                  <a:cubicBezTo>
                    <a:pt x="136" y="114"/>
                    <a:pt x="135" y="112"/>
                    <a:pt x="135" y="110"/>
                  </a:cubicBezTo>
                  <a:cubicBezTo>
                    <a:pt x="137" y="95"/>
                    <a:pt x="143" y="82"/>
                    <a:pt x="154" y="72"/>
                  </a:cubicBezTo>
                  <a:cubicBezTo>
                    <a:pt x="173" y="53"/>
                    <a:pt x="183" y="82"/>
                    <a:pt x="184" y="98"/>
                  </a:cubicBezTo>
                  <a:cubicBezTo>
                    <a:pt x="188" y="135"/>
                    <a:pt x="166" y="182"/>
                    <a:pt x="143" y="21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dirty="0"/>
            </a:p>
          </p:txBody>
        </p:sp>
        <p:sp>
          <p:nvSpPr>
            <p:cNvPr id="6177" name="Freeform 47">
              <a:extLst>
                <a:ext uri="{FF2B5EF4-FFF2-40B4-BE49-F238E27FC236}">
                  <a16:creationId xmlns="" xmlns:a16="http://schemas.microsoft.com/office/drawing/2014/main" id="{B77E8F3D-12F6-4E94-9D37-B61FEC9B8D7A}"/>
                </a:ext>
              </a:extLst>
            </p:cNvPr>
            <p:cNvSpPr>
              <a:spLocks/>
            </p:cNvSpPr>
            <p:nvPr/>
          </p:nvSpPr>
          <p:spPr bwMode="auto">
            <a:xfrm>
              <a:off x="482543" y="2988559"/>
              <a:ext cx="204174" cy="250912"/>
            </a:xfrm>
            <a:custGeom>
              <a:avLst/>
              <a:gdLst>
                <a:gd name="T0" fmla="*/ 2147483646 w 35"/>
                <a:gd name="T1" fmla="*/ 2147483646 h 43"/>
                <a:gd name="T2" fmla="*/ 2147483646 w 35"/>
                <a:gd name="T3" fmla="*/ 2147483646 h 43"/>
                <a:gd name="T4" fmla="*/ 2147483646 w 35"/>
                <a:gd name="T5" fmla="*/ 2147483646 h 43"/>
                <a:gd name="T6" fmla="*/ 2147483646 w 35"/>
                <a:gd name="T7" fmla="*/ 2147483646 h 43"/>
                <a:gd name="T8" fmla="*/ 2147483646 w 35"/>
                <a:gd name="T9" fmla="*/ 2147483646 h 43"/>
                <a:gd name="T10" fmla="*/ 2147483646 w 35"/>
                <a:gd name="T11" fmla="*/ 2147483646 h 43"/>
                <a:gd name="T12" fmla="*/ 2147483646 w 35"/>
                <a:gd name="T13" fmla="*/ 2147483646 h 43"/>
                <a:gd name="T14" fmla="*/ 2147483646 w 35"/>
                <a:gd name="T15" fmla="*/ 2147483646 h 43"/>
                <a:gd name="T16" fmla="*/ 2147483646 w 35"/>
                <a:gd name="T17" fmla="*/ 2147483646 h 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5" h="43">
                  <a:moveTo>
                    <a:pt x="26" y="25"/>
                  </a:moveTo>
                  <a:cubicBezTo>
                    <a:pt x="22" y="19"/>
                    <a:pt x="19" y="11"/>
                    <a:pt x="14" y="6"/>
                  </a:cubicBezTo>
                  <a:cubicBezTo>
                    <a:pt x="9" y="0"/>
                    <a:pt x="0" y="6"/>
                    <a:pt x="2" y="13"/>
                  </a:cubicBezTo>
                  <a:cubicBezTo>
                    <a:pt x="4" y="20"/>
                    <a:pt x="11" y="27"/>
                    <a:pt x="16" y="33"/>
                  </a:cubicBezTo>
                  <a:cubicBezTo>
                    <a:pt x="19" y="36"/>
                    <a:pt x="21" y="38"/>
                    <a:pt x="24" y="40"/>
                  </a:cubicBezTo>
                  <a:cubicBezTo>
                    <a:pt x="25" y="41"/>
                    <a:pt x="27" y="42"/>
                    <a:pt x="28" y="42"/>
                  </a:cubicBezTo>
                  <a:cubicBezTo>
                    <a:pt x="30" y="43"/>
                    <a:pt x="31" y="42"/>
                    <a:pt x="33" y="42"/>
                  </a:cubicBezTo>
                  <a:cubicBezTo>
                    <a:pt x="34" y="42"/>
                    <a:pt x="35" y="40"/>
                    <a:pt x="34" y="39"/>
                  </a:cubicBezTo>
                  <a:cubicBezTo>
                    <a:pt x="35" y="34"/>
                    <a:pt x="29" y="29"/>
                    <a:pt x="26" y="2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178" name="Freeform 48">
              <a:extLst>
                <a:ext uri="{FF2B5EF4-FFF2-40B4-BE49-F238E27FC236}">
                  <a16:creationId xmlns="" xmlns:a16="http://schemas.microsoft.com/office/drawing/2014/main" id="{503CC262-81EA-4822-A2F4-809E14B1305A}"/>
                </a:ext>
              </a:extLst>
            </p:cNvPr>
            <p:cNvSpPr>
              <a:spLocks/>
            </p:cNvSpPr>
            <p:nvPr/>
          </p:nvSpPr>
          <p:spPr bwMode="auto">
            <a:xfrm>
              <a:off x="290670" y="3239470"/>
              <a:ext cx="327170" cy="186953"/>
            </a:xfrm>
            <a:custGeom>
              <a:avLst/>
              <a:gdLst>
                <a:gd name="T0" fmla="*/ 2147483646 w 56"/>
                <a:gd name="T1" fmla="*/ 2147483646 h 32"/>
                <a:gd name="T2" fmla="*/ 2147483646 w 56"/>
                <a:gd name="T3" fmla="*/ 2147483646 h 32"/>
                <a:gd name="T4" fmla="*/ 2147483646 w 56"/>
                <a:gd name="T5" fmla="*/ 2147483646 h 32"/>
                <a:gd name="T6" fmla="*/ 2147483646 w 56"/>
                <a:gd name="T7" fmla="*/ 2147483646 h 32"/>
                <a:gd name="T8" fmla="*/ 2147483646 w 56"/>
                <a:gd name="T9" fmla="*/ 2147483646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6" h="32">
                  <a:moveTo>
                    <a:pt x="52" y="23"/>
                  </a:moveTo>
                  <a:cubicBezTo>
                    <a:pt x="39" y="16"/>
                    <a:pt x="26" y="4"/>
                    <a:pt x="11" y="1"/>
                  </a:cubicBezTo>
                  <a:cubicBezTo>
                    <a:pt x="4" y="0"/>
                    <a:pt x="0" y="9"/>
                    <a:pt x="6" y="13"/>
                  </a:cubicBezTo>
                  <a:cubicBezTo>
                    <a:pt x="19" y="21"/>
                    <a:pt x="35" y="26"/>
                    <a:pt x="49" y="30"/>
                  </a:cubicBezTo>
                  <a:cubicBezTo>
                    <a:pt x="53" y="32"/>
                    <a:pt x="56" y="25"/>
                    <a:pt x="52" y="23"/>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179" name="Freeform 49">
              <a:extLst>
                <a:ext uri="{FF2B5EF4-FFF2-40B4-BE49-F238E27FC236}">
                  <a16:creationId xmlns="" xmlns:a16="http://schemas.microsoft.com/office/drawing/2014/main" id="{EE432CED-44AF-4165-9D65-5EF24202DD8A}"/>
                </a:ext>
              </a:extLst>
            </p:cNvPr>
            <p:cNvSpPr>
              <a:spLocks/>
            </p:cNvSpPr>
            <p:nvPr/>
          </p:nvSpPr>
          <p:spPr bwMode="auto">
            <a:xfrm>
              <a:off x="285750" y="3554339"/>
              <a:ext cx="371448" cy="105777"/>
            </a:xfrm>
            <a:custGeom>
              <a:avLst/>
              <a:gdLst>
                <a:gd name="T0" fmla="*/ 2147483646 w 64"/>
                <a:gd name="T1" fmla="*/ 0 h 18"/>
                <a:gd name="T2" fmla="*/ 2147483646 w 64"/>
                <a:gd name="T3" fmla="*/ 2147483646 h 18"/>
                <a:gd name="T4" fmla="*/ 2147483646 w 64"/>
                <a:gd name="T5" fmla="*/ 2147483646 h 18"/>
                <a:gd name="T6" fmla="*/ 2147483646 w 64"/>
                <a:gd name="T7" fmla="*/ 2147483646 h 18"/>
                <a:gd name="T8" fmla="*/ 2147483646 w 64"/>
                <a:gd name="T9" fmla="*/ 2147483646 h 18"/>
                <a:gd name="T10" fmla="*/ 2147483646 w 64"/>
                <a:gd name="T11" fmla="*/ 2147483646 h 18"/>
                <a:gd name="T12" fmla="*/ 2147483646 w 64"/>
                <a:gd name="T13" fmla="*/ 0 h 1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4" h="18">
                  <a:moveTo>
                    <a:pt x="59" y="0"/>
                  </a:moveTo>
                  <a:cubicBezTo>
                    <a:pt x="49" y="1"/>
                    <a:pt x="38" y="2"/>
                    <a:pt x="28" y="2"/>
                  </a:cubicBezTo>
                  <a:cubicBezTo>
                    <a:pt x="20" y="3"/>
                    <a:pt x="10" y="1"/>
                    <a:pt x="3" y="6"/>
                  </a:cubicBezTo>
                  <a:cubicBezTo>
                    <a:pt x="0" y="8"/>
                    <a:pt x="0" y="12"/>
                    <a:pt x="3" y="14"/>
                  </a:cubicBezTo>
                  <a:cubicBezTo>
                    <a:pt x="10" y="18"/>
                    <a:pt x="18" y="16"/>
                    <a:pt x="26" y="15"/>
                  </a:cubicBezTo>
                  <a:cubicBezTo>
                    <a:pt x="37" y="13"/>
                    <a:pt x="49" y="11"/>
                    <a:pt x="60" y="8"/>
                  </a:cubicBezTo>
                  <a:cubicBezTo>
                    <a:pt x="64" y="7"/>
                    <a:pt x="63" y="0"/>
                    <a:pt x="59" y="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180" name="Freeform 52">
              <a:extLst>
                <a:ext uri="{FF2B5EF4-FFF2-40B4-BE49-F238E27FC236}">
                  <a16:creationId xmlns="" xmlns:a16="http://schemas.microsoft.com/office/drawing/2014/main" id="{D8CB443F-048A-4751-8FC7-6DC033126328}"/>
                </a:ext>
              </a:extLst>
            </p:cNvPr>
            <p:cNvSpPr>
              <a:spLocks noEditPoints="1"/>
            </p:cNvSpPr>
            <p:nvPr/>
          </p:nvSpPr>
          <p:spPr bwMode="auto">
            <a:xfrm>
              <a:off x="8683894" y="1165763"/>
              <a:ext cx="1254556" cy="1660442"/>
            </a:xfrm>
            <a:custGeom>
              <a:avLst/>
              <a:gdLst>
                <a:gd name="T0" fmla="*/ 2147483646 w 216"/>
                <a:gd name="T1" fmla="*/ 2147483646 h 285"/>
                <a:gd name="T2" fmla="*/ 2147483646 w 216"/>
                <a:gd name="T3" fmla="*/ 2147483646 h 285"/>
                <a:gd name="T4" fmla="*/ 2147483646 w 216"/>
                <a:gd name="T5" fmla="*/ 2147483646 h 285"/>
                <a:gd name="T6" fmla="*/ 2147483646 w 216"/>
                <a:gd name="T7" fmla="*/ 2147483646 h 285"/>
                <a:gd name="T8" fmla="*/ 2147483646 w 216"/>
                <a:gd name="T9" fmla="*/ 2147483646 h 285"/>
                <a:gd name="T10" fmla="*/ 2147483646 w 216"/>
                <a:gd name="T11" fmla="*/ 2147483646 h 285"/>
                <a:gd name="T12" fmla="*/ 2147483646 w 216"/>
                <a:gd name="T13" fmla="*/ 2147483646 h 285"/>
                <a:gd name="T14" fmla="*/ 2147483646 w 216"/>
                <a:gd name="T15" fmla="*/ 2147483646 h 285"/>
                <a:gd name="T16" fmla="*/ 2147483646 w 216"/>
                <a:gd name="T17" fmla="*/ 2147483646 h 285"/>
                <a:gd name="T18" fmla="*/ 2147483646 w 216"/>
                <a:gd name="T19" fmla="*/ 2147483646 h 285"/>
                <a:gd name="T20" fmla="*/ 2147483646 w 216"/>
                <a:gd name="T21" fmla="*/ 2147483646 h 285"/>
                <a:gd name="T22" fmla="*/ 2147483646 w 216"/>
                <a:gd name="T23" fmla="*/ 2147483646 h 285"/>
                <a:gd name="T24" fmla="*/ 2147483646 w 216"/>
                <a:gd name="T25" fmla="*/ 2147483646 h 285"/>
                <a:gd name="T26" fmla="*/ 2147483646 w 216"/>
                <a:gd name="T27" fmla="*/ 2147483646 h 285"/>
                <a:gd name="T28" fmla="*/ 2147483646 w 216"/>
                <a:gd name="T29" fmla="*/ 2147483646 h 285"/>
                <a:gd name="T30" fmla="*/ 2147483646 w 216"/>
                <a:gd name="T31" fmla="*/ 2147483646 h 285"/>
                <a:gd name="T32" fmla="*/ 2147483646 w 216"/>
                <a:gd name="T33" fmla="*/ 2147483646 h 285"/>
                <a:gd name="T34" fmla="*/ 2147483646 w 216"/>
                <a:gd name="T35" fmla="*/ 2147483646 h 285"/>
                <a:gd name="T36" fmla="*/ 2147483646 w 216"/>
                <a:gd name="T37" fmla="*/ 2147483646 h 285"/>
                <a:gd name="T38" fmla="*/ 2147483646 w 216"/>
                <a:gd name="T39" fmla="*/ 2147483646 h 285"/>
                <a:gd name="T40" fmla="*/ 2147483646 w 216"/>
                <a:gd name="T41" fmla="*/ 2147483646 h 285"/>
                <a:gd name="T42" fmla="*/ 2147483646 w 216"/>
                <a:gd name="T43" fmla="*/ 2147483646 h 285"/>
                <a:gd name="T44" fmla="*/ 2147483646 w 216"/>
                <a:gd name="T45" fmla="*/ 2147483646 h 285"/>
                <a:gd name="T46" fmla="*/ 2147483646 w 216"/>
                <a:gd name="T47" fmla="*/ 2147483646 h 285"/>
                <a:gd name="T48" fmla="*/ 2147483646 w 216"/>
                <a:gd name="T49" fmla="*/ 2147483646 h 285"/>
                <a:gd name="T50" fmla="*/ 2147483646 w 216"/>
                <a:gd name="T51" fmla="*/ 2147483646 h 285"/>
                <a:gd name="T52" fmla="*/ 2147483646 w 216"/>
                <a:gd name="T53" fmla="*/ 2147483646 h 285"/>
                <a:gd name="T54" fmla="*/ 2147483646 w 216"/>
                <a:gd name="T55" fmla="*/ 2147483646 h 285"/>
                <a:gd name="T56" fmla="*/ 2147483646 w 216"/>
                <a:gd name="T57" fmla="*/ 2147483646 h 285"/>
                <a:gd name="T58" fmla="*/ 2147483646 w 216"/>
                <a:gd name="T59" fmla="*/ 2147483646 h 285"/>
                <a:gd name="T60" fmla="*/ 2147483646 w 216"/>
                <a:gd name="T61" fmla="*/ 2147483646 h 285"/>
                <a:gd name="T62" fmla="*/ 2147483646 w 216"/>
                <a:gd name="T63" fmla="*/ 2147483646 h 285"/>
                <a:gd name="T64" fmla="*/ 2147483646 w 216"/>
                <a:gd name="T65" fmla="*/ 2147483646 h 285"/>
                <a:gd name="T66" fmla="*/ 2147483646 w 216"/>
                <a:gd name="T67" fmla="*/ 2147483646 h 285"/>
                <a:gd name="T68" fmla="*/ 2147483646 w 216"/>
                <a:gd name="T69" fmla="*/ 2147483646 h 285"/>
                <a:gd name="T70" fmla="*/ 2147483646 w 216"/>
                <a:gd name="T71" fmla="*/ 2147483646 h 285"/>
                <a:gd name="T72" fmla="*/ 2147483646 w 216"/>
                <a:gd name="T73" fmla="*/ 2147483646 h 285"/>
                <a:gd name="T74" fmla="*/ 2147483646 w 216"/>
                <a:gd name="T75" fmla="*/ 2147483646 h 285"/>
                <a:gd name="T76" fmla="*/ 2147483646 w 216"/>
                <a:gd name="T77" fmla="*/ 2147483646 h 285"/>
                <a:gd name="T78" fmla="*/ 2147483646 w 216"/>
                <a:gd name="T79" fmla="*/ 2147483646 h 285"/>
                <a:gd name="T80" fmla="*/ 2147483646 w 216"/>
                <a:gd name="T81" fmla="*/ 2147483646 h 285"/>
                <a:gd name="T82" fmla="*/ 2147483646 w 216"/>
                <a:gd name="T83" fmla="*/ 2147483646 h 285"/>
                <a:gd name="T84" fmla="*/ 2147483646 w 216"/>
                <a:gd name="T85" fmla="*/ 2147483646 h 285"/>
                <a:gd name="T86" fmla="*/ 2147483646 w 216"/>
                <a:gd name="T87" fmla="*/ 2147483646 h 285"/>
                <a:gd name="T88" fmla="*/ 2147483646 w 216"/>
                <a:gd name="T89" fmla="*/ 2147483646 h 285"/>
                <a:gd name="T90" fmla="*/ 2147483646 w 216"/>
                <a:gd name="T91" fmla="*/ 2147483646 h 285"/>
                <a:gd name="T92" fmla="*/ 2147483646 w 216"/>
                <a:gd name="T93" fmla="*/ 2147483646 h 285"/>
                <a:gd name="T94" fmla="*/ 2147483646 w 216"/>
                <a:gd name="T95" fmla="*/ 2147483646 h 285"/>
                <a:gd name="T96" fmla="*/ 2147483646 w 216"/>
                <a:gd name="T97" fmla="*/ 2147483646 h 285"/>
                <a:gd name="T98" fmla="*/ 2147483646 w 216"/>
                <a:gd name="T99" fmla="*/ 2147483646 h 285"/>
                <a:gd name="T100" fmla="*/ 2147483646 w 216"/>
                <a:gd name="T101" fmla="*/ 2147483646 h 285"/>
                <a:gd name="T102" fmla="*/ 2147483646 w 216"/>
                <a:gd name="T103" fmla="*/ 2147483646 h 285"/>
                <a:gd name="T104" fmla="*/ 2147483646 w 216"/>
                <a:gd name="T105" fmla="*/ 2147483646 h 285"/>
                <a:gd name="T106" fmla="*/ 2147483646 w 216"/>
                <a:gd name="T107" fmla="*/ 2147483646 h 28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16" h="285">
                  <a:moveTo>
                    <a:pt x="183" y="190"/>
                  </a:moveTo>
                  <a:cubicBezTo>
                    <a:pt x="206" y="172"/>
                    <a:pt x="214" y="143"/>
                    <a:pt x="215" y="114"/>
                  </a:cubicBezTo>
                  <a:cubicBezTo>
                    <a:pt x="216" y="53"/>
                    <a:pt x="176" y="0"/>
                    <a:pt x="113" y="1"/>
                  </a:cubicBezTo>
                  <a:cubicBezTo>
                    <a:pt x="66" y="2"/>
                    <a:pt x="31" y="39"/>
                    <a:pt x="18" y="82"/>
                  </a:cubicBezTo>
                  <a:cubicBezTo>
                    <a:pt x="12" y="103"/>
                    <a:pt x="13" y="127"/>
                    <a:pt x="20" y="148"/>
                  </a:cubicBezTo>
                  <a:cubicBezTo>
                    <a:pt x="24" y="159"/>
                    <a:pt x="30" y="169"/>
                    <a:pt x="37" y="178"/>
                  </a:cubicBezTo>
                  <a:cubicBezTo>
                    <a:pt x="45" y="187"/>
                    <a:pt x="45" y="200"/>
                    <a:pt x="43" y="212"/>
                  </a:cubicBezTo>
                  <a:cubicBezTo>
                    <a:pt x="36" y="211"/>
                    <a:pt x="29" y="209"/>
                    <a:pt x="22" y="207"/>
                  </a:cubicBezTo>
                  <a:cubicBezTo>
                    <a:pt x="15" y="206"/>
                    <a:pt x="7" y="213"/>
                    <a:pt x="11" y="220"/>
                  </a:cubicBezTo>
                  <a:cubicBezTo>
                    <a:pt x="14" y="224"/>
                    <a:pt x="16" y="227"/>
                    <a:pt x="19" y="230"/>
                  </a:cubicBezTo>
                  <a:cubicBezTo>
                    <a:pt x="14" y="231"/>
                    <a:pt x="8" y="233"/>
                    <a:pt x="2" y="236"/>
                  </a:cubicBezTo>
                  <a:cubicBezTo>
                    <a:pt x="0" y="237"/>
                    <a:pt x="0" y="239"/>
                    <a:pt x="1" y="241"/>
                  </a:cubicBezTo>
                  <a:cubicBezTo>
                    <a:pt x="13" y="258"/>
                    <a:pt x="34" y="271"/>
                    <a:pt x="58" y="277"/>
                  </a:cubicBezTo>
                  <a:cubicBezTo>
                    <a:pt x="59" y="278"/>
                    <a:pt x="59" y="278"/>
                    <a:pt x="59" y="278"/>
                  </a:cubicBezTo>
                  <a:cubicBezTo>
                    <a:pt x="84" y="285"/>
                    <a:pt x="113" y="284"/>
                    <a:pt x="132" y="273"/>
                  </a:cubicBezTo>
                  <a:cubicBezTo>
                    <a:pt x="134" y="272"/>
                    <a:pt x="135" y="269"/>
                    <a:pt x="134" y="268"/>
                  </a:cubicBezTo>
                  <a:cubicBezTo>
                    <a:pt x="132" y="265"/>
                    <a:pt x="130" y="263"/>
                    <a:pt x="128" y="261"/>
                  </a:cubicBezTo>
                  <a:cubicBezTo>
                    <a:pt x="129" y="260"/>
                    <a:pt x="130" y="260"/>
                    <a:pt x="130" y="260"/>
                  </a:cubicBezTo>
                  <a:cubicBezTo>
                    <a:pt x="134" y="260"/>
                    <a:pt x="136" y="258"/>
                    <a:pt x="137" y="255"/>
                  </a:cubicBezTo>
                  <a:cubicBezTo>
                    <a:pt x="138" y="255"/>
                    <a:pt x="139" y="254"/>
                    <a:pt x="140" y="253"/>
                  </a:cubicBezTo>
                  <a:cubicBezTo>
                    <a:pt x="146" y="250"/>
                    <a:pt x="146" y="240"/>
                    <a:pt x="138" y="237"/>
                  </a:cubicBezTo>
                  <a:cubicBezTo>
                    <a:pt x="137" y="237"/>
                    <a:pt x="136" y="237"/>
                    <a:pt x="135" y="236"/>
                  </a:cubicBezTo>
                  <a:cubicBezTo>
                    <a:pt x="138" y="228"/>
                    <a:pt x="141" y="221"/>
                    <a:pt x="149" y="215"/>
                  </a:cubicBezTo>
                  <a:cubicBezTo>
                    <a:pt x="160" y="206"/>
                    <a:pt x="172" y="199"/>
                    <a:pt x="183" y="190"/>
                  </a:cubicBezTo>
                  <a:close/>
                  <a:moveTo>
                    <a:pt x="25" y="243"/>
                  </a:moveTo>
                  <a:cubicBezTo>
                    <a:pt x="23" y="245"/>
                    <a:pt x="22" y="249"/>
                    <a:pt x="21" y="252"/>
                  </a:cubicBezTo>
                  <a:cubicBezTo>
                    <a:pt x="16" y="248"/>
                    <a:pt x="12" y="244"/>
                    <a:pt x="8" y="240"/>
                  </a:cubicBezTo>
                  <a:cubicBezTo>
                    <a:pt x="6" y="238"/>
                    <a:pt x="16" y="237"/>
                    <a:pt x="25" y="236"/>
                  </a:cubicBezTo>
                  <a:cubicBezTo>
                    <a:pt x="26" y="236"/>
                    <a:pt x="27" y="237"/>
                    <a:pt x="28" y="238"/>
                  </a:cubicBezTo>
                  <a:cubicBezTo>
                    <a:pt x="27" y="239"/>
                    <a:pt x="26" y="241"/>
                    <a:pt x="25" y="243"/>
                  </a:cubicBezTo>
                  <a:close/>
                  <a:moveTo>
                    <a:pt x="26" y="255"/>
                  </a:moveTo>
                  <a:cubicBezTo>
                    <a:pt x="28" y="252"/>
                    <a:pt x="29" y="248"/>
                    <a:pt x="30" y="245"/>
                  </a:cubicBezTo>
                  <a:cubicBezTo>
                    <a:pt x="30" y="244"/>
                    <a:pt x="30" y="243"/>
                    <a:pt x="31" y="242"/>
                  </a:cubicBezTo>
                  <a:cubicBezTo>
                    <a:pt x="32" y="242"/>
                    <a:pt x="34" y="243"/>
                    <a:pt x="35" y="243"/>
                  </a:cubicBezTo>
                  <a:cubicBezTo>
                    <a:pt x="36" y="244"/>
                    <a:pt x="36" y="244"/>
                    <a:pt x="37" y="245"/>
                  </a:cubicBezTo>
                  <a:cubicBezTo>
                    <a:pt x="37" y="245"/>
                    <a:pt x="38" y="245"/>
                    <a:pt x="38" y="245"/>
                  </a:cubicBezTo>
                  <a:cubicBezTo>
                    <a:pt x="40" y="246"/>
                    <a:pt x="41" y="247"/>
                    <a:pt x="43" y="248"/>
                  </a:cubicBezTo>
                  <a:cubicBezTo>
                    <a:pt x="41" y="252"/>
                    <a:pt x="39" y="257"/>
                    <a:pt x="39" y="262"/>
                  </a:cubicBezTo>
                  <a:cubicBezTo>
                    <a:pt x="35" y="260"/>
                    <a:pt x="30" y="258"/>
                    <a:pt x="26" y="255"/>
                  </a:cubicBezTo>
                  <a:close/>
                  <a:moveTo>
                    <a:pt x="45" y="264"/>
                  </a:moveTo>
                  <a:cubicBezTo>
                    <a:pt x="46" y="262"/>
                    <a:pt x="46" y="259"/>
                    <a:pt x="46" y="257"/>
                  </a:cubicBezTo>
                  <a:cubicBezTo>
                    <a:pt x="46" y="255"/>
                    <a:pt x="47" y="252"/>
                    <a:pt x="47" y="250"/>
                  </a:cubicBezTo>
                  <a:cubicBezTo>
                    <a:pt x="52" y="252"/>
                    <a:pt x="57" y="254"/>
                    <a:pt x="61" y="256"/>
                  </a:cubicBezTo>
                  <a:cubicBezTo>
                    <a:pt x="61" y="259"/>
                    <a:pt x="60" y="262"/>
                    <a:pt x="59" y="266"/>
                  </a:cubicBezTo>
                  <a:cubicBezTo>
                    <a:pt x="59" y="267"/>
                    <a:pt x="58" y="268"/>
                    <a:pt x="58" y="269"/>
                  </a:cubicBezTo>
                  <a:cubicBezTo>
                    <a:pt x="54" y="268"/>
                    <a:pt x="49" y="266"/>
                    <a:pt x="45" y="264"/>
                  </a:cubicBezTo>
                  <a:close/>
                  <a:moveTo>
                    <a:pt x="68" y="218"/>
                  </a:moveTo>
                  <a:cubicBezTo>
                    <a:pt x="77" y="198"/>
                    <a:pt x="83" y="174"/>
                    <a:pt x="86" y="154"/>
                  </a:cubicBezTo>
                  <a:cubicBezTo>
                    <a:pt x="89" y="155"/>
                    <a:pt x="92" y="156"/>
                    <a:pt x="95" y="157"/>
                  </a:cubicBezTo>
                  <a:cubicBezTo>
                    <a:pt x="88" y="178"/>
                    <a:pt x="85" y="200"/>
                    <a:pt x="83" y="222"/>
                  </a:cubicBezTo>
                  <a:cubicBezTo>
                    <a:pt x="78" y="221"/>
                    <a:pt x="73" y="220"/>
                    <a:pt x="68" y="218"/>
                  </a:cubicBezTo>
                  <a:close/>
                  <a:moveTo>
                    <a:pt x="63" y="270"/>
                  </a:moveTo>
                  <a:cubicBezTo>
                    <a:pt x="63" y="269"/>
                    <a:pt x="63" y="268"/>
                    <a:pt x="64" y="267"/>
                  </a:cubicBezTo>
                  <a:cubicBezTo>
                    <a:pt x="64" y="264"/>
                    <a:pt x="65" y="260"/>
                    <a:pt x="65" y="257"/>
                  </a:cubicBezTo>
                  <a:cubicBezTo>
                    <a:pt x="69" y="258"/>
                    <a:pt x="74" y="259"/>
                    <a:pt x="79" y="260"/>
                  </a:cubicBezTo>
                  <a:cubicBezTo>
                    <a:pt x="78" y="261"/>
                    <a:pt x="78" y="263"/>
                    <a:pt x="78" y="264"/>
                  </a:cubicBezTo>
                  <a:cubicBezTo>
                    <a:pt x="77" y="267"/>
                    <a:pt x="76" y="270"/>
                    <a:pt x="76" y="273"/>
                  </a:cubicBezTo>
                  <a:cubicBezTo>
                    <a:pt x="71" y="272"/>
                    <a:pt x="67" y="271"/>
                    <a:pt x="63" y="270"/>
                  </a:cubicBezTo>
                  <a:close/>
                  <a:moveTo>
                    <a:pt x="82" y="274"/>
                  </a:moveTo>
                  <a:cubicBezTo>
                    <a:pt x="83" y="270"/>
                    <a:pt x="83" y="265"/>
                    <a:pt x="84" y="261"/>
                  </a:cubicBezTo>
                  <a:cubicBezTo>
                    <a:pt x="87" y="261"/>
                    <a:pt x="90" y="262"/>
                    <a:pt x="93" y="262"/>
                  </a:cubicBezTo>
                  <a:cubicBezTo>
                    <a:pt x="94" y="262"/>
                    <a:pt x="94" y="262"/>
                    <a:pt x="95" y="262"/>
                  </a:cubicBezTo>
                  <a:cubicBezTo>
                    <a:pt x="95" y="263"/>
                    <a:pt x="95" y="264"/>
                    <a:pt x="95" y="265"/>
                  </a:cubicBezTo>
                  <a:cubicBezTo>
                    <a:pt x="94" y="268"/>
                    <a:pt x="94" y="271"/>
                    <a:pt x="94" y="274"/>
                  </a:cubicBezTo>
                  <a:cubicBezTo>
                    <a:pt x="90" y="274"/>
                    <a:pt x="86" y="274"/>
                    <a:pt x="82" y="274"/>
                  </a:cubicBezTo>
                  <a:close/>
                  <a:moveTo>
                    <a:pt x="100" y="274"/>
                  </a:moveTo>
                  <a:cubicBezTo>
                    <a:pt x="100" y="272"/>
                    <a:pt x="100" y="271"/>
                    <a:pt x="100" y="269"/>
                  </a:cubicBezTo>
                  <a:cubicBezTo>
                    <a:pt x="100" y="267"/>
                    <a:pt x="100" y="265"/>
                    <a:pt x="100" y="262"/>
                  </a:cubicBezTo>
                  <a:cubicBezTo>
                    <a:pt x="102" y="262"/>
                    <a:pt x="104" y="262"/>
                    <a:pt x="106" y="262"/>
                  </a:cubicBezTo>
                  <a:cubicBezTo>
                    <a:pt x="107" y="262"/>
                    <a:pt x="107" y="262"/>
                    <a:pt x="107" y="262"/>
                  </a:cubicBezTo>
                  <a:cubicBezTo>
                    <a:pt x="108" y="262"/>
                    <a:pt x="109" y="262"/>
                    <a:pt x="110" y="262"/>
                  </a:cubicBezTo>
                  <a:cubicBezTo>
                    <a:pt x="110" y="262"/>
                    <a:pt x="111" y="262"/>
                    <a:pt x="111" y="262"/>
                  </a:cubicBezTo>
                  <a:cubicBezTo>
                    <a:pt x="111" y="266"/>
                    <a:pt x="111" y="269"/>
                    <a:pt x="111" y="273"/>
                  </a:cubicBezTo>
                  <a:cubicBezTo>
                    <a:pt x="108" y="273"/>
                    <a:pt x="104" y="274"/>
                    <a:pt x="100" y="274"/>
                  </a:cubicBezTo>
                  <a:close/>
                  <a:moveTo>
                    <a:pt x="123" y="269"/>
                  </a:moveTo>
                  <a:cubicBezTo>
                    <a:pt x="121" y="270"/>
                    <a:pt x="119" y="271"/>
                    <a:pt x="117" y="272"/>
                  </a:cubicBezTo>
                  <a:cubicBezTo>
                    <a:pt x="117" y="270"/>
                    <a:pt x="117" y="268"/>
                    <a:pt x="117" y="266"/>
                  </a:cubicBezTo>
                  <a:cubicBezTo>
                    <a:pt x="117" y="265"/>
                    <a:pt x="117" y="263"/>
                    <a:pt x="117" y="262"/>
                  </a:cubicBezTo>
                  <a:cubicBezTo>
                    <a:pt x="118" y="262"/>
                    <a:pt x="118" y="262"/>
                    <a:pt x="119" y="262"/>
                  </a:cubicBezTo>
                  <a:cubicBezTo>
                    <a:pt x="124" y="264"/>
                    <a:pt x="127" y="267"/>
                    <a:pt x="123" y="269"/>
                  </a:cubicBezTo>
                  <a:close/>
                  <a:moveTo>
                    <a:pt x="144" y="196"/>
                  </a:moveTo>
                  <a:cubicBezTo>
                    <a:pt x="131" y="205"/>
                    <a:pt x="121" y="217"/>
                    <a:pt x="117" y="231"/>
                  </a:cubicBezTo>
                  <a:cubicBezTo>
                    <a:pt x="109" y="229"/>
                    <a:pt x="101" y="227"/>
                    <a:pt x="93" y="225"/>
                  </a:cubicBezTo>
                  <a:cubicBezTo>
                    <a:pt x="95" y="202"/>
                    <a:pt x="98" y="179"/>
                    <a:pt x="105" y="158"/>
                  </a:cubicBezTo>
                  <a:cubicBezTo>
                    <a:pt x="120" y="159"/>
                    <a:pt x="132" y="147"/>
                    <a:pt x="139" y="135"/>
                  </a:cubicBezTo>
                  <a:cubicBezTo>
                    <a:pt x="143" y="127"/>
                    <a:pt x="148" y="112"/>
                    <a:pt x="137" y="108"/>
                  </a:cubicBezTo>
                  <a:cubicBezTo>
                    <a:pt x="119" y="102"/>
                    <a:pt x="103" y="136"/>
                    <a:pt x="98" y="147"/>
                  </a:cubicBezTo>
                  <a:cubicBezTo>
                    <a:pt x="98" y="148"/>
                    <a:pt x="98" y="148"/>
                    <a:pt x="98" y="148"/>
                  </a:cubicBezTo>
                  <a:cubicBezTo>
                    <a:pt x="95" y="147"/>
                    <a:pt x="91" y="145"/>
                    <a:pt x="88" y="143"/>
                  </a:cubicBezTo>
                  <a:cubicBezTo>
                    <a:pt x="91" y="126"/>
                    <a:pt x="93" y="93"/>
                    <a:pt x="78" y="91"/>
                  </a:cubicBezTo>
                  <a:cubicBezTo>
                    <a:pt x="64" y="89"/>
                    <a:pt x="60" y="111"/>
                    <a:pt x="62" y="120"/>
                  </a:cubicBezTo>
                  <a:cubicBezTo>
                    <a:pt x="64" y="133"/>
                    <a:pt x="71" y="143"/>
                    <a:pt x="80" y="150"/>
                  </a:cubicBezTo>
                  <a:cubicBezTo>
                    <a:pt x="76" y="173"/>
                    <a:pt x="67" y="195"/>
                    <a:pt x="59" y="216"/>
                  </a:cubicBezTo>
                  <a:cubicBezTo>
                    <a:pt x="56" y="216"/>
                    <a:pt x="54" y="215"/>
                    <a:pt x="51" y="214"/>
                  </a:cubicBezTo>
                  <a:cubicBezTo>
                    <a:pt x="55" y="199"/>
                    <a:pt x="57" y="182"/>
                    <a:pt x="49" y="173"/>
                  </a:cubicBezTo>
                  <a:cubicBezTo>
                    <a:pt x="35" y="155"/>
                    <a:pt x="28" y="133"/>
                    <a:pt x="28" y="110"/>
                  </a:cubicBezTo>
                  <a:cubicBezTo>
                    <a:pt x="29" y="65"/>
                    <a:pt x="62" y="24"/>
                    <a:pt x="106" y="17"/>
                  </a:cubicBezTo>
                  <a:cubicBezTo>
                    <a:pt x="177" y="6"/>
                    <a:pt x="210" y="84"/>
                    <a:pt x="195" y="142"/>
                  </a:cubicBezTo>
                  <a:cubicBezTo>
                    <a:pt x="188" y="169"/>
                    <a:pt x="165" y="182"/>
                    <a:pt x="144" y="196"/>
                  </a:cubicBezTo>
                  <a:close/>
                  <a:moveTo>
                    <a:pt x="109" y="148"/>
                  </a:moveTo>
                  <a:cubicBezTo>
                    <a:pt x="111" y="143"/>
                    <a:pt x="113" y="138"/>
                    <a:pt x="116" y="133"/>
                  </a:cubicBezTo>
                  <a:cubicBezTo>
                    <a:pt x="119" y="129"/>
                    <a:pt x="139" y="107"/>
                    <a:pt x="133" y="125"/>
                  </a:cubicBezTo>
                  <a:cubicBezTo>
                    <a:pt x="130" y="136"/>
                    <a:pt x="121" y="145"/>
                    <a:pt x="111" y="148"/>
                  </a:cubicBezTo>
                  <a:cubicBezTo>
                    <a:pt x="110" y="148"/>
                    <a:pt x="109" y="148"/>
                    <a:pt x="109" y="148"/>
                  </a:cubicBezTo>
                  <a:close/>
                  <a:moveTo>
                    <a:pt x="82" y="138"/>
                  </a:moveTo>
                  <a:cubicBezTo>
                    <a:pt x="78" y="134"/>
                    <a:pt x="75" y="129"/>
                    <a:pt x="73" y="124"/>
                  </a:cubicBezTo>
                  <a:cubicBezTo>
                    <a:pt x="70" y="115"/>
                    <a:pt x="77" y="90"/>
                    <a:pt x="81" y="110"/>
                  </a:cubicBezTo>
                  <a:cubicBezTo>
                    <a:pt x="82" y="120"/>
                    <a:pt x="82" y="129"/>
                    <a:pt x="82" y="13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181" name="Freeform 53">
              <a:extLst>
                <a:ext uri="{FF2B5EF4-FFF2-40B4-BE49-F238E27FC236}">
                  <a16:creationId xmlns="" xmlns:a16="http://schemas.microsoft.com/office/drawing/2014/main" id="{E3CCCC69-77F6-44DB-84EA-8495A4D3AA11}"/>
                </a:ext>
              </a:extLst>
            </p:cNvPr>
            <p:cNvSpPr>
              <a:spLocks/>
            </p:cNvSpPr>
            <p:nvPr/>
          </p:nvSpPr>
          <p:spPr bwMode="auto">
            <a:xfrm>
              <a:off x="9404650" y="705760"/>
              <a:ext cx="162354" cy="327170"/>
            </a:xfrm>
            <a:custGeom>
              <a:avLst/>
              <a:gdLst>
                <a:gd name="T0" fmla="*/ 2147483646 w 28"/>
                <a:gd name="T1" fmla="*/ 2147483646 h 56"/>
                <a:gd name="T2" fmla="*/ 2147483646 w 28"/>
                <a:gd name="T3" fmla="*/ 2147483646 h 56"/>
                <a:gd name="T4" fmla="*/ 2147483646 w 28"/>
                <a:gd name="T5" fmla="*/ 2147483646 h 56"/>
                <a:gd name="T6" fmla="*/ 2147483646 w 28"/>
                <a:gd name="T7" fmla="*/ 2147483646 h 56"/>
                <a:gd name="T8" fmla="*/ 2147483646 w 28"/>
                <a:gd name="T9" fmla="*/ 2147483646 h 56"/>
                <a:gd name="T10" fmla="*/ 2147483646 w 28"/>
                <a:gd name="T11" fmla="*/ 2147483646 h 56"/>
                <a:gd name="T12" fmla="*/ 2147483646 w 28"/>
                <a:gd name="T13" fmla="*/ 2147483646 h 56"/>
                <a:gd name="T14" fmla="*/ 2147483646 w 28"/>
                <a:gd name="T15" fmla="*/ 2147483646 h 56"/>
                <a:gd name="T16" fmla="*/ 2147483646 w 28"/>
                <a:gd name="T17" fmla="*/ 2147483646 h 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8" h="56">
                  <a:moveTo>
                    <a:pt x="19" y="5"/>
                  </a:moveTo>
                  <a:cubicBezTo>
                    <a:pt x="16" y="0"/>
                    <a:pt x="10" y="0"/>
                    <a:pt x="7" y="5"/>
                  </a:cubicBezTo>
                  <a:cubicBezTo>
                    <a:pt x="5" y="9"/>
                    <a:pt x="3" y="14"/>
                    <a:pt x="2" y="19"/>
                  </a:cubicBezTo>
                  <a:cubicBezTo>
                    <a:pt x="0" y="30"/>
                    <a:pt x="2" y="41"/>
                    <a:pt x="8" y="51"/>
                  </a:cubicBezTo>
                  <a:cubicBezTo>
                    <a:pt x="10" y="56"/>
                    <a:pt x="17" y="56"/>
                    <a:pt x="19" y="51"/>
                  </a:cubicBezTo>
                  <a:cubicBezTo>
                    <a:pt x="19" y="51"/>
                    <a:pt x="19" y="51"/>
                    <a:pt x="19" y="51"/>
                  </a:cubicBezTo>
                  <a:cubicBezTo>
                    <a:pt x="20" y="51"/>
                    <a:pt x="21" y="50"/>
                    <a:pt x="22" y="49"/>
                  </a:cubicBezTo>
                  <a:cubicBezTo>
                    <a:pt x="22" y="47"/>
                    <a:pt x="22" y="46"/>
                    <a:pt x="22" y="45"/>
                  </a:cubicBezTo>
                  <a:cubicBezTo>
                    <a:pt x="28" y="32"/>
                    <a:pt x="28" y="17"/>
                    <a:pt x="19" y="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182" name="Freeform 54">
              <a:extLst>
                <a:ext uri="{FF2B5EF4-FFF2-40B4-BE49-F238E27FC236}">
                  <a16:creationId xmlns="" xmlns:a16="http://schemas.microsoft.com/office/drawing/2014/main" id="{83A20CD0-B0D3-4D0F-86EA-336122E8A18F}"/>
                </a:ext>
              </a:extLst>
            </p:cNvPr>
            <p:cNvSpPr>
              <a:spLocks/>
            </p:cNvSpPr>
            <p:nvPr/>
          </p:nvSpPr>
          <p:spPr bwMode="auto">
            <a:xfrm>
              <a:off x="9638341" y="757416"/>
              <a:ext cx="196793" cy="327170"/>
            </a:xfrm>
            <a:custGeom>
              <a:avLst/>
              <a:gdLst>
                <a:gd name="T0" fmla="*/ 2147483646 w 34"/>
                <a:gd name="T1" fmla="*/ 2147483646 h 56"/>
                <a:gd name="T2" fmla="*/ 2147483646 w 34"/>
                <a:gd name="T3" fmla="*/ 2147483646 h 56"/>
                <a:gd name="T4" fmla="*/ 2147483646 w 34"/>
                <a:gd name="T5" fmla="*/ 2147483646 h 56"/>
                <a:gd name="T6" fmla="*/ 2147483646 w 34"/>
                <a:gd name="T7" fmla="*/ 2147483646 h 56"/>
                <a:gd name="T8" fmla="*/ 2147483646 w 34"/>
                <a:gd name="T9" fmla="*/ 2147483646 h 56"/>
                <a:gd name="T10" fmla="*/ 2147483646 w 34"/>
                <a:gd name="T11" fmla="*/ 2147483646 h 56"/>
                <a:gd name="T12" fmla="*/ 2147483646 w 34"/>
                <a:gd name="T13" fmla="*/ 2147483646 h 56"/>
                <a:gd name="T14" fmla="*/ 2147483646 w 34"/>
                <a:gd name="T15" fmla="*/ 2147483646 h 56"/>
                <a:gd name="T16" fmla="*/ 2147483646 w 34"/>
                <a:gd name="T17" fmla="*/ 2147483646 h 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4" h="56">
                  <a:moveTo>
                    <a:pt x="33" y="6"/>
                  </a:moveTo>
                  <a:cubicBezTo>
                    <a:pt x="33" y="1"/>
                    <a:pt x="26" y="0"/>
                    <a:pt x="22" y="3"/>
                  </a:cubicBezTo>
                  <a:cubicBezTo>
                    <a:pt x="19" y="5"/>
                    <a:pt x="16" y="9"/>
                    <a:pt x="14" y="12"/>
                  </a:cubicBezTo>
                  <a:cubicBezTo>
                    <a:pt x="13" y="13"/>
                    <a:pt x="12" y="14"/>
                    <a:pt x="11" y="15"/>
                  </a:cubicBezTo>
                  <a:cubicBezTo>
                    <a:pt x="10" y="17"/>
                    <a:pt x="9" y="18"/>
                    <a:pt x="9" y="20"/>
                  </a:cubicBezTo>
                  <a:cubicBezTo>
                    <a:pt x="5" y="28"/>
                    <a:pt x="3" y="37"/>
                    <a:pt x="1" y="45"/>
                  </a:cubicBezTo>
                  <a:cubicBezTo>
                    <a:pt x="0" y="52"/>
                    <a:pt x="7" y="56"/>
                    <a:pt x="13" y="52"/>
                  </a:cubicBezTo>
                  <a:cubicBezTo>
                    <a:pt x="26" y="42"/>
                    <a:pt x="33" y="26"/>
                    <a:pt x="34" y="10"/>
                  </a:cubicBezTo>
                  <a:cubicBezTo>
                    <a:pt x="34" y="8"/>
                    <a:pt x="34" y="7"/>
                    <a:pt x="33" y="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183" name="Freeform 55">
              <a:extLst>
                <a:ext uri="{FF2B5EF4-FFF2-40B4-BE49-F238E27FC236}">
                  <a16:creationId xmlns="" xmlns:a16="http://schemas.microsoft.com/office/drawing/2014/main" id="{5200FB2F-A208-4B28-8AAF-2A593B649AD0}"/>
                </a:ext>
              </a:extLst>
            </p:cNvPr>
            <p:cNvSpPr>
              <a:spLocks/>
            </p:cNvSpPr>
            <p:nvPr/>
          </p:nvSpPr>
          <p:spPr bwMode="auto">
            <a:xfrm>
              <a:off x="9817915" y="922232"/>
              <a:ext cx="255831" cy="312410"/>
            </a:xfrm>
            <a:custGeom>
              <a:avLst/>
              <a:gdLst>
                <a:gd name="T0" fmla="*/ 2147483646 w 44"/>
                <a:gd name="T1" fmla="*/ 2147483646 h 54"/>
                <a:gd name="T2" fmla="*/ 2147483646 w 44"/>
                <a:gd name="T3" fmla="*/ 2147483646 h 54"/>
                <a:gd name="T4" fmla="*/ 2147483646 w 44"/>
                <a:gd name="T5" fmla="*/ 2147483646 h 54"/>
                <a:gd name="T6" fmla="*/ 2147483646 w 44"/>
                <a:gd name="T7" fmla="*/ 2147483646 h 54"/>
                <a:gd name="T8" fmla="*/ 2147483646 w 44"/>
                <a:gd name="T9" fmla="*/ 2147483646 h 54"/>
                <a:gd name="T10" fmla="*/ 2147483646 w 44"/>
                <a:gd name="T11" fmla="*/ 2147483646 h 54"/>
                <a:gd name="T12" fmla="*/ 2147483646 w 44"/>
                <a:gd name="T13" fmla="*/ 2147483646 h 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 h="54">
                  <a:moveTo>
                    <a:pt x="34" y="2"/>
                  </a:moveTo>
                  <a:cubicBezTo>
                    <a:pt x="17" y="7"/>
                    <a:pt x="5" y="24"/>
                    <a:pt x="1" y="41"/>
                  </a:cubicBezTo>
                  <a:cubicBezTo>
                    <a:pt x="0" y="47"/>
                    <a:pt x="7" y="54"/>
                    <a:pt x="13" y="50"/>
                  </a:cubicBezTo>
                  <a:cubicBezTo>
                    <a:pt x="18" y="47"/>
                    <a:pt x="21" y="42"/>
                    <a:pt x="24" y="38"/>
                  </a:cubicBezTo>
                  <a:cubicBezTo>
                    <a:pt x="25" y="37"/>
                    <a:pt x="25" y="37"/>
                    <a:pt x="25" y="37"/>
                  </a:cubicBezTo>
                  <a:cubicBezTo>
                    <a:pt x="32" y="29"/>
                    <a:pt x="37" y="21"/>
                    <a:pt x="41" y="12"/>
                  </a:cubicBezTo>
                  <a:cubicBezTo>
                    <a:pt x="44" y="7"/>
                    <a:pt x="40" y="0"/>
                    <a:pt x="34" y="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184" name="Freeform 56">
              <a:extLst>
                <a:ext uri="{FF2B5EF4-FFF2-40B4-BE49-F238E27FC236}">
                  <a16:creationId xmlns="" xmlns:a16="http://schemas.microsoft.com/office/drawing/2014/main" id="{14241D2F-DC44-481B-92A0-B7AFD33DC4E7}"/>
                </a:ext>
              </a:extLst>
            </p:cNvPr>
            <p:cNvSpPr>
              <a:spLocks noEditPoints="1"/>
            </p:cNvSpPr>
            <p:nvPr/>
          </p:nvSpPr>
          <p:spPr bwMode="auto">
            <a:xfrm>
              <a:off x="337409" y="2110369"/>
              <a:ext cx="506742" cy="651878"/>
            </a:xfrm>
            <a:custGeom>
              <a:avLst/>
              <a:gdLst>
                <a:gd name="T0" fmla="*/ 2147483646 w 87"/>
                <a:gd name="T1" fmla="*/ 2147483646 h 112"/>
                <a:gd name="T2" fmla="*/ 2147483646 w 87"/>
                <a:gd name="T3" fmla="*/ 2147483646 h 112"/>
                <a:gd name="T4" fmla="*/ 2147483646 w 87"/>
                <a:gd name="T5" fmla="*/ 2147483646 h 112"/>
                <a:gd name="T6" fmla="*/ 2147483646 w 87"/>
                <a:gd name="T7" fmla="*/ 2147483646 h 112"/>
                <a:gd name="T8" fmla="*/ 2147483646 w 87"/>
                <a:gd name="T9" fmla="*/ 2147483646 h 112"/>
                <a:gd name="T10" fmla="*/ 2147483646 w 87"/>
                <a:gd name="T11" fmla="*/ 2147483646 h 112"/>
                <a:gd name="T12" fmla="*/ 2147483646 w 87"/>
                <a:gd name="T13" fmla="*/ 2147483646 h 112"/>
                <a:gd name="T14" fmla="*/ 2147483646 w 87"/>
                <a:gd name="T15" fmla="*/ 2147483646 h 112"/>
                <a:gd name="T16" fmla="*/ 2147483646 w 87"/>
                <a:gd name="T17" fmla="*/ 2147483646 h 112"/>
                <a:gd name="T18" fmla="*/ 2147483646 w 87"/>
                <a:gd name="T19" fmla="*/ 2147483646 h 112"/>
                <a:gd name="T20" fmla="*/ 2147483646 w 87"/>
                <a:gd name="T21" fmla="*/ 2147483646 h 112"/>
                <a:gd name="T22" fmla="*/ 2147483646 w 87"/>
                <a:gd name="T23" fmla="*/ 2147483646 h 112"/>
                <a:gd name="T24" fmla="*/ 2147483646 w 87"/>
                <a:gd name="T25" fmla="*/ 2147483646 h 112"/>
                <a:gd name="T26" fmla="*/ 2147483646 w 87"/>
                <a:gd name="T27" fmla="*/ 2147483646 h 112"/>
                <a:gd name="T28" fmla="*/ 2147483646 w 87"/>
                <a:gd name="T29" fmla="*/ 2147483646 h 112"/>
                <a:gd name="T30" fmla="*/ 2147483646 w 87"/>
                <a:gd name="T31" fmla="*/ 2147483646 h 112"/>
                <a:gd name="T32" fmla="*/ 2147483646 w 87"/>
                <a:gd name="T33" fmla="*/ 2147483646 h 112"/>
                <a:gd name="T34" fmla="*/ 2147483646 w 87"/>
                <a:gd name="T35" fmla="*/ 2147483646 h 112"/>
                <a:gd name="T36" fmla="*/ 2147483646 w 87"/>
                <a:gd name="T37" fmla="*/ 2147483646 h 1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87" h="112">
                  <a:moveTo>
                    <a:pt x="80" y="76"/>
                  </a:moveTo>
                  <a:cubicBezTo>
                    <a:pt x="78" y="74"/>
                    <a:pt x="75" y="72"/>
                    <a:pt x="73" y="70"/>
                  </a:cubicBezTo>
                  <a:cubicBezTo>
                    <a:pt x="77" y="63"/>
                    <a:pt x="79" y="55"/>
                    <a:pt x="79" y="45"/>
                  </a:cubicBezTo>
                  <a:cubicBezTo>
                    <a:pt x="80" y="31"/>
                    <a:pt x="74" y="17"/>
                    <a:pt x="63" y="8"/>
                  </a:cubicBezTo>
                  <a:cubicBezTo>
                    <a:pt x="57" y="2"/>
                    <a:pt x="47" y="0"/>
                    <a:pt x="41" y="8"/>
                  </a:cubicBezTo>
                  <a:cubicBezTo>
                    <a:pt x="40" y="10"/>
                    <a:pt x="41" y="12"/>
                    <a:pt x="43" y="13"/>
                  </a:cubicBezTo>
                  <a:cubicBezTo>
                    <a:pt x="58" y="19"/>
                    <a:pt x="63" y="30"/>
                    <a:pt x="64" y="45"/>
                  </a:cubicBezTo>
                  <a:cubicBezTo>
                    <a:pt x="64" y="52"/>
                    <a:pt x="62" y="57"/>
                    <a:pt x="59" y="62"/>
                  </a:cubicBezTo>
                  <a:cubicBezTo>
                    <a:pt x="45" y="56"/>
                    <a:pt x="29" y="56"/>
                    <a:pt x="18" y="65"/>
                  </a:cubicBezTo>
                  <a:cubicBezTo>
                    <a:pt x="0" y="80"/>
                    <a:pt x="9" y="112"/>
                    <a:pt x="34" y="102"/>
                  </a:cubicBezTo>
                  <a:cubicBezTo>
                    <a:pt x="44" y="98"/>
                    <a:pt x="53" y="91"/>
                    <a:pt x="62" y="83"/>
                  </a:cubicBezTo>
                  <a:cubicBezTo>
                    <a:pt x="64" y="85"/>
                    <a:pt x="66" y="86"/>
                    <a:pt x="68" y="88"/>
                  </a:cubicBezTo>
                  <a:cubicBezTo>
                    <a:pt x="76" y="94"/>
                    <a:pt x="87" y="84"/>
                    <a:pt x="80" y="76"/>
                  </a:cubicBezTo>
                  <a:close/>
                  <a:moveTo>
                    <a:pt x="39" y="81"/>
                  </a:moveTo>
                  <a:cubicBezTo>
                    <a:pt x="35" y="84"/>
                    <a:pt x="30" y="86"/>
                    <a:pt x="25" y="87"/>
                  </a:cubicBezTo>
                  <a:cubicBezTo>
                    <a:pt x="25" y="87"/>
                    <a:pt x="25" y="87"/>
                    <a:pt x="25" y="87"/>
                  </a:cubicBezTo>
                  <a:cubicBezTo>
                    <a:pt x="25" y="83"/>
                    <a:pt x="28" y="77"/>
                    <a:pt x="32" y="75"/>
                  </a:cubicBezTo>
                  <a:cubicBezTo>
                    <a:pt x="37" y="73"/>
                    <a:pt x="42" y="74"/>
                    <a:pt x="46" y="75"/>
                  </a:cubicBezTo>
                  <a:cubicBezTo>
                    <a:pt x="44" y="77"/>
                    <a:pt x="41" y="79"/>
                    <a:pt x="39" y="81"/>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185" name="Rectangle 57">
              <a:extLst>
                <a:ext uri="{FF2B5EF4-FFF2-40B4-BE49-F238E27FC236}">
                  <a16:creationId xmlns="" xmlns:a16="http://schemas.microsoft.com/office/drawing/2014/main" id="{A120CCB5-EDA7-426F-8508-3AE31FE84922}"/>
                </a:ext>
              </a:extLst>
            </p:cNvPr>
            <p:cNvSpPr>
              <a:spLocks noChangeArrowheads="1"/>
            </p:cNvSpPr>
            <p:nvPr/>
          </p:nvSpPr>
          <p:spPr bwMode="auto">
            <a:xfrm>
              <a:off x="1104902" y="2499035"/>
              <a:ext cx="2460" cy="2460"/>
            </a:xfrm>
            <a:prstGeom prst="rect">
              <a:avLst/>
            </a:prstGeom>
            <a:solidFill>
              <a:srgbClr val="44424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zh-CN" altLang="en-US" sz="1800">
                <a:latin typeface="字魂59号-创粗黑"/>
                <a:ea typeface="字魂59号-创粗黑"/>
                <a:cs typeface="字魂59号-创粗黑"/>
              </a:endParaRPr>
            </a:p>
          </p:txBody>
        </p:sp>
        <p:sp>
          <p:nvSpPr>
            <p:cNvPr id="6186" name="Freeform 58">
              <a:extLst>
                <a:ext uri="{FF2B5EF4-FFF2-40B4-BE49-F238E27FC236}">
                  <a16:creationId xmlns="" xmlns:a16="http://schemas.microsoft.com/office/drawing/2014/main" id="{E65EC378-B116-4A89-95AF-1AA1BCEDA219}"/>
                </a:ext>
              </a:extLst>
            </p:cNvPr>
            <p:cNvSpPr>
              <a:spLocks/>
            </p:cNvSpPr>
            <p:nvPr/>
          </p:nvSpPr>
          <p:spPr bwMode="auto">
            <a:xfrm>
              <a:off x="972067" y="2039033"/>
              <a:ext cx="332089" cy="477223"/>
            </a:xfrm>
            <a:custGeom>
              <a:avLst/>
              <a:gdLst>
                <a:gd name="T0" fmla="*/ 2147483646 w 57"/>
                <a:gd name="T1" fmla="*/ 2147483646 h 82"/>
                <a:gd name="T2" fmla="*/ 2147483646 w 57"/>
                <a:gd name="T3" fmla="*/ 2147483646 h 82"/>
                <a:gd name="T4" fmla="*/ 2147483646 w 57"/>
                <a:gd name="T5" fmla="*/ 2147483646 h 82"/>
                <a:gd name="T6" fmla="*/ 2147483646 w 57"/>
                <a:gd name="T7" fmla="*/ 2147483646 h 82"/>
                <a:gd name="T8" fmla="*/ 2147483646 w 57"/>
                <a:gd name="T9" fmla="*/ 2147483646 h 82"/>
                <a:gd name="T10" fmla="*/ 2147483646 w 57"/>
                <a:gd name="T11" fmla="*/ 2147483646 h 82"/>
                <a:gd name="T12" fmla="*/ 2147483646 w 57"/>
                <a:gd name="T13" fmla="*/ 2147483646 h 82"/>
                <a:gd name="T14" fmla="*/ 2147483646 w 57"/>
                <a:gd name="T15" fmla="*/ 2147483646 h 82"/>
                <a:gd name="T16" fmla="*/ 2147483646 w 57"/>
                <a:gd name="T17" fmla="*/ 2147483646 h 82"/>
                <a:gd name="T18" fmla="*/ 2147483646 w 57"/>
                <a:gd name="T19" fmla="*/ 2147483646 h 82"/>
                <a:gd name="T20" fmla="*/ 2147483646 w 57"/>
                <a:gd name="T21" fmla="*/ 2147483646 h 82"/>
                <a:gd name="T22" fmla="*/ 2147483646 w 57"/>
                <a:gd name="T23" fmla="*/ 2147483646 h 82"/>
                <a:gd name="T24" fmla="*/ 2147483646 w 57"/>
                <a:gd name="T25" fmla="*/ 2147483646 h 82"/>
                <a:gd name="T26" fmla="*/ 2147483646 w 57"/>
                <a:gd name="T27" fmla="*/ 2147483646 h 82"/>
                <a:gd name="T28" fmla="*/ 2147483646 w 57"/>
                <a:gd name="T29" fmla="*/ 2147483646 h 82"/>
                <a:gd name="T30" fmla="*/ 2147483646 w 57"/>
                <a:gd name="T31" fmla="*/ 2147483646 h 82"/>
                <a:gd name="T32" fmla="*/ 2147483646 w 57"/>
                <a:gd name="T33" fmla="*/ 2147483646 h 82"/>
                <a:gd name="T34" fmla="*/ 2147483646 w 57"/>
                <a:gd name="T35" fmla="*/ 2147483646 h 82"/>
                <a:gd name="T36" fmla="*/ 2147483646 w 57"/>
                <a:gd name="T37" fmla="*/ 2147483646 h 82"/>
                <a:gd name="T38" fmla="*/ 2147483646 w 57"/>
                <a:gd name="T39" fmla="*/ 2147483646 h 82"/>
                <a:gd name="T40" fmla="*/ 2147483646 w 57"/>
                <a:gd name="T41" fmla="*/ 2147483646 h 82"/>
                <a:gd name="T42" fmla="*/ 2147483646 w 57"/>
                <a:gd name="T43" fmla="*/ 2147483646 h 82"/>
                <a:gd name="T44" fmla="*/ 2147483646 w 57"/>
                <a:gd name="T45" fmla="*/ 2147483646 h 82"/>
                <a:gd name="T46" fmla="*/ 2147483646 w 57"/>
                <a:gd name="T47" fmla="*/ 2147483646 h 8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7" h="82">
                  <a:moveTo>
                    <a:pt x="55" y="35"/>
                  </a:moveTo>
                  <a:cubicBezTo>
                    <a:pt x="47" y="30"/>
                    <a:pt x="38" y="35"/>
                    <a:pt x="30" y="38"/>
                  </a:cubicBezTo>
                  <a:cubicBezTo>
                    <a:pt x="30" y="38"/>
                    <a:pt x="30" y="38"/>
                    <a:pt x="29" y="38"/>
                  </a:cubicBezTo>
                  <a:cubicBezTo>
                    <a:pt x="28" y="27"/>
                    <a:pt x="26" y="16"/>
                    <a:pt x="24" y="5"/>
                  </a:cubicBezTo>
                  <a:cubicBezTo>
                    <a:pt x="24" y="0"/>
                    <a:pt x="17" y="2"/>
                    <a:pt x="17" y="6"/>
                  </a:cubicBezTo>
                  <a:cubicBezTo>
                    <a:pt x="16" y="18"/>
                    <a:pt x="16" y="30"/>
                    <a:pt x="17" y="42"/>
                  </a:cubicBezTo>
                  <a:cubicBezTo>
                    <a:pt x="12" y="44"/>
                    <a:pt x="7" y="46"/>
                    <a:pt x="3" y="48"/>
                  </a:cubicBezTo>
                  <a:cubicBezTo>
                    <a:pt x="0" y="50"/>
                    <a:pt x="1" y="55"/>
                    <a:pt x="5" y="54"/>
                  </a:cubicBezTo>
                  <a:cubicBezTo>
                    <a:pt x="9" y="54"/>
                    <a:pt x="13" y="53"/>
                    <a:pt x="18" y="52"/>
                  </a:cubicBezTo>
                  <a:cubicBezTo>
                    <a:pt x="18" y="59"/>
                    <a:pt x="19" y="66"/>
                    <a:pt x="19" y="73"/>
                  </a:cubicBezTo>
                  <a:cubicBezTo>
                    <a:pt x="20" y="76"/>
                    <a:pt x="21" y="78"/>
                    <a:pt x="23" y="79"/>
                  </a:cubicBezTo>
                  <a:cubicBezTo>
                    <a:pt x="22" y="78"/>
                    <a:pt x="23" y="78"/>
                    <a:pt x="23" y="78"/>
                  </a:cubicBezTo>
                  <a:cubicBezTo>
                    <a:pt x="23" y="78"/>
                    <a:pt x="23" y="78"/>
                    <a:pt x="23" y="78"/>
                  </a:cubicBezTo>
                  <a:cubicBezTo>
                    <a:pt x="23" y="79"/>
                    <a:pt x="23" y="79"/>
                    <a:pt x="23" y="79"/>
                  </a:cubicBezTo>
                  <a:cubicBezTo>
                    <a:pt x="24" y="79"/>
                    <a:pt x="24" y="79"/>
                    <a:pt x="25" y="80"/>
                  </a:cubicBezTo>
                  <a:cubicBezTo>
                    <a:pt x="24" y="79"/>
                    <a:pt x="23" y="79"/>
                    <a:pt x="23" y="79"/>
                  </a:cubicBezTo>
                  <a:cubicBezTo>
                    <a:pt x="23" y="79"/>
                    <a:pt x="23" y="79"/>
                    <a:pt x="23" y="79"/>
                  </a:cubicBezTo>
                  <a:cubicBezTo>
                    <a:pt x="24" y="81"/>
                    <a:pt x="26" y="82"/>
                    <a:pt x="28" y="81"/>
                  </a:cubicBezTo>
                  <a:cubicBezTo>
                    <a:pt x="29" y="81"/>
                    <a:pt x="32" y="78"/>
                    <a:pt x="30" y="79"/>
                  </a:cubicBezTo>
                  <a:cubicBezTo>
                    <a:pt x="32" y="78"/>
                    <a:pt x="34" y="75"/>
                    <a:pt x="33" y="73"/>
                  </a:cubicBezTo>
                  <a:cubicBezTo>
                    <a:pt x="33" y="65"/>
                    <a:pt x="32" y="58"/>
                    <a:pt x="31" y="50"/>
                  </a:cubicBezTo>
                  <a:cubicBezTo>
                    <a:pt x="32" y="50"/>
                    <a:pt x="33" y="50"/>
                    <a:pt x="34" y="49"/>
                  </a:cubicBezTo>
                  <a:cubicBezTo>
                    <a:pt x="42" y="48"/>
                    <a:pt x="53" y="47"/>
                    <a:pt x="56" y="39"/>
                  </a:cubicBezTo>
                  <a:cubicBezTo>
                    <a:pt x="57" y="37"/>
                    <a:pt x="56" y="35"/>
                    <a:pt x="55" y="3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187" name="Freeform 59">
              <a:extLst>
                <a:ext uri="{FF2B5EF4-FFF2-40B4-BE49-F238E27FC236}">
                  <a16:creationId xmlns="" xmlns:a16="http://schemas.microsoft.com/office/drawing/2014/main" id="{BBC61219-BF6D-49F5-8572-A9FC45D3C60C}"/>
                </a:ext>
              </a:extLst>
            </p:cNvPr>
            <p:cNvSpPr>
              <a:spLocks noEditPoints="1"/>
            </p:cNvSpPr>
            <p:nvPr/>
          </p:nvSpPr>
          <p:spPr bwMode="auto">
            <a:xfrm>
              <a:off x="1432069" y="1923415"/>
              <a:ext cx="597760" cy="605139"/>
            </a:xfrm>
            <a:custGeom>
              <a:avLst/>
              <a:gdLst>
                <a:gd name="T0" fmla="*/ 2147483646 w 103"/>
                <a:gd name="T1" fmla="*/ 2147483646 h 104"/>
                <a:gd name="T2" fmla="*/ 2147483646 w 103"/>
                <a:gd name="T3" fmla="*/ 2147483646 h 104"/>
                <a:gd name="T4" fmla="*/ 2147483646 w 103"/>
                <a:gd name="T5" fmla="*/ 2147483646 h 104"/>
                <a:gd name="T6" fmla="*/ 2147483646 w 103"/>
                <a:gd name="T7" fmla="*/ 2147483646 h 104"/>
                <a:gd name="T8" fmla="*/ 2147483646 w 103"/>
                <a:gd name="T9" fmla="*/ 2147483646 h 104"/>
                <a:gd name="T10" fmla="*/ 2147483646 w 103"/>
                <a:gd name="T11" fmla="*/ 2147483646 h 104"/>
                <a:gd name="T12" fmla="*/ 2147483646 w 103"/>
                <a:gd name="T13" fmla="*/ 2147483646 h 104"/>
                <a:gd name="T14" fmla="*/ 2147483646 w 103"/>
                <a:gd name="T15" fmla="*/ 2147483646 h 104"/>
                <a:gd name="T16" fmla="*/ 2147483646 w 103"/>
                <a:gd name="T17" fmla="*/ 2147483646 h 104"/>
                <a:gd name="T18" fmla="*/ 2147483646 w 103"/>
                <a:gd name="T19" fmla="*/ 2147483646 h 104"/>
                <a:gd name="T20" fmla="*/ 2147483646 w 103"/>
                <a:gd name="T21" fmla="*/ 2147483646 h 104"/>
                <a:gd name="T22" fmla="*/ 2147483646 w 103"/>
                <a:gd name="T23" fmla="*/ 2147483646 h 104"/>
                <a:gd name="T24" fmla="*/ 2147483646 w 103"/>
                <a:gd name="T25" fmla="*/ 2147483646 h 104"/>
                <a:gd name="T26" fmla="*/ 2147483646 w 103"/>
                <a:gd name="T27" fmla="*/ 2147483646 h 104"/>
                <a:gd name="T28" fmla="*/ 2147483646 w 103"/>
                <a:gd name="T29" fmla="*/ 2147483646 h 104"/>
                <a:gd name="T30" fmla="*/ 2147483646 w 103"/>
                <a:gd name="T31" fmla="*/ 2147483646 h 104"/>
                <a:gd name="T32" fmla="*/ 2147483646 w 103"/>
                <a:gd name="T33" fmla="*/ 2147483646 h 104"/>
                <a:gd name="T34" fmla="*/ 2147483646 w 103"/>
                <a:gd name="T35" fmla="*/ 2147483646 h 104"/>
                <a:gd name="T36" fmla="*/ 2147483646 w 103"/>
                <a:gd name="T37" fmla="*/ 2147483646 h 10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03" h="104">
                  <a:moveTo>
                    <a:pt x="98" y="56"/>
                  </a:moveTo>
                  <a:cubicBezTo>
                    <a:pt x="86" y="52"/>
                    <a:pt x="72" y="48"/>
                    <a:pt x="58" y="48"/>
                  </a:cubicBezTo>
                  <a:cubicBezTo>
                    <a:pt x="57" y="39"/>
                    <a:pt x="55" y="31"/>
                    <a:pt x="51" y="24"/>
                  </a:cubicBezTo>
                  <a:cubicBezTo>
                    <a:pt x="40" y="0"/>
                    <a:pt x="15" y="4"/>
                    <a:pt x="1" y="22"/>
                  </a:cubicBezTo>
                  <a:cubicBezTo>
                    <a:pt x="0" y="24"/>
                    <a:pt x="2" y="25"/>
                    <a:pt x="4" y="25"/>
                  </a:cubicBezTo>
                  <a:cubicBezTo>
                    <a:pt x="18" y="17"/>
                    <a:pt x="32" y="14"/>
                    <a:pt x="41" y="30"/>
                  </a:cubicBezTo>
                  <a:cubicBezTo>
                    <a:pt x="44" y="35"/>
                    <a:pt x="45" y="42"/>
                    <a:pt x="45" y="48"/>
                  </a:cubicBezTo>
                  <a:cubicBezTo>
                    <a:pt x="30" y="50"/>
                    <a:pt x="17" y="58"/>
                    <a:pt x="10" y="74"/>
                  </a:cubicBezTo>
                  <a:cubicBezTo>
                    <a:pt x="8" y="81"/>
                    <a:pt x="6" y="94"/>
                    <a:pt x="15" y="98"/>
                  </a:cubicBezTo>
                  <a:cubicBezTo>
                    <a:pt x="25" y="104"/>
                    <a:pt x="34" y="97"/>
                    <a:pt x="43" y="90"/>
                  </a:cubicBezTo>
                  <a:cubicBezTo>
                    <a:pt x="51" y="83"/>
                    <a:pt x="56" y="73"/>
                    <a:pt x="57" y="63"/>
                  </a:cubicBezTo>
                  <a:cubicBezTo>
                    <a:pt x="71" y="65"/>
                    <a:pt x="86" y="71"/>
                    <a:pt x="99" y="64"/>
                  </a:cubicBezTo>
                  <a:cubicBezTo>
                    <a:pt x="103" y="62"/>
                    <a:pt x="101" y="57"/>
                    <a:pt x="98" y="56"/>
                  </a:cubicBezTo>
                  <a:close/>
                  <a:moveTo>
                    <a:pt x="40" y="71"/>
                  </a:moveTo>
                  <a:cubicBezTo>
                    <a:pt x="37" y="78"/>
                    <a:pt x="30" y="83"/>
                    <a:pt x="23" y="86"/>
                  </a:cubicBezTo>
                  <a:cubicBezTo>
                    <a:pt x="22" y="86"/>
                    <a:pt x="26" y="76"/>
                    <a:pt x="26" y="77"/>
                  </a:cubicBezTo>
                  <a:cubicBezTo>
                    <a:pt x="28" y="72"/>
                    <a:pt x="33" y="69"/>
                    <a:pt x="37" y="66"/>
                  </a:cubicBezTo>
                  <a:cubicBezTo>
                    <a:pt x="39" y="65"/>
                    <a:pt x="41" y="64"/>
                    <a:pt x="43" y="64"/>
                  </a:cubicBezTo>
                  <a:cubicBezTo>
                    <a:pt x="42" y="66"/>
                    <a:pt x="41" y="69"/>
                    <a:pt x="40" y="71"/>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dirty="0"/>
            </a:p>
          </p:txBody>
        </p:sp>
        <p:sp>
          <p:nvSpPr>
            <p:cNvPr id="6188" name="Freeform 60">
              <a:extLst>
                <a:ext uri="{FF2B5EF4-FFF2-40B4-BE49-F238E27FC236}">
                  <a16:creationId xmlns="" xmlns:a16="http://schemas.microsoft.com/office/drawing/2014/main" id="{66A6C3A9-D749-44A5-8B45-3E65C3389B49}"/>
                </a:ext>
              </a:extLst>
            </p:cNvPr>
            <p:cNvSpPr>
              <a:spLocks/>
            </p:cNvSpPr>
            <p:nvPr/>
          </p:nvSpPr>
          <p:spPr bwMode="auto">
            <a:xfrm>
              <a:off x="2000311" y="1812720"/>
              <a:ext cx="290270" cy="145136"/>
            </a:xfrm>
            <a:custGeom>
              <a:avLst/>
              <a:gdLst>
                <a:gd name="T0" fmla="*/ 2147483646 w 50"/>
                <a:gd name="T1" fmla="*/ 2147483646 h 25"/>
                <a:gd name="T2" fmla="*/ 2147483646 w 50"/>
                <a:gd name="T3" fmla="*/ 2147483646 h 25"/>
                <a:gd name="T4" fmla="*/ 2147483646 w 50"/>
                <a:gd name="T5" fmla="*/ 2147483646 h 25"/>
                <a:gd name="T6" fmla="*/ 2147483646 w 50"/>
                <a:gd name="T7" fmla="*/ 2147483646 h 25"/>
                <a:gd name="T8" fmla="*/ 2147483646 w 50"/>
                <a:gd name="T9" fmla="*/ 2147483646 h 25"/>
                <a:gd name="T10" fmla="*/ 2147483646 w 50"/>
                <a:gd name="T11" fmla="*/ 2147483646 h 2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0" h="25">
                  <a:moveTo>
                    <a:pt x="39" y="1"/>
                  </a:moveTo>
                  <a:cubicBezTo>
                    <a:pt x="34" y="3"/>
                    <a:pt x="29" y="5"/>
                    <a:pt x="23" y="7"/>
                  </a:cubicBezTo>
                  <a:cubicBezTo>
                    <a:pt x="18" y="9"/>
                    <a:pt x="13" y="11"/>
                    <a:pt x="8" y="13"/>
                  </a:cubicBezTo>
                  <a:cubicBezTo>
                    <a:pt x="0" y="15"/>
                    <a:pt x="3" y="25"/>
                    <a:pt x="11" y="23"/>
                  </a:cubicBezTo>
                  <a:cubicBezTo>
                    <a:pt x="22" y="22"/>
                    <a:pt x="36" y="19"/>
                    <a:pt x="45" y="12"/>
                  </a:cubicBezTo>
                  <a:cubicBezTo>
                    <a:pt x="50" y="7"/>
                    <a:pt x="45" y="0"/>
                    <a:pt x="39" y="1"/>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189" name="Freeform 61">
              <a:extLst>
                <a:ext uri="{FF2B5EF4-FFF2-40B4-BE49-F238E27FC236}">
                  <a16:creationId xmlns="" xmlns:a16="http://schemas.microsoft.com/office/drawing/2014/main" id="{9B4073B7-EFA9-427A-90FD-16DE39B1A7AE}"/>
                </a:ext>
              </a:extLst>
            </p:cNvPr>
            <p:cNvSpPr>
              <a:spLocks/>
            </p:cNvSpPr>
            <p:nvPr/>
          </p:nvSpPr>
          <p:spPr bwMode="auto">
            <a:xfrm>
              <a:off x="2098708" y="1987374"/>
              <a:ext cx="275510" cy="127916"/>
            </a:xfrm>
            <a:custGeom>
              <a:avLst/>
              <a:gdLst>
                <a:gd name="T0" fmla="*/ 2147483646 w 47"/>
                <a:gd name="T1" fmla="*/ 2147483646 h 22"/>
                <a:gd name="T2" fmla="*/ 2147483646 w 47"/>
                <a:gd name="T3" fmla="*/ 2147483646 h 22"/>
                <a:gd name="T4" fmla="*/ 2147483646 w 47"/>
                <a:gd name="T5" fmla="*/ 2147483646 h 22"/>
                <a:gd name="T6" fmla="*/ 2147483646 w 47"/>
                <a:gd name="T7" fmla="*/ 2147483646 h 22"/>
                <a:gd name="T8" fmla="*/ 2147483646 w 47"/>
                <a:gd name="T9" fmla="*/ 2147483646 h 22"/>
                <a:gd name="T10" fmla="*/ 2147483646 w 47"/>
                <a:gd name="T11" fmla="*/ 2147483646 h 22"/>
                <a:gd name="T12" fmla="*/ 2147483646 w 47"/>
                <a:gd name="T13" fmla="*/ 2147483646 h 2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7" h="22">
                  <a:moveTo>
                    <a:pt x="45" y="3"/>
                  </a:moveTo>
                  <a:cubicBezTo>
                    <a:pt x="39" y="0"/>
                    <a:pt x="33" y="4"/>
                    <a:pt x="27" y="6"/>
                  </a:cubicBezTo>
                  <a:cubicBezTo>
                    <a:pt x="20" y="9"/>
                    <a:pt x="12" y="11"/>
                    <a:pt x="4" y="13"/>
                  </a:cubicBezTo>
                  <a:cubicBezTo>
                    <a:pt x="0" y="15"/>
                    <a:pt x="0" y="22"/>
                    <a:pt x="5" y="21"/>
                  </a:cubicBezTo>
                  <a:cubicBezTo>
                    <a:pt x="14" y="21"/>
                    <a:pt x="22" y="20"/>
                    <a:pt x="30" y="18"/>
                  </a:cubicBezTo>
                  <a:cubicBezTo>
                    <a:pt x="36" y="16"/>
                    <a:pt x="45" y="15"/>
                    <a:pt x="47" y="8"/>
                  </a:cubicBezTo>
                  <a:cubicBezTo>
                    <a:pt x="47" y="6"/>
                    <a:pt x="47" y="4"/>
                    <a:pt x="45" y="3"/>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190" name="Freeform 62">
              <a:extLst>
                <a:ext uri="{FF2B5EF4-FFF2-40B4-BE49-F238E27FC236}">
                  <a16:creationId xmlns="" xmlns:a16="http://schemas.microsoft.com/office/drawing/2014/main" id="{AF36DF4B-5539-4F5F-B95C-5C67E880A7E6}"/>
                </a:ext>
              </a:extLst>
            </p:cNvPr>
            <p:cNvSpPr>
              <a:spLocks/>
            </p:cNvSpPr>
            <p:nvPr/>
          </p:nvSpPr>
          <p:spPr bwMode="auto">
            <a:xfrm>
              <a:off x="430886" y="4912211"/>
              <a:ext cx="1274235" cy="536261"/>
            </a:xfrm>
            <a:custGeom>
              <a:avLst/>
              <a:gdLst>
                <a:gd name="T0" fmla="*/ 2147483646 w 219"/>
                <a:gd name="T1" fmla="*/ 2147483646 h 92"/>
                <a:gd name="T2" fmla="*/ 2147483646 w 219"/>
                <a:gd name="T3" fmla="*/ 2147483646 h 92"/>
                <a:gd name="T4" fmla="*/ 2147483646 w 219"/>
                <a:gd name="T5" fmla="*/ 2147483646 h 92"/>
                <a:gd name="T6" fmla="*/ 2147483646 w 219"/>
                <a:gd name="T7" fmla="*/ 2147483646 h 92"/>
                <a:gd name="T8" fmla="*/ 2147483646 w 219"/>
                <a:gd name="T9" fmla="*/ 2147483646 h 92"/>
                <a:gd name="T10" fmla="*/ 2147483646 w 219"/>
                <a:gd name="T11" fmla="*/ 2147483646 h 92"/>
                <a:gd name="T12" fmla="*/ 0 w 219"/>
                <a:gd name="T13" fmla="*/ 2147483646 h 92"/>
                <a:gd name="T14" fmla="*/ 2147483646 w 219"/>
                <a:gd name="T15" fmla="*/ 2147483646 h 92"/>
                <a:gd name="T16" fmla="*/ 2147483646 w 219"/>
                <a:gd name="T17" fmla="*/ 2147483646 h 92"/>
                <a:gd name="T18" fmla="*/ 2147483646 w 219"/>
                <a:gd name="T19" fmla="*/ 2147483646 h 92"/>
                <a:gd name="T20" fmla="*/ 2147483646 w 219"/>
                <a:gd name="T21" fmla="*/ 2147483646 h 92"/>
                <a:gd name="T22" fmla="*/ 2147483646 w 219"/>
                <a:gd name="T23" fmla="*/ 2147483646 h 92"/>
                <a:gd name="T24" fmla="*/ 2147483646 w 219"/>
                <a:gd name="T25" fmla="*/ 2147483646 h 9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19" h="92">
                  <a:moveTo>
                    <a:pt x="211" y="37"/>
                  </a:moveTo>
                  <a:cubicBezTo>
                    <a:pt x="157" y="16"/>
                    <a:pt x="97" y="8"/>
                    <a:pt x="39" y="3"/>
                  </a:cubicBezTo>
                  <a:cubicBezTo>
                    <a:pt x="37" y="3"/>
                    <a:pt x="35" y="4"/>
                    <a:pt x="34" y="6"/>
                  </a:cubicBezTo>
                  <a:cubicBezTo>
                    <a:pt x="23" y="24"/>
                    <a:pt x="16" y="44"/>
                    <a:pt x="9" y="64"/>
                  </a:cubicBezTo>
                  <a:cubicBezTo>
                    <a:pt x="9" y="44"/>
                    <a:pt x="8" y="23"/>
                    <a:pt x="7" y="3"/>
                  </a:cubicBezTo>
                  <a:cubicBezTo>
                    <a:pt x="7" y="0"/>
                    <a:pt x="2" y="0"/>
                    <a:pt x="2" y="3"/>
                  </a:cubicBezTo>
                  <a:cubicBezTo>
                    <a:pt x="0" y="31"/>
                    <a:pt x="0" y="58"/>
                    <a:pt x="0" y="86"/>
                  </a:cubicBezTo>
                  <a:cubicBezTo>
                    <a:pt x="0" y="90"/>
                    <a:pt x="6" y="92"/>
                    <a:pt x="8" y="88"/>
                  </a:cubicBezTo>
                  <a:cubicBezTo>
                    <a:pt x="18" y="69"/>
                    <a:pt x="24" y="49"/>
                    <a:pt x="33" y="30"/>
                  </a:cubicBezTo>
                  <a:cubicBezTo>
                    <a:pt x="41" y="14"/>
                    <a:pt x="44" y="15"/>
                    <a:pt x="60" y="17"/>
                  </a:cubicBezTo>
                  <a:cubicBezTo>
                    <a:pt x="71" y="19"/>
                    <a:pt x="81" y="20"/>
                    <a:pt x="91" y="22"/>
                  </a:cubicBezTo>
                  <a:cubicBezTo>
                    <a:pt x="131" y="28"/>
                    <a:pt x="171" y="36"/>
                    <a:pt x="208" y="50"/>
                  </a:cubicBezTo>
                  <a:cubicBezTo>
                    <a:pt x="216" y="53"/>
                    <a:pt x="219" y="40"/>
                    <a:pt x="211" y="37"/>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191" name="Freeform 63">
              <a:extLst>
                <a:ext uri="{FF2B5EF4-FFF2-40B4-BE49-F238E27FC236}">
                  <a16:creationId xmlns="" xmlns:a16="http://schemas.microsoft.com/office/drawing/2014/main" id="{1AEFF4B8-5AAE-453E-80A4-7DB6E9B82F14}"/>
                </a:ext>
              </a:extLst>
            </p:cNvPr>
            <p:cNvSpPr>
              <a:spLocks noEditPoints="1"/>
            </p:cNvSpPr>
            <p:nvPr/>
          </p:nvSpPr>
          <p:spPr bwMode="auto">
            <a:xfrm>
              <a:off x="10440273" y="496667"/>
              <a:ext cx="494444" cy="494444"/>
            </a:xfrm>
            <a:custGeom>
              <a:avLst/>
              <a:gdLst>
                <a:gd name="T0" fmla="*/ 2147483646 w 85"/>
                <a:gd name="T1" fmla="*/ 2147483646 h 85"/>
                <a:gd name="T2" fmla="*/ 2147483646 w 85"/>
                <a:gd name="T3" fmla="*/ 2147483646 h 85"/>
                <a:gd name="T4" fmla="*/ 2147483646 w 85"/>
                <a:gd name="T5" fmla="*/ 2147483646 h 85"/>
                <a:gd name="T6" fmla="*/ 2147483646 w 85"/>
                <a:gd name="T7" fmla="*/ 2147483646 h 85"/>
                <a:gd name="T8" fmla="*/ 2147483646 w 85"/>
                <a:gd name="T9" fmla="*/ 2147483646 h 85"/>
                <a:gd name="T10" fmla="*/ 2147483646 w 85"/>
                <a:gd name="T11" fmla="*/ 2147483646 h 85"/>
                <a:gd name="T12" fmla="*/ 2147483646 w 85"/>
                <a:gd name="T13" fmla="*/ 2147483646 h 85"/>
                <a:gd name="T14" fmla="*/ 2147483646 w 85"/>
                <a:gd name="T15" fmla="*/ 2147483646 h 85"/>
                <a:gd name="T16" fmla="*/ 2147483646 w 85"/>
                <a:gd name="T17" fmla="*/ 2147483646 h 85"/>
                <a:gd name="T18" fmla="*/ 2147483646 w 85"/>
                <a:gd name="T19" fmla="*/ 2147483646 h 85"/>
                <a:gd name="T20" fmla="*/ 2147483646 w 85"/>
                <a:gd name="T21" fmla="*/ 2147483646 h 85"/>
                <a:gd name="T22" fmla="*/ 2147483646 w 85"/>
                <a:gd name="T23" fmla="*/ 2147483646 h 85"/>
                <a:gd name="T24" fmla="*/ 2147483646 w 85"/>
                <a:gd name="T25" fmla="*/ 2147483646 h 85"/>
                <a:gd name="T26" fmla="*/ 2147483646 w 85"/>
                <a:gd name="T27" fmla="*/ 2147483646 h 85"/>
                <a:gd name="T28" fmla="*/ 2147483646 w 85"/>
                <a:gd name="T29" fmla="*/ 2147483646 h 85"/>
                <a:gd name="T30" fmla="*/ 2147483646 w 85"/>
                <a:gd name="T31" fmla="*/ 2147483646 h 85"/>
                <a:gd name="T32" fmla="*/ 2147483646 w 85"/>
                <a:gd name="T33" fmla="*/ 2147483646 h 85"/>
                <a:gd name="T34" fmla="*/ 2147483646 w 85"/>
                <a:gd name="T35" fmla="*/ 2147483646 h 85"/>
                <a:gd name="T36" fmla="*/ 2147483646 w 85"/>
                <a:gd name="T37" fmla="*/ 2147483646 h 85"/>
                <a:gd name="T38" fmla="*/ 2147483646 w 85"/>
                <a:gd name="T39" fmla="*/ 2147483646 h 85"/>
                <a:gd name="T40" fmla="*/ 2147483646 w 85"/>
                <a:gd name="T41" fmla="*/ 2147483646 h 85"/>
                <a:gd name="T42" fmla="*/ 2147483646 w 85"/>
                <a:gd name="T43" fmla="*/ 2147483646 h 85"/>
                <a:gd name="T44" fmla="*/ 2147483646 w 85"/>
                <a:gd name="T45" fmla="*/ 2147483646 h 85"/>
                <a:gd name="T46" fmla="*/ 2147483646 w 85"/>
                <a:gd name="T47" fmla="*/ 2147483646 h 85"/>
                <a:gd name="T48" fmla="*/ 2147483646 w 85"/>
                <a:gd name="T49" fmla="*/ 2147483646 h 85"/>
                <a:gd name="T50" fmla="*/ 2147483646 w 85"/>
                <a:gd name="T51" fmla="*/ 2147483646 h 85"/>
                <a:gd name="T52" fmla="*/ 2147483646 w 85"/>
                <a:gd name="T53" fmla="*/ 2147483646 h 85"/>
                <a:gd name="T54" fmla="*/ 2147483646 w 85"/>
                <a:gd name="T55" fmla="*/ 2147483646 h 85"/>
                <a:gd name="T56" fmla="*/ 2147483646 w 85"/>
                <a:gd name="T57" fmla="*/ 2147483646 h 85"/>
                <a:gd name="T58" fmla="*/ 2147483646 w 85"/>
                <a:gd name="T59" fmla="*/ 2147483646 h 85"/>
                <a:gd name="T60" fmla="*/ 2147483646 w 85"/>
                <a:gd name="T61" fmla="*/ 2147483646 h 85"/>
                <a:gd name="T62" fmla="*/ 2147483646 w 85"/>
                <a:gd name="T63" fmla="*/ 2147483646 h 85"/>
                <a:gd name="T64" fmla="*/ 2147483646 w 85"/>
                <a:gd name="T65" fmla="*/ 2147483646 h 85"/>
                <a:gd name="T66" fmla="*/ 2147483646 w 85"/>
                <a:gd name="T67" fmla="*/ 2147483646 h 85"/>
                <a:gd name="T68" fmla="*/ 2147483646 w 85"/>
                <a:gd name="T69" fmla="*/ 2147483646 h 8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85" h="85">
                  <a:moveTo>
                    <a:pt x="77" y="23"/>
                  </a:moveTo>
                  <a:cubicBezTo>
                    <a:pt x="68" y="26"/>
                    <a:pt x="60" y="27"/>
                    <a:pt x="51" y="28"/>
                  </a:cubicBezTo>
                  <a:cubicBezTo>
                    <a:pt x="47" y="21"/>
                    <a:pt x="44" y="13"/>
                    <a:pt x="43" y="5"/>
                  </a:cubicBezTo>
                  <a:cubicBezTo>
                    <a:pt x="42" y="0"/>
                    <a:pt x="32" y="1"/>
                    <a:pt x="33" y="7"/>
                  </a:cubicBezTo>
                  <a:cubicBezTo>
                    <a:pt x="34" y="11"/>
                    <a:pt x="35" y="14"/>
                    <a:pt x="36" y="18"/>
                  </a:cubicBezTo>
                  <a:cubicBezTo>
                    <a:pt x="35" y="22"/>
                    <a:pt x="34" y="25"/>
                    <a:pt x="34" y="29"/>
                  </a:cubicBezTo>
                  <a:cubicBezTo>
                    <a:pt x="24" y="30"/>
                    <a:pt x="14" y="31"/>
                    <a:pt x="5" y="34"/>
                  </a:cubicBezTo>
                  <a:cubicBezTo>
                    <a:pt x="1" y="35"/>
                    <a:pt x="0" y="41"/>
                    <a:pt x="4" y="43"/>
                  </a:cubicBezTo>
                  <a:cubicBezTo>
                    <a:pt x="12" y="48"/>
                    <a:pt x="21" y="53"/>
                    <a:pt x="30" y="58"/>
                  </a:cubicBezTo>
                  <a:cubicBezTo>
                    <a:pt x="29" y="65"/>
                    <a:pt x="29" y="72"/>
                    <a:pt x="28" y="79"/>
                  </a:cubicBezTo>
                  <a:cubicBezTo>
                    <a:pt x="28" y="83"/>
                    <a:pt x="34" y="85"/>
                    <a:pt x="36" y="81"/>
                  </a:cubicBezTo>
                  <a:cubicBezTo>
                    <a:pt x="39" y="76"/>
                    <a:pt x="43" y="71"/>
                    <a:pt x="46" y="66"/>
                  </a:cubicBezTo>
                  <a:cubicBezTo>
                    <a:pt x="53" y="69"/>
                    <a:pt x="59" y="71"/>
                    <a:pt x="66" y="73"/>
                  </a:cubicBezTo>
                  <a:cubicBezTo>
                    <a:pt x="69" y="74"/>
                    <a:pt x="74" y="70"/>
                    <a:pt x="72" y="67"/>
                  </a:cubicBezTo>
                  <a:cubicBezTo>
                    <a:pt x="70" y="60"/>
                    <a:pt x="66" y="54"/>
                    <a:pt x="63" y="48"/>
                  </a:cubicBezTo>
                  <a:cubicBezTo>
                    <a:pt x="69" y="42"/>
                    <a:pt x="75" y="37"/>
                    <a:pt x="81" y="31"/>
                  </a:cubicBezTo>
                  <a:cubicBezTo>
                    <a:pt x="85" y="28"/>
                    <a:pt x="81" y="22"/>
                    <a:pt x="77" y="23"/>
                  </a:cubicBezTo>
                  <a:close/>
                  <a:moveTo>
                    <a:pt x="50" y="47"/>
                  </a:moveTo>
                  <a:cubicBezTo>
                    <a:pt x="48" y="49"/>
                    <a:pt x="46" y="51"/>
                    <a:pt x="44" y="54"/>
                  </a:cubicBezTo>
                  <a:cubicBezTo>
                    <a:pt x="42" y="53"/>
                    <a:pt x="41" y="52"/>
                    <a:pt x="39" y="51"/>
                  </a:cubicBezTo>
                  <a:cubicBezTo>
                    <a:pt x="39" y="47"/>
                    <a:pt x="39" y="43"/>
                    <a:pt x="40" y="38"/>
                  </a:cubicBezTo>
                  <a:cubicBezTo>
                    <a:pt x="41" y="38"/>
                    <a:pt x="43" y="38"/>
                    <a:pt x="45" y="38"/>
                  </a:cubicBezTo>
                  <a:cubicBezTo>
                    <a:pt x="47" y="41"/>
                    <a:pt x="49" y="44"/>
                    <a:pt x="50" y="47"/>
                  </a:cubicBezTo>
                  <a:close/>
                  <a:moveTo>
                    <a:pt x="20" y="41"/>
                  </a:moveTo>
                  <a:cubicBezTo>
                    <a:pt x="24" y="40"/>
                    <a:pt x="28" y="39"/>
                    <a:pt x="32" y="39"/>
                  </a:cubicBezTo>
                  <a:cubicBezTo>
                    <a:pt x="32" y="42"/>
                    <a:pt x="31" y="44"/>
                    <a:pt x="31" y="47"/>
                  </a:cubicBezTo>
                  <a:cubicBezTo>
                    <a:pt x="27" y="45"/>
                    <a:pt x="23" y="43"/>
                    <a:pt x="20" y="41"/>
                  </a:cubicBezTo>
                  <a:close/>
                  <a:moveTo>
                    <a:pt x="55" y="55"/>
                  </a:moveTo>
                  <a:cubicBezTo>
                    <a:pt x="56" y="57"/>
                    <a:pt x="57" y="58"/>
                    <a:pt x="58" y="59"/>
                  </a:cubicBezTo>
                  <a:cubicBezTo>
                    <a:pt x="56" y="59"/>
                    <a:pt x="55" y="58"/>
                    <a:pt x="53" y="58"/>
                  </a:cubicBezTo>
                  <a:cubicBezTo>
                    <a:pt x="54" y="57"/>
                    <a:pt x="55" y="56"/>
                    <a:pt x="55" y="55"/>
                  </a:cubicBezTo>
                  <a:close/>
                  <a:moveTo>
                    <a:pt x="56" y="37"/>
                  </a:moveTo>
                  <a:cubicBezTo>
                    <a:pt x="58" y="37"/>
                    <a:pt x="60" y="36"/>
                    <a:pt x="61" y="36"/>
                  </a:cubicBezTo>
                  <a:cubicBezTo>
                    <a:pt x="60" y="37"/>
                    <a:pt x="59" y="39"/>
                    <a:pt x="58" y="40"/>
                  </a:cubicBezTo>
                  <a:cubicBezTo>
                    <a:pt x="57" y="39"/>
                    <a:pt x="56" y="38"/>
                    <a:pt x="56" y="37"/>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192" name="Freeform 64">
              <a:extLst>
                <a:ext uri="{FF2B5EF4-FFF2-40B4-BE49-F238E27FC236}">
                  <a16:creationId xmlns="" xmlns:a16="http://schemas.microsoft.com/office/drawing/2014/main" id="{727C91A3-E32E-4683-B8A8-532F273FFBF7}"/>
                </a:ext>
              </a:extLst>
            </p:cNvPr>
            <p:cNvSpPr>
              <a:spLocks noEditPoints="1"/>
            </p:cNvSpPr>
            <p:nvPr/>
          </p:nvSpPr>
          <p:spPr bwMode="auto">
            <a:xfrm>
              <a:off x="2029830" y="2489196"/>
              <a:ext cx="720755" cy="733055"/>
            </a:xfrm>
            <a:custGeom>
              <a:avLst/>
              <a:gdLst>
                <a:gd name="T0" fmla="*/ 2147483646 w 124"/>
                <a:gd name="T1" fmla="*/ 2147483646 h 126"/>
                <a:gd name="T2" fmla="*/ 2147483646 w 124"/>
                <a:gd name="T3" fmla="*/ 2147483646 h 126"/>
                <a:gd name="T4" fmla="*/ 2147483646 w 124"/>
                <a:gd name="T5" fmla="*/ 2147483646 h 126"/>
                <a:gd name="T6" fmla="*/ 2147483646 w 124"/>
                <a:gd name="T7" fmla="*/ 2147483646 h 126"/>
                <a:gd name="T8" fmla="*/ 2147483646 w 124"/>
                <a:gd name="T9" fmla="*/ 2147483646 h 126"/>
                <a:gd name="T10" fmla="*/ 2147483646 w 124"/>
                <a:gd name="T11" fmla="*/ 2147483646 h 126"/>
                <a:gd name="T12" fmla="*/ 2147483646 w 124"/>
                <a:gd name="T13" fmla="*/ 2147483646 h 126"/>
                <a:gd name="T14" fmla="*/ 2147483646 w 124"/>
                <a:gd name="T15" fmla="*/ 2147483646 h 126"/>
                <a:gd name="T16" fmla="*/ 2147483646 w 124"/>
                <a:gd name="T17" fmla="*/ 2147483646 h 126"/>
                <a:gd name="T18" fmla="*/ 2147483646 w 124"/>
                <a:gd name="T19" fmla="*/ 2147483646 h 126"/>
                <a:gd name="T20" fmla="*/ 2147483646 w 124"/>
                <a:gd name="T21" fmla="*/ 2147483646 h 126"/>
                <a:gd name="T22" fmla="*/ 2147483646 w 124"/>
                <a:gd name="T23" fmla="*/ 2147483646 h 126"/>
                <a:gd name="T24" fmla="*/ 2147483646 w 124"/>
                <a:gd name="T25" fmla="*/ 2147483646 h 126"/>
                <a:gd name="T26" fmla="*/ 2147483646 w 124"/>
                <a:gd name="T27" fmla="*/ 2147483646 h 126"/>
                <a:gd name="T28" fmla="*/ 2147483646 w 124"/>
                <a:gd name="T29" fmla="*/ 2147483646 h 126"/>
                <a:gd name="T30" fmla="*/ 2147483646 w 124"/>
                <a:gd name="T31" fmla="*/ 2147483646 h 126"/>
                <a:gd name="T32" fmla="*/ 2147483646 w 124"/>
                <a:gd name="T33" fmla="*/ 2147483646 h 126"/>
                <a:gd name="T34" fmla="*/ 2147483646 w 124"/>
                <a:gd name="T35" fmla="*/ 2147483646 h 126"/>
                <a:gd name="T36" fmla="*/ 2147483646 w 124"/>
                <a:gd name="T37" fmla="*/ 2147483646 h 126"/>
                <a:gd name="T38" fmla="*/ 2147483646 w 124"/>
                <a:gd name="T39" fmla="*/ 2147483646 h 126"/>
                <a:gd name="T40" fmla="*/ 2147483646 w 124"/>
                <a:gd name="T41" fmla="*/ 2147483646 h 126"/>
                <a:gd name="T42" fmla="*/ 2147483646 w 124"/>
                <a:gd name="T43" fmla="*/ 2147483646 h 126"/>
                <a:gd name="T44" fmla="*/ 2147483646 w 124"/>
                <a:gd name="T45" fmla="*/ 2147483646 h 126"/>
                <a:gd name="T46" fmla="*/ 2147483646 w 124"/>
                <a:gd name="T47" fmla="*/ 2147483646 h 126"/>
                <a:gd name="T48" fmla="*/ 2147483646 w 124"/>
                <a:gd name="T49" fmla="*/ 2147483646 h 126"/>
                <a:gd name="T50" fmla="*/ 2147483646 w 124"/>
                <a:gd name="T51" fmla="*/ 2147483646 h 126"/>
                <a:gd name="T52" fmla="*/ 2147483646 w 124"/>
                <a:gd name="T53" fmla="*/ 2147483646 h 126"/>
                <a:gd name="T54" fmla="*/ 2147483646 w 124"/>
                <a:gd name="T55" fmla="*/ 2147483646 h 126"/>
                <a:gd name="T56" fmla="*/ 2147483646 w 124"/>
                <a:gd name="T57" fmla="*/ 2147483646 h 126"/>
                <a:gd name="T58" fmla="*/ 2147483646 w 124"/>
                <a:gd name="T59" fmla="*/ 2147483646 h 126"/>
                <a:gd name="T60" fmla="*/ 2147483646 w 124"/>
                <a:gd name="T61" fmla="*/ 2147483646 h 126"/>
                <a:gd name="T62" fmla="*/ 2147483646 w 124"/>
                <a:gd name="T63" fmla="*/ 2147483646 h 126"/>
                <a:gd name="T64" fmla="*/ 2147483646 w 124"/>
                <a:gd name="T65" fmla="*/ 2147483646 h 126"/>
                <a:gd name="T66" fmla="*/ 2147483646 w 124"/>
                <a:gd name="T67" fmla="*/ 2147483646 h 126"/>
                <a:gd name="T68" fmla="*/ 2147483646 w 124"/>
                <a:gd name="T69" fmla="*/ 2147483646 h 126"/>
                <a:gd name="T70" fmla="*/ 2147483646 w 124"/>
                <a:gd name="T71" fmla="*/ 2147483646 h 126"/>
                <a:gd name="T72" fmla="*/ 2147483646 w 124"/>
                <a:gd name="T73" fmla="*/ 2147483646 h 126"/>
                <a:gd name="T74" fmla="*/ 2147483646 w 124"/>
                <a:gd name="T75" fmla="*/ 2147483646 h 126"/>
                <a:gd name="T76" fmla="*/ 2147483646 w 124"/>
                <a:gd name="T77" fmla="*/ 2147483646 h 126"/>
                <a:gd name="T78" fmla="*/ 2147483646 w 124"/>
                <a:gd name="T79" fmla="*/ 2147483646 h 126"/>
                <a:gd name="T80" fmla="*/ 2147483646 w 124"/>
                <a:gd name="T81" fmla="*/ 2147483646 h 126"/>
                <a:gd name="T82" fmla="*/ 2147483646 w 124"/>
                <a:gd name="T83" fmla="*/ 2147483646 h 126"/>
                <a:gd name="T84" fmla="*/ 2147483646 w 124"/>
                <a:gd name="T85" fmla="*/ 2147483646 h 126"/>
                <a:gd name="T86" fmla="*/ 2147483646 w 124"/>
                <a:gd name="T87" fmla="*/ 2147483646 h 126"/>
                <a:gd name="T88" fmla="*/ 2147483646 w 124"/>
                <a:gd name="T89" fmla="*/ 2147483646 h 12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24" h="126">
                  <a:moveTo>
                    <a:pt x="118" y="29"/>
                  </a:moveTo>
                  <a:cubicBezTo>
                    <a:pt x="103" y="35"/>
                    <a:pt x="89" y="38"/>
                    <a:pt x="74" y="42"/>
                  </a:cubicBezTo>
                  <a:cubicBezTo>
                    <a:pt x="68" y="31"/>
                    <a:pt x="63" y="21"/>
                    <a:pt x="59" y="11"/>
                  </a:cubicBezTo>
                  <a:cubicBezTo>
                    <a:pt x="59" y="9"/>
                    <a:pt x="59" y="8"/>
                    <a:pt x="59" y="6"/>
                  </a:cubicBezTo>
                  <a:cubicBezTo>
                    <a:pt x="59" y="4"/>
                    <a:pt x="57" y="4"/>
                    <a:pt x="56" y="5"/>
                  </a:cubicBezTo>
                  <a:cubicBezTo>
                    <a:pt x="54" y="0"/>
                    <a:pt x="47" y="2"/>
                    <a:pt x="48" y="7"/>
                  </a:cubicBezTo>
                  <a:cubicBezTo>
                    <a:pt x="49" y="11"/>
                    <a:pt x="50" y="15"/>
                    <a:pt x="52" y="19"/>
                  </a:cubicBezTo>
                  <a:cubicBezTo>
                    <a:pt x="49" y="28"/>
                    <a:pt x="46" y="38"/>
                    <a:pt x="44" y="47"/>
                  </a:cubicBezTo>
                  <a:cubicBezTo>
                    <a:pt x="31" y="49"/>
                    <a:pt x="19" y="51"/>
                    <a:pt x="7" y="52"/>
                  </a:cubicBezTo>
                  <a:cubicBezTo>
                    <a:pt x="3" y="53"/>
                    <a:pt x="0" y="59"/>
                    <a:pt x="4" y="61"/>
                  </a:cubicBezTo>
                  <a:cubicBezTo>
                    <a:pt x="15" y="65"/>
                    <a:pt x="25" y="70"/>
                    <a:pt x="36" y="76"/>
                  </a:cubicBezTo>
                  <a:cubicBezTo>
                    <a:pt x="31" y="91"/>
                    <a:pt x="27" y="105"/>
                    <a:pt x="22" y="120"/>
                  </a:cubicBezTo>
                  <a:cubicBezTo>
                    <a:pt x="21" y="123"/>
                    <a:pt x="26" y="126"/>
                    <a:pt x="28" y="123"/>
                  </a:cubicBezTo>
                  <a:cubicBezTo>
                    <a:pt x="38" y="111"/>
                    <a:pt x="48" y="100"/>
                    <a:pt x="59" y="90"/>
                  </a:cubicBezTo>
                  <a:cubicBezTo>
                    <a:pt x="72" y="97"/>
                    <a:pt x="83" y="106"/>
                    <a:pt x="95" y="114"/>
                  </a:cubicBezTo>
                  <a:cubicBezTo>
                    <a:pt x="99" y="117"/>
                    <a:pt x="102" y="112"/>
                    <a:pt x="102" y="109"/>
                  </a:cubicBezTo>
                  <a:cubicBezTo>
                    <a:pt x="99" y="94"/>
                    <a:pt x="93" y="80"/>
                    <a:pt x="86" y="66"/>
                  </a:cubicBezTo>
                  <a:cubicBezTo>
                    <a:pt x="98" y="56"/>
                    <a:pt x="110" y="46"/>
                    <a:pt x="121" y="35"/>
                  </a:cubicBezTo>
                  <a:cubicBezTo>
                    <a:pt x="124" y="33"/>
                    <a:pt x="121" y="28"/>
                    <a:pt x="118" y="29"/>
                  </a:cubicBezTo>
                  <a:close/>
                  <a:moveTo>
                    <a:pt x="56" y="29"/>
                  </a:moveTo>
                  <a:cubicBezTo>
                    <a:pt x="58" y="34"/>
                    <a:pt x="60" y="39"/>
                    <a:pt x="63" y="44"/>
                  </a:cubicBezTo>
                  <a:cubicBezTo>
                    <a:pt x="59" y="44"/>
                    <a:pt x="56" y="45"/>
                    <a:pt x="52" y="46"/>
                  </a:cubicBezTo>
                  <a:cubicBezTo>
                    <a:pt x="54" y="40"/>
                    <a:pt x="55" y="35"/>
                    <a:pt x="56" y="29"/>
                  </a:cubicBezTo>
                  <a:close/>
                  <a:moveTo>
                    <a:pt x="67" y="52"/>
                  </a:moveTo>
                  <a:cubicBezTo>
                    <a:pt x="70" y="57"/>
                    <a:pt x="73" y="62"/>
                    <a:pt x="75" y="67"/>
                  </a:cubicBezTo>
                  <a:cubicBezTo>
                    <a:pt x="70" y="71"/>
                    <a:pt x="65" y="75"/>
                    <a:pt x="60" y="80"/>
                  </a:cubicBezTo>
                  <a:cubicBezTo>
                    <a:pt x="56" y="77"/>
                    <a:pt x="51" y="74"/>
                    <a:pt x="46" y="71"/>
                  </a:cubicBezTo>
                  <a:cubicBezTo>
                    <a:pt x="47" y="66"/>
                    <a:pt x="49" y="60"/>
                    <a:pt x="50" y="55"/>
                  </a:cubicBezTo>
                  <a:cubicBezTo>
                    <a:pt x="56" y="54"/>
                    <a:pt x="62" y="53"/>
                    <a:pt x="67" y="52"/>
                  </a:cubicBezTo>
                  <a:close/>
                  <a:moveTo>
                    <a:pt x="23" y="59"/>
                  </a:moveTo>
                  <a:cubicBezTo>
                    <a:pt x="29" y="58"/>
                    <a:pt x="35" y="57"/>
                    <a:pt x="41" y="57"/>
                  </a:cubicBezTo>
                  <a:cubicBezTo>
                    <a:pt x="40" y="60"/>
                    <a:pt x="39" y="63"/>
                    <a:pt x="38" y="67"/>
                  </a:cubicBezTo>
                  <a:cubicBezTo>
                    <a:pt x="33" y="64"/>
                    <a:pt x="28" y="62"/>
                    <a:pt x="23" y="59"/>
                  </a:cubicBezTo>
                  <a:close/>
                  <a:moveTo>
                    <a:pt x="35" y="104"/>
                  </a:moveTo>
                  <a:cubicBezTo>
                    <a:pt x="38" y="96"/>
                    <a:pt x="40" y="88"/>
                    <a:pt x="43" y="80"/>
                  </a:cubicBezTo>
                  <a:cubicBezTo>
                    <a:pt x="46" y="82"/>
                    <a:pt x="50" y="84"/>
                    <a:pt x="53" y="86"/>
                  </a:cubicBezTo>
                  <a:cubicBezTo>
                    <a:pt x="47" y="92"/>
                    <a:pt x="41" y="98"/>
                    <a:pt x="35" y="104"/>
                  </a:cubicBezTo>
                  <a:close/>
                  <a:moveTo>
                    <a:pt x="90" y="99"/>
                  </a:moveTo>
                  <a:cubicBezTo>
                    <a:pt x="82" y="94"/>
                    <a:pt x="74" y="88"/>
                    <a:pt x="66" y="83"/>
                  </a:cubicBezTo>
                  <a:cubicBezTo>
                    <a:pt x="70" y="80"/>
                    <a:pt x="74" y="76"/>
                    <a:pt x="78" y="73"/>
                  </a:cubicBezTo>
                  <a:cubicBezTo>
                    <a:pt x="83" y="81"/>
                    <a:pt x="87" y="90"/>
                    <a:pt x="90" y="99"/>
                  </a:cubicBezTo>
                  <a:close/>
                  <a:moveTo>
                    <a:pt x="78" y="50"/>
                  </a:moveTo>
                  <a:cubicBezTo>
                    <a:pt x="87" y="48"/>
                    <a:pt x="95" y="45"/>
                    <a:pt x="103" y="43"/>
                  </a:cubicBezTo>
                  <a:cubicBezTo>
                    <a:pt x="97" y="49"/>
                    <a:pt x="90" y="54"/>
                    <a:pt x="84" y="60"/>
                  </a:cubicBezTo>
                  <a:cubicBezTo>
                    <a:pt x="82" y="57"/>
                    <a:pt x="80" y="53"/>
                    <a:pt x="78" y="5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193" name="Freeform 65">
              <a:extLst>
                <a:ext uri="{FF2B5EF4-FFF2-40B4-BE49-F238E27FC236}">
                  <a16:creationId xmlns="" xmlns:a16="http://schemas.microsoft.com/office/drawing/2014/main" id="{A11D8EE0-FF9E-4D19-AA35-227A336532F4}"/>
                </a:ext>
              </a:extLst>
            </p:cNvPr>
            <p:cNvSpPr>
              <a:spLocks noEditPoints="1"/>
            </p:cNvSpPr>
            <p:nvPr/>
          </p:nvSpPr>
          <p:spPr bwMode="auto">
            <a:xfrm>
              <a:off x="512063" y="5551788"/>
              <a:ext cx="1291456" cy="1072522"/>
            </a:xfrm>
            <a:custGeom>
              <a:avLst/>
              <a:gdLst>
                <a:gd name="T0" fmla="*/ 2147483646 w 222"/>
                <a:gd name="T1" fmla="*/ 2147483646 h 184"/>
                <a:gd name="T2" fmla="*/ 2147483646 w 222"/>
                <a:gd name="T3" fmla="*/ 2147483646 h 184"/>
                <a:gd name="T4" fmla="*/ 2147483646 w 222"/>
                <a:gd name="T5" fmla="*/ 2147483646 h 184"/>
                <a:gd name="T6" fmla="*/ 2147483646 w 222"/>
                <a:gd name="T7" fmla="*/ 2147483646 h 184"/>
                <a:gd name="T8" fmla="*/ 2147483646 w 222"/>
                <a:gd name="T9" fmla="*/ 2147483646 h 184"/>
                <a:gd name="T10" fmla="*/ 2147483646 w 222"/>
                <a:gd name="T11" fmla="*/ 2147483646 h 184"/>
                <a:gd name="T12" fmla="*/ 2147483646 w 222"/>
                <a:gd name="T13" fmla="*/ 2147483646 h 184"/>
                <a:gd name="T14" fmla="*/ 2147483646 w 222"/>
                <a:gd name="T15" fmla="*/ 2147483646 h 184"/>
                <a:gd name="T16" fmla="*/ 2147483646 w 222"/>
                <a:gd name="T17" fmla="*/ 2147483646 h 184"/>
                <a:gd name="T18" fmla="*/ 2147483646 w 222"/>
                <a:gd name="T19" fmla="*/ 2147483646 h 184"/>
                <a:gd name="T20" fmla="*/ 2147483646 w 222"/>
                <a:gd name="T21" fmla="*/ 2147483646 h 184"/>
                <a:gd name="T22" fmla="*/ 2147483646 w 222"/>
                <a:gd name="T23" fmla="*/ 2147483646 h 184"/>
                <a:gd name="T24" fmla="*/ 2147483646 w 222"/>
                <a:gd name="T25" fmla="*/ 2147483646 h 184"/>
                <a:gd name="T26" fmla="*/ 2147483646 w 222"/>
                <a:gd name="T27" fmla="*/ 2147483646 h 184"/>
                <a:gd name="T28" fmla="*/ 2147483646 w 222"/>
                <a:gd name="T29" fmla="*/ 2147483646 h 184"/>
                <a:gd name="T30" fmla="*/ 2147483646 w 222"/>
                <a:gd name="T31" fmla="*/ 2147483646 h 184"/>
                <a:gd name="T32" fmla="*/ 2147483646 w 222"/>
                <a:gd name="T33" fmla="*/ 2147483646 h 184"/>
                <a:gd name="T34" fmla="*/ 2147483646 w 222"/>
                <a:gd name="T35" fmla="*/ 2147483646 h 184"/>
                <a:gd name="T36" fmla="*/ 2147483646 w 222"/>
                <a:gd name="T37" fmla="*/ 2147483646 h 184"/>
                <a:gd name="T38" fmla="*/ 2147483646 w 222"/>
                <a:gd name="T39" fmla="*/ 2147483646 h 184"/>
                <a:gd name="T40" fmla="*/ 2147483646 w 222"/>
                <a:gd name="T41" fmla="*/ 2147483646 h 184"/>
                <a:gd name="T42" fmla="*/ 2147483646 w 222"/>
                <a:gd name="T43" fmla="*/ 2147483646 h 18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22" h="184">
                  <a:moveTo>
                    <a:pt x="167" y="97"/>
                  </a:moveTo>
                  <a:cubicBezTo>
                    <a:pt x="142" y="65"/>
                    <a:pt x="115" y="35"/>
                    <a:pt x="87" y="4"/>
                  </a:cubicBezTo>
                  <a:cubicBezTo>
                    <a:pt x="83" y="0"/>
                    <a:pt x="76" y="1"/>
                    <a:pt x="73" y="6"/>
                  </a:cubicBezTo>
                  <a:cubicBezTo>
                    <a:pt x="59" y="28"/>
                    <a:pt x="46" y="51"/>
                    <a:pt x="32" y="73"/>
                  </a:cubicBezTo>
                  <a:cubicBezTo>
                    <a:pt x="24" y="86"/>
                    <a:pt x="17" y="99"/>
                    <a:pt x="10" y="111"/>
                  </a:cubicBezTo>
                  <a:cubicBezTo>
                    <a:pt x="7" y="118"/>
                    <a:pt x="0" y="127"/>
                    <a:pt x="1" y="135"/>
                  </a:cubicBezTo>
                  <a:cubicBezTo>
                    <a:pt x="2" y="137"/>
                    <a:pt x="4" y="138"/>
                    <a:pt x="6" y="138"/>
                  </a:cubicBezTo>
                  <a:cubicBezTo>
                    <a:pt x="17" y="163"/>
                    <a:pt x="169" y="180"/>
                    <a:pt x="189" y="183"/>
                  </a:cubicBezTo>
                  <a:cubicBezTo>
                    <a:pt x="195" y="184"/>
                    <a:pt x="199" y="178"/>
                    <a:pt x="199" y="173"/>
                  </a:cubicBezTo>
                  <a:cubicBezTo>
                    <a:pt x="201" y="173"/>
                    <a:pt x="203" y="173"/>
                    <a:pt x="204" y="171"/>
                  </a:cubicBezTo>
                  <a:cubicBezTo>
                    <a:pt x="222" y="154"/>
                    <a:pt x="177" y="109"/>
                    <a:pt x="167" y="97"/>
                  </a:cubicBezTo>
                  <a:close/>
                  <a:moveTo>
                    <a:pt x="82" y="151"/>
                  </a:moveTo>
                  <a:cubicBezTo>
                    <a:pt x="78" y="150"/>
                    <a:pt x="28" y="138"/>
                    <a:pt x="11" y="134"/>
                  </a:cubicBezTo>
                  <a:cubicBezTo>
                    <a:pt x="15" y="131"/>
                    <a:pt x="18" y="125"/>
                    <a:pt x="21" y="122"/>
                  </a:cubicBezTo>
                  <a:cubicBezTo>
                    <a:pt x="30" y="110"/>
                    <a:pt x="37" y="98"/>
                    <a:pt x="45" y="86"/>
                  </a:cubicBezTo>
                  <a:cubicBezTo>
                    <a:pt x="57" y="66"/>
                    <a:pt x="70" y="46"/>
                    <a:pt x="82" y="26"/>
                  </a:cubicBezTo>
                  <a:cubicBezTo>
                    <a:pt x="102" y="48"/>
                    <a:pt x="121" y="71"/>
                    <a:pt x="140" y="94"/>
                  </a:cubicBezTo>
                  <a:cubicBezTo>
                    <a:pt x="152" y="109"/>
                    <a:pt x="164" y="124"/>
                    <a:pt x="175" y="140"/>
                  </a:cubicBezTo>
                  <a:cubicBezTo>
                    <a:pt x="179" y="146"/>
                    <a:pt x="183" y="152"/>
                    <a:pt x="186" y="158"/>
                  </a:cubicBezTo>
                  <a:cubicBezTo>
                    <a:pt x="188" y="160"/>
                    <a:pt x="190" y="169"/>
                    <a:pt x="190" y="165"/>
                  </a:cubicBezTo>
                  <a:cubicBezTo>
                    <a:pt x="190" y="166"/>
                    <a:pt x="190" y="167"/>
                    <a:pt x="191" y="168"/>
                  </a:cubicBezTo>
                  <a:cubicBezTo>
                    <a:pt x="154" y="163"/>
                    <a:pt x="118" y="158"/>
                    <a:pt x="82" y="151"/>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194" name="Freeform 66">
              <a:extLst>
                <a:ext uri="{FF2B5EF4-FFF2-40B4-BE49-F238E27FC236}">
                  <a16:creationId xmlns="" xmlns:a16="http://schemas.microsoft.com/office/drawing/2014/main" id="{F0DA3B84-F8DD-46AE-8EBA-799E64F20330}"/>
                </a:ext>
              </a:extLst>
            </p:cNvPr>
            <p:cNvSpPr>
              <a:spLocks/>
            </p:cNvSpPr>
            <p:nvPr/>
          </p:nvSpPr>
          <p:spPr bwMode="auto">
            <a:xfrm>
              <a:off x="3402462" y="2983639"/>
              <a:ext cx="76258" cy="268131"/>
            </a:xfrm>
            <a:custGeom>
              <a:avLst/>
              <a:gdLst>
                <a:gd name="T0" fmla="*/ 2147483646 w 13"/>
                <a:gd name="T1" fmla="*/ 2147483646 h 46"/>
                <a:gd name="T2" fmla="*/ 0 w 13"/>
                <a:gd name="T3" fmla="*/ 2147483646 h 46"/>
                <a:gd name="T4" fmla="*/ 2147483646 w 13"/>
                <a:gd name="T5" fmla="*/ 2147483646 h 46"/>
                <a:gd name="T6" fmla="*/ 2147483646 w 13"/>
                <a:gd name="T7" fmla="*/ 2147483646 h 46"/>
                <a:gd name="T8" fmla="*/ 2147483646 w 13"/>
                <a:gd name="T9" fmla="*/ 2147483646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46">
                  <a:moveTo>
                    <a:pt x="10" y="7"/>
                  </a:moveTo>
                  <a:cubicBezTo>
                    <a:pt x="10" y="1"/>
                    <a:pt x="0" y="0"/>
                    <a:pt x="0" y="7"/>
                  </a:cubicBezTo>
                  <a:cubicBezTo>
                    <a:pt x="0" y="19"/>
                    <a:pt x="2" y="31"/>
                    <a:pt x="4" y="43"/>
                  </a:cubicBezTo>
                  <a:cubicBezTo>
                    <a:pt x="5" y="46"/>
                    <a:pt x="11" y="46"/>
                    <a:pt x="11" y="43"/>
                  </a:cubicBezTo>
                  <a:cubicBezTo>
                    <a:pt x="13" y="31"/>
                    <a:pt x="11" y="19"/>
                    <a:pt x="10" y="7"/>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195" name="Freeform 67">
              <a:extLst>
                <a:ext uri="{FF2B5EF4-FFF2-40B4-BE49-F238E27FC236}">
                  <a16:creationId xmlns="" xmlns:a16="http://schemas.microsoft.com/office/drawing/2014/main" id="{73C677F0-3F95-41AD-A992-58A38A4A2243}"/>
                </a:ext>
              </a:extLst>
            </p:cNvPr>
            <p:cNvSpPr>
              <a:spLocks/>
            </p:cNvSpPr>
            <p:nvPr/>
          </p:nvSpPr>
          <p:spPr bwMode="auto">
            <a:xfrm>
              <a:off x="3151550" y="3106635"/>
              <a:ext cx="186953" cy="191873"/>
            </a:xfrm>
            <a:custGeom>
              <a:avLst/>
              <a:gdLst>
                <a:gd name="T0" fmla="*/ 2147483646 w 32"/>
                <a:gd name="T1" fmla="*/ 2147483646 h 33"/>
                <a:gd name="T2" fmla="*/ 2147483646 w 32"/>
                <a:gd name="T3" fmla="*/ 2147483646 h 33"/>
                <a:gd name="T4" fmla="*/ 2147483646 w 32"/>
                <a:gd name="T5" fmla="*/ 2147483646 h 33"/>
                <a:gd name="T6" fmla="*/ 2147483646 w 32"/>
                <a:gd name="T7" fmla="*/ 0 h 33"/>
                <a:gd name="T8" fmla="*/ 2147483646 w 32"/>
                <a:gd name="T9" fmla="*/ 2147483646 h 33"/>
                <a:gd name="T10" fmla="*/ 2147483646 w 32"/>
                <a:gd name="T11" fmla="*/ 2147483646 h 33"/>
                <a:gd name="T12" fmla="*/ 2147483646 w 32"/>
                <a:gd name="T13" fmla="*/ 2147483646 h 33"/>
                <a:gd name="T14" fmla="*/ 2147483646 w 32"/>
                <a:gd name="T15" fmla="*/ 2147483646 h 3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2" h="33">
                  <a:moveTo>
                    <a:pt x="30" y="26"/>
                  </a:moveTo>
                  <a:cubicBezTo>
                    <a:pt x="26" y="25"/>
                    <a:pt x="23" y="22"/>
                    <a:pt x="20" y="19"/>
                  </a:cubicBezTo>
                  <a:cubicBezTo>
                    <a:pt x="16" y="14"/>
                    <a:pt x="13" y="9"/>
                    <a:pt x="11" y="3"/>
                  </a:cubicBezTo>
                  <a:cubicBezTo>
                    <a:pt x="10" y="2"/>
                    <a:pt x="8" y="0"/>
                    <a:pt x="6" y="0"/>
                  </a:cubicBezTo>
                  <a:cubicBezTo>
                    <a:pt x="4" y="0"/>
                    <a:pt x="3" y="1"/>
                    <a:pt x="2" y="2"/>
                  </a:cubicBezTo>
                  <a:cubicBezTo>
                    <a:pt x="0" y="4"/>
                    <a:pt x="0" y="7"/>
                    <a:pt x="1" y="9"/>
                  </a:cubicBezTo>
                  <a:cubicBezTo>
                    <a:pt x="6" y="20"/>
                    <a:pt x="16" y="33"/>
                    <a:pt x="30" y="31"/>
                  </a:cubicBezTo>
                  <a:cubicBezTo>
                    <a:pt x="32" y="31"/>
                    <a:pt x="32" y="27"/>
                    <a:pt x="30" y="2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196" name="Freeform 68">
              <a:extLst>
                <a:ext uri="{FF2B5EF4-FFF2-40B4-BE49-F238E27FC236}">
                  <a16:creationId xmlns="" xmlns:a16="http://schemas.microsoft.com/office/drawing/2014/main" id="{1FD6814F-1141-4C97-9689-6E092F5DFC89}"/>
                </a:ext>
              </a:extLst>
            </p:cNvPr>
            <p:cNvSpPr>
              <a:spLocks/>
            </p:cNvSpPr>
            <p:nvPr/>
          </p:nvSpPr>
          <p:spPr bwMode="auto">
            <a:xfrm>
              <a:off x="3087593" y="3345246"/>
              <a:ext cx="199254" cy="81178"/>
            </a:xfrm>
            <a:custGeom>
              <a:avLst/>
              <a:gdLst>
                <a:gd name="T0" fmla="*/ 2147483646 w 34"/>
                <a:gd name="T1" fmla="*/ 2147483646 h 14"/>
                <a:gd name="T2" fmla="*/ 2147483646 w 34"/>
                <a:gd name="T3" fmla="*/ 2147483646 h 14"/>
                <a:gd name="T4" fmla="*/ 2147483646 w 34"/>
                <a:gd name="T5" fmla="*/ 2147483646 h 14"/>
                <a:gd name="T6" fmla="*/ 2147483646 w 34"/>
                <a:gd name="T7" fmla="*/ 2147483646 h 14"/>
                <a:gd name="T8" fmla="*/ 2147483646 w 34"/>
                <a:gd name="T9" fmla="*/ 2147483646 h 14"/>
                <a:gd name="T10" fmla="*/ 2147483646 w 34"/>
                <a:gd name="T11" fmla="*/ 2147483646 h 14"/>
                <a:gd name="T12" fmla="*/ 2147483646 w 34"/>
                <a:gd name="T13" fmla="*/ 2147483646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 h="14">
                  <a:moveTo>
                    <a:pt x="31" y="3"/>
                  </a:moveTo>
                  <a:cubicBezTo>
                    <a:pt x="27" y="0"/>
                    <a:pt x="21" y="3"/>
                    <a:pt x="17" y="3"/>
                  </a:cubicBezTo>
                  <a:cubicBezTo>
                    <a:pt x="12" y="4"/>
                    <a:pt x="7" y="5"/>
                    <a:pt x="3" y="4"/>
                  </a:cubicBezTo>
                  <a:cubicBezTo>
                    <a:pt x="1" y="4"/>
                    <a:pt x="0" y="7"/>
                    <a:pt x="1" y="8"/>
                  </a:cubicBezTo>
                  <a:cubicBezTo>
                    <a:pt x="5" y="11"/>
                    <a:pt x="9" y="13"/>
                    <a:pt x="14" y="13"/>
                  </a:cubicBezTo>
                  <a:cubicBezTo>
                    <a:pt x="20" y="14"/>
                    <a:pt x="29" y="14"/>
                    <a:pt x="33" y="8"/>
                  </a:cubicBezTo>
                  <a:cubicBezTo>
                    <a:pt x="34" y="6"/>
                    <a:pt x="33" y="5"/>
                    <a:pt x="31" y="3"/>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197" name="Freeform 69">
              <a:extLst>
                <a:ext uri="{FF2B5EF4-FFF2-40B4-BE49-F238E27FC236}">
                  <a16:creationId xmlns="" xmlns:a16="http://schemas.microsoft.com/office/drawing/2014/main" id="{7E23576C-477D-43B2-8A2C-0EA13F85CA90}"/>
                </a:ext>
              </a:extLst>
            </p:cNvPr>
            <p:cNvSpPr>
              <a:spLocks/>
            </p:cNvSpPr>
            <p:nvPr/>
          </p:nvSpPr>
          <p:spPr bwMode="auto">
            <a:xfrm>
              <a:off x="3274546" y="3384604"/>
              <a:ext cx="127916" cy="221392"/>
            </a:xfrm>
            <a:custGeom>
              <a:avLst/>
              <a:gdLst>
                <a:gd name="T0" fmla="*/ 2147483646 w 22"/>
                <a:gd name="T1" fmla="*/ 2147483646 h 38"/>
                <a:gd name="T2" fmla="*/ 2147483646 w 22"/>
                <a:gd name="T3" fmla="*/ 2147483646 h 38"/>
                <a:gd name="T4" fmla="*/ 2147483646 w 22"/>
                <a:gd name="T5" fmla="*/ 2147483646 h 38"/>
                <a:gd name="T6" fmla="*/ 2147483646 w 22"/>
                <a:gd name="T7" fmla="*/ 2147483646 h 38"/>
                <a:gd name="T8" fmla="*/ 2147483646 w 22"/>
                <a:gd name="T9" fmla="*/ 2147483646 h 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 h="38">
                  <a:moveTo>
                    <a:pt x="12" y="6"/>
                  </a:moveTo>
                  <a:cubicBezTo>
                    <a:pt x="8" y="15"/>
                    <a:pt x="6" y="24"/>
                    <a:pt x="1" y="33"/>
                  </a:cubicBezTo>
                  <a:cubicBezTo>
                    <a:pt x="0" y="35"/>
                    <a:pt x="3" y="38"/>
                    <a:pt x="5" y="36"/>
                  </a:cubicBezTo>
                  <a:cubicBezTo>
                    <a:pt x="11" y="28"/>
                    <a:pt x="19" y="19"/>
                    <a:pt x="21" y="9"/>
                  </a:cubicBezTo>
                  <a:cubicBezTo>
                    <a:pt x="22" y="3"/>
                    <a:pt x="14" y="0"/>
                    <a:pt x="12" y="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198" name="Freeform 70">
              <a:extLst>
                <a:ext uri="{FF2B5EF4-FFF2-40B4-BE49-F238E27FC236}">
                  <a16:creationId xmlns="" xmlns:a16="http://schemas.microsoft.com/office/drawing/2014/main" id="{A8FE3F0E-0872-4F09-894D-953EBD315026}"/>
                </a:ext>
              </a:extLst>
            </p:cNvPr>
            <p:cNvSpPr>
              <a:spLocks/>
            </p:cNvSpPr>
            <p:nvPr/>
          </p:nvSpPr>
          <p:spPr bwMode="auto">
            <a:xfrm>
              <a:off x="3478717" y="3421504"/>
              <a:ext cx="93476" cy="201713"/>
            </a:xfrm>
            <a:custGeom>
              <a:avLst/>
              <a:gdLst>
                <a:gd name="T0" fmla="*/ 2147483646 w 16"/>
                <a:gd name="T1" fmla="*/ 2147483646 h 35"/>
                <a:gd name="T2" fmla="*/ 2147483646 w 16"/>
                <a:gd name="T3" fmla="*/ 2147483646 h 35"/>
                <a:gd name="T4" fmla="*/ 2147483646 w 16"/>
                <a:gd name="T5" fmla="*/ 2147483646 h 35"/>
                <a:gd name="T6" fmla="*/ 0 w 16"/>
                <a:gd name="T7" fmla="*/ 2147483646 h 35"/>
                <a:gd name="T8" fmla="*/ 2147483646 w 16"/>
                <a:gd name="T9" fmla="*/ 2147483646 h 35"/>
                <a:gd name="T10" fmla="*/ 2147483646 w 16"/>
                <a:gd name="T11" fmla="*/ 2147483646 h 35"/>
                <a:gd name="T12" fmla="*/ 2147483646 w 16"/>
                <a:gd name="T13" fmla="*/ 2147483646 h 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35">
                  <a:moveTo>
                    <a:pt x="13" y="27"/>
                  </a:moveTo>
                  <a:cubicBezTo>
                    <a:pt x="11" y="27"/>
                    <a:pt x="10" y="21"/>
                    <a:pt x="9" y="19"/>
                  </a:cubicBezTo>
                  <a:cubicBezTo>
                    <a:pt x="7" y="14"/>
                    <a:pt x="6" y="9"/>
                    <a:pt x="6" y="4"/>
                  </a:cubicBezTo>
                  <a:cubicBezTo>
                    <a:pt x="6" y="0"/>
                    <a:pt x="0" y="0"/>
                    <a:pt x="0" y="4"/>
                  </a:cubicBezTo>
                  <a:cubicBezTo>
                    <a:pt x="0" y="11"/>
                    <a:pt x="1" y="18"/>
                    <a:pt x="3" y="25"/>
                  </a:cubicBezTo>
                  <a:cubicBezTo>
                    <a:pt x="4" y="28"/>
                    <a:pt x="6" y="35"/>
                    <a:pt x="11" y="35"/>
                  </a:cubicBezTo>
                  <a:cubicBezTo>
                    <a:pt x="14" y="34"/>
                    <a:pt x="16" y="30"/>
                    <a:pt x="13" y="27"/>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199" name="Freeform 71">
              <a:extLst>
                <a:ext uri="{FF2B5EF4-FFF2-40B4-BE49-F238E27FC236}">
                  <a16:creationId xmlns="" xmlns:a16="http://schemas.microsoft.com/office/drawing/2014/main" id="{D7CCA5D3-B722-4187-B276-BDC6E129A0C9}"/>
                </a:ext>
              </a:extLst>
            </p:cNvPr>
            <p:cNvSpPr>
              <a:spLocks/>
            </p:cNvSpPr>
            <p:nvPr/>
          </p:nvSpPr>
          <p:spPr bwMode="auto">
            <a:xfrm>
              <a:off x="3606633" y="3320646"/>
              <a:ext cx="191873" cy="122996"/>
            </a:xfrm>
            <a:custGeom>
              <a:avLst/>
              <a:gdLst>
                <a:gd name="T0" fmla="*/ 2147483646 w 33"/>
                <a:gd name="T1" fmla="*/ 2147483646 h 21"/>
                <a:gd name="T2" fmla="*/ 2147483646 w 33"/>
                <a:gd name="T3" fmla="*/ 2147483646 h 21"/>
                <a:gd name="T4" fmla="*/ 2147483646 w 33"/>
                <a:gd name="T5" fmla="*/ 2147483646 h 21"/>
                <a:gd name="T6" fmla="*/ 2147483646 w 33"/>
                <a:gd name="T7" fmla="*/ 2147483646 h 21"/>
                <a:gd name="T8" fmla="*/ 2147483646 w 33"/>
                <a:gd name="T9" fmla="*/ 2147483646 h 21"/>
                <a:gd name="T10" fmla="*/ 2147483646 w 33"/>
                <a:gd name="T11" fmla="*/ 2147483646 h 21"/>
                <a:gd name="T12" fmla="*/ 2147483646 w 33"/>
                <a:gd name="T13" fmla="*/ 2147483646 h 21"/>
                <a:gd name="T14" fmla="*/ 2147483646 w 33"/>
                <a:gd name="T15" fmla="*/ 2147483646 h 21"/>
                <a:gd name="T16" fmla="*/ 2147483646 w 33"/>
                <a:gd name="T17" fmla="*/ 2147483646 h 21"/>
                <a:gd name="T18" fmla="*/ 2147483646 w 33"/>
                <a:gd name="T19" fmla="*/ 2147483646 h 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3" h="21">
                  <a:moveTo>
                    <a:pt x="26" y="10"/>
                  </a:moveTo>
                  <a:cubicBezTo>
                    <a:pt x="22" y="10"/>
                    <a:pt x="18" y="9"/>
                    <a:pt x="15" y="7"/>
                  </a:cubicBezTo>
                  <a:cubicBezTo>
                    <a:pt x="13" y="6"/>
                    <a:pt x="12" y="5"/>
                    <a:pt x="10" y="4"/>
                  </a:cubicBezTo>
                  <a:cubicBezTo>
                    <a:pt x="9" y="3"/>
                    <a:pt x="7" y="3"/>
                    <a:pt x="6" y="2"/>
                  </a:cubicBezTo>
                  <a:cubicBezTo>
                    <a:pt x="3" y="0"/>
                    <a:pt x="0" y="5"/>
                    <a:pt x="2" y="7"/>
                  </a:cubicBezTo>
                  <a:cubicBezTo>
                    <a:pt x="3" y="8"/>
                    <a:pt x="3" y="8"/>
                    <a:pt x="3" y="9"/>
                  </a:cubicBezTo>
                  <a:cubicBezTo>
                    <a:pt x="4" y="10"/>
                    <a:pt x="5" y="11"/>
                    <a:pt x="6" y="12"/>
                  </a:cubicBezTo>
                  <a:cubicBezTo>
                    <a:pt x="7" y="14"/>
                    <a:pt x="9" y="15"/>
                    <a:pt x="11" y="16"/>
                  </a:cubicBezTo>
                  <a:cubicBezTo>
                    <a:pt x="16" y="19"/>
                    <a:pt x="21" y="21"/>
                    <a:pt x="26" y="21"/>
                  </a:cubicBezTo>
                  <a:cubicBezTo>
                    <a:pt x="33" y="21"/>
                    <a:pt x="33" y="11"/>
                    <a:pt x="26" y="1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200" name="Freeform 72">
              <a:extLst>
                <a:ext uri="{FF2B5EF4-FFF2-40B4-BE49-F238E27FC236}">
                  <a16:creationId xmlns="" xmlns:a16="http://schemas.microsoft.com/office/drawing/2014/main" id="{C44DC0CB-E5E3-42BB-BD2B-00A716827DA9}"/>
                </a:ext>
              </a:extLst>
            </p:cNvPr>
            <p:cNvSpPr>
              <a:spLocks/>
            </p:cNvSpPr>
            <p:nvPr/>
          </p:nvSpPr>
          <p:spPr bwMode="auto">
            <a:xfrm>
              <a:off x="3599254" y="3059895"/>
              <a:ext cx="182034" cy="167274"/>
            </a:xfrm>
            <a:custGeom>
              <a:avLst/>
              <a:gdLst>
                <a:gd name="T0" fmla="*/ 2147483646 w 31"/>
                <a:gd name="T1" fmla="*/ 2147483646 h 29"/>
                <a:gd name="T2" fmla="*/ 2147483646 w 31"/>
                <a:gd name="T3" fmla="*/ 2147483646 h 29"/>
                <a:gd name="T4" fmla="*/ 2147483646 w 31"/>
                <a:gd name="T5" fmla="*/ 2147483646 h 29"/>
                <a:gd name="T6" fmla="*/ 2147483646 w 31"/>
                <a:gd name="T7" fmla="*/ 2147483646 h 29"/>
                <a:gd name="T8" fmla="*/ 2147483646 w 31"/>
                <a:gd name="T9" fmla="*/ 2147483646 h 29"/>
                <a:gd name="T10" fmla="*/ 2147483646 w 31"/>
                <a:gd name="T11" fmla="*/ 2147483646 h 29"/>
                <a:gd name="T12" fmla="*/ 2147483646 w 31"/>
                <a:gd name="T13" fmla="*/ 2147483646 h 29"/>
                <a:gd name="T14" fmla="*/ 2147483646 w 31"/>
                <a:gd name="T15" fmla="*/ 2147483646 h 29"/>
                <a:gd name="T16" fmla="*/ 2147483646 w 31"/>
                <a:gd name="T17" fmla="*/ 2147483646 h 29"/>
                <a:gd name="T18" fmla="*/ 2147483646 w 31"/>
                <a:gd name="T19" fmla="*/ 2147483646 h 2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1" h="29">
                  <a:moveTo>
                    <a:pt x="25" y="1"/>
                  </a:moveTo>
                  <a:cubicBezTo>
                    <a:pt x="22" y="2"/>
                    <a:pt x="21" y="5"/>
                    <a:pt x="19" y="7"/>
                  </a:cubicBezTo>
                  <a:cubicBezTo>
                    <a:pt x="16" y="9"/>
                    <a:pt x="14" y="12"/>
                    <a:pt x="11" y="15"/>
                  </a:cubicBezTo>
                  <a:cubicBezTo>
                    <a:pt x="9" y="17"/>
                    <a:pt x="4" y="21"/>
                    <a:pt x="3" y="24"/>
                  </a:cubicBezTo>
                  <a:cubicBezTo>
                    <a:pt x="3" y="24"/>
                    <a:pt x="3" y="24"/>
                    <a:pt x="3" y="24"/>
                  </a:cubicBezTo>
                  <a:cubicBezTo>
                    <a:pt x="0" y="25"/>
                    <a:pt x="1" y="28"/>
                    <a:pt x="3" y="28"/>
                  </a:cubicBezTo>
                  <a:cubicBezTo>
                    <a:pt x="4" y="28"/>
                    <a:pt x="4" y="28"/>
                    <a:pt x="4" y="28"/>
                  </a:cubicBezTo>
                  <a:cubicBezTo>
                    <a:pt x="9" y="29"/>
                    <a:pt x="15" y="23"/>
                    <a:pt x="18" y="21"/>
                  </a:cubicBezTo>
                  <a:cubicBezTo>
                    <a:pt x="23" y="17"/>
                    <a:pt x="31" y="12"/>
                    <a:pt x="31" y="5"/>
                  </a:cubicBezTo>
                  <a:cubicBezTo>
                    <a:pt x="31" y="1"/>
                    <a:pt x="28" y="0"/>
                    <a:pt x="25" y="1"/>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201" name="Freeform 73">
              <a:extLst>
                <a:ext uri="{FF2B5EF4-FFF2-40B4-BE49-F238E27FC236}">
                  <a16:creationId xmlns="" xmlns:a16="http://schemas.microsoft.com/office/drawing/2014/main" id="{BE9E855F-0F8E-4EE1-B706-C58C4A288110}"/>
                </a:ext>
              </a:extLst>
            </p:cNvPr>
            <p:cNvSpPr>
              <a:spLocks noEditPoints="1"/>
            </p:cNvSpPr>
            <p:nvPr/>
          </p:nvSpPr>
          <p:spPr bwMode="auto">
            <a:xfrm>
              <a:off x="2952068" y="799236"/>
              <a:ext cx="1330814" cy="1864614"/>
            </a:xfrm>
            <a:custGeom>
              <a:avLst/>
              <a:gdLst>
                <a:gd name="T0" fmla="*/ 2147483646 w 229"/>
                <a:gd name="T1" fmla="*/ 2147483646 h 320"/>
                <a:gd name="T2" fmla="*/ 2147483646 w 229"/>
                <a:gd name="T3" fmla="*/ 2147483646 h 320"/>
                <a:gd name="T4" fmla="*/ 2147483646 w 229"/>
                <a:gd name="T5" fmla="*/ 2147483646 h 320"/>
                <a:gd name="T6" fmla="*/ 2147483646 w 229"/>
                <a:gd name="T7" fmla="*/ 0 h 320"/>
                <a:gd name="T8" fmla="*/ 2147483646 w 229"/>
                <a:gd name="T9" fmla="*/ 2147483646 h 320"/>
                <a:gd name="T10" fmla="*/ 2147483646 w 229"/>
                <a:gd name="T11" fmla="*/ 2147483646 h 320"/>
                <a:gd name="T12" fmla="*/ 2147483646 w 229"/>
                <a:gd name="T13" fmla="*/ 2147483646 h 320"/>
                <a:gd name="T14" fmla="*/ 2147483646 w 229"/>
                <a:gd name="T15" fmla="*/ 2147483646 h 320"/>
                <a:gd name="T16" fmla="*/ 2147483646 w 229"/>
                <a:gd name="T17" fmla="*/ 2147483646 h 320"/>
                <a:gd name="T18" fmla="*/ 2147483646 w 229"/>
                <a:gd name="T19" fmla="*/ 2147483646 h 320"/>
                <a:gd name="T20" fmla="*/ 2147483646 w 229"/>
                <a:gd name="T21" fmla="*/ 2147483646 h 320"/>
                <a:gd name="T22" fmla="*/ 2147483646 w 229"/>
                <a:gd name="T23" fmla="*/ 2147483646 h 320"/>
                <a:gd name="T24" fmla="*/ 2147483646 w 229"/>
                <a:gd name="T25" fmla="*/ 2147483646 h 320"/>
                <a:gd name="T26" fmla="*/ 2147483646 w 229"/>
                <a:gd name="T27" fmla="*/ 2147483646 h 320"/>
                <a:gd name="T28" fmla="*/ 2147483646 w 229"/>
                <a:gd name="T29" fmla="*/ 2147483646 h 320"/>
                <a:gd name="T30" fmla="*/ 2147483646 w 229"/>
                <a:gd name="T31" fmla="*/ 2147483646 h 320"/>
                <a:gd name="T32" fmla="*/ 2147483646 w 229"/>
                <a:gd name="T33" fmla="*/ 2147483646 h 320"/>
                <a:gd name="T34" fmla="*/ 2147483646 w 229"/>
                <a:gd name="T35" fmla="*/ 2147483646 h 320"/>
                <a:gd name="T36" fmla="*/ 2147483646 w 229"/>
                <a:gd name="T37" fmla="*/ 2147483646 h 320"/>
                <a:gd name="T38" fmla="*/ 2147483646 w 229"/>
                <a:gd name="T39" fmla="*/ 2147483646 h 320"/>
                <a:gd name="T40" fmla="*/ 2147483646 w 229"/>
                <a:gd name="T41" fmla="*/ 2147483646 h 320"/>
                <a:gd name="T42" fmla="*/ 2147483646 w 229"/>
                <a:gd name="T43" fmla="*/ 2147483646 h 320"/>
                <a:gd name="T44" fmla="*/ 2147483646 w 229"/>
                <a:gd name="T45" fmla="*/ 2147483646 h 320"/>
                <a:gd name="T46" fmla="*/ 2147483646 w 229"/>
                <a:gd name="T47" fmla="*/ 2147483646 h 320"/>
                <a:gd name="T48" fmla="*/ 2147483646 w 229"/>
                <a:gd name="T49" fmla="*/ 2147483646 h 320"/>
                <a:gd name="T50" fmla="*/ 2147483646 w 229"/>
                <a:gd name="T51" fmla="*/ 2147483646 h 320"/>
                <a:gd name="T52" fmla="*/ 2147483646 w 229"/>
                <a:gd name="T53" fmla="*/ 2147483646 h 320"/>
                <a:gd name="T54" fmla="*/ 2147483646 w 229"/>
                <a:gd name="T55" fmla="*/ 2147483646 h 320"/>
                <a:gd name="T56" fmla="*/ 2147483646 w 229"/>
                <a:gd name="T57" fmla="*/ 2147483646 h 320"/>
                <a:gd name="T58" fmla="*/ 2147483646 w 229"/>
                <a:gd name="T59" fmla="*/ 2147483646 h 320"/>
                <a:gd name="T60" fmla="*/ 2147483646 w 229"/>
                <a:gd name="T61" fmla="*/ 2147483646 h 320"/>
                <a:gd name="T62" fmla="*/ 2147483646 w 229"/>
                <a:gd name="T63" fmla="*/ 2147483646 h 320"/>
                <a:gd name="T64" fmla="*/ 2147483646 w 229"/>
                <a:gd name="T65" fmla="*/ 2147483646 h 32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9" h="320">
                  <a:moveTo>
                    <a:pt x="220" y="240"/>
                  </a:moveTo>
                  <a:cubicBezTo>
                    <a:pt x="216" y="218"/>
                    <a:pt x="197" y="199"/>
                    <a:pt x="183" y="183"/>
                  </a:cubicBezTo>
                  <a:cubicBezTo>
                    <a:pt x="166" y="163"/>
                    <a:pt x="146" y="146"/>
                    <a:pt x="127" y="128"/>
                  </a:cubicBezTo>
                  <a:cubicBezTo>
                    <a:pt x="126" y="128"/>
                    <a:pt x="126" y="127"/>
                    <a:pt x="125" y="127"/>
                  </a:cubicBezTo>
                  <a:cubicBezTo>
                    <a:pt x="124" y="109"/>
                    <a:pt x="120" y="91"/>
                    <a:pt x="117" y="73"/>
                  </a:cubicBezTo>
                  <a:cubicBezTo>
                    <a:pt x="114" y="61"/>
                    <a:pt x="113" y="47"/>
                    <a:pt x="108" y="35"/>
                  </a:cubicBezTo>
                  <a:cubicBezTo>
                    <a:pt x="114" y="27"/>
                    <a:pt x="116" y="16"/>
                    <a:pt x="116" y="5"/>
                  </a:cubicBezTo>
                  <a:cubicBezTo>
                    <a:pt x="116" y="2"/>
                    <a:pt x="114" y="0"/>
                    <a:pt x="111" y="0"/>
                  </a:cubicBezTo>
                  <a:cubicBezTo>
                    <a:pt x="75" y="0"/>
                    <a:pt x="37" y="1"/>
                    <a:pt x="4" y="17"/>
                  </a:cubicBezTo>
                  <a:cubicBezTo>
                    <a:pt x="2" y="18"/>
                    <a:pt x="0" y="22"/>
                    <a:pt x="2" y="24"/>
                  </a:cubicBezTo>
                  <a:cubicBezTo>
                    <a:pt x="8" y="32"/>
                    <a:pt x="14" y="38"/>
                    <a:pt x="21" y="43"/>
                  </a:cubicBezTo>
                  <a:cubicBezTo>
                    <a:pt x="22" y="80"/>
                    <a:pt x="29" y="119"/>
                    <a:pt x="38" y="154"/>
                  </a:cubicBezTo>
                  <a:cubicBezTo>
                    <a:pt x="38" y="154"/>
                    <a:pt x="38" y="154"/>
                    <a:pt x="38" y="154"/>
                  </a:cubicBezTo>
                  <a:cubicBezTo>
                    <a:pt x="35" y="176"/>
                    <a:pt x="28" y="196"/>
                    <a:pt x="22" y="217"/>
                  </a:cubicBezTo>
                  <a:cubicBezTo>
                    <a:pt x="16" y="234"/>
                    <a:pt x="9" y="255"/>
                    <a:pt x="12" y="274"/>
                  </a:cubicBezTo>
                  <a:cubicBezTo>
                    <a:pt x="21" y="320"/>
                    <a:pt x="86" y="307"/>
                    <a:pt x="118" y="301"/>
                  </a:cubicBezTo>
                  <a:cubicBezTo>
                    <a:pt x="147" y="295"/>
                    <a:pt x="229" y="284"/>
                    <a:pt x="220" y="240"/>
                  </a:cubicBezTo>
                  <a:close/>
                  <a:moveTo>
                    <a:pt x="206" y="252"/>
                  </a:moveTo>
                  <a:cubicBezTo>
                    <a:pt x="201" y="261"/>
                    <a:pt x="185" y="266"/>
                    <a:pt x="178" y="269"/>
                  </a:cubicBezTo>
                  <a:cubicBezTo>
                    <a:pt x="156" y="277"/>
                    <a:pt x="133" y="282"/>
                    <a:pt x="110" y="287"/>
                  </a:cubicBezTo>
                  <a:cubicBezTo>
                    <a:pt x="90" y="290"/>
                    <a:pt x="69" y="293"/>
                    <a:pt x="49" y="290"/>
                  </a:cubicBezTo>
                  <a:cubicBezTo>
                    <a:pt x="42" y="288"/>
                    <a:pt x="37" y="285"/>
                    <a:pt x="33" y="282"/>
                  </a:cubicBezTo>
                  <a:cubicBezTo>
                    <a:pt x="34" y="281"/>
                    <a:pt x="34" y="281"/>
                    <a:pt x="34" y="281"/>
                  </a:cubicBezTo>
                  <a:cubicBezTo>
                    <a:pt x="55" y="267"/>
                    <a:pt x="79" y="258"/>
                    <a:pt x="104" y="253"/>
                  </a:cubicBezTo>
                  <a:cubicBezTo>
                    <a:pt x="126" y="248"/>
                    <a:pt x="150" y="251"/>
                    <a:pt x="173" y="245"/>
                  </a:cubicBezTo>
                  <a:cubicBezTo>
                    <a:pt x="175" y="245"/>
                    <a:pt x="175" y="241"/>
                    <a:pt x="173" y="240"/>
                  </a:cubicBezTo>
                  <a:cubicBezTo>
                    <a:pt x="150" y="235"/>
                    <a:pt x="124" y="240"/>
                    <a:pt x="101" y="245"/>
                  </a:cubicBezTo>
                  <a:cubicBezTo>
                    <a:pt x="75" y="250"/>
                    <a:pt x="51" y="260"/>
                    <a:pt x="32" y="279"/>
                  </a:cubicBezTo>
                  <a:cubicBezTo>
                    <a:pt x="32" y="280"/>
                    <a:pt x="32" y="280"/>
                    <a:pt x="32" y="280"/>
                  </a:cubicBezTo>
                  <a:cubicBezTo>
                    <a:pt x="27" y="273"/>
                    <a:pt x="27" y="263"/>
                    <a:pt x="28" y="253"/>
                  </a:cubicBezTo>
                  <a:cubicBezTo>
                    <a:pt x="33" y="220"/>
                    <a:pt x="51" y="189"/>
                    <a:pt x="49" y="155"/>
                  </a:cubicBezTo>
                  <a:cubicBezTo>
                    <a:pt x="49" y="154"/>
                    <a:pt x="49" y="154"/>
                    <a:pt x="49" y="154"/>
                  </a:cubicBezTo>
                  <a:cubicBezTo>
                    <a:pt x="59" y="153"/>
                    <a:pt x="69" y="150"/>
                    <a:pt x="76" y="144"/>
                  </a:cubicBezTo>
                  <a:cubicBezTo>
                    <a:pt x="78" y="142"/>
                    <a:pt x="76" y="137"/>
                    <a:pt x="72" y="138"/>
                  </a:cubicBezTo>
                  <a:cubicBezTo>
                    <a:pt x="69" y="140"/>
                    <a:pt x="65" y="142"/>
                    <a:pt x="61" y="143"/>
                  </a:cubicBezTo>
                  <a:cubicBezTo>
                    <a:pt x="58" y="145"/>
                    <a:pt x="53" y="147"/>
                    <a:pt x="49" y="148"/>
                  </a:cubicBezTo>
                  <a:cubicBezTo>
                    <a:pt x="48" y="141"/>
                    <a:pt x="47" y="135"/>
                    <a:pt x="45" y="128"/>
                  </a:cubicBezTo>
                  <a:cubicBezTo>
                    <a:pt x="49" y="126"/>
                    <a:pt x="52" y="125"/>
                    <a:pt x="55" y="124"/>
                  </a:cubicBezTo>
                  <a:cubicBezTo>
                    <a:pt x="59" y="123"/>
                    <a:pt x="65" y="123"/>
                    <a:pt x="67" y="119"/>
                  </a:cubicBezTo>
                  <a:cubicBezTo>
                    <a:pt x="68" y="117"/>
                    <a:pt x="68" y="116"/>
                    <a:pt x="67" y="115"/>
                  </a:cubicBezTo>
                  <a:cubicBezTo>
                    <a:pt x="62" y="113"/>
                    <a:pt x="57" y="116"/>
                    <a:pt x="53" y="118"/>
                  </a:cubicBezTo>
                  <a:cubicBezTo>
                    <a:pt x="50" y="119"/>
                    <a:pt x="47" y="121"/>
                    <a:pt x="45" y="123"/>
                  </a:cubicBezTo>
                  <a:cubicBezTo>
                    <a:pt x="43" y="115"/>
                    <a:pt x="42" y="108"/>
                    <a:pt x="41" y="101"/>
                  </a:cubicBezTo>
                  <a:cubicBezTo>
                    <a:pt x="44" y="101"/>
                    <a:pt x="48" y="102"/>
                    <a:pt x="51" y="102"/>
                  </a:cubicBezTo>
                  <a:cubicBezTo>
                    <a:pt x="56" y="102"/>
                    <a:pt x="62" y="102"/>
                    <a:pt x="65" y="97"/>
                  </a:cubicBezTo>
                  <a:cubicBezTo>
                    <a:pt x="66" y="96"/>
                    <a:pt x="66" y="94"/>
                    <a:pt x="64" y="93"/>
                  </a:cubicBezTo>
                  <a:cubicBezTo>
                    <a:pt x="60" y="92"/>
                    <a:pt x="56" y="94"/>
                    <a:pt x="52" y="94"/>
                  </a:cubicBezTo>
                  <a:cubicBezTo>
                    <a:pt x="48" y="95"/>
                    <a:pt x="44" y="96"/>
                    <a:pt x="40" y="96"/>
                  </a:cubicBezTo>
                  <a:cubicBezTo>
                    <a:pt x="40" y="91"/>
                    <a:pt x="39" y="86"/>
                    <a:pt x="38" y="81"/>
                  </a:cubicBezTo>
                  <a:cubicBezTo>
                    <a:pt x="40" y="81"/>
                    <a:pt x="42" y="80"/>
                    <a:pt x="44" y="79"/>
                  </a:cubicBezTo>
                  <a:cubicBezTo>
                    <a:pt x="48" y="78"/>
                    <a:pt x="54" y="78"/>
                    <a:pt x="57" y="74"/>
                  </a:cubicBezTo>
                  <a:cubicBezTo>
                    <a:pt x="58" y="72"/>
                    <a:pt x="58" y="70"/>
                    <a:pt x="55" y="69"/>
                  </a:cubicBezTo>
                  <a:cubicBezTo>
                    <a:pt x="51" y="67"/>
                    <a:pt x="45" y="71"/>
                    <a:pt x="40" y="72"/>
                  </a:cubicBezTo>
                  <a:cubicBezTo>
                    <a:pt x="39" y="73"/>
                    <a:pt x="38" y="73"/>
                    <a:pt x="37" y="74"/>
                  </a:cubicBezTo>
                  <a:cubicBezTo>
                    <a:pt x="35" y="63"/>
                    <a:pt x="32" y="53"/>
                    <a:pt x="30" y="42"/>
                  </a:cubicBezTo>
                  <a:cubicBezTo>
                    <a:pt x="30" y="40"/>
                    <a:pt x="30" y="37"/>
                    <a:pt x="28" y="36"/>
                  </a:cubicBezTo>
                  <a:cubicBezTo>
                    <a:pt x="23" y="32"/>
                    <a:pt x="19" y="28"/>
                    <a:pt x="15" y="24"/>
                  </a:cubicBezTo>
                  <a:cubicBezTo>
                    <a:pt x="43" y="13"/>
                    <a:pt x="75" y="11"/>
                    <a:pt x="105" y="11"/>
                  </a:cubicBezTo>
                  <a:cubicBezTo>
                    <a:pt x="104" y="16"/>
                    <a:pt x="102" y="21"/>
                    <a:pt x="101" y="26"/>
                  </a:cubicBezTo>
                  <a:cubicBezTo>
                    <a:pt x="96" y="23"/>
                    <a:pt x="91" y="27"/>
                    <a:pt x="90" y="32"/>
                  </a:cubicBezTo>
                  <a:cubicBezTo>
                    <a:pt x="89" y="46"/>
                    <a:pt x="97" y="64"/>
                    <a:pt x="100" y="78"/>
                  </a:cubicBezTo>
                  <a:cubicBezTo>
                    <a:pt x="104" y="96"/>
                    <a:pt x="107" y="115"/>
                    <a:pt x="112" y="132"/>
                  </a:cubicBezTo>
                  <a:cubicBezTo>
                    <a:pt x="112" y="134"/>
                    <a:pt x="113" y="134"/>
                    <a:pt x="114" y="135"/>
                  </a:cubicBezTo>
                  <a:cubicBezTo>
                    <a:pt x="114" y="136"/>
                    <a:pt x="115" y="138"/>
                    <a:pt x="116" y="139"/>
                  </a:cubicBezTo>
                  <a:cubicBezTo>
                    <a:pt x="146" y="166"/>
                    <a:pt x="180" y="194"/>
                    <a:pt x="201" y="230"/>
                  </a:cubicBezTo>
                  <a:cubicBezTo>
                    <a:pt x="204" y="236"/>
                    <a:pt x="209" y="245"/>
                    <a:pt x="206" y="25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202" name="Freeform 74">
              <a:extLst>
                <a:ext uri="{FF2B5EF4-FFF2-40B4-BE49-F238E27FC236}">
                  <a16:creationId xmlns="" xmlns:a16="http://schemas.microsoft.com/office/drawing/2014/main" id="{CB955C1E-539A-43B8-95BF-CA3E1C5342F9}"/>
                </a:ext>
              </a:extLst>
            </p:cNvPr>
            <p:cNvSpPr>
              <a:spLocks noEditPoints="1"/>
            </p:cNvSpPr>
            <p:nvPr/>
          </p:nvSpPr>
          <p:spPr bwMode="auto">
            <a:xfrm>
              <a:off x="3624654" y="344152"/>
              <a:ext cx="238612" cy="302571"/>
            </a:xfrm>
            <a:custGeom>
              <a:avLst/>
              <a:gdLst>
                <a:gd name="T0" fmla="*/ 2147483646 w 41"/>
                <a:gd name="T1" fmla="*/ 2147483646 h 52"/>
                <a:gd name="T2" fmla="*/ 2147483646 w 41"/>
                <a:gd name="T3" fmla="*/ 2147483646 h 52"/>
                <a:gd name="T4" fmla="*/ 2147483646 w 41"/>
                <a:gd name="T5" fmla="*/ 2147483646 h 52"/>
                <a:gd name="T6" fmla="*/ 2147483646 w 41"/>
                <a:gd name="T7" fmla="*/ 2147483646 h 52"/>
                <a:gd name="T8" fmla="*/ 2147483646 w 41"/>
                <a:gd name="T9" fmla="*/ 2147483646 h 52"/>
                <a:gd name="T10" fmla="*/ 2147483646 w 41"/>
                <a:gd name="T11" fmla="*/ 2147483646 h 52"/>
                <a:gd name="T12" fmla="*/ 2147483646 w 41"/>
                <a:gd name="T13" fmla="*/ 2147483646 h 52"/>
                <a:gd name="T14" fmla="*/ 2147483646 w 41"/>
                <a:gd name="T15" fmla="*/ 2147483646 h 52"/>
                <a:gd name="T16" fmla="*/ 2147483646 w 41"/>
                <a:gd name="T17" fmla="*/ 2147483646 h 52"/>
                <a:gd name="T18" fmla="*/ 2147483646 w 41"/>
                <a:gd name="T19" fmla="*/ 2147483646 h 52"/>
                <a:gd name="T20" fmla="*/ 2147483646 w 41"/>
                <a:gd name="T21" fmla="*/ 2147483646 h 52"/>
                <a:gd name="T22" fmla="*/ 2147483646 w 41"/>
                <a:gd name="T23" fmla="*/ 2147483646 h 5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1" h="52">
                  <a:moveTo>
                    <a:pt x="35" y="12"/>
                  </a:moveTo>
                  <a:cubicBezTo>
                    <a:pt x="27" y="0"/>
                    <a:pt x="11" y="4"/>
                    <a:pt x="3" y="14"/>
                  </a:cubicBezTo>
                  <a:cubicBezTo>
                    <a:pt x="1" y="17"/>
                    <a:pt x="3" y="21"/>
                    <a:pt x="7" y="20"/>
                  </a:cubicBezTo>
                  <a:cubicBezTo>
                    <a:pt x="1" y="28"/>
                    <a:pt x="0" y="38"/>
                    <a:pt x="9" y="45"/>
                  </a:cubicBezTo>
                  <a:cubicBezTo>
                    <a:pt x="19" y="52"/>
                    <a:pt x="31" y="50"/>
                    <a:pt x="36" y="39"/>
                  </a:cubicBezTo>
                  <a:cubicBezTo>
                    <a:pt x="41" y="31"/>
                    <a:pt x="41" y="19"/>
                    <a:pt x="35" y="12"/>
                  </a:cubicBezTo>
                  <a:close/>
                  <a:moveTo>
                    <a:pt x="29" y="32"/>
                  </a:moveTo>
                  <a:cubicBezTo>
                    <a:pt x="27" y="37"/>
                    <a:pt x="24" y="41"/>
                    <a:pt x="19" y="40"/>
                  </a:cubicBezTo>
                  <a:cubicBezTo>
                    <a:pt x="14" y="38"/>
                    <a:pt x="9" y="36"/>
                    <a:pt x="9" y="30"/>
                  </a:cubicBezTo>
                  <a:cubicBezTo>
                    <a:pt x="9" y="25"/>
                    <a:pt x="11" y="20"/>
                    <a:pt x="15" y="17"/>
                  </a:cubicBezTo>
                  <a:cubicBezTo>
                    <a:pt x="19" y="16"/>
                    <a:pt x="23" y="15"/>
                    <a:pt x="26" y="17"/>
                  </a:cubicBezTo>
                  <a:cubicBezTo>
                    <a:pt x="30" y="21"/>
                    <a:pt x="30" y="28"/>
                    <a:pt x="29" y="3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203" name="Freeform 75">
              <a:extLst>
                <a:ext uri="{FF2B5EF4-FFF2-40B4-BE49-F238E27FC236}">
                  <a16:creationId xmlns="" xmlns:a16="http://schemas.microsoft.com/office/drawing/2014/main" id="{1D6C282F-F282-4E14-9F9F-1BBBB53469F3}"/>
                </a:ext>
              </a:extLst>
            </p:cNvPr>
            <p:cNvSpPr>
              <a:spLocks/>
            </p:cNvSpPr>
            <p:nvPr/>
          </p:nvSpPr>
          <p:spPr bwMode="auto">
            <a:xfrm>
              <a:off x="4045299" y="636882"/>
              <a:ext cx="410807" cy="383746"/>
            </a:xfrm>
            <a:custGeom>
              <a:avLst/>
              <a:gdLst>
                <a:gd name="T0" fmla="*/ 2147483646 w 71"/>
                <a:gd name="T1" fmla="*/ 2147483646 h 66"/>
                <a:gd name="T2" fmla="*/ 2147483646 w 71"/>
                <a:gd name="T3" fmla="*/ 2147483646 h 66"/>
                <a:gd name="T4" fmla="*/ 2147483646 w 71"/>
                <a:gd name="T5" fmla="*/ 2147483646 h 66"/>
                <a:gd name="T6" fmla="*/ 2147483646 w 71"/>
                <a:gd name="T7" fmla="*/ 2147483646 h 66"/>
                <a:gd name="T8" fmla="*/ 2147483646 w 71"/>
                <a:gd name="T9" fmla="*/ 2147483646 h 66"/>
                <a:gd name="T10" fmla="*/ 2147483646 w 71"/>
                <a:gd name="T11" fmla="*/ 2147483646 h 66"/>
                <a:gd name="T12" fmla="*/ 2147483646 w 71"/>
                <a:gd name="T13" fmla="*/ 2147483646 h 66"/>
                <a:gd name="T14" fmla="*/ 2147483646 w 71"/>
                <a:gd name="T15" fmla="*/ 2147483646 h 66"/>
                <a:gd name="T16" fmla="*/ 2147483646 w 71"/>
                <a:gd name="T17" fmla="*/ 2147483646 h 66"/>
                <a:gd name="T18" fmla="*/ 2147483646 w 71"/>
                <a:gd name="T19" fmla="*/ 2147483646 h 6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1" h="66">
                  <a:moveTo>
                    <a:pt x="39" y="1"/>
                  </a:moveTo>
                  <a:cubicBezTo>
                    <a:pt x="36" y="0"/>
                    <a:pt x="34" y="4"/>
                    <a:pt x="36" y="6"/>
                  </a:cubicBezTo>
                  <a:cubicBezTo>
                    <a:pt x="43" y="15"/>
                    <a:pt x="51" y="22"/>
                    <a:pt x="51" y="34"/>
                  </a:cubicBezTo>
                  <a:cubicBezTo>
                    <a:pt x="51" y="42"/>
                    <a:pt x="46" y="50"/>
                    <a:pt x="39" y="54"/>
                  </a:cubicBezTo>
                  <a:cubicBezTo>
                    <a:pt x="30" y="59"/>
                    <a:pt x="19" y="52"/>
                    <a:pt x="14" y="44"/>
                  </a:cubicBezTo>
                  <a:cubicBezTo>
                    <a:pt x="2" y="27"/>
                    <a:pt x="22" y="14"/>
                    <a:pt x="37" y="17"/>
                  </a:cubicBezTo>
                  <a:cubicBezTo>
                    <a:pt x="40" y="18"/>
                    <a:pt x="42" y="14"/>
                    <a:pt x="39" y="13"/>
                  </a:cubicBezTo>
                  <a:cubicBezTo>
                    <a:pt x="24" y="6"/>
                    <a:pt x="2" y="13"/>
                    <a:pt x="1" y="32"/>
                  </a:cubicBezTo>
                  <a:cubicBezTo>
                    <a:pt x="0" y="50"/>
                    <a:pt x="16" y="66"/>
                    <a:pt x="33" y="66"/>
                  </a:cubicBezTo>
                  <a:cubicBezTo>
                    <a:pt x="69" y="66"/>
                    <a:pt x="71" y="9"/>
                    <a:pt x="39" y="1"/>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204" name="Freeform 76">
              <a:extLst>
                <a:ext uri="{FF2B5EF4-FFF2-40B4-BE49-F238E27FC236}">
                  <a16:creationId xmlns="" xmlns:a16="http://schemas.microsoft.com/office/drawing/2014/main" id="{3EFAA7B6-F580-457E-9A2E-A0CDF5D331C5}"/>
                </a:ext>
              </a:extLst>
            </p:cNvPr>
            <p:cNvSpPr>
              <a:spLocks/>
            </p:cNvSpPr>
            <p:nvPr/>
          </p:nvSpPr>
          <p:spPr bwMode="auto">
            <a:xfrm>
              <a:off x="4207653" y="774637"/>
              <a:ext cx="93476" cy="135296"/>
            </a:xfrm>
            <a:custGeom>
              <a:avLst/>
              <a:gdLst>
                <a:gd name="T0" fmla="*/ 2147483646 w 16"/>
                <a:gd name="T1" fmla="*/ 2147483646 h 23"/>
                <a:gd name="T2" fmla="*/ 2147483646 w 16"/>
                <a:gd name="T3" fmla="*/ 2147483646 h 23"/>
                <a:gd name="T4" fmla="*/ 2147483646 w 16"/>
                <a:gd name="T5" fmla="*/ 2147483646 h 23"/>
                <a:gd name="T6" fmla="*/ 2147483646 w 16"/>
                <a:gd name="T7" fmla="*/ 2147483646 h 23"/>
                <a:gd name="T8" fmla="*/ 2147483646 w 16"/>
                <a:gd name="T9" fmla="*/ 2147483646 h 23"/>
                <a:gd name="T10" fmla="*/ 2147483646 w 16"/>
                <a:gd name="T11" fmla="*/ 2147483646 h 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 h="23">
                  <a:moveTo>
                    <a:pt x="6" y="1"/>
                  </a:moveTo>
                  <a:cubicBezTo>
                    <a:pt x="3" y="0"/>
                    <a:pt x="0" y="5"/>
                    <a:pt x="3" y="7"/>
                  </a:cubicBezTo>
                  <a:cubicBezTo>
                    <a:pt x="5" y="8"/>
                    <a:pt x="6" y="10"/>
                    <a:pt x="6" y="12"/>
                  </a:cubicBezTo>
                  <a:cubicBezTo>
                    <a:pt x="6" y="15"/>
                    <a:pt x="6" y="18"/>
                    <a:pt x="8" y="21"/>
                  </a:cubicBezTo>
                  <a:cubicBezTo>
                    <a:pt x="9" y="23"/>
                    <a:pt x="11" y="23"/>
                    <a:pt x="12" y="21"/>
                  </a:cubicBezTo>
                  <a:cubicBezTo>
                    <a:pt x="16" y="15"/>
                    <a:pt x="13" y="5"/>
                    <a:pt x="6" y="1"/>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205" name="Freeform 77">
              <a:extLst>
                <a:ext uri="{FF2B5EF4-FFF2-40B4-BE49-F238E27FC236}">
                  <a16:creationId xmlns="" xmlns:a16="http://schemas.microsoft.com/office/drawing/2014/main" id="{FCDB4FEA-7E29-421F-A57F-9A3E80AD5628}"/>
                </a:ext>
              </a:extLst>
            </p:cNvPr>
            <p:cNvSpPr>
              <a:spLocks noEditPoints="1"/>
            </p:cNvSpPr>
            <p:nvPr/>
          </p:nvSpPr>
          <p:spPr bwMode="auto">
            <a:xfrm>
              <a:off x="1449290" y="76022"/>
              <a:ext cx="1527607" cy="1608784"/>
            </a:xfrm>
            <a:custGeom>
              <a:avLst/>
              <a:gdLst>
                <a:gd name="T0" fmla="*/ 2147483646 w 263"/>
                <a:gd name="T1" fmla="*/ 2147483646 h 276"/>
                <a:gd name="T2" fmla="*/ 2147483646 w 263"/>
                <a:gd name="T3" fmla="*/ 2147483646 h 276"/>
                <a:gd name="T4" fmla="*/ 2147483646 w 263"/>
                <a:gd name="T5" fmla="*/ 2147483646 h 276"/>
                <a:gd name="T6" fmla="*/ 2147483646 w 263"/>
                <a:gd name="T7" fmla="*/ 2147483646 h 276"/>
                <a:gd name="T8" fmla="*/ 0 w 263"/>
                <a:gd name="T9" fmla="*/ 2147483646 h 276"/>
                <a:gd name="T10" fmla="*/ 2147483646 w 263"/>
                <a:gd name="T11" fmla="*/ 2147483646 h 276"/>
                <a:gd name="T12" fmla="*/ 2147483646 w 263"/>
                <a:gd name="T13" fmla="*/ 2147483646 h 276"/>
                <a:gd name="T14" fmla="*/ 2147483646 w 263"/>
                <a:gd name="T15" fmla="*/ 2147483646 h 276"/>
                <a:gd name="T16" fmla="*/ 2147483646 w 263"/>
                <a:gd name="T17" fmla="*/ 2147483646 h 276"/>
                <a:gd name="T18" fmla="*/ 2147483646 w 263"/>
                <a:gd name="T19" fmla="*/ 2147483646 h 276"/>
                <a:gd name="T20" fmla="*/ 2147483646 w 263"/>
                <a:gd name="T21" fmla="*/ 2147483646 h 276"/>
                <a:gd name="T22" fmla="*/ 2147483646 w 263"/>
                <a:gd name="T23" fmla="*/ 2147483646 h 276"/>
                <a:gd name="T24" fmla="*/ 2147483646 w 263"/>
                <a:gd name="T25" fmla="*/ 2147483646 h 276"/>
                <a:gd name="T26" fmla="*/ 2147483646 w 263"/>
                <a:gd name="T27" fmla="*/ 2147483646 h 276"/>
                <a:gd name="T28" fmla="*/ 2147483646 w 263"/>
                <a:gd name="T29" fmla="*/ 2147483646 h 27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63" h="276">
                  <a:moveTo>
                    <a:pt x="245" y="63"/>
                  </a:moveTo>
                  <a:cubicBezTo>
                    <a:pt x="229" y="39"/>
                    <a:pt x="201" y="23"/>
                    <a:pt x="176" y="9"/>
                  </a:cubicBezTo>
                  <a:cubicBezTo>
                    <a:pt x="170" y="6"/>
                    <a:pt x="165" y="14"/>
                    <a:pt x="169" y="19"/>
                  </a:cubicBezTo>
                  <a:cubicBezTo>
                    <a:pt x="134" y="0"/>
                    <a:pt x="95" y="0"/>
                    <a:pt x="60" y="25"/>
                  </a:cubicBezTo>
                  <a:cubicBezTo>
                    <a:pt x="22" y="53"/>
                    <a:pt x="1" y="101"/>
                    <a:pt x="0" y="148"/>
                  </a:cubicBezTo>
                  <a:cubicBezTo>
                    <a:pt x="0" y="199"/>
                    <a:pt x="32" y="238"/>
                    <a:pt x="80" y="252"/>
                  </a:cubicBezTo>
                  <a:cubicBezTo>
                    <a:pt x="161" y="276"/>
                    <a:pt x="237" y="228"/>
                    <a:pt x="256" y="147"/>
                  </a:cubicBezTo>
                  <a:cubicBezTo>
                    <a:pt x="263" y="118"/>
                    <a:pt x="262" y="88"/>
                    <a:pt x="245" y="63"/>
                  </a:cubicBezTo>
                  <a:close/>
                  <a:moveTo>
                    <a:pt x="181" y="231"/>
                  </a:moveTo>
                  <a:cubicBezTo>
                    <a:pt x="128" y="263"/>
                    <a:pt x="40" y="244"/>
                    <a:pt x="18" y="182"/>
                  </a:cubicBezTo>
                  <a:cubicBezTo>
                    <a:pt x="2" y="137"/>
                    <a:pt x="20" y="84"/>
                    <a:pt x="50" y="50"/>
                  </a:cubicBezTo>
                  <a:cubicBezTo>
                    <a:pt x="88" y="6"/>
                    <a:pt x="142" y="4"/>
                    <a:pt x="189" y="34"/>
                  </a:cubicBezTo>
                  <a:cubicBezTo>
                    <a:pt x="190" y="35"/>
                    <a:pt x="191" y="34"/>
                    <a:pt x="190" y="33"/>
                  </a:cubicBezTo>
                  <a:cubicBezTo>
                    <a:pt x="219" y="52"/>
                    <a:pt x="246" y="71"/>
                    <a:pt x="248" y="111"/>
                  </a:cubicBezTo>
                  <a:cubicBezTo>
                    <a:pt x="251" y="160"/>
                    <a:pt x="222" y="207"/>
                    <a:pt x="181" y="231"/>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206" name="Freeform 78">
              <a:extLst>
                <a:ext uri="{FF2B5EF4-FFF2-40B4-BE49-F238E27FC236}">
                  <a16:creationId xmlns="" xmlns:a16="http://schemas.microsoft.com/office/drawing/2014/main" id="{200B8E63-12D5-425E-825F-1DA2C0A52B43}"/>
                </a:ext>
              </a:extLst>
            </p:cNvPr>
            <p:cNvSpPr>
              <a:spLocks/>
            </p:cNvSpPr>
            <p:nvPr/>
          </p:nvSpPr>
          <p:spPr bwMode="auto">
            <a:xfrm>
              <a:off x="1960952" y="629502"/>
              <a:ext cx="376367" cy="361608"/>
            </a:xfrm>
            <a:custGeom>
              <a:avLst/>
              <a:gdLst>
                <a:gd name="T0" fmla="*/ 2147483646 w 65"/>
                <a:gd name="T1" fmla="*/ 2147483646 h 62"/>
                <a:gd name="T2" fmla="*/ 2147483646 w 65"/>
                <a:gd name="T3" fmla="*/ 2147483646 h 62"/>
                <a:gd name="T4" fmla="*/ 2147483646 w 65"/>
                <a:gd name="T5" fmla="*/ 2147483646 h 62"/>
                <a:gd name="T6" fmla="*/ 2147483646 w 65"/>
                <a:gd name="T7" fmla="*/ 2147483646 h 62"/>
                <a:gd name="T8" fmla="*/ 2147483646 w 65"/>
                <a:gd name="T9" fmla="*/ 2147483646 h 62"/>
                <a:gd name="T10" fmla="*/ 2147483646 w 65"/>
                <a:gd name="T11" fmla="*/ 2147483646 h 62"/>
                <a:gd name="T12" fmla="*/ 2147483646 w 65"/>
                <a:gd name="T13" fmla="*/ 2147483646 h 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5" h="62">
                  <a:moveTo>
                    <a:pt x="63" y="8"/>
                  </a:moveTo>
                  <a:cubicBezTo>
                    <a:pt x="61" y="0"/>
                    <a:pt x="50" y="3"/>
                    <a:pt x="49" y="10"/>
                  </a:cubicBezTo>
                  <a:cubicBezTo>
                    <a:pt x="48" y="23"/>
                    <a:pt x="49" y="36"/>
                    <a:pt x="38" y="44"/>
                  </a:cubicBezTo>
                  <a:cubicBezTo>
                    <a:pt x="26" y="53"/>
                    <a:pt x="12" y="41"/>
                    <a:pt x="4" y="33"/>
                  </a:cubicBezTo>
                  <a:cubicBezTo>
                    <a:pt x="2" y="31"/>
                    <a:pt x="0" y="33"/>
                    <a:pt x="1" y="35"/>
                  </a:cubicBezTo>
                  <a:cubicBezTo>
                    <a:pt x="9" y="50"/>
                    <a:pt x="24" y="62"/>
                    <a:pt x="41" y="54"/>
                  </a:cubicBezTo>
                  <a:cubicBezTo>
                    <a:pt x="58" y="47"/>
                    <a:pt x="65" y="25"/>
                    <a:pt x="63" y="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207" name="Freeform 79">
              <a:extLst>
                <a:ext uri="{FF2B5EF4-FFF2-40B4-BE49-F238E27FC236}">
                  <a16:creationId xmlns="" xmlns:a16="http://schemas.microsoft.com/office/drawing/2014/main" id="{4622A1DB-6D7E-4AB2-B7A3-541DAAA4DC7F}"/>
                </a:ext>
              </a:extLst>
            </p:cNvPr>
            <p:cNvSpPr>
              <a:spLocks/>
            </p:cNvSpPr>
            <p:nvPr/>
          </p:nvSpPr>
          <p:spPr bwMode="auto">
            <a:xfrm>
              <a:off x="1697740" y="811536"/>
              <a:ext cx="88557" cy="110697"/>
            </a:xfrm>
            <a:custGeom>
              <a:avLst/>
              <a:gdLst>
                <a:gd name="T0" fmla="*/ 2147483646 w 15"/>
                <a:gd name="T1" fmla="*/ 2147483646 h 19"/>
                <a:gd name="T2" fmla="*/ 2147483646 w 15"/>
                <a:gd name="T3" fmla="*/ 2147483646 h 19"/>
                <a:gd name="T4" fmla="*/ 2147483646 w 15"/>
                <a:gd name="T5" fmla="*/ 2147483646 h 19"/>
                <a:gd name="T6" fmla="*/ 2147483646 w 15"/>
                <a:gd name="T7" fmla="*/ 2147483646 h 19"/>
                <a:gd name="T8" fmla="*/ 2147483646 w 15"/>
                <a:gd name="T9" fmla="*/ 2147483646 h 19"/>
                <a:gd name="T10" fmla="*/ 2147483646 w 15"/>
                <a:gd name="T11" fmla="*/ 2147483646 h 19"/>
                <a:gd name="T12" fmla="*/ 2147483646 w 15"/>
                <a:gd name="T13" fmla="*/ 2147483646 h 19"/>
                <a:gd name="T14" fmla="*/ 2147483646 w 15"/>
                <a:gd name="T15" fmla="*/ 2147483646 h 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 h="19">
                  <a:moveTo>
                    <a:pt x="13" y="4"/>
                  </a:moveTo>
                  <a:cubicBezTo>
                    <a:pt x="10" y="3"/>
                    <a:pt x="6" y="0"/>
                    <a:pt x="2" y="3"/>
                  </a:cubicBezTo>
                  <a:cubicBezTo>
                    <a:pt x="0" y="6"/>
                    <a:pt x="1" y="9"/>
                    <a:pt x="2" y="12"/>
                  </a:cubicBezTo>
                  <a:cubicBezTo>
                    <a:pt x="2" y="12"/>
                    <a:pt x="2" y="12"/>
                    <a:pt x="2" y="12"/>
                  </a:cubicBezTo>
                  <a:cubicBezTo>
                    <a:pt x="1" y="17"/>
                    <a:pt x="7" y="18"/>
                    <a:pt x="10" y="19"/>
                  </a:cubicBezTo>
                  <a:cubicBezTo>
                    <a:pt x="13" y="19"/>
                    <a:pt x="15" y="16"/>
                    <a:pt x="15" y="14"/>
                  </a:cubicBezTo>
                  <a:cubicBezTo>
                    <a:pt x="15" y="12"/>
                    <a:pt x="15" y="10"/>
                    <a:pt x="15" y="9"/>
                  </a:cubicBezTo>
                  <a:cubicBezTo>
                    <a:pt x="15" y="7"/>
                    <a:pt x="14" y="5"/>
                    <a:pt x="13" y="4"/>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208" name="Freeform 80">
              <a:extLst>
                <a:ext uri="{FF2B5EF4-FFF2-40B4-BE49-F238E27FC236}">
                  <a16:creationId xmlns="" xmlns:a16="http://schemas.microsoft.com/office/drawing/2014/main" id="{DA4A8035-C5B7-441A-81ED-A54D0D9D4A48}"/>
                </a:ext>
              </a:extLst>
            </p:cNvPr>
            <p:cNvSpPr>
              <a:spLocks/>
            </p:cNvSpPr>
            <p:nvPr/>
          </p:nvSpPr>
          <p:spPr bwMode="auto">
            <a:xfrm>
              <a:off x="2379137" y="479447"/>
              <a:ext cx="127916" cy="103316"/>
            </a:xfrm>
            <a:custGeom>
              <a:avLst/>
              <a:gdLst>
                <a:gd name="T0" fmla="*/ 2147483646 w 22"/>
                <a:gd name="T1" fmla="*/ 2147483646 h 18"/>
                <a:gd name="T2" fmla="*/ 2147483646 w 22"/>
                <a:gd name="T3" fmla="*/ 2147483646 h 18"/>
                <a:gd name="T4" fmla="*/ 2147483646 w 22"/>
                <a:gd name="T5" fmla="*/ 2147483646 h 18"/>
                <a:gd name="T6" fmla="*/ 2147483646 w 22"/>
                <a:gd name="T7" fmla="*/ 2147483646 h 18"/>
                <a:gd name="T8" fmla="*/ 2147483646 w 22"/>
                <a:gd name="T9" fmla="*/ 2147483646 h 18"/>
                <a:gd name="T10" fmla="*/ 2147483646 w 22"/>
                <a:gd name="T11" fmla="*/ 2147483646 h 18"/>
                <a:gd name="T12" fmla="*/ 2147483646 w 22"/>
                <a:gd name="T13" fmla="*/ 2147483646 h 18"/>
                <a:gd name="T14" fmla="*/ 2147483646 w 22"/>
                <a:gd name="T15" fmla="*/ 2147483646 h 18"/>
                <a:gd name="T16" fmla="*/ 2147483646 w 22"/>
                <a:gd name="T17" fmla="*/ 2147483646 h 18"/>
                <a:gd name="T18" fmla="*/ 2147483646 w 22"/>
                <a:gd name="T19" fmla="*/ 2147483646 h 18"/>
                <a:gd name="T20" fmla="*/ 2147483646 w 22"/>
                <a:gd name="T21" fmla="*/ 2147483646 h 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2" h="18">
                  <a:moveTo>
                    <a:pt x="20" y="6"/>
                  </a:moveTo>
                  <a:cubicBezTo>
                    <a:pt x="19" y="5"/>
                    <a:pt x="19" y="4"/>
                    <a:pt x="18" y="4"/>
                  </a:cubicBezTo>
                  <a:cubicBezTo>
                    <a:pt x="17" y="2"/>
                    <a:pt x="15" y="1"/>
                    <a:pt x="12" y="1"/>
                  </a:cubicBezTo>
                  <a:cubicBezTo>
                    <a:pt x="10" y="0"/>
                    <a:pt x="8" y="1"/>
                    <a:pt x="6" y="2"/>
                  </a:cubicBezTo>
                  <a:cubicBezTo>
                    <a:pt x="4" y="3"/>
                    <a:pt x="1" y="5"/>
                    <a:pt x="1" y="8"/>
                  </a:cubicBezTo>
                  <a:cubicBezTo>
                    <a:pt x="0" y="11"/>
                    <a:pt x="2" y="14"/>
                    <a:pt x="5" y="15"/>
                  </a:cubicBezTo>
                  <a:cubicBezTo>
                    <a:pt x="7" y="16"/>
                    <a:pt x="9" y="17"/>
                    <a:pt x="12" y="18"/>
                  </a:cubicBezTo>
                  <a:cubicBezTo>
                    <a:pt x="13" y="18"/>
                    <a:pt x="14" y="17"/>
                    <a:pt x="15" y="17"/>
                  </a:cubicBezTo>
                  <a:cubicBezTo>
                    <a:pt x="16" y="17"/>
                    <a:pt x="16" y="17"/>
                    <a:pt x="17" y="16"/>
                  </a:cubicBezTo>
                  <a:cubicBezTo>
                    <a:pt x="19" y="16"/>
                    <a:pt x="20" y="14"/>
                    <a:pt x="21" y="12"/>
                  </a:cubicBezTo>
                  <a:cubicBezTo>
                    <a:pt x="22" y="10"/>
                    <a:pt x="21" y="8"/>
                    <a:pt x="20" y="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209" name="Freeform 81">
              <a:extLst>
                <a:ext uri="{FF2B5EF4-FFF2-40B4-BE49-F238E27FC236}">
                  <a16:creationId xmlns="" xmlns:a16="http://schemas.microsoft.com/office/drawing/2014/main" id="{B316EFC9-97D7-42DE-BBA5-3BB458206920}"/>
                </a:ext>
              </a:extLst>
            </p:cNvPr>
            <p:cNvSpPr>
              <a:spLocks/>
            </p:cNvSpPr>
            <p:nvPr/>
          </p:nvSpPr>
          <p:spPr bwMode="auto">
            <a:xfrm>
              <a:off x="9702299" y="4567823"/>
              <a:ext cx="947068" cy="565780"/>
            </a:xfrm>
            <a:custGeom>
              <a:avLst/>
              <a:gdLst>
                <a:gd name="T0" fmla="*/ 2147483646 w 163"/>
                <a:gd name="T1" fmla="*/ 2147483646 h 97"/>
                <a:gd name="T2" fmla="*/ 2147483646 w 163"/>
                <a:gd name="T3" fmla="*/ 2147483646 h 97"/>
                <a:gd name="T4" fmla="*/ 2147483646 w 163"/>
                <a:gd name="T5" fmla="*/ 2147483646 h 97"/>
                <a:gd name="T6" fmla="*/ 2147483646 w 163"/>
                <a:gd name="T7" fmla="*/ 2147483646 h 97"/>
                <a:gd name="T8" fmla="*/ 2147483646 w 163"/>
                <a:gd name="T9" fmla="*/ 2147483646 h 97"/>
                <a:gd name="T10" fmla="*/ 2147483646 w 163"/>
                <a:gd name="T11" fmla="*/ 2147483646 h 97"/>
                <a:gd name="T12" fmla="*/ 2147483646 w 163"/>
                <a:gd name="T13" fmla="*/ 2147483646 h 97"/>
                <a:gd name="T14" fmla="*/ 2147483646 w 163"/>
                <a:gd name="T15" fmla="*/ 2147483646 h 97"/>
                <a:gd name="T16" fmla="*/ 2147483646 w 163"/>
                <a:gd name="T17" fmla="*/ 2147483646 h 97"/>
                <a:gd name="T18" fmla="*/ 2147483646 w 163"/>
                <a:gd name="T19" fmla="*/ 2147483646 h 97"/>
                <a:gd name="T20" fmla="*/ 2147483646 w 163"/>
                <a:gd name="T21" fmla="*/ 2147483646 h 97"/>
                <a:gd name="T22" fmla="*/ 2147483646 w 163"/>
                <a:gd name="T23" fmla="*/ 2147483646 h 97"/>
                <a:gd name="T24" fmla="*/ 2147483646 w 163"/>
                <a:gd name="T25" fmla="*/ 2147483646 h 97"/>
                <a:gd name="T26" fmla="*/ 2147483646 w 163"/>
                <a:gd name="T27" fmla="*/ 2147483646 h 97"/>
                <a:gd name="T28" fmla="*/ 2147483646 w 163"/>
                <a:gd name="T29" fmla="*/ 2147483646 h 97"/>
                <a:gd name="T30" fmla="*/ 2147483646 w 163"/>
                <a:gd name="T31" fmla="*/ 2147483646 h 97"/>
                <a:gd name="T32" fmla="*/ 2147483646 w 163"/>
                <a:gd name="T33" fmla="*/ 2147483646 h 9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63" h="97">
                  <a:moveTo>
                    <a:pt x="145" y="50"/>
                  </a:moveTo>
                  <a:cubicBezTo>
                    <a:pt x="137" y="61"/>
                    <a:pt x="124" y="68"/>
                    <a:pt x="113" y="76"/>
                  </a:cubicBezTo>
                  <a:cubicBezTo>
                    <a:pt x="105" y="64"/>
                    <a:pt x="95" y="52"/>
                    <a:pt x="90" y="38"/>
                  </a:cubicBezTo>
                  <a:cubicBezTo>
                    <a:pt x="88" y="33"/>
                    <a:pt x="82" y="31"/>
                    <a:pt x="78" y="35"/>
                  </a:cubicBezTo>
                  <a:cubicBezTo>
                    <a:pt x="70" y="41"/>
                    <a:pt x="60" y="42"/>
                    <a:pt x="51" y="46"/>
                  </a:cubicBezTo>
                  <a:cubicBezTo>
                    <a:pt x="45" y="33"/>
                    <a:pt x="38" y="20"/>
                    <a:pt x="33" y="6"/>
                  </a:cubicBezTo>
                  <a:cubicBezTo>
                    <a:pt x="32" y="2"/>
                    <a:pt x="26" y="0"/>
                    <a:pt x="22" y="3"/>
                  </a:cubicBezTo>
                  <a:cubicBezTo>
                    <a:pt x="15" y="12"/>
                    <a:pt x="8" y="19"/>
                    <a:pt x="3" y="30"/>
                  </a:cubicBezTo>
                  <a:cubicBezTo>
                    <a:pt x="0" y="35"/>
                    <a:pt x="7" y="39"/>
                    <a:pt x="11" y="34"/>
                  </a:cubicBezTo>
                  <a:cubicBezTo>
                    <a:pt x="15" y="29"/>
                    <a:pt x="19" y="24"/>
                    <a:pt x="24" y="19"/>
                  </a:cubicBezTo>
                  <a:cubicBezTo>
                    <a:pt x="29" y="32"/>
                    <a:pt x="36" y="44"/>
                    <a:pt x="40" y="58"/>
                  </a:cubicBezTo>
                  <a:cubicBezTo>
                    <a:pt x="41" y="62"/>
                    <a:pt x="47" y="65"/>
                    <a:pt x="50" y="62"/>
                  </a:cubicBezTo>
                  <a:cubicBezTo>
                    <a:pt x="59" y="55"/>
                    <a:pt x="70" y="54"/>
                    <a:pt x="79" y="50"/>
                  </a:cubicBezTo>
                  <a:cubicBezTo>
                    <a:pt x="86" y="65"/>
                    <a:pt x="96" y="78"/>
                    <a:pt x="104" y="92"/>
                  </a:cubicBezTo>
                  <a:cubicBezTo>
                    <a:pt x="107" y="97"/>
                    <a:pt x="113" y="97"/>
                    <a:pt x="117" y="94"/>
                  </a:cubicBezTo>
                  <a:cubicBezTo>
                    <a:pt x="129" y="82"/>
                    <a:pt x="146" y="75"/>
                    <a:pt x="157" y="62"/>
                  </a:cubicBezTo>
                  <a:cubicBezTo>
                    <a:pt x="163" y="54"/>
                    <a:pt x="152" y="42"/>
                    <a:pt x="145" y="5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210" name="Freeform 82">
              <a:extLst>
                <a:ext uri="{FF2B5EF4-FFF2-40B4-BE49-F238E27FC236}">
                  <a16:creationId xmlns="" xmlns:a16="http://schemas.microsoft.com/office/drawing/2014/main" id="{E42A717F-8AF3-4855-804E-2754CA1642F0}"/>
                </a:ext>
              </a:extLst>
            </p:cNvPr>
            <p:cNvSpPr>
              <a:spLocks/>
            </p:cNvSpPr>
            <p:nvPr/>
          </p:nvSpPr>
          <p:spPr bwMode="auto">
            <a:xfrm>
              <a:off x="4971886" y="93240"/>
              <a:ext cx="1158620" cy="1178300"/>
            </a:xfrm>
            <a:custGeom>
              <a:avLst/>
              <a:gdLst>
                <a:gd name="T0" fmla="*/ 2147483646 w 199"/>
                <a:gd name="T1" fmla="*/ 2147483646 h 202"/>
                <a:gd name="T2" fmla="*/ 2147483646 w 199"/>
                <a:gd name="T3" fmla="*/ 2147483646 h 202"/>
                <a:gd name="T4" fmla="*/ 2147483646 w 199"/>
                <a:gd name="T5" fmla="*/ 2147483646 h 202"/>
                <a:gd name="T6" fmla="*/ 2147483646 w 199"/>
                <a:gd name="T7" fmla="*/ 2147483646 h 202"/>
                <a:gd name="T8" fmla="*/ 2147483646 w 199"/>
                <a:gd name="T9" fmla="*/ 2147483646 h 202"/>
                <a:gd name="T10" fmla="*/ 2147483646 w 199"/>
                <a:gd name="T11" fmla="*/ 2147483646 h 202"/>
                <a:gd name="T12" fmla="*/ 2147483646 w 199"/>
                <a:gd name="T13" fmla="*/ 2147483646 h 202"/>
                <a:gd name="T14" fmla="*/ 2147483646 w 199"/>
                <a:gd name="T15" fmla="*/ 2147483646 h 202"/>
                <a:gd name="T16" fmla="*/ 2147483646 w 199"/>
                <a:gd name="T17" fmla="*/ 2147483646 h 202"/>
                <a:gd name="T18" fmla="*/ 2147483646 w 199"/>
                <a:gd name="T19" fmla="*/ 2147483646 h 202"/>
                <a:gd name="T20" fmla="*/ 2147483646 w 199"/>
                <a:gd name="T21" fmla="*/ 2147483646 h 202"/>
                <a:gd name="T22" fmla="*/ 2147483646 w 199"/>
                <a:gd name="T23" fmla="*/ 2147483646 h 202"/>
                <a:gd name="T24" fmla="*/ 2147483646 w 199"/>
                <a:gd name="T25" fmla="*/ 2147483646 h 20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99" h="202">
                  <a:moveTo>
                    <a:pt x="180" y="7"/>
                  </a:moveTo>
                  <a:cubicBezTo>
                    <a:pt x="150" y="36"/>
                    <a:pt x="124" y="68"/>
                    <a:pt x="95" y="98"/>
                  </a:cubicBezTo>
                  <a:cubicBezTo>
                    <a:pt x="81" y="113"/>
                    <a:pt x="67" y="127"/>
                    <a:pt x="53" y="142"/>
                  </a:cubicBezTo>
                  <a:cubicBezTo>
                    <a:pt x="47" y="149"/>
                    <a:pt x="40" y="157"/>
                    <a:pt x="33" y="164"/>
                  </a:cubicBezTo>
                  <a:cubicBezTo>
                    <a:pt x="31" y="166"/>
                    <a:pt x="24" y="176"/>
                    <a:pt x="19" y="181"/>
                  </a:cubicBezTo>
                  <a:cubicBezTo>
                    <a:pt x="15" y="168"/>
                    <a:pt x="12" y="155"/>
                    <a:pt x="11" y="141"/>
                  </a:cubicBezTo>
                  <a:cubicBezTo>
                    <a:pt x="10" y="135"/>
                    <a:pt x="2" y="135"/>
                    <a:pt x="1" y="141"/>
                  </a:cubicBezTo>
                  <a:cubicBezTo>
                    <a:pt x="0" y="159"/>
                    <a:pt x="3" y="177"/>
                    <a:pt x="6" y="195"/>
                  </a:cubicBezTo>
                  <a:cubicBezTo>
                    <a:pt x="7" y="199"/>
                    <a:pt x="11" y="201"/>
                    <a:pt x="14" y="201"/>
                  </a:cubicBezTo>
                  <a:cubicBezTo>
                    <a:pt x="28" y="202"/>
                    <a:pt x="37" y="186"/>
                    <a:pt x="45" y="177"/>
                  </a:cubicBezTo>
                  <a:cubicBezTo>
                    <a:pt x="63" y="159"/>
                    <a:pt x="81" y="140"/>
                    <a:pt x="98" y="122"/>
                  </a:cubicBezTo>
                  <a:cubicBezTo>
                    <a:pt x="130" y="88"/>
                    <a:pt x="165" y="55"/>
                    <a:pt x="193" y="17"/>
                  </a:cubicBezTo>
                  <a:cubicBezTo>
                    <a:pt x="199" y="9"/>
                    <a:pt x="187" y="0"/>
                    <a:pt x="180" y="7"/>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211" name="Freeform 83">
              <a:extLst>
                <a:ext uri="{FF2B5EF4-FFF2-40B4-BE49-F238E27FC236}">
                  <a16:creationId xmlns="" xmlns:a16="http://schemas.microsoft.com/office/drawing/2014/main" id="{47CC3565-EB3C-4479-AB30-C1AE6179976C}"/>
                </a:ext>
              </a:extLst>
            </p:cNvPr>
            <p:cNvSpPr>
              <a:spLocks noEditPoints="1"/>
            </p:cNvSpPr>
            <p:nvPr/>
          </p:nvSpPr>
          <p:spPr bwMode="auto">
            <a:xfrm>
              <a:off x="7414580" y="349071"/>
              <a:ext cx="1466108" cy="1126640"/>
            </a:xfrm>
            <a:custGeom>
              <a:avLst/>
              <a:gdLst>
                <a:gd name="T0" fmla="*/ 2147483646 w 252"/>
                <a:gd name="T1" fmla="*/ 2147483646 h 193"/>
                <a:gd name="T2" fmla="*/ 2147483646 w 252"/>
                <a:gd name="T3" fmla="*/ 2147483646 h 193"/>
                <a:gd name="T4" fmla="*/ 2147483646 w 252"/>
                <a:gd name="T5" fmla="*/ 2147483646 h 193"/>
                <a:gd name="T6" fmla="*/ 2147483646 w 252"/>
                <a:gd name="T7" fmla="*/ 0 h 193"/>
                <a:gd name="T8" fmla="*/ 2147483646 w 252"/>
                <a:gd name="T9" fmla="*/ 2147483646 h 193"/>
                <a:gd name="T10" fmla="*/ 2147483646 w 252"/>
                <a:gd name="T11" fmla="*/ 2147483646 h 193"/>
                <a:gd name="T12" fmla="*/ 2147483646 w 252"/>
                <a:gd name="T13" fmla="*/ 2147483646 h 193"/>
                <a:gd name="T14" fmla="*/ 2147483646 w 252"/>
                <a:gd name="T15" fmla="*/ 2147483646 h 193"/>
                <a:gd name="T16" fmla="*/ 2147483646 w 252"/>
                <a:gd name="T17" fmla="*/ 2147483646 h 193"/>
                <a:gd name="T18" fmla="*/ 2147483646 w 252"/>
                <a:gd name="T19" fmla="*/ 2147483646 h 193"/>
                <a:gd name="T20" fmla="*/ 2147483646 w 252"/>
                <a:gd name="T21" fmla="*/ 2147483646 h 193"/>
                <a:gd name="T22" fmla="*/ 2147483646 w 252"/>
                <a:gd name="T23" fmla="*/ 2147483646 h 193"/>
                <a:gd name="T24" fmla="*/ 2147483646 w 252"/>
                <a:gd name="T25" fmla="*/ 2147483646 h 193"/>
                <a:gd name="T26" fmla="*/ 2147483646 w 252"/>
                <a:gd name="T27" fmla="*/ 2147483646 h 193"/>
                <a:gd name="T28" fmla="*/ 2147483646 w 252"/>
                <a:gd name="T29" fmla="*/ 2147483646 h 193"/>
                <a:gd name="T30" fmla="*/ 2147483646 w 252"/>
                <a:gd name="T31" fmla="*/ 2147483646 h 193"/>
                <a:gd name="T32" fmla="*/ 2147483646 w 252"/>
                <a:gd name="T33" fmla="*/ 2147483646 h 193"/>
                <a:gd name="T34" fmla="*/ 2147483646 w 252"/>
                <a:gd name="T35" fmla="*/ 2147483646 h 193"/>
                <a:gd name="T36" fmla="*/ 2147483646 w 252"/>
                <a:gd name="T37" fmla="*/ 2147483646 h 193"/>
                <a:gd name="T38" fmla="*/ 2147483646 w 252"/>
                <a:gd name="T39" fmla="*/ 2147483646 h 193"/>
                <a:gd name="T40" fmla="*/ 2147483646 w 252"/>
                <a:gd name="T41" fmla="*/ 2147483646 h 193"/>
                <a:gd name="T42" fmla="*/ 2147483646 w 252"/>
                <a:gd name="T43" fmla="*/ 2147483646 h 193"/>
                <a:gd name="T44" fmla="*/ 2147483646 w 252"/>
                <a:gd name="T45" fmla="*/ 2147483646 h 193"/>
                <a:gd name="T46" fmla="*/ 2147483646 w 252"/>
                <a:gd name="T47" fmla="*/ 2147483646 h 193"/>
                <a:gd name="T48" fmla="*/ 2147483646 w 252"/>
                <a:gd name="T49" fmla="*/ 2147483646 h 193"/>
                <a:gd name="T50" fmla="*/ 2147483646 w 252"/>
                <a:gd name="T51" fmla="*/ 2147483646 h 193"/>
                <a:gd name="T52" fmla="*/ 2147483646 w 252"/>
                <a:gd name="T53" fmla="*/ 2147483646 h 193"/>
                <a:gd name="T54" fmla="*/ 2147483646 w 252"/>
                <a:gd name="T55" fmla="*/ 2147483646 h 193"/>
                <a:gd name="T56" fmla="*/ 2147483646 w 252"/>
                <a:gd name="T57" fmla="*/ 2147483646 h 193"/>
                <a:gd name="T58" fmla="*/ 2147483646 w 252"/>
                <a:gd name="T59" fmla="*/ 2147483646 h 19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52" h="193">
                  <a:moveTo>
                    <a:pt x="246" y="100"/>
                  </a:moveTo>
                  <a:cubicBezTo>
                    <a:pt x="232" y="99"/>
                    <a:pt x="214" y="97"/>
                    <a:pt x="196" y="93"/>
                  </a:cubicBezTo>
                  <a:cubicBezTo>
                    <a:pt x="191" y="82"/>
                    <a:pt x="184" y="72"/>
                    <a:pt x="178" y="64"/>
                  </a:cubicBezTo>
                  <a:cubicBezTo>
                    <a:pt x="158" y="39"/>
                    <a:pt x="125" y="2"/>
                    <a:pt x="90" y="0"/>
                  </a:cubicBezTo>
                  <a:cubicBezTo>
                    <a:pt x="87" y="0"/>
                    <a:pt x="85" y="2"/>
                    <a:pt x="85" y="5"/>
                  </a:cubicBezTo>
                  <a:cubicBezTo>
                    <a:pt x="80" y="59"/>
                    <a:pt x="138" y="92"/>
                    <a:pt x="192" y="104"/>
                  </a:cubicBezTo>
                  <a:cubicBezTo>
                    <a:pt x="197" y="118"/>
                    <a:pt x="195" y="130"/>
                    <a:pt x="183" y="138"/>
                  </a:cubicBezTo>
                  <a:cubicBezTo>
                    <a:pt x="177" y="142"/>
                    <a:pt x="169" y="142"/>
                    <a:pt x="160" y="140"/>
                  </a:cubicBezTo>
                  <a:cubicBezTo>
                    <a:pt x="143" y="100"/>
                    <a:pt x="73" y="49"/>
                    <a:pt x="51" y="45"/>
                  </a:cubicBezTo>
                  <a:cubicBezTo>
                    <a:pt x="49" y="44"/>
                    <a:pt x="45" y="46"/>
                    <a:pt x="46" y="49"/>
                  </a:cubicBezTo>
                  <a:cubicBezTo>
                    <a:pt x="47" y="79"/>
                    <a:pt x="84" y="106"/>
                    <a:pt x="106" y="121"/>
                  </a:cubicBezTo>
                  <a:cubicBezTo>
                    <a:pt x="116" y="129"/>
                    <a:pt x="135" y="141"/>
                    <a:pt x="153" y="147"/>
                  </a:cubicBezTo>
                  <a:cubicBezTo>
                    <a:pt x="156" y="157"/>
                    <a:pt x="154" y="166"/>
                    <a:pt x="144" y="172"/>
                  </a:cubicBezTo>
                  <a:cubicBezTo>
                    <a:pt x="122" y="186"/>
                    <a:pt x="78" y="144"/>
                    <a:pt x="63" y="132"/>
                  </a:cubicBezTo>
                  <a:cubicBezTo>
                    <a:pt x="43" y="115"/>
                    <a:pt x="13" y="91"/>
                    <a:pt x="3" y="65"/>
                  </a:cubicBezTo>
                  <a:cubicBezTo>
                    <a:pt x="3" y="63"/>
                    <a:pt x="0" y="64"/>
                    <a:pt x="1" y="65"/>
                  </a:cubicBezTo>
                  <a:cubicBezTo>
                    <a:pt x="10" y="97"/>
                    <a:pt x="44" y="125"/>
                    <a:pt x="68" y="145"/>
                  </a:cubicBezTo>
                  <a:cubicBezTo>
                    <a:pt x="86" y="161"/>
                    <a:pt x="124" y="193"/>
                    <a:pt x="150" y="178"/>
                  </a:cubicBezTo>
                  <a:cubicBezTo>
                    <a:pt x="162" y="171"/>
                    <a:pt x="166" y="161"/>
                    <a:pt x="163" y="150"/>
                  </a:cubicBezTo>
                  <a:cubicBezTo>
                    <a:pt x="173" y="151"/>
                    <a:pt x="183" y="150"/>
                    <a:pt x="191" y="144"/>
                  </a:cubicBezTo>
                  <a:cubicBezTo>
                    <a:pt x="203" y="134"/>
                    <a:pt x="205" y="120"/>
                    <a:pt x="201" y="106"/>
                  </a:cubicBezTo>
                  <a:cubicBezTo>
                    <a:pt x="217" y="109"/>
                    <a:pt x="233" y="110"/>
                    <a:pt x="246" y="110"/>
                  </a:cubicBezTo>
                  <a:cubicBezTo>
                    <a:pt x="252" y="110"/>
                    <a:pt x="252" y="101"/>
                    <a:pt x="246" y="100"/>
                  </a:cubicBezTo>
                  <a:close/>
                  <a:moveTo>
                    <a:pt x="107" y="111"/>
                  </a:moveTo>
                  <a:cubicBezTo>
                    <a:pt x="90" y="99"/>
                    <a:pt x="62" y="78"/>
                    <a:pt x="56" y="56"/>
                  </a:cubicBezTo>
                  <a:cubicBezTo>
                    <a:pt x="79" y="66"/>
                    <a:pt x="130" y="105"/>
                    <a:pt x="148" y="136"/>
                  </a:cubicBezTo>
                  <a:cubicBezTo>
                    <a:pt x="132" y="129"/>
                    <a:pt x="116" y="118"/>
                    <a:pt x="107" y="111"/>
                  </a:cubicBezTo>
                  <a:close/>
                  <a:moveTo>
                    <a:pt x="95" y="11"/>
                  </a:moveTo>
                  <a:cubicBezTo>
                    <a:pt x="119" y="17"/>
                    <a:pt x="166" y="56"/>
                    <a:pt x="186" y="90"/>
                  </a:cubicBezTo>
                  <a:cubicBezTo>
                    <a:pt x="141" y="79"/>
                    <a:pt x="95" y="55"/>
                    <a:pt x="95" y="11"/>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212" name="Freeform 84">
              <a:extLst>
                <a:ext uri="{FF2B5EF4-FFF2-40B4-BE49-F238E27FC236}">
                  <a16:creationId xmlns="" xmlns:a16="http://schemas.microsoft.com/office/drawing/2014/main" id="{E23A9252-EFBF-446C-89B4-2748CD8C40E0}"/>
                </a:ext>
              </a:extLst>
            </p:cNvPr>
            <p:cNvSpPr>
              <a:spLocks/>
            </p:cNvSpPr>
            <p:nvPr/>
          </p:nvSpPr>
          <p:spPr bwMode="auto">
            <a:xfrm>
              <a:off x="6479812" y="285114"/>
              <a:ext cx="81178" cy="228773"/>
            </a:xfrm>
            <a:custGeom>
              <a:avLst/>
              <a:gdLst>
                <a:gd name="T0" fmla="*/ 2147483646 w 14"/>
                <a:gd name="T1" fmla="*/ 2147483646 h 39"/>
                <a:gd name="T2" fmla="*/ 2147483646 w 14"/>
                <a:gd name="T3" fmla="*/ 2147483646 h 39"/>
                <a:gd name="T4" fmla="*/ 0 w 14"/>
                <a:gd name="T5" fmla="*/ 2147483646 h 39"/>
                <a:gd name="T6" fmla="*/ 2147483646 w 14"/>
                <a:gd name="T7" fmla="*/ 2147483646 h 39"/>
                <a:gd name="T8" fmla="*/ 2147483646 w 14"/>
                <a:gd name="T9" fmla="*/ 2147483646 h 39"/>
                <a:gd name="T10" fmla="*/ 2147483646 w 14"/>
                <a:gd name="T11" fmla="*/ 2147483646 h 39"/>
                <a:gd name="T12" fmla="*/ 2147483646 w 14"/>
                <a:gd name="T13" fmla="*/ 2147483646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 h="39">
                  <a:moveTo>
                    <a:pt x="10" y="26"/>
                  </a:moveTo>
                  <a:cubicBezTo>
                    <a:pt x="8" y="19"/>
                    <a:pt x="7" y="11"/>
                    <a:pt x="6" y="4"/>
                  </a:cubicBezTo>
                  <a:cubicBezTo>
                    <a:pt x="6" y="0"/>
                    <a:pt x="0" y="0"/>
                    <a:pt x="0" y="4"/>
                  </a:cubicBezTo>
                  <a:cubicBezTo>
                    <a:pt x="0" y="12"/>
                    <a:pt x="1" y="20"/>
                    <a:pt x="3" y="27"/>
                  </a:cubicBezTo>
                  <a:cubicBezTo>
                    <a:pt x="4" y="31"/>
                    <a:pt x="6" y="39"/>
                    <a:pt x="11" y="39"/>
                  </a:cubicBezTo>
                  <a:cubicBezTo>
                    <a:pt x="12" y="39"/>
                    <a:pt x="13" y="38"/>
                    <a:pt x="14" y="37"/>
                  </a:cubicBezTo>
                  <a:cubicBezTo>
                    <a:pt x="14" y="33"/>
                    <a:pt x="11" y="29"/>
                    <a:pt x="10" y="2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213" name="Freeform 85">
              <a:extLst>
                <a:ext uri="{FF2B5EF4-FFF2-40B4-BE49-F238E27FC236}">
                  <a16:creationId xmlns="" xmlns:a16="http://schemas.microsoft.com/office/drawing/2014/main" id="{5C3410E5-5529-4A6B-869D-227182E06843}"/>
                </a:ext>
              </a:extLst>
            </p:cNvPr>
            <p:cNvSpPr>
              <a:spLocks/>
            </p:cNvSpPr>
            <p:nvPr/>
          </p:nvSpPr>
          <p:spPr bwMode="auto">
            <a:xfrm>
              <a:off x="6194463" y="449929"/>
              <a:ext cx="250912" cy="157435"/>
            </a:xfrm>
            <a:custGeom>
              <a:avLst/>
              <a:gdLst>
                <a:gd name="T0" fmla="*/ 2147483646 w 43"/>
                <a:gd name="T1" fmla="*/ 2147483646 h 27"/>
                <a:gd name="T2" fmla="*/ 2147483646 w 43"/>
                <a:gd name="T3" fmla="*/ 2147483646 h 27"/>
                <a:gd name="T4" fmla="*/ 2147483646 w 43"/>
                <a:gd name="T5" fmla="*/ 2147483646 h 27"/>
                <a:gd name="T6" fmla="*/ 2147483646 w 43"/>
                <a:gd name="T7" fmla="*/ 2147483646 h 27"/>
                <a:gd name="T8" fmla="*/ 2147483646 w 43"/>
                <a:gd name="T9" fmla="*/ 2147483646 h 2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 h="27">
                  <a:moveTo>
                    <a:pt x="39" y="17"/>
                  </a:moveTo>
                  <a:cubicBezTo>
                    <a:pt x="30" y="8"/>
                    <a:pt x="17" y="0"/>
                    <a:pt x="4" y="1"/>
                  </a:cubicBezTo>
                  <a:cubicBezTo>
                    <a:pt x="0" y="1"/>
                    <a:pt x="0" y="6"/>
                    <a:pt x="4" y="7"/>
                  </a:cubicBezTo>
                  <a:cubicBezTo>
                    <a:pt x="16" y="8"/>
                    <a:pt x="25" y="15"/>
                    <a:pt x="33" y="23"/>
                  </a:cubicBezTo>
                  <a:cubicBezTo>
                    <a:pt x="37" y="27"/>
                    <a:pt x="43" y="21"/>
                    <a:pt x="39" y="17"/>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214" name="Freeform 86">
              <a:extLst>
                <a:ext uri="{FF2B5EF4-FFF2-40B4-BE49-F238E27FC236}">
                  <a16:creationId xmlns="" xmlns:a16="http://schemas.microsoft.com/office/drawing/2014/main" id="{DF7FA0E3-972A-4CD5-A4FB-EF694E6B4ABD}"/>
                </a:ext>
              </a:extLst>
            </p:cNvPr>
            <p:cNvSpPr>
              <a:spLocks/>
            </p:cNvSpPr>
            <p:nvPr/>
          </p:nvSpPr>
          <p:spPr bwMode="auto">
            <a:xfrm>
              <a:off x="6647087" y="314633"/>
              <a:ext cx="169734" cy="169734"/>
            </a:xfrm>
            <a:custGeom>
              <a:avLst/>
              <a:gdLst>
                <a:gd name="T0" fmla="*/ 2147483646 w 29"/>
                <a:gd name="T1" fmla="*/ 2147483646 h 29"/>
                <a:gd name="T2" fmla="*/ 2147483646 w 29"/>
                <a:gd name="T3" fmla="*/ 2147483646 h 29"/>
                <a:gd name="T4" fmla="*/ 2147483646 w 29"/>
                <a:gd name="T5" fmla="*/ 2147483646 h 29"/>
                <a:gd name="T6" fmla="*/ 2147483646 w 29"/>
                <a:gd name="T7" fmla="*/ 2147483646 h 29"/>
                <a:gd name="T8" fmla="*/ 2147483646 w 29"/>
                <a:gd name="T9" fmla="*/ 2147483646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29">
                  <a:moveTo>
                    <a:pt x="19" y="4"/>
                  </a:moveTo>
                  <a:cubicBezTo>
                    <a:pt x="14" y="9"/>
                    <a:pt x="8" y="15"/>
                    <a:pt x="3" y="20"/>
                  </a:cubicBezTo>
                  <a:cubicBezTo>
                    <a:pt x="0" y="24"/>
                    <a:pt x="5" y="29"/>
                    <a:pt x="9" y="26"/>
                  </a:cubicBezTo>
                  <a:cubicBezTo>
                    <a:pt x="14" y="21"/>
                    <a:pt x="20" y="15"/>
                    <a:pt x="25" y="10"/>
                  </a:cubicBezTo>
                  <a:cubicBezTo>
                    <a:pt x="29" y="6"/>
                    <a:pt x="23" y="0"/>
                    <a:pt x="19" y="4"/>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215" name="Freeform 87">
              <a:extLst>
                <a:ext uri="{FF2B5EF4-FFF2-40B4-BE49-F238E27FC236}">
                  <a16:creationId xmlns="" xmlns:a16="http://schemas.microsoft.com/office/drawing/2014/main" id="{E0FD6646-D91D-45CD-879A-4B4B94B64F70}"/>
                </a:ext>
              </a:extLst>
            </p:cNvPr>
            <p:cNvSpPr>
              <a:spLocks/>
            </p:cNvSpPr>
            <p:nvPr/>
          </p:nvSpPr>
          <p:spPr bwMode="auto">
            <a:xfrm>
              <a:off x="6088687" y="700839"/>
              <a:ext cx="204174" cy="56578"/>
            </a:xfrm>
            <a:custGeom>
              <a:avLst/>
              <a:gdLst>
                <a:gd name="T0" fmla="*/ 2147483646 w 35"/>
                <a:gd name="T1" fmla="*/ 2147483646 h 10"/>
                <a:gd name="T2" fmla="*/ 2147483646 w 35"/>
                <a:gd name="T3" fmla="*/ 2147483646 h 10"/>
                <a:gd name="T4" fmla="*/ 2147483646 w 35"/>
                <a:gd name="T5" fmla="*/ 2147483646 h 10"/>
                <a:gd name="T6" fmla="*/ 2147483646 w 35"/>
                <a:gd name="T7" fmla="*/ 2147483646 h 10"/>
                <a:gd name="T8" fmla="*/ 2147483646 w 35"/>
                <a:gd name="T9" fmla="*/ 2147483646 h 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 h="10">
                  <a:moveTo>
                    <a:pt x="31" y="1"/>
                  </a:moveTo>
                  <a:cubicBezTo>
                    <a:pt x="22" y="0"/>
                    <a:pt x="11" y="2"/>
                    <a:pt x="2" y="3"/>
                  </a:cubicBezTo>
                  <a:cubicBezTo>
                    <a:pt x="0" y="3"/>
                    <a:pt x="0" y="7"/>
                    <a:pt x="2" y="7"/>
                  </a:cubicBezTo>
                  <a:cubicBezTo>
                    <a:pt x="11" y="8"/>
                    <a:pt x="22" y="10"/>
                    <a:pt x="31" y="9"/>
                  </a:cubicBezTo>
                  <a:cubicBezTo>
                    <a:pt x="35" y="8"/>
                    <a:pt x="35" y="2"/>
                    <a:pt x="31" y="1"/>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216" name="Freeform 88">
              <a:extLst>
                <a:ext uri="{FF2B5EF4-FFF2-40B4-BE49-F238E27FC236}">
                  <a16:creationId xmlns="" xmlns:a16="http://schemas.microsoft.com/office/drawing/2014/main" id="{F08F46EB-3197-4135-8E5B-F9269F6323CF}"/>
                </a:ext>
              </a:extLst>
            </p:cNvPr>
            <p:cNvSpPr>
              <a:spLocks/>
            </p:cNvSpPr>
            <p:nvPr/>
          </p:nvSpPr>
          <p:spPr bwMode="auto">
            <a:xfrm>
              <a:off x="6356817" y="791856"/>
              <a:ext cx="68878" cy="194333"/>
            </a:xfrm>
            <a:custGeom>
              <a:avLst/>
              <a:gdLst>
                <a:gd name="T0" fmla="*/ 2147483646 w 12"/>
                <a:gd name="T1" fmla="*/ 2147483646 h 33"/>
                <a:gd name="T2" fmla="*/ 2147483646 w 12"/>
                <a:gd name="T3" fmla="*/ 2147483646 h 33"/>
                <a:gd name="T4" fmla="*/ 2147483646 w 12"/>
                <a:gd name="T5" fmla="*/ 2147483646 h 33"/>
                <a:gd name="T6" fmla="*/ 2147483646 w 12"/>
                <a:gd name="T7" fmla="*/ 2147483646 h 33"/>
                <a:gd name="T8" fmla="*/ 2147483646 w 12"/>
                <a:gd name="T9" fmla="*/ 2147483646 h 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33">
                  <a:moveTo>
                    <a:pt x="5" y="3"/>
                  </a:moveTo>
                  <a:cubicBezTo>
                    <a:pt x="0" y="11"/>
                    <a:pt x="0" y="20"/>
                    <a:pt x="1" y="29"/>
                  </a:cubicBezTo>
                  <a:cubicBezTo>
                    <a:pt x="1" y="33"/>
                    <a:pt x="7" y="33"/>
                    <a:pt x="7" y="29"/>
                  </a:cubicBezTo>
                  <a:cubicBezTo>
                    <a:pt x="8" y="21"/>
                    <a:pt x="9" y="14"/>
                    <a:pt x="11" y="6"/>
                  </a:cubicBezTo>
                  <a:cubicBezTo>
                    <a:pt x="12" y="2"/>
                    <a:pt x="7" y="0"/>
                    <a:pt x="5" y="3"/>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217" name="Freeform 89">
              <a:extLst>
                <a:ext uri="{FF2B5EF4-FFF2-40B4-BE49-F238E27FC236}">
                  <a16:creationId xmlns="" xmlns:a16="http://schemas.microsoft.com/office/drawing/2014/main" id="{58D52CEE-2BC9-4A0E-AE41-D9C832543383}"/>
                </a:ext>
              </a:extLst>
            </p:cNvPr>
            <p:cNvSpPr>
              <a:spLocks/>
            </p:cNvSpPr>
            <p:nvPr/>
          </p:nvSpPr>
          <p:spPr bwMode="auto">
            <a:xfrm>
              <a:off x="6612647" y="769717"/>
              <a:ext cx="115616" cy="268131"/>
            </a:xfrm>
            <a:custGeom>
              <a:avLst/>
              <a:gdLst>
                <a:gd name="T0" fmla="*/ 2147483646 w 20"/>
                <a:gd name="T1" fmla="*/ 2147483646 h 46"/>
                <a:gd name="T2" fmla="*/ 2147483646 w 20"/>
                <a:gd name="T3" fmla="*/ 2147483646 h 46"/>
                <a:gd name="T4" fmla="*/ 2147483646 w 20"/>
                <a:gd name="T5" fmla="*/ 2147483646 h 46"/>
                <a:gd name="T6" fmla="*/ 0 w 20"/>
                <a:gd name="T7" fmla="*/ 2147483646 h 46"/>
                <a:gd name="T8" fmla="*/ 2147483646 w 20"/>
                <a:gd name="T9" fmla="*/ 2147483646 h 46"/>
                <a:gd name="T10" fmla="*/ 2147483646 w 20"/>
                <a:gd name="T11" fmla="*/ 2147483646 h 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 h="46">
                  <a:moveTo>
                    <a:pt x="19" y="40"/>
                  </a:moveTo>
                  <a:cubicBezTo>
                    <a:pt x="18" y="35"/>
                    <a:pt x="15" y="30"/>
                    <a:pt x="12" y="25"/>
                  </a:cubicBezTo>
                  <a:cubicBezTo>
                    <a:pt x="9" y="19"/>
                    <a:pt x="8" y="12"/>
                    <a:pt x="8" y="5"/>
                  </a:cubicBezTo>
                  <a:cubicBezTo>
                    <a:pt x="7" y="0"/>
                    <a:pt x="1" y="0"/>
                    <a:pt x="0" y="5"/>
                  </a:cubicBezTo>
                  <a:cubicBezTo>
                    <a:pt x="0" y="18"/>
                    <a:pt x="4" y="36"/>
                    <a:pt x="14" y="44"/>
                  </a:cubicBezTo>
                  <a:cubicBezTo>
                    <a:pt x="17" y="46"/>
                    <a:pt x="20" y="43"/>
                    <a:pt x="19" y="4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218" name="Freeform 90">
              <a:extLst>
                <a:ext uri="{FF2B5EF4-FFF2-40B4-BE49-F238E27FC236}">
                  <a16:creationId xmlns="" xmlns:a16="http://schemas.microsoft.com/office/drawing/2014/main" id="{01232FC7-45B1-4E0A-B524-A8D2FFF82EA8}"/>
                </a:ext>
              </a:extLst>
            </p:cNvPr>
            <p:cNvSpPr>
              <a:spLocks/>
            </p:cNvSpPr>
            <p:nvPr/>
          </p:nvSpPr>
          <p:spPr bwMode="auto">
            <a:xfrm>
              <a:off x="6757783" y="663940"/>
              <a:ext cx="204174" cy="182034"/>
            </a:xfrm>
            <a:custGeom>
              <a:avLst/>
              <a:gdLst>
                <a:gd name="T0" fmla="*/ 2147483646 w 35"/>
                <a:gd name="T1" fmla="*/ 2147483646 h 31"/>
                <a:gd name="T2" fmla="*/ 2147483646 w 35"/>
                <a:gd name="T3" fmla="*/ 2147483646 h 31"/>
                <a:gd name="T4" fmla="*/ 2147483646 w 35"/>
                <a:gd name="T5" fmla="*/ 2147483646 h 31"/>
                <a:gd name="T6" fmla="*/ 2147483646 w 35"/>
                <a:gd name="T7" fmla="*/ 2147483646 h 31"/>
                <a:gd name="T8" fmla="*/ 2147483646 w 35"/>
                <a:gd name="T9" fmla="*/ 2147483646 h 31"/>
                <a:gd name="T10" fmla="*/ 2147483646 w 35"/>
                <a:gd name="T11" fmla="*/ 2147483646 h 31"/>
                <a:gd name="T12" fmla="*/ 2147483646 w 35"/>
                <a:gd name="T13" fmla="*/ 2147483646 h 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5" h="31">
                  <a:moveTo>
                    <a:pt x="34" y="26"/>
                  </a:moveTo>
                  <a:cubicBezTo>
                    <a:pt x="33" y="21"/>
                    <a:pt x="28" y="18"/>
                    <a:pt x="24" y="15"/>
                  </a:cubicBezTo>
                  <a:cubicBezTo>
                    <a:pt x="19" y="11"/>
                    <a:pt x="14" y="8"/>
                    <a:pt x="10" y="4"/>
                  </a:cubicBezTo>
                  <a:cubicBezTo>
                    <a:pt x="6" y="0"/>
                    <a:pt x="0" y="6"/>
                    <a:pt x="4" y="10"/>
                  </a:cubicBezTo>
                  <a:cubicBezTo>
                    <a:pt x="8" y="14"/>
                    <a:pt x="12" y="18"/>
                    <a:pt x="17" y="21"/>
                  </a:cubicBezTo>
                  <a:cubicBezTo>
                    <a:pt x="21" y="24"/>
                    <a:pt x="25" y="29"/>
                    <a:pt x="30" y="30"/>
                  </a:cubicBezTo>
                  <a:cubicBezTo>
                    <a:pt x="33" y="31"/>
                    <a:pt x="35" y="29"/>
                    <a:pt x="34" y="2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219" name="Freeform 91">
              <a:extLst>
                <a:ext uri="{FF2B5EF4-FFF2-40B4-BE49-F238E27FC236}">
                  <a16:creationId xmlns="" xmlns:a16="http://schemas.microsoft.com/office/drawing/2014/main" id="{CA62C27D-1DC7-476A-A32C-74C88D9290BB}"/>
                </a:ext>
              </a:extLst>
            </p:cNvPr>
            <p:cNvSpPr>
              <a:spLocks/>
            </p:cNvSpPr>
            <p:nvPr/>
          </p:nvSpPr>
          <p:spPr bwMode="auto">
            <a:xfrm>
              <a:off x="6846340" y="489288"/>
              <a:ext cx="162354" cy="59038"/>
            </a:xfrm>
            <a:custGeom>
              <a:avLst/>
              <a:gdLst>
                <a:gd name="T0" fmla="*/ 2147483646 w 28"/>
                <a:gd name="T1" fmla="*/ 2147483646 h 10"/>
                <a:gd name="T2" fmla="*/ 2147483646 w 28"/>
                <a:gd name="T3" fmla="*/ 2147483646 h 10"/>
                <a:gd name="T4" fmla="*/ 2147483646 w 28"/>
                <a:gd name="T5" fmla="*/ 2147483646 h 10"/>
                <a:gd name="T6" fmla="*/ 2147483646 w 28"/>
                <a:gd name="T7" fmla="*/ 2147483646 h 10"/>
                <a:gd name="T8" fmla="*/ 2147483646 w 28"/>
                <a:gd name="T9" fmla="*/ 2147483646 h 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 h="10">
                  <a:moveTo>
                    <a:pt x="25" y="2"/>
                  </a:moveTo>
                  <a:cubicBezTo>
                    <a:pt x="18" y="0"/>
                    <a:pt x="11" y="1"/>
                    <a:pt x="4" y="2"/>
                  </a:cubicBezTo>
                  <a:cubicBezTo>
                    <a:pt x="0" y="2"/>
                    <a:pt x="0" y="8"/>
                    <a:pt x="4" y="8"/>
                  </a:cubicBezTo>
                  <a:cubicBezTo>
                    <a:pt x="11" y="9"/>
                    <a:pt x="18" y="10"/>
                    <a:pt x="25" y="8"/>
                  </a:cubicBezTo>
                  <a:cubicBezTo>
                    <a:pt x="28" y="8"/>
                    <a:pt x="28" y="2"/>
                    <a:pt x="25" y="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220" name="Freeform 92">
              <a:extLst>
                <a:ext uri="{FF2B5EF4-FFF2-40B4-BE49-F238E27FC236}">
                  <a16:creationId xmlns="" xmlns:a16="http://schemas.microsoft.com/office/drawing/2014/main" id="{C3E9DC4A-565E-4337-8689-0C89B91EE303}"/>
                </a:ext>
              </a:extLst>
            </p:cNvPr>
            <p:cNvSpPr>
              <a:spLocks/>
            </p:cNvSpPr>
            <p:nvPr/>
          </p:nvSpPr>
          <p:spPr bwMode="auto">
            <a:xfrm>
              <a:off x="3658292" y="5598526"/>
              <a:ext cx="1202898" cy="991345"/>
            </a:xfrm>
            <a:custGeom>
              <a:avLst/>
              <a:gdLst>
                <a:gd name="T0" fmla="*/ 2147483646 w 207"/>
                <a:gd name="T1" fmla="*/ 2147483646 h 170"/>
                <a:gd name="T2" fmla="*/ 2147483646 w 207"/>
                <a:gd name="T3" fmla="*/ 2147483646 h 170"/>
                <a:gd name="T4" fmla="*/ 2147483646 w 207"/>
                <a:gd name="T5" fmla="*/ 2147483646 h 170"/>
                <a:gd name="T6" fmla="*/ 2147483646 w 207"/>
                <a:gd name="T7" fmla="*/ 2147483646 h 170"/>
                <a:gd name="T8" fmla="*/ 2147483646 w 207"/>
                <a:gd name="T9" fmla="*/ 2147483646 h 170"/>
                <a:gd name="T10" fmla="*/ 2147483646 w 207"/>
                <a:gd name="T11" fmla="*/ 2147483646 h 170"/>
                <a:gd name="T12" fmla="*/ 2147483646 w 207"/>
                <a:gd name="T13" fmla="*/ 2147483646 h 170"/>
                <a:gd name="T14" fmla="*/ 2147483646 w 207"/>
                <a:gd name="T15" fmla="*/ 2147483646 h 170"/>
                <a:gd name="T16" fmla="*/ 2147483646 w 207"/>
                <a:gd name="T17" fmla="*/ 2147483646 h 170"/>
                <a:gd name="T18" fmla="*/ 2147483646 w 207"/>
                <a:gd name="T19" fmla="*/ 2147483646 h 170"/>
                <a:gd name="T20" fmla="*/ 2147483646 w 207"/>
                <a:gd name="T21" fmla="*/ 2147483646 h 170"/>
                <a:gd name="T22" fmla="*/ 2147483646 w 207"/>
                <a:gd name="T23" fmla="*/ 2147483646 h 170"/>
                <a:gd name="T24" fmla="*/ 2147483646 w 207"/>
                <a:gd name="T25" fmla="*/ 2147483646 h 170"/>
                <a:gd name="T26" fmla="*/ 2147483646 w 207"/>
                <a:gd name="T27" fmla="*/ 2147483646 h 170"/>
                <a:gd name="T28" fmla="*/ 2147483646 w 207"/>
                <a:gd name="T29" fmla="*/ 2147483646 h 170"/>
                <a:gd name="T30" fmla="*/ 2147483646 w 207"/>
                <a:gd name="T31" fmla="*/ 2147483646 h 170"/>
                <a:gd name="T32" fmla="*/ 2147483646 w 207"/>
                <a:gd name="T33" fmla="*/ 2147483646 h 170"/>
                <a:gd name="T34" fmla="*/ 2147483646 w 207"/>
                <a:gd name="T35" fmla="*/ 2147483646 h 170"/>
                <a:gd name="T36" fmla="*/ 2147483646 w 207"/>
                <a:gd name="T37" fmla="*/ 2147483646 h 170"/>
                <a:gd name="T38" fmla="*/ 2147483646 w 207"/>
                <a:gd name="T39" fmla="*/ 2147483646 h 170"/>
                <a:gd name="T40" fmla="*/ 2147483646 w 207"/>
                <a:gd name="T41" fmla="*/ 2147483646 h 170"/>
                <a:gd name="T42" fmla="*/ 2147483646 w 207"/>
                <a:gd name="T43" fmla="*/ 2147483646 h 170"/>
                <a:gd name="T44" fmla="*/ 2147483646 w 207"/>
                <a:gd name="T45" fmla="*/ 2147483646 h 170"/>
                <a:gd name="T46" fmla="*/ 2147483646 w 207"/>
                <a:gd name="T47" fmla="*/ 2147483646 h 170"/>
                <a:gd name="T48" fmla="*/ 2147483646 w 207"/>
                <a:gd name="T49" fmla="*/ 2147483646 h 170"/>
                <a:gd name="T50" fmla="*/ 2147483646 w 207"/>
                <a:gd name="T51" fmla="*/ 2147483646 h 170"/>
                <a:gd name="T52" fmla="*/ 2147483646 w 207"/>
                <a:gd name="T53" fmla="*/ 2147483646 h 170"/>
                <a:gd name="T54" fmla="*/ 2147483646 w 207"/>
                <a:gd name="T55" fmla="*/ 2147483646 h 170"/>
                <a:gd name="T56" fmla="*/ 2147483646 w 207"/>
                <a:gd name="T57" fmla="*/ 2147483646 h 170"/>
                <a:gd name="T58" fmla="*/ 2147483646 w 207"/>
                <a:gd name="T59" fmla="*/ 2147483646 h 170"/>
                <a:gd name="T60" fmla="*/ 2147483646 w 207"/>
                <a:gd name="T61" fmla="*/ 2147483646 h 170"/>
                <a:gd name="T62" fmla="*/ 2147483646 w 207"/>
                <a:gd name="T63" fmla="*/ 2147483646 h 170"/>
                <a:gd name="T64" fmla="*/ 2147483646 w 207"/>
                <a:gd name="T65" fmla="*/ 2147483646 h 17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07" h="170">
                  <a:moveTo>
                    <a:pt x="165" y="144"/>
                  </a:moveTo>
                  <a:cubicBezTo>
                    <a:pt x="175" y="138"/>
                    <a:pt x="183" y="130"/>
                    <a:pt x="188" y="120"/>
                  </a:cubicBezTo>
                  <a:cubicBezTo>
                    <a:pt x="193" y="112"/>
                    <a:pt x="198" y="104"/>
                    <a:pt x="201" y="96"/>
                  </a:cubicBezTo>
                  <a:cubicBezTo>
                    <a:pt x="201" y="94"/>
                    <a:pt x="202" y="92"/>
                    <a:pt x="203" y="91"/>
                  </a:cubicBezTo>
                  <a:cubicBezTo>
                    <a:pt x="204" y="89"/>
                    <a:pt x="204" y="87"/>
                    <a:pt x="204" y="85"/>
                  </a:cubicBezTo>
                  <a:cubicBezTo>
                    <a:pt x="204" y="84"/>
                    <a:pt x="204" y="83"/>
                    <a:pt x="204" y="82"/>
                  </a:cubicBezTo>
                  <a:cubicBezTo>
                    <a:pt x="206" y="75"/>
                    <a:pt x="207" y="68"/>
                    <a:pt x="205" y="61"/>
                  </a:cubicBezTo>
                  <a:cubicBezTo>
                    <a:pt x="205" y="57"/>
                    <a:pt x="204" y="53"/>
                    <a:pt x="203" y="49"/>
                  </a:cubicBezTo>
                  <a:cubicBezTo>
                    <a:pt x="203" y="48"/>
                    <a:pt x="203" y="48"/>
                    <a:pt x="203" y="48"/>
                  </a:cubicBezTo>
                  <a:cubicBezTo>
                    <a:pt x="203" y="48"/>
                    <a:pt x="203" y="48"/>
                    <a:pt x="203" y="48"/>
                  </a:cubicBezTo>
                  <a:cubicBezTo>
                    <a:pt x="203" y="47"/>
                    <a:pt x="203" y="46"/>
                    <a:pt x="203" y="45"/>
                  </a:cubicBezTo>
                  <a:cubicBezTo>
                    <a:pt x="202" y="42"/>
                    <a:pt x="200" y="40"/>
                    <a:pt x="197" y="40"/>
                  </a:cubicBezTo>
                  <a:cubicBezTo>
                    <a:pt x="189" y="30"/>
                    <a:pt x="179" y="27"/>
                    <a:pt x="168" y="29"/>
                  </a:cubicBezTo>
                  <a:cubicBezTo>
                    <a:pt x="149" y="22"/>
                    <a:pt x="130" y="34"/>
                    <a:pt x="118" y="50"/>
                  </a:cubicBezTo>
                  <a:cubicBezTo>
                    <a:pt x="118" y="33"/>
                    <a:pt x="110" y="18"/>
                    <a:pt x="93" y="10"/>
                  </a:cubicBezTo>
                  <a:cubicBezTo>
                    <a:pt x="88" y="8"/>
                    <a:pt x="83" y="6"/>
                    <a:pt x="78" y="6"/>
                  </a:cubicBezTo>
                  <a:cubicBezTo>
                    <a:pt x="77" y="6"/>
                    <a:pt x="75" y="6"/>
                    <a:pt x="74" y="6"/>
                  </a:cubicBezTo>
                  <a:cubicBezTo>
                    <a:pt x="74" y="6"/>
                    <a:pt x="74" y="6"/>
                    <a:pt x="74" y="6"/>
                  </a:cubicBezTo>
                  <a:cubicBezTo>
                    <a:pt x="72" y="2"/>
                    <a:pt x="67" y="0"/>
                    <a:pt x="62" y="1"/>
                  </a:cubicBezTo>
                  <a:cubicBezTo>
                    <a:pt x="33" y="14"/>
                    <a:pt x="13" y="38"/>
                    <a:pt x="2" y="67"/>
                  </a:cubicBezTo>
                  <a:cubicBezTo>
                    <a:pt x="0" y="71"/>
                    <a:pt x="2" y="75"/>
                    <a:pt x="5" y="78"/>
                  </a:cubicBezTo>
                  <a:cubicBezTo>
                    <a:pt x="5" y="84"/>
                    <a:pt x="6" y="90"/>
                    <a:pt x="8" y="97"/>
                  </a:cubicBezTo>
                  <a:cubicBezTo>
                    <a:pt x="9" y="116"/>
                    <a:pt x="18" y="132"/>
                    <a:pt x="32" y="143"/>
                  </a:cubicBezTo>
                  <a:cubicBezTo>
                    <a:pt x="33" y="148"/>
                    <a:pt x="37" y="150"/>
                    <a:pt x="42" y="150"/>
                  </a:cubicBezTo>
                  <a:cubicBezTo>
                    <a:pt x="42" y="151"/>
                    <a:pt x="42" y="151"/>
                    <a:pt x="42" y="152"/>
                  </a:cubicBezTo>
                  <a:cubicBezTo>
                    <a:pt x="44" y="154"/>
                    <a:pt x="46" y="157"/>
                    <a:pt x="47" y="159"/>
                  </a:cubicBezTo>
                  <a:cubicBezTo>
                    <a:pt x="47" y="164"/>
                    <a:pt x="52" y="170"/>
                    <a:pt x="58" y="169"/>
                  </a:cubicBezTo>
                  <a:cubicBezTo>
                    <a:pt x="59" y="168"/>
                    <a:pt x="60" y="168"/>
                    <a:pt x="61" y="168"/>
                  </a:cubicBezTo>
                  <a:cubicBezTo>
                    <a:pt x="69" y="170"/>
                    <a:pt x="77" y="170"/>
                    <a:pt x="85" y="169"/>
                  </a:cubicBezTo>
                  <a:cubicBezTo>
                    <a:pt x="96" y="170"/>
                    <a:pt x="107" y="169"/>
                    <a:pt x="118" y="167"/>
                  </a:cubicBezTo>
                  <a:cubicBezTo>
                    <a:pt x="120" y="167"/>
                    <a:pt x="122" y="167"/>
                    <a:pt x="124" y="166"/>
                  </a:cubicBezTo>
                  <a:cubicBezTo>
                    <a:pt x="133" y="164"/>
                    <a:pt x="141" y="160"/>
                    <a:pt x="148" y="155"/>
                  </a:cubicBezTo>
                  <a:cubicBezTo>
                    <a:pt x="154" y="152"/>
                    <a:pt x="160" y="148"/>
                    <a:pt x="165" y="144"/>
                  </a:cubicBezTo>
                  <a:close/>
                </a:path>
              </a:pathLst>
            </a:custGeom>
            <a:solidFill>
              <a:srgbClr val="ED435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221" name="Freeform 93">
              <a:extLst>
                <a:ext uri="{FF2B5EF4-FFF2-40B4-BE49-F238E27FC236}">
                  <a16:creationId xmlns="" xmlns:a16="http://schemas.microsoft.com/office/drawing/2014/main" id="{B7669F08-C2AD-4D72-958A-1DBBEAD214FD}"/>
                </a:ext>
              </a:extLst>
            </p:cNvPr>
            <p:cNvSpPr>
              <a:spLocks/>
            </p:cNvSpPr>
            <p:nvPr/>
          </p:nvSpPr>
          <p:spPr bwMode="auto">
            <a:xfrm>
              <a:off x="4366747" y="5406652"/>
              <a:ext cx="413266" cy="204174"/>
            </a:xfrm>
            <a:custGeom>
              <a:avLst/>
              <a:gdLst>
                <a:gd name="T0" fmla="*/ 2147483646 w 71"/>
                <a:gd name="T1" fmla="*/ 2147483646 h 35"/>
                <a:gd name="T2" fmla="*/ 2147483646 w 71"/>
                <a:gd name="T3" fmla="*/ 2147483646 h 35"/>
                <a:gd name="T4" fmla="*/ 2147483646 w 71"/>
                <a:gd name="T5" fmla="*/ 2147483646 h 35"/>
                <a:gd name="T6" fmla="*/ 2147483646 w 71"/>
                <a:gd name="T7" fmla="*/ 2147483646 h 35"/>
                <a:gd name="T8" fmla="*/ 2147483646 w 71"/>
                <a:gd name="T9" fmla="*/ 2147483646 h 35"/>
                <a:gd name="T10" fmla="*/ 2147483646 w 71"/>
                <a:gd name="T11" fmla="*/ 2147483646 h 35"/>
                <a:gd name="T12" fmla="*/ 2147483646 w 71"/>
                <a:gd name="T13" fmla="*/ 2147483646 h 35"/>
                <a:gd name="T14" fmla="*/ 2147483646 w 71"/>
                <a:gd name="T15" fmla="*/ 2147483646 h 35"/>
                <a:gd name="T16" fmla="*/ 2147483646 w 71"/>
                <a:gd name="T17" fmla="*/ 2147483646 h 35"/>
                <a:gd name="T18" fmla="*/ 2147483646 w 71"/>
                <a:gd name="T19" fmla="*/ 2147483646 h 35"/>
                <a:gd name="T20" fmla="*/ 2147483646 w 71"/>
                <a:gd name="T21" fmla="*/ 2147483646 h 35"/>
                <a:gd name="T22" fmla="*/ 2147483646 w 71"/>
                <a:gd name="T23" fmla="*/ 2147483646 h 35"/>
                <a:gd name="T24" fmla="*/ 2147483646 w 71"/>
                <a:gd name="T25" fmla="*/ 2147483646 h 3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1" h="35">
                  <a:moveTo>
                    <a:pt x="67" y="22"/>
                  </a:moveTo>
                  <a:cubicBezTo>
                    <a:pt x="71" y="19"/>
                    <a:pt x="70" y="11"/>
                    <a:pt x="64" y="11"/>
                  </a:cubicBezTo>
                  <a:cubicBezTo>
                    <a:pt x="63" y="10"/>
                    <a:pt x="61" y="10"/>
                    <a:pt x="60" y="10"/>
                  </a:cubicBezTo>
                  <a:cubicBezTo>
                    <a:pt x="59" y="8"/>
                    <a:pt x="58" y="7"/>
                    <a:pt x="56" y="6"/>
                  </a:cubicBezTo>
                  <a:cubicBezTo>
                    <a:pt x="55" y="6"/>
                    <a:pt x="54" y="5"/>
                    <a:pt x="52" y="5"/>
                  </a:cubicBezTo>
                  <a:cubicBezTo>
                    <a:pt x="52" y="4"/>
                    <a:pt x="51" y="4"/>
                    <a:pt x="50" y="4"/>
                  </a:cubicBezTo>
                  <a:cubicBezTo>
                    <a:pt x="39" y="0"/>
                    <a:pt x="30" y="2"/>
                    <a:pt x="22" y="7"/>
                  </a:cubicBezTo>
                  <a:cubicBezTo>
                    <a:pt x="21" y="8"/>
                    <a:pt x="20" y="9"/>
                    <a:pt x="18" y="9"/>
                  </a:cubicBezTo>
                  <a:cubicBezTo>
                    <a:pt x="18" y="9"/>
                    <a:pt x="17" y="10"/>
                    <a:pt x="17" y="10"/>
                  </a:cubicBezTo>
                  <a:cubicBezTo>
                    <a:pt x="12" y="11"/>
                    <a:pt x="8" y="13"/>
                    <a:pt x="3" y="15"/>
                  </a:cubicBezTo>
                  <a:cubicBezTo>
                    <a:pt x="0" y="17"/>
                    <a:pt x="0" y="21"/>
                    <a:pt x="3" y="23"/>
                  </a:cubicBezTo>
                  <a:cubicBezTo>
                    <a:pt x="11" y="29"/>
                    <a:pt x="20" y="31"/>
                    <a:pt x="28" y="30"/>
                  </a:cubicBezTo>
                  <a:cubicBezTo>
                    <a:pt x="40" y="35"/>
                    <a:pt x="55" y="30"/>
                    <a:pt x="67" y="22"/>
                  </a:cubicBezTo>
                  <a:close/>
                </a:path>
              </a:pathLst>
            </a:custGeom>
            <a:solidFill>
              <a:srgbClr val="BBC4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222" name="Freeform 94">
              <a:extLst>
                <a:ext uri="{FF2B5EF4-FFF2-40B4-BE49-F238E27FC236}">
                  <a16:creationId xmlns="" xmlns:a16="http://schemas.microsoft.com/office/drawing/2014/main" id="{D0BC5085-7BF4-4FFE-B39A-B6270A13845D}"/>
                </a:ext>
              </a:extLst>
            </p:cNvPr>
            <p:cNvSpPr>
              <a:spLocks/>
            </p:cNvSpPr>
            <p:nvPr/>
          </p:nvSpPr>
          <p:spPr bwMode="auto">
            <a:xfrm>
              <a:off x="3709950" y="5593607"/>
              <a:ext cx="1227497" cy="1111881"/>
            </a:xfrm>
            <a:custGeom>
              <a:avLst/>
              <a:gdLst>
                <a:gd name="T0" fmla="*/ 2147483646 w 211"/>
                <a:gd name="T1" fmla="*/ 2147483646 h 191"/>
                <a:gd name="T2" fmla="*/ 2147483646 w 211"/>
                <a:gd name="T3" fmla="*/ 2147483646 h 191"/>
                <a:gd name="T4" fmla="*/ 2147483646 w 211"/>
                <a:gd name="T5" fmla="*/ 2147483646 h 191"/>
                <a:gd name="T6" fmla="*/ 2147483646 w 211"/>
                <a:gd name="T7" fmla="*/ 2147483646 h 191"/>
                <a:gd name="T8" fmla="*/ 2147483646 w 211"/>
                <a:gd name="T9" fmla="*/ 2147483646 h 191"/>
                <a:gd name="T10" fmla="*/ 2147483646 w 211"/>
                <a:gd name="T11" fmla="*/ 2147483646 h 191"/>
                <a:gd name="T12" fmla="*/ 2147483646 w 211"/>
                <a:gd name="T13" fmla="*/ 2147483646 h 191"/>
                <a:gd name="T14" fmla="*/ 2147483646 w 211"/>
                <a:gd name="T15" fmla="*/ 2147483646 h 191"/>
                <a:gd name="T16" fmla="*/ 2147483646 w 211"/>
                <a:gd name="T17" fmla="*/ 2147483646 h 191"/>
                <a:gd name="T18" fmla="*/ 2147483646 w 211"/>
                <a:gd name="T19" fmla="*/ 2147483646 h 191"/>
                <a:gd name="T20" fmla="*/ 2147483646 w 211"/>
                <a:gd name="T21" fmla="*/ 2147483646 h 191"/>
                <a:gd name="T22" fmla="*/ 2147483646 w 211"/>
                <a:gd name="T23" fmla="*/ 2147483646 h 191"/>
                <a:gd name="T24" fmla="*/ 2147483646 w 211"/>
                <a:gd name="T25" fmla="*/ 2147483646 h 191"/>
                <a:gd name="T26" fmla="*/ 2147483646 w 211"/>
                <a:gd name="T27" fmla="*/ 2147483646 h 191"/>
                <a:gd name="T28" fmla="*/ 2147483646 w 211"/>
                <a:gd name="T29" fmla="*/ 2147483646 h 191"/>
                <a:gd name="T30" fmla="*/ 2147483646 w 211"/>
                <a:gd name="T31" fmla="*/ 2147483646 h 191"/>
                <a:gd name="T32" fmla="*/ 2147483646 w 211"/>
                <a:gd name="T33" fmla="*/ 2147483646 h 191"/>
                <a:gd name="T34" fmla="*/ 2147483646 w 211"/>
                <a:gd name="T35" fmla="*/ 2147483646 h 191"/>
                <a:gd name="T36" fmla="*/ 2147483646 w 211"/>
                <a:gd name="T37" fmla="*/ 2147483646 h 191"/>
                <a:gd name="T38" fmla="*/ 2147483646 w 211"/>
                <a:gd name="T39" fmla="*/ 2147483646 h 191"/>
                <a:gd name="T40" fmla="*/ 2147483646 w 211"/>
                <a:gd name="T41" fmla="*/ 2147483646 h 191"/>
                <a:gd name="T42" fmla="*/ 2147483646 w 211"/>
                <a:gd name="T43" fmla="*/ 2147483646 h 191"/>
                <a:gd name="T44" fmla="*/ 2147483646 w 211"/>
                <a:gd name="T45" fmla="*/ 2147483646 h 191"/>
                <a:gd name="T46" fmla="*/ 2147483646 w 211"/>
                <a:gd name="T47" fmla="*/ 2147483646 h 191"/>
                <a:gd name="T48" fmla="*/ 2147483646 w 211"/>
                <a:gd name="T49" fmla="*/ 2147483646 h 191"/>
                <a:gd name="T50" fmla="*/ 2147483646 w 211"/>
                <a:gd name="T51" fmla="*/ 2147483646 h 191"/>
                <a:gd name="T52" fmla="*/ 2147483646 w 211"/>
                <a:gd name="T53" fmla="*/ 2147483646 h 191"/>
                <a:gd name="T54" fmla="*/ 2147483646 w 211"/>
                <a:gd name="T55" fmla="*/ 2147483646 h 191"/>
                <a:gd name="T56" fmla="*/ 2147483646 w 211"/>
                <a:gd name="T57" fmla="*/ 2147483646 h 191"/>
                <a:gd name="T58" fmla="*/ 2147483646 w 211"/>
                <a:gd name="T59" fmla="*/ 2147483646 h 191"/>
                <a:gd name="T60" fmla="*/ 2147483646 w 211"/>
                <a:gd name="T61" fmla="*/ 2147483646 h 191"/>
                <a:gd name="T62" fmla="*/ 2147483646 w 211"/>
                <a:gd name="T63" fmla="*/ 2147483646 h 191"/>
                <a:gd name="T64" fmla="*/ 2147483646 w 211"/>
                <a:gd name="T65" fmla="*/ 2147483646 h 191"/>
                <a:gd name="T66" fmla="*/ 2147483646 w 211"/>
                <a:gd name="T67" fmla="*/ 2147483646 h 191"/>
                <a:gd name="T68" fmla="*/ 2147483646 w 211"/>
                <a:gd name="T69" fmla="*/ 2147483646 h 19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11" h="191">
                  <a:moveTo>
                    <a:pt x="177" y="141"/>
                  </a:moveTo>
                  <a:cubicBezTo>
                    <a:pt x="198" y="121"/>
                    <a:pt x="211" y="91"/>
                    <a:pt x="204" y="62"/>
                  </a:cubicBezTo>
                  <a:cubicBezTo>
                    <a:pt x="198" y="37"/>
                    <a:pt x="173" y="23"/>
                    <a:pt x="148" y="28"/>
                  </a:cubicBezTo>
                  <a:cubicBezTo>
                    <a:pt x="137" y="30"/>
                    <a:pt x="126" y="36"/>
                    <a:pt x="118" y="44"/>
                  </a:cubicBezTo>
                  <a:cubicBezTo>
                    <a:pt x="113" y="49"/>
                    <a:pt x="120" y="55"/>
                    <a:pt x="125" y="52"/>
                  </a:cubicBezTo>
                  <a:cubicBezTo>
                    <a:pt x="148" y="38"/>
                    <a:pt x="176" y="30"/>
                    <a:pt x="191" y="60"/>
                  </a:cubicBezTo>
                  <a:cubicBezTo>
                    <a:pt x="203" y="85"/>
                    <a:pt x="186" y="117"/>
                    <a:pt x="168" y="135"/>
                  </a:cubicBezTo>
                  <a:cubicBezTo>
                    <a:pt x="144" y="156"/>
                    <a:pt x="111" y="167"/>
                    <a:pt x="81" y="162"/>
                  </a:cubicBezTo>
                  <a:cubicBezTo>
                    <a:pt x="85" y="160"/>
                    <a:pt x="89" y="158"/>
                    <a:pt x="93" y="155"/>
                  </a:cubicBezTo>
                  <a:cubicBezTo>
                    <a:pt x="94" y="154"/>
                    <a:pt x="93" y="151"/>
                    <a:pt x="91" y="152"/>
                  </a:cubicBezTo>
                  <a:cubicBezTo>
                    <a:pt x="86" y="156"/>
                    <a:pt x="82" y="159"/>
                    <a:pt x="76" y="161"/>
                  </a:cubicBezTo>
                  <a:cubicBezTo>
                    <a:pt x="69" y="160"/>
                    <a:pt x="62" y="157"/>
                    <a:pt x="55" y="154"/>
                  </a:cubicBezTo>
                  <a:cubicBezTo>
                    <a:pt x="61" y="152"/>
                    <a:pt x="66" y="149"/>
                    <a:pt x="69" y="145"/>
                  </a:cubicBezTo>
                  <a:cubicBezTo>
                    <a:pt x="70" y="144"/>
                    <a:pt x="68" y="143"/>
                    <a:pt x="67" y="143"/>
                  </a:cubicBezTo>
                  <a:cubicBezTo>
                    <a:pt x="62" y="144"/>
                    <a:pt x="58" y="148"/>
                    <a:pt x="54" y="150"/>
                  </a:cubicBezTo>
                  <a:cubicBezTo>
                    <a:pt x="53" y="150"/>
                    <a:pt x="52" y="150"/>
                    <a:pt x="51" y="151"/>
                  </a:cubicBezTo>
                  <a:cubicBezTo>
                    <a:pt x="44" y="147"/>
                    <a:pt x="38" y="141"/>
                    <a:pt x="32" y="135"/>
                  </a:cubicBezTo>
                  <a:cubicBezTo>
                    <a:pt x="41" y="135"/>
                    <a:pt x="50" y="134"/>
                    <a:pt x="56" y="128"/>
                  </a:cubicBezTo>
                  <a:cubicBezTo>
                    <a:pt x="57" y="127"/>
                    <a:pt x="56" y="125"/>
                    <a:pt x="54" y="126"/>
                  </a:cubicBezTo>
                  <a:cubicBezTo>
                    <a:pt x="50" y="127"/>
                    <a:pt x="46" y="130"/>
                    <a:pt x="40" y="130"/>
                  </a:cubicBezTo>
                  <a:cubicBezTo>
                    <a:pt x="37" y="131"/>
                    <a:pt x="33" y="131"/>
                    <a:pt x="29" y="131"/>
                  </a:cubicBezTo>
                  <a:cubicBezTo>
                    <a:pt x="28" y="130"/>
                    <a:pt x="28" y="129"/>
                    <a:pt x="27" y="127"/>
                  </a:cubicBezTo>
                  <a:cubicBezTo>
                    <a:pt x="24" y="123"/>
                    <a:pt x="22" y="118"/>
                    <a:pt x="20" y="113"/>
                  </a:cubicBezTo>
                  <a:cubicBezTo>
                    <a:pt x="27" y="113"/>
                    <a:pt x="35" y="111"/>
                    <a:pt x="41" y="108"/>
                  </a:cubicBezTo>
                  <a:cubicBezTo>
                    <a:pt x="42" y="107"/>
                    <a:pt x="42" y="104"/>
                    <a:pt x="40" y="105"/>
                  </a:cubicBezTo>
                  <a:cubicBezTo>
                    <a:pt x="33" y="106"/>
                    <a:pt x="26" y="109"/>
                    <a:pt x="19" y="110"/>
                  </a:cubicBezTo>
                  <a:cubicBezTo>
                    <a:pt x="17" y="104"/>
                    <a:pt x="17" y="98"/>
                    <a:pt x="17" y="92"/>
                  </a:cubicBezTo>
                  <a:cubicBezTo>
                    <a:pt x="18" y="92"/>
                    <a:pt x="19" y="92"/>
                    <a:pt x="20" y="92"/>
                  </a:cubicBezTo>
                  <a:cubicBezTo>
                    <a:pt x="26" y="91"/>
                    <a:pt x="35" y="91"/>
                    <a:pt x="40" y="87"/>
                  </a:cubicBezTo>
                  <a:cubicBezTo>
                    <a:pt x="41" y="86"/>
                    <a:pt x="41" y="84"/>
                    <a:pt x="39" y="83"/>
                  </a:cubicBezTo>
                  <a:cubicBezTo>
                    <a:pt x="33" y="83"/>
                    <a:pt x="26" y="86"/>
                    <a:pt x="20" y="87"/>
                  </a:cubicBezTo>
                  <a:cubicBezTo>
                    <a:pt x="19" y="87"/>
                    <a:pt x="18" y="87"/>
                    <a:pt x="17" y="87"/>
                  </a:cubicBezTo>
                  <a:cubicBezTo>
                    <a:pt x="17" y="83"/>
                    <a:pt x="17" y="78"/>
                    <a:pt x="18" y="74"/>
                  </a:cubicBezTo>
                  <a:cubicBezTo>
                    <a:pt x="20" y="74"/>
                    <a:pt x="22" y="74"/>
                    <a:pt x="24" y="74"/>
                  </a:cubicBezTo>
                  <a:cubicBezTo>
                    <a:pt x="30" y="74"/>
                    <a:pt x="37" y="75"/>
                    <a:pt x="43" y="75"/>
                  </a:cubicBezTo>
                  <a:cubicBezTo>
                    <a:pt x="45" y="75"/>
                    <a:pt x="45" y="72"/>
                    <a:pt x="44" y="72"/>
                  </a:cubicBezTo>
                  <a:cubicBezTo>
                    <a:pt x="36" y="69"/>
                    <a:pt x="28" y="68"/>
                    <a:pt x="20" y="69"/>
                  </a:cubicBezTo>
                  <a:cubicBezTo>
                    <a:pt x="21" y="62"/>
                    <a:pt x="24" y="55"/>
                    <a:pt x="27" y="49"/>
                  </a:cubicBezTo>
                  <a:cubicBezTo>
                    <a:pt x="32" y="49"/>
                    <a:pt x="37" y="50"/>
                    <a:pt x="42" y="50"/>
                  </a:cubicBezTo>
                  <a:cubicBezTo>
                    <a:pt x="45" y="49"/>
                    <a:pt x="45" y="46"/>
                    <a:pt x="43" y="45"/>
                  </a:cubicBezTo>
                  <a:cubicBezTo>
                    <a:pt x="39" y="44"/>
                    <a:pt x="35" y="43"/>
                    <a:pt x="30" y="43"/>
                  </a:cubicBezTo>
                  <a:cubicBezTo>
                    <a:pt x="33" y="39"/>
                    <a:pt x="35" y="36"/>
                    <a:pt x="38" y="32"/>
                  </a:cubicBezTo>
                  <a:cubicBezTo>
                    <a:pt x="39" y="32"/>
                    <a:pt x="40" y="31"/>
                    <a:pt x="40" y="30"/>
                  </a:cubicBezTo>
                  <a:cubicBezTo>
                    <a:pt x="46" y="32"/>
                    <a:pt x="52" y="34"/>
                    <a:pt x="58" y="34"/>
                  </a:cubicBezTo>
                  <a:cubicBezTo>
                    <a:pt x="60" y="34"/>
                    <a:pt x="60" y="31"/>
                    <a:pt x="59" y="30"/>
                  </a:cubicBezTo>
                  <a:cubicBezTo>
                    <a:pt x="56" y="27"/>
                    <a:pt x="51" y="25"/>
                    <a:pt x="46" y="24"/>
                  </a:cubicBezTo>
                  <a:cubicBezTo>
                    <a:pt x="53" y="19"/>
                    <a:pt x="62" y="15"/>
                    <a:pt x="71" y="17"/>
                  </a:cubicBezTo>
                  <a:cubicBezTo>
                    <a:pt x="89" y="20"/>
                    <a:pt x="98" y="45"/>
                    <a:pt x="104" y="59"/>
                  </a:cubicBezTo>
                  <a:cubicBezTo>
                    <a:pt x="106" y="62"/>
                    <a:pt x="112" y="62"/>
                    <a:pt x="111" y="58"/>
                  </a:cubicBezTo>
                  <a:cubicBezTo>
                    <a:pt x="108" y="37"/>
                    <a:pt x="99" y="14"/>
                    <a:pt x="78" y="6"/>
                  </a:cubicBezTo>
                  <a:cubicBezTo>
                    <a:pt x="62" y="0"/>
                    <a:pt x="46" y="7"/>
                    <a:pt x="34" y="18"/>
                  </a:cubicBezTo>
                  <a:cubicBezTo>
                    <a:pt x="34" y="19"/>
                    <a:pt x="33" y="20"/>
                    <a:pt x="32" y="21"/>
                  </a:cubicBezTo>
                  <a:cubicBezTo>
                    <a:pt x="29" y="20"/>
                    <a:pt x="26" y="19"/>
                    <a:pt x="24" y="19"/>
                  </a:cubicBezTo>
                  <a:cubicBezTo>
                    <a:pt x="21" y="18"/>
                    <a:pt x="20" y="22"/>
                    <a:pt x="22" y="23"/>
                  </a:cubicBezTo>
                  <a:cubicBezTo>
                    <a:pt x="24" y="24"/>
                    <a:pt x="26" y="25"/>
                    <a:pt x="28" y="25"/>
                  </a:cubicBezTo>
                  <a:cubicBezTo>
                    <a:pt x="22" y="32"/>
                    <a:pt x="18" y="38"/>
                    <a:pt x="15" y="46"/>
                  </a:cubicBezTo>
                  <a:cubicBezTo>
                    <a:pt x="12" y="47"/>
                    <a:pt x="10" y="47"/>
                    <a:pt x="8" y="48"/>
                  </a:cubicBezTo>
                  <a:cubicBezTo>
                    <a:pt x="6" y="49"/>
                    <a:pt x="7" y="51"/>
                    <a:pt x="9" y="51"/>
                  </a:cubicBezTo>
                  <a:cubicBezTo>
                    <a:pt x="10" y="51"/>
                    <a:pt x="11" y="50"/>
                    <a:pt x="13" y="50"/>
                  </a:cubicBezTo>
                  <a:cubicBezTo>
                    <a:pt x="10" y="56"/>
                    <a:pt x="8" y="63"/>
                    <a:pt x="7" y="70"/>
                  </a:cubicBezTo>
                  <a:cubicBezTo>
                    <a:pt x="5" y="70"/>
                    <a:pt x="3" y="70"/>
                    <a:pt x="2" y="70"/>
                  </a:cubicBezTo>
                  <a:cubicBezTo>
                    <a:pt x="0" y="70"/>
                    <a:pt x="0" y="73"/>
                    <a:pt x="2" y="73"/>
                  </a:cubicBezTo>
                  <a:cubicBezTo>
                    <a:pt x="4" y="73"/>
                    <a:pt x="5" y="73"/>
                    <a:pt x="6" y="73"/>
                  </a:cubicBezTo>
                  <a:cubicBezTo>
                    <a:pt x="6" y="78"/>
                    <a:pt x="5" y="84"/>
                    <a:pt x="5" y="89"/>
                  </a:cubicBezTo>
                  <a:cubicBezTo>
                    <a:pt x="4" y="90"/>
                    <a:pt x="4" y="91"/>
                    <a:pt x="5" y="92"/>
                  </a:cubicBezTo>
                  <a:cubicBezTo>
                    <a:pt x="6" y="98"/>
                    <a:pt x="7" y="104"/>
                    <a:pt x="8" y="110"/>
                  </a:cubicBezTo>
                  <a:cubicBezTo>
                    <a:pt x="6" y="110"/>
                    <a:pt x="6" y="113"/>
                    <a:pt x="8" y="113"/>
                  </a:cubicBezTo>
                  <a:cubicBezTo>
                    <a:pt x="9" y="113"/>
                    <a:pt x="9" y="113"/>
                    <a:pt x="9" y="113"/>
                  </a:cubicBezTo>
                  <a:cubicBezTo>
                    <a:pt x="11" y="121"/>
                    <a:pt x="14" y="128"/>
                    <a:pt x="18" y="134"/>
                  </a:cubicBezTo>
                  <a:cubicBezTo>
                    <a:pt x="53" y="191"/>
                    <a:pt x="134" y="181"/>
                    <a:pt x="177" y="141"/>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223" name="Freeform 95">
              <a:extLst>
                <a:ext uri="{FF2B5EF4-FFF2-40B4-BE49-F238E27FC236}">
                  <a16:creationId xmlns="" xmlns:a16="http://schemas.microsoft.com/office/drawing/2014/main" id="{872DBFC5-274F-4CF7-A90B-F078E8C3AB96}"/>
                </a:ext>
              </a:extLst>
            </p:cNvPr>
            <p:cNvSpPr>
              <a:spLocks noEditPoints="1"/>
            </p:cNvSpPr>
            <p:nvPr/>
          </p:nvSpPr>
          <p:spPr bwMode="auto">
            <a:xfrm>
              <a:off x="4310169" y="5256599"/>
              <a:ext cx="460004" cy="464925"/>
            </a:xfrm>
            <a:custGeom>
              <a:avLst/>
              <a:gdLst>
                <a:gd name="T0" fmla="*/ 2147483646 w 79"/>
                <a:gd name="T1" fmla="*/ 2147483646 h 80"/>
                <a:gd name="T2" fmla="*/ 2147483646 w 79"/>
                <a:gd name="T3" fmla="*/ 2147483646 h 80"/>
                <a:gd name="T4" fmla="*/ 2147483646 w 79"/>
                <a:gd name="T5" fmla="*/ 2147483646 h 80"/>
                <a:gd name="T6" fmla="*/ 2147483646 w 79"/>
                <a:gd name="T7" fmla="*/ 2147483646 h 80"/>
                <a:gd name="T8" fmla="*/ 2147483646 w 79"/>
                <a:gd name="T9" fmla="*/ 2147483646 h 80"/>
                <a:gd name="T10" fmla="*/ 2147483646 w 79"/>
                <a:gd name="T11" fmla="*/ 2147483646 h 80"/>
                <a:gd name="T12" fmla="*/ 2147483646 w 79"/>
                <a:gd name="T13" fmla="*/ 2147483646 h 80"/>
                <a:gd name="T14" fmla="*/ 2147483646 w 79"/>
                <a:gd name="T15" fmla="*/ 2147483646 h 80"/>
                <a:gd name="T16" fmla="*/ 2147483646 w 79"/>
                <a:gd name="T17" fmla="*/ 2147483646 h 80"/>
                <a:gd name="T18" fmla="*/ 2147483646 w 79"/>
                <a:gd name="T19" fmla="*/ 2147483646 h 80"/>
                <a:gd name="T20" fmla="*/ 2147483646 w 79"/>
                <a:gd name="T21" fmla="*/ 2147483646 h 80"/>
                <a:gd name="T22" fmla="*/ 2147483646 w 79"/>
                <a:gd name="T23" fmla="*/ 2147483646 h 80"/>
                <a:gd name="T24" fmla="*/ 2147483646 w 79"/>
                <a:gd name="T25" fmla="*/ 2147483646 h 80"/>
                <a:gd name="T26" fmla="*/ 2147483646 w 79"/>
                <a:gd name="T27" fmla="*/ 2147483646 h 80"/>
                <a:gd name="T28" fmla="*/ 2147483646 w 79"/>
                <a:gd name="T29" fmla="*/ 2147483646 h 80"/>
                <a:gd name="T30" fmla="*/ 2147483646 w 79"/>
                <a:gd name="T31" fmla="*/ 2147483646 h 80"/>
                <a:gd name="T32" fmla="*/ 2147483646 w 79"/>
                <a:gd name="T33" fmla="*/ 2147483646 h 80"/>
                <a:gd name="T34" fmla="*/ 2147483646 w 79"/>
                <a:gd name="T35" fmla="*/ 2147483646 h 8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9" h="80">
                  <a:moveTo>
                    <a:pt x="17" y="61"/>
                  </a:moveTo>
                  <a:cubicBezTo>
                    <a:pt x="40" y="75"/>
                    <a:pt x="68" y="66"/>
                    <a:pt x="78" y="41"/>
                  </a:cubicBezTo>
                  <a:cubicBezTo>
                    <a:pt x="79" y="39"/>
                    <a:pt x="78" y="36"/>
                    <a:pt x="76" y="35"/>
                  </a:cubicBezTo>
                  <a:cubicBezTo>
                    <a:pt x="54" y="27"/>
                    <a:pt x="38" y="34"/>
                    <a:pt x="24" y="51"/>
                  </a:cubicBezTo>
                  <a:cubicBezTo>
                    <a:pt x="23" y="51"/>
                    <a:pt x="23" y="52"/>
                    <a:pt x="23" y="52"/>
                  </a:cubicBezTo>
                  <a:cubicBezTo>
                    <a:pt x="23" y="52"/>
                    <a:pt x="22" y="52"/>
                    <a:pt x="22" y="51"/>
                  </a:cubicBezTo>
                  <a:cubicBezTo>
                    <a:pt x="19" y="51"/>
                    <a:pt x="18" y="51"/>
                    <a:pt x="16" y="52"/>
                  </a:cubicBezTo>
                  <a:cubicBezTo>
                    <a:pt x="17" y="49"/>
                    <a:pt x="18" y="46"/>
                    <a:pt x="19" y="43"/>
                  </a:cubicBezTo>
                  <a:cubicBezTo>
                    <a:pt x="22" y="32"/>
                    <a:pt x="26" y="14"/>
                    <a:pt x="21" y="3"/>
                  </a:cubicBezTo>
                  <a:cubicBezTo>
                    <a:pt x="19" y="1"/>
                    <a:pt x="16" y="0"/>
                    <a:pt x="15" y="3"/>
                  </a:cubicBezTo>
                  <a:cubicBezTo>
                    <a:pt x="10" y="13"/>
                    <a:pt x="13" y="27"/>
                    <a:pt x="11" y="38"/>
                  </a:cubicBezTo>
                  <a:cubicBezTo>
                    <a:pt x="10" y="51"/>
                    <a:pt x="7" y="64"/>
                    <a:pt x="1" y="76"/>
                  </a:cubicBezTo>
                  <a:cubicBezTo>
                    <a:pt x="0" y="78"/>
                    <a:pt x="4" y="80"/>
                    <a:pt x="5" y="78"/>
                  </a:cubicBezTo>
                  <a:cubicBezTo>
                    <a:pt x="9" y="71"/>
                    <a:pt x="12" y="64"/>
                    <a:pt x="14" y="57"/>
                  </a:cubicBezTo>
                  <a:cubicBezTo>
                    <a:pt x="15" y="59"/>
                    <a:pt x="16" y="60"/>
                    <a:pt x="17" y="61"/>
                  </a:cubicBezTo>
                  <a:close/>
                  <a:moveTo>
                    <a:pt x="68" y="42"/>
                  </a:moveTo>
                  <a:cubicBezTo>
                    <a:pt x="59" y="58"/>
                    <a:pt x="43" y="59"/>
                    <a:pt x="27" y="53"/>
                  </a:cubicBezTo>
                  <a:cubicBezTo>
                    <a:pt x="40" y="43"/>
                    <a:pt x="52" y="37"/>
                    <a:pt x="68" y="4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224" name="Freeform 96">
              <a:extLst>
                <a:ext uri="{FF2B5EF4-FFF2-40B4-BE49-F238E27FC236}">
                  <a16:creationId xmlns="" xmlns:a16="http://schemas.microsoft.com/office/drawing/2014/main" id="{92C3D946-E48F-4874-9F1C-B63EB9ACDD1D}"/>
                </a:ext>
              </a:extLst>
            </p:cNvPr>
            <p:cNvSpPr>
              <a:spLocks noEditPoints="1"/>
            </p:cNvSpPr>
            <p:nvPr/>
          </p:nvSpPr>
          <p:spPr bwMode="auto">
            <a:xfrm>
              <a:off x="2669407" y="6105268"/>
              <a:ext cx="797012" cy="705996"/>
            </a:xfrm>
            <a:custGeom>
              <a:avLst/>
              <a:gdLst>
                <a:gd name="T0" fmla="*/ 2147483646 w 137"/>
                <a:gd name="T1" fmla="*/ 2147483646 h 121"/>
                <a:gd name="T2" fmla="*/ 2147483646 w 137"/>
                <a:gd name="T3" fmla="*/ 2147483646 h 121"/>
                <a:gd name="T4" fmla="*/ 2147483646 w 137"/>
                <a:gd name="T5" fmla="*/ 2147483646 h 121"/>
                <a:gd name="T6" fmla="*/ 2147483646 w 137"/>
                <a:gd name="T7" fmla="*/ 2147483646 h 121"/>
                <a:gd name="T8" fmla="*/ 2147483646 w 137"/>
                <a:gd name="T9" fmla="*/ 2147483646 h 121"/>
                <a:gd name="T10" fmla="*/ 2147483646 w 137"/>
                <a:gd name="T11" fmla="*/ 2147483646 h 121"/>
                <a:gd name="T12" fmla="*/ 2147483646 w 137"/>
                <a:gd name="T13" fmla="*/ 2147483646 h 121"/>
                <a:gd name="T14" fmla="*/ 2147483646 w 137"/>
                <a:gd name="T15" fmla="*/ 2147483646 h 121"/>
                <a:gd name="T16" fmla="*/ 2147483646 w 137"/>
                <a:gd name="T17" fmla="*/ 2147483646 h 121"/>
                <a:gd name="T18" fmla="*/ 2147483646 w 137"/>
                <a:gd name="T19" fmla="*/ 2147483646 h 121"/>
                <a:gd name="T20" fmla="*/ 2147483646 w 137"/>
                <a:gd name="T21" fmla="*/ 2147483646 h 121"/>
                <a:gd name="T22" fmla="*/ 2147483646 w 137"/>
                <a:gd name="T23" fmla="*/ 2147483646 h 121"/>
                <a:gd name="T24" fmla="*/ 2147483646 w 137"/>
                <a:gd name="T25" fmla="*/ 2147483646 h 121"/>
                <a:gd name="T26" fmla="*/ 2147483646 w 137"/>
                <a:gd name="T27" fmla="*/ 2147483646 h 121"/>
                <a:gd name="T28" fmla="*/ 2147483646 w 137"/>
                <a:gd name="T29" fmla="*/ 2147483646 h 12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37" h="121">
                  <a:moveTo>
                    <a:pt x="125" y="22"/>
                  </a:moveTo>
                  <a:cubicBezTo>
                    <a:pt x="125" y="21"/>
                    <a:pt x="125" y="19"/>
                    <a:pt x="123" y="19"/>
                  </a:cubicBezTo>
                  <a:cubicBezTo>
                    <a:pt x="123" y="18"/>
                    <a:pt x="122" y="18"/>
                    <a:pt x="121" y="18"/>
                  </a:cubicBezTo>
                  <a:cubicBezTo>
                    <a:pt x="111" y="7"/>
                    <a:pt x="97" y="0"/>
                    <a:pt x="80" y="3"/>
                  </a:cubicBezTo>
                  <a:cubicBezTo>
                    <a:pt x="77" y="4"/>
                    <a:pt x="76" y="7"/>
                    <a:pt x="76" y="10"/>
                  </a:cubicBezTo>
                  <a:cubicBezTo>
                    <a:pt x="55" y="11"/>
                    <a:pt x="35" y="20"/>
                    <a:pt x="23" y="37"/>
                  </a:cubicBezTo>
                  <a:cubicBezTo>
                    <a:pt x="0" y="70"/>
                    <a:pt x="42" y="114"/>
                    <a:pt x="74" y="118"/>
                  </a:cubicBezTo>
                  <a:cubicBezTo>
                    <a:pt x="105" y="121"/>
                    <a:pt x="129" y="90"/>
                    <a:pt x="134" y="63"/>
                  </a:cubicBezTo>
                  <a:cubicBezTo>
                    <a:pt x="137" y="48"/>
                    <a:pt x="133" y="33"/>
                    <a:pt x="125" y="22"/>
                  </a:cubicBezTo>
                  <a:close/>
                  <a:moveTo>
                    <a:pt x="120" y="59"/>
                  </a:moveTo>
                  <a:cubicBezTo>
                    <a:pt x="117" y="79"/>
                    <a:pt x="101" y="101"/>
                    <a:pt x="79" y="103"/>
                  </a:cubicBezTo>
                  <a:cubicBezTo>
                    <a:pt x="51" y="106"/>
                    <a:pt x="20" y="66"/>
                    <a:pt x="36" y="41"/>
                  </a:cubicBezTo>
                  <a:cubicBezTo>
                    <a:pt x="47" y="25"/>
                    <a:pt x="71" y="19"/>
                    <a:pt x="93" y="19"/>
                  </a:cubicBezTo>
                  <a:cubicBezTo>
                    <a:pt x="100" y="21"/>
                    <a:pt x="107" y="24"/>
                    <a:pt x="113" y="30"/>
                  </a:cubicBezTo>
                  <a:cubicBezTo>
                    <a:pt x="120" y="37"/>
                    <a:pt x="121" y="49"/>
                    <a:pt x="120" y="59"/>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225" name="Freeform 97">
              <a:extLst>
                <a:ext uri="{FF2B5EF4-FFF2-40B4-BE49-F238E27FC236}">
                  <a16:creationId xmlns="" xmlns:a16="http://schemas.microsoft.com/office/drawing/2014/main" id="{1C438DD9-A0CD-41C2-ADD0-C63637355A18}"/>
                </a:ext>
              </a:extLst>
            </p:cNvPr>
            <p:cNvSpPr>
              <a:spLocks noEditPoints="1"/>
            </p:cNvSpPr>
            <p:nvPr/>
          </p:nvSpPr>
          <p:spPr bwMode="auto">
            <a:xfrm>
              <a:off x="5508147" y="5669865"/>
              <a:ext cx="1923653" cy="1070064"/>
            </a:xfrm>
            <a:custGeom>
              <a:avLst/>
              <a:gdLst>
                <a:gd name="T0" fmla="*/ 2147483646 w 331"/>
                <a:gd name="T1" fmla="*/ 2147483646 h 184"/>
                <a:gd name="T2" fmla="*/ 2147483646 w 331"/>
                <a:gd name="T3" fmla="*/ 2147483646 h 184"/>
                <a:gd name="T4" fmla="*/ 2147483646 w 331"/>
                <a:gd name="T5" fmla="*/ 2147483646 h 184"/>
                <a:gd name="T6" fmla="*/ 2147483646 w 331"/>
                <a:gd name="T7" fmla="*/ 2147483646 h 184"/>
                <a:gd name="T8" fmla="*/ 2147483646 w 331"/>
                <a:gd name="T9" fmla="*/ 2147483646 h 184"/>
                <a:gd name="T10" fmla="*/ 2147483646 w 331"/>
                <a:gd name="T11" fmla="*/ 2147483646 h 184"/>
                <a:gd name="T12" fmla="*/ 2147483646 w 331"/>
                <a:gd name="T13" fmla="*/ 2147483646 h 184"/>
                <a:gd name="T14" fmla="*/ 2147483646 w 331"/>
                <a:gd name="T15" fmla="*/ 2147483646 h 184"/>
                <a:gd name="T16" fmla="*/ 2147483646 w 331"/>
                <a:gd name="T17" fmla="*/ 2147483646 h 184"/>
                <a:gd name="T18" fmla="*/ 2147483646 w 331"/>
                <a:gd name="T19" fmla="*/ 2147483646 h 184"/>
                <a:gd name="T20" fmla="*/ 2147483646 w 331"/>
                <a:gd name="T21" fmla="*/ 2147483646 h 184"/>
                <a:gd name="T22" fmla="*/ 2147483646 w 331"/>
                <a:gd name="T23" fmla="*/ 2147483646 h 184"/>
                <a:gd name="T24" fmla="*/ 2147483646 w 331"/>
                <a:gd name="T25" fmla="*/ 2147483646 h 184"/>
                <a:gd name="T26" fmla="*/ 2147483646 w 331"/>
                <a:gd name="T27" fmla="*/ 2147483646 h 184"/>
                <a:gd name="T28" fmla="*/ 2147483646 w 331"/>
                <a:gd name="T29" fmla="*/ 2147483646 h 184"/>
                <a:gd name="T30" fmla="*/ 2147483646 w 331"/>
                <a:gd name="T31" fmla="*/ 2147483646 h 184"/>
                <a:gd name="T32" fmla="*/ 2147483646 w 331"/>
                <a:gd name="T33" fmla="*/ 2147483646 h 184"/>
                <a:gd name="T34" fmla="*/ 2147483646 w 331"/>
                <a:gd name="T35" fmla="*/ 2147483646 h 184"/>
                <a:gd name="T36" fmla="*/ 2147483646 w 331"/>
                <a:gd name="T37" fmla="*/ 2147483646 h 184"/>
                <a:gd name="T38" fmla="*/ 2147483646 w 331"/>
                <a:gd name="T39" fmla="*/ 2147483646 h 184"/>
                <a:gd name="T40" fmla="*/ 2147483646 w 331"/>
                <a:gd name="T41" fmla="*/ 2147483646 h 184"/>
                <a:gd name="T42" fmla="*/ 2147483646 w 331"/>
                <a:gd name="T43" fmla="*/ 2147483646 h 184"/>
                <a:gd name="T44" fmla="*/ 2147483646 w 331"/>
                <a:gd name="T45" fmla="*/ 2147483646 h 184"/>
                <a:gd name="T46" fmla="*/ 2147483646 w 331"/>
                <a:gd name="T47" fmla="*/ 2147483646 h 184"/>
                <a:gd name="T48" fmla="*/ 2147483646 w 331"/>
                <a:gd name="T49" fmla="*/ 2147483646 h 184"/>
                <a:gd name="T50" fmla="*/ 2147483646 w 331"/>
                <a:gd name="T51" fmla="*/ 2147483646 h 184"/>
                <a:gd name="T52" fmla="*/ 2147483646 w 331"/>
                <a:gd name="T53" fmla="*/ 2147483646 h 184"/>
                <a:gd name="T54" fmla="*/ 2147483646 w 331"/>
                <a:gd name="T55" fmla="*/ 2147483646 h 184"/>
                <a:gd name="T56" fmla="*/ 2147483646 w 331"/>
                <a:gd name="T57" fmla="*/ 2147483646 h 184"/>
                <a:gd name="T58" fmla="*/ 2147483646 w 331"/>
                <a:gd name="T59" fmla="*/ 2147483646 h 184"/>
                <a:gd name="T60" fmla="*/ 2147483646 w 331"/>
                <a:gd name="T61" fmla="*/ 2147483646 h 184"/>
                <a:gd name="T62" fmla="*/ 2147483646 w 331"/>
                <a:gd name="T63" fmla="*/ 2147483646 h 184"/>
                <a:gd name="T64" fmla="*/ 2147483646 w 331"/>
                <a:gd name="T65" fmla="*/ 2147483646 h 184"/>
                <a:gd name="T66" fmla="*/ 2147483646 w 331"/>
                <a:gd name="T67" fmla="*/ 2147483646 h 184"/>
                <a:gd name="T68" fmla="*/ 2147483646 w 331"/>
                <a:gd name="T69" fmla="*/ 2147483646 h 18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31" h="184">
                  <a:moveTo>
                    <a:pt x="328" y="152"/>
                  </a:moveTo>
                  <a:cubicBezTo>
                    <a:pt x="317" y="131"/>
                    <a:pt x="315" y="108"/>
                    <a:pt x="305" y="87"/>
                  </a:cubicBezTo>
                  <a:cubicBezTo>
                    <a:pt x="294" y="65"/>
                    <a:pt x="277" y="49"/>
                    <a:pt x="262" y="30"/>
                  </a:cubicBezTo>
                  <a:cubicBezTo>
                    <a:pt x="257" y="23"/>
                    <a:pt x="247" y="26"/>
                    <a:pt x="244" y="32"/>
                  </a:cubicBezTo>
                  <a:cubicBezTo>
                    <a:pt x="237" y="28"/>
                    <a:pt x="228" y="25"/>
                    <a:pt x="219" y="23"/>
                  </a:cubicBezTo>
                  <a:cubicBezTo>
                    <a:pt x="218" y="22"/>
                    <a:pt x="217" y="21"/>
                    <a:pt x="215" y="21"/>
                  </a:cubicBezTo>
                  <a:cubicBezTo>
                    <a:pt x="197" y="4"/>
                    <a:pt x="164" y="0"/>
                    <a:pt x="142" y="12"/>
                  </a:cubicBezTo>
                  <a:cubicBezTo>
                    <a:pt x="128" y="12"/>
                    <a:pt x="116" y="16"/>
                    <a:pt x="105" y="24"/>
                  </a:cubicBezTo>
                  <a:cubicBezTo>
                    <a:pt x="103" y="26"/>
                    <a:pt x="103" y="28"/>
                    <a:pt x="103" y="29"/>
                  </a:cubicBezTo>
                  <a:cubicBezTo>
                    <a:pt x="97" y="32"/>
                    <a:pt x="91" y="36"/>
                    <a:pt x="86" y="40"/>
                  </a:cubicBezTo>
                  <a:cubicBezTo>
                    <a:pt x="84" y="41"/>
                    <a:pt x="83" y="43"/>
                    <a:pt x="83" y="45"/>
                  </a:cubicBezTo>
                  <a:cubicBezTo>
                    <a:pt x="69" y="53"/>
                    <a:pt x="60" y="67"/>
                    <a:pt x="52" y="81"/>
                  </a:cubicBezTo>
                  <a:cubicBezTo>
                    <a:pt x="49" y="84"/>
                    <a:pt x="47" y="87"/>
                    <a:pt x="44" y="90"/>
                  </a:cubicBezTo>
                  <a:cubicBezTo>
                    <a:pt x="34" y="101"/>
                    <a:pt x="19" y="118"/>
                    <a:pt x="24" y="135"/>
                  </a:cubicBezTo>
                  <a:cubicBezTo>
                    <a:pt x="25" y="135"/>
                    <a:pt x="25" y="136"/>
                    <a:pt x="25" y="136"/>
                  </a:cubicBezTo>
                  <a:cubicBezTo>
                    <a:pt x="24" y="138"/>
                    <a:pt x="23" y="140"/>
                    <a:pt x="23" y="142"/>
                  </a:cubicBezTo>
                  <a:cubicBezTo>
                    <a:pt x="21" y="142"/>
                    <a:pt x="19" y="142"/>
                    <a:pt x="18" y="141"/>
                  </a:cubicBezTo>
                  <a:cubicBezTo>
                    <a:pt x="4" y="138"/>
                    <a:pt x="0" y="158"/>
                    <a:pt x="13" y="162"/>
                  </a:cubicBezTo>
                  <a:cubicBezTo>
                    <a:pt x="18" y="163"/>
                    <a:pt x="22" y="164"/>
                    <a:pt x="27" y="165"/>
                  </a:cubicBezTo>
                  <a:cubicBezTo>
                    <a:pt x="27" y="169"/>
                    <a:pt x="30" y="172"/>
                    <a:pt x="34" y="173"/>
                  </a:cubicBezTo>
                  <a:cubicBezTo>
                    <a:pt x="35" y="173"/>
                    <a:pt x="36" y="173"/>
                    <a:pt x="37" y="173"/>
                  </a:cubicBezTo>
                  <a:cubicBezTo>
                    <a:pt x="37" y="173"/>
                    <a:pt x="37" y="173"/>
                    <a:pt x="37" y="173"/>
                  </a:cubicBezTo>
                  <a:cubicBezTo>
                    <a:pt x="37" y="173"/>
                    <a:pt x="37" y="173"/>
                    <a:pt x="37" y="173"/>
                  </a:cubicBezTo>
                  <a:cubicBezTo>
                    <a:pt x="55" y="174"/>
                    <a:pt x="73" y="175"/>
                    <a:pt x="91" y="174"/>
                  </a:cubicBezTo>
                  <a:cubicBezTo>
                    <a:pt x="93" y="177"/>
                    <a:pt x="96" y="179"/>
                    <a:pt x="100" y="179"/>
                  </a:cubicBezTo>
                  <a:cubicBezTo>
                    <a:pt x="158" y="180"/>
                    <a:pt x="217" y="184"/>
                    <a:pt x="274" y="176"/>
                  </a:cubicBezTo>
                  <a:cubicBezTo>
                    <a:pt x="277" y="176"/>
                    <a:pt x="281" y="176"/>
                    <a:pt x="284" y="176"/>
                  </a:cubicBezTo>
                  <a:cubicBezTo>
                    <a:pt x="295" y="177"/>
                    <a:pt x="305" y="176"/>
                    <a:pt x="316" y="174"/>
                  </a:cubicBezTo>
                  <a:cubicBezTo>
                    <a:pt x="321" y="174"/>
                    <a:pt x="324" y="170"/>
                    <a:pt x="325" y="166"/>
                  </a:cubicBezTo>
                  <a:cubicBezTo>
                    <a:pt x="329" y="163"/>
                    <a:pt x="331" y="157"/>
                    <a:pt x="328" y="152"/>
                  </a:cubicBezTo>
                  <a:close/>
                  <a:moveTo>
                    <a:pt x="300" y="134"/>
                  </a:moveTo>
                  <a:cubicBezTo>
                    <a:pt x="299" y="134"/>
                    <a:pt x="299" y="134"/>
                    <a:pt x="298" y="134"/>
                  </a:cubicBezTo>
                  <a:cubicBezTo>
                    <a:pt x="298" y="133"/>
                    <a:pt x="298" y="132"/>
                    <a:pt x="297" y="131"/>
                  </a:cubicBezTo>
                  <a:cubicBezTo>
                    <a:pt x="298" y="131"/>
                    <a:pt x="298" y="130"/>
                    <a:pt x="299" y="130"/>
                  </a:cubicBezTo>
                  <a:cubicBezTo>
                    <a:pt x="299" y="131"/>
                    <a:pt x="299" y="133"/>
                    <a:pt x="300" y="134"/>
                  </a:cubicBezTo>
                  <a:close/>
                  <a:moveTo>
                    <a:pt x="68" y="113"/>
                  </a:moveTo>
                  <a:cubicBezTo>
                    <a:pt x="66" y="115"/>
                    <a:pt x="64" y="117"/>
                    <a:pt x="62" y="119"/>
                  </a:cubicBezTo>
                  <a:cubicBezTo>
                    <a:pt x="59" y="122"/>
                    <a:pt x="54" y="126"/>
                    <a:pt x="49" y="128"/>
                  </a:cubicBezTo>
                  <a:cubicBezTo>
                    <a:pt x="55" y="122"/>
                    <a:pt x="61" y="116"/>
                    <a:pt x="68" y="113"/>
                  </a:cubicBezTo>
                  <a:close/>
                  <a:moveTo>
                    <a:pt x="202" y="62"/>
                  </a:moveTo>
                  <a:cubicBezTo>
                    <a:pt x="201" y="64"/>
                    <a:pt x="199" y="67"/>
                    <a:pt x="198" y="69"/>
                  </a:cubicBezTo>
                  <a:cubicBezTo>
                    <a:pt x="195" y="74"/>
                    <a:pt x="197" y="80"/>
                    <a:pt x="202" y="83"/>
                  </a:cubicBezTo>
                  <a:cubicBezTo>
                    <a:pt x="209" y="87"/>
                    <a:pt x="218" y="88"/>
                    <a:pt x="226" y="86"/>
                  </a:cubicBezTo>
                  <a:cubicBezTo>
                    <a:pt x="225" y="91"/>
                    <a:pt x="225" y="97"/>
                    <a:pt x="225" y="101"/>
                  </a:cubicBezTo>
                  <a:cubicBezTo>
                    <a:pt x="225" y="105"/>
                    <a:pt x="228" y="110"/>
                    <a:pt x="232" y="110"/>
                  </a:cubicBezTo>
                  <a:cubicBezTo>
                    <a:pt x="234" y="111"/>
                    <a:pt x="236" y="111"/>
                    <a:pt x="237" y="111"/>
                  </a:cubicBezTo>
                  <a:cubicBezTo>
                    <a:pt x="238" y="112"/>
                    <a:pt x="239" y="113"/>
                    <a:pt x="240" y="114"/>
                  </a:cubicBezTo>
                  <a:cubicBezTo>
                    <a:pt x="239" y="115"/>
                    <a:pt x="237" y="116"/>
                    <a:pt x="236" y="117"/>
                  </a:cubicBezTo>
                  <a:cubicBezTo>
                    <a:pt x="234" y="119"/>
                    <a:pt x="234" y="121"/>
                    <a:pt x="234" y="123"/>
                  </a:cubicBezTo>
                  <a:cubicBezTo>
                    <a:pt x="233" y="123"/>
                    <a:pt x="233" y="123"/>
                    <a:pt x="233" y="123"/>
                  </a:cubicBezTo>
                  <a:cubicBezTo>
                    <a:pt x="231" y="122"/>
                    <a:pt x="230" y="121"/>
                    <a:pt x="228" y="120"/>
                  </a:cubicBezTo>
                  <a:cubicBezTo>
                    <a:pt x="217" y="119"/>
                    <a:pt x="208" y="120"/>
                    <a:pt x="199" y="124"/>
                  </a:cubicBezTo>
                  <a:cubicBezTo>
                    <a:pt x="197" y="122"/>
                    <a:pt x="195" y="121"/>
                    <a:pt x="192" y="121"/>
                  </a:cubicBezTo>
                  <a:cubicBezTo>
                    <a:pt x="181" y="121"/>
                    <a:pt x="170" y="123"/>
                    <a:pt x="160" y="127"/>
                  </a:cubicBezTo>
                  <a:cubicBezTo>
                    <a:pt x="147" y="122"/>
                    <a:pt x="135" y="123"/>
                    <a:pt x="124" y="127"/>
                  </a:cubicBezTo>
                  <a:cubicBezTo>
                    <a:pt x="115" y="124"/>
                    <a:pt x="107" y="123"/>
                    <a:pt x="99" y="124"/>
                  </a:cubicBezTo>
                  <a:cubicBezTo>
                    <a:pt x="98" y="124"/>
                    <a:pt x="97" y="124"/>
                    <a:pt x="96" y="123"/>
                  </a:cubicBezTo>
                  <a:cubicBezTo>
                    <a:pt x="96" y="120"/>
                    <a:pt x="95" y="117"/>
                    <a:pt x="92" y="116"/>
                  </a:cubicBezTo>
                  <a:cubicBezTo>
                    <a:pt x="94" y="112"/>
                    <a:pt x="96" y="108"/>
                    <a:pt x="98" y="104"/>
                  </a:cubicBezTo>
                  <a:cubicBezTo>
                    <a:pt x="99" y="102"/>
                    <a:pt x="99" y="100"/>
                    <a:pt x="98" y="97"/>
                  </a:cubicBezTo>
                  <a:cubicBezTo>
                    <a:pt x="98" y="97"/>
                    <a:pt x="99" y="97"/>
                    <a:pt x="99" y="96"/>
                  </a:cubicBezTo>
                  <a:cubicBezTo>
                    <a:pt x="99" y="95"/>
                    <a:pt x="99" y="95"/>
                    <a:pt x="99" y="94"/>
                  </a:cubicBezTo>
                  <a:cubicBezTo>
                    <a:pt x="110" y="90"/>
                    <a:pt x="121" y="83"/>
                    <a:pt x="128" y="72"/>
                  </a:cubicBezTo>
                  <a:cubicBezTo>
                    <a:pt x="131" y="71"/>
                    <a:pt x="133" y="70"/>
                    <a:pt x="136" y="68"/>
                  </a:cubicBezTo>
                  <a:cubicBezTo>
                    <a:pt x="138" y="67"/>
                    <a:pt x="139" y="64"/>
                    <a:pt x="139" y="61"/>
                  </a:cubicBezTo>
                  <a:cubicBezTo>
                    <a:pt x="140" y="61"/>
                    <a:pt x="140" y="61"/>
                    <a:pt x="141" y="60"/>
                  </a:cubicBezTo>
                  <a:cubicBezTo>
                    <a:pt x="142" y="60"/>
                    <a:pt x="143" y="59"/>
                    <a:pt x="143" y="59"/>
                  </a:cubicBezTo>
                  <a:cubicBezTo>
                    <a:pt x="152" y="59"/>
                    <a:pt x="162" y="56"/>
                    <a:pt x="169" y="51"/>
                  </a:cubicBezTo>
                  <a:cubicBezTo>
                    <a:pt x="171" y="50"/>
                    <a:pt x="172" y="50"/>
                    <a:pt x="174" y="49"/>
                  </a:cubicBezTo>
                  <a:cubicBezTo>
                    <a:pt x="180" y="53"/>
                    <a:pt x="187" y="54"/>
                    <a:pt x="193" y="54"/>
                  </a:cubicBezTo>
                  <a:cubicBezTo>
                    <a:pt x="195" y="57"/>
                    <a:pt x="198" y="60"/>
                    <a:pt x="202" y="62"/>
                  </a:cubicBezTo>
                  <a:close/>
                </a:path>
              </a:pathLst>
            </a:custGeom>
            <a:solidFill>
              <a:srgbClr val="ADE4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226" name="Freeform 98">
              <a:extLst>
                <a:ext uri="{FF2B5EF4-FFF2-40B4-BE49-F238E27FC236}">
                  <a16:creationId xmlns="" xmlns:a16="http://schemas.microsoft.com/office/drawing/2014/main" id="{1B4560C3-08DB-41C6-8E18-161D4CC4CB56}"/>
                </a:ext>
              </a:extLst>
            </p:cNvPr>
            <p:cNvSpPr>
              <a:spLocks/>
            </p:cNvSpPr>
            <p:nvPr/>
          </p:nvSpPr>
          <p:spPr bwMode="auto">
            <a:xfrm>
              <a:off x="5611464" y="5610826"/>
              <a:ext cx="1908893" cy="1158620"/>
            </a:xfrm>
            <a:custGeom>
              <a:avLst/>
              <a:gdLst>
                <a:gd name="T0" fmla="*/ 2147483646 w 328"/>
                <a:gd name="T1" fmla="*/ 2147483646 h 199"/>
                <a:gd name="T2" fmla="*/ 2147483646 w 328"/>
                <a:gd name="T3" fmla="*/ 2147483646 h 199"/>
                <a:gd name="T4" fmla="*/ 2147483646 w 328"/>
                <a:gd name="T5" fmla="*/ 2147483646 h 199"/>
                <a:gd name="T6" fmla="*/ 2147483646 w 328"/>
                <a:gd name="T7" fmla="*/ 2147483646 h 199"/>
                <a:gd name="T8" fmla="*/ 2147483646 w 328"/>
                <a:gd name="T9" fmla="*/ 2147483646 h 199"/>
                <a:gd name="T10" fmla="*/ 2147483646 w 328"/>
                <a:gd name="T11" fmla="*/ 2147483646 h 199"/>
                <a:gd name="T12" fmla="*/ 2147483646 w 328"/>
                <a:gd name="T13" fmla="*/ 2147483646 h 199"/>
                <a:gd name="T14" fmla="*/ 2147483646 w 328"/>
                <a:gd name="T15" fmla="*/ 2147483646 h 199"/>
                <a:gd name="T16" fmla="*/ 2147483646 w 328"/>
                <a:gd name="T17" fmla="*/ 2147483646 h 199"/>
                <a:gd name="T18" fmla="*/ 2147483646 w 328"/>
                <a:gd name="T19" fmla="*/ 2147483646 h 199"/>
                <a:gd name="T20" fmla="*/ 2147483646 w 328"/>
                <a:gd name="T21" fmla="*/ 2147483646 h 199"/>
                <a:gd name="T22" fmla="*/ 2147483646 w 328"/>
                <a:gd name="T23" fmla="*/ 2147483646 h 199"/>
                <a:gd name="T24" fmla="*/ 2147483646 w 328"/>
                <a:gd name="T25" fmla="*/ 2147483646 h 199"/>
                <a:gd name="T26" fmla="*/ 2147483646 w 328"/>
                <a:gd name="T27" fmla="*/ 2147483646 h 199"/>
                <a:gd name="T28" fmla="*/ 2147483646 w 328"/>
                <a:gd name="T29" fmla="*/ 2147483646 h 199"/>
                <a:gd name="T30" fmla="*/ 2147483646 w 328"/>
                <a:gd name="T31" fmla="*/ 2147483646 h 199"/>
                <a:gd name="T32" fmla="*/ 2147483646 w 328"/>
                <a:gd name="T33" fmla="*/ 2147483646 h 199"/>
                <a:gd name="T34" fmla="*/ 2147483646 w 328"/>
                <a:gd name="T35" fmla="*/ 2147483646 h 199"/>
                <a:gd name="T36" fmla="*/ 2147483646 w 328"/>
                <a:gd name="T37" fmla="*/ 2147483646 h 199"/>
                <a:gd name="T38" fmla="*/ 2147483646 w 328"/>
                <a:gd name="T39" fmla="*/ 2147483646 h 199"/>
                <a:gd name="T40" fmla="*/ 2147483646 w 328"/>
                <a:gd name="T41" fmla="*/ 2147483646 h 199"/>
                <a:gd name="T42" fmla="*/ 2147483646 w 328"/>
                <a:gd name="T43" fmla="*/ 2147483646 h 199"/>
                <a:gd name="T44" fmla="*/ 2147483646 w 328"/>
                <a:gd name="T45" fmla="*/ 2147483646 h 199"/>
                <a:gd name="T46" fmla="*/ 2147483646 w 328"/>
                <a:gd name="T47" fmla="*/ 2147483646 h 199"/>
                <a:gd name="T48" fmla="*/ 2147483646 w 328"/>
                <a:gd name="T49" fmla="*/ 2147483646 h 199"/>
                <a:gd name="T50" fmla="*/ 2147483646 w 328"/>
                <a:gd name="T51" fmla="*/ 2147483646 h 199"/>
                <a:gd name="T52" fmla="*/ 2147483646 w 328"/>
                <a:gd name="T53" fmla="*/ 2147483646 h 199"/>
                <a:gd name="T54" fmla="*/ 2147483646 w 328"/>
                <a:gd name="T55" fmla="*/ 2147483646 h 199"/>
                <a:gd name="T56" fmla="*/ 2147483646 w 328"/>
                <a:gd name="T57" fmla="*/ 2147483646 h 199"/>
                <a:gd name="T58" fmla="*/ 2147483646 w 328"/>
                <a:gd name="T59" fmla="*/ 2147483646 h 199"/>
                <a:gd name="T60" fmla="*/ 2147483646 w 328"/>
                <a:gd name="T61" fmla="*/ 2147483646 h 199"/>
                <a:gd name="T62" fmla="*/ 2147483646 w 328"/>
                <a:gd name="T63" fmla="*/ 2147483646 h 199"/>
                <a:gd name="T64" fmla="*/ 2147483646 w 328"/>
                <a:gd name="T65" fmla="*/ 2147483646 h 199"/>
                <a:gd name="T66" fmla="*/ 2147483646 w 328"/>
                <a:gd name="T67" fmla="*/ 2147483646 h 199"/>
                <a:gd name="T68" fmla="*/ 2147483646 w 328"/>
                <a:gd name="T69" fmla="*/ 2147483646 h 199"/>
                <a:gd name="T70" fmla="*/ 2147483646 w 328"/>
                <a:gd name="T71" fmla="*/ 2147483646 h 199"/>
                <a:gd name="T72" fmla="*/ 2147483646 w 328"/>
                <a:gd name="T73" fmla="*/ 2147483646 h 199"/>
                <a:gd name="T74" fmla="*/ 2147483646 w 328"/>
                <a:gd name="T75" fmla="*/ 2147483646 h 199"/>
                <a:gd name="T76" fmla="*/ 2147483646 w 328"/>
                <a:gd name="T77" fmla="*/ 2147483646 h 199"/>
                <a:gd name="T78" fmla="*/ 2147483646 w 328"/>
                <a:gd name="T79" fmla="*/ 2147483646 h 199"/>
                <a:gd name="T80" fmla="*/ 2147483646 w 328"/>
                <a:gd name="T81" fmla="*/ 2147483646 h 199"/>
                <a:gd name="T82" fmla="*/ 2147483646 w 328"/>
                <a:gd name="T83" fmla="*/ 2147483646 h 199"/>
                <a:gd name="T84" fmla="*/ 2147483646 w 328"/>
                <a:gd name="T85" fmla="*/ 2147483646 h 199"/>
                <a:gd name="T86" fmla="*/ 2147483646 w 328"/>
                <a:gd name="T87" fmla="*/ 2147483646 h 199"/>
                <a:gd name="T88" fmla="*/ 2147483646 w 328"/>
                <a:gd name="T89" fmla="*/ 2147483646 h 19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28" h="199">
                  <a:moveTo>
                    <a:pt x="325" y="193"/>
                  </a:moveTo>
                  <a:cubicBezTo>
                    <a:pt x="312" y="191"/>
                    <a:pt x="299" y="189"/>
                    <a:pt x="287" y="187"/>
                  </a:cubicBezTo>
                  <a:cubicBezTo>
                    <a:pt x="287" y="184"/>
                    <a:pt x="286" y="181"/>
                    <a:pt x="285" y="178"/>
                  </a:cubicBezTo>
                  <a:cubicBezTo>
                    <a:pt x="285" y="175"/>
                    <a:pt x="284" y="171"/>
                    <a:pt x="283" y="168"/>
                  </a:cubicBezTo>
                  <a:cubicBezTo>
                    <a:pt x="282" y="166"/>
                    <a:pt x="279" y="167"/>
                    <a:pt x="279" y="169"/>
                  </a:cubicBezTo>
                  <a:cubicBezTo>
                    <a:pt x="280" y="172"/>
                    <a:pt x="281" y="176"/>
                    <a:pt x="281" y="179"/>
                  </a:cubicBezTo>
                  <a:cubicBezTo>
                    <a:pt x="282" y="181"/>
                    <a:pt x="282" y="184"/>
                    <a:pt x="283" y="187"/>
                  </a:cubicBezTo>
                  <a:cubicBezTo>
                    <a:pt x="276" y="186"/>
                    <a:pt x="270" y="185"/>
                    <a:pt x="263" y="184"/>
                  </a:cubicBezTo>
                  <a:cubicBezTo>
                    <a:pt x="263" y="182"/>
                    <a:pt x="263" y="179"/>
                    <a:pt x="262" y="177"/>
                  </a:cubicBezTo>
                  <a:cubicBezTo>
                    <a:pt x="262" y="173"/>
                    <a:pt x="262" y="168"/>
                    <a:pt x="263" y="164"/>
                  </a:cubicBezTo>
                  <a:cubicBezTo>
                    <a:pt x="263" y="160"/>
                    <a:pt x="257" y="159"/>
                    <a:pt x="257" y="163"/>
                  </a:cubicBezTo>
                  <a:cubicBezTo>
                    <a:pt x="256" y="167"/>
                    <a:pt x="256" y="172"/>
                    <a:pt x="257" y="176"/>
                  </a:cubicBezTo>
                  <a:cubicBezTo>
                    <a:pt x="257" y="178"/>
                    <a:pt x="257" y="181"/>
                    <a:pt x="257" y="183"/>
                  </a:cubicBezTo>
                  <a:cubicBezTo>
                    <a:pt x="253" y="183"/>
                    <a:pt x="249" y="182"/>
                    <a:pt x="245" y="182"/>
                  </a:cubicBezTo>
                  <a:cubicBezTo>
                    <a:pt x="244" y="178"/>
                    <a:pt x="243" y="174"/>
                    <a:pt x="243" y="170"/>
                  </a:cubicBezTo>
                  <a:cubicBezTo>
                    <a:pt x="242" y="164"/>
                    <a:pt x="242" y="158"/>
                    <a:pt x="243" y="153"/>
                  </a:cubicBezTo>
                  <a:cubicBezTo>
                    <a:pt x="243" y="150"/>
                    <a:pt x="237" y="149"/>
                    <a:pt x="237" y="152"/>
                  </a:cubicBezTo>
                  <a:cubicBezTo>
                    <a:pt x="236" y="158"/>
                    <a:pt x="236" y="164"/>
                    <a:pt x="236" y="170"/>
                  </a:cubicBezTo>
                  <a:cubicBezTo>
                    <a:pt x="236" y="173"/>
                    <a:pt x="237" y="177"/>
                    <a:pt x="238" y="181"/>
                  </a:cubicBezTo>
                  <a:cubicBezTo>
                    <a:pt x="230" y="180"/>
                    <a:pt x="222" y="179"/>
                    <a:pt x="214" y="178"/>
                  </a:cubicBezTo>
                  <a:cubicBezTo>
                    <a:pt x="214" y="178"/>
                    <a:pt x="214" y="178"/>
                    <a:pt x="214" y="178"/>
                  </a:cubicBezTo>
                  <a:cubicBezTo>
                    <a:pt x="214" y="175"/>
                    <a:pt x="213" y="172"/>
                    <a:pt x="213" y="170"/>
                  </a:cubicBezTo>
                  <a:cubicBezTo>
                    <a:pt x="212" y="167"/>
                    <a:pt x="211" y="164"/>
                    <a:pt x="211" y="161"/>
                  </a:cubicBezTo>
                  <a:cubicBezTo>
                    <a:pt x="211" y="157"/>
                    <a:pt x="206" y="157"/>
                    <a:pt x="206" y="161"/>
                  </a:cubicBezTo>
                  <a:cubicBezTo>
                    <a:pt x="206" y="164"/>
                    <a:pt x="206" y="167"/>
                    <a:pt x="207" y="171"/>
                  </a:cubicBezTo>
                  <a:cubicBezTo>
                    <a:pt x="207" y="173"/>
                    <a:pt x="208" y="175"/>
                    <a:pt x="209" y="177"/>
                  </a:cubicBezTo>
                  <a:cubicBezTo>
                    <a:pt x="203" y="177"/>
                    <a:pt x="198" y="176"/>
                    <a:pt x="192" y="176"/>
                  </a:cubicBezTo>
                  <a:cubicBezTo>
                    <a:pt x="193" y="175"/>
                    <a:pt x="193" y="175"/>
                    <a:pt x="193" y="174"/>
                  </a:cubicBezTo>
                  <a:cubicBezTo>
                    <a:pt x="193" y="171"/>
                    <a:pt x="192" y="168"/>
                    <a:pt x="191" y="165"/>
                  </a:cubicBezTo>
                  <a:cubicBezTo>
                    <a:pt x="190" y="161"/>
                    <a:pt x="189" y="158"/>
                    <a:pt x="189" y="155"/>
                  </a:cubicBezTo>
                  <a:cubicBezTo>
                    <a:pt x="188" y="151"/>
                    <a:pt x="182" y="151"/>
                    <a:pt x="183" y="155"/>
                  </a:cubicBezTo>
                  <a:cubicBezTo>
                    <a:pt x="183" y="159"/>
                    <a:pt x="184" y="162"/>
                    <a:pt x="185" y="166"/>
                  </a:cubicBezTo>
                  <a:cubicBezTo>
                    <a:pt x="186" y="169"/>
                    <a:pt x="186" y="173"/>
                    <a:pt x="189" y="175"/>
                  </a:cubicBezTo>
                  <a:cubicBezTo>
                    <a:pt x="181" y="174"/>
                    <a:pt x="173" y="173"/>
                    <a:pt x="165" y="173"/>
                  </a:cubicBezTo>
                  <a:cubicBezTo>
                    <a:pt x="165" y="170"/>
                    <a:pt x="164" y="166"/>
                    <a:pt x="164" y="163"/>
                  </a:cubicBezTo>
                  <a:cubicBezTo>
                    <a:pt x="163" y="159"/>
                    <a:pt x="163" y="154"/>
                    <a:pt x="164" y="150"/>
                  </a:cubicBezTo>
                  <a:cubicBezTo>
                    <a:pt x="164" y="147"/>
                    <a:pt x="160" y="146"/>
                    <a:pt x="159" y="149"/>
                  </a:cubicBezTo>
                  <a:cubicBezTo>
                    <a:pt x="159" y="153"/>
                    <a:pt x="159" y="157"/>
                    <a:pt x="159" y="162"/>
                  </a:cubicBezTo>
                  <a:cubicBezTo>
                    <a:pt x="159" y="165"/>
                    <a:pt x="159" y="169"/>
                    <a:pt x="160" y="172"/>
                  </a:cubicBezTo>
                  <a:cubicBezTo>
                    <a:pt x="154" y="172"/>
                    <a:pt x="148" y="171"/>
                    <a:pt x="142" y="170"/>
                  </a:cubicBezTo>
                  <a:cubicBezTo>
                    <a:pt x="142" y="165"/>
                    <a:pt x="142" y="159"/>
                    <a:pt x="139" y="155"/>
                  </a:cubicBezTo>
                  <a:cubicBezTo>
                    <a:pt x="138" y="152"/>
                    <a:pt x="133" y="155"/>
                    <a:pt x="135" y="158"/>
                  </a:cubicBezTo>
                  <a:cubicBezTo>
                    <a:pt x="137" y="162"/>
                    <a:pt x="136" y="166"/>
                    <a:pt x="137" y="170"/>
                  </a:cubicBezTo>
                  <a:cubicBezTo>
                    <a:pt x="132" y="169"/>
                    <a:pt x="126" y="169"/>
                    <a:pt x="121" y="168"/>
                  </a:cubicBezTo>
                  <a:cubicBezTo>
                    <a:pt x="121" y="167"/>
                    <a:pt x="121" y="166"/>
                    <a:pt x="121" y="164"/>
                  </a:cubicBezTo>
                  <a:cubicBezTo>
                    <a:pt x="120" y="161"/>
                    <a:pt x="121" y="158"/>
                    <a:pt x="121" y="155"/>
                  </a:cubicBezTo>
                  <a:cubicBezTo>
                    <a:pt x="122" y="151"/>
                    <a:pt x="116" y="150"/>
                    <a:pt x="116" y="154"/>
                  </a:cubicBezTo>
                  <a:cubicBezTo>
                    <a:pt x="115" y="157"/>
                    <a:pt x="114" y="160"/>
                    <a:pt x="115" y="164"/>
                  </a:cubicBezTo>
                  <a:cubicBezTo>
                    <a:pt x="115" y="165"/>
                    <a:pt x="115" y="166"/>
                    <a:pt x="115" y="168"/>
                  </a:cubicBezTo>
                  <a:cubicBezTo>
                    <a:pt x="110" y="168"/>
                    <a:pt x="106" y="167"/>
                    <a:pt x="101" y="167"/>
                  </a:cubicBezTo>
                  <a:cubicBezTo>
                    <a:pt x="101" y="165"/>
                    <a:pt x="101" y="163"/>
                    <a:pt x="101" y="161"/>
                  </a:cubicBezTo>
                  <a:cubicBezTo>
                    <a:pt x="100" y="158"/>
                    <a:pt x="100" y="154"/>
                    <a:pt x="101" y="151"/>
                  </a:cubicBezTo>
                  <a:cubicBezTo>
                    <a:pt x="102" y="148"/>
                    <a:pt x="98" y="148"/>
                    <a:pt x="98" y="150"/>
                  </a:cubicBezTo>
                  <a:cubicBezTo>
                    <a:pt x="97" y="153"/>
                    <a:pt x="97" y="157"/>
                    <a:pt x="97" y="160"/>
                  </a:cubicBezTo>
                  <a:cubicBezTo>
                    <a:pt x="97" y="162"/>
                    <a:pt x="97" y="164"/>
                    <a:pt x="97" y="166"/>
                  </a:cubicBezTo>
                  <a:cubicBezTo>
                    <a:pt x="93" y="166"/>
                    <a:pt x="89" y="166"/>
                    <a:pt x="85" y="165"/>
                  </a:cubicBezTo>
                  <a:cubicBezTo>
                    <a:pt x="85" y="163"/>
                    <a:pt x="85" y="160"/>
                    <a:pt x="85" y="158"/>
                  </a:cubicBezTo>
                  <a:cubicBezTo>
                    <a:pt x="85" y="153"/>
                    <a:pt x="85" y="149"/>
                    <a:pt x="85" y="144"/>
                  </a:cubicBezTo>
                  <a:cubicBezTo>
                    <a:pt x="85" y="142"/>
                    <a:pt x="81" y="142"/>
                    <a:pt x="81" y="145"/>
                  </a:cubicBezTo>
                  <a:cubicBezTo>
                    <a:pt x="81" y="149"/>
                    <a:pt x="81" y="153"/>
                    <a:pt x="80" y="157"/>
                  </a:cubicBezTo>
                  <a:cubicBezTo>
                    <a:pt x="80" y="160"/>
                    <a:pt x="80" y="163"/>
                    <a:pt x="80" y="165"/>
                  </a:cubicBezTo>
                  <a:cubicBezTo>
                    <a:pt x="77" y="165"/>
                    <a:pt x="73" y="165"/>
                    <a:pt x="70" y="164"/>
                  </a:cubicBezTo>
                  <a:cubicBezTo>
                    <a:pt x="70" y="159"/>
                    <a:pt x="69" y="154"/>
                    <a:pt x="68" y="150"/>
                  </a:cubicBezTo>
                  <a:cubicBezTo>
                    <a:pt x="68" y="147"/>
                    <a:pt x="65" y="148"/>
                    <a:pt x="65" y="150"/>
                  </a:cubicBezTo>
                  <a:cubicBezTo>
                    <a:pt x="65" y="154"/>
                    <a:pt x="65" y="159"/>
                    <a:pt x="65" y="164"/>
                  </a:cubicBezTo>
                  <a:cubicBezTo>
                    <a:pt x="60" y="164"/>
                    <a:pt x="55" y="163"/>
                    <a:pt x="50" y="163"/>
                  </a:cubicBezTo>
                  <a:cubicBezTo>
                    <a:pt x="50" y="161"/>
                    <a:pt x="50" y="160"/>
                    <a:pt x="50" y="159"/>
                  </a:cubicBezTo>
                  <a:cubicBezTo>
                    <a:pt x="50" y="156"/>
                    <a:pt x="50" y="153"/>
                    <a:pt x="50" y="150"/>
                  </a:cubicBezTo>
                  <a:cubicBezTo>
                    <a:pt x="49" y="148"/>
                    <a:pt x="48" y="146"/>
                    <a:pt x="45" y="147"/>
                  </a:cubicBezTo>
                  <a:cubicBezTo>
                    <a:pt x="44" y="147"/>
                    <a:pt x="43" y="149"/>
                    <a:pt x="43" y="150"/>
                  </a:cubicBezTo>
                  <a:cubicBezTo>
                    <a:pt x="43" y="153"/>
                    <a:pt x="43" y="156"/>
                    <a:pt x="43" y="159"/>
                  </a:cubicBezTo>
                  <a:cubicBezTo>
                    <a:pt x="43" y="160"/>
                    <a:pt x="42" y="161"/>
                    <a:pt x="42" y="162"/>
                  </a:cubicBezTo>
                  <a:cubicBezTo>
                    <a:pt x="32" y="162"/>
                    <a:pt x="22" y="161"/>
                    <a:pt x="13" y="160"/>
                  </a:cubicBezTo>
                  <a:cubicBezTo>
                    <a:pt x="13" y="160"/>
                    <a:pt x="13" y="159"/>
                    <a:pt x="12" y="159"/>
                  </a:cubicBezTo>
                  <a:cubicBezTo>
                    <a:pt x="9" y="150"/>
                    <a:pt x="21" y="131"/>
                    <a:pt x="25" y="123"/>
                  </a:cubicBezTo>
                  <a:cubicBezTo>
                    <a:pt x="30" y="110"/>
                    <a:pt x="36" y="98"/>
                    <a:pt x="44" y="86"/>
                  </a:cubicBezTo>
                  <a:cubicBezTo>
                    <a:pt x="65" y="51"/>
                    <a:pt x="98" y="22"/>
                    <a:pt x="139" y="18"/>
                  </a:cubicBezTo>
                  <a:cubicBezTo>
                    <a:pt x="185" y="14"/>
                    <a:pt x="227" y="32"/>
                    <a:pt x="256" y="66"/>
                  </a:cubicBezTo>
                  <a:cubicBezTo>
                    <a:pt x="272" y="83"/>
                    <a:pt x="283" y="106"/>
                    <a:pt x="291" y="128"/>
                  </a:cubicBezTo>
                  <a:cubicBezTo>
                    <a:pt x="298" y="145"/>
                    <a:pt x="299" y="165"/>
                    <a:pt x="307" y="183"/>
                  </a:cubicBezTo>
                  <a:cubicBezTo>
                    <a:pt x="310" y="189"/>
                    <a:pt x="318" y="183"/>
                    <a:pt x="316" y="177"/>
                  </a:cubicBezTo>
                  <a:cubicBezTo>
                    <a:pt x="310" y="165"/>
                    <a:pt x="309" y="150"/>
                    <a:pt x="305" y="137"/>
                  </a:cubicBezTo>
                  <a:cubicBezTo>
                    <a:pt x="302" y="126"/>
                    <a:pt x="298" y="116"/>
                    <a:pt x="293" y="106"/>
                  </a:cubicBezTo>
                  <a:cubicBezTo>
                    <a:pt x="283" y="83"/>
                    <a:pt x="269" y="63"/>
                    <a:pt x="251" y="46"/>
                  </a:cubicBezTo>
                  <a:cubicBezTo>
                    <a:pt x="219" y="15"/>
                    <a:pt x="169" y="0"/>
                    <a:pt x="125" y="10"/>
                  </a:cubicBezTo>
                  <a:cubicBezTo>
                    <a:pt x="84" y="19"/>
                    <a:pt x="52" y="50"/>
                    <a:pt x="31" y="85"/>
                  </a:cubicBezTo>
                  <a:cubicBezTo>
                    <a:pt x="22" y="101"/>
                    <a:pt x="15" y="118"/>
                    <a:pt x="9" y="135"/>
                  </a:cubicBezTo>
                  <a:cubicBezTo>
                    <a:pt x="6" y="142"/>
                    <a:pt x="0" y="153"/>
                    <a:pt x="5" y="161"/>
                  </a:cubicBezTo>
                  <a:cubicBezTo>
                    <a:pt x="3" y="162"/>
                    <a:pt x="4" y="166"/>
                    <a:pt x="7" y="167"/>
                  </a:cubicBezTo>
                  <a:cubicBezTo>
                    <a:pt x="113" y="173"/>
                    <a:pt x="218" y="194"/>
                    <a:pt x="324" y="199"/>
                  </a:cubicBezTo>
                  <a:cubicBezTo>
                    <a:pt x="328" y="199"/>
                    <a:pt x="328" y="193"/>
                    <a:pt x="325" y="193"/>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227" name="Freeform 99">
              <a:extLst>
                <a:ext uri="{FF2B5EF4-FFF2-40B4-BE49-F238E27FC236}">
                  <a16:creationId xmlns="" xmlns:a16="http://schemas.microsoft.com/office/drawing/2014/main" id="{70D93440-5210-4BE2-A7C2-32DF84E072AA}"/>
                </a:ext>
              </a:extLst>
            </p:cNvPr>
            <p:cNvSpPr>
              <a:spLocks noEditPoints="1"/>
            </p:cNvSpPr>
            <p:nvPr/>
          </p:nvSpPr>
          <p:spPr bwMode="auto">
            <a:xfrm>
              <a:off x="6059168" y="5930615"/>
              <a:ext cx="932308" cy="531341"/>
            </a:xfrm>
            <a:custGeom>
              <a:avLst/>
              <a:gdLst>
                <a:gd name="T0" fmla="*/ 2147483646 w 160"/>
                <a:gd name="T1" fmla="*/ 2147483646 h 91"/>
                <a:gd name="T2" fmla="*/ 2147483646 w 160"/>
                <a:gd name="T3" fmla="*/ 2147483646 h 91"/>
                <a:gd name="T4" fmla="*/ 2147483646 w 160"/>
                <a:gd name="T5" fmla="*/ 2147483646 h 91"/>
                <a:gd name="T6" fmla="*/ 2147483646 w 160"/>
                <a:gd name="T7" fmla="*/ 2147483646 h 91"/>
                <a:gd name="T8" fmla="*/ 2147483646 w 160"/>
                <a:gd name="T9" fmla="*/ 2147483646 h 91"/>
                <a:gd name="T10" fmla="*/ 2147483646 w 160"/>
                <a:gd name="T11" fmla="*/ 2147483646 h 91"/>
                <a:gd name="T12" fmla="*/ 2147483646 w 160"/>
                <a:gd name="T13" fmla="*/ 2147483646 h 91"/>
                <a:gd name="T14" fmla="*/ 2147483646 w 160"/>
                <a:gd name="T15" fmla="*/ 2147483646 h 91"/>
                <a:gd name="T16" fmla="*/ 2147483646 w 160"/>
                <a:gd name="T17" fmla="*/ 2147483646 h 91"/>
                <a:gd name="T18" fmla="*/ 2147483646 w 160"/>
                <a:gd name="T19" fmla="*/ 2147483646 h 91"/>
                <a:gd name="T20" fmla="*/ 2147483646 w 160"/>
                <a:gd name="T21" fmla="*/ 2147483646 h 91"/>
                <a:gd name="T22" fmla="*/ 2147483646 w 160"/>
                <a:gd name="T23" fmla="*/ 2147483646 h 91"/>
                <a:gd name="T24" fmla="*/ 2147483646 w 160"/>
                <a:gd name="T25" fmla="*/ 2147483646 h 91"/>
                <a:gd name="T26" fmla="*/ 2147483646 w 160"/>
                <a:gd name="T27" fmla="*/ 2147483646 h 91"/>
                <a:gd name="T28" fmla="*/ 2147483646 w 160"/>
                <a:gd name="T29" fmla="*/ 2147483646 h 91"/>
                <a:gd name="T30" fmla="*/ 2147483646 w 160"/>
                <a:gd name="T31" fmla="*/ 2147483646 h 9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60" h="91">
                  <a:moveTo>
                    <a:pt x="157" y="84"/>
                  </a:moveTo>
                  <a:cubicBezTo>
                    <a:pt x="154" y="83"/>
                    <a:pt x="151" y="83"/>
                    <a:pt x="148" y="82"/>
                  </a:cubicBezTo>
                  <a:cubicBezTo>
                    <a:pt x="150" y="81"/>
                    <a:pt x="151" y="80"/>
                    <a:pt x="150" y="77"/>
                  </a:cubicBezTo>
                  <a:cubicBezTo>
                    <a:pt x="136" y="39"/>
                    <a:pt x="117" y="2"/>
                    <a:pt x="70" y="8"/>
                  </a:cubicBezTo>
                  <a:cubicBezTo>
                    <a:pt x="39" y="12"/>
                    <a:pt x="9" y="46"/>
                    <a:pt x="1" y="76"/>
                  </a:cubicBezTo>
                  <a:cubicBezTo>
                    <a:pt x="0" y="78"/>
                    <a:pt x="4" y="81"/>
                    <a:pt x="6" y="78"/>
                  </a:cubicBezTo>
                  <a:cubicBezTo>
                    <a:pt x="6" y="78"/>
                    <a:pt x="6" y="78"/>
                    <a:pt x="6" y="78"/>
                  </a:cubicBezTo>
                  <a:cubicBezTo>
                    <a:pt x="29" y="81"/>
                    <a:pt x="53" y="81"/>
                    <a:pt x="76" y="83"/>
                  </a:cubicBezTo>
                  <a:cubicBezTo>
                    <a:pt x="103" y="85"/>
                    <a:pt x="130" y="88"/>
                    <a:pt x="156" y="90"/>
                  </a:cubicBezTo>
                  <a:cubicBezTo>
                    <a:pt x="160" y="91"/>
                    <a:pt x="160" y="85"/>
                    <a:pt x="157" y="84"/>
                  </a:cubicBezTo>
                  <a:close/>
                  <a:moveTo>
                    <a:pt x="9" y="74"/>
                  </a:moveTo>
                  <a:cubicBezTo>
                    <a:pt x="24" y="53"/>
                    <a:pt x="36" y="30"/>
                    <a:pt x="62" y="19"/>
                  </a:cubicBezTo>
                  <a:cubicBezTo>
                    <a:pt x="108" y="0"/>
                    <a:pt x="129" y="46"/>
                    <a:pt x="142" y="80"/>
                  </a:cubicBezTo>
                  <a:cubicBezTo>
                    <a:pt x="142" y="80"/>
                    <a:pt x="142" y="81"/>
                    <a:pt x="142" y="81"/>
                  </a:cubicBezTo>
                  <a:cubicBezTo>
                    <a:pt x="123" y="78"/>
                    <a:pt x="103" y="77"/>
                    <a:pt x="83" y="76"/>
                  </a:cubicBezTo>
                  <a:cubicBezTo>
                    <a:pt x="59" y="74"/>
                    <a:pt x="34" y="73"/>
                    <a:pt x="9" y="74"/>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228" name="Freeform 100">
              <a:extLst>
                <a:ext uri="{FF2B5EF4-FFF2-40B4-BE49-F238E27FC236}">
                  <a16:creationId xmlns="" xmlns:a16="http://schemas.microsoft.com/office/drawing/2014/main" id="{E60E153C-5CE9-4D38-902B-D3FE5C3071AA}"/>
                </a:ext>
              </a:extLst>
            </p:cNvPr>
            <p:cNvSpPr>
              <a:spLocks/>
            </p:cNvSpPr>
            <p:nvPr/>
          </p:nvSpPr>
          <p:spPr bwMode="auto">
            <a:xfrm>
              <a:off x="7166128" y="5559167"/>
              <a:ext cx="260751" cy="174655"/>
            </a:xfrm>
            <a:custGeom>
              <a:avLst/>
              <a:gdLst>
                <a:gd name="T0" fmla="*/ 2147483646 w 45"/>
                <a:gd name="T1" fmla="*/ 2147483646 h 30"/>
                <a:gd name="T2" fmla="*/ 2147483646 w 45"/>
                <a:gd name="T3" fmla="*/ 2147483646 h 30"/>
                <a:gd name="T4" fmla="*/ 2147483646 w 45"/>
                <a:gd name="T5" fmla="*/ 2147483646 h 30"/>
                <a:gd name="T6" fmla="*/ 2147483646 w 45"/>
                <a:gd name="T7" fmla="*/ 2147483646 h 30"/>
                <a:gd name="T8" fmla="*/ 2147483646 w 45"/>
                <a:gd name="T9" fmla="*/ 2147483646 h 30"/>
                <a:gd name="T10" fmla="*/ 2147483646 w 45"/>
                <a:gd name="T11" fmla="*/ 2147483646 h 30"/>
                <a:gd name="T12" fmla="*/ 2147483646 w 45"/>
                <a:gd name="T13" fmla="*/ 2147483646 h 30"/>
                <a:gd name="T14" fmla="*/ 2147483646 w 45"/>
                <a:gd name="T15" fmla="*/ 2147483646 h 30"/>
                <a:gd name="T16" fmla="*/ 2147483646 w 45"/>
                <a:gd name="T17" fmla="*/ 2147483646 h 30"/>
                <a:gd name="T18" fmla="*/ 2147483646 w 45"/>
                <a:gd name="T19" fmla="*/ 2147483646 h 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5" h="30">
                  <a:moveTo>
                    <a:pt x="12" y="27"/>
                  </a:moveTo>
                  <a:cubicBezTo>
                    <a:pt x="12" y="27"/>
                    <a:pt x="13" y="27"/>
                    <a:pt x="14" y="26"/>
                  </a:cubicBezTo>
                  <a:cubicBezTo>
                    <a:pt x="17" y="27"/>
                    <a:pt x="20" y="25"/>
                    <a:pt x="22" y="23"/>
                  </a:cubicBezTo>
                  <a:cubicBezTo>
                    <a:pt x="23" y="22"/>
                    <a:pt x="23" y="22"/>
                    <a:pt x="23" y="22"/>
                  </a:cubicBezTo>
                  <a:cubicBezTo>
                    <a:pt x="29" y="19"/>
                    <a:pt x="35" y="16"/>
                    <a:pt x="40" y="13"/>
                  </a:cubicBezTo>
                  <a:cubicBezTo>
                    <a:pt x="45" y="10"/>
                    <a:pt x="43" y="0"/>
                    <a:pt x="36" y="1"/>
                  </a:cubicBezTo>
                  <a:cubicBezTo>
                    <a:pt x="36" y="2"/>
                    <a:pt x="36" y="2"/>
                    <a:pt x="36" y="2"/>
                  </a:cubicBezTo>
                  <a:cubicBezTo>
                    <a:pt x="35" y="1"/>
                    <a:pt x="33" y="1"/>
                    <a:pt x="32" y="1"/>
                  </a:cubicBezTo>
                  <a:cubicBezTo>
                    <a:pt x="22" y="4"/>
                    <a:pt x="15" y="10"/>
                    <a:pt x="6" y="16"/>
                  </a:cubicBezTo>
                  <a:cubicBezTo>
                    <a:pt x="0" y="20"/>
                    <a:pt x="5" y="30"/>
                    <a:pt x="12" y="27"/>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229" name="Freeform 101">
              <a:extLst>
                <a:ext uri="{FF2B5EF4-FFF2-40B4-BE49-F238E27FC236}">
                  <a16:creationId xmlns="" xmlns:a16="http://schemas.microsoft.com/office/drawing/2014/main" id="{72EA222A-8C01-4C90-8040-7EC359E5EE84}"/>
                </a:ext>
              </a:extLst>
            </p:cNvPr>
            <p:cNvSpPr>
              <a:spLocks/>
            </p:cNvSpPr>
            <p:nvPr/>
          </p:nvSpPr>
          <p:spPr bwMode="auto">
            <a:xfrm>
              <a:off x="7340782" y="5743661"/>
              <a:ext cx="393586" cy="169734"/>
            </a:xfrm>
            <a:custGeom>
              <a:avLst/>
              <a:gdLst>
                <a:gd name="T0" fmla="*/ 2147483646 w 68"/>
                <a:gd name="T1" fmla="*/ 2147483646 h 29"/>
                <a:gd name="T2" fmla="*/ 2147483646 w 68"/>
                <a:gd name="T3" fmla="*/ 2147483646 h 29"/>
                <a:gd name="T4" fmla="*/ 2147483646 w 68"/>
                <a:gd name="T5" fmla="*/ 0 h 29"/>
                <a:gd name="T6" fmla="*/ 2147483646 w 68"/>
                <a:gd name="T7" fmla="*/ 2147483646 h 29"/>
                <a:gd name="T8" fmla="*/ 2147483646 w 68"/>
                <a:gd name="T9" fmla="*/ 2147483646 h 29"/>
                <a:gd name="T10" fmla="*/ 2147483646 w 68"/>
                <a:gd name="T11" fmla="*/ 2147483646 h 29"/>
                <a:gd name="T12" fmla="*/ 2147483646 w 68"/>
                <a:gd name="T13" fmla="*/ 2147483646 h 29"/>
                <a:gd name="T14" fmla="*/ 2147483646 w 68"/>
                <a:gd name="T15" fmla="*/ 2147483646 h 2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8" h="29">
                  <a:moveTo>
                    <a:pt x="6" y="28"/>
                  </a:moveTo>
                  <a:cubicBezTo>
                    <a:pt x="27" y="29"/>
                    <a:pt x="46" y="22"/>
                    <a:pt x="64" y="10"/>
                  </a:cubicBezTo>
                  <a:cubicBezTo>
                    <a:pt x="68" y="7"/>
                    <a:pt x="66" y="0"/>
                    <a:pt x="60" y="0"/>
                  </a:cubicBezTo>
                  <a:cubicBezTo>
                    <a:pt x="53" y="1"/>
                    <a:pt x="45" y="2"/>
                    <a:pt x="38" y="4"/>
                  </a:cubicBezTo>
                  <a:cubicBezTo>
                    <a:pt x="32" y="4"/>
                    <a:pt x="27" y="6"/>
                    <a:pt x="22" y="8"/>
                  </a:cubicBezTo>
                  <a:cubicBezTo>
                    <a:pt x="16" y="10"/>
                    <a:pt x="10" y="12"/>
                    <a:pt x="5" y="14"/>
                  </a:cubicBezTo>
                  <a:cubicBezTo>
                    <a:pt x="1" y="15"/>
                    <a:pt x="0" y="20"/>
                    <a:pt x="2" y="22"/>
                  </a:cubicBezTo>
                  <a:cubicBezTo>
                    <a:pt x="0" y="25"/>
                    <a:pt x="2" y="28"/>
                    <a:pt x="6" y="2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230" name="Freeform 102">
              <a:extLst>
                <a:ext uri="{FF2B5EF4-FFF2-40B4-BE49-F238E27FC236}">
                  <a16:creationId xmlns="" xmlns:a16="http://schemas.microsoft.com/office/drawing/2014/main" id="{7CA8ADD8-C2DC-43CC-A1AB-A2C3EAE4C482}"/>
                </a:ext>
              </a:extLst>
            </p:cNvPr>
            <p:cNvSpPr>
              <a:spLocks/>
            </p:cNvSpPr>
            <p:nvPr/>
          </p:nvSpPr>
          <p:spPr bwMode="auto">
            <a:xfrm>
              <a:off x="7461319" y="5989652"/>
              <a:ext cx="226313" cy="93476"/>
            </a:xfrm>
            <a:custGeom>
              <a:avLst/>
              <a:gdLst>
                <a:gd name="T0" fmla="*/ 2147483646 w 39"/>
                <a:gd name="T1" fmla="*/ 2147483646 h 16"/>
                <a:gd name="T2" fmla="*/ 2147483646 w 39"/>
                <a:gd name="T3" fmla="*/ 2147483646 h 16"/>
                <a:gd name="T4" fmla="*/ 2147483646 w 39"/>
                <a:gd name="T5" fmla="*/ 2147483646 h 16"/>
                <a:gd name="T6" fmla="*/ 2147483646 w 39"/>
                <a:gd name="T7" fmla="*/ 2147483646 h 16"/>
                <a:gd name="T8" fmla="*/ 2147483646 w 39"/>
                <a:gd name="T9" fmla="*/ 2147483646 h 16"/>
                <a:gd name="T10" fmla="*/ 2147483646 w 39"/>
                <a:gd name="T11" fmla="*/ 2147483646 h 16"/>
                <a:gd name="T12" fmla="*/ 2147483646 w 39"/>
                <a:gd name="T13" fmla="*/ 2147483646 h 16"/>
                <a:gd name="T14" fmla="*/ 2147483646 w 39"/>
                <a:gd name="T15" fmla="*/ 2147483646 h 16"/>
                <a:gd name="T16" fmla="*/ 2147483646 w 39"/>
                <a:gd name="T17" fmla="*/ 2147483646 h 16"/>
                <a:gd name="T18" fmla="*/ 2147483646 w 39"/>
                <a:gd name="T19" fmla="*/ 2147483646 h 16"/>
                <a:gd name="T20" fmla="*/ 2147483646 w 39"/>
                <a:gd name="T21" fmla="*/ 2147483646 h 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9" h="16">
                  <a:moveTo>
                    <a:pt x="6" y="15"/>
                  </a:moveTo>
                  <a:cubicBezTo>
                    <a:pt x="7" y="15"/>
                    <a:pt x="8" y="15"/>
                    <a:pt x="9" y="15"/>
                  </a:cubicBezTo>
                  <a:cubicBezTo>
                    <a:pt x="9" y="15"/>
                    <a:pt x="10" y="16"/>
                    <a:pt x="10" y="16"/>
                  </a:cubicBezTo>
                  <a:cubicBezTo>
                    <a:pt x="13" y="16"/>
                    <a:pt x="15" y="15"/>
                    <a:pt x="18" y="14"/>
                  </a:cubicBezTo>
                  <a:cubicBezTo>
                    <a:pt x="23" y="14"/>
                    <a:pt x="27" y="13"/>
                    <a:pt x="32" y="11"/>
                  </a:cubicBezTo>
                  <a:cubicBezTo>
                    <a:pt x="33" y="11"/>
                    <a:pt x="34" y="12"/>
                    <a:pt x="35" y="12"/>
                  </a:cubicBezTo>
                  <a:cubicBezTo>
                    <a:pt x="38" y="12"/>
                    <a:pt x="39" y="9"/>
                    <a:pt x="38" y="7"/>
                  </a:cubicBezTo>
                  <a:cubicBezTo>
                    <a:pt x="39" y="5"/>
                    <a:pt x="38" y="2"/>
                    <a:pt x="35" y="1"/>
                  </a:cubicBezTo>
                  <a:cubicBezTo>
                    <a:pt x="29" y="0"/>
                    <a:pt x="22" y="1"/>
                    <a:pt x="17" y="3"/>
                  </a:cubicBezTo>
                  <a:cubicBezTo>
                    <a:pt x="12" y="4"/>
                    <a:pt x="8" y="5"/>
                    <a:pt x="3" y="8"/>
                  </a:cubicBezTo>
                  <a:cubicBezTo>
                    <a:pt x="0" y="10"/>
                    <a:pt x="2" y="15"/>
                    <a:pt x="6" y="1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231" name="Freeform 103">
              <a:extLst>
                <a:ext uri="{FF2B5EF4-FFF2-40B4-BE49-F238E27FC236}">
                  <a16:creationId xmlns="" xmlns:a16="http://schemas.microsoft.com/office/drawing/2014/main" id="{DECA1BC0-D36D-438E-9B5F-66FC85AFFDD7}"/>
                </a:ext>
              </a:extLst>
            </p:cNvPr>
            <p:cNvSpPr>
              <a:spLocks noEditPoints="1"/>
            </p:cNvSpPr>
            <p:nvPr/>
          </p:nvSpPr>
          <p:spPr bwMode="auto">
            <a:xfrm>
              <a:off x="8782291" y="5411573"/>
              <a:ext cx="2292639" cy="1340654"/>
            </a:xfrm>
            <a:custGeom>
              <a:avLst/>
              <a:gdLst>
                <a:gd name="T0" fmla="*/ 2147483646 w 394"/>
                <a:gd name="T1" fmla="*/ 2147483646 h 230"/>
                <a:gd name="T2" fmla="*/ 2147483646 w 394"/>
                <a:gd name="T3" fmla="*/ 2147483646 h 230"/>
                <a:gd name="T4" fmla="*/ 2147483646 w 394"/>
                <a:gd name="T5" fmla="*/ 2147483646 h 230"/>
                <a:gd name="T6" fmla="*/ 2147483646 w 394"/>
                <a:gd name="T7" fmla="*/ 2147483646 h 230"/>
                <a:gd name="T8" fmla="*/ 2147483646 w 394"/>
                <a:gd name="T9" fmla="*/ 2147483646 h 230"/>
                <a:gd name="T10" fmla="*/ 2147483646 w 394"/>
                <a:gd name="T11" fmla="*/ 2147483646 h 230"/>
                <a:gd name="T12" fmla="*/ 2147483646 w 394"/>
                <a:gd name="T13" fmla="*/ 2147483646 h 230"/>
                <a:gd name="T14" fmla="*/ 2147483646 w 394"/>
                <a:gd name="T15" fmla="*/ 2147483646 h 230"/>
                <a:gd name="T16" fmla="*/ 2147483646 w 394"/>
                <a:gd name="T17" fmla="*/ 2147483646 h 230"/>
                <a:gd name="T18" fmla="*/ 2147483646 w 394"/>
                <a:gd name="T19" fmla="*/ 2147483646 h 230"/>
                <a:gd name="T20" fmla="*/ 2147483646 w 394"/>
                <a:gd name="T21" fmla="*/ 2147483646 h 230"/>
                <a:gd name="T22" fmla="*/ 2147483646 w 394"/>
                <a:gd name="T23" fmla="*/ 2147483646 h 230"/>
                <a:gd name="T24" fmla="*/ 2147483646 w 394"/>
                <a:gd name="T25" fmla="*/ 2147483646 h 230"/>
                <a:gd name="T26" fmla="*/ 2147483646 w 394"/>
                <a:gd name="T27" fmla="*/ 2147483646 h 230"/>
                <a:gd name="T28" fmla="*/ 2147483646 w 394"/>
                <a:gd name="T29" fmla="*/ 2147483646 h 230"/>
                <a:gd name="T30" fmla="*/ 2147483646 w 394"/>
                <a:gd name="T31" fmla="*/ 2147483646 h 230"/>
                <a:gd name="T32" fmla="*/ 2147483646 w 394"/>
                <a:gd name="T33" fmla="*/ 2147483646 h 230"/>
                <a:gd name="T34" fmla="*/ 2147483646 w 394"/>
                <a:gd name="T35" fmla="*/ 2147483646 h 230"/>
                <a:gd name="T36" fmla="*/ 2147483646 w 394"/>
                <a:gd name="T37" fmla="*/ 2147483646 h 230"/>
                <a:gd name="T38" fmla="*/ 2147483646 w 394"/>
                <a:gd name="T39" fmla="*/ 2147483646 h 230"/>
                <a:gd name="T40" fmla="*/ 2147483646 w 394"/>
                <a:gd name="T41" fmla="*/ 2147483646 h 230"/>
                <a:gd name="T42" fmla="*/ 2147483646 w 394"/>
                <a:gd name="T43" fmla="*/ 2147483646 h 230"/>
                <a:gd name="T44" fmla="*/ 2147483646 w 394"/>
                <a:gd name="T45" fmla="*/ 2147483646 h 230"/>
                <a:gd name="T46" fmla="*/ 2147483646 w 394"/>
                <a:gd name="T47" fmla="*/ 2147483646 h 230"/>
                <a:gd name="T48" fmla="*/ 2147483646 w 394"/>
                <a:gd name="T49" fmla="*/ 2147483646 h 230"/>
                <a:gd name="T50" fmla="*/ 2147483646 w 394"/>
                <a:gd name="T51" fmla="*/ 2147483646 h 230"/>
                <a:gd name="T52" fmla="*/ 2147483646 w 394"/>
                <a:gd name="T53" fmla="*/ 2147483646 h 230"/>
                <a:gd name="T54" fmla="*/ 2147483646 w 394"/>
                <a:gd name="T55" fmla="*/ 2147483646 h 230"/>
                <a:gd name="T56" fmla="*/ 2147483646 w 394"/>
                <a:gd name="T57" fmla="*/ 2147483646 h 230"/>
                <a:gd name="T58" fmla="*/ 2147483646 w 394"/>
                <a:gd name="T59" fmla="*/ 2147483646 h 230"/>
                <a:gd name="T60" fmla="*/ 2147483646 w 394"/>
                <a:gd name="T61" fmla="*/ 2147483646 h 230"/>
                <a:gd name="T62" fmla="*/ 2147483646 w 394"/>
                <a:gd name="T63" fmla="*/ 2147483646 h 23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94" h="230">
                  <a:moveTo>
                    <a:pt x="375" y="119"/>
                  </a:moveTo>
                  <a:cubicBezTo>
                    <a:pt x="371" y="121"/>
                    <a:pt x="362" y="130"/>
                    <a:pt x="357" y="126"/>
                  </a:cubicBezTo>
                  <a:cubicBezTo>
                    <a:pt x="353" y="122"/>
                    <a:pt x="352" y="114"/>
                    <a:pt x="351" y="108"/>
                  </a:cubicBezTo>
                  <a:cubicBezTo>
                    <a:pt x="348" y="95"/>
                    <a:pt x="348" y="82"/>
                    <a:pt x="344" y="69"/>
                  </a:cubicBezTo>
                  <a:cubicBezTo>
                    <a:pt x="343" y="65"/>
                    <a:pt x="339" y="62"/>
                    <a:pt x="334" y="64"/>
                  </a:cubicBezTo>
                  <a:cubicBezTo>
                    <a:pt x="320" y="67"/>
                    <a:pt x="310" y="77"/>
                    <a:pt x="301" y="88"/>
                  </a:cubicBezTo>
                  <a:cubicBezTo>
                    <a:pt x="309" y="62"/>
                    <a:pt x="311" y="33"/>
                    <a:pt x="309" y="11"/>
                  </a:cubicBezTo>
                  <a:cubicBezTo>
                    <a:pt x="309" y="3"/>
                    <a:pt x="297" y="0"/>
                    <a:pt x="295" y="9"/>
                  </a:cubicBezTo>
                  <a:cubicBezTo>
                    <a:pt x="288" y="37"/>
                    <a:pt x="284" y="65"/>
                    <a:pt x="281" y="94"/>
                  </a:cubicBezTo>
                  <a:cubicBezTo>
                    <a:pt x="280" y="95"/>
                    <a:pt x="280" y="96"/>
                    <a:pt x="279" y="97"/>
                  </a:cubicBezTo>
                  <a:cubicBezTo>
                    <a:pt x="275" y="108"/>
                    <a:pt x="263" y="128"/>
                    <a:pt x="248" y="126"/>
                  </a:cubicBezTo>
                  <a:cubicBezTo>
                    <a:pt x="235" y="123"/>
                    <a:pt x="234" y="101"/>
                    <a:pt x="235" y="87"/>
                  </a:cubicBezTo>
                  <a:cubicBezTo>
                    <a:pt x="235" y="86"/>
                    <a:pt x="235" y="85"/>
                    <a:pt x="235" y="84"/>
                  </a:cubicBezTo>
                  <a:cubicBezTo>
                    <a:pt x="236" y="81"/>
                    <a:pt x="237" y="78"/>
                    <a:pt x="237" y="75"/>
                  </a:cubicBezTo>
                  <a:cubicBezTo>
                    <a:pt x="238" y="71"/>
                    <a:pt x="235" y="66"/>
                    <a:pt x="230" y="66"/>
                  </a:cubicBezTo>
                  <a:cubicBezTo>
                    <a:pt x="197" y="65"/>
                    <a:pt x="158" y="111"/>
                    <a:pt x="174" y="141"/>
                  </a:cubicBezTo>
                  <a:cubicBezTo>
                    <a:pt x="159" y="147"/>
                    <a:pt x="142" y="146"/>
                    <a:pt x="133" y="130"/>
                  </a:cubicBezTo>
                  <a:cubicBezTo>
                    <a:pt x="132" y="130"/>
                    <a:pt x="132" y="129"/>
                    <a:pt x="132" y="129"/>
                  </a:cubicBezTo>
                  <a:cubicBezTo>
                    <a:pt x="133" y="128"/>
                    <a:pt x="133" y="128"/>
                    <a:pt x="134" y="127"/>
                  </a:cubicBezTo>
                  <a:cubicBezTo>
                    <a:pt x="141" y="119"/>
                    <a:pt x="199" y="52"/>
                    <a:pt x="156" y="56"/>
                  </a:cubicBezTo>
                  <a:cubicBezTo>
                    <a:pt x="121" y="59"/>
                    <a:pt x="106" y="95"/>
                    <a:pt x="114" y="125"/>
                  </a:cubicBezTo>
                  <a:cubicBezTo>
                    <a:pt x="107" y="131"/>
                    <a:pt x="98" y="137"/>
                    <a:pt x="89" y="142"/>
                  </a:cubicBezTo>
                  <a:cubicBezTo>
                    <a:pt x="95" y="114"/>
                    <a:pt x="97" y="84"/>
                    <a:pt x="108" y="57"/>
                  </a:cubicBezTo>
                  <a:cubicBezTo>
                    <a:pt x="111" y="49"/>
                    <a:pt x="99" y="44"/>
                    <a:pt x="94" y="51"/>
                  </a:cubicBezTo>
                  <a:cubicBezTo>
                    <a:pt x="81" y="71"/>
                    <a:pt x="70" y="92"/>
                    <a:pt x="53" y="109"/>
                  </a:cubicBezTo>
                  <a:cubicBezTo>
                    <a:pt x="49" y="113"/>
                    <a:pt x="45" y="117"/>
                    <a:pt x="39" y="118"/>
                  </a:cubicBezTo>
                  <a:cubicBezTo>
                    <a:pt x="28" y="121"/>
                    <a:pt x="31" y="103"/>
                    <a:pt x="32" y="98"/>
                  </a:cubicBezTo>
                  <a:cubicBezTo>
                    <a:pt x="34" y="86"/>
                    <a:pt x="38" y="74"/>
                    <a:pt x="42" y="63"/>
                  </a:cubicBezTo>
                  <a:cubicBezTo>
                    <a:pt x="44" y="59"/>
                    <a:pt x="37" y="56"/>
                    <a:pt x="35" y="60"/>
                  </a:cubicBezTo>
                  <a:cubicBezTo>
                    <a:pt x="27" y="77"/>
                    <a:pt x="0" y="137"/>
                    <a:pt x="41" y="132"/>
                  </a:cubicBezTo>
                  <a:cubicBezTo>
                    <a:pt x="57" y="131"/>
                    <a:pt x="70" y="118"/>
                    <a:pt x="81" y="102"/>
                  </a:cubicBezTo>
                  <a:cubicBezTo>
                    <a:pt x="79" y="114"/>
                    <a:pt x="77" y="127"/>
                    <a:pt x="74" y="139"/>
                  </a:cubicBezTo>
                  <a:cubicBezTo>
                    <a:pt x="73" y="143"/>
                    <a:pt x="72" y="148"/>
                    <a:pt x="71" y="152"/>
                  </a:cubicBezTo>
                  <a:cubicBezTo>
                    <a:pt x="43" y="168"/>
                    <a:pt x="14" y="188"/>
                    <a:pt x="24" y="224"/>
                  </a:cubicBezTo>
                  <a:cubicBezTo>
                    <a:pt x="25" y="228"/>
                    <a:pt x="29" y="230"/>
                    <a:pt x="33" y="229"/>
                  </a:cubicBezTo>
                  <a:cubicBezTo>
                    <a:pt x="64" y="221"/>
                    <a:pt x="76" y="190"/>
                    <a:pt x="84" y="163"/>
                  </a:cubicBezTo>
                  <a:cubicBezTo>
                    <a:pt x="86" y="162"/>
                    <a:pt x="87" y="161"/>
                    <a:pt x="89" y="161"/>
                  </a:cubicBezTo>
                  <a:cubicBezTo>
                    <a:pt x="101" y="154"/>
                    <a:pt x="111" y="147"/>
                    <a:pt x="121" y="139"/>
                  </a:cubicBezTo>
                  <a:cubicBezTo>
                    <a:pt x="124" y="143"/>
                    <a:pt x="127" y="147"/>
                    <a:pt x="131" y="151"/>
                  </a:cubicBezTo>
                  <a:cubicBezTo>
                    <a:pt x="146" y="163"/>
                    <a:pt x="167" y="161"/>
                    <a:pt x="184" y="153"/>
                  </a:cubicBezTo>
                  <a:cubicBezTo>
                    <a:pt x="185" y="154"/>
                    <a:pt x="186" y="154"/>
                    <a:pt x="187" y="155"/>
                  </a:cubicBezTo>
                  <a:cubicBezTo>
                    <a:pt x="205" y="167"/>
                    <a:pt x="218" y="147"/>
                    <a:pt x="226" y="124"/>
                  </a:cubicBezTo>
                  <a:cubicBezTo>
                    <a:pt x="228" y="127"/>
                    <a:pt x="230" y="131"/>
                    <a:pt x="233" y="134"/>
                  </a:cubicBezTo>
                  <a:cubicBezTo>
                    <a:pt x="246" y="149"/>
                    <a:pt x="266" y="138"/>
                    <a:pt x="278" y="128"/>
                  </a:cubicBezTo>
                  <a:cubicBezTo>
                    <a:pt x="278" y="128"/>
                    <a:pt x="278" y="128"/>
                    <a:pt x="278" y="128"/>
                  </a:cubicBezTo>
                  <a:cubicBezTo>
                    <a:pt x="278" y="128"/>
                    <a:pt x="278" y="129"/>
                    <a:pt x="278" y="129"/>
                  </a:cubicBezTo>
                  <a:cubicBezTo>
                    <a:pt x="277" y="137"/>
                    <a:pt x="288" y="139"/>
                    <a:pt x="292" y="133"/>
                  </a:cubicBezTo>
                  <a:cubicBezTo>
                    <a:pt x="303" y="116"/>
                    <a:pt x="312" y="91"/>
                    <a:pt x="331" y="82"/>
                  </a:cubicBezTo>
                  <a:cubicBezTo>
                    <a:pt x="334" y="98"/>
                    <a:pt x="334" y="115"/>
                    <a:pt x="341" y="130"/>
                  </a:cubicBezTo>
                  <a:cubicBezTo>
                    <a:pt x="351" y="152"/>
                    <a:pt x="373" y="141"/>
                    <a:pt x="386" y="130"/>
                  </a:cubicBezTo>
                  <a:cubicBezTo>
                    <a:pt x="394" y="123"/>
                    <a:pt x="383" y="112"/>
                    <a:pt x="375" y="119"/>
                  </a:cubicBezTo>
                  <a:close/>
                  <a:moveTo>
                    <a:pt x="38" y="210"/>
                  </a:moveTo>
                  <a:cubicBezTo>
                    <a:pt x="38" y="194"/>
                    <a:pt x="50" y="183"/>
                    <a:pt x="64" y="174"/>
                  </a:cubicBezTo>
                  <a:cubicBezTo>
                    <a:pt x="59" y="189"/>
                    <a:pt x="51" y="203"/>
                    <a:pt x="38" y="210"/>
                  </a:cubicBezTo>
                  <a:close/>
                  <a:moveTo>
                    <a:pt x="138" y="78"/>
                  </a:moveTo>
                  <a:cubicBezTo>
                    <a:pt x="142" y="75"/>
                    <a:pt x="148" y="73"/>
                    <a:pt x="153" y="72"/>
                  </a:cubicBezTo>
                  <a:cubicBezTo>
                    <a:pt x="155" y="71"/>
                    <a:pt x="157" y="71"/>
                    <a:pt x="157" y="71"/>
                  </a:cubicBezTo>
                  <a:cubicBezTo>
                    <a:pt x="156" y="75"/>
                    <a:pt x="152" y="81"/>
                    <a:pt x="150" y="84"/>
                  </a:cubicBezTo>
                  <a:cubicBezTo>
                    <a:pt x="143" y="94"/>
                    <a:pt x="135" y="104"/>
                    <a:pt x="127" y="113"/>
                  </a:cubicBezTo>
                  <a:cubicBezTo>
                    <a:pt x="125" y="100"/>
                    <a:pt x="129" y="87"/>
                    <a:pt x="138" y="78"/>
                  </a:cubicBezTo>
                  <a:close/>
                  <a:moveTo>
                    <a:pt x="186" y="134"/>
                  </a:moveTo>
                  <a:cubicBezTo>
                    <a:pt x="181" y="126"/>
                    <a:pt x="187" y="115"/>
                    <a:pt x="191" y="108"/>
                  </a:cubicBezTo>
                  <a:cubicBezTo>
                    <a:pt x="197" y="98"/>
                    <a:pt x="208" y="87"/>
                    <a:pt x="220" y="83"/>
                  </a:cubicBezTo>
                  <a:cubicBezTo>
                    <a:pt x="215" y="99"/>
                    <a:pt x="206" y="115"/>
                    <a:pt x="194" y="128"/>
                  </a:cubicBezTo>
                  <a:cubicBezTo>
                    <a:pt x="191" y="130"/>
                    <a:pt x="189" y="133"/>
                    <a:pt x="186" y="134"/>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232" name="Freeform 104">
              <a:extLst>
                <a:ext uri="{FF2B5EF4-FFF2-40B4-BE49-F238E27FC236}">
                  <a16:creationId xmlns="" xmlns:a16="http://schemas.microsoft.com/office/drawing/2014/main" id="{3361C9F8-2820-495E-9BA9-97D84B7E1542}"/>
                </a:ext>
              </a:extLst>
            </p:cNvPr>
            <p:cNvSpPr>
              <a:spLocks/>
            </p:cNvSpPr>
            <p:nvPr/>
          </p:nvSpPr>
          <p:spPr bwMode="auto">
            <a:xfrm>
              <a:off x="11247124" y="5423873"/>
              <a:ext cx="211553" cy="519043"/>
            </a:xfrm>
            <a:custGeom>
              <a:avLst/>
              <a:gdLst>
                <a:gd name="T0" fmla="*/ 2147483646 w 36"/>
                <a:gd name="T1" fmla="*/ 2147483646 h 89"/>
                <a:gd name="T2" fmla="*/ 2147483646 w 36"/>
                <a:gd name="T3" fmla="*/ 2147483646 h 89"/>
                <a:gd name="T4" fmla="*/ 2147483646 w 36"/>
                <a:gd name="T5" fmla="*/ 2147483646 h 89"/>
                <a:gd name="T6" fmla="*/ 2147483646 w 36"/>
                <a:gd name="T7" fmla="*/ 2147483646 h 89"/>
                <a:gd name="T8" fmla="*/ 2147483646 w 36"/>
                <a:gd name="T9" fmla="*/ 2147483646 h 89"/>
                <a:gd name="T10" fmla="*/ 2147483646 w 36"/>
                <a:gd name="T11" fmla="*/ 2147483646 h 89"/>
                <a:gd name="T12" fmla="*/ 2147483646 w 36"/>
                <a:gd name="T13" fmla="*/ 2147483646 h 8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 h="89">
                  <a:moveTo>
                    <a:pt x="27" y="5"/>
                  </a:moveTo>
                  <a:cubicBezTo>
                    <a:pt x="21" y="16"/>
                    <a:pt x="16" y="27"/>
                    <a:pt x="12" y="39"/>
                  </a:cubicBezTo>
                  <a:cubicBezTo>
                    <a:pt x="7" y="52"/>
                    <a:pt x="0" y="67"/>
                    <a:pt x="1" y="81"/>
                  </a:cubicBezTo>
                  <a:cubicBezTo>
                    <a:pt x="1" y="88"/>
                    <a:pt x="9" y="89"/>
                    <a:pt x="13" y="84"/>
                  </a:cubicBezTo>
                  <a:cubicBezTo>
                    <a:pt x="20" y="74"/>
                    <a:pt x="21" y="60"/>
                    <a:pt x="24" y="48"/>
                  </a:cubicBezTo>
                  <a:cubicBezTo>
                    <a:pt x="28" y="35"/>
                    <a:pt x="31" y="21"/>
                    <a:pt x="35" y="8"/>
                  </a:cubicBezTo>
                  <a:cubicBezTo>
                    <a:pt x="36" y="3"/>
                    <a:pt x="29" y="0"/>
                    <a:pt x="27" y="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233" name="Freeform 105">
              <a:extLst>
                <a:ext uri="{FF2B5EF4-FFF2-40B4-BE49-F238E27FC236}">
                  <a16:creationId xmlns="" xmlns:a16="http://schemas.microsoft.com/office/drawing/2014/main" id="{2CCE4B81-E16F-4FDE-A614-91E6A10256EF}"/>
                </a:ext>
              </a:extLst>
            </p:cNvPr>
            <p:cNvSpPr>
              <a:spLocks/>
            </p:cNvSpPr>
            <p:nvPr/>
          </p:nvSpPr>
          <p:spPr bwMode="auto">
            <a:xfrm>
              <a:off x="11165948" y="6024092"/>
              <a:ext cx="127916" cy="157435"/>
            </a:xfrm>
            <a:custGeom>
              <a:avLst/>
              <a:gdLst>
                <a:gd name="T0" fmla="*/ 2147483646 w 22"/>
                <a:gd name="T1" fmla="*/ 2147483646 h 27"/>
                <a:gd name="T2" fmla="*/ 2147483646 w 22"/>
                <a:gd name="T3" fmla="*/ 2147483646 h 27"/>
                <a:gd name="T4" fmla="*/ 2147483646 w 22"/>
                <a:gd name="T5" fmla="*/ 2147483646 h 27"/>
                <a:gd name="T6" fmla="*/ 2147483646 w 22"/>
                <a:gd name="T7" fmla="*/ 2147483646 h 27"/>
                <a:gd name="T8" fmla="*/ 2147483646 w 22"/>
                <a:gd name="T9" fmla="*/ 2147483646 h 27"/>
                <a:gd name="T10" fmla="*/ 2147483646 w 22"/>
                <a:gd name="T11" fmla="*/ 2147483646 h 27"/>
                <a:gd name="T12" fmla="*/ 2147483646 w 22"/>
                <a:gd name="T13" fmla="*/ 2147483646 h 27"/>
                <a:gd name="T14" fmla="*/ 2147483646 w 22"/>
                <a:gd name="T15" fmla="*/ 2147483646 h 27"/>
                <a:gd name="T16" fmla="*/ 2147483646 w 22"/>
                <a:gd name="T17" fmla="*/ 2147483646 h 27"/>
                <a:gd name="T18" fmla="*/ 2147483646 w 22"/>
                <a:gd name="T19" fmla="*/ 2147483646 h 27"/>
                <a:gd name="T20" fmla="*/ 2147483646 w 22"/>
                <a:gd name="T21" fmla="*/ 2147483646 h 27"/>
                <a:gd name="T22" fmla="*/ 2147483646 w 22"/>
                <a:gd name="T23" fmla="*/ 2147483646 h 27"/>
                <a:gd name="T24" fmla="*/ 2147483646 w 22"/>
                <a:gd name="T25" fmla="*/ 2147483646 h 2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2" h="27">
                  <a:moveTo>
                    <a:pt x="22" y="11"/>
                  </a:moveTo>
                  <a:cubicBezTo>
                    <a:pt x="22" y="9"/>
                    <a:pt x="21" y="6"/>
                    <a:pt x="20" y="5"/>
                  </a:cubicBezTo>
                  <a:cubicBezTo>
                    <a:pt x="19" y="4"/>
                    <a:pt x="19" y="4"/>
                    <a:pt x="19" y="4"/>
                  </a:cubicBezTo>
                  <a:cubicBezTo>
                    <a:pt x="19" y="3"/>
                    <a:pt x="18" y="1"/>
                    <a:pt x="16" y="1"/>
                  </a:cubicBezTo>
                  <a:cubicBezTo>
                    <a:pt x="14" y="0"/>
                    <a:pt x="11" y="1"/>
                    <a:pt x="10" y="3"/>
                  </a:cubicBezTo>
                  <a:cubicBezTo>
                    <a:pt x="9" y="3"/>
                    <a:pt x="7" y="4"/>
                    <a:pt x="6" y="5"/>
                  </a:cubicBezTo>
                  <a:cubicBezTo>
                    <a:pt x="4" y="7"/>
                    <a:pt x="3" y="10"/>
                    <a:pt x="1" y="13"/>
                  </a:cubicBezTo>
                  <a:cubicBezTo>
                    <a:pt x="0" y="16"/>
                    <a:pt x="0" y="21"/>
                    <a:pt x="3" y="24"/>
                  </a:cubicBezTo>
                  <a:cubicBezTo>
                    <a:pt x="7" y="27"/>
                    <a:pt x="14" y="26"/>
                    <a:pt x="17" y="21"/>
                  </a:cubicBezTo>
                  <a:cubicBezTo>
                    <a:pt x="19" y="20"/>
                    <a:pt x="21" y="17"/>
                    <a:pt x="21" y="15"/>
                  </a:cubicBezTo>
                  <a:cubicBezTo>
                    <a:pt x="21" y="14"/>
                    <a:pt x="21" y="13"/>
                    <a:pt x="21" y="13"/>
                  </a:cubicBezTo>
                  <a:cubicBezTo>
                    <a:pt x="21" y="12"/>
                    <a:pt x="21" y="12"/>
                    <a:pt x="21" y="12"/>
                  </a:cubicBezTo>
                  <a:cubicBezTo>
                    <a:pt x="22" y="12"/>
                    <a:pt x="22" y="11"/>
                    <a:pt x="22" y="11"/>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234" name="Freeform 106">
              <a:extLst>
                <a:ext uri="{FF2B5EF4-FFF2-40B4-BE49-F238E27FC236}">
                  <a16:creationId xmlns="" xmlns:a16="http://schemas.microsoft.com/office/drawing/2014/main" id="{51D31CE1-F909-46EA-BF30-12EBA9DD7283}"/>
                </a:ext>
              </a:extLst>
            </p:cNvPr>
            <p:cNvSpPr>
              <a:spLocks/>
            </p:cNvSpPr>
            <p:nvPr/>
          </p:nvSpPr>
          <p:spPr bwMode="auto">
            <a:xfrm>
              <a:off x="8091056" y="5925695"/>
              <a:ext cx="341929" cy="366528"/>
            </a:xfrm>
            <a:custGeom>
              <a:avLst/>
              <a:gdLst>
                <a:gd name="T0" fmla="*/ 2147483646 w 59"/>
                <a:gd name="T1" fmla="*/ 2147483646 h 63"/>
                <a:gd name="T2" fmla="*/ 2147483646 w 59"/>
                <a:gd name="T3" fmla="*/ 2147483646 h 63"/>
                <a:gd name="T4" fmla="*/ 2147483646 w 59"/>
                <a:gd name="T5" fmla="*/ 2147483646 h 63"/>
                <a:gd name="T6" fmla="*/ 2147483646 w 59"/>
                <a:gd name="T7" fmla="*/ 2147483646 h 63"/>
                <a:gd name="T8" fmla="*/ 2147483646 w 59"/>
                <a:gd name="T9" fmla="*/ 2147483646 h 63"/>
                <a:gd name="T10" fmla="*/ 2147483646 w 59"/>
                <a:gd name="T11" fmla="*/ 2147483646 h 63"/>
                <a:gd name="T12" fmla="*/ 2147483646 w 59"/>
                <a:gd name="T13" fmla="*/ 2147483646 h 63"/>
                <a:gd name="T14" fmla="*/ 2147483646 w 59"/>
                <a:gd name="T15" fmla="*/ 2147483646 h 63"/>
                <a:gd name="T16" fmla="*/ 2147483646 w 59"/>
                <a:gd name="T17" fmla="*/ 2147483646 h 63"/>
                <a:gd name="T18" fmla="*/ 2147483646 w 59"/>
                <a:gd name="T19" fmla="*/ 2147483646 h 63"/>
                <a:gd name="T20" fmla="*/ 2147483646 w 59"/>
                <a:gd name="T21" fmla="*/ 2147483646 h 63"/>
                <a:gd name="T22" fmla="*/ 2147483646 w 59"/>
                <a:gd name="T23" fmla="*/ 2147483646 h 63"/>
                <a:gd name="T24" fmla="*/ 2147483646 w 59"/>
                <a:gd name="T25" fmla="*/ 2147483646 h 63"/>
                <a:gd name="T26" fmla="*/ 2147483646 w 59"/>
                <a:gd name="T27" fmla="*/ 2147483646 h 6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9" h="63">
                  <a:moveTo>
                    <a:pt x="57" y="49"/>
                  </a:moveTo>
                  <a:cubicBezTo>
                    <a:pt x="54" y="41"/>
                    <a:pt x="43" y="35"/>
                    <a:pt x="36" y="30"/>
                  </a:cubicBezTo>
                  <a:cubicBezTo>
                    <a:pt x="36" y="29"/>
                    <a:pt x="36" y="29"/>
                    <a:pt x="36" y="29"/>
                  </a:cubicBezTo>
                  <a:cubicBezTo>
                    <a:pt x="40" y="21"/>
                    <a:pt x="44" y="14"/>
                    <a:pt x="47" y="6"/>
                  </a:cubicBezTo>
                  <a:cubicBezTo>
                    <a:pt x="48" y="2"/>
                    <a:pt x="43" y="0"/>
                    <a:pt x="41" y="3"/>
                  </a:cubicBezTo>
                  <a:cubicBezTo>
                    <a:pt x="37" y="9"/>
                    <a:pt x="32" y="15"/>
                    <a:pt x="27" y="21"/>
                  </a:cubicBezTo>
                  <a:cubicBezTo>
                    <a:pt x="20" y="15"/>
                    <a:pt x="13" y="9"/>
                    <a:pt x="6" y="2"/>
                  </a:cubicBezTo>
                  <a:cubicBezTo>
                    <a:pt x="4" y="0"/>
                    <a:pt x="0" y="3"/>
                    <a:pt x="2" y="6"/>
                  </a:cubicBezTo>
                  <a:cubicBezTo>
                    <a:pt x="8" y="13"/>
                    <a:pt x="15" y="20"/>
                    <a:pt x="21" y="28"/>
                  </a:cubicBezTo>
                  <a:cubicBezTo>
                    <a:pt x="15" y="34"/>
                    <a:pt x="10" y="41"/>
                    <a:pt x="6" y="49"/>
                  </a:cubicBezTo>
                  <a:cubicBezTo>
                    <a:pt x="2" y="56"/>
                    <a:pt x="11" y="63"/>
                    <a:pt x="16" y="56"/>
                  </a:cubicBezTo>
                  <a:cubicBezTo>
                    <a:pt x="21" y="50"/>
                    <a:pt x="25" y="44"/>
                    <a:pt x="30" y="37"/>
                  </a:cubicBezTo>
                  <a:cubicBezTo>
                    <a:pt x="36" y="44"/>
                    <a:pt x="45" y="54"/>
                    <a:pt x="54" y="54"/>
                  </a:cubicBezTo>
                  <a:cubicBezTo>
                    <a:pt x="57" y="55"/>
                    <a:pt x="59" y="51"/>
                    <a:pt x="57" y="49"/>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235" name="Freeform 107">
              <a:extLst>
                <a:ext uri="{FF2B5EF4-FFF2-40B4-BE49-F238E27FC236}">
                  <a16:creationId xmlns="" xmlns:a16="http://schemas.microsoft.com/office/drawing/2014/main" id="{8BB4E2AD-B9D6-41AB-8E30-287A1A68896D}"/>
                </a:ext>
              </a:extLst>
            </p:cNvPr>
            <p:cNvSpPr>
              <a:spLocks noEditPoints="1"/>
            </p:cNvSpPr>
            <p:nvPr/>
          </p:nvSpPr>
          <p:spPr bwMode="auto">
            <a:xfrm>
              <a:off x="10125404" y="2073471"/>
              <a:ext cx="268131" cy="314869"/>
            </a:xfrm>
            <a:custGeom>
              <a:avLst/>
              <a:gdLst>
                <a:gd name="T0" fmla="*/ 2147483646 w 46"/>
                <a:gd name="T1" fmla="*/ 2147483646 h 54"/>
                <a:gd name="T2" fmla="*/ 2147483646 w 46"/>
                <a:gd name="T3" fmla="*/ 2147483646 h 54"/>
                <a:gd name="T4" fmla="*/ 2147483646 w 46"/>
                <a:gd name="T5" fmla="*/ 2147483646 h 54"/>
                <a:gd name="T6" fmla="*/ 0 w 46"/>
                <a:gd name="T7" fmla="*/ 2147483646 h 54"/>
                <a:gd name="T8" fmla="*/ 2147483646 w 46"/>
                <a:gd name="T9" fmla="*/ 2147483646 h 54"/>
                <a:gd name="T10" fmla="*/ 2147483646 w 46"/>
                <a:gd name="T11" fmla="*/ 2147483646 h 54"/>
                <a:gd name="T12" fmla="*/ 2147483646 w 46"/>
                <a:gd name="T13" fmla="*/ 2147483646 h 54"/>
                <a:gd name="T14" fmla="*/ 2147483646 w 46"/>
                <a:gd name="T15" fmla="*/ 2147483646 h 54"/>
                <a:gd name="T16" fmla="*/ 2147483646 w 46"/>
                <a:gd name="T17" fmla="*/ 2147483646 h 54"/>
                <a:gd name="T18" fmla="*/ 2147483646 w 46"/>
                <a:gd name="T19" fmla="*/ 2147483646 h 54"/>
                <a:gd name="T20" fmla="*/ 2147483646 w 46"/>
                <a:gd name="T21" fmla="*/ 2147483646 h 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6" h="54">
                  <a:moveTo>
                    <a:pt x="42" y="21"/>
                  </a:moveTo>
                  <a:cubicBezTo>
                    <a:pt x="37" y="9"/>
                    <a:pt x="22" y="0"/>
                    <a:pt x="10" y="8"/>
                  </a:cubicBezTo>
                  <a:cubicBezTo>
                    <a:pt x="7" y="10"/>
                    <a:pt x="7" y="13"/>
                    <a:pt x="8" y="15"/>
                  </a:cubicBezTo>
                  <a:cubicBezTo>
                    <a:pt x="3" y="20"/>
                    <a:pt x="0" y="27"/>
                    <a:pt x="0" y="34"/>
                  </a:cubicBezTo>
                  <a:cubicBezTo>
                    <a:pt x="1" y="49"/>
                    <a:pt x="17" y="54"/>
                    <a:pt x="30" y="49"/>
                  </a:cubicBezTo>
                  <a:cubicBezTo>
                    <a:pt x="41" y="44"/>
                    <a:pt x="46" y="32"/>
                    <a:pt x="42" y="21"/>
                  </a:cubicBezTo>
                  <a:close/>
                  <a:moveTo>
                    <a:pt x="26" y="37"/>
                  </a:moveTo>
                  <a:cubicBezTo>
                    <a:pt x="21" y="40"/>
                    <a:pt x="12" y="40"/>
                    <a:pt x="11" y="33"/>
                  </a:cubicBezTo>
                  <a:cubicBezTo>
                    <a:pt x="11" y="27"/>
                    <a:pt x="14" y="22"/>
                    <a:pt x="18" y="18"/>
                  </a:cubicBezTo>
                  <a:cubicBezTo>
                    <a:pt x="23" y="18"/>
                    <a:pt x="27" y="19"/>
                    <a:pt x="30" y="23"/>
                  </a:cubicBezTo>
                  <a:cubicBezTo>
                    <a:pt x="33" y="28"/>
                    <a:pt x="31" y="34"/>
                    <a:pt x="26" y="37"/>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236" name="Freeform 108">
              <a:extLst>
                <a:ext uri="{FF2B5EF4-FFF2-40B4-BE49-F238E27FC236}">
                  <a16:creationId xmlns="" xmlns:a16="http://schemas.microsoft.com/office/drawing/2014/main" id="{A3FD28D2-CCB9-422C-BC82-8A0B9E04C9CB}"/>
                </a:ext>
              </a:extLst>
            </p:cNvPr>
            <p:cNvSpPr>
              <a:spLocks/>
            </p:cNvSpPr>
            <p:nvPr/>
          </p:nvSpPr>
          <p:spPr bwMode="auto">
            <a:xfrm>
              <a:off x="10735463" y="4002043"/>
              <a:ext cx="664177" cy="1084822"/>
            </a:xfrm>
            <a:custGeom>
              <a:avLst/>
              <a:gdLst>
                <a:gd name="T0" fmla="*/ 2147483646 w 114"/>
                <a:gd name="T1" fmla="*/ 2147483646 h 186"/>
                <a:gd name="T2" fmla="*/ 2147483646 w 114"/>
                <a:gd name="T3" fmla="*/ 2147483646 h 186"/>
                <a:gd name="T4" fmla="*/ 2147483646 w 114"/>
                <a:gd name="T5" fmla="*/ 2147483646 h 186"/>
                <a:gd name="T6" fmla="*/ 2147483646 w 114"/>
                <a:gd name="T7" fmla="*/ 2147483646 h 186"/>
                <a:gd name="T8" fmla="*/ 2147483646 w 114"/>
                <a:gd name="T9" fmla="*/ 2147483646 h 186"/>
                <a:gd name="T10" fmla="*/ 2147483646 w 114"/>
                <a:gd name="T11" fmla="*/ 2147483646 h 186"/>
                <a:gd name="T12" fmla="*/ 2147483646 w 114"/>
                <a:gd name="T13" fmla="*/ 2147483646 h 186"/>
                <a:gd name="T14" fmla="*/ 2147483646 w 114"/>
                <a:gd name="T15" fmla="*/ 2147483646 h 186"/>
                <a:gd name="T16" fmla="*/ 2147483646 w 114"/>
                <a:gd name="T17" fmla="*/ 2147483646 h 186"/>
                <a:gd name="T18" fmla="*/ 2147483646 w 114"/>
                <a:gd name="T19" fmla="*/ 2147483646 h 186"/>
                <a:gd name="T20" fmla="*/ 2147483646 w 114"/>
                <a:gd name="T21" fmla="*/ 2147483646 h 186"/>
                <a:gd name="T22" fmla="*/ 2147483646 w 114"/>
                <a:gd name="T23" fmla="*/ 2147483646 h 186"/>
                <a:gd name="T24" fmla="*/ 2147483646 w 114"/>
                <a:gd name="T25" fmla="*/ 2147483646 h 186"/>
                <a:gd name="T26" fmla="*/ 2147483646 w 114"/>
                <a:gd name="T27" fmla="*/ 2147483646 h 186"/>
                <a:gd name="T28" fmla="*/ 2147483646 w 114"/>
                <a:gd name="T29" fmla="*/ 2147483646 h 186"/>
                <a:gd name="T30" fmla="*/ 2147483646 w 114"/>
                <a:gd name="T31" fmla="*/ 2147483646 h 186"/>
                <a:gd name="T32" fmla="*/ 2147483646 w 114"/>
                <a:gd name="T33" fmla="*/ 2147483646 h 186"/>
                <a:gd name="T34" fmla="*/ 2147483646 w 114"/>
                <a:gd name="T35" fmla="*/ 2147483646 h 186"/>
                <a:gd name="T36" fmla="*/ 2147483646 w 114"/>
                <a:gd name="T37" fmla="*/ 2147483646 h 186"/>
                <a:gd name="T38" fmla="*/ 2147483646 w 114"/>
                <a:gd name="T39" fmla="*/ 2147483646 h 186"/>
                <a:gd name="T40" fmla="*/ 2147483646 w 114"/>
                <a:gd name="T41" fmla="*/ 2147483646 h 186"/>
                <a:gd name="T42" fmla="*/ 2147483646 w 114"/>
                <a:gd name="T43" fmla="*/ 2147483646 h 186"/>
                <a:gd name="T44" fmla="*/ 2147483646 w 114"/>
                <a:gd name="T45" fmla="*/ 2147483646 h 186"/>
                <a:gd name="T46" fmla="*/ 2147483646 w 114"/>
                <a:gd name="T47" fmla="*/ 2147483646 h 186"/>
                <a:gd name="T48" fmla="*/ 2147483646 w 114"/>
                <a:gd name="T49" fmla="*/ 2147483646 h 186"/>
                <a:gd name="T50" fmla="*/ 2147483646 w 114"/>
                <a:gd name="T51" fmla="*/ 2147483646 h 186"/>
                <a:gd name="T52" fmla="*/ 2147483646 w 114"/>
                <a:gd name="T53" fmla="*/ 2147483646 h 186"/>
                <a:gd name="T54" fmla="*/ 2147483646 w 114"/>
                <a:gd name="T55" fmla="*/ 2147483646 h 18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14" h="186">
                  <a:moveTo>
                    <a:pt x="96" y="11"/>
                  </a:moveTo>
                  <a:cubicBezTo>
                    <a:pt x="94" y="10"/>
                    <a:pt x="93" y="10"/>
                    <a:pt x="91" y="11"/>
                  </a:cubicBezTo>
                  <a:cubicBezTo>
                    <a:pt x="89" y="7"/>
                    <a:pt x="82" y="4"/>
                    <a:pt x="79" y="8"/>
                  </a:cubicBezTo>
                  <a:cubicBezTo>
                    <a:pt x="78" y="8"/>
                    <a:pt x="78" y="8"/>
                    <a:pt x="78" y="8"/>
                  </a:cubicBezTo>
                  <a:cubicBezTo>
                    <a:pt x="34" y="0"/>
                    <a:pt x="14" y="52"/>
                    <a:pt x="2" y="87"/>
                  </a:cubicBezTo>
                  <a:cubicBezTo>
                    <a:pt x="0" y="94"/>
                    <a:pt x="6" y="99"/>
                    <a:pt x="12" y="98"/>
                  </a:cubicBezTo>
                  <a:cubicBezTo>
                    <a:pt x="25" y="95"/>
                    <a:pt x="37" y="89"/>
                    <a:pt x="48" y="83"/>
                  </a:cubicBezTo>
                  <a:cubicBezTo>
                    <a:pt x="33" y="111"/>
                    <a:pt x="18" y="139"/>
                    <a:pt x="11" y="170"/>
                  </a:cubicBezTo>
                  <a:cubicBezTo>
                    <a:pt x="9" y="180"/>
                    <a:pt x="22" y="186"/>
                    <a:pt x="27" y="177"/>
                  </a:cubicBezTo>
                  <a:cubicBezTo>
                    <a:pt x="27" y="176"/>
                    <a:pt x="27" y="175"/>
                    <a:pt x="28" y="175"/>
                  </a:cubicBezTo>
                  <a:cubicBezTo>
                    <a:pt x="29" y="174"/>
                    <a:pt x="31" y="174"/>
                    <a:pt x="32" y="172"/>
                  </a:cubicBezTo>
                  <a:cubicBezTo>
                    <a:pt x="59" y="141"/>
                    <a:pt x="89" y="109"/>
                    <a:pt x="105" y="71"/>
                  </a:cubicBezTo>
                  <a:cubicBezTo>
                    <a:pt x="108" y="64"/>
                    <a:pt x="103" y="57"/>
                    <a:pt x="96" y="58"/>
                  </a:cubicBezTo>
                  <a:cubicBezTo>
                    <a:pt x="94" y="58"/>
                    <a:pt x="91" y="58"/>
                    <a:pt x="89" y="60"/>
                  </a:cubicBezTo>
                  <a:cubicBezTo>
                    <a:pt x="89" y="61"/>
                    <a:pt x="88" y="62"/>
                    <a:pt x="88" y="62"/>
                  </a:cubicBezTo>
                  <a:cubicBezTo>
                    <a:pt x="87" y="63"/>
                    <a:pt x="86" y="64"/>
                    <a:pt x="86" y="64"/>
                  </a:cubicBezTo>
                  <a:cubicBezTo>
                    <a:pt x="85" y="65"/>
                    <a:pt x="85" y="65"/>
                    <a:pt x="85" y="65"/>
                  </a:cubicBezTo>
                  <a:cubicBezTo>
                    <a:pt x="85" y="65"/>
                    <a:pt x="85" y="65"/>
                    <a:pt x="85" y="65"/>
                  </a:cubicBezTo>
                  <a:cubicBezTo>
                    <a:pt x="84" y="66"/>
                    <a:pt x="84" y="66"/>
                    <a:pt x="84" y="66"/>
                  </a:cubicBezTo>
                  <a:cubicBezTo>
                    <a:pt x="84" y="66"/>
                    <a:pt x="84" y="66"/>
                    <a:pt x="84" y="66"/>
                  </a:cubicBezTo>
                  <a:cubicBezTo>
                    <a:pt x="84" y="66"/>
                    <a:pt x="84" y="66"/>
                    <a:pt x="84" y="66"/>
                  </a:cubicBezTo>
                  <a:cubicBezTo>
                    <a:pt x="84" y="66"/>
                    <a:pt x="83" y="67"/>
                    <a:pt x="82" y="67"/>
                  </a:cubicBezTo>
                  <a:cubicBezTo>
                    <a:pt x="81" y="68"/>
                    <a:pt x="80" y="70"/>
                    <a:pt x="80" y="71"/>
                  </a:cubicBezTo>
                  <a:cubicBezTo>
                    <a:pt x="78" y="74"/>
                    <a:pt x="76" y="76"/>
                    <a:pt x="74" y="79"/>
                  </a:cubicBezTo>
                  <a:cubicBezTo>
                    <a:pt x="77" y="74"/>
                    <a:pt x="81" y="69"/>
                    <a:pt x="84" y="64"/>
                  </a:cubicBezTo>
                  <a:cubicBezTo>
                    <a:pt x="87" y="61"/>
                    <a:pt x="86" y="58"/>
                    <a:pt x="85" y="55"/>
                  </a:cubicBezTo>
                  <a:cubicBezTo>
                    <a:pt x="94" y="44"/>
                    <a:pt x="102" y="32"/>
                    <a:pt x="109" y="20"/>
                  </a:cubicBezTo>
                  <a:cubicBezTo>
                    <a:pt x="114" y="11"/>
                    <a:pt x="102" y="4"/>
                    <a:pt x="96" y="11"/>
                  </a:cubicBezTo>
                  <a:close/>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237" name="Freeform 109">
              <a:extLst>
                <a:ext uri="{FF2B5EF4-FFF2-40B4-BE49-F238E27FC236}">
                  <a16:creationId xmlns="" xmlns:a16="http://schemas.microsoft.com/office/drawing/2014/main" id="{5A621B6E-5E04-425E-BA91-8AD1C63A4F8D}"/>
                </a:ext>
              </a:extLst>
            </p:cNvPr>
            <p:cNvSpPr>
              <a:spLocks noEditPoints="1"/>
            </p:cNvSpPr>
            <p:nvPr/>
          </p:nvSpPr>
          <p:spPr bwMode="auto">
            <a:xfrm>
              <a:off x="10752683" y="4002043"/>
              <a:ext cx="693695" cy="1067602"/>
            </a:xfrm>
            <a:custGeom>
              <a:avLst/>
              <a:gdLst>
                <a:gd name="T0" fmla="*/ 2147483646 w 119"/>
                <a:gd name="T1" fmla="*/ 2147483646 h 183"/>
                <a:gd name="T2" fmla="*/ 2147483646 w 119"/>
                <a:gd name="T3" fmla="*/ 2147483646 h 183"/>
                <a:gd name="T4" fmla="*/ 2147483646 w 119"/>
                <a:gd name="T5" fmla="*/ 2147483646 h 183"/>
                <a:gd name="T6" fmla="*/ 2147483646 w 119"/>
                <a:gd name="T7" fmla="*/ 2147483646 h 183"/>
                <a:gd name="T8" fmla="*/ 2147483646 w 119"/>
                <a:gd name="T9" fmla="*/ 2147483646 h 183"/>
                <a:gd name="T10" fmla="*/ 2147483646 w 119"/>
                <a:gd name="T11" fmla="*/ 2147483646 h 183"/>
                <a:gd name="T12" fmla="*/ 2147483646 w 119"/>
                <a:gd name="T13" fmla="*/ 2147483646 h 183"/>
                <a:gd name="T14" fmla="*/ 2147483646 w 119"/>
                <a:gd name="T15" fmla="*/ 2147483646 h 183"/>
                <a:gd name="T16" fmla="*/ 2147483646 w 119"/>
                <a:gd name="T17" fmla="*/ 2147483646 h 183"/>
                <a:gd name="T18" fmla="*/ 2147483646 w 119"/>
                <a:gd name="T19" fmla="*/ 2147483646 h 183"/>
                <a:gd name="T20" fmla="*/ 2147483646 w 119"/>
                <a:gd name="T21" fmla="*/ 2147483646 h 183"/>
                <a:gd name="T22" fmla="*/ 2147483646 w 119"/>
                <a:gd name="T23" fmla="*/ 2147483646 h 183"/>
                <a:gd name="T24" fmla="*/ 2147483646 w 119"/>
                <a:gd name="T25" fmla="*/ 2147483646 h 183"/>
                <a:gd name="T26" fmla="*/ 2147483646 w 119"/>
                <a:gd name="T27" fmla="*/ 2147483646 h 183"/>
                <a:gd name="T28" fmla="*/ 2147483646 w 119"/>
                <a:gd name="T29" fmla="*/ 2147483646 h 183"/>
                <a:gd name="T30" fmla="*/ 2147483646 w 119"/>
                <a:gd name="T31" fmla="*/ 2147483646 h 183"/>
                <a:gd name="T32" fmla="*/ 2147483646 w 119"/>
                <a:gd name="T33" fmla="*/ 2147483646 h 183"/>
                <a:gd name="T34" fmla="*/ 2147483646 w 119"/>
                <a:gd name="T35" fmla="*/ 2147483646 h 183"/>
                <a:gd name="T36" fmla="*/ 2147483646 w 119"/>
                <a:gd name="T37" fmla="*/ 2147483646 h 183"/>
                <a:gd name="T38" fmla="*/ 2147483646 w 119"/>
                <a:gd name="T39" fmla="*/ 2147483646 h 183"/>
                <a:gd name="T40" fmla="*/ 2147483646 w 119"/>
                <a:gd name="T41" fmla="*/ 2147483646 h 183"/>
                <a:gd name="T42" fmla="*/ 2147483646 w 119"/>
                <a:gd name="T43" fmla="*/ 2147483646 h 183"/>
                <a:gd name="T44" fmla="*/ 2147483646 w 119"/>
                <a:gd name="T45" fmla="*/ 2147483646 h 183"/>
                <a:gd name="T46" fmla="*/ 2147483646 w 119"/>
                <a:gd name="T47" fmla="*/ 2147483646 h 183"/>
                <a:gd name="T48" fmla="*/ 2147483646 w 119"/>
                <a:gd name="T49" fmla="*/ 2147483646 h 183"/>
                <a:gd name="T50" fmla="*/ 2147483646 w 119"/>
                <a:gd name="T51" fmla="*/ 2147483646 h 183"/>
                <a:gd name="T52" fmla="*/ 2147483646 w 119"/>
                <a:gd name="T53" fmla="*/ 2147483646 h 18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19" h="183">
                  <a:moveTo>
                    <a:pt x="112" y="52"/>
                  </a:moveTo>
                  <a:cubicBezTo>
                    <a:pt x="105" y="53"/>
                    <a:pt x="98" y="53"/>
                    <a:pt x="91" y="53"/>
                  </a:cubicBezTo>
                  <a:cubicBezTo>
                    <a:pt x="101" y="40"/>
                    <a:pt x="109" y="25"/>
                    <a:pt x="115" y="9"/>
                  </a:cubicBezTo>
                  <a:cubicBezTo>
                    <a:pt x="116" y="5"/>
                    <a:pt x="113" y="2"/>
                    <a:pt x="110" y="2"/>
                  </a:cubicBezTo>
                  <a:cubicBezTo>
                    <a:pt x="89" y="1"/>
                    <a:pt x="66" y="0"/>
                    <a:pt x="49" y="15"/>
                  </a:cubicBezTo>
                  <a:cubicBezTo>
                    <a:pt x="38" y="24"/>
                    <a:pt x="30" y="39"/>
                    <a:pt x="24" y="55"/>
                  </a:cubicBezTo>
                  <a:cubicBezTo>
                    <a:pt x="16" y="65"/>
                    <a:pt x="9" y="76"/>
                    <a:pt x="2" y="88"/>
                  </a:cubicBezTo>
                  <a:cubicBezTo>
                    <a:pt x="0" y="92"/>
                    <a:pt x="4" y="96"/>
                    <a:pt x="8" y="94"/>
                  </a:cubicBezTo>
                  <a:cubicBezTo>
                    <a:pt x="19" y="89"/>
                    <a:pt x="31" y="90"/>
                    <a:pt x="43" y="87"/>
                  </a:cubicBezTo>
                  <a:cubicBezTo>
                    <a:pt x="31" y="117"/>
                    <a:pt x="15" y="145"/>
                    <a:pt x="5" y="176"/>
                  </a:cubicBezTo>
                  <a:cubicBezTo>
                    <a:pt x="4" y="180"/>
                    <a:pt x="8" y="183"/>
                    <a:pt x="12" y="181"/>
                  </a:cubicBezTo>
                  <a:cubicBezTo>
                    <a:pt x="35" y="168"/>
                    <a:pt x="53" y="146"/>
                    <a:pt x="70" y="126"/>
                  </a:cubicBezTo>
                  <a:cubicBezTo>
                    <a:pt x="87" y="105"/>
                    <a:pt x="105" y="83"/>
                    <a:pt x="117" y="58"/>
                  </a:cubicBezTo>
                  <a:cubicBezTo>
                    <a:pt x="119" y="54"/>
                    <a:pt x="116" y="51"/>
                    <a:pt x="112" y="52"/>
                  </a:cubicBezTo>
                  <a:close/>
                  <a:moveTo>
                    <a:pt x="66" y="116"/>
                  </a:moveTo>
                  <a:cubicBezTo>
                    <a:pt x="52" y="133"/>
                    <a:pt x="37" y="151"/>
                    <a:pt x="19" y="165"/>
                  </a:cubicBezTo>
                  <a:cubicBezTo>
                    <a:pt x="30" y="136"/>
                    <a:pt x="46" y="110"/>
                    <a:pt x="56" y="81"/>
                  </a:cubicBezTo>
                  <a:cubicBezTo>
                    <a:pt x="57" y="78"/>
                    <a:pt x="53" y="74"/>
                    <a:pt x="50" y="75"/>
                  </a:cubicBezTo>
                  <a:cubicBezTo>
                    <a:pt x="39" y="79"/>
                    <a:pt x="27" y="79"/>
                    <a:pt x="16" y="82"/>
                  </a:cubicBezTo>
                  <a:cubicBezTo>
                    <a:pt x="17" y="81"/>
                    <a:pt x="17" y="80"/>
                    <a:pt x="18" y="79"/>
                  </a:cubicBezTo>
                  <a:cubicBezTo>
                    <a:pt x="19" y="80"/>
                    <a:pt x="22" y="80"/>
                    <a:pt x="23" y="78"/>
                  </a:cubicBezTo>
                  <a:cubicBezTo>
                    <a:pt x="35" y="62"/>
                    <a:pt x="39" y="41"/>
                    <a:pt x="53" y="25"/>
                  </a:cubicBezTo>
                  <a:cubicBezTo>
                    <a:pt x="64" y="11"/>
                    <a:pt x="85" y="11"/>
                    <a:pt x="103" y="12"/>
                  </a:cubicBezTo>
                  <a:cubicBezTo>
                    <a:pt x="96" y="28"/>
                    <a:pt x="88" y="43"/>
                    <a:pt x="75" y="56"/>
                  </a:cubicBezTo>
                  <a:cubicBezTo>
                    <a:pt x="72" y="59"/>
                    <a:pt x="75" y="65"/>
                    <a:pt x="80" y="64"/>
                  </a:cubicBezTo>
                  <a:cubicBezTo>
                    <a:pt x="89" y="62"/>
                    <a:pt x="97" y="62"/>
                    <a:pt x="106" y="61"/>
                  </a:cubicBezTo>
                  <a:cubicBezTo>
                    <a:pt x="96" y="81"/>
                    <a:pt x="81" y="100"/>
                    <a:pt x="66" y="11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238" name="Freeform 110">
              <a:extLst>
                <a:ext uri="{FF2B5EF4-FFF2-40B4-BE49-F238E27FC236}">
                  <a16:creationId xmlns="" xmlns:a16="http://schemas.microsoft.com/office/drawing/2014/main" id="{38CE355A-761E-4AD8-A6A9-FE4D695AB657}"/>
                </a:ext>
              </a:extLst>
            </p:cNvPr>
            <p:cNvSpPr>
              <a:spLocks/>
            </p:cNvSpPr>
            <p:nvPr/>
          </p:nvSpPr>
          <p:spPr bwMode="auto">
            <a:xfrm>
              <a:off x="10735463" y="3881507"/>
              <a:ext cx="169734" cy="179575"/>
            </a:xfrm>
            <a:custGeom>
              <a:avLst/>
              <a:gdLst>
                <a:gd name="T0" fmla="*/ 2147483646 w 29"/>
                <a:gd name="T1" fmla="*/ 2147483646 h 31"/>
                <a:gd name="T2" fmla="*/ 2147483646 w 29"/>
                <a:gd name="T3" fmla="*/ 2147483646 h 31"/>
                <a:gd name="T4" fmla="*/ 2147483646 w 29"/>
                <a:gd name="T5" fmla="*/ 0 h 31"/>
                <a:gd name="T6" fmla="*/ 2147483646 w 29"/>
                <a:gd name="T7" fmla="*/ 2147483646 h 31"/>
                <a:gd name="T8" fmla="*/ 2147483646 w 29"/>
                <a:gd name="T9" fmla="*/ 2147483646 h 31"/>
                <a:gd name="T10" fmla="*/ 2147483646 w 29"/>
                <a:gd name="T11" fmla="*/ 2147483646 h 31"/>
                <a:gd name="T12" fmla="*/ 2147483646 w 29"/>
                <a:gd name="T13" fmla="*/ 2147483646 h 31"/>
                <a:gd name="T14" fmla="*/ 2147483646 w 29"/>
                <a:gd name="T15" fmla="*/ 2147483646 h 3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9" h="31">
                  <a:moveTo>
                    <a:pt x="28" y="26"/>
                  </a:moveTo>
                  <a:cubicBezTo>
                    <a:pt x="20" y="21"/>
                    <a:pt x="15" y="12"/>
                    <a:pt x="12" y="4"/>
                  </a:cubicBezTo>
                  <a:cubicBezTo>
                    <a:pt x="11" y="1"/>
                    <a:pt x="9" y="0"/>
                    <a:pt x="6" y="0"/>
                  </a:cubicBezTo>
                  <a:cubicBezTo>
                    <a:pt x="4" y="0"/>
                    <a:pt x="3" y="0"/>
                    <a:pt x="2" y="1"/>
                  </a:cubicBezTo>
                  <a:cubicBezTo>
                    <a:pt x="1" y="3"/>
                    <a:pt x="0" y="5"/>
                    <a:pt x="1" y="7"/>
                  </a:cubicBezTo>
                  <a:cubicBezTo>
                    <a:pt x="3" y="13"/>
                    <a:pt x="6" y="18"/>
                    <a:pt x="10" y="23"/>
                  </a:cubicBezTo>
                  <a:cubicBezTo>
                    <a:pt x="15" y="28"/>
                    <a:pt x="20" y="30"/>
                    <a:pt x="26" y="30"/>
                  </a:cubicBezTo>
                  <a:cubicBezTo>
                    <a:pt x="29" y="31"/>
                    <a:pt x="29" y="27"/>
                    <a:pt x="28" y="2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239" name="Freeform 111">
              <a:extLst>
                <a:ext uri="{FF2B5EF4-FFF2-40B4-BE49-F238E27FC236}">
                  <a16:creationId xmlns="" xmlns:a16="http://schemas.microsoft.com/office/drawing/2014/main" id="{3369B669-E3E8-4DDA-BFA1-8BA494846944}"/>
                </a:ext>
              </a:extLst>
            </p:cNvPr>
            <p:cNvSpPr>
              <a:spLocks/>
            </p:cNvSpPr>
            <p:nvPr/>
          </p:nvSpPr>
          <p:spPr bwMode="auto">
            <a:xfrm>
              <a:off x="10910118" y="3733911"/>
              <a:ext cx="76258" cy="233693"/>
            </a:xfrm>
            <a:custGeom>
              <a:avLst/>
              <a:gdLst>
                <a:gd name="T0" fmla="*/ 2147483646 w 13"/>
                <a:gd name="T1" fmla="*/ 2147483646 h 40"/>
                <a:gd name="T2" fmla="*/ 2147483646 w 13"/>
                <a:gd name="T3" fmla="*/ 2147483646 h 40"/>
                <a:gd name="T4" fmla="*/ 2147483646 w 13"/>
                <a:gd name="T5" fmla="*/ 2147483646 h 40"/>
                <a:gd name="T6" fmla="*/ 2147483646 w 13"/>
                <a:gd name="T7" fmla="*/ 2147483646 h 40"/>
                <a:gd name="T8" fmla="*/ 2147483646 w 13"/>
                <a:gd name="T9" fmla="*/ 2147483646 h 40"/>
                <a:gd name="T10" fmla="*/ 2147483646 w 13"/>
                <a:gd name="T11" fmla="*/ 2147483646 h 4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 h="40">
                  <a:moveTo>
                    <a:pt x="11" y="18"/>
                  </a:moveTo>
                  <a:cubicBezTo>
                    <a:pt x="11" y="13"/>
                    <a:pt x="12" y="8"/>
                    <a:pt x="11" y="4"/>
                  </a:cubicBezTo>
                  <a:cubicBezTo>
                    <a:pt x="10" y="0"/>
                    <a:pt x="4" y="0"/>
                    <a:pt x="3" y="4"/>
                  </a:cubicBezTo>
                  <a:cubicBezTo>
                    <a:pt x="0" y="14"/>
                    <a:pt x="3" y="28"/>
                    <a:pt x="8" y="37"/>
                  </a:cubicBezTo>
                  <a:cubicBezTo>
                    <a:pt x="9" y="40"/>
                    <a:pt x="13" y="38"/>
                    <a:pt x="13" y="35"/>
                  </a:cubicBezTo>
                  <a:cubicBezTo>
                    <a:pt x="12" y="30"/>
                    <a:pt x="12" y="24"/>
                    <a:pt x="11" y="1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240" name="Freeform 112">
              <a:extLst>
                <a:ext uri="{FF2B5EF4-FFF2-40B4-BE49-F238E27FC236}">
                  <a16:creationId xmlns="" xmlns:a16="http://schemas.microsoft.com/office/drawing/2014/main" id="{1B97F3C6-57B2-490A-97BF-E45E49A70EA2}"/>
                </a:ext>
              </a:extLst>
            </p:cNvPr>
            <p:cNvSpPr>
              <a:spLocks/>
            </p:cNvSpPr>
            <p:nvPr/>
          </p:nvSpPr>
          <p:spPr bwMode="auto">
            <a:xfrm>
              <a:off x="11084770" y="3733911"/>
              <a:ext cx="76258" cy="216472"/>
            </a:xfrm>
            <a:custGeom>
              <a:avLst/>
              <a:gdLst>
                <a:gd name="T0" fmla="*/ 2147483646 w 13"/>
                <a:gd name="T1" fmla="*/ 2147483646 h 37"/>
                <a:gd name="T2" fmla="*/ 2147483646 w 13"/>
                <a:gd name="T3" fmla="*/ 2147483646 h 37"/>
                <a:gd name="T4" fmla="*/ 2147483646 w 13"/>
                <a:gd name="T5" fmla="*/ 2147483646 h 37"/>
                <a:gd name="T6" fmla="*/ 2147483646 w 13"/>
                <a:gd name="T7" fmla="*/ 2147483646 h 37"/>
                <a:gd name="T8" fmla="*/ 2147483646 w 13"/>
                <a:gd name="T9" fmla="*/ 2147483646 h 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37">
                  <a:moveTo>
                    <a:pt x="11" y="4"/>
                  </a:moveTo>
                  <a:cubicBezTo>
                    <a:pt x="11" y="0"/>
                    <a:pt x="5" y="0"/>
                    <a:pt x="4" y="4"/>
                  </a:cubicBezTo>
                  <a:cubicBezTo>
                    <a:pt x="3" y="13"/>
                    <a:pt x="5" y="23"/>
                    <a:pt x="2" y="32"/>
                  </a:cubicBezTo>
                  <a:cubicBezTo>
                    <a:pt x="0" y="35"/>
                    <a:pt x="6" y="37"/>
                    <a:pt x="7" y="34"/>
                  </a:cubicBezTo>
                  <a:cubicBezTo>
                    <a:pt x="12" y="25"/>
                    <a:pt x="13" y="13"/>
                    <a:pt x="11" y="4"/>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241" name="Freeform 113">
              <a:extLst>
                <a:ext uri="{FF2B5EF4-FFF2-40B4-BE49-F238E27FC236}">
                  <a16:creationId xmlns="" xmlns:a16="http://schemas.microsoft.com/office/drawing/2014/main" id="{8CE75985-952E-4868-A549-D95F9950D82F}"/>
                </a:ext>
              </a:extLst>
            </p:cNvPr>
            <p:cNvSpPr>
              <a:spLocks/>
            </p:cNvSpPr>
            <p:nvPr/>
          </p:nvSpPr>
          <p:spPr bwMode="auto">
            <a:xfrm>
              <a:off x="11566913" y="4474347"/>
              <a:ext cx="216472" cy="199254"/>
            </a:xfrm>
            <a:custGeom>
              <a:avLst/>
              <a:gdLst>
                <a:gd name="T0" fmla="*/ 2147483646 w 37"/>
                <a:gd name="T1" fmla="*/ 2147483646 h 34"/>
                <a:gd name="T2" fmla="*/ 2147483646 w 37"/>
                <a:gd name="T3" fmla="*/ 2147483646 h 34"/>
                <a:gd name="T4" fmla="*/ 2147483646 w 37"/>
                <a:gd name="T5" fmla="*/ 2147483646 h 34"/>
                <a:gd name="T6" fmla="*/ 2147483646 w 37"/>
                <a:gd name="T7" fmla="*/ 2147483646 h 34"/>
                <a:gd name="T8" fmla="*/ 2147483646 w 37"/>
                <a:gd name="T9" fmla="*/ 2147483646 h 34"/>
                <a:gd name="T10" fmla="*/ 2147483646 w 37"/>
                <a:gd name="T11" fmla="*/ 2147483646 h 34"/>
                <a:gd name="T12" fmla="*/ 2147483646 w 37"/>
                <a:gd name="T13" fmla="*/ 2147483646 h 34"/>
                <a:gd name="T14" fmla="*/ 2147483646 w 37"/>
                <a:gd name="T15" fmla="*/ 2147483646 h 34"/>
                <a:gd name="T16" fmla="*/ 2147483646 w 37"/>
                <a:gd name="T17" fmla="*/ 2147483646 h 34"/>
                <a:gd name="T18" fmla="*/ 2147483646 w 37"/>
                <a:gd name="T19" fmla="*/ 2147483646 h 34"/>
                <a:gd name="T20" fmla="*/ 2147483646 w 37"/>
                <a:gd name="T21" fmla="*/ 2147483646 h 34"/>
                <a:gd name="T22" fmla="*/ 2147483646 w 37"/>
                <a:gd name="T23" fmla="*/ 2147483646 h 34"/>
                <a:gd name="T24" fmla="*/ 2147483646 w 37"/>
                <a:gd name="T25" fmla="*/ 2147483646 h 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7" h="34">
                  <a:moveTo>
                    <a:pt x="28" y="7"/>
                  </a:moveTo>
                  <a:cubicBezTo>
                    <a:pt x="26" y="7"/>
                    <a:pt x="23" y="8"/>
                    <a:pt x="21" y="8"/>
                  </a:cubicBezTo>
                  <a:cubicBezTo>
                    <a:pt x="20" y="7"/>
                    <a:pt x="19" y="5"/>
                    <a:pt x="19" y="4"/>
                  </a:cubicBezTo>
                  <a:cubicBezTo>
                    <a:pt x="18" y="0"/>
                    <a:pt x="12" y="1"/>
                    <a:pt x="13" y="5"/>
                  </a:cubicBezTo>
                  <a:cubicBezTo>
                    <a:pt x="13" y="7"/>
                    <a:pt x="13" y="9"/>
                    <a:pt x="13" y="10"/>
                  </a:cubicBezTo>
                  <a:cubicBezTo>
                    <a:pt x="10" y="11"/>
                    <a:pt x="6" y="13"/>
                    <a:pt x="2" y="14"/>
                  </a:cubicBezTo>
                  <a:cubicBezTo>
                    <a:pt x="0" y="15"/>
                    <a:pt x="1" y="19"/>
                    <a:pt x="4" y="19"/>
                  </a:cubicBezTo>
                  <a:cubicBezTo>
                    <a:pt x="7" y="20"/>
                    <a:pt x="11" y="19"/>
                    <a:pt x="15" y="19"/>
                  </a:cubicBezTo>
                  <a:cubicBezTo>
                    <a:pt x="15" y="22"/>
                    <a:pt x="16" y="25"/>
                    <a:pt x="17" y="28"/>
                  </a:cubicBezTo>
                  <a:cubicBezTo>
                    <a:pt x="18" y="34"/>
                    <a:pt x="27" y="31"/>
                    <a:pt x="25" y="26"/>
                  </a:cubicBezTo>
                  <a:cubicBezTo>
                    <a:pt x="25" y="23"/>
                    <a:pt x="24" y="21"/>
                    <a:pt x="23" y="18"/>
                  </a:cubicBezTo>
                  <a:cubicBezTo>
                    <a:pt x="26" y="17"/>
                    <a:pt x="28" y="17"/>
                    <a:pt x="31" y="16"/>
                  </a:cubicBezTo>
                  <a:cubicBezTo>
                    <a:pt x="37" y="14"/>
                    <a:pt x="34" y="6"/>
                    <a:pt x="28" y="7"/>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242" name="Freeform 114">
              <a:extLst>
                <a:ext uri="{FF2B5EF4-FFF2-40B4-BE49-F238E27FC236}">
                  <a16:creationId xmlns="" xmlns:a16="http://schemas.microsoft.com/office/drawing/2014/main" id="{720D055D-7311-44EF-8A3E-7CBAC6B0EBB9}"/>
                </a:ext>
              </a:extLst>
            </p:cNvPr>
            <p:cNvSpPr>
              <a:spLocks noEditPoints="1"/>
            </p:cNvSpPr>
            <p:nvPr/>
          </p:nvSpPr>
          <p:spPr bwMode="auto">
            <a:xfrm>
              <a:off x="11382420" y="6287302"/>
              <a:ext cx="337009" cy="290270"/>
            </a:xfrm>
            <a:custGeom>
              <a:avLst/>
              <a:gdLst>
                <a:gd name="T0" fmla="*/ 2147483646 w 58"/>
                <a:gd name="T1" fmla="*/ 2147483646 h 50"/>
                <a:gd name="T2" fmla="*/ 2147483646 w 58"/>
                <a:gd name="T3" fmla="*/ 2147483646 h 50"/>
                <a:gd name="T4" fmla="*/ 2147483646 w 58"/>
                <a:gd name="T5" fmla="*/ 2147483646 h 50"/>
                <a:gd name="T6" fmla="*/ 2147483646 w 58"/>
                <a:gd name="T7" fmla="*/ 2147483646 h 50"/>
                <a:gd name="T8" fmla="*/ 2147483646 w 58"/>
                <a:gd name="T9" fmla="*/ 2147483646 h 50"/>
                <a:gd name="T10" fmla="*/ 2147483646 w 58"/>
                <a:gd name="T11" fmla="*/ 2147483646 h 50"/>
                <a:gd name="T12" fmla="*/ 2147483646 w 58"/>
                <a:gd name="T13" fmla="*/ 2147483646 h 50"/>
                <a:gd name="T14" fmla="*/ 2147483646 w 58"/>
                <a:gd name="T15" fmla="*/ 2147483646 h 50"/>
                <a:gd name="T16" fmla="*/ 2147483646 w 58"/>
                <a:gd name="T17" fmla="*/ 2147483646 h 50"/>
                <a:gd name="T18" fmla="*/ 2147483646 w 58"/>
                <a:gd name="T19" fmla="*/ 2147483646 h 50"/>
                <a:gd name="T20" fmla="*/ 2147483646 w 58"/>
                <a:gd name="T21" fmla="*/ 2147483646 h 50"/>
                <a:gd name="T22" fmla="*/ 2147483646 w 58"/>
                <a:gd name="T23" fmla="*/ 2147483646 h 50"/>
                <a:gd name="T24" fmla="*/ 2147483646 w 58"/>
                <a:gd name="T25" fmla="*/ 2147483646 h 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8" h="50">
                  <a:moveTo>
                    <a:pt x="55" y="12"/>
                  </a:moveTo>
                  <a:cubicBezTo>
                    <a:pt x="51" y="6"/>
                    <a:pt x="42" y="0"/>
                    <a:pt x="35" y="2"/>
                  </a:cubicBezTo>
                  <a:cubicBezTo>
                    <a:pt x="33" y="3"/>
                    <a:pt x="31" y="5"/>
                    <a:pt x="32" y="8"/>
                  </a:cubicBezTo>
                  <a:cubicBezTo>
                    <a:pt x="25" y="6"/>
                    <a:pt x="18" y="7"/>
                    <a:pt x="12" y="12"/>
                  </a:cubicBezTo>
                  <a:cubicBezTo>
                    <a:pt x="0" y="23"/>
                    <a:pt x="10" y="44"/>
                    <a:pt x="24" y="47"/>
                  </a:cubicBezTo>
                  <a:cubicBezTo>
                    <a:pt x="36" y="50"/>
                    <a:pt x="50" y="41"/>
                    <a:pt x="55" y="30"/>
                  </a:cubicBezTo>
                  <a:cubicBezTo>
                    <a:pt x="58" y="24"/>
                    <a:pt x="58" y="18"/>
                    <a:pt x="55" y="12"/>
                  </a:cubicBezTo>
                  <a:close/>
                  <a:moveTo>
                    <a:pt x="29" y="37"/>
                  </a:moveTo>
                  <a:cubicBezTo>
                    <a:pt x="21" y="37"/>
                    <a:pt x="14" y="26"/>
                    <a:pt x="19" y="19"/>
                  </a:cubicBezTo>
                  <a:cubicBezTo>
                    <a:pt x="25" y="11"/>
                    <a:pt x="39" y="15"/>
                    <a:pt x="44" y="22"/>
                  </a:cubicBezTo>
                  <a:cubicBezTo>
                    <a:pt x="45" y="22"/>
                    <a:pt x="45" y="22"/>
                    <a:pt x="46" y="22"/>
                  </a:cubicBezTo>
                  <a:cubicBezTo>
                    <a:pt x="46" y="23"/>
                    <a:pt x="46" y="24"/>
                    <a:pt x="45" y="25"/>
                  </a:cubicBezTo>
                  <a:cubicBezTo>
                    <a:pt x="43" y="32"/>
                    <a:pt x="35" y="37"/>
                    <a:pt x="29" y="37"/>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243" name="Freeform 115">
              <a:extLst>
                <a:ext uri="{FF2B5EF4-FFF2-40B4-BE49-F238E27FC236}">
                  <a16:creationId xmlns="" xmlns:a16="http://schemas.microsoft.com/office/drawing/2014/main" id="{C452CFB7-2103-4542-BF98-DBF78F214800}"/>
                </a:ext>
              </a:extLst>
            </p:cNvPr>
            <p:cNvSpPr>
              <a:spLocks noEditPoints="1"/>
            </p:cNvSpPr>
            <p:nvPr/>
          </p:nvSpPr>
          <p:spPr bwMode="auto">
            <a:xfrm>
              <a:off x="11702209" y="6134787"/>
              <a:ext cx="140215" cy="157435"/>
            </a:xfrm>
            <a:custGeom>
              <a:avLst/>
              <a:gdLst>
                <a:gd name="T0" fmla="*/ 2147483646 w 24"/>
                <a:gd name="T1" fmla="*/ 2147483646 h 27"/>
                <a:gd name="T2" fmla="*/ 2147483646 w 24"/>
                <a:gd name="T3" fmla="*/ 2147483646 h 27"/>
                <a:gd name="T4" fmla="*/ 2147483646 w 24"/>
                <a:gd name="T5" fmla="*/ 2147483646 h 27"/>
                <a:gd name="T6" fmla="*/ 2147483646 w 24"/>
                <a:gd name="T7" fmla="*/ 2147483646 h 27"/>
                <a:gd name="T8" fmla="*/ 2147483646 w 24"/>
                <a:gd name="T9" fmla="*/ 2147483646 h 27"/>
                <a:gd name="T10" fmla="*/ 2147483646 w 24"/>
                <a:gd name="T11" fmla="*/ 2147483646 h 27"/>
                <a:gd name="T12" fmla="*/ 2147483646 w 24"/>
                <a:gd name="T13" fmla="*/ 2147483646 h 27"/>
                <a:gd name="T14" fmla="*/ 2147483646 w 24"/>
                <a:gd name="T15" fmla="*/ 2147483646 h 27"/>
                <a:gd name="T16" fmla="*/ 2147483646 w 24"/>
                <a:gd name="T17" fmla="*/ 2147483646 h 27"/>
                <a:gd name="T18" fmla="*/ 2147483646 w 24"/>
                <a:gd name="T19" fmla="*/ 2147483646 h 27"/>
                <a:gd name="T20" fmla="*/ 2147483646 w 24"/>
                <a:gd name="T21" fmla="*/ 2147483646 h 27"/>
                <a:gd name="T22" fmla="*/ 2147483646 w 24"/>
                <a:gd name="T23" fmla="*/ 2147483646 h 27"/>
                <a:gd name="T24" fmla="*/ 2147483646 w 24"/>
                <a:gd name="T25" fmla="*/ 2147483646 h 27"/>
                <a:gd name="T26" fmla="*/ 2147483646 w 24"/>
                <a:gd name="T27" fmla="*/ 2147483646 h 27"/>
                <a:gd name="T28" fmla="*/ 2147483646 w 24"/>
                <a:gd name="T29" fmla="*/ 2147483646 h 27"/>
                <a:gd name="T30" fmla="*/ 2147483646 w 24"/>
                <a:gd name="T31" fmla="*/ 2147483646 h 27"/>
                <a:gd name="T32" fmla="*/ 2147483646 w 24"/>
                <a:gd name="T33" fmla="*/ 2147483646 h 27"/>
                <a:gd name="T34" fmla="*/ 2147483646 w 24"/>
                <a:gd name="T35" fmla="*/ 2147483646 h 27"/>
                <a:gd name="T36" fmla="*/ 2147483646 w 24"/>
                <a:gd name="T37" fmla="*/ 2147483646 h 27"/>
                <a:gd name="T38" fmla="*/ 2147483646 w 24"/>
                <a:gd name="T39" fmla="*/ 2147483646 h 27"/>
                <a:gd name="T40" fmla="*/ 2147483646 w 24"/>
                <a:gd name="T41" fmla="*/ 2147483646 h 27"/>
                <a:gd name="T42" fmla="*/ 2147483646 w 24"/>
                <a:gd name="T43" fmla="*/ 2147483646 h 27"/>
                <a:gd name="T44" fmla="*/ 2147483646 w 24"/>
                <a:gd name="T45" fmla="*/ 2147483646 h 27"/>
                <a:gd name="T46" fmla="*/ 2147483646 w 24"/>
                <a:gd name="T47" fmla="*/ 2147483646 h 27"/>
                <a:gd name="T48" fmla="*/ 2147483646 w 24"/>
                <a:gd name="T49" fmla="*/ 2147483646 h 27"/>
                <a:gd name="T50" fmla="*/ 2147483646 w 24"/>
                <a:gd name="T51" fmla="*/ 2147483646 h 27"/>
                <a:gd name="T52" fmla="*/ 2147483646 w 24"/>
                <a:gd name="T53" fmla="*/ 2147483646 h 27"/>
                <a:gd name="T54" fmla="*/ 2147483646 w 24"/>
                <a:gd name="T55" fmla="*/ 2147483646 h 27"/>
                <a:gd name="T56" fmla="*/ 2147483646 w 24"/>
                <a:gd name="T57" fmla="*/ 2147483646 h 27"/>
                <a:gd name="T58" fmla="*/ 2147483646 w 24"/>
                <a:gd name="T59" fmla="*/ 2147483646 h 2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4" h="27">
                  <a:moveTo>
                    <a:pt x="22" y="11"/>
                  </a:moveTo>
                  <a:cubicBezTo>
                    <a:pt x="22" y="9"/>
                    <a:pt x="20" y="6"/>
                    <a:pt x="18" y="4"/>
                  </a:cubicBezTo>
                  <a:cubicBezTo>
                    <a:pt x="18" y="2"/>
                    <a:pt x="16" y="0"/>
                    <a:pt x="14" y="1"/>
                  </a:cubicBezTo>
                  <a:cubicBezTo>
                    <a:pt x="14" y="1"/>
                    <a:pt x="14" y="1"/>
                    <a:pt x="14" y="1"/>
                  </a:cubicBezTo>
                  <a:cubicBezTo>
                    <a:pt x="12" y="1"/>
                    <a:pt x="11" y="1"/>
                    <a:pt x="10" y="3"/>
                  </a:cubicBezTo>
                  <a:cubicBezTo>
                    <a:pt x="6" y="5"/>
                    <a:pt x="2" y="8"/>
                    <a:pt x="1" y="12"/>
                  </a:cubicBezTo>
                  <a:cubicBezTo>
                    <a:pt x="0" y="17"/>
                    <a:pt x="3" y="21"/>
                    <a:pt x="7" y="24"/>
                  </a:cubicBezTo>
                  <a:cubicBezTo>
                    <a:pt x="10" y="26"/>
                    <a:pt x="15" y="27"/>
                    <a:pt x="19" y="25"/>
                  </a:cubicBezTo>
                  <a:cubicBezTo>
                    <a:pt x="24" y="22"/>
                    <a:pt x="24" y="16"/>
                    <a:pt x="22" y="11"/>
                  </a:cubicBezTo>
                  <a:close/>
                  <a:moveTo>
                    <a:pt x="11" y="15"/>
                  </a:moveTo>
                  <a:cubicBezTo>
                    <a:pt x="11" y="15"/>
                    <a:pt x="11" y="15"/>
                    <a:pt x="11" y="15"/>
                  </a:cubicBezTo>
                  <a:cubicBezTo>
                    <a:pt x="11" y="15"/>
                    <a:pt x="11" y="15"/>
                    <a:pt x="11" y="15"/>
                  </a:cubicBezTo>
                  <a:cubicBezTo>
                    <a:pt x="10" y="14"/>
                    <a:pt x="10" y="14"/>
                    <a:pt x="10" y="14"/>
                  </a:cubicBezTo>
                  <a:cubicBezTo>
                    <a:pt x="10" y="14"/>
                    <a:pt x="10" y="14"/>
                    <a:pt x="10" y="14"/>
                  </a:cubicBezTo>
                  <a:cubicBezTo>
                    <a:pt x="10" y="14"/>
                    <a:pt x="10" y="14"/>
                    <a:pt x="10" y="14"/>
                  </a:cubicBezTo>
                  <a:cubicBezTo>
                    <a:pt x="10" y="13"/>
                    <a:pt x="10" y="13"/>
                    <a:pt x="10" y="13"/>
                  </a:cubicBezTo>
                  <a:cubicBezTo>
                    <a:pt x="11" y="13"/>
                    <a:pt x="11" y="13"/>
                    <a:pt x="11" y="13"/>
                  </a:cubicBezTo>
                  <a:cubicBezTo>
                    <a:pt x="11" y="12"/>
                    <a:pt x="11" y="12"/>
                    <a:pt x="11" y="11"/>
                  </a:cubicBezTo>
                  <a:cubicBezTo>
                    <a:pt x="11" y="11"/>
                    <a:pt x="11" y="11"/>
                    <a:pt x="11" y="11"/>
                  </a:cubicBezTo>
                  <a:cubicBezTo>
                    <a:pt x="12" y="11"/>
                    <a:pt x="12" y="11"/>
                    <a:pt x="12" y="11"/>
                  </a:cubicBezTo>
                  <a:cubicBezTo>
                    <a:pt x="12" y="11"/>
                    <a:pt x="12" y="11"/>
                    <a:pt x="12" y="11"/>
                  </a:cubicBezTo>
                  <a:cubicBezTo>
                    <a:pt x="12" y="12"/>
                    <a:pt x="12" y="12"/>
                    <a:pt x="12" y="12"/>
                  </a:cubicBezTo>
                  <a:cubicBezTo>
                    <a:pt x="12" y="12"/>
                    <a:pt x="12" y="13"/>
                    <a:pt x="13" y="14"/>
                  </a:cubicBezTo>
                  <a:cubicBezTo>
                    <a:pt x="13" y="14"/>
                    <a:pt x="13" y="15"/>
                    <a:pt x="13" y="15"/>
                  </a:cubicBezTo>
                  <a:cubicBezTo>
                    <a:pt x="13" y="16"/>
                    <a:pt x="13" y="16"/>
                    <a:pt x="13" y="16"/>
                  </a:cubicBezTo>
                  <a:cubicBezTo>
                    <a:pt x="13" y="16"/>
                    <a:pt x="13" y="16"/>
                    <a:pt x="13" y="16"/>
                  </a:cubicBezTo>
                  <a:cubicBezTo>
                    <a:pt x="12" y="16"/>
                    <a:pt x="12" y="16"/>
                    <a:pt x="12" y="16"/>
                  </a:cubicBezTo>
                  <a:cubicBezTo>
                    <a:pt x="12" y="16"/>
                    <a:pt x="12" y="16"/>
                    <a:pt x="12" y="16"/>
                  </a:cubicBezTo>
                  <a:cubicBezTo>
                    <a:pt x="12" y="15"/>
                    <a:pt x="12" y="15"/>
                    <a:pt x="12" y="15"/>
                  </a:cubicBezTo>
                  <a:lnTo>
                    <a:pt x="11" y="15"/>
                  </a:ln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244" name="Freeform 116">
              <a:extLst>
                <a:ext uri="{FF2B5EF4-FFF2-40B4-BE49-F238E27FC236}">
                  <a16:creationId xmlns="" xmlns:a16="http://schemas.microsoft.com/office/drawing/2014/main" id="{42BBA330-475C-4819-B6F0-ED13DB703F9A}"/>
                </a:ext>
              </a:extLst>
            </p:cNvPr>
            <p:cNvSpPr>
              <a:spLocks/>
            </p:cNvSpPr>
            <p:nvPr/>
          </p:nvSpPr>
          <p:spPr bwMode="auto">
            <a:xfrm>
              <a:off x="11237285" y="536025"/>
              <a:ext cx="265671" cy="245991"/>
            </a:xfrm>
            <a:custGeom>
              <a:avLst/>
              <a:gdLst>
                <a:gd name="T0" fmla="*/ 2147483646 w 46"/>
                <a:gd name="T1" fmla="*/ 2147483646 h 42"/>
                <a:gd name="T2" fmla="*/ 2147483646 w 46"/>
                <a:gd name="T3" fmla="*/ 2147483646 h 42"/>
                <a:gd name="T4" fmla="*/ 2147483646 w 46"/>
                <a:gd name="T5" fmla="*/ 2147483646 h 42"/>
                <a:gd name="T6" fmla="*/ 2147483646 w 46"/>
                <a:gd name="T7" fmla="*/ 2147483646 h 42"/>
                <a:gd name="T8" fmla="*/ 2147483646 w 46"/>
                <a:gd name="T9" fmla="*/ 2147483646 h 42"/>
                <a:gd name="T10" fmla="*/ 2147483646 w 46"/>
                <a:gd name="T11" fmla="*/ 2147483646 h 42"/>
                <a:gd name="T12" fmla="*/ 2147483646 w 46"/>
                <a:gd name="T13" fmla="*/ 2147483646 h 42"/>
                <a:gd name="T14" fmla="*/ 2147483646 w 46"/>
                <a:gd name="T15" fmla="*/ 2147483646 h 42"/>
                <a:gd name="T16" fmla="*/ 2147483646 w 46"/>
                <a:gd name="T17" fmla="*/ 2147483646 h 42"/>
                <a:gd name="T18" fmla="*/ 2147483646 w 46"/>
                <a:gd name="T19" fmla="*/ 2147483646 h 42"/>
                <a:gd name="T20" fmla="*/ 2147483646 w 46"/>
                <a:gd name="T21" fmla="*/ 2147483646 h 42"/>
                <a:gd name="T22" fmla="*/ 2147483646 w 46"/>
                <a:gd name="T23" fmla="*/ 2147483646 h 42"/>
                <a:gd name="T24" fmla="*/ 2147483646 w 46"/>
                <a:gd name="T25" fmla="*/ 2147483646 h 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6" h="42">
                  <a:moveTo>
                    <a:pt x="39" y="16"/>
                  </a:moveTo>
                  <a:cubicBezTo>
                    <a:pt x="35" y="15"/>
                    <a:pt x="30" y="15"/>
                    <a:pt x="26" y="15"/>
                  </a:cubicBezTo>
                  <a:cubicBezTo>
                    <a:pt x="25" y="11"/>
                    <a:pt x="24" y="7"/>
                    <a:pt x="23" y="2"/>
                  </a:cubicBezTo>
                  <a:cubicBezTo>
                    <a:pt x="22" y="0"/>
                    <a:pt x="19" y="1"/>
                    <a:pt x="19" y="3"/>
                  </a:cubicBezTo>
                  <a:cubicBezTo>
                    <a:pt x="19" y="7"/>
                    <a:pt x="19" y="11"/>
                    <a:pt x="19" y="16"/>
                  </a:cubicBezTo>
                  <a:cubicBezTo>
                    <a:pt x="14" y="16"/>
                    <a:pt x="10" y="16"/>
                    <a:pt x="5" y="16"/>
                  </a:cubicBezTo>
                  <a:cubicBezTo>
                    <a:pt x="1" y="15"/>
                    <a:pt x="0" y="21"/>
                    <a:pt x="4" y="22"/>
                  </a:cubicBezTo>
                  <a:cubicBezTo>
                    <a:pt x="9" y="24"/>
                    <a:pt x="14" y="25"/>
                    <a:pt x="19" y="26"/>
                  </a:cubicBezTo>
                  <a:cubicBezTo>
                    <a:pt x="19" y="31"/>
                    <a:pt x="19" y="37"/>
                    <a:pt x="23" y="41"/>
                  </a:cubicBezTo>
                  <a:cubicBezTo>
                    <a:pt x="24" y="42"/>
                    <a:pt x="27" y="42"/>
                    <a:pt x="28" y="41"/>
                  </a:cubicBezTo>
                  <a:cubicBezTo>
                    <a:pt x="30" y="36"/>
                    <a:pt x="29" y="31"/>
                    <a:pt x="28" y="27"/>
                  </a:cubicBezTo>
                  <a:cubicBezTo>
                    <a:pt x="32" y="27"/>
                    <a:pt x="35" y="27"/>
                    <a:pt x="39" y="26"/>
                  </a:cubicBezTo>
                  <a:cubicBezTo>
                    <a:pt x="46" y="26"/>
                    <a:pt x="46" y="16"/>
                    <a:pt x="39" y="1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245" name="Freeform 117">
              <a:extLst>
                <a:ext uri="{FF2B5EF4-FFF2-40B4-BE49-F238E27FC236}">
                  <a16:creationId xmlns="" xmlns:a16="http://schemas.microsoft.com/office/drawing/2014/main" id="{FCF12924-E301-4291-BC01-3B1A53649185}"/>
                </a:ext>
              </a:extLst>
            </p:cNvPr>
            <p:cNvSpPr>
              <a:spLocks noEditPoints="1"/>
            </p:cNvSpPr>
            <p:nvPr/>
          </p:nvSpPr>
          <p:spPr bwMode="auto">
            <a:xfrm>
              <a:off x="10167224" y="373670"/>
              <a:ext cx="162354" cy="174655"/>
            </a:xfrm>
            <a:custGeom>
              <a:avLst/>
              <a:gdLst>
                <a:gd name="T0" fmla="*/ 2147483646 w 28"/>
                <a:gd name="T1" fmla="*/ 2147483646 h 30"/>
                <a:gd name="T2" fmla="*/ 2147483646 w 28"/>
                <a:gd name="T3" fmla="*/ 2147483646 h 30"/>
                <a:gd name="T4" fmla="*/ 2147483646 w 28"/>
                <a:gd name="T5" fmla="*/ 2147483646 h 30"/>
                <a:gd name="T6" fmla="*/ 2147483646 w 28"/>
                <a:gd name="T7" fmla="*/ 2147483646 h 30"/>
                <a:gd name="T8" fmla="*/ 2147483646 w 28"/>
                <a:gd name="T9" fmla="*/ 2147483646 h 30"/>
                <a:gd name="T10" fmla="*/ 2147483646 w 28"/>
                <a:gd name="T11" fmla="*/ 2147483646 h 30"/>
                <a:gd name="T12" fmla="*/ 2147483646 w 28"/>
                <a:gd name="T13" fmla="*/ 2147483646 h 30"/>
                <a:gd name="T14" fmla="*/ 2147483646 w 28"/>
                <a:gd name="T15" fmla="*/ 2147483646 h 30"/>
                <a:gd name="T16" fmla="*/ 2147483646 w 28"/>
                <a:gd name="T17" fmla="*/ 2147483646 h 30"/>
                <a:gd name="T18" fmla="*/ 2147483646 w 28"/>
                <a:gd name="T19" fmla="*/ 2147483646 h 30"/>
                <a:gd name="T20" fmla="*/ 2147483646 w 28"/>
                <a:gd name="T21" fmla="*/ 2147483646 h 30"/>
                <a:gd name="T22" fmla="*/ 2147483646 w 28"/>
                <a:gd name="T23" fmla="*/ 2147483646 h 30"/>
                <a:gd name="T24" fmla="*/ 2147483646 w 28"/>
                <a:gd name="T25" fmla="*/ 2147483646 h 30"/>
                <a:gd name="T26" fmla="*/ 2147483646 w 28"/>
                <a:gd name="T27" fmla="*/ 2147483646 h 30"/>
                <a:gd name="T28" fmla="*/ 2147483646 w 28"/>
                <a:gd name="T29" fmla="*/ 2147483646 h 30"/>
                <a:gd name="T30" fmla="*/ 2147483646 w 28"/>
                <a:gd name="T31" fmla="*/ 2147483646 h 3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 h="30">
                  <a:moveTo>
                    <a:pt x="27" y="9"/>
                  </a:moveTo>
                  <a:cubicBezTo>
                    <a:pt x="26" y="7"/>
                    <a:pt x="24" y="4"/>
                    <a:pt x="22" y="3"/>
                  </a:cubicBezTo>
                  <a:cubicBezTo>
                    <a:pt x="19" y="2"/>
                    <a:pt x="12" y="0"/>
                    <a:pt x="9" y="2"/>
                  </a:cubicBezTo>
                  <a:cubicBezTo>
                    <a:pt x="6" y="4"/>
                    <a:pt x="5" y="6"/>
                    <a:pt x="6" y="8"/>
                  </a:cubicBezTo>
                  <a:cubicBezTo>
                    <a:pt x="2" y="13"/>
                    <a:pt x="0" y="19"/>
                    <a:pt x="6" y="24"/>
                  </a:cubicBezTo>
                  <a:cubicBezTo>
                    <a:pt x="10" y="28"/>
                    <a:pt x="16" y="29"/>
                    <a:pt x="21" y="29"/>
                  </a:cubicBezTo>
                  <a:cubicBezTo>
                    <a:pt x="23" y="30"/>
                    <a:pt x="26" y="27"/>
                    <a:pt x="25" y="25"/>
                  </a:cubicBezTo>
                  <a:cubicBezTo>
                    <a:pt x="25" y="20"/>
                    <a:pt x="28" y="15"/>
                    <a:pt x="27" y="9"/>
                  </a:cubicBezTo>
                  <a:close/>
                  <a:moveTo>
                    <a:pt x="10" y="16"/>
                  </a:moveTo>
                  <a:cubicBezTo>
                    <a:pt x="9" y="15"/>
                    <a:pt x="10" y="14"/>
                    <a:pt x="10" y="12"/>
                  </a:cubicBezTo>
                  <a:cubicBezTo>
                    <a:pt x="12" y="13"/>
                    <a:pt x="13" y="13"/>
                    <a:pt x="15" y="13"/>
                  </a:cubicBezTo>
                  <a:cubicBezTo>
                    <a:pt x="15" y="13"/>
                    <a:pt x="16" y="13"/>
                    <a:pt x="17" y="13"/>
                  </a:cubicBezTo>
                  <a:cubicBezTo>
                    <a:pt x="17" y="14"/>
                    <a:pt x="16" y="15"/>
                    <a:pt x="16" y="17"/>
                  </a:cubicBezTo>
                  <a:cubicBezTo>
                    <a:pt x="16" y="18"/>
                    <a:pt x="16" y="19"/>
                    <a:pt x="16" y="20"/>
                  </a:cubicBezTo>
                  <a:cubicBezTo>
                    <a:pt x="15" y="20"/>
                    <a:pt x="14" y="19"/>
                    <a:pt x="13" y="19"/>
                  </a:cubicBezTo>
                  <a:cubicBezTo>
                    <a:pt x="11" y="18"/>
                    <a:pt x="10" y="17"/>
                    <a:pt x="10" y="1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246" name="Freeform 118">
              <a:extLst>
                <a:ext uri="{FF2B5EF4-FFF2-40B4-BE49-F238E27FC236}">
                  <a16:creationId xmlns="" xmlns:a16="http://schemas.microsoft.com/office/drawing/2014/main" id="{AA42D052-3877-4F6B-B629-6CB416246012}"/>
                </a:ext>
              </a:extLst>
            </p:cNvPr>
            <p:cNvSpPr>
              <a:spLocks noEditPoints="1"/>
            </p:cNvSpPr>
            <p:nvPr/>
          </p:nvSpPr>
          <p:spPr bwMode="auto">
            <a:xfrm>
              <a:off x="8892989" y="110460"/>
              <a:ext cx="447704" cy="442785"/>
            </a:xfrm>
            <a:custGeom>
              <a:avLst/>
              <a:gdLst>
                <a:gd name="T0" fmla="*/ 2147483646 w 77"/>
                <a:gd name="T1" fmla="*/ 2147483646 h 76"/>
                <a:gd name="T2" fmla="*/ 2147483646 w 77"/>
                <a:gd name="T3" fmla="*/ 2147483646 h 76"/>
                <a:gd name="T4" fmla="*/ 2147483646 w 77"/>
                <a:gd name="T5" fmla="*/ 2147483646 h 76"/>
                <a:gd name="T6" fmla="*/ 2147483646 w 77"/>
                <a:gd name="T7" fmla="*/ 2147483646 h 76"/>
                <a:gd name="T8" fmla="*/ 2147483646 w 77"/>
                <a:gd name="T9" fmla="*/ 2147483646 h 76"/>
                <a:gd name="T10" fmla="*/ 2147483646 w 77"/>
                <a:gd name="T11" fmla="*/ 2147483646 h 76"/>
                <a:gd name="T12" fmla="*/ 2147483646 w 77"/>
                <a:gd name="T13" fmla="*/ 2147483646 h 76"/>
                <a:gd name="T14" fmla="*/ 2147483646 w 77"/>
                <a:gd name="T15" fmla="*/ 2147483646 h 76"/>
                <a:gd name="T16" fmla="*/ 2147483646 w 77"/>
                <a:gd name="T17" fmla="*/ 2147483646 h 76"/>
                <a:gd name="T18" fmla="*/ 2147483646 w 77"/>
                <a:gd name="T19" fmla="*/ 2147483646 h 7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7" h="76">
                  <a:moveTo>
                    <a:pt x="34" y="17"/>
                  </a:moveTo>
                  <a:cubicBezTo>
                    <a:pt x="33" y="17"/>
                    <a:pt x="33" y="17"/>
                    <a:pt x="32" y="18"/>
                  </a:cubicBezTo>
                  <a:cubicBezTo>
                    <a:pt x="22" y="20"/>
                    <a:pt x="12" y="27"/>
                    <a:pt x="8" y="39"/>
                  </a:cubicBezTo>
                  <a:cubicBezTo>
                    <a:pt x="0" y="59"/>
                    <a:pt x="18" y="75"/>
                    <a:pt x="38" y="75"/>
                  </a:cubicBezTo>
                  <a:cubicBezTo>
                    <a:pt x="77" y="76"/>
                    <a:pt x="67" y="0"/>
                    <a:pt x="34" y="17"/>
                  </a:cubicBezTo>
                  <a:close/>
                  <a:moveTo>
                    <a:pt x="41" y="64"/>
                  </a:moveTo>
                  <a:cubicBezTo>
                    <a:pt x="28" y="68"/>
                    <a:pt x="13" y="56"/>
                    <a:pt x="17" y="43"/>
                  </a:cubicBezTo>
                  <a:cubicBezTo>
                    <a:pt x="20" y="32"/>
                    <a:pt x="30" y="26"/>
                    <a:pt x="40" y="25"/>
                  </a:cubicBezTo>
                  <a:cubicBezTo>
                    <a:pt x="47" y="27"/>
                    <a:pt x="52" y="31"/>
                    <a:pt x="53" y="41"/>
                  </a:cubicBezTo>
                  <a:cubicBezTo>
                    <a:pt x="54" y="50"/>
                    <a:pt x="50" y="62"/>
                    <a:pt x="41" y="64"/>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247" name="Freeform 120">
              <a:extLst>
                <a:ext uri="{FF2B5EF4-FFF2-40B4-BE49-F238E27FC236}">
                  <a16:creationId xmlns="" xmlns:a16="http://schemas.microsoft.com/office/drawing/2014/main" id="{C7165C1E-D489-46BE-81FE-B66D2FC194F1}"/>
                </a:ext>
              </a:extLst>
            </p:cNvPr>
            <p:cNvSpPr>
              <a:spLocks noEditPoints="1"/>
            </p:cNvSpPr>
            <p:nvPr/>
          </p:nvSpPr>
          <p:spPr bwMode="auto">
            <a:xfrm>
              <a:off x="861370" y="1411754"/>
              <a:ext cx="248453" cy="209093"/>
            </a:xfrm>
            <a:custGeom>
              <a:avLst/>
              <a:gdLst>
                <a:gd name="T0" fmla="*/ 2147483646 w 43"/>
                <a:gd name="T1" fmla="*/ 2147483646 h 36"/>
                <a:gd name="T2" fmla="*/ 2147483646 w 43"/>
                <a:gd name="T3" fmla="*/ 2147483646 h 36"/>
                <a:gd name="T4" fmla="*/ 2147483646 w 43"/>
                <a:gd name="T5" fmla="*/ 2147483646 h 36"/>
                <a:gd name="T6" fmla="*/ 2147483646 w 43"/>
                <a:gd name="T7" fmla="*/ 2147483646 h 36"/>
                <a:gd name="T8" fmla="*/ 2147483646 w 43"/>
                <a:gd name="T9" fmla="*/ 2147483646 h 36"/>
                <a:gd name="T10" fmla="*/ 2147483646 w 43"/>
                <a:gd name="T11" fmla="*/ 2147483646 h 36"/>
                <a:gd name="T12" fmla="*/ 0 w 43"/>
                <a:gd name="T13" fmla="*/ 2147483646 h 36"/>
                <a:gd name="T14" fmla="*/ 2147483646 w 43"/>
                <a:gd name="T15" fmla="*/ 2147483646 h 36"/>
                <a:gd name="T16" fmla="*/ 2147483646 w 43"/>
                <a:gd name="T17" fmla="*/ 2147483646 h 36"/>
                <a:gd name="T18" fmla="*/ 2147483646 w 43"/>
                <a:gd name="T19" fmla="*/ 2147483646 h 36"/>
                <a:gd name="T20" fmla="*/ 2147483646 w 43"/>
                <a:gd name="T21" fmla="*/ 2147483646 h 36"/>
                <a:gd name="T22" fmla="*/ 2147483646 w 43"/>
                <a:gd name="T23" fmla="*/ 2147483646 h 36"/>
                <a:gd name="T24" fmla="*/ 2147483646 w 43"/>
                <a:gd name="T25" fmla="*/ 2147483646 h 36"/>
                <a:gd name="T26" fmla="*/ 2147483646 w 43"/>
                <a:gd name="T27" fmla="*/ 2147483646 h 36"/>
                <a:gd name="T28" fmla="*/ 2147483646 w 43"/>
                <a:gd name="T29" fmla="*/ 2147483646 h 36"/>
                <a:gd name="T30" fmla="*/ 2147483646 w 43"/>
                <a:gd name="T31" fmla="*/ 2147483646 h 36"/>
                <a:gd name="T32" fmla="*/ 2147483646 w 43"/>
                <a:gd name="T33" fmla="*/ 2147483646 h 36"/>
                <a:gd name="T34" fmla="*/ 2147483646 w 43"/>
                <a:gd name="T35" fmla="*/ 2147483646 h 36"/>
                <a:gd name="T36" fmla="*/ 2147483646 w 43"/>
                <a:gd name="T37" fmla="*/ 2147483646 h 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3" h="36">
                  <a:moveTo>
                    <a:pt x="34" y="9"/>
                  </a:moveTo>
                  <a:cubicBezTo>
                    <a:pt x="32" y="7"/>
                    <a:pt x="28" y="5"/>
                    <a:pt x="25" y="4"/>
                  </a:cubicBezTo>
                  <a:cubicBezTo>
                    <a:pt x="21" y="2"/>
                    <a:pt x="15" y="0"/>
                    <a:pt x="11" y="3"/>
                  </a:cubicBezTo>
                  <a:cubicBezTo>
                    <a:pt x="8" y="4"/>
                    <a:pt x="8" y="7"/>
                    <a:pt x="9" y="9"/>
                  </a:cubicBezTo>
                  <a:cubicBezTo>
                    <a:pt x="10" y="11"/>
                    <a:pt x="11" y="12"/>
                    <a:pt x="12" y="12"/>
                  </a:cubicBezTo>
                  <a:cubicBezTo>
                    <a:pt x="10" y="14"/>
                    <a:pt x="8" y="16"/>
                    <a:pt x="5" y="17"/>
                  </a:cubicBezTo>
                  <a:cubicBezTo>
                    <a:pt x="2" y="21"/>
                    <a:pt x="0" y="26"/>
                    <a:pt x="0" y="31"/>
                  </a:cubicBezTo>
                  <a:cubicBezTo>
                    <a:pt x="0" y="34"/>
                    <a:pt x="2" y="36"/>
                    <a:pt x="5" y="36"/>
                  </a:cubicBezTo>
                  <a:cubicBezTo>
                    <a:pt x="15" y="36"/>
                    <a:pt x="38" y="36"/>
                    <a:pt x="41" y="22"/>
                  </a:cubicBezTo>
                  <a:cubicBezTo>
                    <a:pt x="43" y="17"/>
                    <a:pt x="39" y="12"/>
                    <a:pt x="34" y="9"/>
                  </a:cubicBezTo>
                  <a:close/>
                  <a:moveTo>
                    <a:pt x="30" y="21"/>
                  </a:moveTo>
                  <a:cubicBezTo>
                    <a:pt x="28" y="22"/>
                    <a:pt x="27" y="23"/>
                    <a:pt x="25" y="24"/>
                  </a:cubicBezTo>
                  <a:cubicBezTo>
                    <a:pt x="20" y="25"/>
                    <a:pt x="15" y="26"/>
                    <a:pt x="11" y="26"/>
                  </a:cubicBezTo>
                  <a:cubicBezTo>
                    <a:pt x="11" y="24"/>
                    <a:pt x="12" y="22"/>
                    <a:pt x="14" y="21"/>
                  </a:cubicBezTo>
                  <a:cubicBezTo>
                    <a:pt x="15" y="19"/>
                    <a:pt x="17" y="17"/>
                    <a:pt x="18" y="15"/>
                  </a:cubicBezTo>
                  <a:cubicBezTo>
                    <a:pt x="21" y="16"/>
                    <a:pt x="23" y="16"/>
                    <a:pt x="25" y="17"/>
                  </a:cubicBezTo>
                  <a:cubicBezTo>
                    <a:pt x="27" y="18"/>
                    <a:pt x="29" y="19"/>
                    <a:pt x="30" y="20"/>
                  </a:cubicBezTo>
                  <a:cubicBezTo>
                    <a:pt x="31" y="20"/>
                    <a:pt x="31" y="20"/>
                    <a:pt x="31" y="20"/>
                  </a:cubicBezTo>
                  <a:lnTo>
                    <a:pt x="30" y="21"/>
                  </a:ln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248" name="Freeform 121">
              <a:extLst>
                <a:ext uri="{FF2B5EF4-FFF2-40B4-BE49-F238E27FC236}">
                  <a16:creationId xmlns="" xmlns:a16="http://schemas.microsoft.com/office/drawing/2014/main" id="{715A650C-8452-4B96-BE55-D096328E6677}"/>
                </a:ext>
              </a:extLst>
            </p:cNvPr>
            <p:cNvSpPr>
              <a:spLocks noEditPoints="1"/>
            </p:cNvSpPr>
            <p:nvPr/>
          </p:nvSpPr>
          <p:spPr bwMode="auto">
            <a:xfrm>
              <a:off x="1168859" y="267895"/>
              <a:ext cx="199254" cy="258292"/>
            </a:xfrm>
            <a:custGeom>
              <a:avLst/>
              <a:gdLst>
                <a:gd name="T0" fmla="*/ 2147483646 w 34"/>
                <a:gd name="T1" fmla="*/ 2147483646 h 44"/>
                <a:gd name="T2" fmla="*/ 2147483646 w 34"/>
                <a:gd name="T3" fmla="*/ 2147483646 h 44"/>
                <a:gd name="T4" fmla="*/ 2147483646 w 34"/>
                <a:gd name="T5" fmla="*/ 2147483646 h 44"/>
                <a:gd name="T6" fmla="*/ 2147483646 w 34"/>
                <a:gd name="T7" fmla="*/ 2147483646 h 44"/>
                <a:gd name="T8" fmla="*/ 2147483646 w 34"/>
                <a:gd name="T9" fmla="*/ 2147483646 h 44"/>
                <a:gd name="T10" fmla="*/ 2147483646 w 34"/>
                <a:gd name="T11" fmla="*/ 2147483646 h 44"/>
                <a:gd name="T12" fmla="*/ 2147483646 w 34"/>
                <a:gd name="T13" fmla="*/ 2147483646 h 44"/>
                <a:gd name="T14" fmla="*/ 2147483646 w 34"/>
                <a:gd name="T15" fmla="*/ 2147483646 h 44"/>
                <a:gd name="T16" fmla="*/ 2147483646 w 34"/>
                <a:gd name="T17" fmla="*/ 2147483646 h 44"/>
                <a:gd name="T18" fmla="*/ 2147483646 w 34"/>
                <a:gd name="T19" fmla="*/ 2147483646 h 44"/>
                <a:gd name="T20" fmla="*/ 2147483646 w 34"/>
                <a:gd name="T21" fmla="*/ 2147483646 h 44"/>
                <a:gd name="T22" fmla="*/ 2147483646 w 34"/>
                <a:gd name="T23" fmla="*/ 2147483646 h 44"/>
                <a:gd name="T24" fmla="*/ 2147483646 w 34"/>
                <a:gd name="T25" fmla="*/ 2147483646 h 44"/>
                <a:gd name="T26" fmla="*/ 2147483646 w 34"/>
                <a:gd name="T27" fmla="*/ 2147483646 h 44"/>
                <a:gd name="T28" fmla="*/ 2147483646 w 34"/>
                <a:gd name="T29" fmla="*/ 2147483646 h 44"/>
                <a:gd name="T30" fmla="*/ 2147483646 w 34"/>
                <a:gd name="T31" fmla="*/ 2147483646 h 44"/>
                <a:gd name="T32" fmla="*/ 2147483646 w 34"/>
                <a:gd name="T33" fmla="*/ 2147483646 h 4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4" h="44">
                  <a:moveTo>
                    <a:pt x="32" y="7"/>
                  </a:moveTo>
                  <a:cubicBezTo>
                    <a:pt x="28" y="3"/>
                    <a:pt x="24" y="0"/>
                    <a:pt x="19" y="1"/>
                  </a:cubicBezTo>
                  <a:cubicBezTo>
                    <a:pt x="15" y="2"/>
                    <a:pt x="10" y="4"/>
                    <a:pt x="6" y="5"/>
                  </a:cubicBezTo>
                  <a:cubicBezTo>
                    <a:pt x="1" y="7"/>
                    <a:pt x="0" y="15"/>
                    <a:pt x="6" y="17"/>
                  </a:cubicBezTo>
                  <a:cubicBezTo>
                    <a:pt x="7" y="17"/>
                    <a:pt x="7" y="17"/>
                    <a:pt x="8" y="17"/>
                  </a:cubicBezTo>
                  <a:cubicBezTo>
                    <a:pt x="7" y="22"/>
                    <a:pt x="4" y="26"/>
                    <a:pt x="4" y="31"/>
                  </a:cubicBezTo>
                  <a:cubicBezTo>
                    <a:pt x="5" y="40"/>
                    <a:pt x="15" y="42"/>
                    <a:pt x="23" y="44"/>
                  </a:cubicBezTo>
                  <a:cubicBezTo>
                    <a:pt x="25" y="44"/>
                    <a:pt x="28" y="43"/>
                    <a:pt x="29" y="40"/>
                  </a:cubicBezTo>
                  <a:cubicBezTo>
                    <a:pt x="30" y="36"/>
                    <a:pt x="31" y="31"/>
                    <a:pt x="31" y="26"/>
                  </a:cubicBezTo>
                  <a:cubicBezTo>
                    <a:pt x="31" y="22"/>
                    <a:pt x="31" y="18"/>
                    <a:pt x="33" y="14"/>
                  </a:cubicBezTo>
                  <a:cubicBezTo>
                    <a:pt x="34" y="12"/>
                    <a:pt x="34" y="9"/>
                    <a:pt x="32" y="7"/>
                  </a:cubicBezTo>
                  <a:close/>
                  <a:moveTo>
                    <a:pt x="14" y="29"/>
                  </a:moveTo>
                  <a:cubicBezTo>
                    <a:pt x="14" y="25"/>
                    <a:pt x="16" y="20"/>
                    <a:pt x="16" y="16"/>
                  </a:cubicBezTo>
                  <a:cubicBezTo>
                    <a:pt x="16" y="16"/>
                    <a:pt x="16" y="16"/>
                    <a:pt x="16" y="16"/>
                  </a:cubicBezTo>
                  <a:cubicBezTo>
                    <a:pt x="18" y="15"/>
                    <a:pt x="20" y="14"/>
                    <a:pt x="21" y="14"/>
                  </a:cubicBezTo>
                  <a:cubicBezTo>
                    <a:pt x="20" y="20"/>
                    <a:pt x="21" y="27"/>
                    <a:pt x="20" y="33"/>
                  </a:cubicBezTo>
                  <a:cubicBezTo>
                    <a:pt x="17" y="33"/>
                    <a:pt x="13" y="32"/>
                    <a:pt x="14" y="29"/>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249" name="Freeform 122">
              <a:extLst>
                <a:ext uri="{FF2B5EF4-FFF2-40B4-BE49-F238E27FC236}">
                  <a16:creationId xmlns="" xmlns:a16="http://schemas.microsoft.com/office/drawing/2014/main" id="{2D6EB778-F8FF-4C05-8913-96B15484717A}"/>
                </a:ext>
              </a:extLst>
            </p:cNvPr>
            <p:cNvSpPr>
              <a:spLocks/>
            </p:cNvSpPr>
            <p:nvPr/>
          </p:nvSpPr>
          <p:spPr bwMode="auto">
            <a:xfrm>
              <a:off x="2174963" y="3788029"/>
              <a:ext cx="263211" cy="231232"/>
            </a:xfrm>
            <a:custGeom>
              <a:avLst/>
              <a:gdLst>
                <a:gd name="T0" fmla="*/ 2147483646 w 45"/>
                <a:gd name="T1" fmla="*/ 2147483646 h 40"/>
                <a:gd name="T2" fmla="*/ 2147483646 w 45"/>
                <a:gd name="T3" fmla="*/ 2147483646 h 40"/>
                <a:gd name="T4" fmla="*/ 2147483646 w 45"/>
                <a:gd name="T5" fmla="*/ 2147483646 h 40"/>
                <a:gd name="T6" fmla="*/ 2147483646 w 45"/>
                <a:gd name="T7" fmla="*/ 2147483646 h 40"/>
                <a:gd name="T8" fmla="*/ 2147483646 w 45"/>
                <a:gd name="T9" fmla="*/ 2147483646 h 40"/>
                <a:gd name="T10" fmla="*/ 2147483646 w 45"/>
                <a:gd name="T11" fmla="*/ 2147483646 h 40"/>
                <a:gd name="T12" fmla="*/ 2147483646 w 45"/>
                <a:gd name="T13" fmla="*/ 2147483646 h 40"/>
                <a:gd name="T14" fmla="*/ 2147483646 w 45"/>
                <a:gd name="T15" fmla="*/ 2147483646 h 40"/>
                <a:gd name="T16" fmla="*/ 2147483646 w 45"/>
                <a:gd name="T17" fmla="*/ 2147483646 h 40"/>
                <a:gd name="T18" fmla="*/ 2147483646 w 45"/>
                <a:gd name="T19" fmla="*/ 2147483646 h 40"/>
                <a:gd name="T20" fmla="*/ 2147483646 w 45"/>
                <a:gd name="T21" fmla="*/ 2147483646 h 40"/>
                <a:gd name="T22" fmla="*/ 2147483646 w 45"/>
                <a:gd name="T23" fmla="*/ 2147483646 h 40"/>
                <a:gd name="T24" fmla="*/ 2147483646 w 45"/>
                <a:gd name="T25" fmla="*/ 2147483646 h 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5" h="40">
                  <a:moveTo>
                    <a:pt x="31" y="6"/>
                  </a:moveTo>
                  <a:cubicBezTo>
                    <a:pt x="28" y="8"/>
                    <a:pt x="26" y="10"/>
                    <a:pt x="24" y="12"/>
                  </a:cubicBezTo>
                  <a:cubicBezTo>
                    <a:pt x="22" y="10"/>
                    <a:pt x="21" y="8"/>
                    <a:pt x="19" y="7"/>
                  </a:cubicBezTo>
                  <a:cubicBezTo>
                    <a:pt x="14" y="2"/>
                    <a:pt x="7" y="9"/>
                    <a:pt x="11" y="14"/>
                  </a:cubicBezTo>
                  <a:cubicBezTo>
                    <a:pt x="13" y="16"/>
                    <a:pt x="14" y="18"/>
                    <a:pt x="15" y="20"/>
                  </a:cubicBezTo>
                  <a:cubicBezTo>
                    <a:pt x="12" y="22"/>
                    <a:pt x="8" y="24"/>
                    <a:pt x="5" y="26"/>
                  </a:cubicBezTo>
                  <a:cubicBezTo>
                    <a:pt x="0" y="29"/>
                    <a:pt x="3" y="36"/>
                    <a:pt x="8" y="35"/>
                  </a:cubicBezTo>
                  <a:cubicBezTo>
                    <a:pt x="13" y="34"/>
                    <a:pt x="17" y="32"/>
                    <a:pt x="21" y="30"/>
                  </a:cubicBezTo>
                  <a:cubicBezTo>
                    <a:pt x="21" y="31"/>
                    <a:pt x="22" y="32"/>
                    <a:pt x="22" y="33"/>
                  </a:cubicBezTo>
                  <a:cubicBezTo>
                    <a:pt x="25" y="40"/>
                    <a:pt x="35" y="34"/>
                    <a:pt x="32" y="27"/>
                  </a:cubicBezTo>
                  <a:cubicBezTo>
                    <a:pt x="31" y="26"/>
                    <a:pt x="31" y="25"/>
                    <a:pt x="30" y="24"/>
                  </a:cubicBezTo>
                  <a:cubicBezTo>
                    <a:pt x="33" y="21"/>
                    <a:pt x="37" y="18"/>
                    <a:pt x="39" y="15"/>
                  </a:cubicBezTo>
                  <a:cubicBezTo>
                    <a:pt x="45" y="9"/>
                    <a:pt x="37" y="0"/>
                    <a:pt x="31" y="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250" name="Freeform 123">
              <a:extLst>
                <a:ext uri="{FF2B5EF4-FFF2-40B4-BE49-F238E27FC236}">
                  <a16:creationId xmlns="" xmlns:a16="http://schemas.microsoft.com/office/drawing/2014/main" id="{421A278D-0585-4370-92EE-510777CDA7A4}"/>
                </a:ext>
              </a:extLst>
            </p:cNvPr>
            <p:cNvSpPr>
              <a:spLocks/>
            </p:cNvSpPr>
            <p:nvPr/>
          </p:nvSpPr>
          <p:spPr bwMode="auto">
            <a:xfrm>
              <a:off x="3832946" y="4801514"/>
              <a:ext cx="260751" cy="233693"/>
            </a:xfrm>
            <a:custGeom>
              <a:avLst/>
              <a:gdLst>
                <a:gd name="T0" fmla="*/ 2147483646 w 45"/>
                <a:gd name="T1" fmla="*/ 2147483646 h 40"/>
                <a:gd name="T2" fmla="*/ 2147483646 w 45"/>
                <a:gd name="T3" fmla="*/ 2147483646 h 40"/>
                <a:gd name="T4" fmla="*/ 2147483646 w 45"/>
                <a:gd name="T5" fmla="*/ 2147483646 h 40"/>
                <a:gd name="T6" fmla="*/ 2147483646 w 45"/>
                <a:gd name="T7" fmla="*/ 2147483646 h 40"/>
                <a:gd name="T8" fmla="*/ 2147483646 w 45"/>
                <a:gd name="T9" fmla="*/ 2147483646 h 40"/>
                <a:gd name="T10" fmla="*/ 2147483646 w 45"/>
                <a:gd name="T11" fmla="*/ 2147483646 h 40"/>
                <a:gd name="T12" fmla="*/ 2147483646 w 45"/>
                <a:gd name="T13" fmla="*/ 2147483646 h 40"/>
                <a:gd name="T14" fmla="*/ 2147483646 w 45"/>
                <a:gd name="T15" fmla="*/ 2147483646 h 40"/>
                <a:gd name="T16" fmla="*/ 2147483646 w 45"/>
                <a:gd name="T17" fmla="*/ 2147483646 h 40"/>
                <a:gd name="T18" fmla="*/ 2147483646 w 45"/>
                <a:gd name="T19" fmla="*/ 2147483646 h 40"/>
                <a:gd name="T20" fmla="*/ 2147483646 w 45"/>
                <a:gd name="T21" fmla="*/ 2147483646 h 40"/>
                <a:gd name="T22" fmla="*/ 2147483646 w 45"/>
                <a:gd name="T23" fmla="*/ 2147483646 h 40"/>
                <a:gd name="T24" fmla="*/ 2147483646 w 45"/>
                <a:gd name="T25" fmla="*/ 2147483646 h 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5" h="40">
                  <a:moveTo>
                    <a:pt x="31" y="6"/>
                  </a:moveTo>
                  <a:cubicBezTo>
                    <a:pt x="29" y="8"/>
                    <a:pt x="26" y="10"/>
                    <a:pt x="24" y="12"/>
                  </a:cubicBezTo>
                  <a:cubicBezTo>
                    <a:pt x="23" y="10"/>
                    <a:pt x="21" y="8"/>
                    <a:pt x="19" y="7"/>
                  </a:cubicBezTo>
                  <a:cubicBezTo>
                    <a:pt x="14" y="2"/>
                    <a:pt x="8" y="9"/>
                    <a:pt x="12" y="14"/>
                  </a:cubicBezTo>
                  <a:cubicBezTo>
                    <a:pt x="13" y="16"/>
                    <a:pt x="15" y="18"/>
                    <a:pt x="16" y="20"/>
                  </a:cubicBezTo>
                  <a:cubicBezTo>
                    <a:pt x="12" y="22"/>
                    <a:pt x="9" y="24"/>
                    <a:pt x="5" y="26"/>
                  </a:cubicBezTo>
                  <a:cubicBezTo>
                    <a:pt x="0" y="29"/>
                    <a:pt x="4" y="36"/>
                    <a:pt x="9" y="35"/>
                  </a:cubicBezTo>
                  <a:cubicBezTo>
                    <a:pt x="13" y="34"/>
                    <a:pt x="17" y="32"/>
                    <a:pt x="21" y="30"/>
                  </a:cubicBezTo>
                  <a:cubicBezTo>
                    <a:pt x="21" y="31"/>
                    <a:pt x="22" y="32"/>
                    <a:pt x="22" y="33"/>
                  </a:cubicBezTo>
                  <a:cubicBezTo>
                    <a:pt x="26" y="40"/>
                    <a:pt x="36" y="34"/>
                    <a:pt x="32" y="27"/>
                  </a:cubicBezTo>
                  <a:cubicBezTo>
                    <a:pt x="32" y="26"/>
                    <a:pt x="31" y="25"/>
                    <a:pt x="30" y="24"/>
                  </a:cubicBezTo>
                  <a:cubicBezTo>
                    <a:pt x="34" y="21"/>
                    <a:pt x="37" y="18"/>
                    <a:pt x="40" y="15"/>
                  </a:cubicBezTo>
                  <a:cubicBezTo>
                    <a:pt x="45" y="9"/>
                    <a:pt x="37" y="0"/>
                    <a:pt x="31" y="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251" name="Freeform 124">
              <a:extLst>
                <a:ext uri="{FF2B5EF4-FFF2-40B4-BE49-F238E27FC236}">
                  <a16:creationId xmlns="" xmlns:a16="http://schemas.microsoft.com/office/drawing/2014/main" id="{E85507BA-108E-48C0-9C4B-118632511833}"/>
                </a:ext>
              </a:extLst>
            </p:cNvPr>
            <p:cNvSpPr>
              <a:spLocks noEditPoints="1"/>
            </p:cNvSpPr>
            <p:nvPr/>
          </p:nvSpPr>
          <p:spPr bwMode="auto">
            <a:xfrm>
              <a:off x="1808438" y="4526003"/>
              <a:ext cx="243532" cy="268131"/>
            </a:xfrm>
            <a:custGeom>
              <a:avLst/>
              <a:gdLst>
                <a:gd name="T0" fmla="*/ 2147483646 w 42"/>
                <a:gd name="T1" fmla="*/ 2147483646 h 46"/>
                <a:gd name="T2" fmla="*/ 2147483646 w 42"/>
                <a:gd name="T3" fmla="*/ 2147483646 h 46"/>
                <a:gd name="T4" fmla="*/ 2147483646 w 42"/>
                <a:gd name="T5" fmla="*/ 2147483646 h 46"/>
                <a:gd name="T6" fmla="*/ 2147483646 w 42"/>
                <a:gd name="T7" fmla="*/ 2147483646 h 46"/>
                <a:gd name="T8" fmla="*/ 2147483646 w 42"/>
                <a:gd name="T9" fmla="*/ 2147483646 h 46"/>
                <a:gd name="T10" fmla="*/ 2147483646 w 42"/>
                <a:gd name="T11" fmla="*/ 2147483646 h 46"/>
                <a:gd name="T12" fmla="*/ 2147483646 w 42"/>
                <a:gd name="T13" fmla="*/ 2147483646 h 46"/>
                <a:gd name="T14" fmla="*/ 2147483646 w 42"/>
                <a:gd name="T15" fmla="*/ 2147483646 h 46"/>
                <a:gd name="T16" fmla="*/ 2147483646 w 42"/>
                <a:gd name="T17" fmla="*/ 2147483646 h 46"/>
                <a:gd name="T18" fmla="*/ 2147483646 w 42"/>
                <a:gd name="T19" fmla="*/ 2147483646 h 46"/>
                <a:gd name="T20" fmla="*/ 2147483646 w 42"/>
                <a:gd name="T21" fmla="*/ 2147483646 h 46"/>
                <a:gd name="T22" fmla="*/ 2147483646 w 42"/>
                <a:gd name="T23" fmla="*/ 2147483646 h 46"/>
                <a:gd name="T24" fmla="*/ 2147483646 w 42"/>
                <a:gd name="T25" fmla="*/ 2147483646 h 46"/>
                <a:gd name="T26" fmla="*/ 2147483646 w 42"/>
                <a:gd name="T27" fmla="*/ 2147483646 h 46"/>
                <a:gd name="T28" fmla="*/ 2147483646 w 42"/>
                <a:gd name="T29" fmla="*/ 2147483646 h 46"/>
                <a:gd name="T30" fmla="*/ 2147483646 w 42"/>
                <a:gd name="T31" fmla="*/ 2147483646 h 4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2" h="46">
                  <a:moveTo>
                    <a:pt x="35" y="7"/>
                  </a:moveTo>
                  <a:cubicBezTo>
                    <a:pt x="31" y="1"/>
                    <a:pt x="23" y="0"/>
                    <a:pt x="16" y="1"/>
                  </a:cubicBezTo>
                  <a:cubicBezTo>
                    <a:pt x="14" y="0"/>
                    <a:pt x="12" y="1"/>
                    <a:pt x="11" y="2"/>
                  </a:cubicBezTo>
                  <a:cubicBezTo>
                    <a:pt x="11" y="3"/>
                    <a:pt x="11" y="3"/>
                    <a:pt x="11" y="3"/>
                  </a:cubicBezTo>
                  <a:cubicBezTo>
                    <a:pt x="7" y="4"/>
                    <a:pt x="4" y="7"/>
                    <a:pt x="2" y="9"/>
                  </a:cubicBezTo>
                  <a:cubicBezTo>
                    <a:pt x="0" y="12"/>
                    <a:pt x="1" y="14"/>
                    <a:pt x="3" y="16"/>
                  </a:cubicBezTo>
                  <a:cubicBezTo>
                    <a:pt x="2" y="18"/>
                    <a:pt x="1" y="21"/>
                    <a:pt x="1" y="24"/>
                  </a:cubicBezTo>
                  <a:cubicBezTo>
                    <a:pt x="1" y="34"/>
                    <a:pt x="12" y="41"/>
                    <a:pt x="19" y="45"/>
                  </a:cubicBezTo>
                  <a:cubicBezTo>
                    <a:pt x="22" y="46"/>
                    <a:pt x="25" y="45"/>
                    <a:pt x="27" y="43"/>
                  </a:cubicBezTo>
                  <a:cubicBezTo>
                    <a:pt x="32" y="34"/>
                    <a:pt x="42" y="17"/>
                    <a:pt x="35" y="7"/>
                  </a:cubicBezTo>
                  <a:close/>
                  <a:moveTo>
                    <a:pt x="20" y="33"/>
                  </a:moveTo>
                  <a:cubicBezTo>
                    <a:pt x="15" y="31"/>
                    <a:pt x="11" y="27"/>
                    <a:pt x="11" y="22"/>
                  </a:cubicBezTo>
                  <a:cubicBezTo>
                    <a:pt x="11" y="20"/>
                    <a:pt x="12" y="18"/>
                    <a:pt x="12" y="17"/>
                  </a:cubicBezTo>
                  <a:cubicBezTo>
                    <a:pt x="15" y="16"/>
                    <a:pt x="17" y="15"/>
                    <a:pt x="20" y="15"/>
                  </a:cubicBezTo>
                  <a:cubicBezTo>
                    <a:pt x="21" y="14"/>
                    <a:pt x="25" y="13"/>
                    <a:pt x="25" y="14"/>
                  </a:cubicBezTo>
                  <a:cubicBezTo>
                    <a:pt x="28" y="18"/>
                    <a:pt x="23" y="27"/>
                    <a:pt x="20" y="33"/>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252" name="Freeform 125">
              <a:extLst>
                <a:ext uri="{FF2B5EF4-FFF2-40B4-BE49-F238E27FC236}">
                  <a16:creationId xmlns="" xmlns:a16="http://schemas.microsoft.com/office/drawing/2014/main" id="{4D06F422-7BC4-4165-AFCB-31DC3463DFE8}"/>
                </a:ext>
              </a:extLst>
            </p:cNvPr>
            <p:cNvSpPr>
              <a:spLocks/>
            </p:cNvSpPr>
            <p:nvPr/>
          </p:nvSpPr>
          <p:spPr bwMode="auto">
            <a:xfrm>
              <a:off x="3397541" y="5874036"/>
              <a:ext cx="27060" cy="27060"/>
            </a:xfrm>
            <a:custGeom>
              <a:avLst/>
              <a:gdLst>
                <a:gd name="T0" fmla="*/ 2147483646 w 5"/>
                <a:gd name="T1" fmla="*/ 2147483646 h 5"/>
                <a:gd name="T2" fmla="*/ 2147483646 w 5"/>
                <a:gd name="T3" fmla="*/ 2147483646 h 5"/>
                <a:gd name="T4" fmla="*/ 2147483646 w 5"/>
                <a:gd name="T5" fmla="*/ 2147483646 h 5"/>
                <a:gd name="T6" fmla="*/ 2147483646 w 5"/>
                <a:gd name="T7" fmla="*/ 2147483646 h 5"/>
                <a:gd name="T8" fmla="*/ 2147483646 w 5"/>
                <a:gd name="T9" fmla="*/ 2147483646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5">
                  <a:moveTo>
                    <a:pt x="1" y="1"/>
                  </a:moveTo>
                  <a:cubicBezTo>
                    <a:pt x="1" y="0"/>
                    <a:pt x="0" y="1"/>
                    <a:pt x="1" y="1"/>
                  </a:cubicBezTo>
                  <a:cubicBezTo>
                    <a:pt x="2" y="3"/>
                    <a:pt x="3" y="4"/>
                    <a:pt x="5" y="5"/>
                  </a:cubicBezTo>
                  <a:cubicBezTo>
                    <a:pt x="5" y="5"/>
                    <a:pt x="5" y="5"/>
                    <a:pt x="5" y="5"/>
                  </a:cubicBezTo>
                  <a:cubicBezTo>
                    <a:pt x="4" y="3"/>
                    <a:pt x="3" y="2"/>
                    <a:pt x="1" y="1"/>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253" name="Freeform 148">
              <a:extLst>
                <a:ext uri="{FF2B5EF4-FFF2-40B4-BE49-F238E27FC236}">
                  <a16:creationId xmlns="" xmlns:a16="http://schemas.microsoft.com/office/drawing/2014/main" id="{3C317A86-95EE-49CF-8825-A7311F97C067}"/>
                </a:ext>
              </a:extLst>
            </p:cNvPr>
            <p:cNvSpPr>
              <a:spLocks/>
            </p:cNvSpPr>
            <p:nvPr/>
          </p:nvSpPr>
          <p:spPr bwMode="auto">
            <a:xfrm>
              <a:off x="11933441" y="2757327"/>
              <a:ext cx="0" cy="0"/>
            </a:xfrm>
            <a:custGeom>
              <a:avLst/>
              <a:gdLst>
                <a:gd name="T0" fmla="*/ 0 60000 65536"/>
                <a:gd name="T1" fmla="*/ 0 60000 65536"/>
                <a:gd name="T2" fmla="*/ 0 60000 65536"/>
              </a:gdLst>
              <a:ahLst/>
              <a:cxnLst>
                <a:cxn ang="T0">
                  <a:pos x="0" y="0"/>
                </a:cxn>
                <a:cxn ang="T1">
                  <a:pos x="0" y="0"/>
                </a:cxn>
                <a:cxn ang="T2">
                  <a:pos x="0" y="0"/>
                </a:cxn>
              </a:cxnLst>
              <a:rect l="0" t="0" r="r" b="b"/>
              <a:pathLst>
                <a:path>
                  <a:moveTo>
                    <a:pt x="0" y="0"/>
                  </a:moveTo>
                  <a:cubicBezTo>
                    <a:pt x="0" y="0"/>
                    <a:pt x="0" y="0"/>
                    <a:pt x="0" y="0"/>
                  </a:cubicBezTo>
                  <a:cubicBezTo>
                    <a:pt x="0" y="0"/>
                    <a:pt x="0" y="0"/>
                    <a:pt x="0" y="0"/>
                  </a:cubicBezTo>
                </a:path>
              </a:pathLst>
            </a:custGeom>
            <a:solidFill>
              <a:srgbClr val="DDAB9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254" name="Freeform 149">
              <a:extLst>
                <a:ext uri="{FF2B5EF4-FFF2-40B4-BE49-F238E27FC236}">
                  <a16:creationId xmlns="" xmlns:a16="http://schemas.microsoft.com/office/drawing/2014/main" id="{973E2FD7-4062-4DCE-A491-55F09C797C5F}"/>
                </a:ext>
              </a:extLst>
            </p:cNvPr>
            <p:cNvSpPr>
              <a:spLocks/>
            </p:cNvSpPr>
            <p:nvPr/>
          </p:nvSpPr>
          <p:spPr bwMode="auto">
            <a:xfrm>
              <a:off x="11933441" y="2757327"/>
              <a:ext cx="0" cy="0"/>
            </a:xfrm>
            <a:custGeom>
              <a:avLst/>
              <a:gdLst>
                <a:gd name="T0" fmla="*/ 0 60000 65536"/>
                <a:gd name="T1" fmla="*/ 0 60000 65536"/>
                <a:gd name="T2" fmla="*/ 0 60000 65536"/>
              </a:gdLst>
              <a:ahLst/>
              <a:cxnLst>
                <a:cxn ang="T0">
                  <a:pos x="0" y="0"/>
                </a:cxn>
                <a:cxn ang="T1">
                  <a:pos x="0" y="0"/>
                </a:cxn>
                <a:cxn ang="T2">
                  <a:pos x="0" y="0"/>
                </a:cxn>
              </a:cxnLst>
              <a:rect l="0" t="0" r="r" b="b"/>
              <a:pathLst>
                <a:path>
                  <a:moveTo>
                    <a:pt x="0" y="0"/>
                  </a:moveTo>
                  <a:cubicBezTo>
                    <a:pt x="0" y="0"/>
                    <a:pt x="0" y="0"/>
                    <a:pt x="0" y="0"/>
                  </a:cubicBezTo>
                  <a:cubicBezTo>
                    <a:pt x="0" y="0"/>
                    <a:pt x="0" y="0"/>
                    <a:pt x="0" y="0"/>
                  </a:cubicBezTo>
                </a:path>
              </a:pathLst>
            </a:custGeom>
            <a:solidFill>
              <a:srgbClr val="DDAB9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255" name="Freeform 161">
              <a:extLst>
                <a:ext uri="{FF2B5EF4-FFF2-40B4-BE49-F238E27FC236}">
                  <a16:creationId xmlns="" xmlns:a16="http://schemas.microsoft.com/office/drawing/2014/main" id="{90936C39-170B-4188-867A-B69458C25606}"/>
                </a:ext>
              </a:extLst>
            </p:cNvPr>
            <p:cNvSpPr>
              <a:spLocks/>
            </p:cNvSpPr>
            <p:nvPr/>
          </p:nvSpPr>
          <p:spPr bwMode="auto">
            <a:xfrm>
              <a:off x="9945831" y="3030377"/>
              <a:ext cx="1227497" cy="890489"/>
            </a:xfrm>
            <a:custGeom>
              <a:avLst/>
              <a:gdLst>
                <a:gd name="T0" fmla="*/ 2147483646 w 211"/>
                <a:gd name="T1" fmla="*/ 2147483646 h 153"/>
                <a:gd name="T2" fmla="*/ 0 w 211"/>
                <a:gd name="T3" fmla="*/ 2147483646 h 153"/>
                <a:gd name="T4" fmla="*/ 2147483646 w 211"/>
                <a:gd name="T5" fmla="*/ 2147483646 h 153"/>
                <a:gd name="T6" fmla="*/ 2147483646 w 211"/>
                <a:gd name="T7" fmla="*/ 2147483646 h 153"/>
                <a:gd name="T8" fmla="*/ 2147483646 w 211"/>
                <a:gd name="T9" fmla="*/ 0 h 153"/>
                <a:gd name="T10" fmla="*/ 2147483646 w 211"/>
                <a:gd name="T11" fmla="*/ 2147483646 h 1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1" h="153">
                  <a:moveTo>
                    <a:pt x="211" y="30"/>
                  </a:moveTo>
                  <a:cubicBezTo>
                    <a:pt x="0" y="153"/>
                    <a:pt x="0" y="153"/>
                    <a:pt x="0" y="153"/>
                  </a:cubicBezTo>
                  <a:cubicBezTo>
                    <a:pt x="7" y="149"/>
                    <a:pt x="48" y="122"/>
                    <a:pt x="42" y="105"/>
                  </a:cubicBezTo>
                  <a:cubicBezTo>
                    <a:pt x="40" y="98"/>
                    <a:pt x="36" y="94"/>
                    <a:pt x="32" y="92"/>
                  </a:cubicBezTo>
                  <a:cubicBezTo>
                    <a:pt x="189" y="0"/>
                    <a:pt x="189" y="0"/>
                    <a:pt x="189" y="0"/>
                  </a:cubicBezTo>
                  <a:cubicBezTo>
                    <a:pt x="196" y="10"/>
                    <a:pt x="204" y="20"/>
                    <a:pt x="211" y="30"/>
                  </a:cubicBezTo>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256" name="Freeform 162">
              <a:extLst>
                <a:ext uri="{FF2B5EF4-FFF2-40B4-BE49-F238E27FC236}">
                  <a16:creationId xmlns="" xmlns:a16="http://schemas.microsoft.com/office/drawing/2014/main" id="{4DF8BBC4-CBE3-41D5-88B4-D9F9CAF17302}"/>
                </a:ext>
              </a:extLst>
            </p:cNvPr>
            <p:cNvSpPr>
              <a:spLocks/>
            </p:cNvSpPr>
            <p:nvPr/>
          </p:nvSpPr>
          <p:spPr bwMode="auto">
            <a:xfrm>
              <a:off x="9933530" y="2720427"/>
              <a:ext cx="1111881" cy="846210"/>
            </a:xfrm>
            <a:custGeom>
              <a:avLst/>
              <a:gdLst>
                <a:gd name="T0" fmla="*/ 2147483646 w 191"/>
                <a:gd name="T1" fmla="*/ 2147483646 h 145"/>
                <a:gd name="T2" fmla="*/ 2147483646 w 191"/>
                <a:gd name="T3" fmla="*/ 2147483646 h 145"/>
                <a:gd name="T4" fmla="*/ 2147483646 w 191"/>
                <a:gd name="T5" fmla="*/ 2147483646 h 145"/>
                <a:gd name="T6" fmla="*/ 2147483646 w 191"/>
                <a:gd name="T7" fmla="*/ 2147483646 h 145"/>
                <a:gd name="T8" fmla="*/ 2147483646 w 191"/>
                <a:gd name="T9" fmla="*/ 0 h 145"/>
                <a:gd name="T10" fmla="*/ 2147483646 w 191"/>
                <a:gd name="T11" fmla="*/ 2147483646 h 14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1" h="145">
                  <a:moveTo>
                    <a:pt x="191" y="53"/>
                  </a:moveTo>
                  <a:cubicBezTo>
                    <a:pt x="34" y="145"/>
                    <a:pt x="34" y="145"/>
                    <a:pt x="34" y="145"/>
                  </a:cubicBezTo>
                  <a:cubicBezTo>
                    <a:pt x="24" y="138"/>
                    <a:pt x="10" y="139"/>
                    <a:pt x="5" y="130"/>
                  </a:cubicBezTo>
                  <a:cubicBezTo>
                    <a:pt x="0" y="119"/>
                    <a:pt x="13" y="102"/>
                    <a:pt x="9" y="87"/>
                  </a:cubicBezTo>
                  <a:cubicBezTo>
                    <a:pt x="158" y="0"/>
                    <a:pt x="158" y="0"/>
                    <a:pt x="158" y="0"/>
                  </a:cubicBezTo>
                  <a:cubicBezTo>
                    <a:pt x="167" y="17"/>
                    <a:pt x="178" y="35"/>
                    <a:pt x="191" y="53"/>
                  </a:cubicBezTo>
                </a:path>
              </a:pathLst>
            </a:custGeom>
            <a:solidFill>
              <a:srgbClr val="ECC66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257" name="Freeform 163">
              <a:extLst>
                <a:ext uri="{FF2B5EF4-FFF2-40B4-BE49-F238E27FC236}">
                  <a16:creationId xmlns="" xmlns:a16="http://schemas.microsoft.com/office/drawing/2014/main" id="{8C24041C-FE15-4C7B-BC05-CB79A444AA17}"/>
                </a:ext>
              </a:extLst>
            </p:cNvPr>
            <p:cNvSpPr>
              <a:spLocks/>
            </p:cNvSpPr>
            <p:nvPr/>
          </p:nvSpPr>
          <p:spPr bwMode="auto">
            <a:xfrm>
              <a:off x="9618662" y="2528554"/>
              <a:ext cx="1234877" cy="698615"/>
            </a:xfrm>
            <a:custGeom>
              <a:avLst/>
              <a:gdLst>
                <a:gd name="T0" fmla="*/ 2147483646 w 212"/>
                <a:gd name="T1" fmla="*/ 2147483646 h 120"/>
                <a:gd name="T2" fmla="*/ 2147483646 w 212"/>
                <a:gd name="T3" fmla="*/ 2147483646 h 120"/>
                <a:gd name="T4" fmla="*/ 2147483646 w 212"/>
                <a:gd name="T5" fmla="*/ 2147483646 h 120"/>
                <a:gd name="T6" fmla="*/ 0 w 212"/>
                <a:gd name="T7" fmla="*/ 2147483646 h 120"/>
                <a:gd name="T8" fmla="*/ 2147483646 w 212"/>
                <a:gd name="T9" fmla="*/ 0 h 120"/>
                <a:gd name="T10" fmla="*/ 2147483646 w 212"/>
                <a:gd name="T11" fmla="*/ 2147483646 h 12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2" h="120">
                  <a:moveTo>
                    <a:pt x="212" y="33"/>
                  </a:moveTo>
                  <a:cubicBezTo>
                    <a:pt x="63" y="120"/>
                    <a:pt x="63" y="120"/>
                    <a:pt x="63" y="120"/>
                  </a:cubicBezTo>
                  <a:cubicBezTo>
                    <a:pt x="63" y="117"/>
                    <a:pt x="61" y="115"/>
                    <a:pt x="59" y="112"/>
                  </a:cubicBezTo>
                  <a:cubicBezTo>
                    <a:pt x="47" y="97"/>
                    <a:pt x="4" y="115"/>
                    <a:pt x="0" y="117"/>
                  </a:cubicBezTo>
                  <a:cubicBezTo>
                    <a:pt x="196" y="0"/>
                    <a:pt x="196" y="0"/>
                    <a:pt x="196" y="0"/>
                  </a:cubicBezTo>
                  <a:cubicBezTo>
                    <a:pt x="200" y="11"/>
                    <a:pt x="206" y="22"/>
                    <a:pt x="212" y="33"/>
                  </a:cubicBezTo>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258" name="Freeform 164">
              <a:extLst>
                <a:ext uri="{FF2B5EF4-FFF2-40B4-BE49-F238E27FC236}">
                  <a16:creationId xmlns="" xmlns:a16="http://schemas.microsoft.com/office/drawing/2014/main" id="{B1D03B21-4632-479A-B067-0507B04B04EA}"/>
                </a:ext>
              </a:extLst>
            </p:cNvPr>
            <p:cNvSpPr>
              <a:spLocks/>
            </p:cNvSpPr>
            <p:nvPr/>
          </p:nvSpPr>
          <p:spPr bwMode="auto">
            <a:xfrm>
              <a:off x="9200477" y="3094334"/>
              <a:ext cx="1023323" cy="885568"/>
            </a:xfrm>
            <a:custGeom>
              <a:avLst/>
              <a:gdLst>
                <a:gd name="T0" fmla="*/ 2147483646 w 176"/>
                <a:gd name="T1" fmla="*/ 2147483646 h 152"/>
                <a:gd name="T2" fmla="*/ 2147483646 w 176"/>
                <a:gd name="T3" fmla="*/ 2147483646 h 152"/>
                <a:gd name="T4" fmla="*/ 2147483646 w 176"/>
                <a:gd name="T5" fmla="*/ 2147483646 h 152"/>
                <a:gd name="T6" fmla="*/ 2147483646 w 176"/>
                <a:gd name="T7" fmla="*/ 2147483646 h 152"/>
                <a:gd name="T8" fmla="*/ 0 w 176"/>
                <a:gd name="T9" fmla="*/ 2147483646 h 152"/>
                <a:gd name="T10" fmla="*/ 2147483646 w 176"/>
                <a:gd name="T11" fmla="*/ 2147483646 h 152"/>
                <a:gd name="T12" fmla="*/ 2147483646 w 176"/>
                <a:gd name="T13" fmla="*/ 2147483646 h 152"/>
                <a:gd name="T14" fmla="*/ 2147483646 w 176"/>
                <a:gd name="T15" fmla="*/ 2147483646 h 152"/>
                <a:gd name="T16" fmla="*/ 2147483646 w 176"/>
                <a:gd name="T17" fmla="*/ 2147483646 h 152"/>
                <a:gd name="T18" fmla="*/ 2147483646 w 176"/>
                <a:gd name="T19" fmla="*/ 2147483646 h 152"/>
                <a:gd name="T20" fmla="*/ 2147483646 w 176"/>
                <a:gd name="T21" fmla="*/ 2147483646 h 152"/>
                <a:gd name="T22" fmla="*/ 2147483646 w 176"/>
                <a:gd name="T23" fmla="*/ 2147483646 h 15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 h="152">
                  <a:moveTo>
                    <a:pt x="170" y="94"/>
                  </a:moveTo>
                  <a:cubicBezTo>
                    <a:pt x="176" y="111"/>
                    <a:pt x="135" y="138"/>
                    <a:pt x="128" y="142"/>
                  </a:cubicBezTo>
                  <a:cubicBezTo>
                    <a:pt x="127" y="143"/>
                    <a:pt x="127" y="143"/>
                    <a:pt x="127" y="143"/>
                  </a:cubicBezTo>
                  <a:cubicBezTo>
                    <a:pt x="20" y="152"/>
                    <a:pt x="20" y="152"/>
                    <a:pt x="20" y="152"/>
                  </a:cubicBezTo>
                  <a:cubicBezTo>
                    <a:pt x="20" y="125"/>
                    <a:pt x="0" y="114"/>
                    <a:pt x="0" y="114"/>
                  </a:cubicBezTo>
                  <a:cubicBezTo>
                    <a:pt x="72" y="20"/>
                    <a:pt x="72" y="20"/>
                    <a:pt x="72" y="20"/>
                  </a:cubicBezTo>
                  <a:cubicBezTo>
                    <a:pt x="72" y="20"/>
                    <a:pt x="72" y="20"/>
                    <a:pt x="72" y="20"/>
                  </a:cubicBezTo>
                  <a:cubicBezTo>
                    <a:pt x="76" y="18"/>
                    <a:pt x="119" y="0"/>
                    <a:pt x="131" y="15"/>
                  </a:cubicBezTo>
                  <a:cubicBezTo>
                    <a:pt x="133" y="18"/>
                    <a:pt x="135" y="20"/>
                    <a:pt x="135" y="23"/>
                  </a:cubicBezTo>
                  <a:cubicBezTo>
                    <a:pt x="139" y="38"/>
                    <a:pt x="126" y="55"/>
                    <a:pt x="131" y="66"/>
                  </a:cubicBezTo>
                  <a:cubicBezTo>
                    <a:pt x="136" y="75"/>
                    <a:pt x="150" y="74"/>
                    <a:pt x="160" y="81"/>
                  </a:cubicBezTo>
                  <a:cubicBezTo>
                    <a:pt x="164" y="83"/>
                    <a:pt x="168" y="87"/>
                    <a:pt x="170" y="94"/>
                  </a:cubicBezTo>
                </a:path>
              </a:pathLst>
            </a:custGeom>
            <a:solidFill>
              <a:srgbClr val="EACE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259" name="Freeform 165">
              <a:extLst>
                <a:ext uri="{FF2B5EF4-FFF2-40B4-BE49-F238E27FC236}">
                  <a16:creationId xmlns="" xmlns:a16="http://schemas.microsoft.com/office/drawing/2014/main" id="{42FD3E81-49D8-40D7-A90E-0AEBD8825F0C}"/>
                </a:ext>
              </a:extLst>
            </p:cNvPr>
            <p:cNvSpPr>
              <a:spLocks/>
            </p:cNvSpPr>
            <p:nvPr/>
          </p:nvSpPr>
          <p:spPr bwMode="auto">
            <a:xfrm>
              <a:off x="9015984" y="3758510"/>
              <a:ext cx="302571" cy="243532"/>
            </a:xfrm>
            <a:custGeom>
              <a:avLst/>
              <a:gdLst>
                <a:gd name="T0" fmla="*/ 2147483646 w 52"/>
                <a:gd name="T1" fmla="*/ 2147483646 h 42"/>
                <a:gd name="T2" fmla="*/ 0 w 52"/>
                <a:gd name="T3" fmla="*/ 2147483646 h 42"/>
                <a:gd name="T4" fmla="*/ 2147483646 w 52"/>
                <a:gd name="T5" fmla="*/ 0 h 42"/>
                <a:gd name="T6" fmla="*/ 2147483646 w 52"/>
                <a:gd name="T7" fmla="*/ 2147483646 h 4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2" h="42">
                  <a:moveTo>
                    <a:pt x="52" y="38"/>
                  </a:moveTo>
                  <a:cubicBezTo>
                    <a:pt x="0" y="42"/>
                    <a:pt x="0" y="42"/>
                    <a:pt x="0" y="42"/>
                  </a:cubicBezTo>
                  <a:cubicBezTo>
                    <a:pt x="32" y="0"/>
                    <a:pt x="32" y="0"/>
                    <a:pt x="32" y="0"/>
                  </a:cubicBezTo>
                  <a:cubicBezTo>
                    <a:pt x="32" y="0"/>
                    <a:pt x="52" y="11"/>
                    <a:pt x="52" y="38"/>
                  </a:cubicBezTo>
                </a:path>
              </a:pathLst>
            </a:custGeom>
            <a:solidFill>
              <a:srgbClr val="1F1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260" name="Rectangle 171">
              <a:extLst>
                <a:ext uri="{FF2B5EF4-FFF2-40B4-BE49-F238E27FC236}">
                  <a16:creationId xmlns="" xmlns:a16="http://schemas.microsoft.com/office/drawing/2014/main" id="{9D510B37-B160-48E4-A41E-4CE471742B36}"/>
                </a:ext>
              </a:extLst>
            </p:cNvPr>
            <p:cNvSpPr>
              <a:spLocks noChangeArrowheads="1"/>
            </p:cNvSpPr>
            <p:nvPr/>
          </p:nvSpPr>
          <p:spPr bwMode="auto">
            <a:xfrm>
              <a:off x="9015984" y="3979903"/>
              <a:ext cx="17220" cy="22140"/>
            </a:xfrm>
            <a:prstGeom prst="rect">
              <a:avLst/>
            </a:prstGeom>
            <a:solidFill>
              <a:srgbClr val="E5DFE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zh-CN" altLang="en-US" sz="1800">
                <a:latin typeface="字魂59号-创粗黑"/>
                <a:ea typeface="字魂59号-创粗黑"/>
                <a:cs typeface="字魂59号-创粗黑"/>
              </a:endParaRPr>
            </a:p>
          </p:txBody>
        </p:sp>
        <p:sp>
          <p:nvSpPr>
            <p:cNvPr id="6261" name="Freeform 174">
              <a:extLst>
                <a:ext uri="{FF2B5EF4-FFF2-40B4-BE49-F238E27FC236}">
                  <a16:creationId xmlns="" xmlns:a16="http://schemas.microsoft.com/office/drawing/2014/main" id="{63568F0A-4A5F-4F90-B00F-D7D484D2EC5B}"/>
                </a:ext>
              </a:extLst>
            </p:cNvPr>
            <p:cNvSpPr>
              <a:spLocks noEditPoints="1"/>
            </p:cNvSpPr>
            <p:nvPr/>
          </p:nvSpPr>
          <p:spPr bwMode="auto">
            <a:xfrm>
              <a:off x="10760062" y="2528554"/>
              <a:ext cx="413266" cy="671558"/>
            </a:xfrm>
            <a:custGeom>
              <a:avLst/>
              <a:gdLst>
                <a:gd name="T0" fmla="*/ 2147483646 w 71"/>
                <a:gd name="T1" fmla="*/ 2147483646 h 115"/>
                <a:gd name="T2" fmla="*/ 2147483646 w 71"/>
                <a:gd name="T3" fmla="*/ 2147483646 h 115"/>
                <a:gd name="T4" fmla="*/ 2147483646 w 71"/>
                <a:gd name="T5" fmla="*/ 2147483646 h 115"/>
                <a:gd name="T6" fmla="*/ 2147483646 w 71"/>
                <a:gd name="T7" fmla="*/ 2147483646 h 115"/>
                <a:gd name="T8" fmla="*/ 0 w 71"/>
                <a:gd name="T9" fmla="*/ 0 h 115"/>
                <a:gd name="T10" fmla="*/ 0 w 71"/>
                <a:gd name="T11" fmla="*/ 0 h 115"/>
                <a:gd name="T12" fmla="*/ 0 w 71"/>
                <a:gd name="T13" fmla="*/ 0 h 115"/>
                <a:gd name="T14" fmla="*/ 2147483646 w 71"/>
                <a:gd name="T15" fmla="*/ 2147483646 h 115"/>
                <a:gd name="T16" fmla="*/ 2147483646 w 71"/>
                <a:gd name="T17" fmla="*/ 2147483646 h 115"/>
                <a:gd name="T18" fmla="*/ 2147483646 w 71"/>
                <a:gd name="T19" fmla="*/ 2147483646 h 115"/>
                <a:gd name="T20" fmla="*/ 2147483646 w 71"/>
                <a:gd name="T21" fmla="*/ 2147483646 h 115"/>
                <a:gd name="T22" fmla="*/ 2147483646 w 71"/>
                <a:gd name="T23" fmla="*/ 2147483646 h 115"/>
                <a:gd name="T24" fmla="*/ 2147483646 w 71"/>
                <a:gd name="T25" fmla="*/ 2147483646 h 115"/>
                <a:gd name="T26" fmla="*/ 2147483646 w 71"/>
                <a:gd name="T27" fmla="*/ 2147483646 h 115"/>
                <a:gd name="T28" fmla="*/ 2147483646 w 71"/>
                <a:gd name="T29" fmla="*/ 2147483646 h 115"/>
                <a:gd name="T30" fmla="*/ 2147483646 w 71"/>
                <a:gd name="T31" fmla="*/ 2147483646 h 115"/>
                <a:gd name="T32" fmla="*/ 0 w 71"/>
                <a:gd name="T33" fmla="*/ 0 h 1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1" h="115">
                  <a:moveTo>
                    <a:pt x="50" y="86"/>
                  </a:moveTo>
                  <a:cubicBezTo>
                    <a:pt x="56" y="96"/>
                    <a:pt x="64" y="106"/>
                    <a:pt x="71" y="115"/>
                  </a:cubicBezTo>
                  <a:cubicBezTo>
                    <a:pt x="68" y="112"/>
                    <a:pt x="66" y="108"/>
                    <a:pt x="63" y="104"/>
                  </a:cubicBezTo>
                  <a:cubicBezTo>
                    <a:pt x="58" y="98"/>
                    <a:pt x="54" y="92"/>
                    <a:pt x="50" y="86"/>
                  </a:cubicBezTo>
                  <a:moveTo>
                    <a:pt x="0" y="0"/>
                  </a:moveTo>
                  <a:cubicBezTo>
                    <a:pt x="0" y="0"/>
                    <a:pt x="0" y="0"/>
                    <a:pt x="0" y="0"/>
                  </a:cubicBezTo>
                  <a:cubicBezTo>
                    <a:pt x="0" y="0"/>
                    <a:pt x="0" y="0"/>
                    <a:pt x="0" y="0"/>
                  </a:cubicBezTo>
                  <a:cubicBezTo>
                    <a:pt x="4" y="11"/>
                    <a:pt x="10" y="22"/>
                    <a:pt x="16" y="33"/>
                  </a:cubicBezTo>
                  <a:cubicBezTo>
                    <a:pt x="16" y="33"/>
                    <a:pt x="16" y="33"/>
                    <a:pt x="16" y="33"/>
                  </a:cubicBezTo>
                  <a:cubicBezTo>
                    <a:pt x="16" y="33"/>
                    <a:pt x="16" y="33"/>
                    <a:pt x="16" y="33"/>
                  </a:cubicBezTo>
                  <a:cubicBezTo>
                    <a:pt x="25" y="50"/>
                    <a:pt x="36" y="68"/>
                    <a:pt x="49" y="86"/>
                  </a:cubicBezTo>
                  <a:cubicBezTo>
                    <a:pt x="49" y="86"/>
                    <a:pt x="49" y="86"/>
                    <a:pt x="49" y="86"/>
                  </a:cubicBezTo>
                  <a:cubicBezTo>
                    <a:pt x="49" y="86"/>
                    <a:pt x="49" y="86"/>
                    <a:pt x="49" y="86"/>
                  </a:cubicBezTo>
                  <a:cubicBezTo>
                    <a:pt x="49" y="86"/>
                    <a:pt x="49" y="86"/>
                    <a:pt x="49" y="86"/>
                  </a:cubicBezTo>
                  <a:cubicBezTo>
                    <a:pt x="49" y="86"/>
                    <a:pt x="49" y="86"/>
                    <a:pt x="49" y="86"/>
                  </a:cubicBezTo>
                  <a:cubicBezTo>
                    <a:pt x="36" y="68"/>
                    <a:pt x="25" y="50"/>
                    <a:pt x="16" y="33"/>
                  </a:cubicBezTo>
                  <a:cubicBezTo>
                    <a:pt x="10" y="22"/>
                    <a:pt x="4" y="11"/>
                    <a:pt x="0" y="0"/>
                  </a:cubicBezTo>
                </a:path>
              </a:pathLst>
            </a:custGeom>
            <a:solidFill>
              <a:srgbClr val="DDAB9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nvGrpSpPr>
            <p:cNvPr id="6262" name="组合 170">
              <a:extLst>
                <a:ext uri="{FF2B5EF4-FFF2-40B4-BE49-F238E27FC236}">
                  <a16:creationId xmlns="" xmlns:a16="http://schemas.microsoft.com/office/drawing/2014/main" id="{3E233A01-DC47-4EBC-83A9-6EB030A6C39E}"/>
                </a:ext>
              </a:extLst>
            </p:cNvPr>
            <p:cNvGrpSpPr>
              <a:grpSpLocks/>
            </p:cNvGrpSpPr>
            <p:nvPr/>
          </p:nvGrpSpPr>
          <p:grpSpPr bwMode="auto">
            <a:xfrm>
              <a:off x="9015984" y="2528554"/>
              <a:ext cx="2157344" cy="1473489"/>
              <a:chOff x="9015984" y="2528554"/>
              <a:chExt cx="2157344" cy="1473489"/>
            </a:xfrm>
          </p:grpSpPr>
          <p:sp>
            <p:nvSpPr>
              <p:cNvPr id="6271" name="Freeform 166">
                <a:extLst>
                  <a:ext uri="{FF2B5EF4-FFF2-40B4-BE49-F238E27FC236}">
                    <a16:creationId xmlns="" xmlns:a16="http://schemas.microsoft.com/office/drawing/2014/main" id="{5756AE0D-95E9-4323-84D5-EC1B0E094CA2}"/>
                  </a:ext>
                </a:extLst>
              </p:cNvPr>
              <p:cNvSpPr>
                <a:spLocks/>
              </p:cNvSpPr>
              <p:nvPr/>
            </p:nvSpPr>
            <p:spPr bwMode="auto">
              <a:xfrm>
                <a:off x="10132784" y="3116474"/>
                <a:ext cx="831450" cy="526422"/>
              </a:xfrm>
              <a:custGeom>
                <a:avLst/>
                <a:gdLst>
                  <a:gd name="T0" fmla="*/ 2147483646 w 143"/>
                  <a:gd name="T1" fmla="*/ 2147483646 h 90"/>
                  <a:gd name="T2" fmla="*/ 2147483646 w 143"/>
                  <a:gd name="T3" fmla="*/ 2147483646 h 90"/>
                  <a:gd name="T4" fmla="*/ 2147483646 w 143"/>
                  <a:gd name="T5" fmla="*/ 2147483646 h 90"/>
                  <a:gd name="T6" fmla="*/ 2147483646 w 143"/>
                  <a:gd name="T7" fmla="*/ 0 h 90"/>
                  <a:gd name="T8" fmla="*/ 0 w 143"/>
                  <a:gd name="T9" fmla="*/ 2147483646 h 90"/>
                  <a:gd name="T10" fmla="*/ 2147483646 w 143"/>
                  <a:gd name="T11" fmla="*/ 2147483646 h 9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3" h="90">
                    <a:moveTo>
                      <a:pt x="10" y="90"/>
                    </a:moveTo>
                    <a:cubicBezTo>
                      <a:pt x="10" y="90"/>
                      <a:pt x="10" y="90"/>
                      <a:pt x="10" y="90"/>
                    </a:cubicBezTo>
                    <a:cubicBezTo>
                      <a:pt x="52" y="61"/>
                      <a:pt x="98" y="41"/>
                      <a:pt x="143" y="18"/>
                    </a:cubicBezTo>
                    <a:cubicBezTo>
                      <a:pt x="138" y="12"/>
                      <a:pt x="134" y="7"/>
                      <a:pt x="130" y="0"/>
                    </a:cubicBezTo>
                    <a:cubicBezTo>
                      <a:pt x="0" y="77"/>
                      <a:pt x="0" y="77"/>
                      <a:pt x="0" y="77"/>
                    </a:cubicBezTo>
                    <a:cubicBezTo>
                      <a:pt x="4" y="79"/>
                      <a:pt x="8" y="83"/>
                      <a:pt x="10" y="90"/>
                    </a:cubicBezTo>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272" name="Freeform 167">
                <a:extLst>
                  <a:ext uri="{FF2B5EF4-FFF2-40B4-BE49-F238E27FC236}">
                    <a16:creationId xmlns="" xmlns:a16="http://schemas.microsoft.com/office/drawing/2014/main" id="{137031A7-3F81-4423-851F-5E8EDBE54082}"/>
                  </a:ext>
                </a:extLst>
              </p:cNvPr>
              <p:cNvSpPr>
                <a:spLocks/>
              </p:cNvSpPr>
              <p:nvPr/>
            </p:nvSpPr>
            <p:spPr bwMode="auto">
              <a:xfrm>
                <a:off x="9933530" y="2779466"/>
                <a:ext cx="954446" cy="787173"/>
              </a:xfrm>
              <a:custGeom>
                <a:avLst/>
                <a:gdLst>
                  <a:gd name="T0" fmla="*/ 2147483646 w 164"/>
                  <a:gd name="T1" fmla="*/ 2147483646 h 135"/>
                  <a:gd name="T2" fmla="*/ 2147483646 w 164"/>
                  <a:gd name="T3" fmla="*/ 0 h 135"/>
                  <a:gd name="T4" fmla="*/ 2147483646 w 164"/>
                  <a:gd name="T5" fmla="*/ 2147483646 h 135"/>
                  <a:gd name="T6" fmla="*/ 2147483646 w 164"/>
                  <a:gd name="T7" fmla="*/ 2147483646 h 135"/>
                  <a:gd name="T8" fmla="*/ 2147483646 w 164"/>
                  <a:gd name="T9" fmla="*/ 2147483646 h 135"/>
                  <a:gd name="T10" fmla="*/ 2147483646 w 164"/>
                  <a:gd name="T11" fmla="*/ 2147483646 h 1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4" h="135">
                    <a:moveTo>
                      <a:pt x="164" y="58"/>
                    </a:moveTo>
                    <a:cubicBezTo>
                      <a:pt x="154" y="40"/>
                      <a:pt x="146" y="20"/>
                      <a:pt x="140" y="0"/>
                    </a:cubicBezTo>
                    <a:cubicBezTo>
                      <a:pt x="9" y="77"/>
                      <a:pt x="9" y="77"/>
                      <a:pt x="9" y="77"/>
                    </a:cubicBezTo>
                    <a:cubicBezTo>
                      <a:pt x="13" y="92"/>
                      <a:pt x="0" y="109"/>
                      <a:pt x="5" y="120"/>
                    </a:cubicBezTo>
                    <a:cubicBezTo>
                      <a:pt x="10" y="129"/>
                      <a:pt x="24" y="128"/>
                      <a:pt x="34" y="135"/>
                    </a:cubicBezTo>
                    <a:cubicBezTo>
                      <a:pt x="164" y="58"/>
                      <a:pt x="164" y="58"/>
                      <a:pt x="164" y="58"/>
                    </a:cubicBezTo>
                  </a:path>
                </a:pathLst>
              </a:custGeom>
              <a:solidFill>
                <a:srgbClr val="ECC66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273" name="Freeform 168">
                <a:extLst>
                  <a:ext uri="{FF2B5EF4-FFF2-40B4-BE49-F238E27FC236}">
                    <a16:creationId xmlns="" xmlns:a16="http://schemas.microsoft.com/office/drawing/2014/main" id="{931F08EF-9079-41E8-BF77-136528FA176F}"/>
                  </a:ext>
                </a:extLst>
              </p:cNvPr>
              <p:cNvSpPr>
                <a:spLocks/>
              </p:cNvSpPr>
              <p:nvPr/>
            </p:nvSpPr>
            <p:spPr bwMode="auto">
              <a:xfrm>
                <a:off x="9618662" y="2570374"/>
                <a:ext cx="1129101" cy="656798"/>
              </a:xfrm>
              <a:custGeom>
                <a:avLst/>
                <a:gdLst>
                  <a:gd name="T0" fmla="*/ 2147483646 w 194"/>
                  <a:gd name="T1" fmla="*/ 0 h 113"/>
                  <a:gd name="T2" fmla="*/ 0 w 194"/>
                  <a:gd name="T3" fmla="*/ 2147483646 h 113"/>
                  <a:gd name="T4" fmla="*/ 2147483646 w 194"/>
                  <a:gd name="T5" fmla="*/ 2147483646 h 113"/>
                  <a:gd name="T6" fmla="*/ 2147483646 w 194"/>
                  <a:gd name="T7" fmla="*/ 2147483646 h 113"/>
                  <a:gd name="T8" fmla="*/ 2147483646 w 194"/>
                  <a:gd name="T9" fmla="*/ 2147483646 h 113"/>
                  <a:gd name="T10" fmla="*/ 2147483646 w 194"/>
                  <a:gd name="T11" fmla="*/ 0 h 11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4" h="113">
                    <a:moveTo>
                      <a:pt x="185" y="0"/>
                    </a:moveTo>
                    <a:cubicBezTo>
                      <a:pt x="0" y="110"/>
                      <a:pt x="0" y="110"/>
                      <a:pt x="0" y="110"/>
                    </a:cubicBezTo>
                    <a:cubicBezTo>
                      <a:pt x="4" y="108"/>
                      <a:pt x="47" y="90"/>
                      <a:pt x="59" y="105"/>
                    </a:cubicBezTo>
                    <a:cubicBezTo>
                      <a:pt x="61" y="108"/>
                      <a:pt x="63" y="110"/>
                      <a:pt x="63" y="113"/>
                    </a:cubicBezTo>
                    <a:cubicBezTo>
                      <a:pt x="194" y="36"/>
                      <a:pt x="194" y="36"/>
                      <a:pt x="194" y="36"/>
                    </a:cubicBezTo>
                    <a:cubicBezTo>
                      <a:pt x="191" y="24"/>
                      <a:pt x="188" y="12"/>
                      <a:pt x="185" y="0"/>
                    </a:cubicBezTo>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274" name="Freeform 169">
                <a:extLst>
                  <a:ext uri="{FF2B5EF4-FFF2-40B4-BE49-F238E27FC236}">
                    <a16:creationId xmlns="" xmlns:a16="http://schemas.microsoft.com/office/drawing/2014/main" id="{0FB5382A-325A-427A-B484-F14A408EEA9B}"/>
                  </a:ext>
                </a:extLst>
              </p:cNvPr>
              <p:cNvSpPr>
                <a:spLocks/>
              </p:cNvSpPr>
              <p:nvPr/>
            </p:nvSpPr>
            <p:spPr bwMode="auto">
              <a:xfrm>
                <a:off x="9200477" y="3094334"/>
                <a:ext cx="996266" cy="797012"/>
              </a:xfrm>
              <a:custGeom>
                <a:avLst/>
                <a:gdLst>
                  <a:gd name="T0" fmla="*/ 2147483646 w 171"/>
                  <a:gd name="T1" fmla="*/ 2147483646 h 137"/>
                  <a:gd name="T2" fmla="*/ 2147483646 w 171"/>
                  <a:gd name="T3" fmla="*/ 2147483646 h 137"/>
                  <a:gd name="T4" fmla="*/ 2147483646 w 171"/>
                  <a:gd name="T5" fmla="*/ 2147483646 h 137"/>
                  <a:gd name="T6" fmla="*/ 2147483646 w 171"/>
                  <a:gd name="T7" fmla="*/ 2147483646 h 137"/>
                  <a:gd name="T8" fmla="*/ 2147483646 w 171"/>
                  <a:gd name="T9" fmla="*/ 2147483646 h 137"/>
                  <a:gd name="T10" fmla="*/ 2147483646 w 171"/>
                  <a:gd name="T11" fmla="*/ 2147483646 h 137"/>
                  <a:gd name="T12" fmla="*/ 2147483646 w 171"/>
                  <a:gd name="T13" fmla="*/ 2147483646 h 137"/>
                  <a:gd name="T14" fmla="*/ 2147483646 w 171"/>
                  <a:gd name="T15" fmla="*/ 2147483646 h 137"/>
                  <a:gd name="T16" fmla="*/ 2147483646 w 171"/>
                  <a:gd name="T17" fmla="*/ 2147483646 h 137"/>
                  <a:gd name="T18" fmla="*/ 2147483646 w 171"/>
                  <a:gd name="T19" fmla="*/ 2147483646 h 137"/>
                  <a:gd name="T20" fmla="*/ 0 w 171"/>
                  <a:gd name="T21" fmla="*/ 2147483646 h 137"/>
                  <a:gd name="T22" fmla="*/ 2147483646 w 171"/>
                  <a:gd name="T23" fmla="*/ 2147483646 h 137"/>
                  <a:gd name="T24" fmla="*/ 2147483646 w 171"/>
                  <a:gd name="T25" fmla="*/ 2147483646 h 137"/>
                  <a:gd name="T26" fmla="*/ 2147483646 w 171"/>
                  <a:gd name="T27" fmla="*/ 2147483646 h 13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71" h="137">
                    <a:moveTo>
                      <a:pt x="170" y="94"/>
                    </a:moveTo>
                    <a:cubicBezTo>
                      <a:pt x="166" y="97"/>
                      <a:pt x="163" y="99"/>
                      <a:pt x="159" y="102"/>
                    </a:cubicBezTo>
                    <a:cubicBezTo>
                      <a:pt x="163" y="99"/>
                      <a:pt x="166" y="97"/>
                      <a:pt x="170" y="94"/>
                    </a:cubicBezTo>
                    <a:cubicBezTo>
                      <a:pt x="170" y="94"/>
                      <a:pt x="170" y="94"/>
                      <a:pt x="170" y="94"/>
                    </a:cubicBezTo>
                    <a:cubicBezTo>
                      <a:pt x="168" y="87"/>
                      <a:pt x="164" y="83"/>
                      <a:pt x="160" y="81"/>
                    </a:cubicBezTo>
                    <a:cubicBezTo>
                      <a:pt x="150" y="74"/>
                      <a:pt x="136" y="75"/>
                      <a:pt x="131" y="66"/>
                    </a:cubicBezTo>
                    <a:cubicBezTo>
                      <a:pt x="126" y="55"/>
                      <a:pt x="139" y="38"/>
                      <a:pt x="135" y="23"/>
                    </a:cubicBezTo>
                    <a:cubicBezTo>
                      <a:pt x="135" y="20"/>
                      <a:pt x="133" y="18"/>
                      <a:pt x="131" y="15"/>
                    </a:cubicBezTo>
                    <a:cubicBezTo>
                      <a:pt x="119" y="0"/>
                      <a:pt x="76" y="18"/>
                      <a:pt x="72" y="20"/>
                    </a:cubicBezTo>
                    <a:cubicBezTo>
                      <a:pt x="72" y="20"/>
                      <a:pt x="72" y="20"/>
                      <a:pt x="72" y="20"/>
                    </a:cubicBezTo>
                    <a:cubicBezTo>
                      <a:pt x="0" y="114"/>
                      <a:pt x="0" y="114"/>
                      <a:pt x="0" y="114"/>
                    </a:cubicBezTo>
                    <a:cubicBezTo>
                      <a:pt x="0" y="114"/>
                      <a:pt x="12" y="121"/>
                      <a:pt x="17" y="137"/>
                    </a:cubicBezTo>
                    <a:cubicBezTo>
                      <a:pt x="69" y="125"/>
                      <a:pt x="126" y="124"/>
                      <a:pt x="171" y="97"/>
                    </a:cubicBezTo>
                    <a:cubicBezTo>
                      <a:pt x="171" y="96"/>
                      <a:pt x="171" y="95"/>
                      <a:pt x="170" y="94"/>
                    </a:cubicBezTo>
                  </a:path>
                </a:pathLst>
              </a:custGeom>
              <a:solidFill>
                <a:srgbClr val="EACE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275" name="Freeform 170">
                <a:extLst>
                  <a:ext uri="{FF2B5EF4-FFF2-40B4-BE49-F238E27FC236}">
                    <a16:creationId xmlns="" xmlns:a16="http://schemas.microsoft.com/office/drawing/2014/main" id="{C6F9A1C2-A7A1-4129-9BDC-D5AA150827AE}"/>
                  </a:ext>
                </a:extLst>
              </p:cNvPr>
              <p:cNvSpPr>
                <a:spLocks/>
              </p:cNvSpPr>
              <p:nvPr/>
            </p:nvSpPr>
            <p:spPr bwMode="auto">
              <a:xfrm>
                <a:off x="9033203" y="3758510"/>
                <a:ext cx="265671" cy="221392"/>
              </a:xfrm>
              <a:custGeom>
                <a:avLst/>
                <a:gdLst>
                  <a:gd name="T0" fmla="*/ 2147483646 w 46"/>
                  <a:gd name="T1" fmla="*/ 0 h 38"/>
                  <a:gd name="T2" fmla="*/ 0 w 46"/>
                  <a:gd name="T3" fmla="*/ 2147483646 h 38"/>
                  <a:gd name="T4" fmla="*/ 2147483646 w 46"/>
                  <a:gd name="T5" fmla="*/ 2147483646 h 38"/>
                  <a:gd name="T6" fmla="*/ 2147483646 w 46"/>
                  <a:gd name="T7" fmla="*/ 0 h 3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6" h="38">
                    <a:moveTo>
                      <a:pt x="29" y="0"/>
                    </a:moveTo>
                    <a:cubicBezTo>
                      <a:pt x="0" y="38"/>
                      <a:pt x="0" y="38"/>
                      <a:pt x="0" y="38"/>
                    </a:cubicBezTo>
                    <a:cubicBezTo>
                      <a:pt x="15" y="31"/>
                      <a:pt x="30" y="27"/>
                      <a:pt x="46" y="23"/>
                    </a:cubicBezTo>
                    <a:cubicBezTo>
                      <a:pt x="41" y="7"/>
                      <a:pt x="29" y="0"/>
                      <a:pt x="29" y="0"/>
                    </a:cubicBezTo>
                  </a:path>
                </a:pathLst>
              </a:custGeom>
              <a:solidFill>
                <a:srgbClr val="1F1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276" name="Freeform 175">
                <a:extLst>
                  <a:ext uri="{FF2B5EF4-FFF2-40B4-BE49-F238E27FC236}">
                    <a16:creationId xmlns="" xmlns:a16="http://schemas.microsoft.com/office/drawing/2014/main" id="{FA67F863-66BD-475E-9D86-CFC0A9161190}"/>
                  </a:ext>
                </a:extLst>
              </p:cNvPr>
              <p:cNvSpPr>
                <a:spLocks/>
              </p:cNvSpPr>
              <p:nvPr/>
            </p:nvSpPr>
            <p:spPr bwMode="auto">
              <a:xfrm>
                <a:off x="9945831" y="3030377"/>
                <a:ext cx="1227497" cy="890489"/>
              </a:xfrm>
              <a:custGeom>
                <a:avLst/>
                <a:gdLst>
                  <a:gd name="T0" fmla="*/ 2147483646 w 211"/>
                  <a:gd name="T1" fmla="*/ 0 h 153"/>
                  <a:gd name="T2" fmla="*/ 2147483646 w 211"/>
                  <a:gd name="T3" fmla="*/ 0 h 153"/>
                  <a:gd name="T4" fmla="*/ 2147483646 w 211"/>
                  <a:gd name="T5" fmla="*/ 2147483646 h 153"/>
                  <a:gd name="T6" fmla="*/ 2147483646 w 211"/>
                  <a:gd name="T7" fmla="*/ 2147483646 h 153"/>
                  <a:gd name="T8" fmla="*/ 2147483646 w 211"/>
                  <a:gd name="T9" fmla="*/ 2147483646 h 153"/>
                  <a:gd name="T10" fmla="*/ 2147483646 w 211"/>
                  <a:gd name="T11" fmla="*/ 2147483646 h 153"/>
                  <a:gd name="T12" fmla="*/ 2147483646 w 211"/>
                  <a:gd name="T13" fmla="*/ 2147483646 h 153"/>
                  <a:gd name="T14" fmla="*/ 2147483646 w 211"/>
                  <a:gd name="T15" fmla="*/ 2147483646 h 153"/>
                  <a:gd name="T16" fmla="*/ 0 w 211"/>
                  <a:gd name="T17" fmla="*/ 2147483646 h 153"/>
                  <a:gd name="T18" fmla="*/ 2147483646 w 211"/>
                  <a:gd name="T19" fmla="*/ 2147483646 h 153"/>
                  <a:gd name="T20" fmla="*/ 2147483646 w 211"/>
                  <a:gd name="T21" fmla="*/ 2147483646 h 153"/>
                  <a:gd name="T22" fmla="*/ 2147483646 w 211"/>
                  <a:gd name="T23" fmla="*/ 2147483646 h 153"/>
                  <a:gd name="T24" fmla="*/ 2147483646 w 211"/>
                  <a:gd name="T25" fmla="*/ 2147483646 h 153"/>
                  <a:gd name="T26" fmla="*/ 2147483646 w 211"/>
                  <a:gd name="T27" fmla="*/ 0 h 153"/>
                  <a:gd name="T28" fmla="*/ 2147483646 w 211"/>
                  <a:gd name="T29" fmla="*/ 0 h 153"/>
                  <a:gd name="T30" fmla="*/ 2147483646 w 211"/>
                  <a:gd name="T31" fmla="*/ 0 h 1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11" h="153">
                    <a:moveTo>
                      <a:pt x="189" y="0"/>
                    </a:moveTo>
                    <a:cubicBezTo>
                      <a:pt x="189" y="0"/>
                      <a:pt x="189" y="0"/>
                      <a:pt x="189" y="0"/>
                    </a:cubicBezTo>
                    <a:cubicBezTo>
                      <a:pt x="162" y="15"/>
                      <a:pt x="162" y="15"/>
                      <a:pt x="162" y="15"/>
                    </a:cubicBezTo>
                    <a:cubicBezTo>
                      <a:pt x="166" y="22"/>
                      <a:pt x="170" y="27"/>
                      <a:pt x="175" y="33"/>
                    </a:cubicBezTo>
                    <a:cubicBezTo>
                      <a:pt x="175" y="33"/>
                      <a:pt x="175" y="33"/>
                      <a:pt x="175" y="33"/>
                    </a:cubicBezTo>
                    <a:cubicBezTo>
                      <a:pt x="175" y="33"/>
                      <a:pt x="175" y="33"/>
                      <a:pt x="175" y="33"/>
                    </a:cubicBezTo>
                    <a:cubicBezTo>
                      <a:pt x="130" y="56"/>
                      <a:pt x="84" y="76"/>
                      <a:pt x="42" y="105"/>
                    </a:cubicBezTo>
                    <a:cubicBezTo>
                      <a:pt x="43" y="106"/>
                      <a:pt x="43" y="107"/>
                      <a:pt x="43" y="108"/>
                    </a:cubicBezTo>
                    <a:cubicBezTo>
                      <a:pt x="43" y="125"/>
                      <a:pt x="6" y="149"/>
                      <a:pt x="0" y="153"/>
                    </a:cubicBezTo>
                    <a:cubicBezTo>
                      <a:pt x="185" y="45"/>
                      <a:pt x="185" y="45"/>
                      <a:pt x="185" y="45"/>
                    </a:cubicBezTo>
                    <a:cubicBezTo>
                      <a:pt x="211" y="30"/>
                      <a:pt x="211" y="30"/>
                      <a:pt x="211" y="30"/>
                    </a:cubicBezTo>
                    <a:cubicBezTo>
                      <a:pt x="211" y="30"/>
                      <a:pt x="211" y="30"/>
                      <a:pt x="211" y="30"/>
                    </a:cubicBezTo>
                    <a:cubicBezTo>
                      <a:pt x="211" y="29"/>
                      <a:pt x="211" y="29"/>
                      <a:pt x="211" y="29"/>
                    </a:cubicBezTo>
                    <a:cubicBezTo>
                      <a:pt x="204" y="20"/>
                      <a:pt x="196" y="10"/>
                      <a:pt x="190" y="0"/>
                    </a:cubicBezTo>
                    <a:cubicBezTo>
                      <a:pt x="189" y="0"/>
                      <a:pt x="189" y="0"/>
                      <a:pt x="189" y="0"/>
                    </a:cubicBezTo>
                    <a:cubicBezTo>
                      <a:pt x="189" y="0"/>
                      <a:pt x="189" y="0"/>
                      <a:pt x="189" y="0"/>
                    </a:cubicBezTo>
                  </a:path>
                </a:pathLst>
              </a:custGeom>
              <a:solidFill>
                <a:srgbClr val="E7D06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277" name="Freeform 176">
                <a:extLst>
                  <a:ext uri="{FF2B5EF4-FFF2-40B4-BE49-F238E27FC236}">
                    <a16:creationId xmlns="" xmlns:a16="http://schemas.microsoft.com/office/drawing/2014/main" id="{BCCFA7C3-8081-44A1-A83D-8541B1A3ACBB}"/>
                  </a:ext>
                </a:extLst>
              </p:cNvPr>
              <p:cNvSpPr>
                <a:spLocks/>
              </p:cNvSpPr>
              <p:nvPr/>
            </p:nvSpPr>
            <p:spPr bwMode="auto">
              <a:xfrm>
                <a:off x="10747762" y="2720427"/>
                <a:ext cx="297650" cy="396047"/>
              </a:xfrm>
              <a:custGeom>
                <a:avLst/>
                <a:gdLst>
                  <a:gd name="T0" fmla="*/ 2147483646 w 51"/>
                  <a:gd name="T1" fmla="*/ 0 h 68"/>
                  <a:gd name="T2" fmla="*/ 2147483646 w 51"/>
                  <a:gd name="T3" fmla="*/ 0 h 68"/>
                  <a:gd name="T4" fmla="*/ 0 w 51"/>
                  <a:gd name="T5" fmla="*/ 2147483646 h 68"/>
                  <a:gd name="T6" fmla="*/ 0 w 51"/>
                  <a:gd name="T7" fmla="*/ 2147483646 h 68"/>
                  <a:gd name="T8" fmla="*/ 2147483646 w 51"/>
                  <a:gd name="T9" fmla="*/ 2147483646 h 68"/>
                  <a:gd name="T10" fmla="*/ 2147483646 w 51"/>
                  <a:gd name="T11" fmla="*/ 2147483646 h 68"/>
                  <a:gd name="T12" fmla="*/ 2147483646 w 51"/>
                  <a:gd name="T13" fmla="*/ 2147483646 h 68"/>
                  <a:gd name="T14" fmla="*/ 2147483646 w 51"/>
                  <a:gd name="T15" fmla="*/ 0 h 6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1" h="68">
                    <a:moveTo>
                      <a:pt x="18" y="0"/>
                    </a:moveTo>
                    <a:cubicBezTo>
                      <a:pt x="18" y="0"/>
                      <a:pt x="18" y="0"/>
                      <a:pt x="18" y="0"/>
                    </a:cubicBezTo>
                    <a:cubicBezTo>
                      <a:pt x="0" y="10"/>
                      <a:pt x="0" y="10"/>
                      <a:pt x="0" y="10"/>
                    </a:cubicBezTo>
                    <a:cubicBezTo>
                      <a:pt x="0" y="10"/>
                      <a:pt x="0" y="10"/>
                      <a:pt x="0" y="10"/>
                    </a:cubicBezTo>
                    <a:cubicBezTo>
                      <a:pt x="6" y="30"/>
                      <a:pt x="14" y="50"/>
                      <a:pt x="24" y="68"/>
                    </a:cubicBezTo>
                    <a:cubicBezTo>
                      <a:pt x="24" y="68"/>
                      <a:pt x="24" y="68"/>
                      <a:pt x="24" y="68"/>
                    </a:cubicBezTo>
                    <a:cubicBezTo>
                      <a:pt x="51" y="53"/>
                      <a:pt x="51" y="53"/>
                      <a:pt x="51" y="53"/>
                    </a:cubicBezTo>
                    <a:cubicBezTo>
                      <a:pt x="38" y="35"/>
                      <a:pt x="27" y="17"/>
                      <a:pt x="18" y="0"/>
                    </a:cubicBezTo>
                  </a:path>
                </a:pathLst>
              </a:custGeom>
              <a:solidFill>
                <a:srgbClr val="DCB46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278" name="Freeform 177">
                <a:extLst>
                  <a:ext uri="{FF2B5EF4-FFF2-40B4-BE49-F238E27FC236}">
                    <a16:creationId xmlns="" xmlns:a16="http://schemas.microsoft.com/office/drawing/2014/main" id="{5F85AE50-571D-4EEE-94AC-E22A10E19CBE}"/>
                  </a:ext>
                </a:extLst>
              </p:cNvPr>
              <p:cNvSpPr>
                <a:spLocks/>
              </p:cNvSpPr>
              <p:nvPr/>
            </p:nvSpPr>
            <p:spPr bwMode="auto">
              <a:xfrm>
                <a:off x="10696104" y="2528554"/>
                <a:ext cx="157435" cy="250912"/>
              </a:xfrm>
              <a:custGeom>
                <a:avLst/>
                <a:gdLst>
                  <a:gd name="T0" fmla="*/ 2147483646 w 27"/>
                  <a:gd name="T1" fmla="*/ 0 h 43"/>
                  <a:gd name="T2" fmla="*/ 2147483646 w 27"/>
                  <a:gd name="T3" fmla="*/ 0 h 43"/>
                  <a:gd name="T4" fmla="*/ 0 w 27"/>
                  <a:gd name="T5" fmla="*/ 2147483646 h 43"/>
                  <a:gd name="T6" fmla="*/ 2147483646 w 27"/>
                  <a:gd name="T7" fmla="*/ 2147483646 h 43"/>
                  <a:gd name="T8" fmla="*/ 2147483646 w 27"/>
                  <a:gd name="T9" fmla="*/ 2147483646 h 43"/>
                  <a:gd name="T10" fmla="*/ 2147483646 w 27"/>
                  <a:gd name="T11" fmla="*/ 0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7" h="43">
                    <a:moveTo>
                      <a:pt x="11" y="0"/>
                    </a:moveTo>
                    <a:cubicBezTo>
                      <a:pt x="11" y="0"/>
                      <a:pt x="11" y="0"/>
                      <a:pt x="11" y="0"/>
                    </a:cubicBezTo>
                    <a:cubicBezTo>
                      <a:pt x="0" y="7"/>
                      <a:pt x="0" y="7"/>
                      <a:pt x="0" y="7"/>
                    </a:cubicBezTo>
                    <a:cubicBezTo>
                      <a:pt x="3" y="19"/>
                      <a:pt x="6" y="31"/>
                      <a:pt x="9" y="43"/>
                    </a:cubicBezTo>
                    <a:cubicBezTo>
                      <a:pt x="27" y="33"/>
                      <a:pt x="27" y="33"/>
                      <a:pt x="27" y="33"/>
                    </a:cubicBezTo>
                    <a:cubicBezTo>
                      <a:pt x="21" y="22"/>
                      <a:pt x="15" y="11"/>
                      <a:pt x="11" y="0"/>
                    </a:cubicBezTo>
                  </a:path>
                </a:pathLst>
              </a:custGeom>
              <a:solidFill>
                <a:srgbClr val="E7D06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279" name="Freeform 178">
                <a:extLst>
                  <a:ext uri="{FF2B5EF4-FFF2-40B4-BE49-F238E27FC236}">
                    <a16:creationId xmlns="" xmlns:a16="http://schemas.microsoft.com/office/drawing/2014/main" id="{1BB24D7A-B26A-4823-BADA-D36453D72D5B}"/>
                  </a:ext>
                </a:extLst>
              </p:cNvPr>
              <p:cNvSpPr>
                <a:spLocks/>
              </p:cNvSpPr>
              <p:nvPr/>
            </p:nvSpPr>
            <p:spPr bwMode="auto">
              <a:xfrm>
                <a:off x="9298873" y="3642896"/>
                <a:ext cx="897869" cy="337009"/>
              </a:xfrm>
              <a:custGeom>
                <a:avLst/>
                <a:gdLst>
                  <a:gd name="T0" fmla="*/ 2147483646 w 154"/>
                  <a:gd name="T1" fmla="*/ 0 h 58"/>
                  <a:gd name="T2" fmla="*/ 2147483646 w 154"/>
                  <a:gd name="T3" fmla="*/ 0 h 58"/>
                  <a:gd name="T4" fmla="*/ 2147483646 w 154"/>
                  <a:gd name="T5" fmla="*/ 2147483646 h 58"/>
                  <a:gd name="T6" fmla="*/ 2147483646 w 154"/>
                  <a:gd name="T7" fmla="*/ 2147483646 h 58"/>
                  <a:gd name="T8" fmla="*/ 2147483646 w 154"/>
                  <a:gd name="T9" fmla="*/ 2147483646 h 58"/>
                  <a:gd name="T10" fmla="*/ 0 w 154"/>
                  <a:gd name="T11" fmla="*/ 2147483646 h 58"/>
                  <a:gd name="T12" fmla="*/ 2147483646 w 154"/>
                  <a:gd name="T13" fmla="*/ 2147483646 h 58"/>
                  <a:gd name="T14" fmla="*/ 2147483646 w 154"/>
                  <a:gd name="T15" fmla="*/ 2147483646 h 58"/>
                  <a:gd name="T16" fmla="*/ 2147483646 w 154"/>
                  <a:gd name="T17" fmla="*/ 2147483646 h 58"/>
                  <a:gd name="T18" fmla="*/ 2147483646 w 154"/>
                  <a:gd name="T19" fmla="*/ 2147483646 h 58"/>
                  <a:gd name="T20" fmla="*/ 2147483646 w 154"/>
                  <a:gd name="T21" fmla="*/ 2147483646 h 58"/>
                  <a:gd name="T22" fmla="*/ 2147483646 w 154"/>
                  <a:gd name="T23" fmla="*/ 2147483646 h 58"/>
                  <a:gd name="T24" fmla="*/ 2147483646 w 154"/>
                  <a:gd name="T25" fmla="*/ 0 h 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4" h="58">
                    <a:moveTo>
                      <a:pt x="153" y="0"/>
                    </a:moveTo>
                    <a:cubicBezTo>
                      <a:pt x="153" y="0"/>
                      <a:pt x="153" y="0"/>
                      <a:pt x="153" y="0"/>
                    </a:cubicBezTo>
                    <a:cubicBezTo>
                      <a:pt x="154" y="1"/>
                      <a:pt x="154" y="2"/>
                      <a:pt x="154" y="3"/>
                    </a:cubicBezTo>
                    <a:cubicBezTo>
                      <a:pt x="154" y="3"/>
                      <a:pt x="154" y="3"/>
                      <a:pt x="154" y="3"/>
                    </a:cubicBezTo>
                    <a:cubicBezTo>
                      <a:pt x="154" y="3"/>
                      <a:pt x="154" y="3"/>
                      <a:pt x="154" y="3"/>
                    </a:cubicBezTo>
                    <a:cubicBezTo>
                      <a:pt x="109" y="30"/>
                      <a:pt x="53" y="31"/>
                      <a:pt x="0" y="43"/>
                    </a:cubicBezTo>
                    <a:cubicBezTo>
                      <a:pt x="2" y="47"/>
                      <a:pt x="3" y="52"/>
                      <a:pt x="3" y="58"/>
                    </a:cubicBezTo>
                    <a:cubicBezTo>
                      <a:pt x="3" y="58"/>
                      <a:pt x="3" y="58"/>
                      <a:pt x="3" y="58"/>
                    </a:cubicBezTo>
                    <a:cubicBezTo>
                      <a:pt x="110" y="49"/>
                      <a:pt x="110" y="49"/>
                      <a:pt x="110" y="49"/>
                    </a:cubicBezTo>
                    <a:cubicBezTo>
                      <a:pt x="110" y="49"/>
                      <a:pt x="110" y="49"/>
                      <a:pt x="111" y="48"/>
                    </a:cubicBezTo>
                    <a:cubicBezTo>
                      <a:pt x="111" y="48"/>
                      <a:pt x="111" y="48"/>
                      <a:pt x="111" y="48"/>
                    </a:cubicBezTo>
                    <a:cubicBezTo>
                      <a:pt x="117" y="44"/>
                      <a:pt x="154" y="20"/>
                      <a:pt x="154" y="3"/>
                    </a:cubicBezTo>
                    <a:cubicBezTo>
                      <a:pt x="154" y="2"/>
                      <a:pt x="154" y="1"/>
                      <a:pt x="153" y="0"/>
                    </a:cubicBezTo>
                  </a:path>
                </a:pathLst>
              </a:custGeom>
              <a:solidFill>
                <a:srgbClr val="DABB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280" name="Freeform 179">
                <a:extLst>
                  <a:ext uri="{FF2B5EF4-FFF2-40B4-BE49-F238E27FC236}">
                    <a16:creationId xmlns="" xmlns:a16="http://schemas.microsoft.com/office/drawing/2014/main" id="{6104BE21-9CA8-42E4-874F-D321E2CAA6CA}"/>
                  </a:ext>
                </a:extLst>
              </p:cNvPr>
              <p:cNvSpPr>
                <a:spLocks/>
              </p:cNvSpPr>
              <p:nvPr/>
            </p:nvSpPr>
            <p:spPr bwMode="auto">
              <a:xfrm>
                <a:off x="9015984" y="3891346"/>
                <a:ext cx="302571" cy="110697"/>
              </a:xfrm>
              <a:custGeom>
                <a:avLst/>
                <a:gdLst>
                  <a:gd name="T0" fmla="*/ 2147483646 w 52"/>
                  <a:gd name="T1" fmla="*/ 0 h 19"/>
                  <a:gd name="T2" fmla="*/ 2147483646 w 52"/>
                  <a:gd name="T3" fmla="*/ 0 h 19"/>
                  <a:gd name="T4" fmla="*/ 2147483646 w 52"/>
                  <a:gd name="T5" fmla="*/ 0 h 19"/>
                  <a:gd name="T6" fmla="*/ 2147483646 w 52"/>
                  <a:gd name="T7" fmla="*/ 2147483646 h 19"/>
                  <a:gd name="T8" fmla="*/ 0 w 52"/>
                  <a:gd name="T9" fmla="*/ 2147483646 h 19"/>
                  <a:gd name="T10" fmla="*/ 2147483646 w 52"/>
                  <a:gd name="T11" fmla="*/ 2147483646 h 19"/>
                  <a:gd name="T12" fmla="*/ 2147483646 w 52"/>
                  <a:gd name="T13" fmla="*/ 0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2" h="19">
                    <a:moveTo>
                      <a:pt x="49" y="0"/>
                    </a:moveTo>
                    <a:cubicBezTo>
                      <a:pt x="49" y="0"/>
                      <a:pt x="49" y="0"/>
                      <a:pt x="49" y="0"/>
                    </a:cubicBezTo>
                    <a:cubicBezTo>
                      <a:pt x="49" y="0"/>
                      <a:pt x="49" y="0"/>
                      <a:pt x="49" y="0"/>
                    </a:cubicBezTo>
                    <a:cubicBezTo>
                      <a:pt x="33" y="4"/>
                      <a:pt x="18" y="8"/>
                      <a:pt x="3" y="15"/>
                    </a:cubicBezTo>
                    <a:cubicBezTo>
                      <a:pt x="0" y="19"/>
                      <a:pt x="0" y="19"/>
                      <a:pt x="0" y="19"/>
                    </a:cubicBezTo>
                    <a:cubicBezTo>
                      <a:pt x="52" y="15"/>
                      <a:pt x="52" y="15"/>
                      <a:pt x="52" y="15"/>
                    </a:cubicBezTo>
                    <a:cubicBezTo>
                      <a:pt x="52" y="9"/>
                      <a:pt x="51" y="4"/>
                      <a:pt x="49" y="0"/>
                    </a:cubicBezTo>
                  </a:path>
                </a:pathLst>
              </a:custGeom>
              <a:solidFill>
                <a:srgbClr val="1D1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sp>
          <p:nvSpPr>
            <p:cNvPr id="6263" name="Freeform 180">
              <a:extLst>
                <a:ext uri="{FF2B5EF4-FFF2-40B4-BE49-F238E27FC236}">
                  <a16:creationId xmlns="" xmlns:a16="http://schemas.microsoft.com/office/drawing/2014/main" id="{D98558CB-D885-4A69-9BE6-EB283550140D}"/>
                </a:ext>
              </a:extLst>
            </p:cNvPr>
            <p:cNvSpPr>
              <a:spLocks/>
            </p:cNvSpPr>
            <p:nvPr/>
          </p:nvSpPr>
          <p:spPr bwMode="auto">
            <a:xfrm>
              <a:off x="9298873" y="3660115"/>
              <a:ext cx="897869" cy="231232"/>
            </a:xfrm>
            <a:custGeom>
              <a:avLst/>
              <a:gdLst>
                <a:gd name="T0" fmla="*/ 2147483646 w 154"/>
                <a:gd name="T1" fmla="*/ 0 h 40"/>
                <a:gd name="T2" fmla="*/ 0 w 154"/>
                <a:gd name="T3" fmla="*/ 2147483646 h 40"/>
                <a:gd name="T4" fmla="*/ 0 w 154"/>
                <a:gd name="T5" fmla="*/ 2147483646 h 40"/>
                <a:gd name="T6" fmla="*/ 0 w 154"/>
                <a:gd name="T7" fmla="*/ 2147483646 h 40"/>
                <a:gd name="T8" fmla="*/ 0 w 154"/>
                <a:gd name="T9" fmla="*/ 2147483646 h 40"/>
                <a:gd name="T10" fmla="*/ 0 w 154"/>
                <a:gd name="T11" fmla="*/ 2147483646 h 40"/>
                <a:gd name="T12" fmla="*/ 0 w 154"/>
                <a:gd name="T13" fmla="*/ 2147483646 h 40"/>
                <a:gd name="T14" fmla="*/ 2147483646 w 154"/>
                <a:gd name="T15" fmla="*/ 0 h 40"/>
                <a:gd name="T16" fmla="*/ 2147483646 w 154"/>
                <a:gd name="T17" fmla="*/ 0 h 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4" h="40">
                  <a:moveTo>
                    <a:pt x="154" y="0"/>
                  </a:moveTo>
                  <a:cubicBezTo>
                    <a:pt x="109" y="27"/>
                    <a:pt x="52" y="28"/>
                    <a:pt x="0" y="40"/>
                  </a:cubicBezTo>
                  <a:cubicBezTo>
                    <a:pt x="0" y="40"/>
                    <a:pt x="0" y="40"/>
                    <a:pt x="0" y="40"/>
                  </a:cubicBezTo>
                  <a:cubicBezTo>
                    <a:pt x="0" y="40"/>
                    <a:pt x="0" y="40"/>
                    <a:pt x="0" y="40"/>
                  </a:cubicBezTo>
                  <a:cubicBezTo>
                    <a:pt x="0" y="40"/>
                    <a:pt x="0" y="40"/>
                    <a:pt x="0" y="40"/>
                  </a:cubicBezTo>
                  <a:cubicBezTo>
                    <a:pt x="0" y="40"/>
                    <a:pt x="0" y="40"/>
                    <a:pt x="0" y="40"/>
                  </a:cubicBezTo>
                  <a:cubicBezTo>
                    <a:pt x="0" y="40"/>
                    <a:pt x="0" y="40"/>
                    <a:pt x="0" y="40"/>
                  </a:cubicBezTo>
                  <a:cubicBezTo>
                    <a:pt x="53" y="28"/>
                    <a:pt x="109" y="27"/>
                    <a:pt x="154" y="0"/>
                  </a:cubicBezTo>
                  <a:cubicBezTo>
                    <a:pt x="154" y="0"/>
                    <a:pt x="154" y="0"/>
                    <a:pt x="154" y="0"/>
                  </a:cubicBezTo>
                </a:path>
              </a:pathLst>
            </a:custGeom>
            <a:solidFill>
              <a:srgbClr val="DABB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264" name="Freeform 181">
              <a:extLst>
                <a:ext uri="{FF2B5EF4-FFF2-40B4-BE49-F238E27FC236}">
                  <a16:creationId xmlns="" xmlns:a16="http://schemas.microsoft.com/office/drawing/2014/main" id="{2B93F120-082E-4C17-A6FD-9F780AD06C7A}"/>
                </a:ext>
              </a:extLst>
            </p:cNvPr>
            <p:cNvSpPr>
              <a:spLocks/>
            </p:cNvSpPr>
            <p:nvPr/>
          </p:nvSpPr>
          <p:spPr bwMode="auto">
            <a:xfrm>
              <a:off x="9033203" y="3891346"/>
              <a:ext cx="265671" cy="88557"/>
            </a:xfrm>
            <a:custGeom>
              <a:avLst/>
              <a:gdLst>
                <a:gd name="T0" fmla="*/ 2147483646 w 46"/>
                <a:gd name="T1" fmla="*/ 0 h 15"/>
                <a:gd name="T2" fmla="*/ 0 w 46"/>
                <a:gd name="T3" fmla="*/ 2147483646 h 15"/>
                <a:gd name="T4" fmla="*/ 0 w 46"/>
                <a:gd name="T5" fmla="*/ 2147483646 h 15"/>
                <a:gd name="T6" fmla="*/ 0 w 46"/>
                <a:gd name="T7" fmla="*/ 2147483646 h 15"/>
                <a:gd name="T8" fmla="*/ 2147483646 w 46"/>
                <a:gd name="T9" fmla="*/ 0 h 15"/>
                <a:gd name="T10" fmla="*/ 2147483646 w 46"/>
                <a:gd name="T11" fmla="*/ 0 h 15"/>
                <a:gd name="T12" fmla="*/ 2147483646 w 46"/>
                <a:gd name="T13" fmla="*/ 0 h 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6" h="15">
                  <a:moveTo>
                    <a:pt x="46" y="0"/>
                  </a:moveTo>
                  <a:cubicBezTo>
                    <a:pt x="30" y="4"/>
                    <a:pt x="15" y="8"/>
                    <a:pt x="0" y="15"/>
                  </a:cubicBezTo>
                  <a:cubicBezTo>
                    <a:pt x="0" y="15"/>
                    <a:pt x="0" y="15"/>
                    <a:pt x="0" y="15"/>
                  </a:cubicBezTo>
                  <a:cubicBezTo>
                    <a:pt x="0" y="15"/>
                    <a:pt x="0" y="15"/>
                    <a:pt x="0" y="15"/>
                  </a:cubicBezTo>
                  <a:cubicBezTo>
                    <a:pt x="15" y="8"/>
                    <a:pt x="30" y="4"/>
                    <a:pt x="46" y="0"/>
                  </a:cubicBezTo>
                  <a:cubicBezTo>
                    <a:pt x="46" y="0"/>
                    <a:pt x="46" y="0"/>
                    <a:pt x="46" y="0"/>
                  </a:cubicBezTo>
                  <a:cubicBezTo>
                    <a:pt x="46" y="0"/>
                    <a:pt x="46" y="0"/>
                    <a:pt x="46" y="0"/>
                  </a:cubicBezTo>
                </a:path>
              </a:pathLst>
            </a:custGeom>
            <a:solidFill>
              <a:srgbClr val="1D1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265" name="Freeform 23">
              <a:extLst>
                <a:ext uri="{FF2B5EF4-FFF2-40B4-BE49-F238E27FC236}">
                  <a16:creationId xmlns="" xmlns:a16="http://schemas.microsoft.com/office/drawing/2014/main" id="{BF97F3BB-E673-45F0-9330-B4AAACA8FC04}"/>
                </a:ext>
              </a:extLst>
            </p:cNvPr>
            <p:cNvSpPr>
              <a:spLocks noEditPoints="1"/>
            </p:cNvSpPr>
            <p:nvPr/>
          </p:nvSpPr>
          <p:spPr bwMode="auto">
            <a:xfrm>
              <a:off x="10668545" y="1421593"/>
              <a:ext cx="1227497" cy="1188139"/>
            </a:xfrm>
            <a:custGeom>
              <a:avLst/>
              <a:gdLst>
                <a:gd name="T0" fmla="*/ 2147483646 w 211"/>
                <a:gd name="T1" fmla="*/ 2147483646 h 204"/>
                <a:gd name="T2" fmla="*/ 2147483646 w 211"/>
                <a:gd name="T3" fmla="*/ 2147483646 h 204"/>
                <a:gd name="T4" fmla="*/ 2147483646 w 211"/>
                <a:gd name="T5" fmla="*/ 2147483646 h 204"/>
                <a:gd name="T6" fmla="*/ 2147483646 w 211"/>
                <a:gd name="T7" fmla="*/ 2147483646 h 204"/>
                <a:gd name="T8" fmla="*/ 2147483646 w 211"/>
                <a:gd name="T9" fmla="*/ 2147483646 h 204"/>
                <a:gd name="T10" fmla="*/ 2147483646 w 211"/>
                <a:gd name="T11" fmla="*/ 2147483646 h 204"/>
                <a:gd name="T12" fmla="*/ 2147483646 w 211"/>
                <a:gd name="T13" fmla="*/ 2147483646 h 204"/>
                <a:gd name="T14" fmla="*/ 2147483646 w 211"/>
                <a:gd name="T15" fmla="*/ 2147483646 h 204"/>
                <a:gd name="T16" fmla="*/ 2147483646 w 211"/>
                <a:gd name="T17" fmla="*/ 2147483646 h 204"/>
                <a:gd name="T18" fmla="*/ 2147483646 w 211"/>
                <a:gd name="T19" fmla="*/ 2147483646 h 204"/>
                <a:gd name="T20" fmla="*/ 2147483646 w 211"/>
                <a:gd name="T21" fmla="*/ 2147483646 h 204"/>
                <a:gd name="T22" fmla="*/ 2147483646 w 211"/>
                <a:gd name="T23" fmla="*/ 2147483646 h 204"/>
                <a:gd name="T24" fmla="*/ 2147483646 w 211"/>
                <a:gd name="T25" fmla="*/ 2147483646 h 204"/>
                <a:gd name="T26" fmla="*/ 2147483646 w 211"/>
                <a:gd name="T27" fmla="*/ 2147483646 h 204"/>
                <a:gd name="T28" fmla="*/ 2147483646 w 211"/>
                <a:gd name="T29" fmla="*/ 2147483646 h 204"/>
                <a:gd name="T30" fmla="*/ 2147483646 w 211"/>
                <a:gd name="T31" fmla="*/ 2147483646 h 204"/>
                <a:gd name="T32" fmla="*/ 2147483646 w 211"/>
                <a:gd name="T33" fmla="*/ 2147483646 h 204"/>
                <a:gd name="T34" fmla="*/ 2147483646 w 211"/>
                <a:gd name="T35" fmla="*/ 2147483646 h 204"/>
                <a:gd name="T36" fmla="*/ 2147483646 w 211"/>
                <a:gd name="T37" fmla="*/ 2147483646 h 204"/>
                <a:gd name="T38" fmla="*/ 2147483646 w 211"/>
                <a:gd name="T39" fmla="*/ 2147483646 h 204"/>
                <a:gd name="T40" fmla="*/ 2147483646 w 211"/>
                <a:gd name="T41" fmla="*/ 2147483646 h 204"/>
                <a:gd name="T42" fmla="*/ 2147483646 w 211"/>
                <a:gd name="T43" fmla="*/ 2147483646 h 204"/>
                <a:gd name="T44" fmla="*/ 2147483646 w 211"/>
                <a:gd name="T45" fmla="*/ 2147483646 h 204"/>
                <a:gd name="T46" fmla="*/ 2147483646 w 211"/>
                <a:gd name="T47" fmla="*/ 2147483646 h 204"/>
                <a:gd name="T48" fmla="*/ 2147483646 w 211"/>
                <a:gd name="T49" fmla="*/ 2147483646 h 204"/>
                <a:gd name="T50" fmla="*/ 2147483646 w 211"/>
                <a:gd name="T51" fmla="*/ 2147483646 h 204"/>
                <a:gd name="T52" fmla="*/ 2147483646 w 211"/>
                <a:gd name="T53" fmla="*/ 2147483646 h 204"/>
                <a:gd name="T54" fmla="*/ 2147483646 w 211"/>
                <a:gd name="T55" fmla="*/ 2147483646 h 204"/>
                <a:gd name="T56" fmla="*/ 2147483646 w 211"/>
                <a:gd name="T57" fmla="*/ 2147483646 h 204"/>
                <a:gd name="T58" fmla="*/ 2147483646 w 211"/>
                <a:gd name="T59" fmla="*/ 2147483646 h 204"/>
                <a:gd name="T60" fmla="*/ 2147483646 w 211"/>
                <a:gd name="T61" fmla="*/ 2147483646 h 204"/>
                <a:gd name="T62" fmla="*/ 2147483646 w 211"/>
                <a:gd name="T63" fmla="*/ 2147483646 h 204"/>
                <a:gd name="T64" fmla="*/ 2147483646 w 211"/>
                <a:gd name="T65" fmla="*/ 2147483646 h 204"/>
                <a:gd name="T66" fmla="*/ 2147483646 w 211"/>
                <a:gd name="T67" fmla="*/ 2147483646 h 204"/>
                <a:gd name="T68" fmla="*/ 2147483646 w 211"/>
                <a:gd name="T69" fmla="*/ 2147483646 h 204"/>
                <a:gd name="T70" fmla="*/ 2147483646 w 211"/>
                <a:gd name="T71" fmla="*/ 2147483646 h 204"/>
                <a:gd name="T72" fmla="*/ 2147483646 w 211"/>
                <a:gd name="T73" fmla="*/ 2147483646 h 204"/>
                <a:gd name="T74" fmla="*/ 2147483646 w 211"/>
                <a:gd name="T75" fmla="*/ 2147483646 h 204"/>
                <a:gd name="T76" fmla="*/ 2147483646 w 211"/>
                <a:gd name="T77" fmla="*/ 2147483646 h 204"/>
                <a:gd name="T78" fmla="*/ 2147483646 w 211"/>
                <a:gd name="T79" fmla="*/ 2147483646 h 204"/>
                <a:gd name="T80" fmla="*/ 2147483646 w 211"/>
                <a:gd name="T81" fmla="*/ 2147483646 h 204"/>
                <a:gd name="T82" fmla="*/ 2147483646 w 211"/>
                <a:gd name="T83" fmla="*/ 2147483646 h 204"/>
                <a:gd name="T84" fmla="*/ 2147483646 w 211"/>
                <a:gd name="T85" fmla="*/ 2147483646 h 204"/>
                <a:gd name="T86" fmla="*/ 2147483646 w 211"/>
                <a:gd name="T87" fmla="*/ 2147483646 h 204"/>
                <a:gd name="T88" fmla="*/ 2147483646 w 211"/>
                <a:gd name="T89" fmla="*/ 2147483646 h 204"/>
                <a:gd name="T90" fmla="*/ 2147483646 w 211"/>
                <a:gd name="T91" fmla="*/ 2147483646 h 204"/>
                <a:gd name="T92" fmla="*/ 2147483646 w 211"/>
                <a:gd name="T93" fmla="*/ 2147483646 h 204"/>
                <a:gd name="T94" fmla="*/ 2147483646 w 211"/>
                <a:gd name="T95" fmla="*/ 2147483646 h 204"/>
                <a:gd name="T96" fmla="*/ 2147483646 w 211"/>
                <a:gd name="T97" fmla="*/ 2147483646 h 204"/>
                <a:gd name="T98" fmla="*/ 2147483646 w 211"/>
                <a:gd name="T99" fmla="*/ 2147483646 h 204"/>
                <a:gd name="T100" fmla="*/ 2147483646 w 211"/>
                <a:gd name="T101" fmla="*/ 2147483646 h 204"/>
                <a:gd name="T102" fmla="*/ 2147483646 w 211"/>
                <a:gd name="T103" fmla="*/ 2147483646 h 204"/>
                <a:gd name="T104" fmla="*/ 2147483646 w 211"/>
                <a:gd name="T105" fmla="*/ 2147483646 h 20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11" h="204">
                  <a:moveTo>
                    <a:pt x="191" y="21"/>
                  </a:moveTo>
                  <a:cubicBezTo>
                    <a:pt x="189" y="18"/>
                    <a:pt x="184" y="18"/>
                    <a:pt x="181" y="20"/>
                  </a:cubicBezTo>
                  <a:cubicBezTo>
                    <a:pt x="168" y="26"/>
                    <a:pt x="156" y="37"/>
                    <a:pt x="146" y="49"/>
                  </a:cubicBezTo>
                  <a:cubicBezTo>
                    <a:pt x="146" y="49"/>
                    <a:pt x="145" y="49"/>
                    <a:pt x="144" y="50"/>
                  </a:cubicBezTo>
                  <a:cubicBezTo>
                    <a:pt x="131" y="57"/>
                    <a:pt x="119" y="72"/>
                    <a:pt x="110" y="90"/>
                  </a:cubicBezTo>
                  <a:cubicBezTo>
                    <a:pt x="109" y="88"/>
                    <a:pt x="109" y="87"/>
                    <a:pt x="108" y="85"/>
                  </a:cubicBezTo>
                  <a:cubicBezTo>
                    <a:pt x="107" y="83"/>
                    <a:pt x="106" y="81"/>
                    <a:pt x="105" y="79"/>
                  </a:cubicBezTo>
                  <a:cubicBezTo>
                    <a:pt x="99" y="56"/>
                    <a:pt x="90" y="32"/>
                    <a:pt x="75" y="14"/>
                  </a:cubicBezTo>
                  <a:cubicBezTo>
                    <a:pt x="64" y="0"/>
                    <a:pt x="47" y="0"/>
                    <a:pt x="36" y="10"/>
                  </a:cubicBezTo>
                  <a:cubicBezTo>
                    <a:pt x="34" y="9"/>
                    <a:pt x="31" y="7"/>
                    <a:pt x="27" y="6"/>
                  </a:cubicBezTo>
                  <a:cubicBezTo>
                    <a:pt x="24" y="5"/>
                    <a:pt x="21" y="7"/>
                    <a:pt x="19" y="10"/>
                  </a:cubicBezTo>
                  <a:cubicBezTo>
                    <a:pt x="0" y="37"/>
                    <a:pt x="21" y="76"/>
                    <a:pt x="35" y="101"/>
                  </a:cubicBezTo>
                  <a:cubicBezTo>
                    <a:pt x="47" y="123"/>
                    <a:pt x="63" y="145"/>
                    <a:pt x="81" y="164"/>
                  </a:cubicBezTo>
                  <a:cubicBezTo>
                    <a:pt x="90" y="181"/>
                    <a:pt x="103" y="198"/>
                    <a:pt x="120" y="198"/>
                  </a:cubicBezTo>
                  <a:cubicBezTo>
                    <a:pt x="121" y="199"/>
                    <a:pt x="121" y="199"/>
                    <a:pt x="122" y="199"/>
                  </a:cubicBezTo>
                  <a:cubicBezTo>
                    <a:pt x="135" y="204"/>
                    <a:pt x="145" y="199"/>
                    <a:pt x="153" y="189"/>
                  </a:cubicBezTo>
                  <a:cubicBezTo>
                    <a:pt x="172" y="174"/>
                    <a:pt x="183" y="140"/>
                    <a:pt x="189" y="122"/>
                  </a:cubicBezTo>
                  <a:cubicBezTo>
                    <a:pt x="197" y="95"/>
                    <a:pt x="211" y="46"/>
                    <a:pt x="191" y="21"/>
                  </a:cubicBezTo>
                  <a:close/>
                  <a:moveTo>
                    <a:pt x="97" y="132"/>
                  </a:moveTo>
                  <a:cubicBezTo>
                    <a:pt x="94" y="126"/>
                    <a:pt x="90" y="119"/>
                    <a:pt x="87" y="113"/>
                  </a:cubicBezTo>
                  <a:cubicBezTo>
                    <a:pt x="89" y="114"/>
                    <a:pt x="91" y="114"/>
                    <a:pt x="92" y="113"/>
                  </a:cubicBezTo>
                  <a:cubicBezTo>
                    <a:pt x="94" y="118"/>
                    <a:pt x="96" y="123"/>
                    <a:pt x="97" y="128"/>
                  </a:cubicBezTo>
                  <a:cubicBezTo>
                    <a:pt x="97" y="129"/>
                    <a:pt x="97" y="130"/>
                    <a:pt x="97" y="132"/>
                  </a:cubicBezTo>
                  <a:close/>
                  <a:moveTo>
                    <a:pt x="69" y="67"/>
                  </a:moveTo>
                  <a:cubicBezTo>
                    <a:pt x="69" y="69"/>
                    <a:pt x="69" y="70"/>
                    <a:pt x="69" y="72"/>
                  </a:cubicBezTo>
                  <a:cubicBezTo>
                    <a:pt x="69" y="71"/>
                    <a:pt x="69" y="70"/>
                    <a:pt x="68" y="69"/>
                  </a:cubicBezTo>
                  <a:cubicBezTo>
                    <a:pt x="68" y="68"/>
                    <a:pt x="67" y="67"/>
                    <a:pt x="66" y="66"/>
                  </a:cubicBezTo>
                  <a:cubicBezTo>
                    <a:pt x="66" y="65"/>
                    <a:pt x="66" y="64"/>
                    <a:pt x="66" y="63"/>
                  </a:cubicBezTo>
                  <a:cubicBezTo>
                    <a:pt x="67" y="64"/>
                    <a:pt x="68" y="66"/>
                    <a:pt x="69" y="67"/>
                  </a:cubicBezTo>
                  <a:close/>
                  <a:moveTo>
                    <a:pt x="42" y="47"/>
                  </a:moveTo>
                  <a:cubicBezTo>
                    <a:pt x="42" y="44"/>
                    <a:pt x="41" y="41"/>
                    <a:pt x="42" y="38"/>
                  </a:cubicBezTo>
                  <a:cubicBezTo>
                    <a:pt x="42" y="38"/>
                    <a:pt x="42" y="38"/>
                    <a:pt x="42" y="38"/>
                  </a:cubicBezTo>
                  <a:cubicBezTo>
                    <a:pt x="42" y="38"/>
                    <a:pt x="43" y="39"/>
                    <a:pt x="43" y="39"/>
                  </a:cubicBezTo>
                  <a:cubicBezTo>
                    <a:pt x="43" y="42"/>
                    <a:pt x="43" y="44"/>
                    <a:pt x="42" y="47"/>
                  </a:cubicBezTo>
                  <a:close/>
                  <a:moveTo>
                    <a:pt x="50" y="19"/>
                  </a:moveTo>
                  <a:cubicBezTo>
                    <a:pt x="54" y="14"/>
                    <a:pt x="60" y="18"/>
                    <a:pt x="65" y="23"/>
                  </a:cubicBezTo>
                  <a:cubicBezTo>
                    <a:pt x="63" y="21"/>
                    <a:pt x="61" y="19"/>
                    <a:pt x="58" y="18"/>
                  </a:cubicBezTo>
                  <a:cubicBezTo>
                    <a:pt x="56" y="16"/>
                    <a:pt x="52" y="17"/>
                    <a:pt x="50" y="19"/>
                  </a:cubicBezTo>
                  <a:close/>
                  <a:moveTo>
                    <a:pt x="136" y="145"/>
                  </a:moveTo>
                  <a:cubicBezTo>
                    <a:pt x="133" y="152"/>
                    <a:pt x="129" y="158"/>
                    <a:pt x="125" y="163"/>
                  </a:cubicBezTo>
                  <a:cubicBezTo>
                    <a:pt x="124" y="154"/>
                    <a:pt x="126" y="144"/>
                    <a:pt x="127" y="136"/>
                  </a:cubicBezTo>
                  <a:cubicBezTo>
                    <a:pt x="128" y="135"/>
                    <a:pt x="129" y="135"/>
                    <a:pt x="130" y="134"/>
                  </a:cubicBezTo>
                  <a:cubicBezTo>
                    <a:pt x="132" y="132"/>
                    <a:pt x="134" y="130"/>
                    <a:pt x="136" y="128"/>
                  </a:cubicBezTo>
                  <a:cubicBezTo>
                    <a:pt x="137" y="134"/>
                    <a:pt x="137" y="139"/>
                    <a:pt x="136" y="145"/>
                  </a:cubicBezTo>
                  <a:close/>
                  <a:moveTo>
                    <a:pt x="166" y="76"/>
                  </a:moveTo>
                  <a:cubicBezTo>
                    <a:pt x="165" y="72"/>
                    <a:pt x="164" y="68"/>
                    <a:pt x="163" y="64"/>
                  </a:cubicBezTo>
                  <a:cubicBezTo>
                    <a:pt x="164" y="63"/>
                    <a:pt x="165" y="62"/>
                    <a:pt x="167" y="61"/>
                  </a:cubicBezTo>
                  <a:cubicBezTo>
                    <a:pt x="167" y="66"/>
                    <a:pt x="167" y="71"/>
                    <a:pt x="166" y="76"/>
                  </a:cubicBezTo>
                  <a:close/>
                  <a:moveTo>
                    <a:pt x="183" y="74"/>
                  </a:moveTo>
                  <a:cubicBezTo>
                    <a:pt x="183" y="64"/>
                    <a:pt x="183" y="56"/>
                    <a:pt x="183" y="51"/>
                  </a:cubicBezTo>
                  <a:cubicBezTo>
                    <a:pt x="183" y="47"/>
                    <a:pt x="180" y="44"/>
                    <a:pt x="177" y="43"/>
                  </a:cubicBezTo>
                  <a:cubicBezTo>
                    <a:pt x="179" y="41"/>
                    <a:pt x="180" y="40"/>
                    <a:pt x="182" y="39"/>
                  </a:cubicBezTo>
                  <a:cubicBezTo>
                    <a:pt x="186" y="48"/>
                    <a:pt x="185" y="61"/>
                    <a:pt x="183" y="74"/>
                  </a:cubicBezTo>
                  <a:close/>
                </a:path>
              </a:pathLst>
            </a:custGeom>
            <a:solidFill>
              <a:srgbClr val="ED435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266" name="Freeform 36">
              <a:extLst>
                <a:ext uri="{FF2B5EF4-FFF2-40B4-BE49-F238E27FC236}">
                  <a16:creationId xmlns="" xmlns:a16="http://schemas.microsoft.com/office/drawing/2014/main" id="{33259013-7D5F-4002-9CDE-72AFDD289288}"/>
                </a:ext>
              </a:extLst>
            </p:cNvPr>
            <p:cNvSpPr>
              <a:spLocks/>
            </p:cNvSpPr>
            <p:nvPr/>
          </p:nvSpPr>
          <p:spPr bwMode="auto">
            <a:xfrm>
              <a:off x="11571332" y="1962775"/>
              <a:ext cx="46739" cy="34438"/>
            </a:xfrm>
            <a:custGeom>
              <a:avLst/>
              <a:gdLst>
                <a:gd name="T0" fmla="*/ 2147483646 w 8"/>
                <a:gd name="T1" fmla="*/ 0 h 6"/>
                <a:gd name="T2" fmla="*/ 2147483646 w 8"/>
                <a:gd name="T3" fmla="*/ 2147483646 h 6"/>
                <a:gd name="T4" fmla="*/ 2147483646 w 8"/>
                <a:gd name="T5" fmla="*/ 0 h 6"/>
                <a:gd name="T6" fmla="*/ 0 60000 65536"/>
                <a:gd name="T7" fmla="*/ 0 60000 65536"/>
                <a:gd name="T8" fmla="*/ 0 60000 65536"/>
              </a:gdLst>
              <a:ahLst/>
              <a:cxnLst>
                <a:cxn ang="T6">
                  <a:pos x="T0" y="T1"/>
                </a:cxn>
                <a:cxn ang="T7">
                  <a:pos x="T2" y="T3"/>
                </a:cxn>
                <a:cxn ang="T8">
                  <a:pos x="T4" y="T5"/>
                </a:cxn>
              </a:cxnLst>
              <a:rect l="0" t="0" r="r" b="b"/>
              <a:pathLst>
                <a:path w="8" h="6">
                  <a:moveTo>
                    <a:pt x="4" y="0"/>
                  </a:moveTo>
                  <a:cubicBezTo>
                    <a:pt x="0" y="0"/>
                    <a:pt x="0" y="6"/>
                    <a:pt x="4" y="6"/>
                  </a:cubicBezTo>
                  <a:cubicBezTo>
                    <a:pt x="8" y="6"/>
                    <a:pt x="8" y="0"/>
                    <a:pt x="4" y="0"/>
                  </a:cubicBezTo>
                  <a:close/>
                </a:path>
              </a:pathLst>
            </a:custGeom>
            <a:solidFill>
              <a:srgbClr val="ADE4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267" name="Freeform 46">
              <a:extLst>
                <a:ext uri="{FF2B5EF4-FFF2-40B4-BE49-F238E27FC236}">
                  <a16:creationId xmlns="" xmlns:a16="http://schemas.microsoft.com/office/drawing/2014/main" id="{B1D86F46-6DE3-424C-9A3F-A49BEA4E5EC1}"/>
                </a:ext>
              </a:extLst>
            </p:cNvPr>
            <p:cNvSpPr>
              <a:spLocks noEditPoints="1"/>
            </p:cNvSpPr>
            <p:nvPr/>
          </p:nvSpPr>
          <p:spPr bwMode="auto">
            <a:xfrm>
              <a:off x="10599667" y="1286299"/>
              <a:ext cx="1286536" cy="1357872"/>
            </a:xfrm>
            <a:custGeom>
              <a:avLst/>
              <a:gdLst>
                <a:gd name="T0" fmla="*/ 2147483646 w 221"/>
                <a:gd name="T1" fmla="*/ 2147483646 h 233"/>
                <a:gd name="T2" fmla="*/ 2147483646 w 221"/>
                <a:gd name="T3" fmla="*/ 2147483646 h 233"/>
                <a:gd name="T4" fmla="*/ 2147483646 w 221"/>
                <a:gd name="T5" fmla="*/ 2147483646 h 233"/>
                <a:gd name="T6" fmla="*/ 2147483646 w 221"/>
                <a:gd name="T7" fmla="*/ 2147483646 h 233"/>
                <a:gd name="T8" fmla="*/ 2147483646 w 221"/>
                <a:gd name="T9" fmla="*/ 2147483646 h 233"/>
                <a:gd name="T10" fmla="*/ 2147483646 w 221"/>
                <a:gd name="T11" fmla="*/ 2147483646 h 233"/>
                <a:gd name="T12" fmla="*/ 2147483646 w 221"/>
                <a:gd name="T13" fmla="*/ 2147483646 h 233"/>
                <a:gd name="T14" fmla="*/ 2147483646 w 221"/>
                <a:gd name="T15" fmla="*/ 2147483646 h 233"/>
                <a:gd name="T16" fmla="*/ 2147483646 w 221"/>
                <a:gd name="T17" fmla="*/ 2147483646 h 233"/>
                <a:gd name="T18" fmla="*/ 2147483646 w 221"/>
                <a:gd name="T19" fmla="*/ 2147483646 h 233"/>
                <a:gd name="T20" fmla="*/ 2147483646 w 221"/>
                <a:gd name="T21" fmla="*/ 2147483646 h 233"/>
                <a:gd name="T22" fmla="*/ 2147483646 w 221"/>
                <a:gd name="T23" fmla="*/ 2147483646 h 233"/>
                <a:gd name="T24" fmla="*/ 2147483646 w 221"/>
                <a:gd name="T25" fmla="*/ 2147483646 h 233"/>
                <a:gd name="T26" fmla="*/ 2147483646 w 221"/>
                <a:gd name="T27" fmla="*/ 2147483646 h 233"/>
                <a:gd name="T28" fmla="*/ 2147483646 w 221"/>
                <a:gd name="T29" fmla="*/ 2147483646 h 233"/>
                <a:gd name="T30" fmla="*/ 2147483646 w 221"/>
                <a:gd name="T31" fmla="*/ 2147483646 h 233"/>
                <a:gd name="T32" fmla="*/ 2147483646 w 221"/>
                <a:gd name="T33" fmla="*/ 2147483646 h 233"/>
                <a:gd name="T34" fmla="*/ 2147483646 w 221"/>
                <a:gd name="T35" fmla="*/ 2147483646 h 233"/>
                <a:gd name="T36" fmla="*/ 2147483646 w 221"/>
                <a:gd name="T37" fmla="*/ 2147483646 h 233"/>
                <a:gd name="T38" fmla="*/ 2147483646 w 221"/>
                <a:gd name="T39" fmla="*/ 2147483646 h 233"/>
                <a:gd name="T40" fmla="*/ 2147483646 w 221"/>
                <a:gd name="T41" fmla="*/ 2147483646 h 233"/>
                <a:gd name="T42" fmla="*/ 2147483646 w 221"/>
                <a:gd name="T43" fmla="*/ 2147483646 h 233"/>
                <a:gd name="T44" fmla="*/ 2147483646 w 221"/>
                <a:gd name="T45" fmla="*/ 2147483646 h 233"/>
                <a:gd name="T46" fmla="*/ 2147483646 w 221"/>
                <a:gd name="T47" fmla="*/ 2147483646 h 233"/>
                <a:gd name="T48" fmla="*/ 2147483646 w 221"/>
                <a:gd name="T49" fmla="*/ 2147483646 h 233"/>
                <a:gd name="T50" fmla="*/ 2147483646 w 221"/>
                <a:gd name="T51" fmla="*/ 2147483646 h 233"/>
                <a:gd name="T52" fmla="*/ 2147483646 w 221"/>
                <a:gd name="T53" fmla="*/ 2147483646 h 233"/>
                <a:gd name="T54" fmla="*/ 2147483646 w 221"/>
                <a:gd name="T55" fmla="*/ 2147483646 h 233"/>
                <a:gd name="T56" fmla="*/ 2147483646 w 221"/>
                <a:gd name="T57" fmla="*/ 2147483646 h 233"/>
                <a:gd name="T58" fmla="*/ 2147483646 w 221"/>
                <a:gd name="T59" fmla="*/ 2147483646 h 233"/>
                <a:gd name="T60" fmla="*/ 2147483646 w 221"/>
                <a:gd name="T61" fmla="*/ 2147483646 h 233"/>
                <a:gd name="T62" fmla="*/ 2147483646 w 221"/>
                <a:gd name="T63" fmla="*/ 2147483646 h 233"/>
                <a:gd name="T64" fmla="*/ 2147483646 w 221"/>
                <a:gd name="T65" fmla="*/ 2147483646 h 233"/>
                <a:gd name="T66" fmla="*/ 2147483646 w 221"/>
                <a:gd name="T67" fmla="*/ 2147483646 h 233"/>
                <a:gd name="T68" fmla="*/ 2147483646 w 221"/>
                <a:gd name="T69" fmla="*/ 2147483646 h 233"/>
                <a:gd name="T70" fmla="*/ 2147483646 w 221"/>
                <a:gd name="T71" fmla="*/ 2147483646 h 23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21" h="233">
                  <a:moveTo>
                    <a:pt x="191" y="63"/>
                  </a:moveTo>
                  <a:cubicBezTo>
                    <a:pt x="181" y="45"/>
                    <a:pt x="161" y="45"/>
                    <a:pt x="146" y="56"/>
                  </a:cubicBezTo>
                  <a:cubicBezTo>
                    <a:pt x="136" y="63"/>
                    <a:pt x="129" y="73"/>
                    <a:pt x="124" y="84"/>
                  </a:cubicBezTo>
                  <a:cubicBezTo>
                    <a:pt x="105" y="45"/>
                    <a:pt x="69" y="0"/>
                    <a:pt x="43" y="45"/>
                  </a:cubicBezTo>
                  <a:cubicBezTo>
                    <a:pt x="0" y="119"/>
                    <a:pt x="88" y="191"/>
                    <a:pt x="140" y="231"/>
                  </a:cubicBezTo>
                  <a:cubicBezTo>
                    <a:pt x="143" y="233"/>
                    <a:pt x="148" y="232"/>
                    <a:pt x="150" y="229"/>
                  </a:cubicBezTo>
                  <a:cubicBezTo>
                    <a:pt x="185" y="190"/>
                    <a:pt x="221" y="114"/>
                    <a:pt x="191" y="63"/>
                  </a:cubicBezTo>
                  <a:close/>
                  <a:moveTo>
                    <a:pt x="143" y="212"/>
                  </a:moveTo>
                  <a:cubicBezTo>
                    <a:pt x="129" y="201"/>
                    <a:pt x="113" y="189"/>
                    <a:pt x="98" y="175"/>
                  </a:cubicBezTo>
                  <a:cubicBezTo>
                    <a:pt x="101" y="172"/>
                    <a:pt x="104" y="169"/>
                    <a:pt x="107" y="165"/>
                  </a:cubicBezTo>
                  <a:cubicBezTo>
                    <a:pt x="108" y="164"/>
                    <a:pt x="107" y="163"/>
                    <a:pt x="106" y="164"/>
                  </a:cubicBezTo>
                  <a:cubicBezTo>
                    <a:pt x="103" y="167"/>
                    <a:pt x="99" y="170"/>
                    <a:pt x="97" y="174"/>
                  </a:cubicBezTo>
                  <a:cubicBezTo>
                    <a:pt x="89" y="166"/>
                    <a:pt x="81" y="158"/>
                    <a:pt x="74" y="150"/>
                  </a:cubicBezTo>
                  <a:cubicBezTo>
                    <a:pt x="79" y="146"/>
                    <a:pt x="82" y="142"/>
                    <a:pt x="84" y="136"/>
                  </a:cubicBezTo>
                  <a:cubicBezTo>
                    <a:pt x="85" y="134"/>
                    <a:pt x="82" y="133"/>
                    <a:pt x="81" y="135"/>
                  </a:cubicBezTo>
                  <a:cubicBezTo>
                    <a:pt x="80" y="137"/>
                    <a:pt x="77" y="139"/>
                    <a:pt x="75" y="141"/>
                  </a:cubicBezTo>
                  <a:cubicBezTo>
                    <a:pt x="74" y="143"/>
                    <a:pt x="73" y="144"/>
                    <a:pt x="71" y="146"/>
                  </a:cubicBezTo>
                  <a:cubicBezTo>
                    <a:pt x="66" y="139"/>
                    <a:pt x="62" y="131"/>
                    <a:pt x="58" y="124"/>
                  </a:cubicBezTo>
                  <a:cubicBezTo>
                    <a:pt x="64" y="119"/>
                    <a:pt x="71" y="115"/>
                    <a:pt x="76" y="109"/>
                  </a:cubicBezTo>
                  <a:cubicBezTo>
                    <a:pt x="76" y="108"/>
                    <a:pt x="75" y="107"/>
                    <a:pt x="74" y="108"/>
                  </a:cubicBezTo>
                  <a:cubicBezTo>
                    <a:pt x="68" y="112"/>
                    <a:pt x="62" y="117"/>
                    <a:pt x="57" y="123"/>
                  </a:cubicBezTo>
                  <a:cubicBezTo>
                    <a:pt x="54" y="116"/>
                    <a:pt x="52" y="110"/>
                    <a:pt x="50" y="103"/>
                  </a:cubicBezTo>
                  <a:cubicBezTo>
                    <a:pt x="55" y="99"/>
                    <a:pt x="59" y="96"/>
                    <a:pt x="63" y="91"/>
                  </a:cubicBezTo>
                  <a:cubicBezTo>
                    <a:pt x="64" y="89"/>
                    <a:pt x="62" y="87"/>
                    <a:pt x="60" y="88"/>
                  </a:cubicBezTo>
                  <a:cubicBezTo>
                    <a:pt x="57" y="91"/>
                    <a:pt x="53" y="94"/>
                    <a:pt x="49" y="97"/>
                  </a:cubicBezTo>
                  <a:cubicBezTo>
                    <a:pt x="48" y="90"/>
                    <a:pt x="48" y="83"/>
                    <a:pt x="49" y="76"/>
                  </a:cubicBezTo>
                  <a:cubicBezTo>
                    <a:pt x="51" y="66"/>
                    <a:pt x="56" y="43"/>
                    <a:pt x="68" y="42"/>
                  </a:cubicBezTo>
                  <a:cubicBezTo>
                    <a:pt x="77" y="41"/>
                    <a:pt x="87" y="52"/>
                    <a:pt x="92" y="58"/>
                  </a:cubicBezTo>
                  <a:cubicBezTo>
                    <a:pt x="103" y="70"/>
                    <a:pt x="112" y="86"/>
                    <a:pt x="118" y="101"/>
                  </a:cubicBezTo>
                  <a:cubicBezTo>
                    <a:pt x="117" y="107"/>
                    <a:pt x="117" y="113"/>
                    <a:pt x="117" y="119"/>
                  </a:cubicBezTo>
                  <a:cubicBezTo>
                    <a:pt x="117" y="130"/>
                    <a:pt x="132" y="130"/>
                    <a:pt x="134" y="121"/>
                  </a:cubicBezTo>
                  <a:cubicBezTo>
                    <a:pt x="136" y="120"/>
                    <a:pt x="137" y="118"/>
                    <a:pt x="136" y="115"/>
                  </a:cubicBezTo>
                  <a:cubicBezTo>
                    <a:pt x="136" y="114"/>
                    <a:pt x="135" y="112"/>
                    <a:pt x="135" y="110"/>
                  </a:cubicBezTo>
                  <a:cubicBezTo>
                    <a:pt x="137" y="95"/>
                    <a:pt x="143" y="82"/>
                    <a:pt x="154" y="72"/>
                  </a:cubicBezTo>
                  <a:cubicBezTo>
                    <a:pt x="173" y="53"/>
                    <a:pt x="183" y="82"/>
                    <a:pt x="184" y="98"/>
                  </a:cubicBezTo>
                  <a:cubicBezTo>
                    <a:pt x="188" y="135"/>
                    <a:pt x="166" y="182"/>
                    <a:pt x="143" y="21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268" name="Freeform 47">
              <a:extLst>
                <a:ext uri="{FF2B5EF4-FFF2-40B4-BE49-F238E27FC236}">
                  <a16:creationId xmlns="" xmlns:a16="http://schemas.microsoft.com/office/drawing/2014/main" id="{588AE23F-769E-4745-8BE3-5638AF64C3CF}"/>
                </a:ext>
              </a:extLst>
            </p:cNvPr>
            <p:cNvSpPr>
              <a:spLocks/>
            </p:cNvSpPr>
            <p:nvPr/>
          </p:nvSpPr>
          <p:spPr bwMode="auto">
            <a:xfrm>
              <a:off x="10425012" y="1158384"/>
              <a:ext cx="204174" cy="250912"/>
            </a:xfrm>
            <a:custGeom>
              <a:avLst/>
              <a:gdLst>
                <a:gd name="T0" fmla="*/ 2147483646 w 35"/>
                <a:gd name="T1" fmla="*/ 2147483646 h 43"/>
                <a:gd name="T2" fmla="*/ 2147483646 w 35"/>
                <a:gd name="T3" fmla="*/ 2147483646 h 43"/>
                <a:gd name="T4" fmla="*/ 2147483646 w 35"/>
                <a:gd name="T5" fmla="*/ 2147483646 h 43"/>
                <a:gd name="T6" fmla="*/ 2147483646 w 35"/>
                <a:gd name="T7" fmla="*/ 2147483646 h 43"/>
                <a:gd name="T8" fmla="*/ 2147483646 w 35"/>
                <a:gd name="T9" fmla="*/ 2147483646 h 43"/>
                <a:gd name="T10" fmla="*/ 2147483646 w 35"/>
                <a:gd name="T11" fmla="*/ 2147483646 h 43"/>
                <a:gd name="T12" fmla="*/ 2147483646 w 35"/>
                <a:gd name="T13" fmla="*/ 2147483646 h 43"/>
                <a:gd name="T14" fmla="*/ 2147483646 w 35"/>
                <a:gd name="T15" fmla="*/ 2147483646 h 43"/>
                <a:gd name="T16" fmla="*/ 2147483646 w 35"/>
                <a:gd name="T17" fmla="*/ 2147483646 h 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5" h="43">
                  <a:moveTo>
                    <a:pt x="26" y="25"/>
                  </a:moveTo>
                  <a:cubicBezTo>
                    <a:pt x="22" y="19"/>
                    <a:pt x="19" y="11"/>
                    <a:pt x="14" y="6"/>
                  </a:cubicBezTo>
                  <a:cubicBezTo>
                    <a:pt x="9" y="0"/>
                    <a:pt x="0" y="6"/>
                    <a:pt x="2" y="13"/>
                  </a:cubicBezTo>
                  <a:cubicBezTo>
                    <a:pt x="4" y="20"/>
                    <a:pt x="11" y="27"/>
                    <a:pt x="16" y="33"/>
                  </a:cubicBezTo>
                  <a:cubicBezTo>
                    <a:pt x="19" y="36"/>
                    <a:pt x="21" y="38"/>
                    <a:pt x="24" y="40"/>
                  </a:cubicBezTo>
                  <a:cubicBezTo>
                    <a:pt x="25" y="41"/>
                    <a:pt x="27" y="42"/>
                    <a:pt x="28" y="42"/>
                  </a:cubicBezTo>
                  <a:cubicBezTo>
                    <a:pt x="30" y="43"/>
                    <a:pt x="31" y="42"/>
                    <a:pt x="33" y="42"/>
                  </a:cubicBezTo>
                  <a:cubicBezTo>
                    <a:pt x="34" y="42"/>
                    <a:pt x="35" y="40"/>
                    <a:pt x="34" y="39"/>
                  </a:cubicBezTo>
                  <a:cubicBezTo>
                    <a:pt x="35" y="34"/>
                    <a:pt x="29" y="29"/>
                    <a:pt x="26" y="2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269" name="Freeform 48">
              <a:extLst>
                <a:ext uri="{FF2B5EF4-FFF2-40B4-BE49-F238E27FC236}">
                  <a16:creationId xmlns="" xmlns:a16="http://schemas.microsoft.com/office/drawing/2014/main" id="{39C8D3BC-D8A7-44EE-A29C-9ED84CBF0DD4}"/>
                </a:ext>
              </a:extLst>
            </p:cNvPr>
            <p:cNvSpPr>
              <a:spLocks/>
            </p:cNvSpPr>
            <p:nvPr/>
          </p:nvSpPr>
          <p:spPr bwMode="auto">
            <a:xfrm>
              <a:off x="10233139" y="1409295"/>
              <a:ext cx="327170" cy="186953"/>
            </a:xfrm>
            <a:custGeom>
              <a:avLst/>
              <a:gdLst>
                <a:gd name="T0" fmla="*/ 2147483646 w 56"/>
                <a:gd name="T1" fmla="*/ 2147483646 h 32"/>
                <a:gd name="T2" fmla="*/ 2147483646 w 56"/>
                <a:gd name="T3" fmla="*/ 2147483646 h 32"/>
                <a:gd name="T4" fmla="*/ 2147483646 w 56"/>
                <a:gd name="T5" fmla="*/ 2147483646 h 32"/>
                <a:gd name="T6" fmla="*/ 2147483646 w 56"/>
                <a:gd name="T7" fmla="*/ 2147483646 h 32"/>
                <a:gd name="T8" fmla="*/ 2147483646 w 56"/>
                <a:gd name="T9" fmla="*/ 2147483646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6" h="32">
                  <a:moveTo>
                    <a:pt x="52" y="23"/>
                  </a:moveTo>
                  <a:cubicBezTo>
                    <a:pt x="39" y="16"/>
                    <a:pt x="26" y="4"/>
                    <a:pt x="11" y="1"/>
                  </a:cubicBezTo>
                  <a:cubicBezTo>
                    <a:pt x="4" y="0"/>
                    <a:pt x="0" y="9"/>
                    <a:pt x="6" y="13"/>
                  </a:cubicBezTo>
                  <a:cubicBezTo>
                    <a:pt x="19" y="21"/>
                    <a:pt x="35" y="26"/>
                    <a:pt x="49" y="30"/>
                  </a:cubicBezTo>
                  <a:cubicBezTo>
                    <a:pt x="53" y="32"/>
                    <a:pt x="56" y="25"/>
                    <a:pt x="52" y="23"/>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270" name="Freeform 49">
              <a:extLst>
                <a:ext uri="{FF2B5EF4-FFF2-40B4-BE49-F238E27FC236}">
                  <a16:creationId xmlns="" xmlns:a16="http://schemas.microsoft.com/office/drawing/2014/main" id="{B1836499-859E-4084-99CB-8366E5AC538A}"/>
                </a:ext>
              </a:extLst>
            </p:cNvPr>
            <p:cNvSpPr>
              <a:spLocks/>
            </p:cNvSpPr>
            <p:nvPr/>
          </p:nvSpPr>
          <p:spPr bwMode="auto">
            <a:xfrm>
              <a:off x="10228219" y="1724164"/>
              <a:ext cx="371448" cy="105777"/>
            </a:xfrm>
            <a:custGeom>
              <a:avLst/>
              <a:gdLst>
                <a:gd name="T0" fmla="*/ 2147483646 w 64"/>
                <a:gd name="T1" fmla="*/ 0 h 18"/>
                <a:gd name="T2" fmla="*/ 2147483646 w 64"/>
                <a:gd name="T3" fmla="*/ 2147483646 h 18"/>
                <a:gd name="T4" fmla="*/ 2147483646 w 64"/>
                <a:gd name="T5" fmla="*/ 2147483646 h 18"/>
                <a:gd name="T6" fmla="*/ 2147483646 w 64"/>
                <a:gd name="T7" fmla="*/ 2147483646 h 18"/>
                <a:gd name="T8" fmla="*/ 2147483646 w 64"/>
                <a:gd name="T9" fmla="*/ 2147483646 h 18"/>
                <a:gd name="T10" fmla="*/ 2147483646 w 64"/>
                <a:gd name="T11" fmla="*/ 2147483646 h 18"/>
                <a:gd name="T12" fmla="*/ 2147483646 w 64"/>
                <a:gd name="T13" fmla="*/ 0 h 1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4" h="18">
                  <a:moveTo>
                    <a:pt x="59" y="0"/>
                  </a:moveTo>
                  <a:cubicBezTo>
                    <a:pt x="49" y="1"/>
                    <a:pt x="38" y="2"/>
                    <a:pt x="28" y="2"/>
                  </a:cubicBezTo>
                  <a:cubicBezTo>
                    <a:pt x="20" y="3"/>
                    <a:pt x="10" y="1"/>
                    <a:pt x="3" y="6"/>
                  </a:cubicBezTo>
                  <a:cubicBezTo>
                    <a:pt x="0" y="8"/>
                    <a:pt x="0" y="12"/>
                    <a:pt x="3" y="14"/>
                  </a:cubicBezTo>
                  <a:cubicBezTo>
                    <a:pt x="10" y="18"/>
                    <a:pt x="18" y="16"/>
                    <a:pt x="26" y="15"/>
                  </a:cubicBezTo>
                  <a:cubicBezTo>
                    <a:pt x="37" y="13"/>
                    <a:pt x="49" y="11"/>
                    <a:pt x="60" y="8"/>
                  </a:cubicBezTo>
                  <a:cubicBezTo>
                    <a:pt x="64" y="7"/>
                    <a:pt x="63" y="0"/>
                    <a:pt x="59" y="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sp>
        <p:nvSpPr>
          <p:cNvPr id="3" name="Rectangle 13">
            <a:extLst>
              <a:ext uri="{FF2B5EF4-FFF2-40B4-BE49-F238E27FC236}">
                <a16:creationId xmlns="" xmlns:a16="http://schemas.microsoft.com/office/drawing/2014/main" id="{23EB522F-F8B5-41EB-86F3-2B8D5D536E7D}"/>
              </a:ext>
            </a:extLst>
          </p:cNvPr>
          <p:cNvSpPr txBox="1">
            <a:spLocks noChangeArrowheads="1"/>
          </p:cNvSpPr>
          <p:nvPr/>
        </p:nvSpPr>
        <p:spPr>
          <a:xfrm>
            <a:off x="3348604" y="2448788"/>
            <a:ext cx="6243004" cy="1412240"/>
          </a:xfrm>
          <a:prstGeom prst="rect">
            <a:avLst/>
          </a:prstGeom>
        </p:spPr>
        <p:txBody>
          <a:bodyPr rIns="457200"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altLang="zh-CN" sz="7200" b="1" dirty="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13500000" scaled="1"/>
                  <a:tileRect/>
                </a:gradFill>
                <a:effectLst>
                  <a:outerShdw blurRad="50800" dist="38100" algn="l" rotWithShape="0">
                    <a:prstClr val="black">
                      <a:alpha val="40000"/>
                    </a:prstClr>
                  </a:outerShdw>
                </a:effectLst>
                <a:latin typeface="UTM Cooper Black" panose="02040603050506020204" pitchFamily="18" charset="0"/>
                <a:ea typeface="Microsoft YaHei" panose="020B0503020204020204" charset="-122"/>
                <a:cs typeface="Times New Roman" panose="02020603050405020304" pitchFamily="18" charset="0"/>
                <a:sym typeface="FZXiQian-M15S"/>
              </a:rPr>
              <a:t>TIẾNG VIỆT </a:t>
            </a:r>
          </a:p>
          <a:p>
            <a:pPr>
              <a:defRPr/>
            </a:pPr>
            <a:r>
              <a:rPr lang="en-US" altLang="zh-CN" sz="7200" b="1" dirty="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13500000" scaled="1"/>
                  <a:tileRect/>
                </a:gradFill>
                <a:effectLst>
                  <a:outerShdw blurRad="50800" dist="38100" algn="l" rotWithShape="0">
                    <a:prstClr val="black">
                      <a:alpha val="40000"/>
                    </a:prstClr>
                  </a:outerShdw>
                </a:effectLst>
                <a:latin typeface="UTM Cooper Black" panose="02040603050506020204" pitchFamily="18" charset="0"/>
                <a:ea typeface="Microsoft YaHei" panose="020B0503020204020204" charset="-122"/>
                <a:cs typeface="Times New Roman" panose="02020603050405020304" pitchFamily="18" charset="0"/>
                <a:sym typeface="FZXiQian-M15S"/>
              </a:rPr>
              <a:t>LỚP 4</a:t>
            </a:r>
          </a:p>
        </p:txBody>
      </p:sp>
    </p:spTree>
  </p:cSld>
  <p:clrMapOvr>
    <a:masterClrMapping/>
  </p:clrMapOvr>
  <p:transition spd="slow" advTm="10691">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41" presetClass="entr" presetSubtype="0" fill="hold"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anim calcmode="lin" valueType="num">
                                      <p:cBhvr>
                                        <p:cTn id="9"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gtEl>
                                      </p:cBhvr>
                                    </p:animEffect>
                                  </p:childTnLst>
                                </p:cTn>
                              </p:par>
                            </p:childTnLst>
                          </p:cTn>
                        </p:par>
                        <p:par>
                          <p:cTn id="12" fill="hold">
                            <p:stCondLst>
                              <p:cond delay="1100"/>
                            </p:stCondLst>
                            <p:childTnLst>
                              <p:par>
                                <p:cTn id="13" presetID="26" presetClass="emph" presetSubtype="0" fill="hold" nodeType="afterEffect">
                                  <p:stCondLst>
                                    <p:cond delay="0"/>
                                  </p:stCondLst>
                                  <p:iterate type="lt">
                                    <p:tmPct val="0"/>
                                  </p:iterate>
                                  <p:childTnLst>
                                    <p:animEffect transition="out" filter="fade">
                                      <p:cBhvr>
                                        <p:cTn id="14" dur="500" tmFilter="0, 0; .2, .5; .8, .5; 1, 0"/>
                                        <p:tgtEl>
                                          <p:spTgt spid="3"/>
                                        </p:tgtEl>
                                      </p:cBhvr>
                                    </p:animEffect>
                                    <p:animScale>
                                      <p:cBhvr>
                                        <p:cTn id="15" dur="250" autoRev="1" fill="hold"/>
                                        <p:tgtEl>
                                          <p:spTgt spid="3"/>
                                        </p:tgtEl>
                                      </p:cBhvr>
                                      <p:by x="105000" y="105000"/>
                                    </p:animScale>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6146"/>
                                        </p:tgtEl>
                                        <p:attrNameLst>
                                          <p:attrName>style.visibility</p:attrName>
                                        </p:attrNameLst>
                                      </p:cBhvr>
                                      <p:to>
                                        <p:strVal val="visible"/>
                                      </p:to>
                                    </p:set>
                                    <p:anim calcmode="lin" valueType="num">
                                      <p:cBhvr additive="base">
                                        <p:cTn id="20" dur="500" fill="hold"/>
                                        <p:tgtEl>
                                          <p:spTgt spid="6146"/>
                                        </p:tgtEl>
                                        <p:attrNameLst>
                                          <p:attrName>ppt_x</p:attrName>
                                        </p:attrNameLst>
                                      </p:cBhvr>
                                      <p:tavLst>
                                        <p:tav tm="0">
                                          <p:val>
                                            <p:strVal val="#ppt_x"/>
                                          </p:val>
                                        </p:tav>
                                        <p:tav tm="100000">
                                          <p:val>
                                            <p:strVal val="#ppt_x"/>
                                          </p:val>
                                        </p:tav>
                                      </p:tavLst>
                                    </p:anim>
                                    <p:anim calcmode="lin" valueType="num">
                                      <p:cBhvr additive="base">
                                        <p:cTn id="21" dur="500" fill="hold"/>
                                        <p:tgtEl>
                                          <p:spTgt spid="61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E180D4A7-C9FB-4DFB-919C-405C955672EB}">
      <p14:showEvtLst xmlns:p14="http://schemas.microsoft.com/office/powerpoint/2010/main">
        <p14:playEvt time="29" objId="4"/>
        <p14:pauseEvt time="10680" objId="4"/>
      </p14:showEvtLst>
    </p:ext>
  </p:extLs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5">
            <a:extLst>
              <a:ext uri="{FF2B5EF4-FFF2-40B4-BE49-F238E27FC236}">
                <a16:creationId xmlns="" xmlns:a16="http://schemas.microsoft.com/office/drawing/2014/main" id="{0E6EEEE7-8FE9-4A86-8068-B6B876E1BA4E}"/>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919288" y="6299200"/>
            <a:ext cx="457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3" name="Picture 5">
            <a:extLst>
              <a:ext uri="{FF2B5EF4-FFF2-40B4-BE49-F238E27FC236}">
                <a16:creationId xmlns="" xmlns:a16="http://schemas.microsoft.com/office/drawing/2014/main" id="{AE9EFD0B-E35A-4CEC-80AC-8F0605816C96}"/>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924800" y="6283325"/>
            <a:ext cx="457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4" name="Picture 2" descr="Hình ảnh Giá Vẽ Và Vẽ Tranh Hoa Văn Vẽ Tay Hoạt Hình Hoa Văn Trang Trí đẹp  Giá Vẽ Hoa Văn Trang Trí Hoạt Hình, Hoa Văn Trang Trí đẹp, Hoa">
            <a:extLst>
              <a:ext uri="{FF2B5EF4-FFF2-40B4-BE49-F238E27FC236}">
                <a16:creationId xmlns="" xmlns:a16="http://schemas.microsoft.com/office/drawing/2014/main" id="{381DAA32-699C-4BD1-BA6F-6E41F02C1D4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3432" t="6142" r="8456" b="9109"/>
          <a:stretch>
            <a:fillRect/>
          </a:stretch>
        </p:blipFill>
        <p:spPr bwMode="auto">
          <a:xfrm>
            <a:off x="2600326" y="-850900"/>
            <a:ext cx="7478713" cy="737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5" name="Picture 6" descr="Yellow Frame For Text And Check Box Royalty Free Cliparts, Vectors, And  Stock Illustration. Image 34856519.">
            <a:extLst>
              <a:ext uri="{FF2B5EF4-FFF2-40B4-BE49-F238E27FC236}">
                <a16:creationId xmlns="" xmlns:a16="http://schemas.microsoft.com/office/drawing/2014/main" id="{2DCF7C49-CEA2-4BBF-B187-2713E126E49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68576" y="4483101"/>
            <a:ext cx="7300913" cy="292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 xmlns:a16="http://schemas.microsoft.com/office/drawing/2014/main" id="{299998B0-85A3-428B-8BFC-847B4D2F99FD}"/>
              </a:ext>
            </a:extLst>
          </p:cNvPr>
          <p:cNvSpPr txBox="1">
            <a:spLocks noChangeArrowheads="1"/>
          </p:cNvSpPr>
          <p:nvPr/>
        </p:nvSpPr>
        <p:spPr bwMode="auto">
          <a:xfrm>
            <a:off x="5746751" y="5395914"/>
            <a:ext cx="2941126"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4400" u="sng" dirty="0" err="1" smtClean="0">
                <a:latin typeface="VNI-Souvir" pitchFamily="2" charset="0"/>
              </a:rPr>
              <a:t>Uống</a:t>
            </a:r>
            <a:r>
              <a:rPr lang="en-US" altLang="en-US" sz="4400" dirty="0" smtClean="0">
                <a:latin typeface="VNI-Souvir" pitchFamily="2" charset="0"/>
              </a:rPr>
              <a:t> </a:t>
            </a:r>
            <a:r>
              <a:rPr lang="en-US" altLang="en-US" sz="4400" dirty="0" err="1" smtClean="0">
                <a:latin typeface="VNI-Souvir" pitchFamily="2" charset="0"/>
              </a:rPr>
              <a:t>nước</a:t>
            </a:r>
            <a:endParaRPr lang="vi-VN" altLang="en-US" sz="4400" dirty="0"/>
          </a:p>
        </p:txBody>
      </p:sp>
      <p:pic>
        <p:nvPicPr>
          <p:cNvPr id="55304" name="Picture 8" descr="Miễn phí tiền bản quyền phim Hoạt hình - dấu chấm hỏi trắng png tải về -  Miễn phí trong suốt Màu Vàng png Tải về.">
            <a:extLst>
              <a:ext uri="{FF2B5EF4-FFF2-40B4-BE49-F238E27FC236}">
                <a16:creationId xmlns="" xmlns:a16="http://schemas.microsoft.com/office/drawing/2014/main" id="{B3D58038-9DAB-481C-9FA9-0A5F63ECC4A8}"/>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675021" y="5193662"/>
            <a:ext cx="938212"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8" name="Picture 2" descr="Clip Art Drinking Water High Res Stock Images | Shutterstock">
            <a:extLst>
              <a:ext uri="{FF2B5EF4-FFF2-40B4-BE49-F238E27FC236}">
                <a16:creationId xmlns="" xmlns:a16="http://schemas.microsoft.com/office/drawing/2014/main" id="{64F2199C-36AE-4534-AFCA-6BF09153850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989514" y="1274763"/>
            <a:ext cx="3355975" cy="387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spd="slow" advTm="24924">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xit" presetSubtype="21" fill="hold" nodeType="clickEffect">
                                  <p:stCondLst>
                                    <p:cond delay="0"/>
                                  </p:stCondLst>
                                  <p:childTnLst>
                                    <p:animEffect transition="out" filter="barn(inVertical)">
                                      <p:cBhvr>
                                        <p:cTn id="6" dur="500"/>
                                        <p:tgtEl>
                                          <p:spTgt spid="55304"/>
                                        </p:tgtEl>
                                      </p:cBhvr>
                                    </p:animEffect>
                                    <p:set>
                                      <p:cBhvr>
                                        <p:cTn id="7" dur="1" fill="hold">
                                          <p:stCondLst>
                                            <p:cond delay="499"/>
                                          </p:stCondLst>
                                        </p:cTn>
                                        <p:tgtEl>
                                          <p:spTgt spid="55304"/>
                                        </p:tgtEl>
                                        <p:attrNameLst>
                                          <p:attrName>style.visibility</p:attrName>
                                        </p:attrNameLst>
                                      </p:cBhvr>
                                      <p:to>
                                        <p:strVal val="hidden"/>
                                      </p:to>
                                    </p:set>
                                  </p:childTnLst>
                                </p:cTn>
                              </p:par>
                            </p:childTnLst>
                          </p:cTn>
                        </p:par>
                        <p:par>
                          <p:cTn id="8" fill="hold" nodeType="afterGroup">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outVertical)">
                                      <p:cBhvr>
                                        <p:cTn id="11" dur="500"/>
                                        <p:tgtEl>
                                          <p:spTgt spid="2"/>
                                        </p:tgtEl>
                                      </p:cBhvr>
                                    </p:animEffect>
                                  </p:childTnLst>
                                  <p:subTnLst>
                                    <p:audio>
                                      <p:cMediaNode>
                                        <p:cTn display="0" masterRel="sameClick">
                                          <p:stCondLst>
                                            <p:cond evt="begin" delay="0">
                                              <p:tn val="9"/>
                                            </p:cond>
                                          </p:stCondLst>
                                          <p:endCondLst>
                                            <p:cond evt="onStopAudio" delay="0">
                                              <p:tgtEl>
                                                <p:sldTgt/>
                                              </p:tgtEl>
                                            </p:cond>
                                          </p:endCondLst>
                                        </p:cTn>
                                        <p:tgtEl>
                                          <p:sndTgt r:embed="rId4"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5">
            <a:extLst>
              <a:ext uri="{FF2B5EF4-FFF2-40B4-BE49-F238E27FC236}">
                <a16:creationId xmlns="" xmlns:a16="http://schemas.microsoft.com/office/drawing/2014/main" id="{4AD20AB2-6E19-4C84-9B8A-33BDEE92A1C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19288" y="6299200"/>
            <a:ext cx="457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1" name="Picture 5">
            <a:extLst>
              <a:ext uri="{FF2B5EF4-FFF2-40B4-BE49-F238E27FC236}">
                <a16:creationId xmlns="" xmlns:a16="http://schemas.microsoft.com/office/drawing/2014/main" id="{82DF67A5-5D63-439B-8D6D-B8C614DE699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6283325"/>
            <a:ext cx="457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2" name="Picture 2" descr="Hình ảnh Giá Vẽ Và Vẽ Tranh Hoa Văn Vẽ Tay Hoạt Hình Hoa Văn Trang Trí đẹp  Giá Vẽ Hoa Văn Trang Trí Hoạt Hình, Hoa Văn Trang Trí đẹp, Hoa">
            <a:extLst>
              <a:ext uri="{FF2B5EF4-FFF2-40B4-BE49-F238E27FC236}">
                <a16:creationId xmlns="" xmlns:a16="http://schemas.microsoft.com/office/drawing/2014/main" id="{2BF52514-4B29-4C09-B633-080ED5032F7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3432" t="6142" r="8456" b="9109"/>
          <a:stretch>
            <a:fillRect/>
          </a:stretch>
        </p:blipFill>
        <p:spPr bwMode="auto">
          <a:xfrm>
            <a:off x="2598738" y="-1169987"/>
            <a:ext cx="7478713" cy="737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3" name="Picture 6" descr="Yellow Frame For Text And Check Box Royalty Free Cliparts, Vectors, And  Stock Illustration. Image 34856519.">
            <a:extLst>
              <a:ext uri="{FF2B5EF4-FFF2-40B4-BE49-F238E27FC236}">
                <a16:creationId xmlns="" xmlns:a16="http://schemas.microsoft.com/office/drawing/2014/main" id="{90368B82-7257-4454-A7BF-C60401FF3EF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82726" y="3858210"/>
            <a:ext cx="9471024" cy="3522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 xmlns:a16="http://schemas.microsoft.com/office/drawing/2014/main" id="{160E8B88-0F49-406C-B784-10A9B23DCA8E}"/>
              </a:ext>
            </a:extLst>
          </p:cNvPr>
          <p:cNvSpPr txBox="1">
            <a:spLocks noChangeArrowheads="1"/>
          </p:cNvSpPr>
          <p:nvPr/>
        </p:nvSpPr>
        <p:spPr bwMode="auto">
          <a:xfrm>
            <a:off x="5222149" y="4328526"/>
            <a:ext cx="4795800"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4400" dirty="0" err="1" smtClean="0">
                <a:latin typeface="VNI-Souvir" pitchFamily="2" charset="0"/>
              </a:rPr>
              <a:t>Dọn</a:t>
            </a:r>
            <a:r>
              <a:rPr lang="en-US" altLang="en-US" sz="4400" dirty="0" smtClean="0">
                <a:latin typeface="VNI-Souvir" pitchFamily="2" charset="0"/>
              </a:rPr>
              <a:t> </a:t>
            </a:r>
            <a:r>
              <a:rPr lang="en-US" altLang="en-US" sz="4400" dirty="0" err="1" smtClean="0">
                <a:latin typeface="VNI-Souvir" pitchFamily="2" charset="0"/>
              </a:rPr>
              <a:t>dẹp</a:t>
            </a:r>
            <a:endParaRPr lang="en-US" altLang="en-US" sz="4400" dirty="0">
              <a:latin typeface="VNI-Souvir" pitchFamily="2" charset="0"/>
            </a:endParaRPr>
          </a:p>
          <a:p>
            <a:r>
              <a:rPr lang="en-US" altLang="en-US" sz="4400" u="sng" dirty="0" err="1" smtClean="0">
                <a:latin typeface="VNI-Souvir" pitchFamily="2" charset="0"/>
              </a:rPr>
              <a:t>Nhặt</a:t>
            </a:r>
            <a:r>
              <a:rPr lang="en-US" altLang="en-US" sz="4400" dirty="0" smtClean="0">
                <a:latin typeface="VNI-Souvir" pitchFamily="2" charset="0"/>
              </a:rPr>
              <a:t> </a:t>
            </a:r>
            <a:r>
              <a:rPr lang="en-US" altLang="en-US" sz="4400" dirty="0" err="1" smtClean="0">
                <a:latin typeface="VNI-Souvir" pitchFamily="2" charset="0"/>
              </a:rPr>
              <a:t>rác</a:t>
            </a:r>
            <a:endParaRPr lang="en-US" altLang="en-US" sz="4400" dirty="0">
              <a:latin typeface="VNI-Souvir" pitchFamily="2" charset="0"/>
            </a:endParaRPr>
          </a:p>
          <a:p>
            <a:r>
              <a:rPr lang="en-US" altLang="en-US" sz="4400" u="sng" dirty="0" err="1" smtClean="0">
                <a:latin typeface="VNI-Souvir" pitchFamily="2" charset="0"/>
              </a:rPr>
              <a:t>Bảo</a:t>
            </a:r>
            <a:r>
              <a:rPr lang="en-US" altLang="en-US" sz="4400" u="sng" dirty="0" smtClean="0">
                <a:latin typeface="VNI-Souvir" pitchFamily="2" charset="0"/>
              </a:rPr>
              <a:t> </a:t>
            </a:r>
            <a:r>
              <a:rPr lang="en-US" altLang="en-US" sz="4400" u="sng" dirty="0" err="1" smtClean="0">
                <a:latin typeface="VNI-Souvir" pitchFamily="2" charset="0"/>
              </a:rPr>
              <a:t>vệ</a:t>
            </a:r>
            <a:r>
              <a:rPr lang="en-US" altLang="en-US" sz="4400" u="sng" dirty="0" smtClean="0">
                <a:latin typeface="VNI-Souvir" pitchFamily="2" charset="0"/>
              </a:rPr>
              <a:t> </a:t>
            </a:r>
            <a:r>
              <a:rPr lang="en-US" altLang="en-US" sz="4400" dirty="0" err="1" smtClean="0">
                <a:latin typeface="VNI-Souvir" pitchFamily="2" charset="0"/>
              </a:rPr>
              <a:t>môi</a:t>
            </a:r>
            <a:r>
              <a:rPr lang="en-US" altLang="en-US" sz="4400" dirty="0" smtClean="0">
                <a:latin typeface="VNI-Souvir" pitchFamily="2" charset="0"/>
              </a:rPr>
              <a:t> </a:t>
            </a:r>
            <a:r>
              <a:rPr lang="en-US" altLang="en-US" sz="4400" dirty="0" err="1" smtClean="0">
                <a:latin typeface="VNI-Souvir" pitchFamily="2" charset="0"/>
              </a:rPr>
              <a:t>trường</a:t>
            </a:r>
            <a:endParaRPr lang="vi-VN" altLang="en-US" sz="4400" dirty="0"/>
          </a:p>
        </p:txBody>
      </p:sp>
      <p:pic>
        <p:nvPicPr>
          <p:cNvPr id="55304" name="Picture 8" descr="Miễn phí tiền bản quyền phim Hoạt hình - dấu chấm hỏi trắng png tải về -  Miễn phí trong suốt Màu Vàng png Tải về.">
            <a:extLst>
              <a:ext uri="{FF2B5EF4-FFF2-40B4-BE49-F238E27FC236}">
                <a16:creationId xmlns="" xmlns:a16="http://schemas.microsoft.com/office/drawing/2014/main" id="{0FCA5BF7-35CF-4ACC-BCCB-DAA55FF7C315}"/>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986588" y="4791369"/>
            <a:ext cx="938212"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6" name="Picture 2" descr="692 Spring Clean Up Yard Illustrations &amp;amp; Clip Art - iStock">
            <a:extLst>
              <a:ext uri="{FF2B5EF4-FFF2-40B4-BE49-F238E27FC236}">
                <a16:creationId xmlns="" xmlns:a16="http://schemas.microsoft.com/office/drawing/2014/main" id="{6FD2D5D4-087F-4638-8C96-5A887023023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24301" y="903287"/>
            <a:ext cx="5159375" cy="323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Audio 3">
            <a:hlinkClick r:id="" action="ppaction://media"/>
            <a:extLst>
              <a:ext uri="{FF2B5EF4-FFF2-40B4-BE49-F238E27FC236}">
                <a16:creationId xmlns="" xmlns:a16="http://schemas.microsoft.com/office/drawing/2014/main" id="{CCF55332-20B0-4677-B489-59EDDC56372E}"/>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109200" y="6299200"/>
            <a:ext cx="4064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spd="slow" advTm="34630">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xit" presetSubtype="21" fill="hold" nodeType="clickEffect">
                                  <p:stCondLst>
                                    <p:cond delay="0"/>
                                  </p:stCondLst>
                                  <p:childTnLst>
                                    <p:animEffect transition="out" filter="barn(inVertical)">
                                      <p:cBhvr>
                                        <p:cTn id="6" dur="500"/>
                                        <p:tgtEl>
                                          <p:spTgt spid="55304"/>
                                        </p:tgtEl>
                                      </p:cBhvr>
                                    </p:animEffect>
                                    <p:set>
                                      <p:cBhvr>
                                        <p:cTn id="7" dur="1" fill="hold">
                                          <p:stCondLst>
                                            <p:cond delay="499"/>
                                          </p:stCondLst>
                                        </p:cTn>
                                        <p:tgtEl>
                                          <p:spTgt spid="55304"/>
                                        </p:tgtEl>
                                        <p:attrNameLst>
                                          <p:attrName>style.visibility</p:attrName>
                                        </p:attrNameLst>
                                      </p:cBhvr>
                                      <p:to>
                                        <p:strVal val="hidden"/>
                                      </p:to>
                                    </p:set>
                                  </p:childTnLst>
                                </p:cTn>
                              </p:par>
                            </p:childTnLst>
                          </p:cTn>
                        </p:par>
                        <p:par>
                          <p:cTn id="8" fill="hold" nodeType="afterGroup">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outVertical)">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 xmlns:a16="http://schemas.microsoft.com/office/drawing/2014/main" id="{893E1BC0-BE30-441D-B874-D3649DD30FBD}"/>
              </a:ext>
            </a:extLst>
          </p:cNvPr>
          <p:cNvGrpSpPr>
            <a:grpSpLocks/>
          </p:cNvGrpSpPr>
          <p:nvPr/>
        </p:nvGrpSpPr>
        <p:grpSpPr bwMode="auto">
          <a:xfrm>
            <a:off x="4827589" y="5549901"/>
            <a:ext cx="1836737" cy="987425"/>
            <a:chOff x="4322882" y="5260680"/>
            <a:chExt cx="2448550" cy="987720"/>
          </a:xfrm>
        </p:grpSpPr>
        <p:sp>
          <p:nvSpPr>
            <p:cNvPr id="12389" name="Freeform 32">
              <a:extLst>
                <a:ext uri="{FF2B5EF4-FFF2-40B4-BE49-F238E27FC236}">
                  <a16:creationId xmlns="" xmlns:a16="http://schemas.microsoft.com/office/drawing/2014/main" id="{DE0A9074-D0AC-4645-B742-5E96D301920E}"/>
                </a:ext>
              </a:extLst>
            </p:cNvPr>
            <p:cNvSpPr>
              <a:spLocks/>
            </p:cNvSpPr>
            <p:nvPr/>
          </p:nvSpPr>
          <p:spPr bwMode="auto">
            <a:xfrm>
              <a:off x="4356083" y="5260680"/>
              <a:ext cx="2415349" cy="973196"/>
            </a:xfrm>
            <a:custGeom>
              <a:avLst/>
              <a:gdLst>
                <a:gd name="T0" fmla="*/ 2147483646 w 492"/>
                <a:gd name="T1" fmla="*/ 2147483646 h 198"/>
                <a:gd name="T2" fmla="*/ 2147483646 w 492"/>
                <a:gd name="T3" fmla="*/ 2147483646 h 198"/>
                <a:gd name="T4" fmla="*/ 2147483646 w 492"/>
                <a:gd name="T5" fmla="*/ 2147483646 h 198"/>
                <a:gd name="T6" fmla="*/ 2147483646 w 492"/>
                <a:gd name="T7" fmla="*/ 2147483646 h 198"/>
                <a:gd name="T8" fmla="*/ 2147483646 w 492"/>
                <a:gd name="T9" fmla="*/ 2147483646 h 198"/>
                <a:gd name="T10" fmla="*/ 2147483646 w 492"/>
                <a:gd name="T11" fmla="*/ 2147483646 h 198"/>
                <a:gd name="T12" fmla="*/ 2147483646 w 492"/>
                <a:gd name="T13" fmla="*/ 2147483646 h 198"/>
                <a:gd name="T14" fmla="*/ 2147483646 w 492"/>
                <a:gd name="T15" fmla="*/ 2147483646 h 198"/>
                <a:gd name="T16" fmla="*/ 2147483646 w 492"/>
                <a:gd name="T17" fmla="*/ 2147483646 h 198"/>
                <a:gd name="T18" fmla="*/ 2147483646 w 492"/>
                <a:gd name="T19" fmla="*/ 2147483646 h 198"/>
                <a:gd name="T20" fmla="*/ 2147483646 w 492"/>
                <a:gd name="T21" fmla="*/ 2147483646 h 198"/>
                <a:gd name="T22" fmla="*/ 2147483646 w 492"/>
                <a:gd name="T23" fmla="*/ 2147483646 h 198"/>
                <a:gd name="T24" fmla="*/ 2147483646 w 492"/>
                <a:gd name="T25" fmla="*/ 2147483646 h 198"/>
                <a:gd name="T26" fmla="*/ 2147483646 w 492"/>
                <a:gd name="T27" fmla="*/ 2147483646 h 198"/>
                <a:gd name="T28" fmla="*/ 2147483646 w 492"/>
                <a:gd name="T29" fmla="*/ 2147483646 h 198"/>
                <a:gd name="T30" fmla="*/ 2147483646 w 492"/>
                <a:gd name="T31" fmla="*/ 2147483646 h 198"/>
                <a:gd name="T32" fmla="*/ 2147483646 w 492"/>
                <a:gd name="T33" fmla="*/ 2147483646 h 198"/>
                <a:gd name="T34" fmla="*/ 2147483646 w 492"/>
                <a:gd name="T35" fmla="*/ 2147483646 h 198"/>
                <a:gd name="T36" fmla="*/ 2147483646 w 492"/>
                <a:gd name="T37" fmla="*/ 2147483646 h 198"/>
                <a:gd name="T38" fmla="*/ 2147483646 w 492"/>
                <a:gd name="T39" fmla="*/ 2147483646 h 198"/>
                <a:gd name="T40" fmla="*/ 2147483646 w 492"/>
                <a:gd name="T41" fmla="*/ 2147483646 h 198"/>
                <a:gd name="T42" fmla="*/ 2147483646 w 492"/>
                <a:gd name="T43" fmla="*/ 2147483646 h 198"/>
                <a:gd name="T44" fmla="*/ 2147483646 w 492"/>
                <a:gd name="T45" fmla="*/ 2147483646 h 198"/>
                <a:gd name="T46" fmla="*/ 2147483646 w 492"/>
                <a:gd name="T47" fmla="*/ 2147483646 h 198"/>
                <a:gd name="T48" fmla="*/ 2147483646 w 492"/>
                <a:gd name="T49" fmla="*/ 2147483646 h 198"/>
                <a:gd name="T50" fmla="*/ 2147483646 w 492"/>
                <a:gd name="T51" fmla="*/ 2147483646 h 198"/>
                <a:gd name="T52" fmla="*/ 2147483646 w 492"/>
                <a:gd name="T53" fmla="*/ 2147483646 h 198"/>
                <a:gd name="T54" fmla="*/ 2147483646 w 492"/>
                <a:gd name="T55" fmla="*/ 2147483646 h 198"/>
                <a:gd name="T56" fmla="*/ 2147483646 w 492"/>
                <a:gd name="T57" fmla="*/ 2147483646 h 198"/>
                <a:gd name="T58" fmla="*/ 2147483646 w 492"/>
                <a:gd name="T59" fmla="*/ 2147483646 h 198"/>
                <a:gd name="T60" fmla="*/ 2147483646 w 492"/>
                <a:gd name="T61" fmla="*/ 2147483646 h 198"/>
                <a:gd name="T62" fmla="*/ 2147483646 w 492"/>
                <a:gd name="T63" fmla="*/ 2147483646 h 198"/>
                <a:gd name="T64" fmla="*/ 2147483646 w 492"/>
                <a:gd name="T65" fmla="*/ 2147483646 h 198"/>
                <a:gd name="T66" fmla="*/ 2147483646 w 492"/>
                <a:gd name="T67" fmla="*/ 2147483646 h 198"/>
                <a:gd name="T68" fmla="*/ 2147483646 w 492"/>
                <a:gd name="T69" fmla="*/ 2147483646 h 198"/>
                <a:gd name="T70" fmla="*/ 2147483646 w 492"/>
                <a:gd name="T71" fmla="*/ 2147483646 h 198"/>
                <a:gd name="T72" fmla="*/ 2147483646 w 492"/>
                <a:gd name="T73" fmla="*/ 2147483646 h 198"/>
                <a:gd name="T74" fmla="*/ 2147483646 w 492"/>
                <a:gd name="T75" fmla="*/ 2147483646 h 198"/>
                <a:gd name="T76" fmla="*/ 2147483646 w 492"/>
                <a:gd name="T77" fmla="*/ 2147483646 h 198"/>
                <a:gd name="T78" fmla="*/ 2147483646 w 492"/>
                <a:gd name="T79" fmla="*/ 2147483646 h 198"/>
                <a:gd name="T80" fmla="*/ 2147483646 w 492"/>
                <a:gd name="T81" fmla="*/ 2147483646 h 198"/>
                <a:gd name="T82" fmla="*/ 2147483646 w 492"/>
                <a:gd name="T83" fmla="*/ 2147483646 h 198"/>
                <a:gd name="T84" fmla="*/ 2147483646 w 492"/>
                <a:gd name="T85" fmla="*/ 2147483646 h 198"/>
                <a:gd name="T86" fmla="*/ 2147483646 w 492"/>
                <a:gd name="T87" fmla="*/ 2147483646 h 198"/>
                <a:gd name="T88" fmla="*/ 2147483646 w 492"/>
                <a:gd name="T89" fmla="*/ 2147483646 h 198"/>
                <a:gd name="T90" fmla="*/ 2147483646 w 492"/>
                <a:gd name="T91" fmla="*/ 2147483646 h 198"/>
                <a:gd name="T92" fmla="*/ 2147483646 w 492"/>
                <a:gd name="T93" fmla="*/ 2147483646 h 198"/>
                <a:gd name="T94" fmla="*/ 2147483646 w 492"/>
                <a:gd name="T95" fmla="*/ 2147483646 h 198"/>
                <a:gd name="T96" fmla="*/ 2147483646 w 492"/>
                <a:gd name="T97" fmla="*/ 2147483646 h 198"/>
                <a:gd name="T98" fmla="*/ 2147483646 w 492"/>
                <a:gd name="T99" fmla="*/ 2147483646 h 198"/>
                <a:gd name="T100" fmla="*/ 2147483646 w 492"/>
                <a:gd name="T101" fmla="*/ 2147483646 h 198"/>
                <a:gd name="T102" fmla="*/ 2147483646 w 492"/>
                <a:gd name="T103" fmla="*/ 2147483646 h 198"/>
                <a:gd name="T104" fmla="*/ 2147483646 w 492"/>
                <a:gd name="T105" fmla="*/ 2147483646 h 198"/>
                <a:gd name="T106" fmla="*/ 2147483646 w 492"/>
                <a:gd name="T107" fmla="*/ 2147483646 h 198"/>
                <a:gd name="T108" fmla="*/ 2147483646 w 492"/>
                <a:gd name="T109" fmla="*/ 2147483646 h 198"/>
                <a:gd name="T110" fmla="*/ 2147483646 w 492"/>
                <a:gd name="T111" fmla="*/ 2147483646 h 198"/>
                <a:gd name="T112" fmla="*/ 2147483646 w 492"/>
                <a:gd name="T113" fmla="*/ 2147483646 h 198"/>
                <a:gd name="T114" fmla="*/ 2147483646 w 492"/>
                <a:gd name="T115" fmla="*/ 2147483646 h 198"/>
                <a:gd name="T116" fmla="*/ 2147483646 w 492"/>
                <a:gd name="T117" fmla="*/ 2147483646 h 198"/>
                <a:gd name="T118" fmla="*/ 2147483646 w 492"/>
                <a:gd name="T119" fmla="*/ 2147483646 h 198"/>
                <a:gd name="T120" fmla="*/ 2147483646 w 492"/>
                <a:gd name="T121" fmla="*/ 2147483646 h 19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92" h="198">
                  <a:moveTo>
                    <a:pt x="484" y="60"/>
                  </a:moveTo>
                  <a:cubicBezTo>
                    <a:pt x="479" y="61"/>
                    <a:pt x="475" y="62"/>
                    <a:pt x="471" y="63"/>
                  </a:cubicBezTo>
                  <a:cubicBezTo>
                    <a:pt x="473" y="63"/>
                    <a:pt x="473" y="61"/>
                    <a:pt x="473" y="59"/>
                  </a:cubicBezTo>
                  <a:cubicBezTo>
                    <a:pt x="470" y="49"/>
                    <a:pt x="465" y="40"/>
                    <a:pt x="461" y="30"/>
                  </a:cubicBezTo>
                  <a:cubicBezTo>
                    <a:pt x="456" y="20"/>
                    <a:pt x="452" y="9"/>
                    <a:pt x="443" y="1"/>
                  </a:cubicBezTo>
                  <a:cubicBezTo>
                    <a:pt x="442" y="0"/>
                    <a:pt x="439" y="1"/>
                    <a:pt x="440" y="3"/>
                  </a:cubicBezTo>
                  <a:cubicBezTo>
                    <a:pt x="293" y="35"/>
                    <a:pt x="150" y="87"/>
                    <a:pt x="3" y="119"/>
                  </a:cubicBezTo>
                  <a:cubicBezTo>
                    <a:pt x="0" y="120"/>
                    <a:pt x="1" y="126"/>
                    <a:pt x="4" y="125"/>
                  </a:cubicBezTo>
                  <a:cubicBezTo>
                    <a:pt x="152" y="93"/>
                    <a:pt x="295" y="40"/>
                    <a:pt x="443" y="11"/>
                  </a:cubicBezTo>
                  <a:cubicBezTo>
                    <a:pt x="446" y="18"/>
                    <a:pt x="449" y="25"/>
                    <a:pt x="452" y="32"/>
                  </a:cubicBezTo>
                  <a:cubicBezTo>
                    <a:pt x="456" y="42"/>
                    <a:pt x="460" y="54"/>
                    <a:pt x="466" y="63"/>
                  </a:cubicBezTo>
                  <a:cubicBezTo>
                    <a:pt x="467" y="64"/>
                    <a:pt x="467" y="64"/>
                    <a:pt x="468" y="64"/>
                  </a:cubicBezTo>
                  <a:cubicBezTo>
                    <a:pt x="462" y="66"/>
                    <a:pt x="457" y="67"/>
                    <a:pt x="451" y="69"/>
                  </a:cubicBezTo>
                  <a:cubicBezTo>
                    <a:pt x="451" y="69"/>
                    <a:pt x="451" y="69"/>
                    <a:pt x="451" y="69"/>
                  </a:cubicBezTo>
                  <a:cubicBezTo>
                    <a:pt x="450" y="66"/>
                    <a:pt x="448" y="64"/>
                    <a:pt x="446" y="61"/>
                  </a:cubicBezTo>
                  <a:cubicBezTo>
                    <a:pt x="444" y="59"/>
                    <a:pt x="442" y="56"/>
                    <a:pt x="441" y="53"/>
                  </a:cubicBezTo>
                  <a:cubicBezTo>
                    <a:pt x="439" y="50"/>
                    <a:pt x="434" y="52"/>
                    <a:pt x="436" y="55"/>
                  </a:cubicBezTo>
                  <a:cubicBezTo>
                    <a:pt x="437" y="58"/>
                    <a:pt x="439" y="61"/>
                    <a:pt x="441" y="63"/>
                  </a:cubicBezTo>
                  <a:cubicBezTo>
                    <a:pt x="442" y="65"/>
                    <a:pt x="444" y="68"/>
                    <a:pt x="446" y="70"/>
                  </a:cubicBezTo>
                  <a:cubicBezTo>
                    <a:pt x="439" y="72"/>
                    <a:pt x="432" y="74"/>
                    <a:pt x="425" y="76"/>
                  </a:cubicBezTo>
                  <a:cubicBezTo>
                    <a:pt x="423" y="73"/>
                    <a:pt x="423" y="69"/>
                    <a:pt x="422" y="65"/>
                  </a:cubicBezTo>
                  <a:cubicBezTo>
                    <a:pt x="422" y="61"/>
                    <a:pt x="416" y="62"/>
                    <a:pt x="416" y="66"/>
                  </a:cubicBezTo>
                  <a:cubicBezTo>
                    <a:pt x="417" y="70"/>
                    <a:pt x="418" y="74"/>
                    <a:pt x="419" y="78"/>
                  </a:cubicBezTo>
                  <a:cubicBezTo>
                    <a:pt x="412" y="80"/>
                    <a:pt x="405" y="81"/>
                    <a:pt x="398" y="83"/>
                  </a:cubicBezTo>
                  <a:cubicBezTo>
                    <a:pt x="397" y="79"/>
                    <a:pt x="394" y="75"/>
                    <a:pt x="391" y="72"/>
                  </a:cubicBezTo>
                  <a:cubicBezTo>
                    <a:pt x="390" y="71"/>
                    <a:pt x="387" y="73"/>
                    <a:pt x="388" y="75"/>
                  </a:cubicBezTo>
                  <a:cubicBezTo>
                    <a:pt x="391" y="78"/>
                    <a:pt x="393" y="81"/>
                    <a:pt x="394" y="84"/>
                  </a:cubicBezTo>
                  <a:cubicBezTo>
                    <a:pt x="388" y="86"/>
                    <a:pt x="382" y="88"/>
                    <a:pt x="376" y="89"/>
                  </a:cubicBezTo>
                  <a:cubicBezTo>
                    <a:pt x="375" y="88"/>
                    <a:pt x="374" y="86"/>
                    <a:pt x="373" y="84"/>
                  </a:cubicBezTo>
                  <a:cubicBezTo>
                    <a:pt x="372" y="82"/>
                    <a:pt x="372" y="80"/>
                    <a:pt x="372" y="78"/>
                  </a:cubicBezTo>
                  <a:cubicBezTo>
                    <a:pt x="371" y="75"/>
                    <a:pt x="366" y="76"/>
                    <a:pt x="367" y="79"/>
                  </a:cubicBezTo>
                  <a:cubicBezTo>
                    <a:pt x="367" y="83"/>
                    <a:pt x="368" y="87"/>
                    <a:pt x="371" y="91"/>
                  </a:cubicBezTo>
                  <a:cubicBezTo>
                    <a:pt x="364" y="93"/>
                    <a:pt x="357" y="95"/>
                    <a:pt x="350" y="96"/>
                  </a:cubicBezTo>
                  <a:cubicBezTo>
                    <a:pt x="349" y="93"/>
                    <a:pt x="347" y="89"/>
                    <a:pt x="346" y="86"/>
                  </a:cubicBezTo>
                  <a:cubicBezTo>
                    <a:pt x="344" y="80"/>
                    <a:pt x="342" y="75"/>
                    <a:pt x="340" y="70"/>
                  </a:cubicBezTo>
                  <a:cubicBezTo>
                    <a:pt x="339" y="66"/>
                    <a:pt x="333" y="67"/>
                    <a:pt x="334" y="71"/>
                  </a:cubicBezTo>
                  <a:cubicBezTo>
                    <a:pt x="336" y="76"/>
                    <a:pt x="338" y="81"/>
                    <a:pt x="339" y="85"/>
                  </a:cubicBezTo>
                  <a:cubicBezTo>
                    <a:pt x="341" y="89"/>
                    <a:pt x="342" y="94"/>
                    <a:pt x="345" y="98"/>
                  </a:cubicBezTo>
                  <a:cubicBezTo>
                    <a:pt x="339" y="100"/>
                    <a:pt x="333" y="101"/>
                    <a:pt x="326" y="103"/>
                  </a:cubicBezTo>
                  <a:cubicBezTo>
                    <a:pt x="326" y="102"/>
                    <a:pt x="325" y="100"/>
                    <a:pt x="325" y="99"/>
                  </a:cubicBezTo>
                  <a:cubicBezTo>
                    <a:pt x="323" y="96"/>
                    <a:pt x="321" y="93"/>
                    <a:pt x="319" y="90"/>
                  </a:cubicBezTo>
                  <a:cubicBezTo>
                    <a:pt x="318" y="87"/>
                    <a:pt x="313" y="89"/>
                    <a:pt x="315" y="92"/>
                  </a:cubicBezTo>
                  <a:cubicBezTo>
                    <a:pt x="316" y="95"/>
                    <a:pt x="318" y="98"/>
                    <a:pt x="319" y="100"/>
                  </a:cubicBezTo>
                  <a:cubicBezTo>
                    <a:pt x="320" y="102"/>
                    <a:pt x="321" y="103"/>
                    <a:pt x="321" y="104"/>
                  </a:cubicBezTo>
                  <a:cubicBezTo>
                    <a:pt x="317" y="106"/>
                    <a:pt x="313" y="107"/>
                    <a:pt x="308" y="108"/>
                  </a:cubicBezTo>
                  <a:cubicBezTo>
                    <a:pt x="306" y="103"/>
                    <a:pt x="304" y="98"/>
                    <a:pt x="301" y="93"/>
                  </a:cubicBezTo>
                  <a:cubicBezTo>
                    <a:pt x="300" y="90"/>
                    <a:pt x="294" y="93"/>
                    <a:pt x="296" y="96"/>
                  </a:cubicBezTo>
                  <a:cubicBezTo>
                    <a:pt x="298" y="101"/>
                    <a:pt x="300" y="105"/>
                    <a:pt x="302" y="110"/>
                  </a:cubicBezTo>
                  <a:cubicBezTo>
                    <a:pt x="295" y="112"/>
                    <a:pt x="287" y="114"/>
                    <a:pt x="280" y="116"/>
                  </a:cubicBezTo>
                  <a:cubicBezTo>
                    <a:pt x="280" y="116"/>
                    <a:pt x="280" y="116"/>
                    <a:pt x="280" y="116"/>
                  </a:cubicBezTo>
                  <a:cubicBezTo>
                    <a:pt x="278" y="111"/>
                    <a:pt x="276" y="107"/>
                    <a:pt x="275" y="102"/>
                  </a:cubicBezTo>
                  <a:cubicBezTo>
                    <a:pt x="275" y="99"/>
                    <a:pt x="271" y="99"/>
                    <a:pt x="271" y="102"/>
                  </a:cubicBezTo>
                  <a:cubicBezTo>
                    <a:pt x="271" y="108"/>
                    <a:pt x="273" y="113"/>
                    <a:pt x="275" y="117"/>
                  </a:cubicBezTo>
                  <a:cubicBezTo>
                    <a:pt x="268" y="119"/>
                    <a:pt x="262" y="121"/>
                    <a:pt x="256" y="123"/>
                  </a:cubicBezTo>
                  <a:cubicBezTo>
                    <a:pt x="255" y="121"/>
                    <a:pt x="255" y="120"/>
                    <a:pt x="254" y="118"/>
                  </a:cubicBezTo>
                  <a:cubicBezTo>
                    <a:pt x="254" y="115"/>
                    <a:pt x="253" y="112"/>
                    <a:pt x="252" y="109"/>
                  </a:cubicBezTo>
                  <a:cubicBezTo>
                    <a:pt x="250" y="106"/>
                    <a:pt x="246" y="108"/>
                    <a:pt x="247" y="112"/>
                  </a:cubicBezTo>
                  <a:cubicBezTo>
                    <a:pt x="248" y="114"/>
                    <a:pt x="249" y="117"/>
                    <a:pt x="250" y="120"/>
                  </a:cubicBezTo>
                  <a:cubicBezTo>
                    <a:pt x="250" y="121"/>
                    <a:pt x="250" y="123"/>
                    <a:pt x="251" y="124"/>
                  </a:cubicBezTo>
                  <a:cubicBezTo>
                    <a:pt x="244" y="126"/>
                    <a:pt x="238" y="128"/>
                    <a:pt x="232" y="129"/>
                  </a:cubicBezTo>
                  <a:cubicBezTo>
                    <a:pt x="231" y="127"/>
                    <a:pt x="230" y="124"/>
                    <a:pt x="229" y="121"/>
                  </a:cubicBezTo>
                  <a:cubicBezTo>
                    <a:pt x="227" y="116"/>
                    <a:pt x="226" y="110"/>
                    <a:pt x="224" y="105"/>
                  </a:cubicBezTo>
                  <a:cubicBezTo>
                    <a:pt x="224" y="102"/>
                    <a:pt x="219" y="103"/>
                    <a:pt x="220" y="106"/>
                  </a:cubicBezTo>
                  <a:cubicBezTo>
                    <a:pt x="221" y="111"/>
                    <a:pt x="223" y="117"/>
                    <a:pt x="224" y="123"/>
                  </a:cubicBezTo>
                  <a:cubicBezTo>
                    <a:pt x="225" y="125"/>
                    <a:pt x="226" y="128"/>
                    <a:pt x="227" y="131"/>
                  </a:cubicBezTo>
                  <a:cubicBezTo>
                    <a:pt x="221" y="133"/>
                    <a:pt x="215" y="134"/>
                    <a:pt x="210" y="136"/>
                  </a:cubicBezTo>
                  <a:cubicBezTo>
                    <a:pt x="209" y="135"/>
                    <a:pt x="209" y="134"/>
                    <a:pt x="208" y="134"/>
                  </a:cubicBezTo>
                  <a:cubicBezTo>
                    <a:pt x="207" y="130"/>
                    <a:pt x="206" y="127"/>
                    <a:pt x="205" y="124"/>
                  </a:cubicBezTo>
                  <a:cubicBezTo>
                    <a:pt x="204" y="121"/>
                    <a:pt x="199" y="122"/>
                    <a:pt x="200" y="125"/>
                  </a:cubicBezTo>
                  <a:cubicBezTo>
                    <a:pt x="201" y="129"/>
                    <a:pt x="202" y="133"/>
                    <a:pt x="203" y="136"/>
                  </a:cubicBezTo>
                  <a:cubicBezTo>
                    <a:pt x="203" y="137"/>
                    <a:pt x="204" y="137"/>
                    <a:pt x="204" y="137"/>
                  </a:cubicBezTo>
                  <a:cubicBezTo>
                    <a:pt x="198" y="139"/>
                    <a:pt x="192" y="141"/>
                    <a:pt x="186" y="143"/>
                  </a:cubicBezTo>
                  <a:cubicBezTo>
                    <a:pt x="185" y="139"/>
                    <a:pt x="183" y="135"/>
                    <a:pt x="181" y="131"/>
                  </a:cubicBezTo>
                  <a:cubicBezTo>
                    <a:pt x="180" y="129"/>
                    <a:pt x="176" y="131"/>
                    <a:pt x="177" y="133"/>
                  </a:cubicBezTo>
                  <a:cubicBezTo>
                    <a:pt x="178" y="136"/>
                    <a:pt x="179" y="138"/>
                    <a:pt x="180" y="141"/>
                  </a:cubicBezTo>
                  <a:cubicBezTo>
                    <a:pt x="181" y="142"/>
                    <a:pt x="181" y="143"/>
                    <a:pt x="182" y="144"/>
                  </a:cubicBezTo>
                  <a:cubicBezTo>
                    <a:pt x="176" y="145"/>
                    <a:pt x="171" y="147"/>
                    <a:pt x="165" y="148"/>
                  </a:cubicBezTo>
                  <a:cubicBezTo>
                    <a:pt x="165" y="148"/>
                    <a:pt x="165" y="148"/>
                    <a:pt x="165" y="148"/>
                  </a:cubicBezTo>
                  <a:cubicBezTo>
                    <a:pt x="163" y="145"/>
                    <a:pt x="161" y="141"/>
                    <a:pt x="161" y="137"/>
                  </a:cubicBezTo>
                  <a:cubicBezTo>
                    <a:pt x="160" y="133"/>
                    <a:pt x="155" y="135"/>
                    <a:pt x="155" y="138"/>
                  </a:cubicBezTo>
                  <a:cubicBezTo>
                    <a:pt x="156" y="142"/>
                    <a:pt x="157" y="147"/>
                    <a:pt x="159" y="150"/>
                  </a:cubicBezTo>
                  <a:cubicBezTo>
                    <a:pt x="155" y="151"/>
                    <a:pt x="150" y="153"/>
                    <a:pt x="146" y="154"/>
                  </a:cubicBezTo>
                  <a:cubicBezTo>
                    <a:pt x="145" y="152"/>
                    <a:pt x="144" y="150"/>
                    <a:pt x="142" y="148"/>
                  </a:cubicBezTo>
                  <a:cubicBezTo>
                    <a:pt x="141" y="145"/>
                    <a:pt x="140" y="143"/>
                    <a:pt x="138" y="140"/>
                  </a:cubicBezTo>
                  <a:cubicBezTo>
                    <a:pt x="138" y="137"/>
                    <a:pt x="133" y="137"/>
                    <a:pt x="134" y="141"/>
                  </a:cubicBezTo>
                  <a:cubicBezTo>
                    <a:pt x="135" y="144"/>
                    <a:pt x="136" y="147"/>
                    <a:pt x="137" y="150"/>
                  </a:cubicBezTo>
                  <a:cubicBezTo>
                    <a:pt x="138" y="152"/>
                    <a:pt x="139" y="154"/>
                    <a:pt x="140" y="156"/>
                  </a:cubicBezTo>
                  <a:cubicBezTo>
                    <a:pt x="134" y="158"/>
                    <a:pt x="127" y="160"/>
                    <a:pt x="121" y="161"/>
                  </a:cubicBezTo>
                  <a:cubicBezTo>
                    <a:pt x="120" y="157"/>
                    <a:pt x="118" y="153"/>
                    <a:pt x="116" y="149"/>
                  </a:cubicBezTo>
                  <a:cubicBezTo>
                    <a:pt x="115" y="145"/>
                    <a:pt x="114" y="141"/>
                    <a:pt x="114" y="136"/>
                  </a:cubicBezTo>
                  <a:cubicBezTo>
                    <a:pt x="114" y="134"/>
                    <a:pt x="111" y="134"/>
                    <a:pt x="111" y="136"/>
                  </a:cubicBezTo>
                  <a:cubicBezTo>
                    <a:pt x="110" y="144"/>
                    <a:pt x="111" y="157"/>
                    <a:pt x="118" y="162"/>
                  </a:cubicBezTo>
                  <a:cubicBezTo>
                    <a:pt x="112" y="164"/>
                    <a:pt x="106" y="166"/>
                    <a:pt x="101" y="167"/>
                  </a:cubicBezTo>
                  <a:cubicBezTo>
                    <a:pt x="99" y="164"/>
                    <a:pt x="97" y="161"/>
                    <a:pt x="94" y="158"/>
                  </a:cubicBezTo>
                  <a:cubicBezTo>
                    <a:pt x="93" y="157"/>
                    <a:pt x="91" y="159"/>
                    <a:pt x="92" y="160"/>
                  </a:cubicBezTo>
                  <a:cubicBezTo>
                    <a:pt x="94" y="162"/>
                    <a:pt x="95" y="164"/>
                    <a:pt x="96" y="166"/>
                  </a:cubicBezTo>
                  <a:cubicBezTo>
                    <a:pt x="96" y="167"/>
                    <a:pt x="96" y="168"/>
                    <a:pt x="96" y="169"/>
                  </a:cubicBezTo>
                  <a:cubicBezTo>
                    <a:pt x="94" y="170"/>
                    <a:pt x="91" y="170"/>
                    <a:pt x="88" y="171"/>
                  </a:cubicBezTo>
                  <a:cubicBezTo>
                    <a:pt x="87" y="170"/>
                    <a:pt x="86" y="169"/>
                    <a:pt x="85" y="167"/>
                  </a:cubicBezTo>
                  <a:cubicBezTo>
                    <a:pt x="84" y="165"/>
                    <a:pt x="84" y="163"/>
                    <a:pt x="83" y="161"/>
                  </a:cubicBezTo>
                  <a:cubicBezTo>
                    <a:pt x="83" y="158"/>
                    <a:pt x="79" y="159"/>
                    <a:pt x="79" y="162"/>
                  </a:cubicBezTo>
                  <a:cubicBezTo>
                    <a:pt x="80" y="164"/>
                    <a:pt x="81" y="167"/>
                    <a:pt x="82" y="169"/>
                  </a:cubicBezTo>
                  <a:cubicBezTo>
                    <a:pt x="82" y="170"/>
                    <a:pt x="83" y="171"/>
                    <a:pt x="84" y="173"/>
                  </a:cubicBezTo>
                  <a:cubicBezTo>
                    <a:pt x="81" y="173"/>
                    <a:pt x="79" y="174"/>
                    <a:pt x="76" y="175"/>
                  </a:cubicBezTo>
                  <a:cubicBezTo>
                    <a:pt x="75" y="173"/>
                    <a:pt x="74" y="172"/>
                    <a:pt x="73" y="171"/>
                  </a:cubicBezTo>
                  <a:cubicBezTo>
                    <a:pt x="72" y="169"/>
                    <a:pt x="71" y="167"/>
                    <a:pt x="71" y="165"/>
                  </a:cubicBezTo>
                  <a:cubicBezTo>
                    <a:pt x="70" y="162"/>
                    <a:pt x="66" y="163"/>
                    <a:pt x="66" y="166"/>
                  </a:cubicBezTo>
                  <a:cubicBezTo>
                    <a:pt x="67" y="168"/>
                    <a:pt x="68" y="171"/>
                    <a:pt x="69" y="173"/>
                  </a:cubicBezTo>
                  <a:cubicBezTo>
                    <a:pt x="69" y="174"/>
                    <a:pt x="70" y="175"/>
                    <a:pt x="71" y="176"/>
                  </a:cubicBezTo>
                  <a:cubicBezTo>
                    <a:pt x="67" y="178"/>
                    <a:pt x="63" y="179"/>
                    <a:pt x="60" y="180"/>
                  </a:cubicBezTo>
                  <a:cubicBezTo>
                    <a:pt x="60" y="180"/>
                    <a:pt x="60" y="180"/>
                    <a:pt x="60" y="180"/>
                  </a:cubicBezTo>
                  <a:cubicBezTo>
                    <a:pt x="60" y="178"/>
                    <a:pt x="59" y="177"/>
                    <a:pt x="58" y="176"/>
                  </a:cubicBezTo>
                  <a:cubicBezTo>
                    <a:pt x="56" y="173"/>
                    <a:pt x="54" y="170"/>
                    <a:pt x="52" y="166"/>
                  </a:cubicBezTo>
                  <a:cubicBezTo>
                    <a:pt x="51" y="165"/>
                    <a:pt x="49" y="166"/>
                    <a:pt x="49" y="168"/>
                  </a:cubicBezTo>
                  <a:cubicBezTo>
                    <a:pt x="51" y="172"/>
                    <a:pt x="53" y="177"/>
                    <a:pt x="56" y="180"/>
                  </a:cubicBezTo>
                  <a:cubicBezTo>
                    <a:pt x="57" y="181"/>
                    <a:pt x="57" y="181"/>
                    <a:pt x="57" y="181"/>
                  </a:cubicBezTo>
                  <a:cubicBezTo>
                    <a:pt x="46" y="184"/>
                    <a:pt x="35" y="187"/>
                    <a:pt x="24" y="191"/>
                  </a:cubicBezTo>
                  <a:cubicBezTo>
                    <a:pt x="20" y="192"/>
                    <a:pt x="21" y="198"/>
                    <a:pt x="25" y="197"/>
                  </a:cubicBezTo>
                  <a:cubicBezTo>
                    <a:pt x="86" y="179"/>
                    <a:pt x="148" y="162"/>
                    <a:pt x="209" y="145"/>
                  </a:cubicBezTo>
                  <a:cubicBezTo>
                    <a:pt x="209" y="145"/>
                    <a:pt x="209" y="145"/>
                    <a:pt x="209" y="145"/>
                  </a:cubicBezTo>
                  <a:cubicBezTo>
                    <a:pt x="210" y="145"/>
                    <a:pt x="211" y="145"/>
                    <a:pt x="212" y="144"/>
                  </a:cubicBezTo>
                  <a:cubicBezTo>
                    <a:pt x="303" y="119"/>
                    <a:pt x="394" y="94"/>
                    <a:pt x="486" y="71"/>
                  </a:cubicBezTo>
                  <a:cubicBezTo>
                    <a:pt x="492" y="69"/>
                    <a:pt x="490" y="58"/>
                    <a:pt x="484" y="6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solidFill>
                  <a:prstClr val="black"/>
                </a:solidFill>
              </a:endParaRPr>
            </a:p>
          </p:txBody>
        </p:sp>
        <p:sp>
          <p:nvSpPr>
            <p:cNvPr id="12390" name="Freeform 33">
              <a:extLst>
                <a:ext uri="{FF2B5EF4-FFF2-40B4-BE49-F238E27FC236}">
                  <a16:creationId xmlns="" xmlns:a16="http://schemas.microsoft.com/office/drawing/2014/main" id="{AA65227D-E9EC-44D6-A20A-DE69A18D464D}"/>
                </a:ext>
              </a:extLst>
            </p:cNvPr>
            <p:cNvSpPr>
              <a:spLocks/>
            </p:cNvSpPr>
            <p:nvPr/>
          </p:nvSpPr>
          <p:spPr bwMode="auto">
            <a:xfrm>
              <a:off x="4322882" y="5835466"/>
              <a:ext cx="130728" cy="412934"/>
            </a:xfrm>
            <a:custGeom>
              <a:avLst/>
              <a:gdLst>
                <a:gd name="T0" fmla="*/ 2147483646 w 27"/>
                <a:gd name="T1" fmla="*/ 2147483646 h 84"/>
                <a:gd name="T2" fmla="*/ 2147483646 w 27"/>
                <a:gd name="T3" fmla="*/ 2147483646 h 84"/>
                <a:gd name="T4" fmla="*/ 2147483646 w 27"/>
                <a:gd name="T5" fmla="*/ 2147483646 h 84"/>
                <a:gd name="T6" fmla="*/ 0 w 27"/>
                <a:gd name="T7" fmla="*/ 2147483646 h 84"/>
                <a:gd name="T8" fmla="*/ 2147483646 w 27"/>
                <a:gd name="T9" fmla="*/ 2147483646 h 84"/>
                <a:gd name="T10" fmla="*/ 2147483646 w 27"/>
                <a:gd name="T11" fmla="*/ 2147483646 h 84"/>
                <a:gd name="T12" fmla="*/ 2147483646 w 27"/>
                <a:gd name="T13" fmla="*/ 2147483646 h 8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7" h="84">
                  <a:moveTo>
                    <a:pt x="26" y="77"/>
                  </a:moveTo>
                  <a:cubicBezTo>
                    <a:pt x="24" y="64"/>
                    <a:pt x="19" y="52"/>
                    <a:pt x="16" y="40"/>
                  </a:cubicBezTo>
                  <a:cubicBezTo>
                    <a:pt x="13" y="28"/>
                    <a:pt x="10" y="15"/>
                    <a:pt x="6" y="3"/>
                  </a:cubicBezTo>
                  <a:cubicBezTo>
                    <a:pt x="5" y="0"/>
                    <a:pt x="0" y="2"/>
                    <a:pt x="0" y="6"/>
                  </a:cubicBezTo>
                  <a:cubicBezTo>
                    <a:pt x="2" y="19"/>
                    <a:pt x="4" y="33"/>
                    <a:pt x="7" y="46"/>
                  </a:cubicBezTo>
                  <a:cubicBezTo>
                    <a:pt x="9" y="57"/>
                    <a:pt x="11" y="72"/>
                    <a:pt x="19" y="81"/>
                  </a:cubicBezTo>
                  <a:cubicBezTo>
                    <a:pt x="22" y="84"/>
                    <a:pt x="27" y="81"/>
                    <a:pt x="26" y="77"/>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solidFill>
                  <a:prstClr val="black"/>
                </a:solidFill>
              </a:endParaRPr>
            </a:p>
          </p:txBody>
        </p:sp>
        <p:sp>
          <p:nvSpPr>
            <p:cNvPr id="12391" name="Freeform 34">
              <a:extLst>
                <a:ext uri="{FF2B5EF4-FFF2-40B4-BE49-F238E27FC236}">
                  <a16:creationId xmlns="" xmlns:a16="http://schemas.microsoft.com/office/drawing/2014/main" id="{4AADDD24-A76A-49C1-A214-3D96B5DDCCE7}"/>
                </a:ext>
              </a:extLst>
            </p:cNvPr>
            <p:cNvSpPr>
              <a:spLocks/>
            </p:cNvSpPr>
            <p:nvPr/>
          </p:nvSpPr>
          <p:spPr bwMode="auto">
            <a:xfrm>
              <a:off x="4517936" y="6036746"/>
              <a:ext cx="68477" cy="128653"/>
            </a:xfrm>
            <a:custGeom>
              <a:avLst/>
              <a:gdLst>
                <a:gd name="T0" fmla="*/ 2147483646 w 14"/>
                <a:gd name="T1" fmla="*/ 2147483646 h 26"/>
                <a:gd name="T2" fmla="*/ 2147483646 w 14"/>
                <a:gd name="T3" fmla="*/ 2147483646 h 26"/>
                <a:gd name="T4" fmla="*/ 2147483646 w 14"/>
                <a:gd name="T5" fmla="*/ 2147483646 h 26"/>
                <a:gd name="T6" fmla="*/ 0 w 14"/>
                <a:gd name="T7" fmla="*/ 2147483646 h 26"/>
                <a:gd name="T8" fmla="*/ 2147483646 w 14"/>
                <a:gd name="T9" fmla="*/ 2147483646 h 26"/>
                <a:gd name="T10" fmla="*/ 2147483646 w 14"/>
                <a:gd name="T11" fmla="*/ 2147483646 h 26"/>
                <a:gd name="T12" fmla="*/ 2147483646 w 14"/>
                <a:gd name="T13" fmla="*/ 2147483646 h 2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 h="26">
                  <a:moveTo>
                    <a:pt x="13" y="25"/>
                  </a:moveTo>
                  <a:cubicBezTo>
                    <a:pt x="12" y="21"/>
                    <a:pt x="9" y="18"/>
                    <a:pt x="7" y="15"/>
                  </a:cubicBezTo>
                  <a:cubicBezTo>
                    <a:pt x="4" y="11"/>
                    <a:pt x="3" y="6"/>
                    <a:pt x="2" y="1"/>
                  </a:cubicBezTo>
                  <a:cubicBezTo>
                    <a:pt x="1" y="0"/>
                    <a:pt x="0" y="1"/>
                    <a:pt x="0" y="2"/>
                  </a:cubicBezTo>
                  <a:cubicBezTo>
                    <a:pt x="1" y="6"/>
                    <a:pt x="2" y="11"/>
                    <a:pt x="4" y="15"/>
                  </a:cubicBezTo>
                  <a:cubicBezTo>
                    <a:pt x="6" y="18"/>
                    <a:pt x="8" y="24"/>
                    <a:pt x="12" y="26"/>
                  </a:cubicBezTo>
                  <a:cubicBezTo>
                    <a:pt x="13" y="26"/>
                    <a:pt x="14" y="25"/>
                    <a:pt x="13" y="2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solidFill>
                  <a:prstClr val="black"/>
                </a:solidFill>
              </a:endParaRPr>
            </a:p>
          </p:txBody>
        </p:sp>
      </p:grpSp>
      <p:grpSp>
        <p:nvGrpSpPr>
          <p:cNvPr id="8" name="组合 7">
            <a:extLst>
              <a:ext uri="{FF2B5EF4-FFF2-40B4-BE49-F238E27FC236}">
                <a16:creationId xmlns="" xmlns:a16="http://schemas.microsoft.com/office/drawing/2014/main" id="{2DA6F432-8F97-4026-9538-1F2347A08B73}"/>
              </a:ext>
            </a:extLst>
          </p:cNvPr>
          <p:cNvGrpSpPr>
            <a:grpSpLocks/>
          </p:cNvGrpSpPr>
          <p:nvPr/>
        </p:nvGrpSpPr>
        <p:grpSpPr bwMode="auto">
          <a:xfrm>
            <a:off x="1747838" y="200025"/>
            <a:ext cx="844550" cy="1263650"/>
            <a:chOff x="199774" y="515057"/>
            <a:chExt cx="2326121" cy="2608329"/>
          </a:xfrm>
        </p:grpSpPr>
        <p:sp>
          <p:nvSpPr>
            <p:cNvPr id="12382" name="Freeform 19">
              <a:extLst>
                <a:ext uri="{FF2B5EF4-FFF2-40B4-BE49-F238E27FC236}">
                  <a16:creationId xmlns="" xmlns:a16="http://schemas.microsoft.com/office/drawing/2014/main" id="{7B69CCA6-6BE9-4221-91BE-FCC54B400E2A}"/>
                </a:ext>
              </a:extLst>
            </p:cNvPr>
            <p:cNvSpPr>
              <a:spLocks noEditPoints="1"/>
            </p:cNvSpPr>
            <p:nvPr/>
          </p:nvSpPr>
          <p:spPr bwMode="auto">
            <a:xfrm>
              <a:off x="691558" y="784813"/>
              <a:ext cx="1460830" cy="1817737"/>
            </a:xfrm>
            <a:custGeom>
              <a:avLst/>
              <a:gdLst>
                <a:gd name="T0" fmla="*/ 2147483646 w 298"/>
                <a:gd name="T1" fmla="*/ 2147483646 h 370"/>
                <a:gd name="T2" fmla="*/ 2147483646 w 298"/>
                <a:gd name="T3" fmla="*/ 2147483646 h 370"/>
                <a:gd name="T4" fmla="*/ 2147483646 w 298"/>
                <a:gd name="T5" fmla="*/ 2147483646 h 370"/>
                <a:gd name="T6" fmla="*/ 2147483646 w 298"/>
                <a:gd name="T7" fmla="*/ 2147483646 h 370"/>
                <a:gd name="T8" fmla="*/ 2147483646 w 298"/>
                <a:gd name="T9" fmla="*/ 2147483646 h 370"/>
                <a:gd name="T10" fmla="*/ 2147483646 w 298"/>
                <a:gd name="T11" fmla="*/ 2147483646 h 370"/>
                <a:gd name="T12" fmla="*/ 2147483646 w 298"/>
                <a:gd name="T13" fmla="*/ 2147483646 h 370"/>
                <a:gd name="T14" fmla="*/ 2147483646 w 298"/>
                <a:gd name="T15" fmla="*/ 2147483646 h 370"/>
                <a:gd name="T16" fmla="*/ 2147483646 w 298"/>
                <a:gd name="T17" fmla="*/ 2147483646 h 370"/>
                <a:gd name="T18" fmla="*/ 2147483646 w 298"/>
                <a:gd name="T19" fmla="*/ 2147483646 h 370"/>
                <a:gd name="T20" fmla="*/ 2147483646 w 298"/>
                <a:gd name="T21" fmla="*/ 2147483646 h 370"/>
                <a:gd name="T22" fmla="*/ 2147483646 w 298"/>
                <a:gd name="T23" fmla="*/ 2147483646 h 370"/>
                <a:gd name="T24" fmla="*/ 2147483646 w 298"/>
                <a:gd name="T25" fmla="*/ 2147483646 h 370"/>
                <a:gd name="T26" fmla="*/ 2147483646 w 298"/>
                <a:gd name="T27" fmla="*/ 2147483646 h 370"/>
                <a:gd name="T28" fmla="*/ 2147483646 w 298"/>
                <a:gd name="T29" fmla="*/ 2147483646 h 370"/>
                <a:gd name="T30" fmla="*/ 2147483646 w 298"/>
                <a:gd name="T31" fmla="*/ 2147483646 h 370"/>
                <a:gd name="T32" fmla="*/ 2147483646 w 298"/>
                <a:gd name="T33" fmla="*/ 2147483646 h 370"/>
                <a:gd name="T34" fmla="*/ 2147483646 w 298"/>
                <a:gd name="T35" fmla="*/ 2147483646 h 370"/>
                <a:gd name="T36" fmla="*/ 2147483646 w 298"/>
                <a:gd name="T37" fmla="*/ 2147483646 h 370"/>
                <a:gd name="T38" fmla="*/ 2147483646 w 298"/>
                <a:gd name="T39" fmla="*/ 2147483646 h 370"/>
                <a:gd name="T40" fmla="*/ 2147483646 w 298"/>
                <a:gd name="T41" fmla="*/ 2147483646 h 370"/>
                <a:gd name="T42" fmla="*/ 2147483646 w 298"/>
                <a:gd name="T43" fmla="*/ 2147483646 h 370"/>
                <a:gd name="T44" fmla="*/ 2147483646 w 298"/>
                <a:gd name="T45" fmla="*/ 2147483646 h 370"/>
                <a:gd name="T46" fmla="*/ 2147483646 w 298"/>
                <a:gd name="T47" fmla="*/ 2147483646 h 370"/>
                <a:gd name="T48" fmla="*/ 2147483646 w 298"/>
                <a:gd name="T49" fmla="*/ 2147483646 h 370"/>
                <a:gd name="T50" fmla="*/ 2147483646 w 298"/>
                <a:gd name="T51" fmla="*/ 2147483646 h 370"/>
                <a:gd name="T52" fmla="*/ 2147483646 w 298"/>
                <a:gd name="T53" fmla="*/ 2147483646 h 370"/>
                <a:gd name="T54" fmla="*/ 2147483646 w 298"/>
                <a:gd name="T55" fmla="*/ 2147483646 h 370"/>
                <a:gd name="T56" fmla="*/ 2147483646 w 298"/>
                <a:gd name="T57" fmla="*/ 2147483646 h 370"/>
                <a:gd name="T58" fmla="*/ 2147483646 w 298"/>
                <a:gd name="T59" fmla="*/ 2147483646 h 370"/>
                <a:gd name="T60" fmla="*/ 2147483646 w 298"/>
                <a:gd name="T61" fmla="*/ 2147483646 h 370"/>
                <a:gd name="T62" fmla="*/ 2147483646 w 298"/>
                <a:gd name="T63" fmla="*/ 2147483646 h 370"/>
                <a:gd name="T64" fmla="*/ 2147483646 w 298"/>
                <a:gd name="T65" fmla="*/ 2147483646 h 370"/>
                <a:gd name="T66" fmla="*/ 2147483646 w 298"/>
                <a:gd name="T67" fmla="*/ 2147483646 h 370"/>
                <a:gd name="T68" fmla="*/ 2147483646 w 298"/>
                <a:gd name="T69" fmla="*/ 2147483646 h 370"/>
                <a:gd name="T70" fmla="*/ 2147483646 w 298"/>
                <a:gd name="T71" fmla="*/ 2147483646 h 370"/>
                <a:gd name="T72" fmla="*/ 2147483646 w 298"/>
                <a:gd name="T73" fmla="*/ 2147483646 h 370"/>
                <a:gd name="T74" fmla="*/ 2147483646 w 298"/>
                <a:gd name="T75" fmla="*/ 2147483646 h 370"/>
                <a:gd name="T76" fmla="*/ 2147483646 w 298"/>
                <a:gd name="T77" fmla="*/ 2147483646 h 370"/>
                <a:gd name="T78" fmla="*/ 2147483646 w 298"/>
                <a:gd name="T79" fmla="*/ 2147483646 h 370"/>
                <a:gd name="T80" fmla="*/ 2147483646 w 298"/>
                <a:gd name="T81" fmla="*/ 2147483646 h 370"/>
                <a:gd name="T82" fmla="*/ 2147483646 w 298"/>
                <a:gd name="T83" fmla="*/ 2147483646 h 370"/>
                <a:gd name="T84" fmla="*/ 2147483646 w 298"/>
                <a:gd name="T85" fmla="*/ 2147483646 h 370"/>
                <a:gd name="T86" fmla="*/ 2147483646 w 298"/>
                <a:gd name="T87" fmla="*/ 2147483646 h 370"/>
                <a:gd name="T88" fmla="*/ 2147483646 w 298"/>
                <a:gd name="T89" fmla="*/ 2147483646 h 370"/>
                <a:gd name="T90" fmla="*/ 2147483646 w 298"/>
                <a:gd name="T91" fmla="*/ 2147483646 h 370"/>
                <a:gd name="T92" fmla="*/ 2147483646 w 298"/>
                <a:gd name="T93" fmla="*/ 2147483646 h 370"/>
                <a:gd name="T94" fmla="*/ 2147483646 w 298"/>
                <a:gd name="T95" fmla="*/ 2147483646 h 370"/>
                <a:gd name="T96" fmla="*/ 2147483646 w 298"/>
                <a:gd name="T97" fmla="*/ 2147483646 h 370"/>
                <a:gd name="T98" fmla="*/ 2147483646 w 298"/>
                <a:gd name="T99" fmla="*/ 2147483646 h 370"/>
                <a:gd name="T100" fmla="*/ 2147483646 w 298"/>
                <a:gd name="T101" fmla="*/ 2147483646 h 370"/>
                <a:gd name="T102" fmla="*/ 2147483646 w 298"/>
                <a:gd name="T103" fmla="*/ 2147483646 h 370"/>
                <a:gd name="T104" fmla="*/ 2147483646 w 298"/>
                <a:gd name="T105" fmla="*/ 2147483646 h 370"/>
                <a:gd name="T106" fmla="*/ 2147483646 w 298"/>
                <a:gd name="T107" fmla="*/ 2147483646 h 370"/>
                <a:gd name="T108" fmla="*/ 2147483646 w 298"/>
                <a:gd name="T109" fmla="*/ 2147483646 h 370"/>
                <a:gd name="T110" fmla="*/ 2147483646 w 298"/>
                <a:gd name="T111" fmla="*/ 2147483646 h 370"/>
                <a:gd name="T112" fmla="*/ 2147483646 w 298"/>
                <a:gd name="T113" fmla="*/ 2147483646 h 370"/>
                <a:gd name="T114" fmla="*/ 2147483646 w 298"/>
                <a:gd name="T115" fmla="*/ 2147483646 h 370"/>
                <a:gd name="T116" fmla="*/ 2147483646 w 298"/>
                <a:gd name="T117" fmla="*/ 2147483646 h 370"/>
                <a:gd name="T118" fmla="*/ 2147483646 w 298"/>
                <a:gd name="T119" fmla="*/ 2147483646 h 37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98" h="370">
                  <a:moveTo>
                    <a:pt x="276" y="180"/>
                  </a:moveTo>
                  <a:cubicBezTo>
                    <a:pt x="273" y="181"/>
                    <a:pt x="271" y="183"/>
                    <a:pt x="270" y="186"/>
                  </a:cubicBezTo>
                  <a:cubicBezTo>
                    <a:pt x="269" y="187"/>
                    <a:pt x="269" y="187"/>
                    <a:pt x="269" y="187"/>
                  </a:cubicBezTo>
                  <a:cubicBezTo>
                    <a:pt x="269" y="186"/>
                    <a:pt x="268" y="186"/>
                    <a:pt x="267" y="185"/>
                  </a:cubicBezTo>
                  <a:cubicBezTo>
                    <a:pt x="263" y="181"/>
                    <a:pt x="256" y="179"/>
                    <a:pt x="252" y="184"/>
                  </a:cubicBezTo>
                  <a:cubicBezTo>
                    <a:pt x="250" y="186"/>
                    <a:pt x="248" y="188"/>
                    <a:pt x="247" y="190"/>
                  </a:cubicBezTo>
                  <a:cubicBezTo>
                    <a:pt x="244" y="189"/>
                    <a:pt x="241" y="189"/>
                    <a:pt x="238" y="191"/>
                  </a:cubicBezTo>
                  <a:cubicBezTo>
                    <a:pt x="232" y="195"/>
                    <a:pt x="227" y="199"/>
                    <a:pt x="221" y="203"/>
                  </a:cubicBezTo>
                  <a:cubicBezTo>
                    <a:pt x="220" y="197"/>
                    <a:pt x="210" y="192"/>
                    <a:pt x="204" y="198"/>
                  </a:cubicBezTo>
                  <a:cubicBezTo>
                    <a:pt x="190" y="211"/>
                    <a:pt x="177" y="225"/>
                    <a:pt x="164" y="239"/>
                  </a:cubicBezTo>
                  <a:cubicBezTo>
                    <a:pt x="175" y="226"/>
                    <a:pt x="186" y="213"/>
                    <a:pt x="196" y="199"/>
                  </a:cubicBezTo>
                  <a:cubicBezTo>
                    <a:pt x="202" y="190"/>
                    <a:pt x="188" y="179"/>
                    <a:pt x="180" y="187"/>
                  </a:cubicBezTo>
                  <a:cubicBezTo>
                    <a:pt x="177" y="190"/>
                    <a:pt x="174" y="194"/>
                    <a:pt x="171" y="197"/>
                  </a:cubicBezTo>
                  <a:cubicBezTo>
                    <a:pt x="168" y="193"/>
                    <a:pt x="163" y="190"/>
                    <a:pt x="158" y="194"/>
                  </a:cubicBezTo>
                  <a:cubicBezTo>
                    <a:pt x="157" y="194"/>
                    <a:pt x="157" y="195"/>
                    <a:pt x="156" y="195"/>
                  </a:cubicBezTo>
                  <a:cubicBezTo>
                    <a:pt x="156" y="195"/>
                    <a:pt x="156" y="195"/>
                    <a:pt x="156" y="195"/>
                  </a:cubicBezTo>
                  <a:cubicBezTo>
                    <a:pt x="156" y="195"/>
                    <a:pt x="156" y="195"/>
                    <a:pt x="156" y="195"/>
                  </a:cubicBezTo>
                  <a:cubicBezTo>
                    <a:pt x="150" y="200"/>
                    <a:pt x="144" y="205"/>
                    <a:pt x="138" y="210"/>
                  </a:cubicBezTo>
                  <a:cubicBezTo>
                    <a:pt x="139" y="210"/>
                    <a:pt x="140" y="209"/>
                    <a:pt x="140" y="208"/>
                  </a:cubicBezTo>
                  <a:cubicBezTo>
                    <a:pt x="146" y="203"/>
                    <a:pt x="152" y="198"/>
                    <a:pt x="157" y="193"/>
                  </a:cubicBezTo>
                  <a:cubicBezTo>
                    <a:pt x="166" y="184"/>
                    <a:pt x="152" y="171"/>
                    <a:pt x="143" y="179"/>
                  </a:cubicBezTo>
                  <a:cubicBezTo>
                    <a:pt x="138" y="183"/>
                    <a:pt x="133" y="188"/>
                    <a:pt x="128" y="193"/>
                  </a:cubicBezTo>
                  <a:cubicBezTo>
                    <a:pt x="128" y="193"/>
                    <a:pt x="128" y="193"/>
                    <a:pt x="128" y="193"/>
                  </a:cubicBezTo>
                  <a:cubicBezTo>
                    <a:pt x="128" y="193"/>
                    <a:pt x="128" y="192"/>
                    <a:pt x="129" y="191"/>
                  </a:cubicBezTo>
                  <a:cubicBezTo>
                    <a:pt x="131" y="188"/>
                    <a:pt x="131" y="185"/>
                    <a:pt x="129" y="182"/>
                  </a:cubicBezTo>
                  <a:cubicBezTo>
                    <a:pt x="136" y="176"/>
                    <a:pt x="142" y="170"/>
                    <a:pt x="148" y="164"/>
                  </a:cubicBezTo>
                  <a:cubicBezTo>
                    <a:pt x="158" y="155"/>
                    <a:pt x="144" y="142"/>
                    <a:pt x="135" y="150"/>
                  </a:cubicBezTo>
                  <a:cubicBezTo>
                    <a:pt x="131" y="153"/>
                    <a:pt x="128" y="156"/>
                    <a:pt x="125" y="159"/>
                  </a:cubicBezTo>
                  <a:cubicBezTo>
                    <a:pt x="139" y="143"/>
                    <a:pt x="155" y="128"/>
                    <a:pt x="170" y="113"/>
                  </a:cubicBezTo>
                  <a:cubicBezTo>
                    <a:pt x="175" y="107"/>
                    <a:pt x="172" y="100"/>
                    <a:pt x="167" y="98"/>
                  </a:cubicBezTo>
                  <a:cubicBezTo>
                    <a:pt x="172" y="92"/>
                    <a:pt x="178" y="87"/>
                    <a:pt x="183" y="81"/>
                  </a:cubicBezTo>
                  <a:cubicBezTo>
                    <a:pt x="186" y="78"/>
                    <a:pt x="186" y="74"/>
                    <a:pt x="185" y="71"/>
                  </a:cubicBezTo>
                  <a:cubicBezTo>
                    <a:pt x="185" y="70"/>
                    <a:pt x="185" y="70"/>
                    <a:pt x="185" y="70"/>
                  </a:cubicBezTo>
                  <a:cubicBezTo>
                    <a:pt x="190" y="65"/>
                    <a:pt x="187" y="58"/>
                    <a:pt x="183" y="55"/>
                  </a:cubicBezTo>
                  <a:cubicBezTo>
                    <a:pt x="185" y="53"/>
                    <a:pt x="187" y="50"/>
                    <a:pt x="189" y="47"/>
                  </a:cubicBezTo>
                  <a:cubicBezTo>
                    <a:pt x="194" y="41"/>
                    <a:pt x="189" y="35"/>
                    <a:pt x="184" y="34"/>
                  </a:cubicBezTo>
                  <a:cubicBezTo>
                    <a:pt x="184" y="34"/>
                    <a:pt x="185" y="33"/>
                    <a:pt x="185" y="33"/>
                  </a:cubicBezTo>
                  <a:cubicBezTo>
                    <a:pt x="193" y="24"/>
                    <a:pt x="181" y="13"/>
                    <a:pt x="173" y="20"/>
                  </a:cubicBezTo>
                  <a:cubicBezTo>
                    <a:pt x="167" y="26"/>
                    <a:pt x="160" y="31"/>
                    <a:pt x="154" y="37"/>
                  </a:cubicBezTo>
                  <a:cubicBezTo>
                    <a:pt x="160" y="31"/>
                    <a:pt x="166" y="25"/>
                    <a:pt x="172" y="19"/>
                  </a:cubicBezTo>
                  <a:cubicBezTo>
                    <a:pt x="179" y="11"/>
                    <a:pt x="168" y="0"/>
                    <a:pt x="160" y="7"/>
                  </a:cubicBezTo>
                  <a:cubicBezTo>
                    <a:pt x="158" y="8"/>
                    <a:pt x="157" y="9"/>
                    <a:pt x="155" y="11"/>
                  </a:cubicBezTo>
                  <a:cubicBezTo>
                    <a:pt x="155" y="5"/>
                    <a:pt x="149" y="0"/>
                    <a:pt x="143" y="3"/>
                  </a:cubicBezTo>
                  <a:cubicBezTo>
                    <a:pt x="135" y="8"/>
                    <a:pt x="127" y="14"/>
                    <a:pt x="120" y="21"/>
                  </a:cubicBezTo>
                  <a:cubicBezTo>
                    <a:pt x="101" y="35"/>
                    <a:pt x="82" y="50"/>
                    <a:pt x="69" y="68"/>
                  </a:cubicBezTo>
                  <a:cubicBezTo>
                    <a:pt x="63" y="72"/>
                    <a:pt x="57" y="76"/>
                    <a:pt x="51" y="79"/>
                  </a:cubicBezTo>
                  <a:cubicBezTo>
                    <a:pt x="54" y="73"/>
                    <a:pt x="59" y="68"/>
                    <a:pt x="63" y="63"/>
                  </a:cubicBezTo>
                  <a:cubicBezTo>
                    <a:pt x="77" y="53"/>
                    <a:pt x="89" y="40"/>
                    <a:pt x="102" y="29"/>
                  </a:cubicBezTo>
                  <a:cubicBezTo>
                    <a:pt x="109" y="22"/>
                    <a:pt x="98" y="13"/>
                    <a:pt x="91" y="18"/>
                  </a:cubicBezTo>
                  <a:cubicBezTo>
                    <a:pt x="77" y="29"/>
                    <a:pt x="63" y="41"/>
                    <a:pt x="52" y="53"/>
                  </a:cubicBezTo>
                  <a:cubicBezTo>
                    <a:pt x="45" y="59"/>
                    <a:pt x="37" y="64"/>
                    <a:pt x="29" y="67"/>
                  </a:cubicBezTo>
                  <a:cubicBezTo>
                    <a:pt x="31" y="65"/>
                    <a:pt x="32" y="63"/>
                    <a:pt x="34" y="61"/>
                  </a:cubicBezTo>
                  <a:cubicBezTo>
                    <a:pt x="50" y="53"/>
                    <a:pt x="62" y="42"/>
                    <a:pt x="73" y="27"/>
                  </a:cubicBezTo>
                  <a:cubicBezTo>
                    <a:pt x="75" y="24"/>
                    <a:pt x="73" y="19"/>
                    <a:pt x="70" y="18"/>
                  </a:cubicBezTo>
                  <a:cubicBezTo>
                    <a:pt x="70" y="17"/>
                    <a:pt x="71" y="16"/>
                    <a:pt x="71" y="15"/>
                  </a:cubicBezTo>
                  <a:cubicBezTo>
                    <a:pt x="73" y="11"/>
                    <a:pt x="69" y="6"/>
                    <a:pt x="65" y="9"/>
                  </a:cubicBezTo>
                  <a:cubicBezTo>
                    <a:pt x="50" y="19"/>
                    <a:pt x="36" y="32"/>
                    <a:pt x="25" y="47"/>
                  </a:cubicBezTo>
                  <a:cubicBezTo>
                    <a:pt x="23" y="48"/>
                    <a:pt x="20" y="48"/>
                    <a:pt x="18" y="49"/>
                  </a:cubicBezTo>
                  <a:cubicBezTo>
                    <a:pt x="18" y="49"/>
                    <a:pt x="19" y="48"/>
                    <a:pt x="19" y="48"/>
                  </a:cubicBezTo>
                  <a:cubicBezTo>
                    <a:pt x="23" y="44"/>
                    <a:pt x="17" y="38"/>
                    <a:pt x="13" y="42"/>
                  </a:cubicBezTo>
                  <a:cubicBezTo>
                    <a:pt x="10" y="46"/>
                    <a:pt x="6" y="49"/>
                    <a:pt x="3" y="53"/>
                  </a:cubicBezTo>
                  <a:cubicBezTo>
                    <a:pt x="0" y="55"/>
                    <a:pt x="2" y="60"/>
                    <a:pt x="6" y="60"/>
                  </a:cubicBezTo>
                  <a:cubicBezTo>
                    <a:pt x="10" y="60"/>
                    <a:pt x="14" y="59"/>
                    <a:pt x="19" y="58"/>
                  </a:cubicBezTo>
                  <a:cubicBezTo>
                    <a:pt x="14" y="64"/>
                    <a:pt x="9" y="70"/>
                    <a:pt x="5" y="76"/>
                  </a:cubicBezTo>
                  <a:cubicBezTo>
                    <a:pt x="2" y="80"/>
                    <a:pt x="6" y="87"/>
                    <a:pt x="11" y="87"/>
                  </a:cubicBezTo>
                  <a:cubicBezTo>
                    <a:pt x="18" y="86"/>
                    <a:pt x="26" y="84"/>
                    <a:pt x="32" y="81"/>
                  </a:cubicBezTo>
                  <a:cubicBezTo>
                    <a:pt x="31" y="84"/>
                    <a:pt x="29" y="88"/>
                    <a:pt x="28" y="91"/>
                  </a:cubicBezTo>
                  <a:cubicBezTo>
                    <a:pt x="25" y="97"/>
                    <a:pt x="32" y="102"/>
                    <a:pt x="37" y="100"/>
                  </a:cubicBezTo>
                  <a:cubicBezTo>
                    <a:pt x="43" y="99"/>
                    <a:pt x="48" y="97"/>
                    <a:pt x="54" y="95"/>
                  </a:cubicBezTo>
                  <a:cubicBezTo>
                    <a:pt x="52" y="101"/>
                    <a:pt x="60" y="105"/>
                    <a:pt x="66" y="103"/>
                  </a:cubicBezTo>
                  <a:cubicBezTo>
                    <a:pt x="67" y="102"/>
                    <a:pt x="68" y="102"/>
                    <a:pt x="69" y="101"/>
                  </a:cubicBezTo>
                  <a:cubicBezTo>
                    <a:pt x="69" y="106"/>
                    <a:pt x="74" y="111"/>
                    <a:pt x="80" y="109"/>
                  </a:cubicBezTo>
                  <a:cubicBezTo>
                    <a:pt x="84" y="108"/>
                    <a:pt x="88" y="107"/>
                    <a:pt x="91" y="105"/>
                  </a:cubicBezTo>
                  <a:cubicBezTo>
                    <a:pt x="90" y="107"/>
                    <a:pt x="90" y="108"/>
                    <a:pt x="89" y="110"/>
                  </a:cubicBezTo>
                  <a:cubicBezTo>
                    <a:pt x="86" y="115"/>
                    <a:pt x="88" y="119"/>
                    <a:pt x="91" y="121"/>
                  </a:cubicBezTo>
                  <a:cubicBezTo>
                    <a:pt x="85" y="129"/>
                    <a:pt x="78" y="136"/>
                    <a:pt x="72" y="144"/>
                  </a:cubicBezTo>
                  <a:cubicBezTo>
                    <a:pt x="69" y="149"/>
                    <a:pt x="72" y="156"/>
                    <a:pt x="77" y="158"/>
                  </a:cubicBezTo>
                  <a:cubicBezTo>
                    <a:pt x="77" y="159"/>
                    <a:pt x="76" y="161"/>
                    <a:pt x="75" y="163"/>
                  </a:cubicBezTo>
                  <a:cubicBezTo>
                    <a:pt x="72" y="169"/>
                    <a:pt x="77" y="180"/>
                    <a:pt x="85" y="177"/>
                  </a:cubicBezTo>
                  <a:cubicBezTo>
                    <a:pt x="79" y="186"/>
                    <a:pt x="73" y="195"/>
                    <a:pt x="68" y="204"/>
                  </a:cubicBezTo>
                  <a:cubicBezTo>
                    <a:pt x="63" y="210"/>
                    <a:pt x="59" y="215"/>
                    <a:pt x="55" y="221"/>
                  </a:cubicBezTo>
                  <a:cubicBezTo>
                    <a:pt x="43" y="234"/>
                    <a:pt x="33" y="249"/>
                    <a:pt x="27" y="264"/>
                  </a:cubicBezTo>
                  <a:cubicBezTo>
                    <a:pt x="23" y="273"/>
                    <a:pt x="31" y="282"/>
                    <a:pt x="40" y="277"/>
                  </a:cubicBezTo>
                  <a:cubicBezTo>
                    <a:pt x="50" y="272"/>
                    <a:pt x="60" y="266"/>
                    <a:pt x="69" y="259"/>
                  </a:cubicBezTo>
                  <a:cubicBezTo>
                    <a:pt x="71" y="258"/>
                    <a:pt x="74" y="258"/>
                    <a:pt x="76" y="257"/>
                  </a:cubicBezTo>
                  <a:cubicBezTo>
                    <a:pt x="75" y="260"/>
                    <a:pt x="74" y="263"/>
                    <a:pt x="73" y="266"/>
                  </a:cubicBezTo>
                  <a:cubicBezTo>
                    <a:pt x="72" y="273"/>
                    <a:pt x="78" y="281"/>
                    <a:pt x="86" y="279"/>
                  </a:cubicBezTo>
                  <a:cubicBezTo>
                    <a:pt x="90" y="277"/>
                    <a:pt x="95" y="275"/>
                    <a:pt x="100" y="273"/>
                  </a:cubicBezTo>
                  <a:cubicBezTo>
                    <a:pt x="102" y="276"/>
                    <a:pt x="105" y="277"/>
                    <a:pt x="110" y="276"/>
                  </a:cubicBezTo>
                  <a:cubicBezTo>
                    <a:pt x="112" y="275"/>
                    <a:pt x="115" y="274"/>
                    <a:pt x="118" y="273"/>
                  </a:cubicBezTo>
                  <a:cubicBezTo>
                    <a:pt x="117" y="274"/>
                    <a:pt x="117" y="276"/>
                    <a:pt x="116" y="277"/>
                  </a:cubicBezTo>
                  <a:cubicBezTo>
                    <a:pt x="112" y="286"/>
                    <a:pt x="124" y="292"/>
                    <a:pt x="131" y="288"/>
                  </a:cubicBezTo>
                  <a:cubicBezTo>
                    <a:pt x="132" y="288"/>
                    <a:pt x="133" y="287"/>
                    <a:pt x="135" y="286"/>
                  </a:cubicBezTo>
                  <a:cubicBezTo>
                    <a:pt x="134" y="289"/>
                    <a:pt x="133" y="291"/>
                    <a:pt x="132" y="293"/>
                  </a:cubicBezTo>
                  <a:cubicBezTo>
                    <a:pt x="130" y="297"/>
                    <a:pt x="132" y="301"/>
                    <a:pt x="135" y="304"/>
                  </a:cubicBezTo>
                  <a:cubicBezTo>
                    <a:pt x="134" y="308"/>
                    <a:pt x="133" y="312"/>
                    <a:pt x="132" y="317"/>
                  </a:cubicBezTo>
                  <a:cubicBezTo>
                    <a:pt x="130" y="325"/>
                    <a:pt x="139" y="334"/>
                    <a:pt x="147" y="329"/>
                  </a:cubicBezTo>
                  <a:cubicBezTo>
                    <a:pt x="147" y="328"/>
                    <a:pt x="147" y="328"/>
                    <a:pt x="147" y="328"/>
                  </a:cubicBezTo>
                  <a:cubicBezTo>
                    <a:pt x="148" y="329"/>
                    <a:pt x="148" y="329"/>
                    <a:pt x="148" y="329"/>
                  </a:cubicBezTo>
                  <a:cubicBezTo>
                    <a:pt x="146" y="329"/>
                    <a:pt x="145" y="330"/>
                    <a:pt x="144" y="331"/>
                  </a:cubicBezTo>
                  <a:cubicBezTo>
                    <a:pt x="135" y="337"/>
                    <a:pt x="137" y="348"/>
                    <a:pt x="147" y="352"/>
                  </a:cubicBezTo>
                  <a:cubicBezTo>
                    <a:pt x="190" y="370"/>
                    <a:pt x="224" y="340"/>
                    <a:pt x="248" y="303"/>
                  </a:cubicBezTo>
                  <a:cubicBezTo>
                    <a:pt x="256" y="295"/>
                    <a:pt x="263" y="286"/>
                    <a:pt x="269" y="276"/>
                  </a:cubicBezTo>
                  <a:cubicBezTo>
                    <a:pt x="271" y="276"/>
                    <a:pt x="272" y="274"/>
                    <a:pt x="274" y="272"/>
                  </a:cubicBezTo>
                  <a:cubicBezTo>
                    <a:pt x="285" y="257"/>
                    <a:pt x="290" y="239"/>
                    <a:pt x="293" y="221"/>
                  </a:cubicBezTo>
                  <a:cubicBezTo>
                    <a:pt x="293" y="220"/>
                    <a:pt x="293" y="219"/>
                    <a:pt x="293" y="218"/>
                  </a:cubicBezTo>
                  <a:cubicBezTo>
                    <a:pt x="294" y="217"/>
                    <a:pt x="294" y="217"/>
                    <a:pt x="294" y="216"/>
                  </a:cubicBezTo>
                  <a:cubicBezTo>
                    <a:pt x="294" y="216"/>
                    <a:pt x="294" y="216"/>
                    <a:pt x="294" y="216"/>
                  </a:cubicBezTo>
                  <a:cubicBezTo>
                    <a:pt x="294" y="215"/>
                    <a:pt x="294" y="214"/>
                    <a:pt x="294" y="213"/>
                  </a:cubicBezTo>
                  <a:cubicBezTo>
                    <a:pt x="294" y="211"/>
                    <a:pt x="294" y="209"/>
                    <a:pt x="293" y="208"/>
                  </a:cubicBezTo>
                  <a:cubicBezTo>
                    <a:pt x="295" y="201"/>
                    <a:pt x="296" y="195"/>
                    <a:pt x="296" y="189"/>
                  </a:cubicBezTo>
                  <a:cubicBezTo>
                    <a:pt x="298" y="177"/>
                    <a:pt x="281" y="171"/>
                    <a:pt x="276" y="180"/>
                  </a:cubicBezTo>
                  <a:close/>
                  <a:moveTo>
                    <a:pt x="108" y="77"/>
                  </a:moveTo>
                  <a:cubicBezTo>
                    <a:pt x="112" y="74"/>
                    <a:pt x="116" y="71"/>
                    <a:pt x="119" y="68"/>
                  </a:cubicBezTo>
                  <a:cubicBezTo>
                    <a:pt x="118" y="69"/>
                    <a:pt x="117" y="71"/>
                    <a:pt x="116" y="72"/>
                  </a:cubicBezTo>
                  <a:cubicBezTo>
                    <a:pt x="113" y="73"/>
                    <a:pt x="111" y="75"/>
                    <a:pt x="108" y="77"/>
                  </a:cubicBezTo>
                  <a:close/>
                  <a:moveTo>
                    <a:pt x="127" y="221"/>
                  </a:moveTo>
                  <a:cubicBezTo>
                    <a:pt x="120" y="228"/>
                    <a:pt x="114" y="236"/>
                    <a:pt x="108" y="244"/>
                  </a:cubicBezTo>
                  <a:cubicBezTo>
                    <a:pt x="106" y="246"/>
                    <a:pt x="104" y="247"/>
                    <a:pt x="102" y="249"/>
                  </a:cubicBezTo>
                  <a:cubicBezTo>
                    <a:pt x="106" y="243"/>
                    <a:pt x="110" y="238"/>
                    <a:pt x="115" y="233"/>
                  </a:cubicBezTo>
                  <a:cubicBezTo>
                    <a:pt x="119" y="229"/>
                    <a:pt x="123" y="225"/>
                    <a:pt x="127" y="221"/>
                  </a:cubicBezTo>
                  <a:close/>
                </a:path>
              </a:pathLst>
            </a:custGeom>
            <a:solidFill>
              <a:srgbClr val="4A72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solidFill>
                  <a:prstClr val="black"/>
                </a:solidFill>
              </a:endParaRPr>
            </a:p>
          </p:txBody>
        </p:sp>
        <p:sp>
          <p:nvSpPr>
            <p:cNvPr id="12383" name="Freeform 20">
              <a:extLst>
                <a:ext uri="{FF2B5EF4-FFF2-40B4-BE49-F238E27FC236}">
                  <a16:creationId xmlns="" xmlns:a16="http://schemas.microsoft.com/office/drawing/2014/main" id="{DBCB0AD9-23ED-44FE-9C1F-1CD6B9C6E0F7}"/>
                </a:ext>
              </a:extLst>
            </p:cNvPr>
            <p:cNvSpPr>
              <a:spLocks noEditPoints="1"/>
            </p:cNvSpPr>
            <p:nvPr/>
          </p:nvSpPr>
          <p:spPr bwMode="auto">
            <a:xfrm>
              <a:off x="465379" y="1216422"/>
              <a:ext cx="966970" cy="1288602"/>
            </a:xfrm>
            <a:custGeom>
              <a:avLst/>
              <a:gdLst>
                <a:gd name="T0" fmla="*/ 2147483646 w 197"/>
                <a:gd name="T1" fmla="*/ 2147483646 h 262"/>
                <a:gd name="T2" fmla="*/ 2147483646 w 197"/>
                <a:gd name="T3" fmla="*/ 2147483646 h 262"/>
                <a:gd name="T4" fmla="*/ 2147483646 w 197"/>
                <a:gd name="T5" fmla="*/ 2147483646 h 262"/>
                <a:gd name="T6" fmla="*/ 2147483646 w 197"/>
                <a:gd name="T7" fmla="*/ 2147483646 h 262"/>
                <a:gd name="T8" fmla="*/ 2147483646 w 197"/>
                <a:gd name="T9" fmla="*/ 2147483646 h 262"/>
                <a:gd name="T10" fmla="*/ 2147483646 w 197"/>
                <a:gd name="T11" fmla="*/ 2147483646 h 262"/>
                <a:gd name="T12" fmla="*/ 2147483646 w 197"/>
                <a:gd name="T13" fmla="*/ 2147483646 h 262"/>
                <a:gd name="T14" fmla="*/ 2147483646 w 197"/>
                <a:gd name="T15" fmla="*/ 2147483646 h 262"/>
                <a:gd name="T16" fmla="*/ 2147483646 w 197"/>
                <a:gd name="T17" fmla="*/ 2147483646 h 262"/>
                <a:gd name="T18" fmla="*/ 2147483646 w 197"/>
                <a:gd name="T19" fmla="*/ 2147483646 h 262"/>
                <a:gd name="T20" fmla="*/ 2147483646 w 197"/>
                <a:gd name="T21" fmla="*/ 2147483646 h 262"/>
                <a:gd name="T22" fmla="*/ 2147483646 w 197"/>
                <a:gd name="T23" fmla="*/ 2147483646 h 262"/>
                <a:gd name="T24" fmla="*/ 2147483646 w 197"/>
                <a:gd name="T25" fmla="*/ 2147483646 h 262"/>
                <a:gd name="T26" fmla="*/ 2147483646 w 197"/>
                <a:gd name="T27" fmla="*/ 2147483646 h 262"/>
                <a:gd name="T28" fmla="*/ 2147483646 w 197"/>
                <a:gd name="T29" fmla="*/ 2147483646 h 262"/>
                <a:gd name="T30" fmla="*/ 2147483646 w 197"/>
                <a:gd name="T31" fmla="*/ 2147483646 h 262"/>
                <a:gd name="T32" fmla="*/ 2147483646 w 197"/>
                <a:gd name="T33" fmla="*/ 2147483646 h 262"/>
                <a:gd name="T34" fmla="*/ 2147483646 w 197"/>
                <a:gd name="T35" fmla="*/ 2147483646 h 262"/>
                <a:gd name="T36" fmla="*/ 2147483646 w 197"/>
                <a:gd name="T37" fmla="*/ 2147483646 h 262"/>
                <a:gd name="T38" fmla="*/ 2147483646 w 197"/>
                <a:gd name="T39" fmla="*/ 2147483646 h 262"/>
                <a:gd name="T40" fmla="*/ 2147483646 w 197"/>
                <a:gd name="T41" fmla="*/ 2147483646 h 262"/>
                <a:gd name="T42" fmla="*/ 2147483646 w 197"/>
                <a:gd name="T43" fmla="*/ 2147483646 h 262"/>
                <a:gd name="T44" fmla="*/ 2147483646 w 197"/>
                <a:gd name="T45" fmla="*/ 2147483646 h 262"/>
                <a:gd name="T46" fmla="*/ 2147483646 w 197"/>
                <a:gd name="T47" fmla="*/ 2147483646 h 262"/>
                <a:gd name="T48" fmla="*/ 2147483646 w 197"/>
                <a:gd name="T49" fmla="*/ 2147483646 h 262"/>
                <a:gd name="T50" fmla="*/ 2147483646 w 197"/>
                <a:gd name="T51" fmla="*/ 2147483646 h 262"/>
                <a:gd name="T52" fmla="*/ 2147483646 w 197"/>
                <a:gd name="T53" fmla="*/ 2147483646 h 262"/>
                <a:gd name="T54" fmla="*/ 2147483646 w 197"/>
                <a:gd name="T55" fmla="*/ 2147483646 h 262"/>
                <a:gd name="T56" fmla="*/ 2147483646 w 197"/>
                <a:gd name="T57" fmla="*/ 2147483646 h 262"/>
                <a:gd name="T58" fmla="*/ 2147483646 w 197"/>
                <a:gd name="T59" fmla="*/ 2147483646 h 262"/>
                <a:gd name="T60" fmla="*/ 2147483646 w 197"/>
                <a:gd name="T61" fmla="*/ 2147483646 h 262"/>
                <a:gd name="T62" fmla="*/ 2147483646 w 197"/>
                <a:gd name="T63" fmla="*/ 2147483646 h 262"/>
                <a:gd name="T64" fmla="*/ 2147483646 w 197"/>
                <a:gd name="T65" fmla="*/ 2147483646 h 262"/>
                <a:gd name="T66" fmla="*/ 2147483646 w 197"/>
                <a:gd name="T67" fmla="*/ 2147483646 h 262"/>
                <a:gd name="T68" fmla="*/ 2147483646 w 197"/>
                <a:gd name="T69" fmla="*/ 2147483646 h 262"/>
                <a:gd name="T70" fmla="*/ 2147483646 w 197"/>
                <a:gd name="T71" fmla="*/ 2147483646 h 2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97" h="262">
                  <a:moveTo>
                    <a:pt x="172" y="226"/>
                  </a:moveTo>
                  <a:cubicBezTo>
                    <a:pt x="170" y="225"/>
                    <a:pt x="168" y="224"/>
                    <a:pt x="167" y="224"/>
                  </a:cubicBezTo>
                  <a:cubicBezTo>
                    <a:pt x="166" y="224"/>
                    <a:pt x="165" y="224"/>
                    <a:pt x="165" y="224"/>
                  </a:cubicBezTo>
                  <a:cubicBezTo>
                    <a:pt x="164" y="220"/>
                    <a:pt x="164" y="216"/>
                    <a:pt x="163" y="213"/>
                  </a:cubicBezTo>
                  <a:cubicBezTo>
                    <a:pt x="163" y="207"/>
                    <a:pt x="155" y="203"/>
                    <a:pt x="149" y="205"/>
                  </a:cubicBezTo>
                  <a:cubicBezTo>
                    <a:pt x="147" y="200"/>
                    <a:pt x="140" y="199"/>
                    <a:pt x="134" y="201"/>
                  </a:cubicBezTo>
                  <a:cubicBezTo>
                    <a:pt x="134" y="200"/>
                    <a:pt x="134" y="200"/>
                    <a:pt x="134" y="199"/>
                  </a:cubicBezTo>
                  <a:cubicBezTo>
                    <a:pt x="133" y="193"/>
                    <a:pt x="124" y="190"/>
                    <a:pt x="118" y="193"/>
                  </a:cubicBezTo>
                  <a:cubicBezTo>
                    <a:pt x="115" y="191"/>
                    <a:pt x="111" y="191"/>
                    <a:pt x="108" y="193"/>
                  </a:cubicBezTo>
                  <a:cubicBezTo>
                    <a:pt x="107" y="193"/>
                    <a:pt x="107" y="194"/>
                    <a:pt x="106" y="194"/>
                  </a:cubicBezTo>
                  <a:cubicBezTo>
                    <a:pt x="102" y="191"/>
                    <a:pt x="97" y="191"/>
                    <a:pt x="92" y="195"/>
                  </a:cubicBezTo>
                  <a:cubicBezTo>
                    <a:pt x="91" y="195"/>
                    <a:pt x="91" y="195"/>
                    <a:pt x="91" y="195"/>
                  </a:cubicBezTo>
                  <a:cubicBezTo>
                    <a:pt x="88" y="190"/>
                    <a:pt x="81" y="187"/>
                    <a:pt x="76" y="190"/>
                  </a:cubicBezTo>
                  <a:cubicBezTo>
                    <a:pt x="69" y="194"/>
                    <a:pt x="64" y="198"/>
                    <a:pt x="61" y="204"/>
                  </a:cubicBezTo>
                  <a:cubicBezTo>
                    <a:pt x="59" y="206"/>
                    <a:pt x="57" y="206"/>
                    <a:pt x="61" y="200"/>
                  </a:cubicBezTo>
                  <a:cubicBezTo>
                    <a:pt x="68" y="190"/>
                    <a:pt x="55" y="181"/>
                    <a:pt x="46" y="185"/>
                  </a:cubicBezTo>
                  <a:cubicBezTo>
                    <a:pt x="47" y="185"/>
                    <a:pt x="48" y="181"/>
                    <a:pt x="49" y="177"/>
                  </a:cubicBezTo>
                  <a:cubicBezTo>
                    <a:pt x="58" y="170"/>
                    <a:pt x="64" y="163"/>
                    <a:pt x="69" y="152"/>
                  </a:cubicBezTo>
                  <a:cubicBezTo>
                    <a:pt x="82" y="138"/>
                    <a:pt x="93" y="120"/>
                    <a:pt x="99" y="102"/>
                  </a:cubicBezTo>
                  <a:cubicBezTo>
                    <a:pt x="104" y="95"/>
                    <a:pt x="110" y="88"/>
                    <a:pt x="115" y="82"/>
                  </a:cubicBezTo>
                  <a:cubicBezTo>
                    <a:pt x="121" y="74"/>
                    <a:pt x="116" y="65"/>
                    <a:pt x="108" y="64"/>
                  </a:cubicBezTo>
                  <a:cubicBezTo>
                    <a:pt x="109" y="64"/>
                    <a:pt x="109" y="63"/>
                    <a:pt x="110" y="63"/>
                  </a:cubicBezTo>
                  <a:cubicBezTo>
                    <a:pt x="115" y="56"/>
                    <a:pt x="110" y="47"/>
                    <a:pt x="104" y="45"/>
                  </a:cubicBezTo>
                  <a:cubicBezTo>
                    <a:pt x="109" y="40"/>
                    <a:pt x="113" y="36"/>
                    <a:pt x="117" y="31"/>
                  </a:cubicBezTo>
                  <a:cubicBezTo>
                    <a:pt x="125" y="23"/>
                    <a:pt x="115" y="9"/>
                    <a:pt x="105" y="15"/>
                  </a:cubicBezTo>
                  <a:cubicBezTo>
                    <a:pt x="104" y="16"/>
                    <a:pt x="103" y="17"/>
                    <a:pt x="101" y="18"/>
                  </a:cubicBezTo>
                  <a:cubicBezTo>
                    <a:pt x="101" y="11"/>
                    <a:pt x="93" y="6"/>
                    <a:pt x="87" y="10"/>
                  </a:cubicBezTo>
                  <a:cubicBezTo>
                    <a:pt x="86" y="11"/>
                    <a:pt x="85" y="11"/>
                    <a:pt x="84" y="12"/>
                  </a:cubicBezTo>
                  <a:cubicBezTo>
                    <a:pt x="82" y="8"/>
                    <a:pt x="76" y="6"/>
                    <a:pt x="71" y="8"/>
                  </a:cubicBezTo>
                  <a:cubicBezTo>
                    <a:pt x="69" y="10"/>
                    <a:pt x="66" y="12"/>
                    <a:pt x="63" y="14"/>
                  </a:cubicBezTo>
                  <a:cubicBezTo>
                    <a:pt x="61" y="11"/>
                    <a:pt x="58" y="10"/>
                    <a:pt x="55" y="11"/>
                  </a:cubicBezTo>
                  <a:cubicBezTo>
                    <a:pt x="54" y="11"/>
                    <a:pt x="53" y="11"/>
                    <a:pt x="52" y="12"/>
                  </a:cubicBezTo>
                  <a:cubicBezTo>
                    <a:pt x="52" y="11"/>
                    <a:pt x="52" y="10"/>
                    <a:pt x="52" y="9"/>
                  </a:cubicBezTo>
                  <a:cubicBezTo>
                    <a:pt x="53" y="4"/>
                    <a:pt x="49" y="0"/>
                    <a:pt x="45" y="2"/>
                  </a:cubicBezTo>
                  <a:cubicBezTo>
                    <a:pt x="43" y="1"/>
                    <a:pt x="42" y="2"/>
                    <a:pt x="41" y="3"/>
                  </a:cubicBezTo>
                  <a:cubicBezTo>
                    <a:pt x="41" y="3"/>
                    <a:pt x="40" y="4"/>
                    <a:pt x="40" y="4"/>
                  </a:cubicBezTo>
                  <a:cubicBezTo>
                    <a:pt x="28" y="11"/>
                    <a:pt x="14" y="25"/>
                    <a:pt x="14" y="39"/>
                  </a:cubicBezTo>
                  <a:cubicBezTo>
                    <a:pt x="12" y="43"/>
                    <a:pt x="10" y="47"/>
                    <a:pt x="9" y="51"/>
                  </a:cubicBezTo>
                  <a:cubicBezTo>
                    <a:pt x="7" y="56"/>
                    <a:pt x="13" y="60"/>
                    <a:pt x="17" y="58"/>
                  </a:cubicBezTo>
                  <a:cubicBezTo>
                    <a:pt x="17" y="60"/>
                    <a:pt x="17" y="62"/>
                    <a:pt x="17" y="64"/>
                  </a:cubicBezTo>
                  <a:cubicBezTo>
                    <a:pt x="12" y="73"/>
                    <a:pt x="8" y="83"/>
                    <a:pt x="5" y="93"/>
                  </a:cubicBezTo>
                  <a:cubicBezTo>
                    <a:pt x="5" y="95"/>
                    <a:pt x="5" y="98"/>
                    <a:pt x="6" y="100"/>
                  </a:cubicBezTo>
                  <a:cubicBezTo>
                    <a:pt x="5" y="103"/>
                    <a:pt x="3" y="106"/>
                    <a:pt x="2" y="109"/>
                  </a:cubicBezTo>
                  <a:cubicBezTo>
                    <a:pt x="0" y="116"/>
                    <a:pt x="5" y="121"/>
                    <a:pt x="11" y="121"/>
                  </a:cubicBezTo>
                  <a:cubicBezTo>
                    <a:pt x="11" y="122"/>
                    <a:pt x="10" y="124"/>
                    <a:pt x="10" y="125"/>
                  </a:cubicBezTo>
                  <a:cubicBezTo>
                    <a:pt x="8" y="133"/>
                    <a:pt x="15" y="139"/>
                    <a:pt x="22" y="137"/>
                  </a:cubicBezTo>
                  <a:cubicBezTo>
                    <a:pt x="22" y="138"/>
                    <a:pt x="22" y="138"/>
                    <a:pt x="21" y="138"/>
                  </a:cubicBezTo>
                  <a:cubicBezTo>
                    <a:pt x="18" y="144"/>
                    <a:pt x="22" y="152"/>
                    <a:pt x="28" y="154"/>
                  </a:cubicBezTo>
                  <a:cubicBezTo>
                    <a:pt x="26" y="156"/>
                    <a:pt x="25" y="158"/>
                    <a:pt x="24" y="160"/>
                  </a:cubicBezTo>
                  <a:cubicBezTo>
                    <a:pt x="20" y="166"/>
                    <a:pt x="23" y="171"/>
                    <a:pt x="28" y="174"/>
                  </a:cubicBezTo>
                  <a:cubicBezTo>
                    <a:pt x="27" y="177"/>
                    <a:pt x="27" y="180"/>
                    <a:pt x="26" y="183"/>
                  </a:cubicBezTo>
                  <a:cubicBezTo>
                    <a:pt x="25" y="193"/>
                    <a:pt x="29" y="201"/>
                    <a:pt x="37" y="205"/>
                  </a:cubicBezTo>
                  <a:cubicBezTo>
                    <a:pt x="36" y="217"/>
                    <a:pt x="46" y="225"/>
                    <a:pt x="58" y="225"/>
                  </a:cubicBezTo>
                  <a:cubicBezTo>
                    <a:pt x="62" y="227"/>
                    <a:pt x="65" y="227"/>
                    <a:pt x="69" y="225"/>
                  </a:cubicBezTo>
                  <a:cubicBezTo>
                    <a:pt x="71" y="227"/>
                    <a:pt x="74" y="228"/>
                    <a:pt x="77" y="228"/>
                  </a:cubicBezTo>
                  <a:cubicBezTo>
                    <a:pt x="78" y="232"/>
                    <a:pt x="82" y="234"/>
                    <a:pt x="86" y="235"/>
                  </a:cubicBezTo>
                  <a:cubicBezTo>
                    <a:pt x="89" y="235"/>
                    <a:pt x="92" y="235"/>
                    <a:pt x="94" y="235"/>
                  </a:cubicBezTo>
                  <a:cubicBezTo>
                    <a:pt x="96" y="236"/>
                    <a:pt x="98" y="237"/>
                    <a:pt x="101" y="238"/>
                  </a:cubicBezTo>
                  <a:cubicBezTo>
                    <a:pt x="103" y="241"/>
                    <a:pt x="106" y="244"/>
                    <a:pt x="110" y="247"/>
                  </a:cubicBezTo>
                  <a:cubicBezTo>
                    <a:pt x="117" y="251"/>
                    <a:pt x="123" y="252"/>
                    <a:pt x="128" y="251"/>
                  </a:cubicBezTo>
                  <a:cubicBezTo>
                    <a:pt x="129" y="251"/>
                    <a:pt x="129" y="251"/>
                    <a:pt x="129" y="251"/>
                  </a:cubicBezTo>
                  <a:cubicBezTo>
                    <a:pt x="133" y="254"/>
                    <a:pt x="138" y="256"/>
                    <a:pt x="143" y="256"/>
                  </a:cubicBezTo>
                  <a:cubicBezTo>
                    <a:pt x="144" y="257"/>
                    <a:pt x="145" y="257"/>
                    <a:pt x="145" y="258"/>
                  </a:cubicBezTo>
                  <a:cubicBezTo>
                    <a:pt x="150" y="262"/>
                    <a:pt x="156" y="262"/>
                    <a:pt x="161" y="258"/>
                  </a:cubicBezTo>
                  <a:cubicBezTo>
                    <a:pt x="164" y="255"/>
                    <a:pt x="166" y="251"/>
                    <a:pt x="169" y="248"/>
                  </a:cubicBezTo>
                  <a:cubicBezTo>
                    <a:pt x="172" y="250"/>
                    <a:pt x="176" y="251"/>
                    <a:pt x="180" y="250"/>
                  </a:cubicBezTo>
                  <a:cubicBezTo>
                    <a:pt x="190" y="247"/>
                    <a:pt x="190" y="240"/>
                    <a:pt x="193" y="232"/>
                  </a:cubicBezTo>
                  <a:cubicBezTo>
                    <a:pt x="197" y="219"/>
                    <a:pt x="177" y="213"/>
                    <a:pt x="172" y="226"/>
                  </a:cubicBezTo>
                  <a:close/>
                  <a:moveTo>
                    <a:pt x="40" y="107"/>
                  </a:moveTo>
                  <a:cubicBezTo>
                    <a:pt x="44" y="104"/>
                    <a:pt x="47" y="101"/>
                    <a:pt x="51" y="99"/>
                  </a:cubicBezTo>
                  <a:cubicBezTo>
                    <a:pt x="50" y="100"/>
                    <a:pt x="48" y="102"/>
                    <a:pt x="46" y="104"/>
                  </a:cubicBezTo>
                  <a:cubicBezTo>
                    <a:pt x="44" y="106"/>
                    <a:pt x="41" y="108"/>
                    <a:pt x="38" y="109"/>
                  </a:cubicBezTo>
                  <a:cubicBezTo>
                    <a:pt x="39" y="109"/>
                    <a:pt x="39" y="108"/>
                    <a:pt x="40" y="107"/>
                  </a:cubicBezTo>
                  <a:close/>
                </a:path>
              </a:pathLst>
            </a:custGeom>
            <a:solidFill>
              <a:srgbClr val="9ADD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solidFill>
                  <a:prstClr val="black"/>
                </a:solidFill>
              </a:endParaRPr>
            </a:p>
          </p:txBody>
        </p:sp>
        <p:sp>
          <p:nvSpPr>
            <p:cNvPr id="12384" name="Freeform 21">
              <a:extLst>
                <a:ext uri="{FF2B5EF4-FFF2-40B4-BE49-F238E27FC236}">
                  <a16:creationId xmlns="" xmlns:a16="http://schemas.microsoft.com/office/drawing/2014/main" id="{742D3365-FFC1-45F0-B336-1D04DC8CAEE3}"/>
                </a:ext>
              </a:extLst>
            </p:cNvPr>
            <p:cNvSpPr>
              <a:spLocks/>
            </p:cNvSpPr>
            <p:nvPr/>
          </p:nvSpPr>
          <p:spPr bwMode="auto">
            <a:xfrm>
              <a:off x="1382548" y="979867"/>
              <a:ext cx="747015" cy="771916"/>
            </a:xfrm>
            <a:custGeom>
              <a:avLst/>
              <a:gdLst>
                <a:gd name="T0" fmla="*/ 2147483646 w 152"/>
                <a:gd name="T1" fmla="*/ 2147483646 h 157"/>
                <a:gd name="T2" fmla="*/ 2147483646 w 152"/>
                <a:gd name="T3" fmla="*/ 2147483646 h 157"/>
                <a:gd name="T4" fmla="*/ 2147483646 w 152"/>
                <a:gd name="T5" fmla="*/ 2147483646 h 157"/>
                <a:gd name="T6" fmla="*/ 2147483646 w 152"/>
                <a:gd name="T7" fmla="*/ 2147483646 h 157"/>
                <a:gd name="T8" fmla="*/ 2147483646 w 152"/>
                <a:gd name="T9" fmla="*/ 2147483646 h 157"/>
                <a:gd name="T10" fmla="*/ 2147483646 w 152"/>
                <a:gd name="T11" fmla="*/ 2147483646 h 157"/>
                <a:gd name="T12" fmla="*/ 2147483646 w 152"/>
                <a:gd name="T13" fmla="*/ 2147483646 h 157"/>
                <a:gd name="T14" fmla="*/ 2147483646 w 152"/>
                <a:gd name="T15" fmla="*/ 2147483646 h 157"/>
                <a:gd name="T16" fmla="*/ 2147483646 w 152"/>
                <a:gd name="T17" fmla="*/ 2147483646 h 157"/>
                <a:gd name="T18" fmla="*/ 2147483646 w 152"/>
                <a:gd name="T19" fmla="*/ 2147483646 h 157"/>
                <a:gd name="T20" fmla="*/ 2147483646 w 152"/>
                <a:gd name="T21" fmla="*/ 2147483646 h 157"/>
                <a:gd name="T22" fmla="*/ 2147483646 w 152"/>
                <a:gd name="T23" fmla="*/ 2147483646 h 157"/>
                <a:gd name="T24" fmla="*/ 2147483646 w 152"/>
                <a:gd name="T25" fmla="*/ 2147483646 h 157"/>
                <a:gd name="T26" fmla="*/ 2147483646 w 152"/>
                <a:gd name="T27" fmla="*/ 2147483646 h 157"/>
                <a:gd name="T28" fmla="*/ 2147483646 w 152"/>
                <a:gd name="T29" fmla="*/ 2147483646 h 157"/>
                <a:gd name="T30" fmla="*/ 2147483646 w 152"/>
                <a:gd name="T31" fmla="*/ 2147483646 h 157"/>
                <a:gd name="T32" fmla="*/ 2147483646 w 152"/>
                <a:gd name="T33" fmla="*/ 2147483646 h 157"/>
                <a:gd name="T34" fmla="*/ 2147483646 w 152"/>
                <a:gd name="T35" fmla="*/ 2147483646 h 157"/>
                <a:gd name="T36" fmla="*/ 2147483646 w 152"/>
                <a:gd name="T37" fmla="*/ 2147483646 h 157"/>
                <a:gd name="T38" fmla="*/ 2147483646 w 152"/>
                <a:gd name="T39" fmla="*/ 2147483646 h 157"/>
                <a:gd name="T40" fmla="*/ 2147483646 w 152"/>
                <a:gd name="T41" fmla="*/ 2147483646 h 157"/>
                <a:gd name="T42" fmla="*/ 0 w 152"/>
                <a:gd name="T43" fmla="*/ 2147483646 h 157"/>
                <a:gd name="T44" fmla="*/ 2147483646 w 152"/>
                <a:gd name="T45" fmla="*/ 2147483646 h 157"/>
                <a:gd name="T46" fmla="*/ 2147483646 w 152"/>
                <a:gd name="T47" fmla="*/ 2147483646 h 157"/>
                <a:gd name="T48" fmla="*/ 2147483646 w 152"/>
                <a:gd name="T49" fmla="*/ 2147483646 h 157"/>
                <a:gd name="T50" fmla="*/ 2147483646 w 152"/>
                <a:gd name="T51" fmla="*/ 2147483646 h 157"/>
                <a:gd name="T52" fmla="*/ 2147483646 w 152"/>
                <a:gd name="T53" fmla="*/ 2147483646 h 157"/>
                <a:gd name="T54" fmla="*/ 2147483646 w 152"/>
                <a:gd name="T55" fmla="*/ 2147483646 h 157"/>
                <a:gd name="T56" fmla="*/ 2147483646 w 152"/>
                <a:gd name="T57" fmla="*/ 2147483646 h 157"/>
                <a:gd name="T58" fmla="*/ 2147483646 w 152"/>
                <a:gd name="T59" fmla="*/ 2147483646 h 157"/>
                <a:gd name="T60" fmla="*/ 2147483646 w 152"/>
                <a:gd name="T61" fmla="*/ 2147483646 h 157"/>
                <a:gd name="T62" fmla="*/ 2147483646 w 152"/>
                <a:gd name="T63" fmla="*/ 2147483646 h 157"/>
                <a:gd name="T64" fmla="*/ 2147483646 w 152"/>
                <a:gd name="T65" fmla="*/ 2147483646 h 157"/>
                <a:gd name="T66" fmla="*/ 2147483646 w 152"/>
                <a:gd name="T67" fmla="*/ 2147483646 h 157"/>
                <a:gd name="T68" fmla="*/ 2147483646 w 152"/>
                <a:gd name="T69" fmla="*/ 2147483646 h 157"/>
                <a:gd name="T70" fmla="*/ 2147483646 w 152"/>
                <a:gd name="T71" fmla="*/ 2147483646 h 15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52" h="157">
                  <a:moveTo>
                    <a:pt x="145" y="109"/>
                  </a:moveTo>
                  <a:cubicBezTo>
                    <a:pt x="142" y="105"/>
                    <a:pt x="138" y="103"/>
                    <a:pt x="134" y="102"/>
                  </a:cubicBezTo>
                  <a:cubicBezTo>
                    <a:pt x="135" y="96"/>
                    <a:pt x="129" y="92"/>
                    <a:pt x="123" y="93"/>
                  </a:cubicBezTo>
                  <a:cubicBezTo>
                    <a:pt x="127" y="88"/>
                    <a:pt x="130" y="83"/>
                    <a:pt x="133" y="79"/>
                  </a:cubicBezTo>
                  <a:cubicBezTo>
                    <a:pt x="138" y="71"/>
                    <a:pt x="130" y="65"/>
                    <a:pt x="124" y="67"/>
                  </a:cubicBezTo>
                  <a:cubicBezTo>
                    <a:pt x="125" y="65"/>
                    <a:pt x="125" y="64"/>
                    <a:pt x="126" y="63"/>
                  </a:cubicBezTo>
                  <a:cubicBezTo>
                    <a:pt x="132" y="54"/>
                    <a:pt x="119" y="44"/>
                    <a:pt x="112" y="51"/>
                  </a:cubicBezTo>
                  <a:cubicBezTo>
                    <a:pt x="113" y="44"/>
                    <a:pt x="105" y="39"/>
                    <a:pt x="98" y="42"/>
                  </a:cubicBezTo>
                  <a:cubicBezTo>
                    <a:pt x="100" y="37"/>
                    <a:pt x="96" y="32"/>
                    <a:pt x="91" y="31"/>
                  </a:cubicBezTo>
                  <a:cubicBezTo>
                    <a:pt x="91" y="27"/>
                    <a:pt x="90" y="23"/>
                    <a:pt x="89" y="19"/>
                  </a:cubicBezTo>
                  <a:cubicBezTo>
                    <a:pt x="89" y="17"/>
                    <a:pt x="88" y="16"/>
                    <a:pt x="87" y="15"/>
                  </a:cubicBezTo>
                  <a:cubicBezTo>
                    <a:pt x="87" y="14"/>
                    <a:pt x="87" y="14"/>
                    <a:pt x="87" y="13"/>
                  </a:cubicBezTo>
                  <a:cubicBezTo>
                    <a:pt x="87" y="13"/>
                    <a:pt x="87" y="13"/>
                    <a:pt x="87" y="13"/>
                  </a:cubicBezTo>
                  <a:cubicBezTo>
                    <a:pt x="88" y="7"/>
                    <a:pt x="84" y="0"/>
                    <a:pt x="78" y="1"/>
                  </a:cubicBezTo>
                  <a:cubicBezTo>
                    <a:pt x="57" y="3"/>
                    <a:pt x="39" y="18"/>
                    <a:pt x="40" y="39"/>
                  </a:cubicBezTo>
                  <a:cubicBezTo>
                    <a:pt x="39" y="44"/>
                    <a:pt x="39" y="50"/>
                    <a:pt x="40" y="55"/>
                  </a:cubicBezTo>
                  <a:cubicBezTo>
                    <a:pt x="40" y="60"/>
                    <a:pt x="45" y="62"/>
                    <a:pt x="49" y="62"/>
                  </a:cubicBezTo>
                  <a:cubicBezTo>
                    <a:pt x="51" y="64"/>
                    <a:pt x="53" y="65"/>
                    <a:pt x="55" y="66"/>
                  </a:cubicBezTo>
                  <a:cubicBezTo>
                    <a:pt x="54" y="68"/>
                    <a:pt x="52" y="70"/>
                    <a:pt x="51" y="72"/>
                  </a:cubicBezTo>
                  <a:cubicBezTo>
                    <a:pt x="49" y="74"/>
                    <a:pt x="47" y="75"/>
                    <a:pt x="45" y="77"/>
                  </a:cubicBezTo>
                  <a:cubicBezTo>
                    <a:pt x="44" y="77"/>
                    <a:pt x="43" y="77"/>
                    <a:pt x="41" y="77"/>
                  </a:cubicBezTo>
                  <a:cubicBezTo>
                    <a:pt x="17" y="82"/>
                    <a:pt x="4" y="103"/>
                    <a:pt x="0" y="125"/>
                  </a:cubicBezTo>
                  <a:cubicBezTo>
                    <a:pt x="0" y="130"/>
                    <a:pt x="3" y="137"/>
                    <a:pt x="9" y="136"/>
                  </a:cubicBezTo>
                  <a:cubicBezTo>
                    <a:pt x="16" y="136"/>
                    <a:pt x="23" y="133"/>
                    <a:pt x="29" y="130"/>
                  </a:cubicBezTo>
                  <a:cubicBezTo>
                    <a:pt x="29" y="138"/>
                    <a:pt x="39" y="144"/>
                    <a:pt x="45" y="137"/>
                  </a:cubicBezTo>
                  <a:cubicBezTo>
                    <a:pt x="46" y="136"/>
                    <a:pt x="47" y="135"/>
                    <a:pt x="47" y="134"/>
                  </a:cubicBezTo>
                  <a:cubicBezTo>
                    <a:pt x="49" y="134"/>
                    <a:pt x="50" y="135"/>
                    <a:pt x="51" y="134"/>
                  </a:cubicBezTo>
                  <a:cubicBezTo>
                    <a:pt x="52" y="134"/>
                    <a:pt x="52" y="134"/>
                    <a:pt x="52" y="134"/>
                  </a:cubicBezTo>
                  <a:cubicBezTo>
                    <a:pt x="50" y="137"/>
                    <a:pt x="49" y="141"/>
                    <a:pt x="48" y="144"/>
                  </a:cubicBezTo>
                  <a:cubicBezTo>
                    <a:pt x="45" y="152"/>
                    <a:pt x="55" y="157"/>
                    <a:pt x="61" y="154"/>
                  </a:cubicBezTo>
                  <a:cubicBezTo>
                    <a:pt x="69" y="151"/>
                    <a:pt x="75" y="147"/>
                    <a:pt x="81" y="142"/>
                  </a:cubicBezTo>
                  <a:cubicBezTo>
                    <a:pt x="84" y="144"/>
                    <a:pt x="87" y="145"/>
                    <a:pt x="90" y="143"/>
                  </a:cubicBezTo>
                  <a:cubicBezTo>
                    <a:pt x="101" y="136"/>
                    <a:pt x="110" y="127"/>
                    <a:pt x="119" y="118"/>
                  </a:cubicBezTo>
                  <a:cubicBezTo>
                    <a:pt x="121" y="120"/>
                    <a:pt x="123" y="120"/>
                    <a:pt x="126" y="120"/>
                  </a:cubicBezTo>
                  <a:cubicBezTo>
                    <a:pt x="128" y="120"/>
                    <a:pt x="131" y="120"/>
                    <a:pt x="134" y="120"/>
                  </a:cubicBezTo>
                  <a:cubicBezTo>
                    <a:pt x="141" y="128"/>
                    <a:pt x="152" y="116"/>
                    <a:pt x="145" y="109"/>
                  </a:cubicBezTo>
                  <a:close/>
                </a:path>
              </a:pathLst>
            </a:custGeom>
            <a:solidFill>
              <a:srgbClr val="9ADD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solidFill>
                  <a:prstClr val="black"/>
                </a:solidFill>
              </a:endParaRPr>
            </a:p>
          </p:txBody>
        </p:sp>
        <p:sp>
          <p:nvSpPr>
            <p:cNvPr id="12385" name="Freeform 41">
              <a:extLst>
                <a:ext uri="{FF2B5EF4-FFF2-40B4-BE49-F238E27FC236}">
                  <a16:creationId xmlns="" xmlns:a16="http://schemas.microsoft.com/office/drawing/2014/main" id="{12653F18-39B4-4A4A-B925-488FFC1650BD}"/>
                </a:ext>
              </a:extLst>
            </p:cNvPr>
            <p:cNvSpPr>
              <a:spLocks noEditPoints="1"/>
            </p:cNvSpPr>
            <p:nvPr/>
          </p:nvSpPr>
          <p:spPr bwMode="auto">
            <a:xfrm>
              <a:off x="199774" y="515057"/>
              <a:ext cx="2002417" cy="2608329"/>
            </a:xfrm>
            <a:custGeom>
              <a:avLst/>
              <a:gdLst>
                <a:gd name="T0" fmla="*/ 2147483646 w 408"/>
                <a:gd name="T1" fmla="*/ 2147483646 h 531"/>
                <a:gd name="T2" fmla="*/ 2147483646 w 408"/>
                <a:gd name="T3" fmla="*/ 2147483646 h 531"/>
                <a:gd name="T4" fmla="*/ 2147483646 w 408"/>
                <a:gd name="T5" fmla="*/ 2147483646 h 531"/>
                <a:gd name="T6" fmla="*/ 2147483646 w 408"/>
                <a:gd name="T7" fmla="*/ 2147483646 h 531"/>
                <a:gd name="T8" fmla="*/ 2147483646 w 408"/>
                <a:gd name="T9" fmla="*/ 2147483646 h 531"/>
                <a:gd name="T10" fmla="*/ 2147483646 w 408"/>
                <a:gd name="T11" fmla="*/ 2147483646 h 531"/>
                <a:gd name="T12" fmla="*/ 2147483646 w 408"/>
                <a:gd name="T13" fmla="*/ 2147483646 h 531"/>
                <a:gd name="T14" fmla="*/ 2147483646 w 408"/>
                <a:gd name="T15" fmla="*/ 2147483646 h 531"/>
                <a:gd name="T16" fmla="*/ 2147483646 w 408"/>
                <a:gd name="T17" fmla="*/ 2147483646 h 531"/>
                <a:gd name="T18" fmla="*/ 2147483646 w 408"/>
                <a:gd name="T19" fmla="*/ 2147483646 h 531"/>
                <a:gd name="T20" fmla="*/ 2147483646 w 408"/>
                <a:gd name="T21" fmla="*/ 2147483646 h 531"/>
                <a:gd name="T22" fmla="*/ 2147483646 w 408"/>
                <a:gd name="T23" fmla="*/ 2147483646 h 531"/>
                <a:gd name="T24" fmla="*/ 2147483646 w 408"/>
                <a:gd name="T25" fmla="*/ 2147483646 h 531"/>
                <a:gd name="T26" fmla="*/ 2147483646 w 408"/>
                <a:gd name="T27" fmla="*/ 2147483646 h 531"/>
                <a:gd name="T28" fmla="*/ 2147483646 w 408"/>
                <a:gd name="T29" fmla="*/ 2147483646 h 531"/>
                <a:gd name="T30" fmla="*/ 2147483646 w 408"/>
                <a:gd name="T31" fmla="*/ 2147483646 h 531"/>
                <a:gd name="T32" fmla="*/ 2147483646 w 408"/>
                <a:gd name="T33" fmla="*/ 2147483646 h 531"/>
                <a:gd name="T34" fmla="*/ 2147483646 w 408"/>
                <a:gd name="T35" fmla="*/ 2147483646 h 531"/>
                <a:gd name="T36" fmla="*/ 2147483646 w 408"/>
                <a:gd name="T37" fmla="*/ 2147483646 h 531"/>
                <a:gd name="T38" fmla="*/ 2147483646 w 408"/>
                <a:gd name="T39" fmla="*/ 2147483646 h 531"/>
                <a:gd name="T40" fmla="*/ 2147483646 w 408"/>
                <a:gd name="T41" fmla="*/ 2147483646 h 531"/>
                <a:gd name="T42" fmla="*/ 2147483646 w 408"/>
                <a:gd name="T43" fmla="*/ 2147483646 h 531"/>
                <a:gd name="T44" fmla="*/ 2147483646 w 408"/>
                <a:gd name="T45" fmla="*/ 2147483646 h 531"/>
                <a:gd name="T46" fmla="*/ 2147483646 w 408"/>
                <a:gd name="T47" fmla="*/ 2147483646 h 531"/>
                <a:gd name="T48" fmla="*/ 2147483646 w 408"/>
                <a:gd name="T49" fmla="*/ 2147483646 h 531"/>
                <a:gd name="T50" fmla="*/ 2147483646 w 408"/>
                <a:gd name="T51" fmla="*/ 2147483646 h 531"/>
                <a:gd name="T52" fmla="*/ 2147483646 w 408"/>
                <a:gd name="T53" fmla="*/ 2147483646 h 531"/>
                <a:gd name="T54" fmla="*/ 2147483646 w 408"/>
                <a:gd name="T55" fmla="*/ 2147483646 h 531"/>
                <a:gd name="T56" fmla="*/ 2147483646 w 408"/>
                <a:gd name="T57" fmla="*/ 2147483646 h 531"/>
                <a:gd name="T58" fmla="*/ 2147483646 w 408"/>
                <a:gd name="T59" fmla="*/ 2147483646 h 531"/>
                <a:gd name="T60" fmla="*/ 2147483646 w 408"/>
                <a:gd name="T61" fmla="*/ 2147483646 h 531"/>
                <a:gd name="T62" fmla="*/ 2147483646 w 408"/>
                <a:gd name="T63" fmla="*/ 2147483646 h 531"/>
                <a:gd name="T64" fmla="*/ 2147483646 w 408"/>
                <a:gd name="T65" fmla="*/ 2147483646 h 531"/>
                <a:gd name="T66" fmla="*/ 2147483646 w 408"/>
                <a:gd name="T67" fmla="*/ 2147483646 h 531"/>
                <a:gd name="T68" fmla="*/ 2147483646 w 408"/>
                <a:gd name="T69" fmla="*/ 2147483646 h 531"/>
                <a:gd name="T70" fmla="*/ 2147483646 w 408"/>
                <a:gd name="T71" fmla="*/ 2147483646 h 531"/>
                <a:gd name="T72" fmla="*/ 2147483646 w 408"/>
                <a:gd name="T73" fmla="*/ 2147483646 h 531"/>
                <a:gd name="T74" fmla="*/ 2147483646 w 408"/>
                <a:gd name="T75" fmla="*/ 2147483646 h 531"/>
                <a:gd name="T76" fmla="*/ 2147483646 w 408"/>
                <a:gd name="T77" fmla="*/ 2147483646 h 531"/>
                <a:gd name="T78" fmla="*/ 2147483646 w 408"/>
                <a:gd name="T79" fmla="*/ 2147483646 h 531"/>
                <a:gd name="T80" fmla="*/ 2147483646 w 408"/>
                <a:gd name="T81" fmla="*/ 2147483646 h 531"/>
                <a:gd name="T82" fmla="*/ 2147483646 w 408"/>
                <a:gd name="T83" fmla="*/ 2147483646 h 531"/>
                <a:gd name="T84" fmla="*/ 2147483646 w 408"/>
                <a:gd name="T85" fmla="*/ 2147483646 h 531"/>
                <a:gd name="T86" fmla="*/ 2147483646 w 408"/>
                <a:gd name="T87" fmla="*/ 2147483646 h 531"/>
                <a:gd name="T88" fmla="*/ 2147483646 w 408"/>
                <a:gd name="T89" fmla="*/ 2147483646 h 531"/>
                <a:gd name="T90" fmla="*/ 2147483646 w 408"/>
                <a:gd name="T91" fmla="*/ 2147483646 h 531"/>
                <a:gd name="T92" fmla="*/ 2147483646 w 408"/>
                <a:gd name="T93" fmla="*/ 2147483646 h 531"/>
                <a:gd name="T94" fmla="*/ 2147483646 w 408"/>
                <a:gd name="T95" fmla="*/ 2147483646 h 531"/>
                <a:gd name="T96" fmla="*/ 2147483646 w 408"/>
                <a:gd name="T97" fmla="*/ 2147483646 h 531"/>
                <a:gd name="T98" fmla="*/ 2147483646 w 408"/>
                <a:gd name="T99" fmla="*/ 2147483646 h 531"/>
                <a:gd name="T100" fmla="*/ 2147483646 w 408"/>
                <a:gd name="T101" fmla="*/ 2147483646 h 531"/>
                <a:gd name="T102" fmla="*/ 2147483646 w 408"/>
                <a:gd name="T103" fmla="*/ 2147483646 h 531"/>
                <a:gd name="T104" fmla="*/ 2147483646 w 408"/>
                <a:gd name="T105" fmla="*/ 2147483646 h 531"/>
                <a:gd name="T106" fmla="*/ 2147483646 w 408"/>
                <a:gd name="T107" fmla="*/ 2147483646 h 53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408" h="531">
                  <a:moveTo>
                    <a:pt x="235" y="46"/>
                  </a:moveTo>
                  <a:cubicBezTo>
                    <a:pt x="230" y="47"/>
                    <a:pt x="224" y="48"/>
                    <a:pt x="219" y="50"/>
                  </a:cubicBezTo>
                  <a:cubicBezTo>
                    <a:pt x="204" y="48"/>
                    <a:pt x="188" y="48"/>
                    <a:pt x="173" y="51"/>
                  </a:cubicBezTo>
                  <a:cubicBezTo>
                    <a:pt x="173" y="43"/>
                    <a:pt x="170" y="36"/>
                    <a:pt x="168" y="29"/>
                  </a:cubicBezTo>
                  <a:cubicBezTo>
                    <a:pt x="174" y="28"/>
                    <a:pt x="180" y="26"/>
                    <a:pt x="186" y="25"/>
                  </a:cubicBezTo>
                  <a:cubicBezTo>
                    <a:pt x="189" y="25"/>
                    <a:pt x="188" y="20"/>
                    <a:pt x="186" y="20"/>
                  </a:cubicBezTo>
                  <a:cubicBezTo>
                    <a:pt x="179" y="20"/>
                    <a:pt x="172" y="21"/>
                    <a:pt x="165" y="22"/>
                  </a:cubicBezTo>
                  <a:cubicBezTo>
                    <a:pt x="163" y="17"/>
                    <a:pt x="161" y="12"/>
                    <a:pt x="159" y="6"/>
                  </a:cubicBezTo>
                  <a:cubicBezTo>
                    <a:pt x="157" y="1"/>
                    <a:pt x="148" y="0"/>
                    <a:pt x="147" y="7"/>
                  </a:cubicBezTo>
                  <a:cubicBezTo>
                    <a:pt x="146" y="11"/>
                    <a:pt x="146" y="16"/>
                    <a:pt x="147" y="21"/>
                  </a:cubicBezTo>
                  <a:cubicBezTo>
                    <a:pt x="147" y="23"/>
                    <a:pt x="147" y="25"/>
                    <a:pt x="147" y="27"/>
                  </a:cubicBezTo>
                  <a:cubicBezTo>
                    <a:pt x="104" y="42"/>
                    <a:pt x="71" y="80"/>
                    <a:pt x="48" y="119"/>
                  </a:cubicBezTo>
                  <a:cubicBezTo>
                    <a:pt x="18" y="171"/>
                    <a:pt x="0" y="235"/>
                    <a:pt x="9" y="296"/>
                  </a:cubicBezTo>
                  <a:cubicBezTo>
                    <a:pt x="19" y="359"/>
                    <a:pt x="63" y="415"/>
                    <a:pt x="117" y="447"/>
                  </a:cubicBezTo>
                  <a:cubicBezTo>
                    <a:pt x="151" y="467"/>
                    <a:pt x="195" y="478"/>
                    <a:pt x="236" y="475"/>
                  </a:cubicBezTo>
                  <a:cubicBezTo>
                    <a:pt x="236" y="477"/>
                    <a:pt x="236" y="479"/>
                    <a:pt x="237" y="480"/>
                  </a:cubicBezTo>
                  <a:cubicBezTo>
                    <a:pt x="236" y="482"/>
                    <a:pt x="235" y="483"/>
                    <a:pt x="236" y="486"/>
                  </a:cubicBezTo>
                  <a:cubicBezTo>
                    <a:pt x="237" y="491"/>
                    <a:pt x="238" y="496"/>
                    <a:pt x="239" y="501"/>
                  </a:cubicBezTo>
                  <a:cubicBezTo>
                    <a:pt x="240" y="502"/>
                    <a:pt x="240" y="502"/>
                    <a:pt x="240" y="502"/>
                  </a:cubicBezTo>
                  <a:cubicBezTo>
                    <a:pt x="228" y="505"/>
                    <a:pt x="217" y="508"/>
                    <a:pt x="205" y="511"/>
                  </a:cubicBezTo>
                  <a:cubicBezTo>
                    <a:pt x="202" y="511"/>
                    <a:pt x="199" y="512"/>
                    <a:pt x="196" y="512"/>
                  </a:cubicBezTo>
                  <a:cubicBezTo>
                    <a:pt x="194" y="512"/>
                    <a:pt x="193" y="513"/>
                    <a:pt x="192" y="514"/>
                  </a:cubicBezTo>
                  <a:cubicBezTo>
                    <a:pt x="192" y="514"/>
                    <a:pt x="192" y="514"/>
                    <a:pt x="192" y="514"/>
                  </a:cubicBezTo>
                  <a:cubicBezTo>
                    <a:pt x="182" y="516"/>
                    <a:pt x="186" y="531"/>
                    <a:pt x="196" y="529"/>
                  </a:cubicBezTo>
                  <a:cubicBezTo>
                    <a:pt x="203" y="527"/>
                    <a:pt x="209" y="525"/>
                    <a:pt x="216" y="524"/>
                  </a:cubicBezTo>
                  <a:cubicBezTo>
                    <a:pt x="217" y="524"/>
                    <a:pt x="218" y="523"/>
                    <a:pt x="219" y="523"/>
                  </a:cubicBezTo>
                  <a:cubicBezTo>
                    <a:pt x="219" y="522"/>
                    <a:pt x="219" y="522"/>
                    <a:pt x="219" y="522"/>
                  </a:cubicBezTo>
                  <a:cubicBezTo>
                    <a:pt x="243" y="518"/>
                    <a:pt x="266" y="513"/>
                    <a:pt x="290" y="513"/>
                  </a:cubicBezTo>
                  <a:cubicBezTo>
                    <a:pt x="299" y="512"/>
                    <a:pt x="299" y="499"/>
                    <a:pt x="290" y="498"/>
                  </a:cubicBezTo>
                  <a:cubicBezTo>
                    <a:pt x="277" y="497"/>
                    <a:pt x="264" y="498"/>
                    <a:pt x="252" y="500"/>
                  </a:cubicBezTo>
                  <a:cubicBezTo>
                    <a:pt x="252" y="499"/>
                    <a:pt x="252" y="499"/>
                    <a:pt x="252" y="498"/>
                  </a:cubicBezTo>
                  <a:cubicBezTo>
                    <a:pt x="252" y="497"/>
                    <a:pt x="252" y="497"/>
                    <a:pt x="252" y="497"/>
                  </a:cubicBezTo>
                  <a:cubicBezTo>
                    <a:pt x="252" y="497"/>
                    <a:pt x="252" y="496"/>
                    <a:pt x="252" y="495"/>
                  </a:cubicBezTo>
                  <a:cubicBezTo>
                    <a:pt x="252" y="489"/>
                    <a:pt x="252" y="484"/>
                    <a:pt x="252" y="479"/>
                  </a:cubicBezTo>
                  <a:cubicBezTo>
                    <a:pt x="252" y="476"/>
                    <a:pt x="250" y="474"/>
                    <a:pt x="248" y="474"/>
                  </a:cubicBezTo>
                  <a:cubicBezTo>
                    <a:pt x="248" y="474"/>
                    <a:pt x="248" y="474"/>
                    <a:pt x="248" y="474"/>
                  </a:cubicBezTo>
                  <a:cubicBezTo>
                    <a:pt x="260" y="472"/>
                    <a:pt x="273" y="469"/>
                    <a:pt x="284" y="464"/>
                  </a:cubicBezTo>
                  <a:cubicBezTo>
                    <a:pt x="285" y="464"/>
                    <a:pt x="286" y="463"/>
                    <a:pt x="287" y="463"/>
                  </a:cubicBezTo>
                  <a:cubicBezTo>
                    <a:pt x="290" y="461"/>
                    <a:pt x="292" y="460"/>
                    <a:pt x="295" y="459"/>
                  </a:cubicBezTo>
                  <a:cubicBezTo>
                    <a:pt x="297" y="459"/>
                    <a:pt x="299" y="459"/>
                    <a:pt x="300" y="457"/>
                  </a:cubicBezTo>
                  <a:cubicBezTo>
                    <a:pt x="305" y="455"/>
                    <a:pt x="310" y="454"/>
                    <a:pt x="315" y="453"/>
                  </a:cubicBezTo>
                  <a:cubicBezTo>
                    <a:pt x="316" y="455"/>
                    <a:pt x="318" y="456"/>
                    <a:pt x="320" y="458"/>
                  </a:cubicBezTo>
                  <a:cubicBezTo>
                    <a:pt x="324" y="460"/>
                    <a:pt x="329" y="456"/>
                    <a:pt x="329" y="452"/>
                  </a:cubicBezTo>
                  <a:cubicBezTo>
                    <a:pt x="330" y="443"/>
                    <a:pt x="321" y="430"/>
                    <a:pt x="317" y="421"/>
                  </a:cubicBezTo>
                  <a:cubicBezTo>
                    <a:pt x="315" y="414"/>
                    <a:pt x="312" y="408"/>
                    <a:pt x="308" y="402"/>
                  </a:cubicBezTo>
                  <a:cubicBezTo>
                    <a:pt x="321" y="396"/>
                    <a:pt x="332" y="389"/>
                    <a:pt x="342" y="381"/>
                  </a:cubicBezTo>
                  <a:cubicBezTo>
                    <a:pt x="384" y="347"/>
                    <a:pt x="405" y="296"/>
                    <a:pt x="406" y="243"/>
                  </a:cubicBezTo>
                  <a:cubicBezTo>
                    <a:pt x="408" y="152"/>
                    <a:pt x="341" y="31"/>
                    <a:pt x="235" y="46"/>
                  </a:cubicBezTo>
                  <a:close/>
                  <a:moveTo>
                    <a:pt x="325" y="97"/>
                  </a:moveTo>
                  <a:cubicBezTo>
                    <a:pt x="357" y="127"/>
                    <a:pt x="376" y="170"/>
                    <a:pt x="382" y="213"/>
                  </a:cubicBezTo>
                  <a:cubicBezTo>
                    <a:pt x="376" y="214"/>
                    <a:pt x="371" y="216"/>
                    <a:pt x="366" y="218"/>
                  </a:cubicBezTo>
                  <a:cubicBezTo>
                    <a:pt x="358" y="216"/>
                    <a:pt x="351" y="216"/>
                    <a:pt x="342" y="221"/>
                  </a:cubicBezTo>
                  <a:cubicBezTo>
                    <a:pt x="333" y="225"/>
                    <a:pt x="328" y="234"/>
                    <a:pt x="319" y="238"/>
                  </a:cubicBezTo>
                  <a:cubicBezTo>
                    <a:pt x="311" y="242"/>
                    <a:pt x="304" y="245"/>
                    <a:pt x="297" y="244"/>
                  </a:cubicBezTo>
                  <a:cubicBezTo>
                    <a:pt x="293" y="242"/>
                    <a:pt x="289" y="239"/>
                    <a:pt x="285" y="235"/>
                  </a:cubicBezTo>
                  <a:cubicBezTo>
                    <a:pt x="284" y="233"/>
                    <a:pt x="283" y="231"/>
                    <a:pt x="282" y="229"/>
                  </a:cubicBezTo>
                  <a:cubicBezTo>
                    <a:pt x="280" y="224"/>
                    <a:pt x="275" y="223"/>
                    <a:pt x="272" y="226"/>
                  </a:cubicBezTo>
                  <a:cubicBezTo>
                    <a:pt x="265" y="233"/>
                    <a:pt x="258" y="239"/>
                    <a:pt x="249" y="242"/>
                  </a:cubicBezTo>
                  <a:cubicBezTo>
                    <a:pt x="249" y="243"/>
                    <a:pt x="248" y="243"/>
                    <a:pt x="248" y="243"/>
                  </a:cubicBezTo>
                  <a:cubicBezTo>
                    <a:pt x="245" y="238"/>
                    <a:pt x="245" y="229"/>
                    <a:pt x="245" y="226"/>
                  </a:cubicBezTo>
                  <a:cubicBezTo>
                    <a:pt x="245" y="211"/>
                    <a:pt x="252" y="201"/>
                    <a:pt x="264" y="193"/>
                  </a:cubicBezTo>
                  <a:cubicBezTo>
                    <a:pt x="270" y="189"/>
                    <a:pt x="276" y="185"/>
                    <a:pt x="280" y="180"/>
                  </a:cubicBezTo>
                  <a:cubicBezTo>
                    <a:pt x="281" y="180"/>
                    <a:pt x="281" y="180"/>
                    <a:pt x="281" y="180"/>
                  </a:cubicBezTo>
                  <a:cubicBezTo>
                    <a:pt x="290" y="172"/>
                    <a:pt x="298" y="160"/>
                    <a:pt x="294" y="148"/>
                  </a:cubicBezTo>
                  <a:cubicBezTo>
                    <a:pt x="292" y="140"/>
                    <a:pt x="288" y="133"/>
                    <a:pt x="285" y="125"/>
                  </a:cubicBezTo>
                  <a:cubicBezTo>
                    <a:pt x="285" y="124"/>
                    <a:pt x="285" y="124"/>
                    <a:pt x="285" y="124"/>
                  </a:cubicBezTo>
                  <a:cubicBezTo>
                    <a:pt x="286" y="110"/>
                    <a:pt x="303" y="98"/>
                    <a:pt x="316" y="90"/>
                  </a:cubicBezTo>
                  <a:cubicBezTo>
                    <a:pt x="319" y="92"/>
                    <a:pt x="322" y="95"/>
                    <a:pt x="325" y="97"/>
                  </a:cubicBezTo>
                  <a:close/>
                  <a:moveTo>
                    <a:pt x="297" y="442"/>
                  </a:moveTo>
                  <a:cubicBezTo>
                    <a:pt x="297" y="442"/>
                    <a:pt x="297" y="442"/>
                    <a:pt x="297" y="442"/>
                  </a:cubicBezTo>
                  <a:cubicBezTo>
                    <a:pt x="296" y="442"/>
                    <a:pt x="295" y="442"/>
                    <a:pt x="293" y="442"/>
                  </a:cubicBezTo>
                  <a:cubicBezTo>
                    <a:pt x="264" y="451"/>
                    <a:pt x="239" y="460"/>
                    <a:pt x="208" y="458"/>
                  </a:cubicBezTo>
                  <a:cubicBezTo>
                    <a:pt x="179" y="457"/>
                    <a:pt x="151" y="447"/>
                    <a:pt x="125" y="433"/>
                  </a:cubicBezTo>
                  <a:cubicBezTo>
                    <a:pt x="73" y="403"/>
                    <a:pt x="36" y="351"/>
                    <a:pt x="24" y="292"/>
                  </a:cubicBezTo>
                  <a:cubicBezTo>
                    <a:pt x="13" y="237"/>
                    <a:pt x="32" y="178"/>
                    <a:pt x="57" y="130"/>
                  </a:cubicBezTo>
                  <a:cubicBezTo>
                    <a:pt x="78" y="90"/>
                    <a:pt x="108" y="55"/>
                    <a:pt x="147" y="37"/>
                  </a:cubicBezTo>
                  <a:cubicBezTo>
                    <a:pt x="147" y="42"/>
                    <a:pt x="148" y="47"/>
                    <a:pt x="148" y="52"/>
                  </a:cubicBezTo>
                  <a:cubicBezTo>
                    <a:pt x="148" y="55"/>
                    <a:pt x="149" y="57"/>
                    <a:pt x="151" y="58"/>
                  </a:cubicBezTo>
                  <a:cubicBezTo>
                    <a:pt x="144" y="61"/>
                    <a:pt x="136" y="65"/>
                    <a:pt x="129" y="69"/>
                  </a:cubicBezTo>
                  <a:cubicBezTo>
                    <a:pt x="90" y="95"/>
                    <a:pt x="66" y="139"/>
                    <a:pt x="54" y="184"/>
                  </a:cubicBezTo>
                  <a:cubicBezTo>
                    <a:pt x="31" y="277"/>
                    <a:pt x="66" y="392"/>
                    <a:pt x="168" y="418"/>
                  </a:cubicBezTo>
                  <a:cubicBezTo>
                    <a:pt x="210" y="429"/>
                    <a:pt x="258" y="424"/>
                    <a:pt x="299" y="406"/>
                  </a:cubicBezTo>
                  <a:cubicBezTo>
                    <a:pt x="300" y="414"/>
                    <a:pt x="302" y="421"/>
                    <a:pt x="305" y="429"/>
                  </a:cubicBezTo>
                  <a:cubicBezTo>
                    <a:pt x="305" y="431"/>
                    <a:pt x="306" y="434"/>
                    <a:pt x="307" y="437"/>
                  </a:cubicBezTo>
                  <a:cubicBezTo>
                    <a:pt x="304" y="438"/>
                    <a:pt x="301" y="440"/>
                    <a:pt x="297" y="442"/>
                  </a:cubicBezTo>
                  <a:close/>
                  <a:moveTo>
                    <a:pt x="167" y="199"/>
                  </a:moveTo>
                  <a:cubicBezTo>
                    <a:pt x="167" y="200"/>
                    <a:pt x="167" y="200"/>
                    <a:pt x="167" y="200"/>
                  </a:cubicBezTo>
                  <a:cubicBezTo>
                    <a:pt x="166" y="199"/>
                    <a:pt x="165" y="199"/>
                    <a:pt x="164" y="198"/>
                  </a:cubicBezTo>
                  <a:cubicBezTo>
                    <a:pt x="169" y="194"/>
                    <a:pt x="175" y="188"/>
                    <a:pt x="179" y="182"/>
                  </a:cubicBezTo>
                  <a:cubicBezTo>
                    <a:pt x="178" y="187"/>
                    <a:pt x="175" y="191"/>
                    <a:pt x="171" y="196"/>
                  </a:cubicBezTo>
                  <a:cubicBezTo>
                    <a:pt x="169" y="194"/>
                    <a:pt x="165" y="196"/>
                    <a:pt x="167" y="199"/>
                  </a:cubicBezTo>
                  <a:close/>
                  <a:moveTo>
                    <a:pt x="152" y="197"/>
                  </a:moveTo>
                  <a:cubicBezTo>
                    <a:pt x="149" y="199"/>
                    <a:pt x="151" y="204"/>
                    <a:pt x="154" y="205"/>
                  </a:cubicBezTo>
                  <a:cubicBezTo>
                    <a:pt x="163" y="208"/>
                    <a:pt x="172" y="211"/>
                    <a:pt x="180" y="217"/>
                  </a:cubicBezTo>
                  <a:cubicBezTo>
                    <a:pt x="187" y="223"/>
                    <a:pt x="175" y="231"/>
                    <a:pt x="171" y="234"/>
                  </a:cubicBezTo>
                  <a:cubicBezTo>
                    <a:pt x="164" y="239"/>
                    <a:pt x="156" y="244"/>
                    <a:pt x="150" y="251"/>
                  </a:cubicBezTo>
                  <a:cubicBezTo>
                    <a:pt x="145" y="257"/>
                    <a:pt x="141" y="263"/>
                    <a:pt x="137" y="270"/>
                  </a:cubicBezTo>
                  <a:cubicBezTo>
                    <a:pt x="136" y="271"/>
                    <a:pt x="135" y="272"/>
                    <a:pt x="133" y="273"/>
                  </a:cubicBezTo>
                  <a:cubicBezTo>
                    <a:pt x="123" y="283"/>
                    <a:pt x="116" y="301"/>
                    <a:pt x="118" y="317"/>
                  </a:cubicBezTo>
                  <a:cubicBezTo>
                    <a:pt x="116" y="323"/>
                    <a:pt x="115" y="330"/>
                    <a:pt x="114" y="336"/>
                  </a:cubicBezTo>
                  <a:cubicBezTo>
                    <a:pt x="113" y="340"/>
                    <a:pt x="116" y="343"/>
                    <a:pt x="120" y="343"/>
                  </a:cubicBezTo>
                  <a:cubicBezTo>
                    <a:pt x="132" y="344"/>
                    <a:pt x="143" y="343"/>
                    <a:pt x="155" y="340"/>
                  </a:cubicBezTo>
                  <a:cubicBezTo>
                    <a:pt x="161" y="338"/>
                    <a:pt x="167" y="336"/>
                    <a:pt x="172" y="334"/>
                  </a:cubicBezTo>
                  <a:cubicBezTo>
                    <a:pt x="181" y="333"/>
                    <a:pt x="181" y="334"/>
                    <a:pt x="192" y="341"/>
                  </a:cubicBezTo>
                  <a:cubicBezTo>
                    <a:pt x="204" y="349"/>
                    <a:pt x="221" y="349"/>
                    <a:pt x="232" y="359"/>
                  </a:cubicBezTo>
                  <a:cubicBezTo>
                    <a:pt x="237" y="369"/>
                    <a:pt x="236" y="380"/>
                    <a:pt x="234" y="391"/>
                  </a:cubicBezTo>
                  <a:cubicBezTo>
                    <a:pt x="233" y="394"/>
                    <a:pt x="231" y="397"/>
                    <a:pt x="230" y="400"/>
                  </a:cubicBezTo>
                  <a:cubicBezTo>
                    <a:pt x="199" y="403"/>
                    <a:pt x="168" y="398"/>
                    <a:pt x="142" y="384"/>
                  </a:cubicBezTo>
                  <a:cubicBezTo>
                    <a:pt x="68" y="346"/>
                    <a:pt x="57" y="246"/>
                    <a:pt x="79" y="174"/>
                  </a:cubicBezTo>
                  <a:cubicBezTo>
                    <a:pt x="83" y="159"/>
                    <a:pt x="89" y="144"/>
                    <a:pt x="98" y="131"/>
                  </a:cubicBezTo>
                  <a:cubicBezTo>
                    <a:pt x="99" y="131"/>
                    <a:pt x="100" y="132"/>
                    <a:pt x="100" y="134"/>
                  </a:cubicBezTo>
                  <a:cubicBezTo>
                    <a:pt x="101" y="142"/>
                    <a:pt x="103" y="150"/>
                    <a:pt x="103" y="158"/>
                  </a:cubicBezTo>
                  <a:cubicBezTo>
                    <a:pt x="104" y="159"/>
                    <a:pt x="105" y="160"/>
                    <a:pt x="106" y="160"/>
                  </a:cubicBezTo>
                  <a:cubicBezTo>
                    <a:pt x="123" y="162"/>
                    <a:pt x="139" y="159"/>
                    <a:pt x="156" y="159"/>
                  </a:cubicBezTo>
                  <a:cubicBezTo>
                    <a:pt x="160" y="159"/>
                    <a:pt x="169" y="159"/>
                    <a:pt x="175" y="161"/>
                  </a:cubicBezTo>
                  <a:cubicBezTo>
                    <a:pt x="175" y="161"/>
                    <a:pt x="175" y="161"/>
                    <a:pt x="175" y="161"/>
                  </a:cubicBezTo>
                  <a:cubicBezTo>
                    <a:pt x="177" y="164"/>
                    <a:pt x="178" y="166"/>
                    <a:pt x="179" y="169"/>
                  </a:cubicBezTo>
                  <a:cubicBezTo>
                    <a:pt x="176" y="179"/>
                    <a:pt x="156" y="193"/>
                    <a:pt x="152" y="197"/>
                  </a:cubicBezTo>
                  <a:close/>
                  <a:moveTo>
                    <a:pt x="130" y="155"/>
                  </a:moveTo>
                  <a:cubicBezTo>
                    <a:pt x="123" y="155"/>
                    <a:pt x="117" y="156"/>
                    <a:pt x="110" y="156"/>
                  </a:cubicBezTo>
                  <a:cubicBezTo>
                    <a:pt x="107" y="156"/>
                    <a:pt x="105" y="146"/>
                    <a:pt x="104" y="138"/>
                  </a:cubicBezTo>
                  <a:cubicBezTo>
                    <a:pt x="108" y="143"/>
                    <a:pt x="114" y="148"/>
                    <a:pt x="123" y="151"/>
                  </a:cubicBezTo>
                  <a:cubicBezTo>
                    <a:pt x="126" y="152"/>
                    <a:pt x="131" y="153"/>
                    <a:pt x="135" y="154"/>
                  </a:cubicBezTo>
                  <a:cubicBezTo>
                    <a:pt x="133" y="154"/>
                    <a:pt x="132" y="155"/>
                    <a:pt x="130" y="155"/>
                  </a:cubicBezTo>
                  <a:close/>
                  <a:moveTo>
                    <a:pt x="316" y="372"/>
                  </a:moveTo>
                  <a:cubicBezTo>
                    <a:pt x="295" y="386"/>
                    <a:pt x="270" y="395"/>
                    <a:pt x="244" y="399"/>
                  </a:cubicBezTo>
                  <a:cubicBezTo>
                    <a:pt x="245" y="395"/>
                    <a:pt x="247" y="392"/>
                    <a:pt x="248" y="388"/>
                  </a:cubicBezTo>
                  <a:cubicBezTo>
                    <a:pt x="252" y="380"/>
                    <a:pt x="251" y="372"/>
                    <a:pt x="249" y="364"/>
                  </a:cubicBezTo>
                  <a:cubicBezTo>
                    <a:pt x="247" y="354"/>
                    <a:pt x="240" y="348"/>
                    <a:pt x="232" y="344"/>
                  </a:cubicBezTo>
                  <a:cubicBezTo>
                    <a:pt x="229" y="341"/>
                    <a:pt x="226" y="338"/>
                    <a:pt x="223" y="336"/>
                  </a:cubicBezTo>
                  <a:cubicBezTo>
                    <a:pt x="213" y="329"/>
                    <a:pt x="200" y="322"/>
                    <a:pt x="188" y="319"/>
                  </a:cubicBezTo>
                  <a:cubicBezTo>
                    <a:pt x="185" y="318"/>
                    <a:pt x="181" y="319"/>
                    <a:pt x="177" y="321"/>
                  </a:cubicBezTo>
                  <a:cubicBezTo>
                    <a:pt x="170" y="321"/>
                    <a:pt x="162" y="324"/>
                    <a:pt x="157" y="325"/>
                  </a:cubicBezTo>
                  <a:cubicBezTo>
                    <a:pt x="151" y="326"/>
                    <a:pt x="145" y="328"/>
                    <a:pt x="138" y="329"/>
                  </a:cubicBezTo>
                  <a:cubicBezTo>
                    <a:pt x="133" y="330"/>
                    <a:pt x="130" y="324"/>
                    <a:pt x="130" y="317"/>
                  </a:cubicBezTo>
                  <a:cubicBezTo>
                    <a:pt x="134" y="303"/>
                    <a:pt x="139" y="291"/>
                    <a:pt x="146" y="279"/>
                  </a:cubicBezTo>
                  <a:cubicBezTo>
                    <a:pt x="147" y="277"/>
                    <a:pt x="149" y="274"/>
                    <a:pt x="150" y="272"/>
                  </a:cubicBezTo>
                  <a:cubicBezTo>
                    <a:pt x="157" y="266"/>
                    <a:pt x="165" y="261"/>
                    <a:pt x="172" y="256"/>
                  </a:cubicBezTo>
                  <a:cubicBezTo>
                    <a:pt x="182" y="248"/>
                    <a:pt x="191" y="238"/>
                    <a:pt x="194" y="224"/>
                  </a:cubicBezTo>
                  <a:cubicBezTo>
                    <a:pt x="196" y="214"/>
                    <a:pt x="186" y="208"/>
                    <a:pt x="178" y="202"/>
                  </a:cubicBezTo>
                  <a:cubicBezTo>
                    <a:pt x="192" y="189"/>
                    <a:pt x="195" y="159"/>
                    <a:pt x="177" y="148"/>
                  </a:cubicBezTo>
                  <a:cubicBezTo>
                    <a:pt x="168" y="142"/>
                    <a:pt x="157" y="147"/>
                    <a:pt x="147" y="145"/>
                  </a:cubicBezTo>
                  <a:cubicBezTo>
                    <a:pt x="127" y="143"/>
                    <a:pt x="110" y="138"/>
                    <a:pt x="105" y="119"/>
                  </a:cubicBezTo>
                  <a:cubicBezTo>
                    <a:pt x="116" y="104"/>
                    <a:pt x="129" y="92"/>
                    <a:pt x="144" y="82"/>
                  </a:cubicBezTo>
                  <a:cubicBezTo>
                    <a:pt x="156" y="74"/>
                    <a:pt x="170" y="69"/>
                    <a:pt x="185" y="66"/>
                  </a:cubicBezTo>
                  <a:cubicBezTo>
                    <a:pt x="184" y="67"/>
                    <a:pt x="183" y="67"/>
                    <a:pt x="183" y="68"/>
                  </a:cubicBezTo>
                  <a:cubicBezTo>
                    <a:pt x="175" y="73"/>
                    <a:pt x="180" y="88"/>
                    <a:pt x="190" y="84"/>
                  </a:cubicBezTo>
                  <a:cubicBezTo>
                    <a:pt x="208" y="76"/>
                    <a:pt x="226" y="69"/>
                    <a:pt x="245" y="68"/>
                  </a:cubicBezTo>
                  <a:cubicBezTo>
                    <a:pt x="252" y="69"/>
                    <a:pt x="259" y="71"/>
                    <a:pt x="266" y="73"/>
                  </a:cubicBezTo>
                  <a:cubicBezTo>
                    <a:pt x="269" y="74"/>
                    <a:pt x="271" y="72"/>
                    <a:pt x="272" y="69"/>
                  </a:cubicBezTo>
                  <a:cubicBezTo>
                    <a:pt x="285" y="72"/>
                    <a:pt x="298" y="78"/>
                    <a:pt x="309" y="85"/>
                  </a:cubicBezTo>
                  <a:cubicBezTo>
                    <a:pt x="290" y="91"/>
                    <a:pt x="269" y="106"/>
                    <a:pt x="275" y="128"/>
                  </a:cubicBezTo>
                  <a:cubicBezTo>
                    <a:pt x="280" y="144"/>
                    <a:pt x="291" y="158"/>
                    <a:pt x="274" y="171"/>
                  </a:cubicBezTo>
                  <a:cubicBezTo>
                    <a:pt x="264" y="179"/>
                    <a:pt x="252" y="183"/>
                    <a:pt x="242" y="192"/>
                  </a:cubicBezTo>
                  <a:cubicBezTo>
                    <a:pt x="229" y="203"/>
                    <a:pt x="214" y="237"/>
                    <a:pt x="232" y="251"/>
                  </a:cubicBezTo>
                  <a:cubicBezTo>
                    <a:pt x="237" y="256"/>
                    <a:pt x="243" y="256"/>
                    <a:pt x="249" y="255"/>
                  </a:cubicBezTo>
                  <a:cubicBezTo>
                    <a:pt x="258" y="257"/>
                    <a:pt x="269" y="251"/>
                    <a:pt x="277" y="245"/>
                  </a:cubicBezTo>
                  <a:cubicBezTo>
                    <a:pt x="285" y="255"/>
                    <a:pt x="295" y="259"/>
                    <a:pt x="310" y="255"/>
                  </a:cubicBezTo>
                  <a:cubicBezTo>
                    <a:pt x="311" y="254"/>
                    <a:pt x="311" y="254"/>
                    <a:pt x="311" y="254"/>
                  </a:cubicBezTo>
                  <a:cubicBezTo>
                    <a:pt x="328" y="253"/>
                    <a:pt x="345" y="239"/>
                    <a:pt x="363" y="229"/>
                  </a:cubicBezTo>
                  <a:cubicBezTo>
                    <a:pt x="365" y="229"/>
                    <a:pt x="366" y="230"/>
                    <a:pt x="368" y="230"/>
                  </a:cubicBezTo>
                  <a:cubicBezTo>
                    <a:pt x="374" y="232"/>
                    <a:pt x="378" y="233"/>
                    <a:pt x="383" y="232"/>
                  </a:cubicBezTo>
                  <a:cubicBezTo>
                    <a:pt x="383" y="233"/>
                    <a:pt x="383" y="234"/>
                    <a:pt x="383" y="234"/>
                  </a:cubicBezTo>
                  <a:cubicBezTo>
                    <a:pt x="386" y="289"/>
                    <a:pt x="363" y="341"/>
                    <a:pt x="316" y="37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solidFill>
                  <a:prstClr val="black"/>
                </a:solidFill>
              </a:endParaRPr>
            </a:p>
          </p:txBody>
        </p:sp>
        <p:sp>
          <p:nvSpPr>
            <p:cNvPr id="12386" name="Freeform 42">
              <a:extLst>
                <a:ext uri="{FF2B5EF4-FFF2-40B4-BE49-F238E27FC236}">
                  <a16:creationId xmlns="" xmlns:a16="http://schemas.microsoft.com/office/drawing/2014/main" id="{2F59C150-AC14-4E5F-956C-E3454A5F66A9}"/>
                </a:ext>
              </a:extLst>
            </p:cNvPr>
            <p:cNvSpPr>
              <a:spLocks/>
            </p:cNvSpPr>
            <p:nvPr/>
          </p:nvSpPr>
          <p:spPr bwMode="auto">
            <a:xfrm>
              <a:off x="2098437" y="724637"/>
              <a:ext cx="222030" cy="222030"/>
            </a:xfrm>
            <a:custGeom>
              <a:avLst/>
              <a:gdLst>
                <a:gd name="T0" fmla="*/ 2147483646 w 45"/>
                <a:gd name="T1" fmla="*/ 2147483646 h 45"/>
                <a:gd name="T2" fmla="*/ 2147483646 w 45"/>
                <a:gd name="T3" fmla="*/ 2147483646 h 45"/>
                <a:gd name="T4" fmla="*/ 2147483646 w 45"/>
                <a:gd name="T5" fmla="*/ 2147483646 h 45"/>
                <a:gd name="T6" fmla="*/ 2147483646 w 45"/>
                <a:gd name="T7" fmla="*/ 2147483646 h 45"/>
                <a:gd name="T8" fmla="*/ 2147483646 w 45"/>
                <a:gd name="T9" fmla="*/ 2147483646 h 45"/>
                <a:gd name="T10" fmla="*/ 2147483646 w 45"/>
                <a:gd name="T11" fmla="*/ 2147483646 h 45"/>
                <a:gd name="T12" fmla="*/ 2147483646 w 45"/>
                <a:gd name="T13" fmla="*/ 2147483646 h 45"/>
                <a:gd name="T14" fmla="*/ 2147483646 w 45"/>
                <a:gd name="T15" fmla="*/ 2147483646 h 4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5" h="45">
                  <a:moveTo>
                    <a:pt x="29" y="5"/>
                  </a:moveTo>
                  <a:cubicBezTo>
                    <a:pt x="21" y="10"/>
                    <a:pt x="13" y="16"/>
                    <a:pt x="5" y="23"/>
                  </a:cubicBezTo>
                  <a:cubicBezTo>
                    <a:pt x="5" y="23"/>
                    <a:pt x="4" y="24"/>
                    <a:pt x="3" y="24"/>
                  </a:cubicBezTo>
                  <a:cubicBezTo>
                    <a:pt x="0" y="27"/>
                    <a:pt x="0" y="31"/>
                    <a:pt x="2" y="34"/>
                  </a:cubicBezTo>
                  <a:cubicBezTo>
                    <a:pt x="1" y="38"/>
                    <a:pt x="3" y="42"/>
                    <a:pt x="7" y="43"/>
                  </a:cubicBezTo>
                  <a:cubicBezTo>
                    <a:pt x="15" y="45"/>
                    <a:pt x="19" y="40"/>
                    <a:pt x="24" y="35"/>
                  </a:cubicBezTo>
                  <a:cubicBezTo>
                    <a:pt x="30" y="29"/>
                    <a:pt x="35" y="22"/>
                    <a:pt x="40" y="16"/>
                  </a:cubicBezTo>
                  <a:cubicBezTo>
                    <a:pt x="45" y="9"/>
                    <a:pt x="36" y="0"/>
                    <a:pt x="29" y="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solidFill>
                  <a:prstClr val="black"/>
                </a:solidFill>
              </a:endParaRPr>
            </a:p>
          </p:txBody>
        </p:sp>
        <p:sp>
          <p:nvSpPr>
            <p:cNvPr id="12387" name="Freeform 43">
              <a:extLst>
                <a:ext uri="{FF2B5EF4-FFF2-40B4-BE49-F238E27FC236}">
                  <a16:creationId xmlns="" xmlns:a16="http://schemas.microsoft.com/office/drawing/2014/main" id="{59F21BD2-4BB5-46E9-96D0-6836D4D67169}"/>
                </a:ext>
              </a:extLst>
            </p:cNvPr>
            <p:cNvSpPr>
              <a:spLocks/>
            </p:cNvSpPr>
            <p:nvPr/>
          </p:nvSpPr>
          <p:spPr bwMode="auto">
            <a:xfrm>
              <a:off x="2237466" y="853290"/>
              <a:ext cx="238631" cy="190904"/>
            </a:xfrm>
            <a:custGeom>
              <a:avLst/>
              <a:gdLst>
                <a:gd name="T0" fmla="*/ 2147483646 w 49"/>
                <a:gd name="T1" fmla="*/ 2147483646 h 39"/>
                <a:gd name="T2" fmla="*/ 2147483646 w 49"/>
                <a:gd name="T3" fmla="*/ 2147483646 h 39"/>
                <a:gd name="T4" fmla="*/ 2147483646 w 49"/>
                <a:gd name="T5" fmla="*/ 2147483646 h 39"/>
                <a:gd name="T6" fmla="*/ 2147483646 w 49"/>
                <a:gd name="T7" fmla="*/ 2147483646 h 39"/>
                <a:gd name="T8" fmla="*/ 2147483646 w 49"/>
                <a:gd name="T9" fmla="*/ 2147483646 h 39"/>
                <a:gd name="T10" fmla="*/ 2147483646 w 49"/>
                <a:gd name="T11" fmla="*/ 2147483646 h 39"/>
                <a:gd name="T12" fmla="*/ 2147483646 w 49"/>
                <a:gd name="T13" fmla="*/ 2147483646 h 39"/>
                <a:gd name="T14" fmla="*/ 2147483646 w 49"/>
                <a:gd name="T15" fmla="*/ 2147483646 h 3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9" h="39">
                  <a:moveTo>
                    <a:pt x="35" y="2"/>
                  </a:moveTo>
                  <a:cubicBezTo>
                    <a:pt x="28" y="4"/>
                    <a:pt x="23" y="8"/>
                    <a:pt x="18" y="12"/>
                  </a:cubicBezTo>
                  <a:cubicBezTo>
                    <a:pt x="16" y="14"/>
                    <a:pt x="14" y="15"/>
                    <a:pt x="13" y="16"/>
                  </a:cubicBezTo>
                  <a:cubicBezTo>
                    <a:pt x="10" y="18"/>
                    <a:pt x="8" y="20"/>
                    <a:pt x="5" y="23"/>
                  </a:cubicBezTo>
                  <a:cubicBezTo>
                    <a:pt x="0" y="28"/>
                    <a:pt x="5" y="39"/>
                    <a:pt x="13" y="36"/>
                  </a:cubicBezTo>
                  <a:cubicBezTo>
                    <a:pt x="18" y="34"/>
                    <a:pt x="24" y="31"/>
                    <a:pt x="29" y="28"/>
                  </a:cubicBezTo>
                  <a:cubicBezTo>
                    <a:pt x="34" y="24"/>
                    <a:pt x="39" y="20"/>
                    <a:pt x="43" y="15"/>
                  </a:cubicBezTo>
                  <a:cubicBezTo>
                    <a:pt x="49" y="10"/>
                    <a:pt x="43" y="0"/>
                    <a:pt x="35" y="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solidFill>
                  <a:prstClr val="black"/>
                </a:solidFill>
              </a:endParaRPr>
            </a:p>
          </p:txBody>
        </p:sp>
        <p:sp>
          <p:nvSpPr>
            <p:cNvPr id="12388" name="Freeform 44">
              <a:extLst>
                <a:ext uri="{FF2B5EF4-FFF2-40B4-BE49-F238E27FC236}">
                  <a16:creationId xmlns="" xmlns:a16="http://schemas.microsoft.com/office/drawing/2014/main" id="{7EE1493A-0AB3-4DF0-A62E-D7E51A9E0C25}"/>
                </a:ext>
              </a:extLst>
            </p:cNvPr>
            <p:cNvSpPr>
              <a:spLocks/>
            </p:cNvSpPr>
            <p:nvPr/>
          </p:nvSpPr>
          <p:spPr bwMode="auto">
            <a:xfrm>
              <a:off x="2310091" y="1108519"/>
              <a:ext cx="215804" cy="118278"/>
            </a:xfrm>
            <a:custGeom>
              <a:avLst/>
              <a:gdLst>
                <a:gd name="T0" fmla="*/ 2147483646 w 44"/>
                <a:gd name="T1" fmla="*/ 0 h 24"/>
                <a:gd name="T2" fmla="*/ 2147483646 w 44"/>
                <a:gd name="T3" fmla="*/ 2147483646 h 24"/>
                <a:gd name="T4" fmla="*/ 2147483646 w 44"/>
                <a:gd name="T5" fmla="*/ 2147483646 h 24"/>
                <a:gd name="T6" fmla="*/ 2147483646 w 44"/>
                <a:gd name="T7" fmla="*/ 2147483646 h 24"/>
                <a:gd name="T8" fmla="*/ 2147483646 w 44"/>
                <a:gd name="T9" fmla="*/ 2147483646 h 24"/>
                <a:gd name="T10" fmla="*/ 2147483646 w 44"/>
                <a:gd name="T11" fmla="*/ 2147483646 h 24"/>
                <a:gd name="T12" fmla="*/ 2147483646 w 44"/>
                <a:gd name="T13" fmla="*/ 0 h 2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 h="24">
                  <a:moveTo>
                    <a:pt x="33" y="0"/>
                  </a:moveTo>
                  <a:cubicBezTo>
                    <a:pt x="24" y="0"/>
                    <a:pt x="15" y="2"/>
                    <a:pt x="7" y="6"/>
                  </a:cubicBezTo>
                  <a:cubicBezTo>
                    <a:pt x="3" y="7"/>
                    <a:pt x="0" y="11"/>
                    <a:pt x="1" y="16"/>
                  </a:cubicBezTo>
                  <a:cubicBezTo>
                    <a:pt x="1" y="17"/>
                    <a:pt x="2" y="17"/>
                    <a:pt x="2" y="18"/>
                  </a:cubicBezTo>
                  <a:cubicBezTo>
                    <a:pt x="3" y="21"/>
                    <a:pt x="5" y="24"/>
                    <a:pt x="9" y="24"/>
                  </a:cubicBezTo>
                  <a:cubicBezTo>
                    <a:pt x="18" y="23"/>
                    <a:pt x="27" y="19"/>
                    <a:pt x="35" y="16"/>
                  </a:cubicBezTo>
                  <a:cubicBezTo>
                    <a:pt x="44" y="13"/>
                    <a:pt x="42" y="0"/>
                    <a:pt x="33" y="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solidFill>
                  <a:prstClr val="black"/>
                </a:solidFill>
              </a:endParaRPr>
            </a:p>
          </p:txBody>
        </p:sp>
      </p:grpSp>
      <p:grpSp>
        <p:nvGrpSpPr>
          <p:cNvPr id="16" name="组合 15">
            <a:extLst>
              <a:ext uri="{FF2B5EF4-FFF2-40B4-BE49-F238E27FC236}">
                <a16:creationId xmlns="" xmlns:a16="http://schemas.microsoft.com/office/drawing/2014/main" id="{74387CDB-18CD-4939-8AC0-EC0A2221ACAB}"/>
              </a:ext>
            </a:extLst>
          </p:cNvPr>
          <p:cNvGrpSpPr>
            <a:grpSpLocks/>
          </p:cNvGrpSpPr>
          <p:nvPr/>
        </p:nvGrpSpPr>
        <p:grpSpPr bwMode="auto">
          <a:xfrm>
            <a:off x="2903538" y="360363"/>
            <a:ext cx="698500" cy="546100"/>
            <a:chOff x="2776977" y="479782"/>
            <a:chExt cx="1888289" cy="1110148"/>
          </a:xfrm>
        </p:grpSpPr>
        <p:sp>
          <p:nvSpPr>
            <p:cNvPr id="12380" name="Freeform 30">
              <a:extLst>
                <a:ext uri="{FF2B5EF4-FFF2-40B4-BE49-F238E27FC236}">
                  <a16:creationId xmlns="" xmlns:a16="http://schemas.microsoft.com/office/drawing/2014/main" id="{1AA355E4-84A1-49DD-8FF0-2F4319BB868C}"/>
                </a:ext>
              </a:extLst>
            </p:cNvPr>
            <p:cNvSpPr>
              <a:spLocks noEditPoints="1"/>
            </p:cNvSpPr>
            <p:nvPr/>
          </p:nvSpPr>
          <p:spPr bwMode="auto">
            <a:xfrm>
              <a:off x="2776977" y="479782"/>
              <a:ext cx="1888289" cy="1110148"/>
            </a:xfrm>
            <a:custGeom>
              <a:avLst/>
              <a:gdLst>
                <a:gd name="T0" fmla="*/ 2147483646 w 385"/>
                <a:gd name="T1" fmla="*/ 2147483646 h 226"/>
                <a:gd name="T2" fmla="*/ 2147483646 w 385"/>
                <a:gd name="T3" fmla="*/ 2147483646 h 226"/>
                <a:gd name="T4" fmla="*/ 2147483646 w 385"/>
                <a:gd name="T5" fmla="*/ 2147483646 h 226"/>
                <a:gd name="T6" fmla="*/ 2147483646 w 385"/>
                <a:gd name="T7" fmla="*/ 2147483646 h 226"/>
                <a:gd name="T8" fmla="*/ 2147483646 w 385"/>
                <a:gd name="T9" fmla="*/ 2147483646 h 226"/>
                <a:gd name="T10" fmla="*/ 2147483646 w 385"/>
                <a:gd name="T11" fmla="*/ 2147483646 h 226"/>
                <a:gd name="T12" fmla="*/ 2147483646 w 385"/>
                <a:gd name="T13" fmla="*/ 2147483646 h 226"/>
                <a:gd name="T14" fmla="*/ 2147483646 w 385"/>
                <a:gd name="T15" fmla="*/ 2147483646 h 226"/>
                <a:gd name="T16" fmla="*/ 2147483646 w 385"/>
                <a:gd name="T17" fmla="*/ 2147483646 h 226"/>
                <a:gd name="T18" fmla="*/ 2147483646 w 385"/>
                <a:gd name="T19" fmla="*/ 2147483646 h 226"/>
                <a:gd name="T20" fmla="*/ 2147483646 w 385"/>
                <a:gd name="T21" fmla="*/ 2147483646 h 226"/>
                <a:gd name="T22" fmla="*/ 2147483646 w 385"/>
                <a:gd name="T23" fmla="*/ 2147483646 h 226"/>
                <a:gd name="T24" fmla="*/ 2147483646 w 385"/>
                <a:gd name="T25" fmla="*/ 2147483646 h 226"/>
                <a:gd name="T26" fmla="*/ 2147483646 w 385"/>
                <a:gd name="T27" fmla="*/ 2147483646 h 226"/>
                <a:gd name="T28" fmla="*/ 2147483646 w 385"/>
                <a:gd name="T29" fmla="*/ 2147483646 h 226"/>
                <a:gd name="T30" fmla="*/ 2147483646 w 385"/>
                <a:gd name="T31" fmla="*/ 2147483646 h 226"/>
                <a:gd name="T32" fmla="*/ 2147483646 w 385"/>
                <a:gd name="T33" fmla="*/ 2147483646 h 226"/>
                <a:gd name="T34" fmla="*/ 2147483646 w 385"/>
                <a:gd name="T35" fmla="*/ 2147483646 h 226"/>
                <a:gd name="T36" fmla="*/ 2147483646 w 385"/>
                <a:gd name="T37" fmla="*/ 2147483646 h 226"/>
                <a:gd name="T38" fmla="*/ 2147483646 w 385"/>
                <a:gd name="T39" fmla="*/ 2147483646 h 226"/>
                <a:gd name="T40" fmla="*/ 2147483646 w 385"/>
                <a:gd name="T41" fmla="*/ 2147483646 h 226"/>
                <a:gd name="T42" fmla="*/ 2147483646 w 385"/>
                <a:gd name="T43" fmla="*/ 2147483646 h 226"/>
                <a:gd name="T44" fmla="*/ 2147483646 w 385"/>
                <a:gd name="T45" fmla="*/ 2147483646 h 226"/>
                <a:gd name="T46" fmla="*/ 2147483646 w 385"/>
                <a:gd name="T47" fmla="*/ 2147483646 h 226"/>
                <a:gd name="T48" fmla="*/ 2147483646 w 385"/>
                <a:gd name="T49" fmla="*/ 2147483646 h 226"/>
                <a:gd name="T50" fmla="*/ 2147483646 w 385"/>
                <a:gd name="T51" fmla="*/ 2147483646 h 226"/>
                <a:gd name="T52" fmla="*/ 2147483646 w 385"/>
                <a:gd name="T53" fmla="*/ 2147483646 h 226"/>
                <a:gd name="T54" fmla="*/ 2147483646 w 385"/>
                <a:gd name="T55" fmla="*/ 2147483646 h 226"/>
                <a:gd name="T56" fmla="*/ 2147483646 w 385"/>
                <a:gd name="T57" fmla="*/ 2147483646 h 226"/>
                <a:gd name="T58" fmla="*/ 2147483646 w 385"/>
                <a:gd name="T59" fmla="*/ 2147483646 h 226"/>
                <a:gd name="T60" fmla="*/ 2147483646 w 385"/>
                <a:gd name="T61" fmla="*/ 2147483646 h 226"/>
                <a:gd name="T62" fmla="*/ 2147483646 w 385"/>
                <a:gd name="T63" fmla="*/ 2147483646 h 226"/>
                <a:gd name="T64" fmla="*/ 2147483646 w 385"/>
                <a:gd name="T65" fmla="*/ 2147483646 h 226"/>
                <a:gd name="T66" fmla="*/ 2147483646 w 385"/>
                <a:gd name="T67" fmla="*/ 2147483646 h 226"/>
                <a:gd name="T68" fmla="*/ 2147483646 w 385"/>
                <a:gd name="T69" fmla="*/ 2147483646 h 226"/>
                <a:gd name="T70" fmla="*/ 2147483646 w 385"/>
                <a:gd name="T71" fmla="*/ 2147483646 h 226"/>
                <a:gd name="T72" fmla="*/ 2147483646 w 385"/>
                <a:gd name="T73" fmla="*/ 2147483646 h 226"/>
                <a:gd name="T74" fmla="*/ 2147483646 w 385"/>
                <a:gd name="T75" fmla="*/ 2147483646 h 226"/>
                <a:gd name="T76" fmla="*/ 2147483646 w 385"/>
                <a:gd name="T77" fmla="*/ 2147483646 h 22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385" h="226">
                  <a:moveTo>
                    <a:pt x="363" y="96"/>
                  </a:moveTo>
                  <a:cubicBezTo>
                    <a:pt x="347" y="111"/>
                    <a:pt x="317" y="131"/>
                    <a:pt x="291" y="130"/>
                  </a:cubicBezTo>
                  <a:cubicBezTo>
                    <a:pt x="293" y="124"/>
                    <a:pt x="294" y="118"/>
                    <a:pt x="294" y="112"/>
                  </a:cubicBezTo>
                  <a:cubicBezTo>
                    <a:pt x="295" y="88"/>
                    <a:pt x="287" y="52"/>
                    <a:pt x="258" y="50"/>
                  </a:cubicBezTo>
                  <a:cubicBezTo>
                    <a:pt x="230" y="48"/>
                    <a:pt x="228" y="87"/>
                    <a:pt x="234" y="105"/>
                  </a:cubicBezTo>
                  <a:cubicBezTo>
                    <a:pt x="239" y="124"/>
                    <a:pt x="249" y="136"/>
                    <a:pt x="262" y="143"/>
                  </a:cubicBezTo>
                  <a:cubicBezTo>
                    <a:pt x="251" y="157"/>
                    <a:pt x="231" y="161"/>
                    <a:pt x="214" y="158"/>
                  </a:cubicBezTo>
                  <a:cubicBezTo>
                    <a:pt x="214" y="131"/>
                    <a:pt x="205" y="103"/>
                    <a:pt x="190" y="83"/>
                  </a:cubicBezTo>
                  <a:cubicBezTo>
                    <a:pt x="185" y="78"/>
                    <a:pt x="176" y="80"/>
                    <a:pt x="173" y="85"/>
                  </a:cubicBezTo>
                  <a:cubicBezTo>
                    <a:pt x="152" y="119"/>
                    <a:pt x="160" y="155"/>
                    <a:pt x="190" y="172"/>
                  </a:cubicBezTo>
                  <a:cubicBezTo>
                    <a:pt x="187" y="189"/>
                    <a:pt x="176" y="204"/>
                    <a:pt x="156" y="194"/>
                  </a:cubicBezTo>
                  <a:cubicBezTo>
                    <a:pt x="150" y="191"/>
                    <a:pt x="143" y="184"/>
                    <a:pt x="138" y="176"/>
                  </a:cubicBezTo>
                  <a:cubicBezTo>
                    <a:pt x="140" y="172"/>
                    <a:pt x="142" y="169"/>
                    <a:pt x="144" y="165"/>
                  </a:cubicBezTo>
                  <a:cubicBezTo>
                    <a:pt x="158" y="135"/>
                    <a:pt x="159" y="96"/>
                    <a:pt x="133" y="72"/>
                  </a:cubicBezTo>
                  <a:cubicBezTo>
                    <a:pt x="129" y="68"/>
                    <a:pt x="123" y="68"/>
                    <a:pt x="119" y="72"/>
                  </a:cubicBezTo>
                  <a:cubicBezTo>
                    <a:pt x="93" y="94"/>
                    <a:pt x="96" y="142"/>
                    <a:pt x="114" y="177"/>
                  </a:cubicBezTo>
                  <a:cubicBezTo>
                    <a:pt x="102" y="191"/>
                    <a:pt x="86" y="198"/>
                    <a:pt x="67" y="188"/>
                  </a:cubicBezTo>
                  <a:cubicBezTo>
                    <a:pt x="40" y="174"/>
                    <a:pt x="32" y="136"/>
                    <a:pt x="26" y="108"/>
                  </a:cubicBezTo>
                  <a:cubicBezTo>
                    <a:pt x="20" y="77"/>
                    <a:pt x="16" y="40"/>
                    <a:pt x="23" y="8"/>
                  </a:cubicBezTo>
                  <a:cubicBezTo>
                    <a:pt x="24" y="2"/>
                    <a:pt x="15" y="0"/>
                    <a:pt x="13" y="6"/>
                  </a:cubicBezTo>
                  <a:cubicBezTo>
                    <a:pt x="0" y="44"/>
                    <a:pt x="3" y="89"/>
                    <a:pt x="11" y="128"/>
                  </a:cubicBezTo>
                  <a:cubicBezTo>
                    <a:pt x="18" y="162"/>
                    <a:pt x="35" y="202"/>
                    <a:pt x="73" y="211"/>
                  </a:cubicBezTo>
                  <a:cubicBezTo>
                    <a:pt x="92" y="216"/>
                    <a:pt x="110" y="207"/>
                    <a:pt x="124" y="194"/>
                  </a:cubicBezTo>
                  <a:cubicBezTo>
                    <a:pt x="132" y="205"/>
                    <a:pt x="142" y="213"/>
                    <a:pt x="154" y="217"/>
                  </a:cubicBezTo>
                  <a:cubicBezTo>
                    <a:pt x="182" y="226"/>
                    <a:pt x="205" y="206"/>
                    <a:pt x="211" y="180"/>
                  </a:cubicBezTo>
                  <a:cubicBezTo>
                    <a:pt x="242" y="186"/>
                    <a:pt x="268" y="173"/>
                    <a:pt x="283" y="150"/>
                  </a:cubicBezTo>
                  <a:cubicBezTo>
                    <a:pt x="316" y="155"/>
                    <a:pt x="356" y="137"/>
                    <a:pt x="377" y="110"/>
                  </a:cubicBezTo>
                  <a:cubicBezTo>
                    <a:pt x="385" y="100"/>
                    <a:pt x="373" y="87"/>
                    <a:pt x="363" y="96"/>
                  </a:cubicBezTo>
                  <a:close/>
                  <a:moveTo>
                    <a:pt x="126" y="96"/>
                  </a:moveTo>
                  <a:cubicBezTo>
                    <a:pt x="135" y="111"/>
                    <a:pt x="134" y="134"/>
                    <a:pt x="127" y="154"/>
                  </a:cubicBezTo>
                  <a:cubicBezTo>
                    <a:pt x="120" y="134"/>
                    <a:pt x="118" y="111"/>
                    <a:pt x="126" y="96"/>
                  </a:cubicBezTo>
                  <a:close/>
                  <a:moveTo>
                    <a:pt x="184" y="116"/>
                  </a:moveTo>
                  <a:cubicBezTo>
                    <a:pt x="188" y="125"/>
                    <a:pt x="190" y="136"/>
                    <a:pt x="191" y="146"/>
                  </a:cubicBezTo>
                  <a:cubicBezTo>
                    <a:pt x="183" y="138"/>
                    <a:pt x="181" y="127"/>
                    <a:pt x="184" y="116"/>
                  </a:cubicBezTo>
                  <a:close/>
                  <a:moveTo>
                    <a:pt x="262" y="74"/>
                  </a:moveTo>
                  <a:cubicBezTo>
                    <a:pt x="274" y="84"/>
                    <a:pt x="274" y="107"/>
                    <a:pt x="271" y="123"/>
                  </a:cubicBezTo>
                  <a:cubicBezTo>
                    <a:pt x="268" y="121"/>
                    <a:pt x="265" y="118"/>
                    <a:pt x="262" y="115"/>
                  </a:cubicBezTo>
                  <a:cubicBezTo>
                    <a:pt x="256" y="106"/>
                    <a:pt x="252" y="95"/>
                    <a:pt x="252" y="84"/>
                  </a:cubicBezTo>
                  <a:cubicBezTo>
                    <a:pt x="252" y="78"/>
                    <a:pt x="256" y="68"/>
                    <a:pt x="262" y="74"/>
                  </a:cubicBezTo>
                  <a:close/>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solidFill>
                  <a:prstClr val="black"/>
                </a:solidFill>
              </a:endParaRPr>
            </a:p>
          </p:txBody>
        </p:sp>
        <p:sp>
          <p:nvSpPr>
            <p:cNvPr id="12381" name="Freeform 46">
              <a:extLst>
                <a:ext uri="{FF2B5EF4-FFF2-40B4-BE49-F238E27FC236}">
                  <a16:creationId xmlns="" xmlns:a16="http://schemas.microsoft.com/office/drawing/2014/main" id="{1CA9D1CC-4964-42FF-A3B2-6C11838F1342}"/>
                </a:ext>
              </a:extLst>
            </p:cNvPr>
            <p:cNvSpPr>
              <a:spLocks noEditPoints="1"/>
            </p:cNvSpPr>
            <p:nvPr/>
          </p:nvSpPr>
          <p:spPr bwMode="auto">
            <a:xfrm>
              <a:off x="2889029" y="577309"/>
              <a:ext cx="1747186" cy="993946"/>
            </a:xfrm>
            <a:custGeom>
              <a:avLst/>
              <a:gdLst>
                <a:gd name="T0" fmla="*/ 2147483646 w 356"/>
                <a:gd name="T1" fmla="*/ 2147483646 h 202"/>
                <a:gd name="T2" fmla="*/ 2147483646 w 356"/>
                <a:gd name="T3" fmla="*/ 2147483646 h 202"/>
                <a:gd name="T4" fmla="*/ 2147483646 w 356"/>
                <a:gd name="T5" fmla="*/ 2147483646 h 202"/>
                <a:gd name="T6" fmla="*/ 2147483646 w 356"/>
                <a:gd name="T7" fmla="*/ 2147483646 h 202"/>
                <a:gd name="T8" fmla="*/ 2147483646 w 356"/>
                <a:gd name="T9" fmla="*/ 2147483646 h 202"/>
                <a:gd name="T10" fmla="*/ 2147483646 w 356"/>
                <a:gd name="T11" fmla="*/ 2147483646 h 202"/>
                <a:gd name="T12" fmla="*/ 2147483646 w 356"/>
                <a:gd name="T13" fmla="*/ 2147483646 h 202"/>
                <a:gd name="T14" fmla="*/ 2147483646 w 356"/>
                <a:gd name="T15" fmla="*/ 2147483646 h 202"/>
                <a:gd name="T16" fmla="*/ 2147483646 w 356"/>
                <a:gd name="T17" fmla="*/ 2147483646 h 202"/>
                <a:gd name="T18" fmla="*/ 2147483646 w 356"/>
                <a:gd name="T19" fmla="*/ 2147483646 h 202"/>
                <a:gd name="T20" fmla="*/ 2147483646 w 356"/>
                <a:gd name="T21" fmla="*/ 2147483646 h 202"/>
                <a:gd name="T22" fmla="*/ 2147483646 w 356"/>
                <a:gd name="T23" fmla="*/ 2147483646 h 202"/>
                <a:gd name="T24" fmla="*/ 2147483646 w 356"/>
                <a:gd name="T25" fmla="*/ 2147483646 h 202"/>
                <a:gd name="T26" fmla="*/ 2147483646 w 356"/>
                <a:gd name="T27" fmla="*/ 2147483646 h 202"/>
                <a:gd name="T28" fmla="*/ 2147483646 w 356"/>
                <a:gd name="T29" fmla="*/ 2147483646 h 202"/>
                <a:gd name="T30" fmla="*/ 2147483646 w 356"/>
                <a:gd name="T31" fmla="*/ 2147483646 h 202"/>
                <a:gd name="T32" fmla="*/ 2147483646 w 356"/>
                <a:gd name="T33" fmla="*/ 2147483646 h 202"/>
                <a:gd name="T34" fmla="*/ 2147483646 w 356"/>
                <a:gd name="T35" fmla="*/ 2147483646 h 202"/>
                <a:gd name="T36" fmla="*/ 2147483646 w 356"/>
                <a:gd name="T37" fmla="*/ 2147483646 h 202"/>
                <a:gd name="T38" fmla="*/ 2147483646 w 356"/>
                <a:gd name="T39" fmla="*/ 2147483646 h 202"/>
                <a:gd name="T40" fmla="*/ 2147483646 w 356"/>
                <a:gd name="T41" fmla="*/ 2147483646 h 202"/>
                <a:gd name="T42" fmla="*/ 2147483646 w 356"/>
                <a:gd name="T43" fmla="*/ 2147483646 h 202"/>
                <a:gd name="T44" fmla="*/ 2147483646 w 356"/>
                <a:gd name="T45" fmla="*/ 2147483646 h 202"/>
                <a:gd name="T46" fmla="*/ 2147483646 w 356"/>
                <a:gd name="T47" fmla="*/ 2147483646 h 202"/>
                <a:gd name="T48" fmla="*/ 2147483646 w 356"/>
                <a:gd name="T49" fmla="*/ 2147483646 h 202"/>
                <a:gd name="T50" fmla="*/ 2147483646 w 356"/>
                <a:gd name="T51" fmla="*/ 2147483646 h 202"/>
                <a:gd name="T52" fmla="*/ 2147483646 w 356"/>
                <a:gd name="T53" fmla="*/ 2147483646 h 202"/>
                <a:gd name="T54" fmla="*/ 2147483646 w 356"/>
                <a:gd name="T55" fmla="*/ 2147483646 h 202"/>
                <a:gd name="T56" fmla="*/ 2147483646 w 356"/>
                <a:gd name="T57" fmla="*/ 2147483646 h 202"/>
                <a:gd name="T58" fmla="*/ 2147483646 w 356"/>
                <a:gd name="T59" fmla="*/ 2147483646 h 202"/>
                <a:gd name="T60" fmla="*/ 2147483646 w 356"/>
                <a:gd name="T61" fmla="*/ 2147483646 h 202"/>
                <a:gd name="T62" fmla="*/ 2147483646 w 356"/>
                <a:gd name="T63" fmla="*/ 2147483646 h 202"/>
                <a:gd name="T64" fmla="*/ 2147483646 w 356"/>
                <a:gd name="T65" fmla="*/ 2147483646 h 202"/>
                <a:gd name="T66" fmla="*/ 2147483646 w 356"/>
                <a:gd name="T67" fmla="*/ 2147483646 h 202"/>
                <a:gd name="T68" fmla="*/ 2147483646 w 356"/>
                <a:gd name="T69" fmla="*/ 2147483646 h 202"/>
                <a:gd name="T70" fmla="*/ 2147483646 w 356"/>
                <a:gd name="T71" fmla="*/ 2147483646 h 202"/>
                <a:gd name="T72" fmla="*/ 2147483646 w 356"/>
                <a:gd name="T73" fmla="*/ 2147483646 h 202"/>
                <a:gd name="T74" fmla="*/ 2147483646 w 356"/>
                <a:gd name="T75" fmla="*/ 2147483646 h 202"/>
                <a:gd name="T76" fmla="*/ 2147483646 w 356"/>
                <a:gd name="T77" fmla="*/ 2147483646 h 202"/>
                <a:gd name="T78" fmla="*/ 2147483646 w 356"/>
                <a:gd name="T79" fmla="*/ 2147483646 h 202"/>
                <a:gd name="T80" fmla="*/ 2147483646 w 356"/>
                <a:gd name="T81" fmla="*/ 2147483646 h 202"/>
                <a:gd name="T82" fmla="*/ 2147483646 w 356"/>
                <a:gd name="T83" fmla="*/ 2147483646 h 202"/>
                <a:gd name="T84" fmla="*/ 2147483646 w 356"/>
                <a:gd name="T85" fmla="*/ 2147483646 h 202"/>
                <a:gd name="T86" fmla="*/ 2147483646 w 356"/>
                <a:gd name="T87" fmla="*/ 2147483646 h 202"/>
                <a:gd name="T88" fmla="*/ 2147483646 w 356"/>
                <a:gd name="T89" fmla="*/ 2147483646 h 202"/>
                <a:gd name="T90" fmla="*/ 2147483646 w 356"/>
                <a:gd name="T91" fmla="*/ 2147483646 h 202"/>
                <a:gd name="T92" fmla="*/ 2147483646 w 356"/>
                <a:gd name="T93" fmla="*/ 2147483646 h 20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356" h="202">
                  <a:moveTo>
                    <a:pt x="349" y="49"/>
                  </a:moveTo>
                  <a:cubicBezTo>
                    <a:pt x="341" y="85"/>
                    <a:pt x="321" y="122"/>
                    <a:pt x="278" y="114"/>
                  </a:cubicBezTo>
                  <a:cubicBezTo>
                    <a:pt x="273" y="113"/>
                    <a:pt x="269" y="111"/>
                    <a:pt x="265" y="109"/>
                  </a:cubicBezTo>
                  <a:cubicBezTo>
                    <a:pt x="275" y="82"/>
                    <a:pt x="271" y="52"/>
                    <a:pt x="240" y="38"/>
                  </a:cubicBezTo>
                  <a:cubicBezTo>
                    <a:pt x="238" y="37"/>
                    <a:pt x="235" y="37"/>
                    <a:pt x="234" y="39"/>
                  </a:cubicBezTo>
                  <a:cubicBezTo>
                    <a:pt x="222" y="68"/>
                    <a:pt x="230" y="96"/>
                    <a:pt x="252" y="112"/>
                  </a:cubicBezTo>
                  <a:cubicBezTo>
                    <a:pt x="240" y="133"/>
                    <a:pt x="220" y="150"/>
                    <a:pt x="200" y="155"/>
                  </a:cubicBezTo>
                  <a:cubicBezTo>
                    <a:pt x="192" y="157"/>
                    <a:pt x="185" y="156"/>
                    <a:pt x="179" y="153"/>
                  </a:cubicBezTo>
                  <a:cubicBezTo>
                    <a:pt x="192" y="126"/>
                    <a:pt x="195" y="88"/>
                    <a:pt x="177" y="63"/>
                  </a:cubicBezTo>
                  <a:cubicBezTo>
                    <a:pt x="171" y="56"/>
                    <a:pt x="160" y="49"/>
                    <a:pt x="151" y="57"/>
                  </a:cubicBezTo>
                  <a:cubicBezTo>
                    <a:pt x="137" y="70"/>
                    <a:pt x="141" y="97"/>
                    <a:pt x="144" y="113"/>
                  </a:cubicBezTo>
                  <a:cubicBezTo>
                    <a:pt x="147" y="130"/>
                    <a:pt x="155" y="146"/>
                    <a:pt x="166" y="156"/>
                  </a:cubicBezTo>
                  <a:cubicBezTo>
                    <a:pt x="156" y="174"/>
                    <a:pt x="133" y="189"/>
                    <a:pt x="114" y="173"/>
                  </a:cubicBezTo>
                  <a:cubicBezTo>
                    <a:pt x="111" y="170"/>
                    <a:pt x="108" y="167"/>
                    <a:pt x="105" y="164"/>
                  </a:cubicBezTo>
                  <a:cubicBezTo>
                    <a:pt x="115" y="146"/>
                    <a:pt x="114" y="124"/>
                    <a:pt x="113" y="103"/>
                  </a:cubicBezTo>
                  <a:cubicBezTo>
                    <a:pt x="111" y="86"/>
                    <a:pt x="107" y="50"/>
                    <a:pt x="83" y="52"/>
                  </a:cubicBezTo>
                  <a:cubicBezTo>
                    <a:pt x="57" y="54"/>
                    <a:pt x="61" y="89"/>
                    <a:pt x="65" y="106"/>
                  </a:cubicBezTo>
                  <a:cubicBezTo>
                    <a:pt x="70" y="125"/>
                    <a:pt x="79" y="148"/>
                    <a:pt x="92" y="165"/>
                  </a:cubicBezTo>
                  <a:cubicBezTo>
                    <a:pt x="90" y="169"/>
                    <a:pt x="86" y="172"/>
                    <a:pt x="82" y="175"/>
                  </a:cubicBezTo>
                  <a:cubicBezTo>
                    <a:pt x="59" y="188"/>
                    <a:pt x="36" y="157"/>
                    <a:pt x="28" y="140"/>
                  </a:cubicBezTo>
                  <a:cubicBezTo>
                    <a:pt x="13" y="112"/>
                    <a:pt x="10" y="77"/>
                    <a:pt x="7" y="47"/>
                  </a:cubicBezTo>
                  <a:cubicBezTo>
                    <a:pt x="6" y="32"/>
                    <a:pt x="5" y="17"/>
                    <a:pt x="5" y="2"/>
                  </a:cubicBezTo>
                  <a:cubicBezTo>
                    <a:pt x="5" y="0"/>
                    <a:pt x="1" y="0"/>
                    <a:pt x="1" y="2"/>
                  </a:cubicBezTo>
                  <a:cubicBezTo>
                    <a:pt x="0" y="51"/>
                    <a:pt x="0" y="104"/>
                    <a:pt x="22" y="149"/>
                  </a:cubicBezTo>
                  <a:cubicBezTo>
                    <a:pt x="33" y="173"/>
                    <a:pt x="66" y="201"/>
                    <a:pt x="92" y="180"/>
                  </a:cubicBezTo>
                  <a:cubicBezTo>
                    <a:pt x="94" y="178"/>
                    <a:pt x="97" y="176"/>
                    <a:pt x="99" y="173"/>
                  </a:cubicBezTo>
                  <a:cubicBezTo>
                    <a:pt x="102" y="176"/>
                    <a:pt x="105" y="179"/>
                    <a:pt x="108" y="182"/>
                  </a:cubicBezTo>
                  <a:cubicBezTo>
                    <a:pt x="132" y="202"/>
                    <a:pt x="161" y="184"/>
                    <a:pt x="175" y="162"/>
                  </a:cubicBezTo>
                  <a:cubicBezTo>
                    <a:pt x="183" y="166"/>
                    <a:pt x="192" y="168"/>
                    <a:pt x="203" y="166"/>
                  </a:cubicBezTo>
                  <a:cubicBezTo>
                    <a:pt x="227" y="161"/>
                    <a:pt x="249" y="141"/>
                    <a:pt x="261" y="118"/>
                  </a:cubicBezTo>
                  <a:cubicBezTo>
                    <a:pt x="265" y="120"/>
                    <a:pt x="270" y="122"/>
                    <a:pt x="276" y="124"/>
                  </a:cubicBezTo>
                  <a:cubicBezTo>
                    <a:pt x="322" y="135"/>
                    <a:pt x="354" y="92"/>
                    <a:pt x="356" y="50"/>
                  </a:cubicBezTo>
                  <a:cubicBezTo>
                    <a:pt x="356" y="46"/>
                    <a:pt x="350" y="45"/>
                    <a:pt x="349" y="49"/>
                  </a:cubicBezTo>
                  <a:close/>
                  <a:moveTo>
                    <a:pt x="87" y="133"/>
                  </a:moveTo>
                  <a:cubicBezTo>
                    <a:pt x="79" y="117"/>
                    <a:pt x="73" y="100"/>
                    <a:pt x="72" y="83"/>
                  </a:cubicBezTo>
                  <a:cubicBezTo>
                    <a:pt x="72" y="75"/>
                    <a:pt x="74" y="67"/>
                    <a:pt x="80" y="63"/>
                  </a:cubicBezTo>
                  <a:cubicBezTo>
                    <a:pt x="90" y="57"/>
                    <a:pt x="96" y="71"/>
                    <a:pt x="99" y="78"/>
                  </a:cubicBezTo>
                  <a:cubicBezTo>
                    <a:pt x="106" y="99"/>
                    <a:pt x="109" y="132"/>
                    <a:pt x="99" y="155"/>
                  </a:cubicBezTo>
                  <a:cubicBezTo>
                    <a:pt x="94" y="148"/>
                    <a:pt x="91" y="140"/>
                    <a:pt x="87" y="133"/>
                  </a:cubicBezTo>
                  <a:close/>
                  <a:moveTo>
                    <a:pt x="152" y="92"/>
                  </a:moveTo>
                  <a:cubicBezTo>
                    <a:pt x="151" y="85"/>
                    <a:pt x="150" y="64"/>
                    <a:pt x="161" y="63"/>
                  </a:cubicBezTo>
                  <a:cubicBezTo>
                    <a:pt x="169" y="62"/>
                    <a:pt x="174" y="78"/>
                    <a:pt x="176" y="83"/>
                  </a:cubicBezTo>
                  <a:cubicBezTo>
                    <a:pt x="183" y="103"/>
                    <a:pt x="179" y="127"/>
                    <a:pt x="171" y="147"/>
                  </a:cubicBezTo>
                  <a:cubicBezTo>
                    <a:pt x="158" y="133"/>
                    <a:pt x="153" y="108"/>
                    <a:pt x="152" y="92"/>
                  </a:cubicBezTo>
                  <a:close/>
                  <a:moveTo>
                    <a:pt x="240" y="48"/>
                  </a:moveTo>
                  <a:cubicBezTo>
                    <a:pt x="263" y="61"/>
                    <a:pt x="265" y="83"/>
                    <a:pt x="256" y="104"/>
                  </a:cubicBezTo>
                  <a:cubicBezTo>
                    <a:pt x="240" y="91"/>
                    <a:pt x="234" y="69"/>
                    <a:pt x="240"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solidFill>
                  <a:prstClr val="black"/>
                </a:solidFill>
              </a:endParaRPr>
            </a:p>
          </p:txBody>
        </p:sp>
      </p:grpSp>
      <p:grpSp>
        <p:nvGrpSpPr>
          <p:cNvPr id="19" name="组合 18">
            <a:extLst>
              <a:ext uri="{FF2B5EF4-FFF2-40B4-BE49-F238E27FC236}">
                <a16:creationId xmlns="" xmlns:a16="http://schemas.microsoft.com/office/drawing/2014/main" id="{2C997865-F615-4C7C-B6BA-BCF1F458E45B}"/>
              </a:ext>
            </a:extLst>
          </p:cNvPr>
          <p:cNvGrpSpPr>
            <a:grpSpLocks/>
          </p:cNvGrpSpPr>
          <p:nvPr/>
        </p:nvGrpSpPr>
        <p:grpSpPr bwMode="auto">
          <a:xfrm>
            <a:off x="2065339" y="3784600"/>
            <a:ext cx="477837" cy="2781300"/>
            <a:chOff x="392752" y="3324665"/>
            <a:chExt cx="637039" cy="2780557"/>
          </a:xfrm>
        </p:grpSpPr>
        <p:sp>
          <p:nvSpPr>
            <p:cNvPr id="12377" name="Freeform 22">
              <a:extLst>
                <a:ext uri="{FF2B5EF4-FFF2-40B4-BE49-F238E27FC236}">
                  <a16:creationId xmlns="" xmlns:a16="http://schemas.microsoft.com/office/drawing/2014/main" id="{9F36F054-FF74-48F8-AFEC-8EF802EBFE10}"/>
                </a:ext>
              </a:extLst>
            </p:cNvPr>
            <p:cNvSpPr>
              <a:spLocks/>
            </p:cNvSpPr>
            <p:nvPr/>
          </p:nvSpPr>
          <p:spPr bwMode="auto">
            <a:xfrm>
              <a:off x="415578" y="4287484"/>
              <a:ext cx="394258" cy="1745111"/>
            </a:xfrm>
            <a:custGeom>
              <a:avLst/>
              <a:gdLst>
                <a:gd name="T0" fmla="*/ 2147483646 w 80"/>
                <a:gd name="T1" fmla="*/ 2147483646 h 355"/>
                <a:gd name="T2" fmla="*/ 2147483646 w 80"/>
                <a:gd name="T3" fmla="*/ 2147483646 h 355"/>
                <a:gd name="T4" fmla="*/ 2147483646 w 80"/>
                <a:gd name="T5" fmla="*/ 2147483646 h 355"/>
                <a:gd name="T6" fmla="*/ 2147483646 w 80"/>
                <a:gd name="T7" fmla="*/ 2147483646 h 355"/>
                <a:gd name="T8" fmla="*/ 2147483646 w 80"/>
                <a:gd name="T9" fmla="*/ 2147483646 h 355"/>
                <a:gd name="T10" fmla="*/ 2147483646 w 80"/>
                <a:gd name="T11" fmla="*/ 2147483646 h 355"/>
                <a:gd name="T12" fmla="*/ 2147483646 w 80"/>
                <a:gd name="T13" fmla="*/ 2147483646 h 355"/>
                <a:gd name="T14" fmla="*/ 2147483646 w 80"/>
                <a:gd name="T15" fmla="*/ 2147483646 h 355"/>
                <a:gd name="T16" fmla="*/ 2147483646 w 80"/>
                <a:gd name="T17" fmla="*/ 2147483646 h 355"/>
                <a:gd name="T18" fmla="*/ 2147483646 w 80"/>
                <a:gd name="T19" fmla="*/ 2147483646 h 355"/>
                <a:gd name="T20" fmla="*/ 2147483646 w 80"/>
                <a:gd name="T21" fmla="*/ 2147483646 h 355"/>
                <a:gd name="T22" fmla="*/ 2147483646 w 80"/>
                <a:gd name="T23" fmla="*/ 2147483646 h 355"/>
                <a:gd name="T24" fmla="*/ 2147483646 w 80"/>
                <a:gd name="T25" fmla="*/ 2147483646 h 355"/>
                <a:gd name="T26" fmla="*/ 2147483646 w 80"/>
                <a:gd name="T27" fmla="*/ 2147483646 h 355"/>
                <a:gd name="T28" fmla="*/ 2147483646 w 80"/>
                <a:gd name="T29" fmla="*/ 2147483646 h 355"/>
                <a:gd name="T30" fmla="*/ 2147483646 w 80"/>
                <a:gd name="T31" fmla="*/ 2147483646 h 355"/>
                <a:gd name="T32" fmla="*/ 2147483646 w 80"/>
                <a:gd name="T33" fmla="*/ 2147483646 h 355"/>
                <a:gd name="T34" fmla="*/ 2147483646 w 80"/>
                <a:gd name="T35" fmla="*/ 2147483646 h 355"/>
                <a:gd name="T36" fmla="*/ 2147483646 w 80"/>
                <a:gd name="T37" fmla="*/ 2147483646 h 355"/>
                <a:gd name="T38" fmla="*/ 2147483646 w 80"/>
                <a:gd name="T39" fmla="*/ 2147483646 h 355"/>
                <a:gd name="T40" fmla="*/ 2147483646 w 80"/>
                <a:gd name="T41" fmla="*/ 2147483646 h 355"/>
                <a:gd name="T42" fmla="*/ 2147483646 w 80"/>
                <a:gd name="T43" fmla="*/ 2147483646 h 355"/>
                <a:gd name="T44" fmla="*/ 2147483646 w 80"/>
                <a:gd name="T45" fmla="*/ 2147483646 h 355"/>
                <a:gd name="T46" fmla="*/ 0 w 80"/>
                <a:gd name="T47" fmla="*/ 2147483646 h 355"/>
                <a:gd name="T48" fmla="*/ 2147483646 w 80"/>
                <a:gd name="T49" fmla="*/ 2147483646 h 355"/>
                <a:gd name="T50" fmla="*/ 2147483646 w 80"/>
                <a:gd name="T51" fmla="*/ 2147483646 h 355"/>
                <a:gd name="T52" fmla="*/ 2147483646 w 80"/>
                <a:gd name="T53" fmla="*/ 2147483646 h 355"/>
                <a:gd name="T54" fmla="*/ 2147483646 w 80"/>
                <a:gd name="T55" fmla="*/ 2147483646 h 355"/>
                <a:gd name="T56" fmla="*/ 2147483646 w 80"/>
                <a:gd name="T57" fmla="*/ 2147483646 h 355"/>
                <a:gd name="T58" fmla="*/ 2147483646 w 80"/>
                <a:gd name="T59" fmla="*/ 2147483646 h 355"/>
                <a:gd name="T60" fmla="*/ 2147483646 w 80"/>
                <a:gd name="T61" fmla="*/ 2147483646 h 355"/>
                <a:gd name="T62" fmla="*/ 2147483646 w 80"/>
                <a:gd name="T63" fmla="*/ 2147483646 h 355"/>
                <a:gd name="T64" fmla="*/ 2147483646 w 80"/>
                <a:gd name="T65" fmla="*/ 2147483646 h 355"/>
                <a:gd name="T66" fmla="*/ 2147483646 w 80"/>
                <a:gd name="T67" fmla="*/ 2147483646 h 355"/>
                <a:gd name="T68" fmla="*/ 2147483646 w 80"/>
                <a:gd name="T69" fmla="*/ 2147483646 h 355"/>
                <a:gd name="T70" fmla="*/ 2147483646 w 80"/>
                <a:gd name="T71" fmla="*/ 2147483646 h 355"/>
                <a:gd name="T72" fmla="*/ 2147483646 w 80"/>
                <a:gd name="T73" fmla="*/ 2147483646 h 355"/>
                <a:gd name="T74" fmla="*/ 2147483646 w 80"/>
                <a:gd name="T75" fmla="*/ 2147483646 h 355"/>
                <a:gd name="T76" fmla="*/ 2147483646 w 80"/>
                <a:gd name="T77" fmla="*/ 2147483646 h 355"/>
                <a:gd name="T78" fmla="*/ 2147483646 w 80"/>
                <a:gd name="T79" fmla="*/ 2147483646 h 355"/>
                <a:gd name="T80" fmla="*/ 2147483646 w 80"/>
                <a:gd name="T81" fmla="*/ 2147483646 h 355"/>
                <a:gd name="T82" fmla="*/ 2147483646 w 80"/>
                <a:gd name="T83" fmla="*/ 2147483646 h 355"/>
                <a:gd name="T84" fmla="*/ 2147483646 w 80"/>
                <a:gd name="T85" fmla="*/ 2147483646 h 355"/>
                <a:gd name="T86" fmla="*/ 2147483646 w 80"/>
                <a:gd name="T87" fmla="*/ 2147483646 h 355"/>
                <a:gd name="T88" fmla="*/ 2147483646 w 80"/>
                <a:gd name="T89" fmla="*/ 2147483646 h 355"/>
                <a:gd name="T90" fmla="*/ 2147483646 w 80"/>
                <a:gd name="T91" fmla="*/ 2147483646 h 355"/>
                <a:gd name="T92" fmla="*/ 2147483646 w 80"/>
                <a:gd name="T93" fmla="*/ 2147483646 h 355"/>
                <a:gd name="T94" fmla="*/ 2147483646 w 80"/>
                <a:gd name="T95" fmla="*/ 2147483646 h 355"/>
                <a:gd name="T96" fmla="*/ 2147483646 w 80"/>
                <a:gd name="T97" fmla="*/ 2147483646 h 355"/>
                <a:gd name="T98" fmla="*/ 2147483646 w 80"/>
                <a:gd name="T99" fmla="*/ 2147483646 h 355"/>
                <a:gd name="T100" fmla="*/ 2147483646 w 80"/>
                <a:gd name="T101" fmla="*/ 2147483646 h 355"/>
                <a:gd name="T102" fmla="*/ 2147483646 w 80"/>
                <a:gd name="T103" fmla="*/ 2147483646 h 355"/>
                <a:gd name="T104" fmla="*/ 2147483646 w 80"/>
                <a:gd name="T105" fmla="*/ 2147483646 h 355"/>
                <a:gd name="T106" fmla="*/ 2147483646 w 80"/>
                <a:gd name="T107" fmla="*/ 2147483646 h 355"/>
                <a:gd name="T108" fmla="*/ 2147483646 w 80"/>
                <a:gd name="T109" fmla="*/ 2147483646 h 35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80" h="355">
                  <a:moveTo>
                    <a:pt x="78" y="29"/>
                  </a:moveTo>
                  <a:cubicBezTo>
                    <a:pt x="80" y="24"/>
                    <a:pt x="77" y="16"/>
                    <a:pt x="71" y="19"/>
                  </a:cubicBezTo>
                  <a:cubicBezTo>
                    <a:pt x="71" y="19"/>
                    <a:pt x="71" y="19"/>
                    <a:pt x="71" y="19"/>
                  </a:cubicBezTo>
                  <a:cubicBezTo>
                    <a:pt x="72" y="14"/>
                    <a:pt x="66" y="9"/>
                    <a:pt x="61" y="12"/>
                  </a:cubicBezTo>
                  <a:cubicBezTo>
                    <a:pt x="60" y="12"/>
                    <a:pt x="60" y="12"/>
                    <a:pt x="60" y="12"/>
                  </a:cubicBezTo>
                  <a:cubicBezTo>
                    <a:pt x="59" y="12"/>
                    <a:pt x="58" y="12"/>
                    <a:pt x="56" y="13"/>
                  </a:cubicBezTo>
                  <a:cubicBezTo>
                    <a:pt x="55" y="13"/>
                    <a:pt x="55" y="13"/>
                    <a:pt x="55" y="13"/>
                  </a:cubicBezTo>
                  <a:cubicBezTo>
                    <a:pt x="55" y="13"/>
                    <a:pt x="54" y="13"/>
                    <a:pt x="53" y="13"/>
                  </a:cubicBezTo>
                  <a:cubicBezTo>
                    <a:pt x="57" y="7"/>
                    <a:pt x="50" y="0"/>
                    <a:pt x="44" y="5"/>
                  </a:cubicBezTo>
                  <a:cubicBezTo>
                    <a:pt x="41" y="8"/>
                    <a:pt x="38" y="10"/>
                    <a:pt x="35" y="12"/>
                  </a:cubicBezTo>
                  <a:cubicBezTo>
                    <a:pt x="28" y="12"/>
                    <a:pt x="23" y="14"/>
                    <a:pt x="16" y="18"/>
                  </a:cubicBezTo>
                  <a:cubicBezTo>
                    <a:pt x="10" y="21"/>
                    <a:pt x="14" y="30"/>
                    <a:pt x="21" y="28"/>
                  </a:cubicBezTo>
                  <a:cubicBezTo>
                    <a:pt x="24" y="28"/>
                    <a:pt x="28" y="27"/>
                    <a:pt x="31" y="26"/>
                  </a:cubicBezTo>
                  <a:cubicBezTo>
                    <a:pt x="23" y="36"/>
                    <a:pt x="20" y="50"/>
                    <a:pt x="22" y="63"/>
                  </a:cubicBezTo>
                  <a:cubicBezTo>
                    <a:pt x="21" y="68"/>
                    <a:pt x="19" y="72"/>
                    <a:pt x="18" y="77"/>
                  </a:cubicBezTo>
                  <a:cubicBezTo>
                    <a:pt x="17" y="80"/>
                    <a:pt x="18" y="82"/>
                    <a:pt x="20" y="84"/>
                  </a:cubicBezTo>
                  <a:cubicBezTo>
                    <a:pt x="20" y="86"/>
                    <a:pt x="21" y="88"/>
                    <a:pt x="23" y="89"/>
                  </a:cubicBezTo>
                  <a:cubicBezTo>
                    <a:pt x="18" y="89"/>
                    <a:pt x="13" y="92"/>
                    <a:pt x="13" y="97"/>
                  </a:cubicBezTo>
                  <a:cubicBezTo>
                    <a:pt x="16" y="122"/>
                    <a:pt x="15" y="147"/>
                    <a:pt x="16" y="173"/>
                  </a:cubicBezTo>
                  <a:cubicBezTo>
                    <a:pt x="16" y="177"/>
                    <a:pt x="16" y="181"/>
                    <a:pt x="16" y="185"/>
                  </a:cubicBezTo>
                  <a:cubicBezTo>
                    <a:pt x="17" y="190"/>
                    <a:pt x="17" y="195"/>
                    <a:pt x="18" y="201"/>
                  </a:cubicBezTo>
                  <a:cubicBezTo>
                    <a:pt x="11" y="219"/>
                    <a:pt x="6" y="238"/>
                    <a:pt x="6" y="257"/>
                  </a:cubicBezTo>
                  <a:cubicBezTo>
                    <a:pt x="6" y="258"/>
                    <a:pt x="6" y="258"/>
                    <a:pt x="6" y="259"/>
                  </a:cubicBezTo>
                  <a:cubicBezTo>
                    <a:pt x="3" y="268"/>
                    <a:pt x="2" y="277"/>
                    <a:pt x="0" y="287"/>
                  </a:cubicBezTo>
                  <a:cubicBezTo>
                    <a:pt x="0" y="289"/>
                    <a:pt x="1" y="291"/>
                    <a:pt x="3" y="292"/>
                  </a:cubicBezTo>
                  <a:cubicBezTo>
                    <a:pt x="2" y="300"/>
                    <a:pt x="2" y="308"/>
                    <a:pt x="3" y="315"/>
                  </a:cubicBezTo>
                  <a:cubicBezTo>
                    <a:pt x="3" y="318"/>
                    <a:pt x="5" y="319"/>
                    <a:pt x="6" y="320"/>
                  </a:cubicBezTo>
                  <a:cubicBezTo>
                    <a:pt x="6" y="322"/>
                    <a:pt x="6" y="324"/>
                    <a:pt x="5" y="327"/>
                  </a:cubicBezTo>
                  <a:cubicBezTo>
                    <a:pt x="5" y="330"/>
                    <a:pt x="7" y="333"/>
                    <a:pt x="10" y="334"/>
                  </a:cubicBezTo>
                  <a:cubicBezTo>
                    <a:pt x="9" y="336"/>
                    <a:pt x="9" y="338"/>
                    <a:pt x="8" y="340"/>
                  </a:cubicBezTo>
                  <a:cubicBezTo>
                    <a:pt x="6" y="351"/>
                    <a:pt x="20" y="355"/>
                    <a:pt x="24" y="345"/>
                  </a:cubicBezTo>
                  <a:cubicBezTo>
                    <a:pt x="25" y="343"/>
                    <a:pt x="26" y="342"/>
                    <a:pt x="26" y="340"/>
                  </a:cubicBezTo>
                  <a:cubicBezTo>
                    <a:pt x="29" y="340"/>
                    <a:pt x="32" y="338"/>
                    <a:pt x="32" y="334"/>
                  </a:cubicBezTo>
                  <a:cubicBezTo>
                    <a:pt x="33" y="330"/>
                    <a:pt x="34" y="325"/>
                    <a:pt x="35" y="321"/>
                  </a:cubicBezTo>
                  <a:cubicBezTo>
                    <a:pt x="35" y="320"/>
                    <a:pt x="35" y="319"/>
                    <a:pt x="35" y="318"/>
                  </a:cubicBezTo>
                  <a:cubicBezTo>
                    <a:pt x="36" y="312"/>
                    <a:pt x="36" y="307"/>
                    <a:pt x="37" y="301"/>
                  </a:cubicBezTo>
                  <a:cubicBezTo>
                    <a:pt x="40" y="293"/>
                    <a:pt x="43" y="284"/>
                    <a:pt x="46" y="276"/>
                  </a:cubicBezTo>
                  <a:cubicBezTo>
                    <a:pt x="47" y="272"/>
                    <a:pt x="46" y="270"/>
                    <a:pt x="44" y="268"/>
                  </a:cubicBezTo>
                  <a:cubicBezTo>
                    <a:pt x="45" y="267"/>
                    <a:pt x="46" y="266"/>
                    <a:pt x="46" y="265"/>
                  </a:cubicBezTo>
                  <a:cubicBezTo>
                    <a:pt x="47" y="261"/>
                    <a:pt x="47" y="257"/>
                    <a:pt x="48" y="253"/>
                  </a:cubicBezTo>
                  <a:cubicBezTo>
                    <a:pt x="48" y="252"/>
                    <a:pt x="48" y="252"/>
                    <a:pt x="48" y="251"/>
                  </a:cubicBezTo>
                  <a:cubicBezTo>
                    <a:pt x="49" y="250"/>
                    <a:pt x="49" y="249"/>
                    <a:pt x="49" y="248"/>
                  </a:cubicBezTo>
                  <a:cubicBezTo>
                    <a:pt x="50" y="237"/>
                    <a:pt x="52" y="225"/>
                    <a:pt x="53" y="213"/>
                  </a:cubicBezTo>
                  <a:cubicBezTo>
                    <a:pt x="56" y="199"/>
                    <a:pt x="57" y="184"/>
                    <a:pt x="57" y="169"/>
                  </a:cubicBezTo>
                  <a:cubicBezTo>
                    <a:pt x="57" y="167"/>
                    <a:pt x="56" y="166"/>
                    <a:pt x="55" y="164"/>
                  </a:cubicBezTo>
                  <a:cubicBezTo>
                    <a:pt x="57" y="159"/>
                    <a:pt x="59" y="153"/>
                    <a:pt x="61" y="147"/>
                  </a:cubicBezTo>
                  <a:cubicBezTo>
                    <a:pt x="63" y="143"/>
                    <a:pt x="61" y="140"/>
                    <a:pt x="58" y="139"/>
                  </a:cubicBezTo>
                  <a:cubicBezTo>
                    <a:pt x="59" y="130"/>
                    <a:pt x="59" y="122"/>
                    <a:pt x="59" y="113"/>
                  </a:cubicBezTo>
                  <a:cubicBezTo>
                    <a:pt x="59" y="111"/>
                    <a:pt x="57" y="108"/>
                    <a:pt x="54" y="107"/>
                  </a:cubicBezTo>
                  <a:cubicBezTo>
                    <a:pt x="54" y="106"/>
                    <a:pt x="54" y="106"/>
                    <a:pt x="54" y="106"/>
                  </a:cubicBezTo>
                  <a:cubicBezTo>
                    <a:pt x="61" y="96"/>
                    <a:pt x="66" y="84"/>
                    <a:pt x="69" y="70"/>
                  </a:cubicBezTo>
                  <a:cubicBezTo>
                    <a:pt x="70" y="65"/>
                    <a:pt x="67" y="62"/>
                    <a:pt x="63" y="61"/>
                  </a:cubicBezTo>
                  <a:cubicBezTo>
                    <a:pt x="63" y="60"/>
                    <a:pt x="63" y="59"/>
                    <a:pt x="63" y="58"/>
                  </a:cubicBezTo>
                  <a:cubicBezTo>
                    <a:pt x="64" y="56"/>
                    <a:pt x="65" y="55"/>
                    <a:pt x="65" y="53"/>
                  </a:cubicBezTo>
                  <a:cubicBezTo>
                    <a:pt x="70" y="45"/>
                    <a:pt x="75" y="37"/>
                    <a:pt x="78" y="29"/>
                  </a:cubicBezTo>
                  <a:close/>
                </a:path>
              </a:pathLst>
            </a:custGeom>
            <a:solidFill>
              <a:srgbClr val="F28C3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solidFill>
                  <a:prstClr val="black"/>
                </a:solidFill>
              </a:endParaRPr>
            </a:p>
          </p:txBody>
        </p:sp>
        <p:sp>
          <p:nvSpPr>
            <p:cNvPr id="12378" name="Freeform 23">
              <a:extLst>
                <a:ext uri="{FF2B5EF4-FFF2-40B4-BE49-F238E27FC236}">
                  <a16:creationId xmlns="" xmlns:a16="http://schemas.microsoft.com/office/drawing/2014/main" id="{01647A34-4C1F-41FE-9C59-E1C6760E48E3}"/>
                </a:ext>
              </a:extLst>
            </p:cNvPr>
            <p:cNvSpPr>
              <a:spLocks/>
            </p:cNvSpPr>
            <p:nvPr/>
          </p:nvSpPr>
          <p:spPr bwMode="auto">
            <a:xfrm>
              <a:off x="430103" y="4140157"/>
              <a:ext cx="417084" cy="211654"/>
            </a:xfrm>
            <a:custGeom>
              <a:avLst/>
              <a:gdLst>
                <a:gd name="T0" fmla="*/ 2147483646 w 85"/>
                <a:gd name="T1" fmla="*/ 2147483646 h 43"/>
                <a:gd name="T2" fmla="*/ 2147483646 w 85"/>
                <a:gd name="T3" fmla="*/ 2147483646 h 43"/>
                <a:gd name="T4" fmla="*/ 2147483646 w 85"/>
                <a:gd name="T5" fmla="*/ 2147483646 h 43"/>
                <a:gd name="T6" fmla="*/ 2147483646 w 85"/>
                <a:gd name="T7" fmla="*/ 2147483646 h 43"/>
                <a:gd name="T8" fmla="*/ 2147483646 w 85"/>
                <a:gd name="T9" fmla="*/ 2147483646 h 43"/>
                <a:gd name="T10" fmla="*/ 2147483646 w 85"/>
                <a:gd name="T11" fmla="*/ 2147483646 h 43"/>
                <a:gd name="T12" fmla="*/ 2147483646 w 85"/>
                <a:gd name="T13" fmla="*/ 2147483646 h 43"/>
                <a:gd name="T14" fmla="*/ 2147483646 w 85"/>
                <a:gd name="T15" fmla="*/ 2147483646 h 43"/>
                <a:gd name="T16" fmla="*/ 2147483646 w 85"/>
                <a:gd name="T17" fmla="*/ 2147483646 h 43"/>
                <a:gd name="T18" fmla="*/ 2147483646 w 85"/>
                <a:gd name="T19" fmla="*/ 2147483646 h 43"/>
                <a:gd name="T20" fmla="*/ 2147483646 w 85"/>
                <a:gd name="T21" fmla="*/ 2147483646 h 43"/>
                <a:gd name="T22" fmla="*/ 2147483646 w 85"/>
                <a:gd name="T23" fmla="*/ 2147483646 h 4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5" h="43">
                  <a:moveTo>
                    <a:pt x="77" y="10"/>
                  </a:moveTo>
                  <a:cubicBezTo>
                    <a:pt x="71" y="8"/>
                    <a:pt x="65" y="6"/>
                    <a:pt x="59" y="5"/>
                  </a:cubicBezTo>
                  <a:cubicBezTo>
                    <a:pt x="59" y="5"/>
                    <a:pt x="59" y="5"/>
                    <a:pt x="58" y="4"/>
                  </a:cubicBezTo>
                  <a:cubicBezTo>
                    <a:pt x="55" y="4"/>
                    <a:pt x="52" y="3"/>
                    <a:pt x="47" y="3"/>
                  </a:cubicBezTo>
                  <a:cubicBezTo>
                    <a:pt x="35" y="1"/>
                    <a:pt x="23" y="0"/>
                    <a:pt x="11" y="2"/>
                  </a:cubicBezTo>
                  <a:cubicBezTo>
                    <a:pt x="2" y="3"/>
                    <a:pt x="0" y="12"/>
                    <a:pt x="5" y="16"/>
                  </a:cubicBezTo>
                  <a:cubicBezTo>
                    <a:pt x="4" y="19"/>
                    <a:pt x="5" y="23"/>
                    <a:pt x="9" y="23"/>
                  </a:cubicBezTo>
                  <a:cubicBezTo>
                    <a:pt x="9" y="24"/>
                    <a:pt x="9" y="24"/>
                    <a:pt x="9" y="24"/>
                  </a:cubicBezTo>
                  <a:cubicBezTo>
                    <a:pt x="8" y="27"/>
                    <a:pt x="9" y="31"/>
                    <a:pt x="12" y="32"/>
                  </a:cubicBezTo>
                  <a:cubicBezTo>
                    <a:pt x="30" y="41"/>
                    <a:pt x="49" y="43"/>
                    <a:pt x="64" y="31"/>
                  </a:cubicBezTo>
                  <a:cubicBezTo>
                    <a:pt x="69" y="30"/>
                    <a:pt x="74" y="28"/>
                    <a:pt x="79" y="25"/>
                  </a:cubicBezTo>
                  <a:cubicBezTo>
                    <a:pt x="85" y="21"/>
                    <a:pt x="83" y="12"/>
                    <a:pt x="77" y="10"/>
                  </a:cubicBezTo>
                  <a:close/>
                </a:path>
              </a:pathLst>
            </a:custGeom>
            <a:solidFill>
              <a:srgbClr val="D5866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solidFill>
                  <a:prstClr val="black"/>
                </a:solidFill>
              </a:endParaRPr>
            </a:p>
          </p:txBody>
        </p:sp>
        <p:sp>
          <p:nvSpPr>
            <p:cNvPr id="12379" name="Freeform 91">
              <a:extLst>
                <a:ext uri="{FF2B5EF4-FFF2-40B4-BE49-F238E27FC236}">
                  <a16:creationId xmlns="" xmlns:a16="http://schemas.microsoft.com/office/drawing/2014/main" id="{97B50089-C78E-4652-B0A3-7CF0D4200222}"/>
                </a:ext>
              </a:extLst>
            </p:cNvPr>
            <p:cNvSpPr>
              <a:spLocks noEditPoints="1"/>
            </p:cNvSpPr>
            <p:nvPr/>
          </p:nvSpPr>
          <p:spPr bwMode="auto">
            <a:xfrm>
              <a:off x="392752" y="3324665"/>
              <a:ext cx="637039" cy="2780557"/>
            </a:xfrm>
            <a:custGeom>
              <a:avLst/>
              <a:gdLst>
                <a:gd name="T0" fmla="*/ 2147483646 w 130"/>
                <a:gd name="T1" fmla="*/ 2147483646 h 566"/>
                <a:gd name="T2" fmla="*/ 2147483646 w 130"/>
                <a:gd name="T3" fmla="*/ 2147483646 h 566"/>
                <a:gd name="T4" fmla="*/ 2147483646 w 130"/>
                <a:gd name="T5" fmla="*/ 2147483646 h 566"/>
                <a:gd name="T6" fmla="*/ 2147483646 w 130"/>
                <a:gd name="T7" fmla="*/ 2147483646 h 566"/>
                <a:gd name="T8" fmla="*/ 2147483646 w 130"/>
                <a:gd name="T9" fmla="*/ 2147483646 h 566"/>
                <a:gd name="T10" fmla="*/ 2147483646 w 130"/>
                <a:gd name="T11" fmla="*/ 2147483646 h 566"/>
                <a:gd name="T12" fmla="*/ 2147483646 w 130"/>
                <a:gd name="T13" fmla="*/ 2147483646 h 566"/>
                <a:gd name="T14" fmla="*/ 2147483646 w 130"/>
                <a:gd name="T15" fmla="*/ 2147483646 h 566"/>
                <a:gd name="T16" fmla="*/ 2147483646 w 130"/>
                <a:gd name="T17" fmla="*/ 2147483646 h 566"/>
                <a:gd name="T18" fmla="*/ 2147483646 w 130"/>
                <a:gd name="T19" fmla="*/ 2147483646 h 566"/>
                <a:gd name="T20" fmla="*/ 2147483646 w 130"/>
                <a:gd name="T21" fmla="*/ 2147483646 h 566"/>
                <a:gd name="T22" fmla="*/ 2147483646 w 130"/>
                <a:gd name="T23" fmla="*/ 2147483646 h 566"/>
                <a:gd name="T24" fmla="*/ 2147483646 w 130"/>
                <a:gd name="T25" fmla="*/ 2147483646 h 566"/>
                <a:gd name="T26" fmla="*/ 2147483646 w 130"/>
                <a:gd name="T27" fmla="*/ 2147483646 h 566"/>
                <a:gd name="T28" fmla="*/ 2147483646 w 130"/>
                <a:gd name="T29" fmla="*/ 2147483646 h 566"/>
                <a:gd name="T30" fmla="*/ 2147483646 w 130"/>
                <a:gd name="T31" fmla="*/ 2147483646 h 566"/>
                <a:gd name="T32" fmla="*/ 2147483646 w 130"/>
                <a:gd name="T33" fmla="*/ 2147483646 h 566"/>
                <a:gd name="T34" fmla="*/ 2147483646 w 130"/>
                <a:gd name="T35" fmla="*/ 2147483646 h 566"/>
                <a:gd name="T36" fmla="*/ 2147483646 w 130"/>
                <a:gd name="T37" fmla="*/ 2147483646 h 566"/>
                <a:gd name="T38" fmla="*/ 2147483646 w 130"/>
                <a:gd name="T39" fmla="*/ 2147483646 h 566"/>
                <a:gd name="T40" fmla="*/ 2147483646 w 130"/>
                <a:gd name="T41" fmla="*/ 2147483646 h 566"/>
                <a:gd name="T42" fmla="*/ 2147483646 w 130"/>
                <a:gd name="T43" fmla="*/ 2147483646 h 566"/>
                <a:gd name="T44" fmla="*/ 2147483646 w 130"/>
                <a:gd name="T45" fmla="*/ 2147483646 h 566"/>
                <a:gd name="T46" fmla="*/ 2147483646 w 130"/>
                <a:gd name="T47" fmla="*/ 2147483646 h 566"/>
                <a:gd name="T48" fmla="*/ 2147483646 w 130"/>
                <a:gd name="T49" fmla="*/ 2147483646 h 566"/>
                <a:gd name="T50" fmla="*/ 2147483646 w 130"/>
                <a:gd name="T51" fmla="*/ 2147483646 h 566"/>
                <a:gd name="T52" fmla="*/ 2147483646 w 130"/>
                <a:gd name="T53" fmla="*/ 2147483646 h 566"/>
                <a:gd name="T54" fmla="*/ 2147483646 w 130"/>
                <a:gd name="T55" fmla="*/ 2147483646 h 566"/>
                <a:gd name="T56" fmla="*/ 2147483646 w 130"/>
                <a:gd name="T57" fmla="*/ 2147483646 h 566"/>
                <a:gd name="T58" fmla="*/ 2147483646 w 130"/>
                <a:gd name="T59" fmla="*/ 2147483646 h 566"/>
                <a:gd name="T60" fmla="*/ 2147483646 w 130"/>
                <a:gd name="T61" fmla="*/ 2147483646 h 566"/>
                <a:gd name="T62" fmla="*/ 2147483646 w 130"/>
                <a:gd name="T63" fmla="*/ 2147483646 h 566"/>
                <a:gd name="T64" fmla="*/ 2147483646 w 130"/>
                <a:gd name="T65" fmla="*/ 2147483646 h 566"/>
                <a:gd name="T66" fmla="*/ 2147483646 w 130"/>
                <a:gd name="T67" fmla="*/ 2147483646 h 566"/>
                <a:gd name="T68" fmla="*/ 2147483646 w 130"/>
                <a:gd name="T69" fmla="*/ 2147483646 h 566"/>
                <a:gd name="T70" fmla="*/ 2147483646 w 130"/>
                <a:gd name="T71" fmla="*/ 2147483646 h 566"/>
                <a:gd name="T72" fmla="*/ 2147483646 w 130"/>
                <a:gd name="T73" fmla="*/ 2147483646 h 566"/>
                <a:gd name="T74" fmla="*/ 2147483646 w 130"/>
                <a:gd name="T75" fmla="*/ 2147483646 h 566"/>
                <a:gd name="T76" fmla="*/ 2147483646 w 130"/>
                <a:gd name="T77" fmla="*/ 2147483646 h 566"/>
                <a:gd name="T78" fmla="*/ 2147483646 w 130"/>
                <a:gd name="T79" fmla="*/ 2147483646 h 566"/>
                <a:gd name="T80" fmla="*/ 2147483646 w 130"/>
                <a:gd name="T81" fmla="*/ 2147483646 h 566"/>
                <a:gd name="T82" fmla="*/ 2147483646 w 130"/>
                <a:gd name="T83" fmla="*/ 2147483646 h 566"/>
                <a:gd name="T84" fmla="*/ 2147483646 w 130"/>
                <a:gd name="T85" fmla="*/ 2147483646 h 566"/>
                <a:gd name="T86" fmla="*/ 2147483646 w 130"/>
                <a:gd name="T87" fmla="*/ 2147483646 h 566"/>
                <a:gd name="T88" fmla="*/ 2147483646 w 130"/>
                <a:gd name="T89" fmla="*/ 2147483646 h 566"/>
                <a:gd name="T90" fmla="*/ 2147483646 w 130"/>
                <a:gd name="T91" fmla="*/ 2147483646 h 566"/>
                <a:gd name="T92" fmla="*/ 2147483646 w 130"/>
                <a:gd name="T93" fmla="*/ 2147483646 h 56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30" h="566">
                  <a:moveTo>
                    <a:pt x="95" y="171"/>
                  </a:moveTo>
                  <a:cubicBezTo>
                    <a:pt x="130" y="122"/>
                    <a:pt x="96" y="59"/>
                    <a:pt x="81" y="8"/>
                  </a:cubicBezTo>
                  <a:cubicBezTo>
                    <a:pt x="81" y="7"/>
                    <a:pt x="81" y="7"/>
                    <a:pt x="81" y="6"/>
                  </a:cubicBezTo>
                  <a:cubicBezTo>
                    <a:pt x="81" y="5"/>
                    <a:pt x="80" y="5"/>
                    <a:pt x="80" y="4"/>
                  </a:cubicBezTo>
                  <a:cubicBezTo>
                    <a:pt x="80" y="3"/>
                    <a:pt x="79" y="2"/>
                    <a:pt x="79" y="2"/>
                  </a:cubicBezTo>
                  <a:cubicBezTo>
                    <a:pt x="79" y="0"/>
                    <a:pt x="77" y="1"/>
                    <a:pt x="77" y="2"/>
                  </a:cubicBezTo>
                  <a:cubicBezTo>
                    <a:pt x="77" y="2"/>
                    <a:pt x="77" y="3"/>
                    <a:pt x="77" y="3"/>
                  </a:cubicBezTo>
                  <a:cubicBezTo>
                    <a:pt x="76" y="4"/>
                    <a:pt x="76" y="4"/>
                    <a:pt x="75" y="5"/>
                  </a:cubicBezTo>
                  <a:cubicBezTo>
                    <a:pt x="69" y="30"/>
                    <a:pt x="60" y="46"/>
                    <a:pt x="43" y="64"/>
                  </a:cubicBezTo>
                  <a:cubicBezTo>
                    <a:pt x="32" y="76"/>
                    <a:pt x="22" y="89"/>
                    <a:pt x="15" y="104"/>
                  </a:cubicBezTo>
                  <a:cubicBezTo>
                    <a:pt x="10" y="117"/>
                    <a:pt x="1" y="162"/>
                    <a:pt x="26" y="162"/>
                  </a:cubicBezTo>
                  <a:cubicBezTo>
                    <a:pt x="28" y="161"/>
                    <a:pt x="28" y="159"/>
                    <a:pt x="26" y="158"/>
                  </a:cubicBezTo>
                  <a:cubicBezTo>
                    <a:pt x="13" y="157"/>
                    <a:pt x="20" y="123"/>
                    <a:pt x="21" y="117"/>
                  </a:cubicBezTo>
                  <a:cubicBezTo>
                    <a:pt x="24" y="102"/>
                    <a:pt x="33" y="89"/>
                    <a:pt x="43" y="78"/>
                  </a:cubicBezTo>
                  <a:cubicBezTo>
                    <a:pt x="58" y="60"/>
                    <a:pt x="76" y="44"/>
                    <a:pt x="80" y="21"/>
                  </a:cubicBezTo>
                  <a:cubicBezTo>
                    <a:pt x="83" y="38"/>
                    <a:pt x="88" y="56"/>
                    <a:pt x="93" y="73"/>
                  </a:cubicBezTo>
                  <a:cubicBezTo>
                    <a:pt x="102" y="108"/>
                    <a:pt x="100" y="136"/>
                    <a:pt x="84" y="168"/>
                  </a:cubicBezTo>
                  <a:cubicBezTo>
                    <a:pt x="79" y="167"/>
                    <a:pt x="74" y="166"/>
                    <a:pt x="69" y="165"/>
                  </a:cubicBezTo>
                  <a:cubicBezTo>
                    <a:pt x="69" y="165"/>
                    <a:pt x="69" y="165"/>
                    <a:pt x="69" y="165"/>
                  </a:cubicBezTo>
                  <a:cubicBezTo>
                    <a:pt x="81" y="153"/>
                    <a:pt x="86" y="132"/>
                    <a:pt x="84" y="115"/>
                  </a:cubicBezTo>
                  <a:cubicBezTo>
                    <a:pt x="84" y="113"/>
                    <a:pt x="80" y="113"/>
                    <a:pt x="80" y="115"/>
                  </a:cubicBezTo>
                  <a:cubicBezTo>
                    <a:pt x="77" y="132"/>
                    <a:pt x="76" y="148"/>
                    <a:pt x="67" y="163"/>
                  </a:cubicBezTo>
                  <a:cubicBezTo>
                    <a:pt x="67" y="164"/>
                    <a:pt x="67" y="164"/>
                    <a:pt x="67" y="165"/>
                  </a:cubicBezTo>
                  <a:cubicBezTo>
                    <a:pt x="64" y="164"/>
                    <a:pt x="61" y="164"/>
                    <a:pt x="58" y="163"/>
                  </a:cubicBezTo>
                  <a:cubicBezTo>
                    <a:pt x="68" y="134"/>
                    <a:pt x="77" y="100"/>
                    <a:pt x="75" y="70"/>
                  </a:cubicBezTo>
                  <a:cubicBezTo>
                    <a:pt x="74" y="67"/>
                    <a:pt x="70" y="66"/>
                    <a:pt x="70" y="69"/>
                  </a:cubicBezTo>
                  <a:cubicBezTo>
                    <a:pt x="65" y="100"/>
                    <a:pt x="58" y="132"/>
                    <a:pt x="55" y="163"/>
                  </a:cubicBezTo>
                  <a:cubicBezTo>
                    <a:pt x="52" y="163"/>
                    <a:pt x="48" y="162"/>
                    <a:pt x="45" y="162"/>
                  </a:cubicBezTo>
                  <a:cubicBezTo>
                    <a:pt x="45" y="162"/>
                    <a:pt x="45" y="162"/>
                    <a:pt x="45" y="162"/>
                  </a:cubicBezTo>
                  <a:cubicBezTo>
                    <a:pt x="45" y="160"/>
                    <a:pt x="45" y="158"/>
                    <a:pt x="45" y="156"/>
                  </a:cubicBezTo>
                  <a:cubicBezTo>
                    <a:pt x="44" y="151"/>
                    <a:pt x="43" y="146"/>
                    <a:pt x="43" y="141"/>
                  </a:cubicBezTo>
                  <a:cubicBezTo>
                    <a:pt x="42" y="127"/>
                    <a:pt x="45" y="115"/>
                    <a:pt x="47" y="102"/>
                  </a:cubicBezTo>
                  <a:cubicBezTo>
                    <a:pt x="47" y="100"/>
                    <a:pt x="43" y="98"/>
                    <a:pt x="42" y="100"/>
                  </a:cubicBezTo>
                  <a:cubicBezTo>
                    <a:pt x="34" y="110"/>
                    <a:pt x="34" y="125"/>
                    <a:pt x="35" y="137"/>
                  </a:cubicBezTo>
                  <a:cubicBezTo>
                    <a:pt x="35" y="143"/>
                    <a:pt x="36" y="150"/>
                    <a:pt x="38" y="156"/>
                  </a:cubicBezTo>
                  <a:cubicBezTo>
                    <a:pt x="39" y="159"/>
                    <a:pt x="41" y="160"/>
                    <a:pt x="43" y="162"/>
                  </a:cubicBezTo>
                  <a:cubicBezTo>
                    <a:pt x="31" y="162"/>
                    <a:pt x="19" y="162"/>
                    <a:pt x="7" y="165"/>
                  </a:cubicBezTo>
                  <a:cubicBezTo>
                    <a:pt x="0" y="166"/>
                    <a:pt x="3" y="176"/>
                    <a:pt x="9" y="175"/>
                  </a:cubicBezTo>
                  <a:cubicBezTo>
                    <a:pt x="4" y="188"/>
                    <a:pt x="11" y="195"/>
                    <a:pt x="21" y="199"/>
                  </a:cubicBezTo>
                  <a:cubicBezTo>
                    <a:pt x="19" y="275"/>
                    <a:pt x="15" y="352"/>
                    <a:pt x="11" y="428"/>
                  </a:cubicBezTo>
                  <a:cubicBezTo>
                    <a:pt x="10" y="453"/>
                    <a:pt x="7" y="479"/>
                    <a:pt x="7" y="504"/>
                  </a:cubicBezTo>
                  <a:cubicBezTo>
                    <a:pt x="7" y="523"/>
                    <a:pt x="8" y="546"/>
                    <a:pt x="20" y="563"/>
                  </a:cubicBezTo>
                  <a:cubicBezTo>
                    <a:pt x="21" y="565"/>
                    <a:pt x="25" y="566"/>
                    <a:pt x="28" y="564"/>
                  </a:cubicBezTo>
                  <a:cubicBezTo>
                    <a:pt x="60" y="524"/>
                    <a:pt x="62" y="463"/>
                    <a:pt x="65" y="414"/>
                  </a:cubicBezTo>
                  <a:cubicBezTo>
                    <a:pt x="67" y="382"/>
                    <a:pt x="70" y="349"/>
                    <a:pt x="74" y="317"/>
                  </a:cubicBezTo>
                  <a:cubicBezTo>
                    <a:pt x="78" y="277"/>
                    <a:pt x="86" y="237"/>
                    <a:pt x="92" y="198"/>
                  </a:cubicBezTo>
                  <a:cubicBezTo>
                    <a:pt x="93" y="198"/>
                    <a:pt x="94" y="197"/>
                    <a:pt x="95" y="197"/>
                  </a:cubicBezTo>
                  <a:cubicBezTo>
                    <a:pt x="96" y="197"/>
                    <a:pt x="97" y="195"/>
                    <a:pt x="97" y="194"/>
                  </a:cubicBezTo>
                  <a:cubicBezTo>
                    <a:pt x="98" y="187"/>
                    <a:pt x="98" y="180"/>
                    <a:pt x="97" y="173"/>
                  </a:cubicBezTo>
                  <a:cubicBezTo>
                    <a:pt x="97" y="172"/>
                    <a:pt x="96" y="171"/>
                    <a:pt x="95" y="171"/>
                  </a:cubicBezTo>
                  <a:close/>
                  <a:moveTo>
                    <a:pt x="63" y="172"/>
                  </a:moveTo>
                  <a:cubicBezTo>
                    <a:pt x="64" y="176"/>
                    <a:pt x="64" y="180"/>
                    <a:pt x="64" y="184"/>
                  </a:cubicBezTo>
                  <a:cubicBezTo>
                    <a:pt x="64" y="187"/>
                    <a:pt x="63" y="191"/>
                    <a:pt x="63" y="194"/>
                  </a:cubicBezTo>
                  <a:cubicBezTo>
                    <a:pt x="60" y="195"/>
                    <a:pt x="56" y="195"/>
                    <a:pt x="53" y="195"/>
                  </a:cubicBezTo>
                  <a:cubicBezTo>
                    <a:pt x="53" y="191"/>
                    <a:pt x="52" y="187"/>
                    <a:pt x="52" y="183"/>
                  </a:cubicBezTo>
                  <a:cubicBezTo>
                    <a:pt x="52" y="179"/>
                    <a:pt x="51" y="175"/>
                    <a:pt x="50" y="171"/>
                  </a:cubicBezTo>
                  <a:cubicBezTo>
                    <a:pt x="54" y="172"/>
                    <a:pt x="59" y="172"/>
                    <a:pt x="63" y="172"/>
                  </a:cubicBezTo>
                  <a:close/>
                  <a:moveTo>
                    <a:pt x="31" y="193"/>
                  </a:moveTo>
                  <a:cubicBezTo>
                    <a:pt x="36" y="189"/>
                    <a:pt x="36" y="179"/>
                    <a:pt x="35" y="172"/>
                  </a:cubicBezTo>
                  <a:cubicBezTo>
                    <a:pt x="39" y="171"/>
                    <a:pt x="43" y="171"/>
                    <a:pt x="47" y="171"/>
                  </a:cubicBezTo>
                  <a:cubicBezTo>
                    <a:pt x="48" y="176"/>
                    <a:pt x="48" y="181"/>
                    <a:pt x="47" y="185"/>
                  </a:cubicBezTo>
                  <a:cubicBezTo>
                    <a:pt x="47" y="189"/>
                    <a:pt x="47" y="192"/>
                    <a:pt x="47" y="195"/>
                  </a:cubicBezTo>
                  <a:cubicBezTo>
                    <a:pt x="42" y="195"/>
                    <a:pt x="36" y="195"/>
                    <a:pt x="31" y="194"/>
                  </a:cubicBezTo>
                  <a:lnTo>
                    <a:pt x="31" y="193"/>
                  </a:lnTo>
                  <a:close/>
                  <a:moveTo>
                    <a:pt x="14" y="174"/>
                  </a:moveTo>
                  <a:cubicBezTo>
                    <a:pt x="19" y="173"/>
                    <a:pt x="24" y="173"/>
                    <a:pt x="29" y="172"/>
                  </a:cubicBezTo>
                  <a:cubicBezTo>
                    <a:pt x="29" y="175"/>
                    <a:pt x="29" y="178"/>
                    <a:pt x="28" y="181"/>
                  </a:cubicBezTo>
                  <a:cubicBezTo>
                    <a:pt x="28" y="185"/>
                    <a:pt x="27" y="189"/>
                    <a:pt x="28" y="193"/>
                  </a:cubicBezTo>
                  <a:cubicBezTo>
                    <a:pt x="28" y="193"/>
                    <a:pt x="28" y="193"/>
                    <a:pt x="28" y="193"/>
                  </a:cubicBezTo>
                  <a:cubicBezTo>
                    <a:pt x="20" y="190"/>
                    <a:pt x="14" y="184"/>
                    <a:pt x="14" y="174"/>
                  </a:cubicBezTo>
                  <a:close/>
                  <a:moveTo>
                    <a:pt x="75" y="225"/>
                  </a:moveTo>
                  <a:cubicBezTo>
                    <a:pt x="67" y="224"/>
                    <a:pt x="59" y="228"/>
                    <a:pt x="52" y="231"/>
                  </a:cubicBezTo>
                  <a:cubicBezTo>
                    <a:pt x="51" y="231"/>
                    <a:pt x="51" y="233"/>
                    <a:pt x="52" y="233"/>
                  </a:cubicBezTo>
                  <a:cubicBezTo>
                    <a:pt x="56" y="232"/>
                    <a:pt x="61" y="232"/>
                    <a:pt x="65" y="232"/>
                  </a:cubicBezTo>
                  <a:cubicBezTo>
                    <a:pt x="68" y="231"/>
                    <a:pt x="71" y="231"/>
                    <a:pt x="74" y="231"/>
                  </a:cubicBezTo>
                  <a:cubicBezTo>
                    <a:pt x="73" y="238"/>
                    <a:pt x="72" y="244"/>
                    <a:pt x="71" y="251"/>
                  </a:cubicBezTo>
                  <a:cubicBezTo>
                    <a:pt x="70" y="252"/>
                    <a:pt x="68" y="252"/>
                    <a:pt x="67" y="253"/>
                  </a:cubicBezTo>
                  <a:cubicBezTo>
                    <a:pt x="63" y="254"/>
                    <a:pt x="59" y="253"/>
                    <a:pt x="54" y="252"/>
                  </a:cubicBezTo>
                  <a:cubicBezTo>
                    <a:pt x="52" y="252"/>
                    <a:pt x="51" y="255"/>
                    <a:pt x="54" y="256"/>
                  </a:cubicBezTo>
                  <a:cubicBezTo>
                    <a:pt x="58" y="257"/>
                    <a:pt x="65" y="258"/>
                    <a:pt x="70" y="257"/>
                  </a:cubicBezTo>
                  <a:cubicBezTo>
                    <a:pt x="70" y="264"/>
                    <a:pt x="69" y="271"/>
                    <a:pt x="68" y="278"/>
                  </a:cubicBezTo>
                  <a:cubicBezTo>
                    <a:pt x="67" y="279"/>
                    <a:pt x="65" y="280"/>
                    <a:pt x="63" y="280"/>
                  </a:cubicBezTo>
                  <a:cubicBezTo>
                    <a:pt x="60" y="281"/>
                    <a:pt x="57" y="281"/>
                    <a:pt x="54" y="280"/>
                  </a:cubicBezTo>
                  <a:cubicBezTo>
                    <a:pt x="52" y="280"/>
                    <a:pt x="51" y="283"/>
                    <a:pt x="54" y="284"/>
                  </a:cubicBezTo>
                  <a:cubicBezTo>
                    <a:pt x="58" y="285"/>
                    <a:pt x="63" y="286"/>
                    <a:pt x="67" y="284"/>
                  </a:cubicBezTo>
                  <a:cubicBezTo>
                    <a:pt x="67" y="285"/>
                    <a:pt x="67" y="286"/>
                    <a:pt x="67" y="287"/>
                  </a:cubicBezTo>
                  <a:cubicBezTo>
                    <a:pt x="66" y="294"/>
                    <a:pt x="66" y="301"/>
                    <a:pt x="65" y="308"/>
                  </a:cubicBezTo>
                  <a:cubicBezTo>
                    <a:pt x="64" y="308"/>
                    <a:pt x="64" y="308"/>
                    <a:pt x="63" y="308"/>
                  </a:cubicBezTo>
                  <a:cubicBezTo>
                    <a:pt x="59" y="309"/>
                    <a:pt x="55" y="310"/>
                    <a:pt x="50" y="309"/>
                  </a:cubicBezTo>
                  <a:cubicBezTo>
                    <a:pt x="49" y="308"/>
                    <a:pt x="48" y="310"/>
                    <a:pt x="49" y="311"/>
                  </a:cubicBezTo>
                  <a:cubicBezTo>
                    <a:pt x="54" y="314"/>
                    <a:pt x="60" y="315"/>
                    <a:pt x="64" y="312"/>
                  </a:cubicBezTo>
                  <a:cubicBezTo>
                    <a:pt x="64" y="320"/>
                    <a:pt x="63" y="328"/>
                    <a:pt x="62" y="336"/>
                  </a:cubicBezTo>
                  <a:cubicBezTo>
                    <a:pt x="61" y="336"/>
                    <a:pt x="61" y="336"/>
                    <a:pt x="61" y="336"/>
                  </a:cubicBezTo>
                  <a:cubicBezTo>
                    <a:pt x="59" y="337"/>
                    <a:pt x="58" y="338"/>
                    <a:pt x="56" y="339"/>
                  </a:cubicBezTo>
                  <a:cubicBezTo>
                    <a:pt x="54" y="339"/>
                    <a:pt x="52" y="339"/>
                    <a:pt x="50" y="338"/>
                  </a:cubicBezTo>
                  <a:cubicBezTo>
                    <a:pt x="48" y="338"/>
                    <a:pt x="47" y="341"/>
                    <a:pt x="49" y="342"/>
                  </a:cubicBezTo>
                  <a:cubicBezTo>
                    <a:pt x="53" y="344"/>
                    <a:pt x="58" y="344"/>
                    <a:pt x="62" y="341"/>
                  </a:cubicBezTo>
                  <a:cubicBezTo>
                    <a:pt x="60" y="353"/>
                    <a:pt x="59" y="364"/>
                    <a:pt x="59" y="376"/>
                  </a:cubicBezTo>
                  <a:cubicBezTo>
                    <a:pt x="58" y="375"/>
                    <a:pt x="57" y="375"/>
                    <a:pt x="56" y="375"/>
                  </a:cubicBezTo>
                  <a:cubicBezTo>
                    <a:pt x="54" y="375"/>
                    <a:pt x="53" y="374"/>
                    <a:pt x="52" y="373"/>
                  </a:cubicBezTo>
                  <a:cubicBezTo>
                    <a:pt x="51" y="369"/>
                    <a:pt x="46" y="372"/>
                    <a:pt x="48" y="375"/>
                  </a:cubicBezTo>
                  <a:cubicBezTo>
                    <a:pt x="50" y="379"/>
                    <a:pt x="54" y="381"/>
                    <a:pt x="58" y="380"/>
                  </a:cubicBezTo>
                  <a:cubicBezTo>
                    <a:pt x="58" y="383"/>
                    <a:pt x="58" y="387"/>
                    <a:pt x="57" y="390"/>
                  </a:cubicBezTo>
                  <a:cubicBezTo>
                    <a:pt x="57" y="396"/>
                    <a:pt x="56" y="403"/>
                    <a:pt x="56" y="410"/>
                  </a:cubicBezTo>
                  <a:cubicBezTo>
                    <a:pt x="54" y="409"/>
                    <a:pt x="51" y="409"/>
                    <a:pt x="49" y="408"/>
                  </a:cubicBezTo>
                  <a:cubicBezTo>
                    <a:pt x="46" y="407"/>
                    <a:pt x="44" y="411"/>
                    <a:pt x="47" y="412"/>
                  </a:cubicBezTo>
                  <a:cubicBezTo>
                    <a:pt x="50" y="413"/>
                    <a:pt x="52" y="414"/>
                    <a:pt x="55" y="414"/>
                  </a:cubicBezTo>
                  <a:cubicBezTo>
                    <a:pt x="55" y="423"/>
                    <a:pt x="54" y="432"/>
                    <a:pt x="53" y="441"/>
                  </a:cubicBezTo>
                  <a:cubicBezTo>
                    <a:pt x="52" y="441"/>
                    <a:pt x="51" y="440"/>
                    <a:pt x="50" y="439"/>
                  </a:cubicBezTo>
                  <a:cubicBezTo>
                    <a:pt x="49" y="436"/>
                    <a:pt x="45" y="438"/>
                    <a:pt x="46" y="441"/>
                  </a:cubicBezTo>
                  <a:cubicBezTo>
                    <a:pt x="47" y="444"/>
                    <a:pt x="50" y="446"/>
                    <a:pt x="53" y="446"/>
                  </a:cubicBezTo>
                  <a:cubicBezTo>
                    <a:pt x="52" y="453"/>
                    <a:pt x="51" y="461"/>
                    <a:pt x="50" y="468"/>
                  </a:cubicBezTo>
                  <a:cubicBezTo>
                    <a:pt x="46" y="468"/>
                    <a:pt x="42" y="468"/>
                    <a:pt x="38" y="467"/>
                  </a:cubicBezTo>
                  <a:cubicBezTo>
                    <a:pt x="37" y="466"/>
                    <a:pt x="36" y="468"/>
                    <a:pt x="37" y="469"/>
                  </a:cubicBezTo>
                  <a:cubicBezTo>
                    <a:pt x="41" y="471"/>
                    <a:pt x="45" y="472"/>
                    <a:pt x="50" y="472"/>
                  </a:cubicBezTo>
                  <a:cubicBezTo>
                    <a:pt x="49" y="474"/>
                    <a:pt x="49" y="476"/>
                    <a:pt x="49" y="478"/>
                  </a:cubicBezTo>
                  <a:cubicBezTo>
                    <a:pt x="48" y="484"/>
                    <a:pt x="47" y="489"/>
                    <a:pt x="46" y="495"/>
                  </a:cubicBezTo>
                  <a:cubicBezTo>
                    <a:pt x="44" y="494"/>
                    <a:pt x="42" y="494"/>
                    <a:pt x="40" y="494"/>
                  </a:cubicBezTo>
                  <a:cubicBezTo>
                    <a:pt x="37" y="494"/>
                    <a:pt x="37" y="498"/>
                    <a:pt x="40" y="498"/>
                  </a:cubicBezTo>
                  <a:cubicBezTo>
                    <a:pt x="42" y="498"/>
                    <a:pt x="44" y="499"/>
                    <a:pt x="45" y="499"/>
                  </a:cubicBezTo>
                  <a:cubicBezTo>
                    <a:pt x="43" y="509"/>
                    <a:pt x="41" y="519"/>
                    <a:pt x="37" y="528"/>
                  </a:cubicBezTo>
                  <a:cubicBezTo>
                    <a:pt x="36" y="527"/>
                    <a:pt x="35" y="526"/>
                    <a:pt x="33" y="525"/>
                  </a:cubicBezTo>
                  <a:cubicBezTo>
                    <a:pt x="31" y="523"/>
                    <a:pt x="29" y="525"/>
                    <a:pt x="31" y="527"/>
                  </a:cubicBezTo>
                  <a:cubicBezTo>
                    <a:pt x="32" y="529"/>
                    <a:pt x="34" y="531"/>
                    <a:pt x="35" y="533"/>
                  </a:cubicBezTo>
                  <a:cubicBezTo>
                    <a:pt x="32" y="539"/>
                    <a:pt x="29" y="546"/>
                    <a:pt x="25" y="551"/>
                  </a:cubicBezTo>
                  <a:cubicBezTo>
                    <a:pt x="15" y="533"/>
                    <a:pt x="16" y="508"/>
                    <a:pt x="17" y="489"/>
                  </a:cubicBezTo>
                  <a:cubicBezTo>
                    <a:pt x="17" y="466"/>
                    <a:pt x="20" y="444"/>
                    <a:pt x="21" y="421"/>
                  </a:cubicBezTo>
                  <a:cubicBezTo>
                    <a:pt x="23" y="348"/>
                    <a:pt x="28" y="274"/>
                    <a:pt x="26" y="201"/>
                  </a:cubicBezTo>
                  <a:cubicBezTo>
                    <a:pt x="42" y="204"/>
                    <a:pt x="65" y="202"/>
                    <a:pt x="81" y="200"/>
                  </a:cubicBezTo>
                  <a:cubicBezTo>
                    <a:pt x="79" y="208"/>
                    <a:pt x="77" y="217"/>
                    <a:pt x="75" y="225"/>
                  </a:cubicBezTo>
                  <a:close/>
                  <a:moveTo>
                    <a:pt x="86" y="185"/>
                  </a:moveTo>
                  <a:cubicBezTo>
                    <a:pt x="85" y="187"/>
                    <a:pt x="84" y="190"/>
                    <a:pt x="83" y="192"/>
                  </a:cubicBezTo>
                  <a:cubicBezTo>
                    <a:pt x="81" y="192"/>
                    <a:pt x="79" y="193"/>
                    <a:pt x="76" y="193"/>
                  </a:cubicBezTo>
                  <a:cubicBezTo>
                    <a:pt x="74" y="193"/>
                    <a:pt x="72" y="193"/>
                    <a:pt x="69" y="194"/>
                  </a:cubicBezTo>
                  <a:cubicBezTo>
                    <a:pt x="69" y="191"/>
                    <a:pt x="68" y="187"/>
                    <a:pt x="68" y="184"/>
                  </a:cubicBezTo>
                  <a:cubicBezTo>
                    <a:pt x="67" y="180"/>
                    <a:pt x="67" y="176"/>
                    <a:pt x="66" y="172"/>
                  </a:cubicBezTo>
                  <a:cubicBezTo>
                    <a:pt x="70" y="173"/>
                    <a:pt x="74" y="173"/>
                    <a:pt x="78" y="174"/>
                  </a:cubicBezTo>
                  <a:cubicBezTo>
                    <a:pt x="80" y="174"/>
                    <a:pt x="82" y="174"/>
                    <a:pt x="84" y="174"/>
                  </a:cubicBezTo>
                  <a:cubicBezTo>
                    <a:pt x="85" y="176"/>
                    <a:pt x="87" y="178"/>
                    <a:pt x="90" y="177"/>
                  </a:cubicBezTo>
                  <a:cubicBezTo>
                    <a:pt x="91" y="178"/>
                    <a:pt x="92" y="180"/>
                    <a:pt x="92" y="182"/>
                  </a:cubicBezTo>
                  <a:cubicBezTo>
                    <a:pt x="90" y="181"/>
                    <a:pt x="87" y="182"/>
                    <a:pt x="86" y="18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solidFill>
                  <a:prstClr val="black"/>
                </a:solidFill>
              </a:endParaRPr>
            </a:p>
          </p:txBody>
        </p:sp>
      </p:grpSp>
      <p:grpSp>
        <p:nvGrpSpPr>
          <p:cNvPr id="23" name="组合 22">
            <a:extLst>
              <a:ext uri="{FF2B5EF4-FFF2-40B4-BE49-F238E27FC236}">
                <a16:creationId xmlns="" xmlns:a16="http://schemas.microsoft.com/office/drawing/2014/main" id="{271947D3-4D73-4F49-B5E2-C6E682006262}"/>
              </a:ext>
            </a:extLst>
          </p:cNvPr>
          <p:cNvGrpSpPr>
            <a:grpSpLocks/>
          </p:cNvGrpSpPr>
          <p:nvPr/>
        </p:nvGrpSpPr>
        <p:grpSpPr bwMode="auto">
          <a:xfrm>
            <a:off x="3017839" y="5605463"/>
            <a:ext cx="738187" cy="844550"/>
            <a:chOff x="2206339" y="4538565"/>
            <a:chExt cx="1796989" cy="1541757"/>
          </a:xfrm>
        </p:grpSpPr>
        <p:sp>
          <p:nvSpPr>
            <p:cNvPr id="12365" name="Freeform 18">
              <a:extLst>
                <a:ext uri="{FF2B5EF4-FFF2-40B4-BE49-F238E27FC236}">
                  <a16:creationId xmlns="" xmlns:a16="http://schemas.microsoft.com/office/drawing/2014/main" id="{574363BE-41E9-4B8E-94E5-6B1A8E89A1F0}"/>
                </a:ext>
              </a:extLst>
            </p:cNvPr>
            <p:cNvSpPr>
              <a:spLocks/>
            </p:cNvSpPr>
            <p:nvPr/>
          </p:nvSpPr>
          <p:spPr bwMode="auto">
            <a:xfrm>
              <a:off x="2747926" y="4592516"/>
              <a:ext cx="489710" cy="570637"/>
            </a:xfrm>
            <a:custGeom>
              <a:avLst/>
              <a:gdLst>
                <a:gd name="T0" fmla="*/ 2147483646 w 100"/>
                <a:gd name="T1" fmla="*/ 2147483646 h 116"/>
                <a:gd name="T2" fmla="*/ 2147483646 w 100"/>
                <a:gd name="T3" fmla="*/ 2147483646 h 116"/>
                <a:gd name="T4" fmla="*/ 2147483646 w 100"/>
                <a:gd name="T5" fmla="*/ 2147483646 h 116"/>
                <a:gd name="T6" fmla="*/ 2147483646 w 100"/>
                <a:gd name="T7" fmla="*/ 2147483646 h 116"/>
                <a:gd name="T8" fmla="*/ 2147483646 w 100"/>
                <a:gd name="T9" fmla="*/ 2147483646 h 116"/>
                <a:gd name="T10" fmla="*/ 2147483646 w 100"/>
                <a:gd name="T11" fmla="*/ 2147483646 h 116"/>
                <a:gd name="T12" fmla="*/ 2147483646 w 100"/>
                <a:gd name="T13" fmla="*/ 2147483646 h 116"/>
                <a:gd name="T14" fmla="*/ 2147483646 w 100"/>
                <a:gd name="T15" fmla="*/ 2147483646 h 116"/>
                <a:gd name="T16" fmla="*/ 2147483646 w 100"/>
                <a:gd name="T17" fmla="*/ 2147483646 h 116"/>
                <a:gd name="T18" fmla="*/ 2147483646 w 100"/>
                <a:gd name="T19" fmla="*/ 2147483646 h 116"/>
                <a:gd name="T20" fmla="*/ 2147483646 w 100"/>
                <a:gd name="T21" fmla="*/ 2147483646 h 116"/>
                <a:gd name="T22" fmla="*/ 2147483646 w 100"/>
                <a:gd name="T23" fmla="*/ 2147483646 h 116"/>
                <a:gd name="T24" fmla="*/ 2147483646 w 100"/>
                <a:gd name="T25" fmla="*/ 2147483646 h 116"/>
                <a:gd name="T26" fmla="*/ 2147483646 w 100"/>
                <a:gd name="T27" fmla="*/ 2147483646 h 116"/>
                <a:gd name="T28" fmla="*/ 2147483646 w 100"/>
                <a:gd name="T29" fmla="*/ 2147483646 h 116"/>
                <a:gd name="T30" fmla="*/ 2147483646 w 100"/>
                <a:gd name="T31" fmla="*/ 2147483646 h 116"/>
                <a:gd name="T32" fmla="*/ 2147483646 w 100"/>
                <a:gd name="T33" fmla="*/ 2147483646 h 116"/>
                <a:gd name="T34" fmla="*/ 2147483646 w 100"/>
                <a:gd name="T35" fmla="*/ 2147483646 h 116"/>
                <a:gd name="T36" fmla="*/ 2147483646 w 100"/>
                <a:gd name="T37" fmla="*/ 2147483646 h 116"/>
                <a:gd name="T38" fmla="*/ 2147483646 w 100"/>
                <a:gd name="T39" fmla="*/ 2147483646 h 116"/>
                <a:gd name="T40" fmla="*/ 2147483646 w 100"/>
                <a:gd name="T41" fmla="*/ 2147483646 h 116"/>
                <a:gd name="T42" fmla="*/ 2147483646 w 100"/>
                <a:gd name="T43" fmla="*/ 2147483646 h 116"/>
                <a:gd name="T44" fmla="*/ 2147483646 w 100"/>
                <a:gd name="T45" fmla="*/ 2147483646 h 1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00" h="116">
                  <a:moveTo>
                    <a:pt x="85" y="28"/>
                  </a:moveTo>
                  <a:cubicBezTo>
                    <a:pt x="79" y="34"/>
                    <a:pt x="73" y="38"/>
                    <a:pt x="66" y="43"/>
                  </a:cubicBezTo>
                  <a:cubicBezTo>
                    <a:pt x="65" y="41"/>
                    <a:pt x="64" y="39"/>
                    <a:pt x="63" y="37"/>
                  </a:cubicBezTo>
                  <a:cubicBezTo>
                    <a:pt x="63" y="32"/>
                    <a:pt x="63" y="27"/>
                    <a:pt x="62" y="22"/>
                  </a:cubicBezTo>
                  <a:cubicBezTo>
                    <a:pt x="62" y="17"/>
                    <a:pt x="55" y="16"/>
                    <a:pt x="54" y="20"/>
                  </a:cubicBezTo>
                  <a:cubicBezTo>
                    <a:pt x="52" y="16"/>
                    <a:pt x="50" y="12"/>
                    <a:pt x="48" y="8"/>
                  </a:cubicBezTo>
                  <a:cubicBezTo>
                    <a:pt x="45" y="0"/>
                    <a:pt x="33" y="6"/>
                    <a:pt x="35" y="13"/>
                  </a:cubicBezTo>
                  <a:cubicBezTo>
                    <a:pt x="37" y="21"/>
                    <a:pt x="40" y="29"/>
                    <a:pt x="44" y="36"/>
                  </a:cubicBezTo>
                  <a:cubicBezTo>
                    <a:pt x="41" y="43"/>
                    <a:pt x="38" y="50"/>
                    <a:pt x="35" y="56"/>
                  </a:cubicBezTo>
                  <a:cubicBezTo>
                    <a:pt x="27" y="58"/>
                    <a:pt x="19" y="60"/>
                    <a:pt x="10" y="60"/>
                  </a:cubicBezTo>
                  <a:cubicBezTo>
                    <a:pt x="0" y="60"/>
                    <a:pt x="0" y="75"/>
                    <a:pt x="10" y="75"/>
                  </a:cubicBezTo>
                  <a:cubicBezTo>
                    <a:pt x="16" y="75"/>
                    <a:pt x="22" y="75"/>
                    <a:pt x="28" y="76"/>
                  </a:cubicBezTo>
                  <a:cubicBezTo>
                    <a:pt x="26" y="83"/>
                    <a:pt x="24" y="90"/>
                    <a:pt x="22" y="98"/>
                  </a:cubicBezTo>
                  <a:cubicBezTo>
                    <a:pt x="21" y="101"/>
                    <a:pt x="24" y="105"/>
                    <a:pt x="27" y="106"/>
                  </a:cubicBezTo>
                  <a:cubicBezTo>
                    <a:pt x="27" y="106"/>
                    <a:pt x="27" y="107"/>
                    <a:pt x="27" y="107"/>
                  </a:cubicBezTo>
                  <a:cubicBezTo>
                    <a:pt x="27" y="114"/>
                    <a:pt x="36" y="116"/>
                    <a:pt x="40" y="111"/>
                  </a:cubicBezTo>
                  <a:cubicBezTo>
                    <a:pt x="44" y="104"/>
                    <a:pt x="48" y="96"/>
                    <a:pt x="52" y="88"/>
                  </a:cubicBezTo>
                  <a:cubicBezTo>
                    <a:pt x="53" y="88"/>
                    <a:pt x="53" y="87"/>
                    <a:pt x="54" y="86"/>
                  </a:cubicBezTo>
                  <a:cubicBezTo>
                    <a:pt x="63" y="91"/>
                    <a:pt x="72" y="97"/>
                    <a:pt x="81" y="103"/>
                  </a:cubicBezTo>
                  <a:cubicBezTo>
                    <a:pt x="86" y="107"/>
                    <a:pt x="94" y="101"/>
                    <a:pt x="92" y="95"/>
                  </a:cubicBezTo>
                  <a:cubicBezTo>
                    <a:pt x="87" y="83"/>
                    <a:pt x="82" y="72"/>
                    <a:pt x="76" y="61"/>
                  </a:cubicBezTo>
                  <a:cubicBezTo>
                    <a:pt x="82" y="53"/>
                    <a:pt x="88" y="45"/>
                    <a:pt x="95" y="38"/>
                  </a:cubicBezTo>
                  <a:cubicBezTo>
                    <a:pt x="100" y="31"/>
                    <a:pt x="92" y="22"/>
                    <a:pt x="85" y="28"/>
                  </a:cubicBezTo>
                  <a:close/>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solidFill>
                  <a:prstClr val="black"/>
                </a:solidFill>
              </a:endParaRPr>
            </a:p>
          </p:txBody>
        </p:sp>
        <p:sp>
          <p:nvSpPr>
            <p:cNvPr id="12366" name="Freeform 31">
              <a:extLst>
                <a:ext uri="{FF2B5EF4-FFF2-40B4-BE49-F238E27FC236}">
                  <a16:creationId xmlns="" xmlns:a16="http://schemas.microsoft.com/office/drawing/2014/main" id="{1EA0883B-0844-4036-AEED-1CD5A025689E}"/>
                </a:ext>
              </a:extLst>
            </p:cNvPr>
            <p:cNvSpPr>
              <a:spLocks noEditPoints="1"/>
            </p:cNvSpPr>
            <p:nvPr/>
          </p:nvSpPr>
          <p:spPr bwMode="auto">
            <a:xfrm>
              <a:off x="2737550" y="4538565"/>
              <a:ext cx="607988" cy="624588"/>
            </a:xfrm>
            <a:custGeom>
              <a:avLst/>
              <a:gdLst>
                <a:gd name="T0" fmla="*/ 2147483646 w 124"/>
                <a:gd name="T1" fmla="*/ 2147483646 h 127"/>
                <a:gd name="T2" fmla="*/ 2147483646 w 124"/>
                <a:gd name="T3" fmla="*/ 2147483646 h 127"/>
                <a:gd name="T4" fmla="*/ 2147483646 w 124"/>
                <a:gd name="T5" fmla="*/ 2147483646 h 127"/>
                <a:gd name="T6" fmla="*/ 2147483646 w 124"/>
                <a:gd name="T7" fmla="*/ 2147483646 h 127"/>
                <a:gd name="T8" fmla="*/ 2147483646 w 124"/>
                <a:gd name="T9" fmla="*/ 2147483646 h 127"/>
                <a:gd name="T10" fmla="*/ 2147483646 w 124"/>
                <a:gd name="T11" fmla="*/ 2147483646 h 127"/>
                <a:gd name="T12" fmla="*/ 2147483646 w 124"/>
                <a:gd name="T13" fmla="*/ 2147483646 h 127"/>
                <a:gd name="T14" fmla="*/ 2147483646 w 124"/>
                <a:gd name="T15" fmla="*/ 2147483646 h 127"/>
                <a:gd name="T16" fmla="*/ 2147483646 w 124"/>
                <a:gd name="T17" fmla="*/ 2147483646 h 127"/>
                <a:gd name="T18" fmla="*/ 2147483646 w 124"/>
                <a:gd name="T19" fmla="*/ 2147483646 h 127"/>
                <a:gd name="T20" fmla="*/ 2147483646 w 124"/>
                <a:gd name="T21" fmla="*/ 2147483646 h 127"/>
                <a:gd name="T22" fmla="*/ 2147483646 w 124"/>
                <a:gd name="T23" fmla="*/ 2147483646 h 127"/>
                <a:gd name="T24" fmla="*/ 2147483646 w 124"/>
                <a:gd name="T25" fmla="*/ 2147483646 h 127"/>
                <a:gd name="T26" fmla="*/ 2147483646 w 124"/>
                <a:gd name="T27" fmla="*/ 2147483646 h 127"/>
                <a:gd name="T28" fmla="*/ 2147483646 w 124"/>
                <a:gd name="T29" fmla="*/ 2147483646 h 127"/>
                <a:gd name="T30" fmla="*/ 2147483646 w 124"/>
                <a:gd name="T31" fmla="*/ 2147483646 h 127"/>
                <a:gd name="T32" fmla="*/ 2147483646 w 124"/>
                <a:gd name="T33" fmla="*/ 2147483646 h 127"/>
                <a:gd name="T34" fmla="*/ 2147483646 w 124"/>
                <a:gd name="T35" fmla="*/ 2147483646 h 127"/>
                <a:gd name="T36" fmla="*/ 2147483646 w 124"/>
                <a:gd name="T37" fmla="*/ 2147483646 h 127"/>
                <a:gd name="T38" fmla="*/ 2147483646 w 124"/>
                <a:gd name="T39" fmla="*/ 2147483646 h 127"/>
                <a:gd name="T40" fmla="*/ 2147483646 w 124"/>
                <a:gd name="T41" fmla="*/ 2147483646 h 127"/>
                <a:gd name="T42" fmla="*/ 2147483646 w 124"/>
                <a:gd name="T43" fmla="*/ 2147483646 h 127"/>
                <a:gd name="T44" fmla="*/ 2147483646 w 124"/>
                <a:gd name="T45" fmla="*/ 2147483646 h 127"/>
                <a:gd name="T46" fmla="*/ 2147483646 w 124"/>
                <a:gd name="T47" fmla="*/ 2147483646 h 127"/>
                <a:gd name="T48" fmla="*/ 2147483646 w 124"/>
                <a:gd name="T49" fmla="*/ 2147483646 h 127"/>
                <a:gd name="T50" fmla="*/ 2147483646 w 124"/>
                <a:gd name="T51" fmla="*/ 2147483646 h 127"/>
                <a:gd name="T52" fmla="*/ 2147483646 w 124"/>
                <a:gd name="T53" fmla="*/ 2147483646 h 127"/>
                <a:gd name="T54" fmla="*/ 2147483646 w 124"/>
                <a:gd name="T55" fmla="*/ 2147483646 h 127"/>
                <a:gd name="T56" fmla="*/ 2147483646 w 124"/>
                <a:gd name="T57" fmla="*/ 2147483646 h 127"/>
                <a:gd name="T58" fmla="*/ 2147483646 w 124"/>
                <a:gd name="T59" fmla="*/ 2147483646 h 127"/>
                <a:gd name="T60" fmla="*/ 2147483646 w 124"/>
                <a:gd name="T61" fmla="*/ 2147483646 h 127"/>
                <a:gd name="T62" fmla="*/ 2147483646 w 124"/>
                <a:gd name="T63" fmla="*/ 2147483646 h 127"/>
                <a:gd name="T64" fmla="*/ 2147483646 w 124"/>
                <a:gd name="T65" fmla="*/ 2147483646 h 127"/>
                <a:gd name="T66" fmla="*/ 2147483646 w 124"/>
                <a:gd name="T67" fmla="*/ 2147483646 h 127"/>
                <a:gd name="T68" fmla="*/ 2147483646 w 124"/>
                <a:gd name="T69" fmla="*/ 2147483646 h 127"/>
                <a:gd name="T70" fmla="*/ 2147483646 w 124"/>
                <a:gd name="T71" fmla="*/ 2147483646 h 127"/>
                <a:gd name="T72" fmla="*/ 2147483646 w 124"/>
                <a:gd name="T73" fmla="*/ 2147483646 h 127"/>
                <a:gd name="T74" fmla="*/ 2147483646 w 124"/>
                <a:gd name="T75" fmla="*/ 2147483646 h 127"/>
                <a:gd name="T76" fmla="*/ 2147483646 w 124"/>
                <a:gd name="T77" fmla="*/ 2147483646 h 127"/>
                <a:gd name="T78" fmla="*/ 2147483646 w 124"/>
                <a:gd name="T79" fmla="*/ 2147483646 h 127"/>
                <a:gd name="T80" fmla="*/ 2147483646 w 124"/>
                <a:gd name="T81" fmla="*/ 2147483646 h 127"/>
                <a:gd name="T82" fmla="*/ 2147483646 w 124"/>
                <a:gd name="T83" fmla="*/ 2147483646 h 127"/>
                <a:gd name="T84" fmla="*/ 2147483646 w 124"/>
                <a:gd name="T85" fmla="*/ 2147483646 h 127"/>
                <a:gd name="T86" fmla="*/ 2147483646 w 124"/>
                <a:gd name="T87" fmla="*/ 2147483646 h 127"/>
                <a:gd name="T88" fmla="*/ 2147483646 w 124"/>
                <a:gd name="T89" fmla="*/ 2147483646 h 12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24" h="127">
                  <a:moveTo>
                    <a:pt x="118" y="29"/>
                  </a:moveTo>
                  <a:cubicBezTo>
                    <a:pt x="103" y="35"/>
                    <a:pt x="88" y="39"/>
                    <a:pt x="74" y="42"/>
                  </a:cubicBezTo>
                  <a:cubicBezTo>
                    <a:pt x="68" y="32"/>
                    <a:pt x="63" y="21"/>
                    <a:pt x="58" y="11"/>
                  </a:cubicBezTo>
                  <a:cubicBezTo>
                    <a:pt x="58" y="9"/>
                    <a:pt x="59" y="8"/>
                    <a:pt x="59" y="6"/>
                  </a:cubicBezTo>
                  <a:cubicBezTo>
                    <a:pt x="59" y="5"/>
                    <a:pt x="57" y="4"/>
                    <a:pt x="56" y="5"/>
                  </a:cubicBezTo>
                  <a:cubicBezTo>
                    <a:pt x="54" y="0"/>
                    <a:pt x="46" y="2"/>
                    <a:pt x="48" y="7"/>
                  </a:cubicBezTo>
                  <a:cubicBezTo>
                    <a:pt x="49" y="12"/>
                    <a:pt x="50" y="16"/>
                    <a:pt x="51" y="19"/>
                  </a:cubicBezTo>
                  <a:cubicBezTo>
                    <a:pt x="49" y="29"/>
                    <a:pt x="46" y="38"/>
                    <a:pt x="43" y="47"/>
                  </a:cubicBezTo>
                  <a:cubicBezTo>
                    <a:pt x="31" y="49"/>
                    <a:pt x="19" y="51"/>
                    <a:pt x="7" y="53"/>
                  </a:cubicBezTo>
                  <a:cubicBezTo>
                    <a:pt x="3" y="53"/>
                    <a:pt x="0" y="59"/>
                    <a:pt x="4" y="61"/>
                  </a:cubicBezTo>
                  <a:cubicBezTo>
                    <a:pt x="15" y="66"/>
                    <a:pt x="25" y="71"/>
                    <a:pt x="35" y="76"/>
                  </a:cubicBezTo>
                  <a:cubicBezTo>
                    <a:pt x="31" y="91"/>
                    <a:pt x="27" y="106"/>
                    <a:pt x="22" y="120"/>
                  </a:cubicBezTo>
                  <a:cubicBezTo>
                    <a:pt x="20" y="123"/>
                    <a:pt x="25" y="127"/>
                    <a:pt x="28" y="124"/>
                  </a:cubicBezTo>
                  <a:cubicBezTo>
                    <a:pt x="37" y="112"/>
                    <a:pt x="48" y="101"/>
                    <a:pt x="59" y="90"/>
                  </a:cubicBezTo>
                  <a:cubicBezTo>
                    <a:pt x="71" y="98"/>
                    <a:pt x="83" y="106"/>
                    <a:pt x="95" y="114"/>
                  </a:cubicBezTo>
                  <a:cubicBezTo>
                    <a:pt x="98" y="117"/>
                    <a:pt x="102" y="113"/>
                    <a:pt x="102" y="109"/>
                  </a:cubicBezTo>
                  <a:cubicBezTo>
                    <a:pt x="99" y="94"/>
                    <a:pt x="93" y="80"/>
                    <a:pt x="86" y="66"/>
                  </a:cubicBezTo>
                  <a:cubicBezTo>
                    <a:pt x="98" y="56"/>
                    <a:pt x="110" y="46"/>
                    <a:pt x="121" y="36"/>
                  </a:cubicBezTo>
                  <a:cubicBezTo>
                    <a:pt x="124" y="33"/>
                    <a:pt x="121" y="28"/>
                    <a:pt x="118" y="29"/>
                  </a:cubicBezTo>
                  <a:close/>
                  <a:moveTo>
                    <a:pt x="55" y="30"/>
                  </a:moveTo>
                  <a:cubicBezTo>
                    <a:pt x="58" y="35"/>
                    <a:pt x="60" y="39"/>
                    <a:pt x="63" y="44"/>
                  </a:cubicBezTo>
                  <a:cubicBezTo>
                    <a:pt x="59" y="45"/>
                    <a:pt x="56" y="45"/>
                    <a:pt x="52" y="46"/>
                  </a:cubicBezTo>
                  <a:cubicBezTo>
                    <a:pt x="53" y="41"/>
                    <a:pt x="54" y="35"/>
                    <a:pt x="55" y="30"/>
                  </a:cubicBezTo>
                  <a:close/>
                  <a:moveTo>
                    <a:pt x="67" y="52"/>
                  </a:moveTo>
                  <a:cubicBezTo>
                    <a:pt x="70" y="57"/>
                    <a:pt x="73" y="62"/>
                    <a:pt x="75" y="67"/>
                  </a:cubicBezTo>
                  <a:cubicBezTo>
                    <a:pt x="70" y="72"/>
                    <a:pt x="65" y="76"/>
                    <a:pt x="60" y="80"/>
                  </a:cubicBezTo>
                  <a:cubicBezTo>
                    <a:pt x="55" y="77"/>
                    <a:pt x="50" y="74"/>
                    <a:pt x="45" y="71"/>
                  </a:cubicBezTo>
                  <a:cubicBezTo>
                    <a:pt x="47" y="66"/>
                    <a:pt x="48" y="61"/>
                    <a:pt x="50" y="56"/>
                  </a:cubicBezTo>
                  <a:cubicBezTo>
                    <a:pt x="56" y="55"/>
                    <a:pt x="61" y="54"/>
                    <a:pt x="67" y="52"/>
                  </a:cubicBezTo>
                  <a:close/>
                  <a:moveTo>
                    <a:pt x="23" y="59"/>
                  </a:moveTo>
                  <a:cubicBezTo>
                    <a:pt x="29" y="59"/>
                    <a:pt x="35" y="58"/>
                    <a:pt x="41" y="57"/>
                  </a:cubicBezTo>
                  <a:cubicBezTo>
                    <a:pt x="40" y="60"/>
                    <a:pt x="39" y="64"/>
                    <a:pt x="38" y="67"/>
                  </a:cubicBezTo>
                  <a:cubicBezTo>
                    <a:pt x="33" y="65"/>
                    <a:pt x="28" y="62"/>
                    <a:pt x="23" y="59"/>
                  </a:cubicBezTo>
                  <a:close/>
                  <a:moveTo>
                    <a:pt x="35" y="104"/>
                  </a:moveTo>
                  <a:cubicBezTo>
                    <a:pt x="38" y="96"/>
                    <a:pt x="40" y="88"/>
                    <a:pt x="43" y="80"/>
                  </a:cubicBezTo>
                  <a:cubicBezTo>
                    <a:pt x="46" y="82"/>
                    <a:pt x="50" y="84"/>
                    <a:pt x="53" y="86"/>
                  </a:cubicBezTo>
                  <a:cubicBezTo>
                    <a:pt x="47" y="92"/>
                    <a:pt x="41" y="98"/>
                    <a:pt x="35" y="104"/>
                  </a:cubicBezTo>
                  <a:close/>
                  <a:moveTo>
                    <a:pt x="90" y="99"/>
                  </a:moveTo>
                  <a:cubicBezTo>
                    <a:pt x="82" y="94"/>
                    <a:pt x="74" y="89"/>
                    <a:pt x="66" y="84"/>
                  </a:cubicBezTo>
                  <a:cubicBezTo>
                    <a:pt x="70" y="80"/>
                    <a:pt x="74" y="77"/>
                    <a:pt x="78" y="73"/>
                  </a:cubicBezTo>
                  <a:cubicBezTo>
                    <a:pt x="83" y="82"/>
                    <a:pt x="87" y="90"/>
                    <a:pt x="90" y="99"/>
                  </a:cubicBezTo>
                  <a:close/>
                  <a:moveTo>
                    <a:pt x="78" y="50"/>
                  </a:moveTo>
                  <a:cubicBezTo>
                    <a:pt x="86" y="48"/>
                    <a:pt x="95" y="46"/>
                    <a:pt x="103" y="43"/>
                  </a:cubicBezTo>
                  <a:cubicBezTo>
                    <a:pt x="97" y="49"/>
                    <a:pt x="90" y="55"/>
                    <a:pt x="83" y="60"/>
                  </a:cubicBezTo>
                  <a:cubicBezTo>
                    <a:pt x="82" y="57"/>
                    <a:pt x="80" y="54"/>
                    <a:pt x="78" y="5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solidFill>
                  <a:prstClr val="black"/>
                </a:solidFill>
              </a:endParaRPr>
            </a:p>
          </p:txBody>
        </p:sp>
        <p:sp>
          <p:nvSpPr>
            <p:cNvPr id="12367" name="Freeform 84">
              <a:extLst>
                <a:ext uri="{FF2B5EF4-FFF2-40B4-BE49-F238E27FC236}">
                  <a16:creationId xmlns="" xmlns:a16="http://schemas.microsoft.com/office/drawing/2014/main" id="{A2EE1242-A136-4167-9F70-7AEABD6CCF42}"/>
                </a:ext>
              </a:extLst>
            </p:cNvPr>
            <p:cNvSpPr>
              <a:spLocks/>
            </p:cNvSpPr>
            <p:nvPr/>
          </p:nvSpPr>
          <p:spPr bwMode="auto">
            <a:xfrm>
              <a:off x="2467795" y="5559486"/>
              <a:ext cx="456509" cy="520836"/>
            </a:xfrm>
            <a:custGeom>
              <a:avLst/>
              <a:gdLst>
                <a:gd name="T0" fmla="*/ 2147483646 w 93"/>
                <a:gd name="T1" fmla="*/ 2147483646 h 106"/>
                <a:gd name="T2" fmla="*/ 2147483646 w 93"/>
                <a:gd name="T3" fmla="*/ 2147483646 h 106"/>
                <a:gd name="T4" fmla="*/ 2147483646 w 93"/>
                <a:gd name="T5" fmla="*/ 2147483646 h 106"/>
                <a:gd name="T6" fmla="*/ 2147483646 w 93"/>
                <a:gd name="T7" fmla="*/ 2147483646 h 106"/>
                <a:gd name="T8" fmla="*/ 2147483646 w 93"/>
                <a:gd name="T9" fmla="*/ 2147483646 h 106"/>
                <a:gd name="T10" fmla="*/ 2147483646 w 93"/>
                <a:gd name="T11" fmla="*/ 2147483646 h 106"/>
                <a:gd name="T12" fmla="*/ 2147483646 w 93"/>
                <a:gd name="T13" fmla="*/ 0 h 106"/>
                <a:gd name="T14" fmla="*/ 2147483646 w 93"/>
                <a:gd name="T15" fmla="*/ 2147483646 h 106"/>
                <a:gd name="T16" fmla="*/ 2147483646 w 93"/>
                <a:gd name="T17" fmla="*/ 2147483646 h 106"/>
                <a:gd name="T18" fmla="*/ 2147483646 w 93"/>
                <a:gd name="T19" fmla="*/ 2147483646 h 106"/>
                <a:gd name="T20" fmla="*/ 2147483646 w 93"/>
                <a:gd name="T21" fmla="*/ 2147483646 h 10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3" h="106">
                  <a:moveTo>
                    <a:pt x="84" y="63"/>
                  </a:moveTo>
                  <a:cubicBezTo>
                    <a:pt x="81" y="58"/>
                    <a:pt x="75" y="58"/>
                    <a:pt x="71" y="61"/>
                  </a:cubicBezTo>
                  <a:cubicBezTo>
                    <a:pt x="64" y="67"/>
                    <a:pt x="66" y="85"/>
                    <a:pt x="55" y="86"/>
                  </a:cubicBezTo>
                  <a:cubicBezTo>
                    <a:pt x="47" y="86"/>
                    <a:pt x="38" y="76"/>
                    <a:pt x="33" y="69"/>
                  </a:cubicBezTo>
                  <a:cubicBezTo>
                    <a:pt x="26" y="60"/>
                    <a:pt x="20" y="48"/>
                    <a:pt x="20" y="36"/>
                  </a:cubicBezTo>
                  <a:cubicBezTo>
                    <a:pt x="20" y="22"/>
                    <a:pt x="31" y="14"/>
                    <a:pt x="43" y="11"/>
                  </a:cubicBezTo>
                  <a:cubicBezTo>
                    <a:pt x="49" y="9"/>
                    <a:pt x="48" y="0"/>
                    <a:pt x="42" y="0"/>
                  </a:cubicBezTo>
                  <a:cubicBezTo>
                    <a:pt x="24" y="1"/>
                    <a:pt x="7" y="10"/>
                    <a:pt x="3" y="29"/>
                  </a:cubicBezTo>
                  <a:cubicBezTo>
                    <a:pt x="0" y="47"/>
                    <a:pt x="7" y="66"/>
                    <a:pt x="18" y="80"/>
                  </a:cubicBezTo>
                  <a:cubicBezTo>
                    <a:pt x="27" y="92"/>
                    <a:pt x="41" y="106"/>
                    <a:pt x="57" y="105"/>
                  </a:cubicBezTo>
                  <a:cubicBezTo>
                    <a:pt x="74" y="103"/>
                    <a:pt x="93" y="78"/>
                    <a:pt x="84" y="63"/>
                  </a:cubicBezTo>
                  <a:close/>
                </a:path>
              </a:pathLst>
            </a:custGeom>
            <a:solidFill>
              <a:srgbClr val="E580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solidFill>
                  <a:prstClr val="black"/>
                </a:solidFill>
              </a:endParaRPr>
            </a:p>
          </p:txBody>
        </p:sp>
        <p:sp>
          <p:nvSpPr>
            <p:cNvPr id="12368" name="Freeform 85">
              <a:extLst>
                <a:ext uri="{FF2B5EF4-FFF2-40B4-BE49-F238E27FC236}">
                  <a16:creationId xmlns="" xmlns:a16="http://schemas.microsoft.com/office/drawing/2014/main" id="{62B7FC17-A95D-407F-8B8E-8ECAFC6AEB78}"/>
                </a:ext>
              </a:extLst>
            </p:cNvPr>
            <p:cNvSpPr>
              <a:spLocks noEditPoints="1"/>
            </p:cNvSpPr>
            <p:nvPr/>
          </p:nvSpPr>
          <p:spPr bwMode="auto">
            <a:xfrm>
              <a:off x="2791501" y="5235779"/>
              <a:ext cx="1083172" cy="717965"/>
            </a:xfrm>
            <a:custGeom>
              <a:avLst/>
              <a:gdLst>
                <a:gd name="T0" fmla="*/ 2147483646 w 221"/>
                <a:gd name="T1" fmla="*/ 2147483646 h 146"/>
                <a:gd name="T2" fmla="*/ 2147483646 w 221"/>
                <a:gd name="T3" fmla="*/ 2147483646 h 146"/>
                <a:gd name="T4" fmla="*/ 2147483646 w 221"/>
                <a:gd name="T5" fmla="*/ 2147483646 h 146"/>
                <a:gd name="T6" fmla="*/ 2147483646 w 221"/>
                <a:gd name="T7" fmla="*/ 2147483646 h 146"/>
                <a:gd name="T8" fmla="*/ 2147483646 w 221"/>
                <a:gd name="T9" fmla="*/ 2147483646 h 146"/>
                <a:gd name="T10" fmla="*/ 2147483646 w 221"/>
                <a:gd name="T11" fmla="*/ 2147483646 h 146"/>
                <a:gd name="T12" fmla="*/ 2147483646 w 221"/>
                <a:gd name="T13" fmla="*/ 2147483646 h 146"/>
                <a:gd name="T14" fmla="*/ 2147483646 w 221"/>
                <a:gd name="T15" fmla="*/ 2147483646 h 146"/>
                <a:gd name="T16" fmla="*/ 2147483646 w 221"/>
                <a:gd name="T17" fmla="*/ 2147483646 h 146"/>
                <a:gd name="T18" fmla="*/ 2147483646 w 221"/>
                <a:gd name="T19" fmla="*/ 2147483646 h 146"/>
                <a:gd name="T20" fmla="*/ 2147483646 w 221"/>
                <a:gd name="T21" fmla="*/ 2147483646 h 146"/>
                <a:gd name="T22" fmla="*/ 2147483646 w 221"/>
                <a:gd name="T23" fmla="*/ 2147483646 h 146"/>
                <a:gd name="T24" fmla="*/ 2147483646 w 221"/>
                <a:gd name="T25" fmla="*/ 2147483646 h 146"/>
                <a:gd name="T26" fmla="*/ 2147483646 w 221"/>
                <a:gd name="T27" fmla="*/ 2147483646 h 146"/>
                <a:gd name="T28" fmla="*/ 2147483646 w 221"/>
                <a:gd name="T29" fmla="*/ 2147483646 h 146"/>
                <a:gd name="T30" fmla="*/ 2147483646 w 221"/>
                <a:gd name="T31" fmla="*/ 2147483646 h 146"/>
                <a:gd name="T32" fmla="*/ 2147483646 w 221"/>
                <a:gd name="T33" fmla="*/ 2147483646 h 146"/>
                <a:gd name="T34" fmla="*/ 2147483646 w 221"/>
                <a:gd name="T35" fmla="*/ 2147483646 h 146"/>
                <a:gd name="T36" fmla="*/ 2147483646 w 221"/>
                <a:gd name="T37" fmla="*/ 2147483646 h 146"/>
                <a:gd name="T38" fmla="*/ 2147483646 w 221"/>
                <a:gd name="T39" fmla="*/ 2147483646 h 146"/>
                <a:gd name="T40" fmla="*/ 2147483646 w 221"/>
                <a:gd name="T41" fmla="*/ 2147483646 h 146"/>
                <a:gd name="T42" fmla="*/ 2147483646 w 221"/>
                <a:gd name="T43" fmla="*/ 2147483646 h 146"/>
                <a:gd name="T44" fmla="*/ 2147483646 w 221"/>
                <a:gd name="T45" fmla="*/ 2147483646 h 146"/>
                <a:gd name="T46" fmla="*/ 2147483646 w 221"/>
                <a:gd name="T47" fmla="*/ 2147483646 h 146"/>
                <a:gd name="T48" fmla="*/ 2147483646 w 221"/>
                <a:gd name="T49" fmla="*/ 2147483646 h 146"/>
                <a:gd name="T50" fmla="*/ 2147483646 w 221"/>
                <a:gd name="T51" fmla="*/ 2147483646 h 146"/>
                <a:gd name="T52" fmla="*/ 2147483646 w 221"/>
                <a:gd name="T53" fmla="*/ 2147483646 h 146"/>
                <a:gd name="T54" fmla="*/ 2147483646 w 221"/>
                <a:gd name="T55" fmla="*/ 2147483646 h 146"/>
                <a:gd name="T56" fmla="*/ 2147483646 w 221"/>
                <a:gd name="T57" fmla="*/ 2147483646 h 146"/>
                <a:gd name="T58" fmla="*/ 2147483646 w 221"/>
                <a:gd name="T59" fmla="*/ 2147483646 h 146"/>
                <a:gd name="T60" fmla="*/ 2147483646 w 221"/>
                <a:gd name="T61" fmla="*/ 2147483646 h 146"/>
                <a:gd name="T62" fmla="*/ 2147483646 w 221"/>
                <a:gd name="T63" fmla="*/ 2147483646 h 146"/>
                <a:gd name="T64" fmla="*/ 2147483646 w 221"/>
                <a:gd name="T65" fmla="*/ 2147483646 h 146"/>
                <a:gd name="T66" fmla="*/ 2147483646 w 221"/>
                <a:gd name="T67" fmla="*/ 2147483646 h 146"/>
                <a:gd name="T68" fmla="*/ 2147483646 w 221"/>
                <a:gd name="T69" fmla="*/ 2147483646 h 146"/>
                <a:gd name="T70" fmla="*/ 2147483646 w 221"/>
                <a:gd name="T71" fmla="*/ 2147483646 h 146"/>
                <a:gd name="T72" fmla="*/ 2147483646 w 221"/>
                <a:gd name="T73" fmla="*/ 2147483646 h 146"/>
                <a:gd name="T74" fmla="*/ 2147483646 w 221"/>
                <a:gd name="T75" fmla="*/ 2147483646 h 14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221" h="146">
                  <a:moveTo>
                    <a:pt x="194" y="95"/>
                  </a:moveTo>
                  <a:cubicBezTo>
                    <a:pt x="190" y="109"/>
                    <a:pt x="182" y="103"/>
                    <a:pt x="176" y="95"/>
                  </a:cubicBezTo>
                  <a:cubicBezTo>
                    <a:pt x="171" y="90"/>
                    <a:pt x="169" y="84"/>
                    <a:pt x="168" y="77"/>
                  </a:cubicBezTo>
                  <a:cubicBezTo>
                    <a:pt x="181" y="57"/>
                    <a:pt x="186" y="32"/>
                    <a:pt x="181" y="10"/>
                  </a:cubicBezTo>
                  <a:cubicBezTo>
                    <a:pt x="178" y="1"/>
                    <a:pt x="166" y="0"/>
                    <a:pt x="161" y="8"/>
                  </a:cubicBezTo>
                  <a:cubicBezTo>
                    <a:pt x="151" y="25"/>
                    <a:pt x="145" y="49"/>
                    <a:pt x="146" y="71"/>
                  </a:cubicBezTo>
                  <a:cubicBezTo>
                    <a:pt x="144" y="74"/>
                    <a:pt x="141" y="77"/>
                    <a:pt x="139" y="79"/>
                  </a:cubicBezTo>
                  <a:cubicBezTo>
                    <a:pt x="133" y="85"/>
                    <a:pt x="126" y="88"/>
                    <a:pt x="118" y="90"/>
                  </a:cubicBezTo>
                  <a:cubicBezTo>
                    <a:pt x="117" y="88"/>
                    <a:pt x="116" y="87"/>
                    <a:pt x="114" y="85"/>
                  </a:cubicBezTo>
                  <a:cubicBezTo>
                    <a:pt x="116" y="79"/>
                    <a:pt x="116" y="73"/>
                    <a:pt x="114" y="66"/>
                  </a:cubicBezTo>
                  <a:cubicBezTo>
                    <a:pt x="111" y="58"/>
                    <a:pt x="102" y="57"/>
                    <a:pt x="97" y="62"/>
                  </a:cubicBezTo>
                  <a:cubicBezTo>
                    <a:pt x="87" y="69"/>
                    <a:pt x="81" y="81"/>
                    <a:pt x="79" y="93"/>
                  </a:cubicBezTo>
                  <a:cubicBezTo>
                    <a:pt x="74" y="94"/>
                    <a:pt x="69" y="95"/>
                    <a:pt x="64" y="95"/>
                  </a:cubicBezTo>
                  <a:cubicBezTo>
                    <a:pt x="63" y="93"/>
                    <a:pt x="63" y="91"/>
                    <a:pt x="62" y="89"/>
                  </a:cubicBezTo>
                  <a:cubicBezTo>
                    <a:pt x="57" y="75"/>
                    <a:pt x="43" y="64"/>
                    <a:pt x="28" y="69"/>
                  </a:cubicBezTo>
                  <a:cubicBezTo>
                    <a:pt x="18" y="72"/>
                    <a:pt x="16" y="80"/>
                    <a:pt x="18" y="87"/>
                  </a:cubicBezTo>
                  <a:cubicBezTo>
                    <a:pt x="0" y="97"/>
                    <a:pt x="7" y="121"/>
                    <a:pt x="25" y="135"/>
                  </a:cubicBezTo>
                  <a:cubicBezTo>
                    <a:pt x="34" y="141"/>
                    <a:pt x="47" y="145"/>
                    <a:pt x="57" y="138"/>
                  </a:cubicBezTo>
                  <a:cubicBezTo>
                    <a:pt x="64" y="133"/>
                    <a:pt x="66" y="124"/>
                    <a:pt x="66" y="115"/>
                  </a:cubicBezTo>
                  <a:cubicBezTo>
                    <a:pt x="71" y="115"/>
                    <a:pt x="76" y="114"/>
                    <a:pt x="80" y="113"/>
                  </a:cubicBezTo>
                  <a:cubicBezTo>
                    <a:pt x="84" y="130"/>
                    <a:pt x="96" y="144"/>
                    <a:pt x="116" y="145"/>
                  </a:cubicBezTo>
                  <a:cubicBezTo>
                    <a:pt x="137" y="146"/>
                    <a:pt x="136" y="128"/>
                    <a:pt x="128" y="109"/>
                  </a:cubicBezTo>
                  <a:cubicBezTo>
                    <a:pt x="130" y="108"/>
                    <a:pt x="133" y="107"/>
                    <a:pt x="135" y="106"/>
                  </a:cubicBezTo>
                  <a:cubicBezTo>
                    <a:pt x="141" y="104"/>
                    <a:pt x="146" y="100"/>
                    <a:pt x="151" y="96"/>
                  </a:cubicBezTo>
                  <a:cubicBezTo>
                    <a:pt x="152" y="97"/>
                    <a:pt x="152" y="99"/>
                    <a:pt x="153" y="100"/>
                  </a:cubicBezTo>
                  <a:cubicBezTo>
                    <a:pt x="168" y="130"/>
                    <a:pt x="204" y="135"/>
                    <a:pt x="216" y="101"/>
                  </a:cubicBezTo>
                  <a:cubicBezTo>
                    <a:pt x="221" y="87"/>
                    <a:pt x="199" y="82"/>
                    <a:pt x="194" y="95"/>
                  </a:cubicBezTo>
                  <a:close/>
                  <a:moveTo>
                    <a:pt x="48" y="117"/>
                  </a:moveTo>
                  <a:cubicBezTo>
                    <a:pt x="48" y="130"/>
                    <a:pt x="36" y="122"/>
                    <a:pt x="30" y="117"/>
                  </a:cubicBezTo>
                  <a:cubicBezTo>
                    <a:pt x="23" y="111"/>
                    <a:pt x="20" y="104"/>
                    <a:pt x="23" y="98"/>
                  </a:cubicBezTo>
                  <a:cubicBezTo>
                    <a:pt x="24" y="100"/>
                    <a:pt x="26" y="101"/>
                    <a:pt x="27" y="102"/>
                  </a:cubicBezTo>
                  <a:cubicBezTo>
                    <a:pt x="33" y="107"/>
                    <a:pt x="40" y="111"/>
                    <a:pt x="48" y="113"/>
                  </a:cubicBezTo>
                  <a:cubicBezTo>
                    <a:pt x="48" y="114"/>
                    <a:pt x="48" y="116"/>
                    <a:pt x="48" y="117"/>
                  </a:cubicBezTo>
                  <a:close/>
                  <a:moveTo>
                    <a:pt x="104" y="120"/>
                  </a:moveTo>
                  <a:cubicBezTo>
                    <a:pt x="101" y="117"/>
                    <a:pt x="100" y="114"/>
                    <a:pt x="100" y="110"/>
                  </a:cubicBezTo>
                  <a:cubicBezTo>
                    <a:pt x="103" y="111"/>
                    <a:pt x="105" y="111"/>
                    <a:pt x="109" y="112"/>
                  </a:cubicBezTo>
                  <a:cubicBezTo>
                    <a:pt x="111" y="117"/>
                    <a:pt x="112" y="122"/>
                    <a:pt x="112" y="126"/>
                  </a:cubicBezTo>
                  <a:cubicBezTo>
                    <a:pt x="112" y="122"/>
                    <a:pt x="108" y="123"/>
                    <a:pt x="104" y="120"/>
                  </a:cubicBezTo>
                  <a:close/>
                </a:path>
              </a:pathLst>
            </a:custGeom>
            <a:solidFill>
              <a:srgbClr val="E580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solidFill>
                  <a:prstClr val="black"/>
                </a:solidFill>
              </a:endParaRPr>
            </a:p>
          </p:txBody>
        </p:sp>
        <p:sp>
          <p:nvSpPr>
            <p:cNvPr id="12369" name="Freeform 86">
              <a:extLst>
                <a:ext uri="{FF2B5EF4-FFF2-40B4-BE49-F238E27FC236}">
                  <a16:creationId xmlns="" xmlns:a16="http://schemas.microsoft.com/office/drawing/2014/main" id="{C8164B29-AD27-49B2-BDFA-86DEAEA9B7DE}"/>
                </a:ext>
              </a:extLst>
            </p:cNvPr>
            <p:cNvSpPr>
              <a:spLocks/>
            </p:cNvSpPr>
            <p:nvPr/>
          </p:nvSpPr>
          <p:spPr bwMode="auto">
            <a:xfrm>
              <a:off x="3891274" y="5300105"/>
              <a:ext cx="76777" cy="402558"/>
            </a:xfrm>
            <a:custGeom>
              <a:avLst/>
              <a:gdLst>
                <a:gd name="T0" fmla="*/ 2147483646 w 16"/>
                <a:gd name="T1" fmla="*/ 2147483646 h 82"/>
                <a:gd name="T2" fmla="*/ 2147483646 w 16"/>
                <a:gd name="T3" fmla="*/ 2147483646 h 82"/>
                <a:gd name="T4" fmla="*/ 0 w 16"/>
                <a:gd name="T5" fmla="*/ 2147483646 h 82"/>
                <a:gd name="T6" fmla="*/ 0 w 16"/>
                <a:gd name="T7" fmla="*/ 2147483646 h 82"/>
                <a:gd name="T8" fmla="*/ 0 w 16"/>
                <a:gd name="T9" fmla="*/ 2147483646 h 82"/>
                <a:gd name="T10" fmla="*/ 0 w 16"/>
                <a:gd name="T11" fmla="*/ 2147483646 h 82"/>
                <a:gd name="T12" fmla="*/ 2147483646 w 16"/>
                <a:gd name="T13" fmla="*/ 2147483646 h 82"/>
                <a:gd name="T14" fmla="*/ 2147483646 w 16"/>
                <a:gd name="T15" fmla="*/ 2147483646 h 82"/>
                <a:gd name="T16" fmla="*/ 2147483646 w 16"/>
                <a:gd name="T17" fmla="*/ 2147483646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 h="82">
                  <a:moveTo>
                    <a:pt x="16" y="45"/>
                  </a:moveTo>
                  <a:cubicBezTo>
                    <a:pt x="16" y="33"/>
                    <a:pt x="16" y="22"/>
                    <a:pt x="16" y="10"/>
                  </a:cubicBezTo>
                  <a:cubicBezTo>
                    <a:pt x="16" y="1"/>
                    <a:pt x="3" y="0"/>
                    <a:pt x="0" y="7"/>
                  </a:cubicBezTo>
                  <a:cubicBezTo>
                    <a:pt x="0" y="8"/>
                    <a:pt x="0" y="9"/>
                    <a:pt x="0" y="10"/>
                  </a:cubicBezTo>
                  <a:cubicBezTo>
                    <a:pt x="0" y="10"/>
                    <a:pt x="0" y="10"/>
                    <a:pt x="0" y="10"/>
                  </a:cubicBezTo>
                  <a:cubicBezTo>
                    <a:pt x="0" y="31"/>
                    <a:pt x="0" y="51"/>
                    <a:pt x="0" y="72"/>
                  </a:cubicBezTo>
                  <a:cubicBezTo>
                    <a:pt x="0" y="82"/>
                    <a:pt x="16" y="82"/>
                    <a:pt x="16" y="72"/>
                  </a:cubicBezTo>
                  <a:cubicBezTo>
                    <a:pt x="16" y="66"/>
                    <a:pt x="16" y="61"/>
                    <a:pt x="16" y="55"/>
                  </a:cubicBezTo>
                  <a:cubicBezTo>
                    <a:pt x="16" y="52"/>
                    <a:pt x="16" y="48"/>
                    <a:pt x="16" y="45"/>
                  </a:cubicBezTo>
                  <a:close/>
                </a:path>
              </a:pathLst>
            </a:custGeom>
            <a:solidFill>
              <a:srgbClr val="E580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solidFill>
                  <a:prstClr val="black"/>
                </a:solidFill>
              </a:endParaRPr>
            </a:p>
          </p:txBody>
        </p:sp>
        <p:sp>
          <p:nvSpPr>
            <p:cNvPr id="12370" name="Freeform 87">
              <a:extLst>
                <a:ext uri="{FF2B5EF4-FFF2-40B4-BE49-F238E27FC236}">
                  <a16:creationId xmlns="" xmlns:a16="http://schemas.microsoft.com/office/drawing/2014/main" id="{86096F1E-9B9B-462E-83D7-69F5C9C38BF8}"/>
                </a:ext>
              </a:extLst>
            </p:cNvPr>
            <p:cNvSpPr>
              <a:spLocks/>
            </p:cNvSpPr>
            <p:nvPr/>
          </p:nvSpPr>
          <p:spPr bwMode="auto">
            <a:xfrm>
              <a:off x="3866373" y="5706813"/>
              <a:ext cx="126578" cy="147329"/>
            </a:xfrm>
            <a:custGeom>
              <a:avLst/>
              <a:gdLst>
                <a:gd name="T0" fmla="*/ 2147483646 w 26"/>
                <a:gd name="T1" fmla="*/ 2147483646 h 30"/>
                <a:gd name="T2" fmla="*/ 2147483646 w 26"/>
                <a:gd name="T3" fmla="*/ 2147483646 h 30"/>
                <a:gd name="T4" fmla="*/ 2147483646 w 26"/>
                <a:gd name="T5" fmla="*/ 2147483646 h 30"/>
                <a:gd name="T6" fmla="*/ 2147483646 w 26"/>
                <a:gd name="T7" fmla="*/ 2147483646 h 30"/>
                <a:gd name="T8" fmla="*/ 2147483646 w 26"/>
                <a:gd name="T9" fmla="*/ 2147483646 h 30"/>
                <a:gd name="T10" fmla="*/ 2147483646 w 26"/>
                <a:gd name="T11" fmla="*/ 2147483646 h 30"/>
                <a:gd name="T12" fmla="*/ 2147483646 w 26"/>
                <a:gd name="T13" fmla="*/ 2147483646 h 30"/>
                <a:gd name="T14" fmla="*/ 2147483646 w 26"/>
                <a:gd name="T15" fmla="*/ 2147483646 h 30"/>
                <a:gd name="T16" fmla="*/ 2147483646 w 26"/>
                <a:gd name="T17" fmla="*/ 2147483646 h 30"/>
                <a:gd name="T18" fmla="*/ 2147483646 w 26"/>
                <a:gd name="T19" fmla="*/ 2147483646 h 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6" h="30">
                  <a:moveTo>
                    <a:pt x="22" y="4"/>
                  </a:moveTo>
                  <a:cubicBezTo>
                    <a:pt x="18" y="1"/>
                    <a:pt x="12" y="0"/>
                    <a:pt x="7" y="3"/>
                  </a:cubicBezTo>
                  <a:cubicBezTo>
                    <a:pt x="3" y="6"/>
                    <a:pt x="0" y="11"/>
                    <a:pt x="1" y="16"/>
                  </a:cubicBezTo>
                  <a:cubicBezTo>
                    <a:pt x="2" y="19"/>
                    <a:pt x="4" y="20"/>
                    <a:pt x="6" y="21"/>
                  </a:cubicBezTo>
                  <a:cubicBezTo>
                    <a:pt x="6" y="22"/>
                    <a:pt x="6" y="24"/>
                    <a:pt x="7" y="25"/>
                  </a:cubicBezTo>
                  <a:cubicBezTo>
                    <a:pt x="8" y="28"/>
                    <a:pt x="10" y="29"/>
                    <a:pt x="13" y="30"/>
                  </a:cubicBezTo>
                  <a:cubicBezTo>
                    <a:pt x="14" y="30"/>
                    <a:pt x="15" y="30"/>
                    <a:pt x="15" y="30"/>
                  </a:cubicBezTo>
                  <a:cubicBezTo>
                    <a:pt x="18" y="30"/>
                    <a:pt x="21" y="28"/>
                    <a:pt x="22" y="25"/>
                  </a:cubicBezTo>
                  <a:cubicBezTo>
                    <a:pt x="22" y="20"/>
                    <a:pt x="25" y="15"/>
                    <a:pt x="26" y="10"/>
                  </a:cubicBezTo>
                  <a:cubicBezTo>
                    <a:pt x="26" y="7"/>
                    <a:pt x="24" y="5"/>
                    <a:pt x="22" y="4"/>
                  </a:cubicBezTo>
                  <a:close/>
                </a:path>
              </a:pathLst>
            </a:custGeom>
            <a:solidFill>
              <a:srgbClr val="E580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solidFill>
                  <a:prstClr val="black"/>
                </a:solidFill>
              </a:endParaRPr>
            </a:p>
          </p:txBody>
        </p:sp>
        <p:sp>
          <p:nvSpPr>
            <p:cNvPr id="12371" name="Freeform 88">
              <a:extLst>
                <a:ext uri="{FF2B5EF4-FFF2-40B4-BE49-F238E27FC236}">
                  <a16:creationId xmlns="" xmlns:a16="http://schemas.microsoft.com/office/drawing/2014/main" id="{69A7DD1E-0D3F-4A3F-8792-5EDC3A368D56}"/>
                </a:ext>
              </a:extLst>
            </p:cNvPr>
            <p:cNvSpPr>
              <a:spLocks noEditPoints="1"/>
            </p:cNvSpPr>
            <p:nvPr/>
          </p:nvSpPr>
          <p:spPr bwMode="auto">
            <a:xfrm>
              <a:off x="2442894" y="5279355"/>
              <a:ext cx="1363303" cy="771916"/>
            </a:xfrm>
            <a:custGeom>
              <a:avLst/>
              <a:gdLst>
                <a:gd name="T0" fmla="*/ 2147483646 w 278"/>
                <a:gd name="T1" fmla="*/ 2147483646 h 157"/>
                <a:gd name="T2" fmla="*/ 2147483646 w 278"/>
                <a:gd name="T3" fmla="*/ 2147483646 h 157"/>
                <a:gd name="T4" fmla="*/ 2147483646 w 278"/>
                <a:gd name="T5" fmla="*/ 2147483646 h 157"/>
                <a:gd name="T6" fmla="*/ 2147483646 w 278"/>
                <a:gd name="T7" fmla="*/ 2147483646 h 157"/>
                <a:gd name="T8" fmla="*/ 2147483646 w 278"/>
                <a:gd name="T9" fmla="*/ 2147483646 h 157"/>
                <a:gd name="T10" fmla="*/ 2147483646 w 278"/>
                <a:gd name="T11" fmla="*/ 2147483646 h 157"/>
                <a:gd name="T12" fmla="*/ 2147483646 w 278"/>
                <a:gd name="T13" fmla="*/ 2147483646 h 157"/>
                <a:gd name="T14" fmla="*/ 2147483646 w 278"/>
                <a:gd name="T15" fmla="*/ 2147483646 h 157"/>
                <a:gd name="T16" fmla="*/ 2147483646 w 278"/>
                <a:gd name="T17" fmla="*/ 2147483646 h 157"/>
                <a:gd name="T18" fmla="*/ 2147483646 w 278"/>
                <a:gd name="T19" fmla="*/ 2147483646 h 157"/>
                <a:gd name="T20" fmla="*/ 2147483646 w 278"/>
                <a:gd name="T21" fmla="*/ 2147483646 h 157"/>
                <a:gd name="T22" fmla="*/ 2147483646 w 278"/>
                <a:gd name="T23" fmla="*/ 2147483646 h 157"/>
                <a:gd name="T24" fmla="*/ 2147483646 w 278"/>
                <a:gd name="T25" fmla="*/ 2147483646 h 157"/>
                <a:gd name="T26" fmla="*/ 2147483646 w 278"/>
                <a:gd name="T27" fmla="*/ 2147483646 h 157"/>
                <a:gd name="T28" fmla="*/ 2147483646 w 278"/>
                <a:gd name="T29" fmla="*/ 2147483646 h 157"/>
                <a:gd name="T30" fmla="*/ 2147483646 w 278"/>
                <a:gd name="T31" fmla="*/ 2147483646 h 157"/>
                <a:gd name="T32" fmla="*/ 2147483646 w 278"/>
                <a:gd name="T33" fmla="*/ 2147483646 h 157"/>
                <a:gd name="T34" fmla="*/ 2147483646 w 278"/>
                <a:gd name="T35" fmla="*/ 2147483646 h 157"/>
                <a:gd name="T36" fmla="*/ 2147483646 w 278"/>
                <a:gd name="T37" fmla="*/ 2147483646 h 157"/>
                <a:gd name="T38" fmla="*/ 2147483646 w 278"/>
                <a:gd name="T39" fmla="*/ 2147483646 h 157"/>
                <a:gd name="T40" fmla="*/ 2147483646 w 278"/>
                <a:gd name="T41" fmla="*/ 2147483646 h 157"/>
                <a:gd name="T42" fmla="*/ 2147483646 w 278"/>
                <a:gd name="T43" fmla="*/ 2147483646 h 157"/>
                <a:gd name="T44" fmla="*/ 2147483646 w 278"/>
                <a:gd name="T45" fmla="*/ 2147483646 h 157"/>
                <a:gd name="T46" fmla="*/ 2147483646 w 278"/>
                <a:gd name="T47" fmla="*/ 2147483646 h 157"/>
                <a:gd name="T48" fmla="*/ 2147483646 w 278"/>
                <a:gd name="T49" fmla="*/ 2147483646 h 157"/>
                <a:gd name="T50" fmla="*/ 2147483646 w 278"/>
                <a:gd name="T51" fmla="*/ 2147483646 h 157"/>
                <a:gd name="T52" fmla="*/ 2147483646 w 278"/>
                <a:gd name="T53" fmla="*/ 2147483646 h 157"/>
                <a:gd name="T54" fmla="*/ 2147483646 w 278"/>
                <a:gd name="T55" fmla="*/ 2147483646 h 157"/>
                <a:gd name="T56" fmla="*/ 2147483646 w 278"/>
                <a:gd name="T57" fmla="*/ 2147483646 h 157"/>
                <a:gd name="T58" fmla="*/ 2147483646 w 278"/>
                <a:gd name="T59" fmla="*/ 2147483646 h 157"/>
                <a:gd name="T60" fmla="*/ 2147483646 w 278"/>
                <a:gd name="T61" fmla="*/ 2147483646 h 157"/>
                <a:gd name="T62" fmla="*/ 2147483646 w 278"/>
                <a:gd name="T63" fmla="*/ 2147483646 h 157"/>
                <a:gd name="T64" fmla="*/ 2147483646 w 278"/>
                <a:gd name="T65" fmla="*/ 2147483646 h 157"/>
                <a:gd name="T66" fmla="*/ 2147483646 w 278"/>
                <a:gd name="T67" fmla="*/ 2147483646 h 157"/>
                <a:gd name="T68" fmla="*/ 2147483646 w 278"/>
                <a:gd name="T69" fmla="*/ 2147483646 h 157"/>
                <a:gd name="T70" fmla="*/ 2147483646 w 278"/>
                <a:gd name="T71" fmla="*/ 2147483646 h 157"/>
                <a:gd name="T72" fmla="*/ 2147483646 w 278"/>
                <a:gd name="T73" fmla="*/ 2147483646 h 157"/>
                <a:gd name="T74" fmla="*/ 2147483646 w 278"/>
                <a:gd name="T75" fmla="*/ 2147483646 h 157"/>
                <a:gd name="T76" fmla="*/ 2147483646 w 278"/>
                <a:gd name="T77" fmla="*/ 2147483646 h 157"/>
                <a:gd name="T78" fmla="*/ 2147483646 w 278"/>
                <a:gd name="T79" fmla="*/ 2147483646 h 157"/>
                <a:gd name="T80" fmla="*/ 2147483646 w 278"/>
                <a:gd name="T81" fmla="*/ 2147483646 h 157"/>
                <a:gd name="T82" fmla="*/ 2147483646 w 278"/>
                <a:gd name="T83" fmla="*/ 2147483646 h 15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78" h="157">
                  <a:moveTo>
                    <a:pt x="267" y="106"/>
                  </a:moveTo>
                  <a:cubicBezTo>
                    <a:pt x="261" y="109"/>
                    <a:pt x="254" y="113"/>
                    <a:pt x="247" y="108"/>
                  </a:cubicBezTo>
                  <a:cubicBezTo>
                    <a:pt x="242" y="103"/>
                    <a:pt x="240" y="94"/>
                    <a:pt x="239" y="88"/>
                  </a:cubicBezTo>
                  <a:cubicBezTo>
                    <a:pt x="238" y="81"/>
                    <a:pt x="237" y="73"/>
                    <a:pt x="237" y="66"/>
                  </a:cubicBezTo>
                  <a:cubicBezTo>
                    <a:pt x="246" y="53"/>
                    <a:pt x="253" y="39"/>
                    <a:pt x="254" y="35"/>
                  </a:cubicBezTo>
                  <a:cubicBezTo>
                    <a:pt x="257" y="26"/>
                    <a:pt x="262" y="10"/>
                    <a:pt x="252" y="4"/>
                  </a:cubicBezTo>
                  <a:cubicBezTo>
                    <a:pt x="245" y="0"/>
                    <a:pt x="240" y="6"/>
                    <a:pt x="237" y="11"/>
                  </a:cubicBezTo>
                  <a:cubicBezTo>
                    <a:pt x="233" y="21"/>
                    <a:pt x="228" y="44"/>
                    <a:pt x="228" y="66"/>
                  </a:cubicBezTo>
                  <a:cubicBezTo>
                    <a:pt x="225" y="71"/>
                    <a:pt x="221" y="76"/>
                    <a:pt x="217" y="78"/>
                  </a:cubicBezTo>
                  <a:cubicBezTo>
                    <a:pt x="216" y="78"/>
                    <a:pt x="214" y="77"/>
                    <a:pt x="212" y="79"/>
                  </a:cubicBezTo>
                  <a:cubicBezTo>
                    <a:pt x="209" y="81"/>
                    <a:pt x="205" y="83"/>
                    <a:pt x="201" y="84"/>
                  </a:cubicBezTo>
                  <a:cubicBezTo>
                    <a:pt x="199" y="78"/>
                    <a:pt x="195" y="72"/>
                    <a:pt x="189" y="67"/>
                  </a:cubicBezTo>
                  <a:cubicBezTo>
                    <a:pt x="182" y="62"/>
                    <a:pt x="167" y="56"/>
                    <a:pt x="161" y="66"/>
                  </a:cubicBezTo>
                  <a:cubicBezTo>
                    <a:pt x="159" y="69"/>
                    <a:pt x="158" y="71"/>
                    <a:pt x="159" y="74"/>
                  </a:cubicBezTo>
                  <a:cubicBezTo>
                    <a:pt x="156" y="77"/>
                    <a:pt x="154" y="80"/>
                    <a:pt x="153" y="83"/>
                  </a:cubicBezTo>
                  <a:cubicBezTo>
                    <a:pt x="149" y="86"/>
                    <a:pt x="143" y="88"/>
                    <a:pt x="137" y="89"/>
                  </a:cubicBezTo>
                  <a:cubicBezTo>
                    <a:pt x="136" y="86"/>
                    <a:pt x="136" y="83"/>
                    <a:pt x="134" y="81"/>
                  </a:cubicBezTo>
                  <a:cubicBezTo>
                    <a:pt x="130" y="71"/>
                    <a:pt x="120" y="65"/>
                    <a:pt x="110" y="65"/>
                  </a:cubicBezTo>
                  <a:cubicBezTo>
                    <a:pt x="104" y="62"/>
                    <a:pt x="97" y="62"/>
                    <a:pt x="92" y="66"/>
                  </a:cubicBezTo>
                  <a:cubicBezTo>
                    <a:pt x="84" y="72"/>
                    <a:pt x="83" y="81"/>
                    <a:pt x="83" y="90"/>
                  </a:cubicBezTo>
                  <a:cubicBezTo>
                    <a:pt x="83" y="95"/>
                    <a:pt x="84" y="103"/>
                    <a:pt x="86" y="110"/>
                  </a:cubicBezTo>
                  <a:cubicBezTo>
                    <a:pt x="83" y="109"/>
                    <a:pt x="80" y="110"/>
                    <a:pt x="79" y="113"/>
                  </a:cubicBezTo>
                  <a:cubicBezTo>
                    <a:pt x="76" y="127"/>
                    <a:pt x="70" y="141"/>
                    <a:pt x="55" y="145"/>
                  </a:cubicBezTo>
                  <a:cubicBezTo>
                    <a:pt x="43" y="148"/>
                    <a:pt x="30" y="141"/>
                    <a:pt x="23" y="132"/>
                  </a:cubicBezTo>
                  <a:cubicBezTo>
                    <a:pt x="13" y="119"/>
                    <a:pt x="12" y="102"/>
                    <a:pt x="16" y="87"/>
                  </a:cubicBezTo>
                  <a:cubicBezTo>
                    <a:pt x="17" y="80"/>
                    <a:pt x="20" y="73"/>
                    <a:pt x="26" y="68"/>
                  </a:cubicBezTo>
                  <a:cubicBezTo>
                    <a:pt x="29" y="64"/>
                    <a:pt x="34" y="63"/>
                    <a:pt x="39" y="63"/>
                  </a:cubicBezTo>
                  <a:cubicBezTo>
                    <a:pt x="41" y="63"/>
                    <a:pt x="43" y="64"/>
                    <a:pt x="45" y="64"/>
                  </a:cubicBezTo>
                  <a:cubicBezTo>
                    <a:pt x="47" y="65"/>
                    <a:pt x="48" y="65"/>
                    <a:pt x="49" y="65"/>
                  </a:cubicBezTo>
                  <a:cubicBezTo>
                    <a:pt x="49" y="65"/>
                    <a:pt x="50" y="66"/>
                    <a:pt x="50" y="66"/>
                  </a:cubicBezTo>
                  <a:cubicBezTo>
                    <a:pt x="50" y="66"/>
                    <a:pt x="50" y="67"/>
                    <a:pt x="51" y="67"/>
                  </a:cubicBezTo>
                  <a:cubicBezTo>
                    <a:pt x="51" y="67"/>
                    <a:pt x="52" y="67"/>
                    <a:pt x="52" y="67"/>
                  </a:cubicBezTo>
                  <a:cubicBezTo>
                    <a:pt x="53" y="69"/>
                    <a:pt x="56" y="69"/>
                    <a:pt x="57" y="68"/>
                  </a:cubicBezTo>
                  <a:cubicBezTo>
                    <a:pt x="64" y="62"/>
                    <a:pt x="51" y="57"/>
                    <a:pt x="48" y="56"/>
                  </a:cubicBezTo>
                  <a:cubicBezTo>
                    <a:pt x="37" y="52"/>
                    <a:pt x="26" y="54"/>
                    <a:pt x="17" y="62"/>
                  </a:cubicBezTo>
                  <a:cubicBezTo>
                    <a:pt x="1" y="77"/>
                    <a:pt x="0" y="108"/>
                    <a:pt x="8" y="127"/>
                  </a:cubicBezTo>
                  <a:cubicBezTo>
                    <a:pt x="15" y="144"/>
                    <a:pt x="32" y="157"/>
                    <a:pt x="51" y="156"/>
                  </a:cubicBezTo>
                  <a:cubicBezTo>
                    <a:pt x="72" y="155"/>
                    <a:pt x="84" y="137"/>
                    <a:pt x="89" y="119"/>
                  </a:cubicBezTo>
                  <a:cubicBezTo>
                    <a:pt x="93" y="128"/>
                    <a:pt x="99" y="135"/>
                    <a:pt x="107" y="138"/>
                  </a:cubicBezTo>
                  <a:cubicBezTo>
                    <a:pt x="117" y="140"/>
                    <a:pt x="124" y="132"/>
                    <a:pt x="129" y="125"/>
                  </a:cubicBezTo>
                  <a:cubicBezTo>
                    <a:pt x="133" y="117"/>
                    <a:pt x="136" y="109"/>
                    <a:pt x="137" y="100"/>
                  </a:cubicBezTo>
                  <a:cubicBezTo>
                    <a:pt x="142" y="99"/>
                    <a:pt x="147" y="98"/>
                    <a:pt x="151" y="96"/>
                  </a:cubicBezTo>
                  <a:cubicBezTo>
                    <a:pt x="151" y="102"/>
                    <a:pt x="153" y="108"/>
                    <a:pt x="156" y="114"/>
                  </a:cubicBezTo>
                  <a:cubicBezTo>
                    <a:pt x="160" y="122"/>
                    <a:pt x="168" y="130"/>
                    <a:pt x="178" y="130"/>
                  </a:cubicBezTo>
                  <a:cubicBezTo>
                    <a:pt x="190" y="130"/>
                    <a:pt x="196" y="116"/>
                    <a:pt x="200" y="106"/>
                  </a:cubicBezTo>
                  <a:cubicBezTo>
                    <a:pt x="201" y="102"/>
                    <a:pt x="201" y="99"/>
                    <a:pt x="202" y="95"/>
                  </a:cubicBezTo>
                  <a:cubicBezTo>
                    <a:pt x="208" y="94"/>
                    <a:pt x="214" y="91"/>
                    <a:pt x="219" y="87"/>
                  </a:cubicBezTo>
                  <a:cubicBezTo>
                    <a:pt x="220" y="86"/>
                    <a:pt x="220" y="85"/>
                    <a:pt x="220" y="84"/>
                  </a:cubicBezTo>
                  <a:cubicBezTo>
                    <a:pt x="223" y="82"/>
                    <a:pt x="225" y="80"/>
                    <a:pt x="228" y="78"/>
                  </a:cubicBezTo>
                  <a:cubicBezTo>
                    <a:pt x="229" y="106"/>
                    <a:pt x="239" y="130"/>
                    <a:pt x="267" y="118"/>
                  </a:cubicBezTo>
                  <a:cubicBezTo>
                    <a:pt x="269" y="117"/>
                    <a:pt x="270" y="116"/>
                    <a:pt x="272" y="115"/>
                  </a:cubicBezTo>
                  <a:cubicBezTo>
                    <a:pt x="278" y="111"/>
                    <a:pt x="273" y="103"/>
                    <a:pt x="267" y="106"/>
                  </a:cubicBezTo>
                  <a:close/>
                  <a:moveTo>
                    <a:pt x="105" y="76"/>
                  </a:moveTo>
                  <a:cubicBezTo>
                    <a:pt x="107" y="74"/>
                    <a:pt x="112" y="75"/>
                    <a:pt x="114" y="76"/>
                  </a:cubicBezTo>
                  <a:cubicBezTo>
                    <a:pt x="121" y="78"/>
                    <a:pt x="125" y="83"/>
                    <a:pt x="126" y="89"/>
                  </a:cubicBezTo>
                  <a:cubicBezTo>
                    <a:pt x="121" y="88"/>
                    <a:pt x="117" y="87"/>
                    <a:pt x="113" y="85"/>
                  </a:cubicBezTo>
                  <a:cubicBezTo>
                    <a:pt x="111" y="84"/>
                    <a:pt x="105" y="77"/>
                    <a:pt x="105" y="76"/>
                  </a:cubicBezTo>
                  <a:close/>
                  <a:moveTo>
                    <a:pt x="126" y="103"/>
                  </a:moveTo>
                  <a:cubicBezTo>
                    <a:pt x="125" y="110"/>
                    <a:pt x="120" y="125"/>
                    <a:pt x="112" y="128"/>
                  </a:cubicBezTo>
                  <a:cubicBezTo>
                    <a:pt x="100" y="132"/>
                    <a:pt x="94" y="102"/>
                    <a:pt x="93" y="96"/>
                  </a:cubicBezTo>
                  <a:cubicBezTo>
                    <a:pt x="92" y="89"/>
                    <a:pt x="91" y="81"/>
                    <a:pt x="95" y="75"/>
                  </a:cubicBezTo>
                  <a:cubicBezTo>
                    <a:pt x="96" y="74"/>
                    <a:pt x="96" y="74"/>
                    <a:pt x="96" y="74"/>
                  </a:cubicBezTo>
                  <a:cubicBezTo>
                    <a:pt x="95" y="77"/>
                    <a:pt x="95" y="80"/>
                    <a:pt x="97" y="83"/>
                  </a:cubicBezTo>
                  <a:cubicBezTo>
                    <a:pt x="103" y="94"/>
                    <a:pt x="114" y="99"/>
                    <a:pt x="127" y="100"/>
                  </a:cubicBezTo>
                  <a:cubicBezTo>
                    <a:pt x="127" y="101"/>
                    <a:pt x="127" y="102"/>
                    <a:pt x="126" y="103"/>
                  </a:cubicBezTo>
                  <a:close/>
                  <a:moveTo>
                    <a:pt x="176" y="71"/>
                  </a:moveTo>
                  <a:cubicBezTo>
                    <a:pt x="181" y="73"/>
                    <a:pt x="187" y="78"/>
                    <a:pt x="189" y="81"/>
                  </a:cubicBezTo>
                  <a:cubicBezTo>
                    <a:pt x="190" y="83"/>
                    <a:pt x="191" y="85"/>
                    <a:pt x="191" y="86"/>
                  </a:cubicBezTo>
                  <a:cubicBezTo>
                    <a:pt x="189" y="86"/>
                    <a:pt x="187" y="86"/>
                    <a:pt x="186" y="86"/>
                  </a:cubicBezTo>
                  <a:cubicBezTo>
                    <a:pt x="180" y="86"/>
                    <a:pt x="175" y="84"/>
                    <a:pt x="172" y="80"/>
                  </a:cubicBezTo>
                  <a:cubicBezTo>
                    <a:pt x="171" y="79"/>
                    <a:pt x="170" y="77"/>
                    <a:pt x="170" y="75"/>
                  </a:cubicBezTo>
                  <a:cubicBezTo>
                    <a:pt x="172" y="74"/>
                    <a:pt x="174" y="72"/>
                    <a:pt x="176" y="71"/>
                  </a:cubicBezTo>
                  <a:close/>
                  <a:moveTo>
                    <a:pt x="186" y="113"/>
                  </a:moveTo>
                  <a:cubicBezTo>
                    <a:pt x="178" y="127"/>
                    <a:pt x="166" y="115"/>
                    <a:pt x="162" y="104"/>
                  </a:cubicBezTo>
                  <a:cubicBezTo>
                    <a:pt x="160" y="100"/>
                    <a:pt x="160" y="95"/>
                    <a:pt x="160" y="91"/>
                  </a:cubicBezTo>
                  <a:cubicBezTo>
                    <a:pt x="162" y="90"/>
                    <a:pt x="163" y="88"/>
                    <a:pt x="165" y="87"/>
                  </a:cubicBezTo>
                  <a:cubicBezTo>
                    <a:pt x="168" y="91"/>
                    <a:pt x="172" y="93"/>
                    <a:pt x="176" y="95"/>
                  </a:cubicBezTo>
                  <a:cubicBezTo>
                    <a:pt x="181" y="97"/>
                    <a:pt x="186" y="97"/>
                    <a:pt x="192" y="97"/>
                  </a:cubicBezTo>
                  <a:cubicBezTo>
                    <a:pt x="191" y="103"/>
                    <a:pt x="188" y="108"/>
                    <a:pt x="186" y="113"/>
                  </a:cubicBezTo>
                  <a:close/>
                  <a:moveTo>
                    <a:pt x="242" y="29"/>
                  </a:moveTo>
                  <a:cubicBezTo>
                    <a:pt x="243" y="24"/>
                    <a:pt x="244" y="17"/>
                    <a:pt x="247" y="13"/>
                  </a:cubicBezTo>
                  <a:cubicBezTo>
                    <a:pt x="248" y="13"/>
                    <a:pt x="248" y="14"/>
                    <a:pt x="248" y="14"/>
                  </a:cubicBezTo>
                  <a:cubicBezTo>
                    <a:pt x="250" y="19"/>
                    <a:pt x="248" y="25"/>
                    <a:pt x="247" y="29"/>
                  </a:cubicBezTo>
                  <a:cubicBezTo>
                    <a:pt x="245" y="36"/>
                    <a:pt x="242" y="43"/>
                    <a:pt x="238" y="49"/>
                  </a:cubicBezTo>
                  <a:cubicBezTo>
                    <a:pt x="239" y="42"/>
                    <a:pt x="240" y="35"/>
                    <a:pt x="242" y="29"/>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solidFill>
                  <a:prstClr val="black"/>
                </a:solidFill>
              </a:endParaRPr>
            </a:p>
          </p:txBody>
        </p:sp>
        <p:sp>
          <p:nvSpPr>
            <p:cNvPr id="12372" name="Freeform 89">
              <a:extLst>
                <a:ext uri="{FF2B5EF4-FFF2-40B4-BE49-F238E27FC236}">
                  <a16:creationId xmlns="" xmlns:a16="http://schemas.microsoft.com/office/drawing/2014/main" id="{15A9267A-BF6D-4F34-9B62-927D2630FC0F}"/>
                </a:ext>
              </a:extLst>
            </p:cNvPr>
            <p:cNvSpPr>
              <a:spLocks/>
            </p:cNvSpPr>
            <p:nvPr/>
          </p:nvSpPr>
          <p:spPr bwMode="auto">
            <a:xfrm>
              <a:off x="3920324" y="5314631"/>
              <a:ext cx="68477" cy="290506"/>
            </a:xfrm>
            <a:custGeom>
              <a:avLst/>
              <a:gdLst>
                <a:gd name="T0" fmla="*/ 2147483646 w 14"/>
                <a:gd name="T1" fmla="*/ 2147483646 h 59"/>
                <a:gd name="T2" fmla="*/ 2147483646 w 14"/>
                <a:gd name="T3" fmla="*/ 2147483646 h 59"/>
                <a:gd name="T4" fmla="*/ 2147483646 w 14"/>
                <a:gd name="T5" fmla="*/ 2147483646 h 59"/>
                <a:gd name="T6" fmla="*/ 2147483646 w 14"/>
                <a:gd name="T7" fmla="*/ 2147483646 h 59"/>
                <a:gd name="T8" fmla="*/ 2147483646 w 14"/>
                <a:gd name="T9" fmla="*/ 2147483646 h 59"/>
                <a:gd name="T10" fmla="*/ 2147483646 w 14"/>
                <a:gd name="T11" fmla="*/ 2147483646 h 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 h="59">
                  <a:moveTo>
                    <a:pt x="8" y="4"/>
                  </a:moveTo>
                  <a:cubicBezTo>
                    <a:pt x="4" y="20"/>
                    <a:pt x="0" y="40"/>
                    <a:pt x="3" y="56"/>
                  </a:cubicBezTo>
                  <a:cubicBezTo>
                    <a:pt x="4" y="59"/>
                    <a:pt x="9" y="59"/>
                    <a:pt x="10" y="56"/>
                  </a:cubicBezTo>
                  <a:cubicBezTo>
                    <a:pt x="12" y="48"/>
                    <a:pt x="12" y="40"/>
                    <a:pt x="12" y="32"/>
                  </a:cubicBezTo>
                  <a:cubicBezTo>
                    <a:pt x="13" y="23"/>
                    <a:pt x="14" y="14"/>
                    <a:pt x="14" y="5"/>
                  </a:cubicBezTo>
                  <a:cubicBezTo>
                    <a:pt x="14" y="1"/>
                    <a:pt x="9" y="0"/>
                    <a:pt x="8" y="4"/>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solidFill>
                  <a:prstClr val="black"/>
                </a:solidFill>
              </a:endParaRPr>
            </a:p>
          </p:txBody>
        </p:sp>
        <p:sp>
          <p:nvSpPr>
            <p:cNvPr id="12373" name="Freeform 90">
              <a:extLst>
                <a:ext uri="{FF2B5EF4-FFF2-40B4-BE49-F238E27FC236}">
                  <a16:creationId xmlns="" xmlns:a16="http://schemas.microsoft.com/office/drawing/2014/main" id="{E4D3F653-CFD3-4B80-995B-F9420339AEDD}"/>
                </a:ext>
              </a:extLst>
            </p:cNvPr>
            <p:cNvSpPr>
              <a:spLocks/>
            </p:cNvSpPr>
            <p:nvPr/>
          </p:nvSpPr>
          <p:spPr bwMode="auto">
            <a:xfrm>
              <a:off x="3909950" y="5756614"/>
              <a:ext cx="93378" cy="89227"/>
            </a:xfrm>
            <a:custGeom>
              <a:avLst/>
              <a:gdLst>
                <a:gd name="T0" fmla="*/ 2147483646 w 19"/>
                <a:gd name="T1" fmla="*/ 2147483646 h 18"/>
                <a:gd name="T2" fmla="*/ 2147483646 w 19"/>
                <a:gd name="T3" fmla="*/ 2147483646 h 18"/>
                <a:gd name="T4" fmla="*/ 2147483646 w 19"/>
                <a:gd name="T5" fmla="*/ 2147483646 h 18"/>
                <a:gd name="T6" fmla="*/ 2147483646 w 19"/>
                <a:gd name="T7" fmla="*/ 2147483646 h 18"/>
                <a:gd name="T8" fmla="*/ 2147483646 w 19"/>
                <a:gd name="T9" fmla="*/ 2147483646 h 18"/>
                <a:gd name="T10" fmla="*/ 2147483646 w 19"/>
                <a:gd name="T11" fmla="*/ 2147483646 h 18"/>
                <a:gd name="T12" fmla="*/ 2147483646 w 19"/>
                <a:gd name="T13" fmla="*/ 2147483646 h 18"/>
                <a:gd name="T14" fmla="*/ 2147483646 w 19"/>
                <a:gd name="T15" fmla="*/ 2147483646 h 18"/>
                <a:gd name="T16" fmla="*/ 2147483646 w 19"/>
                <a:gd name="T17" fmla="*/ 2147483646 h 18"/>
                <a:gd name="T18" fmla="*/ 2147483646 w 19"/>
                <a:gd name="T19" fmla="*/ 2147483646 h 18"/>
                <a:gd name="T20" fmla="*/ 2147483646 w 19"/>
                <a:gd name="T21" fmla="*/ 2147483646 h 18"/>
                <a:gd name="T22" fmla="*/ 2147483646 w 19"/>
                <a:gd name="T23" fmla="*/ 2147483646 h 18"/>
                <a:gd name="T24" fmla="*/ 2147483646 w 19"/>
                <a:gd name="T25" fmla="*/ 2147483646 h 18"/>
                <a:gd name="T26" fmla="*/ 2147483646 w 19"/>
                <a:gd name="T27" fmla="*/ 2147483646 h 18"/>
                <a:gd name="T28" fmla="*/ 2147483646 w 19"/>
                <a:gd name="T29" fmla="*/ 2147483646 h 18"/>
                <a:gd name="T30" fmla="*/ 2147483646 w 19"/>
                <a:gd name="T31" fmla="*/ 2147483646 h 1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9" h="18">
                  <a:moveTo>
                    <a:pt x="13" y="2"/>
                  </a:moveTo>
                  <a:cubicBezTo>
                    <a:pt x="12" y="2"/>
                    <a:pt x="12" y="2"/>
                    <a:pt x="12" y="2"/>
                  </a:cubicBezTo>
                  <a:cubicBezTo>
                    <a:pt x="10" y="1"/>
                    <a:pt x="7" y="0"/>
                    <a:pt x="4" y="3"/>
                  </a:cubicBezTo>
                  <a:cubicBezTo>
                    <a:pt x="3" y="4"/>
                    <a:pt x="2" y="5"/>
                    <a:pt x="2" y="6"/>
                  </a:cubicBezTo>
                  <a:cubicBezTo>
                    <a:pt x="1" y="7"/>
                    <a:pt x="1" y="7"/>
                    <a:pt x="1" y="7"/>
                  </a:cubicBezTo>
                  <a:cubicBezTo>
                    <a:pt x="1" y="8"/>
                    <a:pt x="1" y="8"/>
                    <a:pt x="1" y="7"/>
                  </a:cubicBezTo>
                  <a:cubicBezTo>
                    <a:pt x="1" y="8"/>
                    <a:pt x="1" y="9"/>
                    <a:pt x="1" y="9"/>
                  </a:cubicBezTo>
                  <a:cubicBezTo>
                    <a:pt x="1" y="9"/>
                    <a:pt x="1" y="9"/>
                    <a:pt x="1" y="9"/>
                  </a:cubicBezTo>
                  <a:cubicBezTo>
                    <a:pt x="0" y="11"/>
                    <a:pt x="0" y="13"/>
                    <a:pt x="1" y="14"/>
                  </a:cubicBezTo>
                  <a:cubicBezTo>
                    <a:pt x="2" y="14"/>
                    <a:pt x="2" y="14"/>
                    <a:pt x="2" y="14"/>
                  </a:cubicBezTo>
                  <a:cubicBezTo>
                    <a:pt x="2" y="15"/>
                    <a:pt x="2" y="16"/>
                    <a:pt x="2" y="16"/>
                  </a:cubicBezTo>
                  <a:cubicBezTo>
                    <a:pt x="3" y="17"/>
                    <a:pt x="4" y="18"/>
                    <a:pt x="6" y="18"/>
                  </a:cubicBezTo>
                  <a:cubicBezTo>
                    <a:pt x="7" y="18"/>
                    <a:pt x="8" y="18"/>
                    <a:pt x="8" y="18"/>
                  </a:cubicBezTo>
                  <a:cubicBezTo>
                    <a:pt x="11" y="18"/>
                    <a:pt x="12" y="17"/>
                    <a:pt x="13" y="15"/>
                  </a:cubicBezTo>
                  <a:cubicBezTo>
                    <a:pt x="14" y="13"/>
                    <a:pt x="15" y="11"/>
                    <a:pt x="17" y="10"/>
                  </a:cubicBezTo>
                  <a:cubicBezTo>
                    <a:pt x="19" y="7"/>
                    <a:pt x="16" y="3"/>
                    <a:pt x="13" y="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solidFill>
                  <a:prstClr val="black"/>
                </a:solidFill>
              </a:endParaRPr>
            </a:p>
          </p:txBody>
        </p:sp>
        <p:sp>
          <p:nvSpPr>
            <p:cNvPr id="12374" name="Freeform 92">
              <a:extLst>
                <a:ext uri="{FF2B5EF4-FFF2-40B4-BE49-F238E27FC236}">
                  <a16:creationId xmlns="" xmlns:a16="http://schemas.microsoft.com/office/drawing/2014/main" id="{E6554B7F-9EB3-4E9E-986F-5F937AF90DED}"/>
                </a:ext>
              </a:extLst>
            </p:cNvPr>
            <p:cNvSpPr>
              <a:spLocks/>
            </p:cNvSpPr>
            <p:nvPr/>
          </p:nvSpPr>
          <p:spPr bwMode="auto">
            <a:xfrm>
              <a:off x="2353668" y="5289730"/>
              <a:ext cx="139028" cy="168079"/>
            </a:xfrm>
            <a:custGeom>
              <a:avLst/>
              <a:gdLst>
                <a:gd name="T0" fmla="*/ 2147483646 w 28"/>
                <a:gd name="T1" fmla="*/ 2147483646 h 34"/>
                <a:gd name="T2" fmla="*/ 2147483646 w 28"/>
                <a:gd name="T3" fmla="*/ 2147483646 h 34"/>
                <a:gd name="T4" fmla="*/ 2147483646 w 28"/>
                <a:gd name="T5" fmla="*/ 2147483646 h 34"/>
                <a:gd name="T6" fmla="*/ 2147483646 w 28"/>
                <a:gd name="T7" fmla="*/ 2147483646 h 34"/>
                <a:gd name="T8" fmla="*/ 2147483646 w 28"/>
                <a:gd name="T9" fmla="*/ 2147483646 h 34"/>
                <a:gd name="T10" fmla="*/ 2147483646 w 28"/>
                <a:gd name="T11" fmla="*/ 2147483646 h 34"/>
                <a:gd name="T12" fmla="*/ 2147483646 w 28"/>
                <a:gd name="T13" fmla="*/ 2147483646 h 34"/>
                <a:gd name="T14" fmla="*/ 2147483646 w 28"/>
                <a:gd name="T15" fmla="*/ 2147483646 h 34"/>
                <a:gd name="T16" fmla="*/ 2147483646 w 28"/>
                <a:gd name="T17" fmla="*/ 2147483646 h 34"/>
                <a:gd name="T18" fmla="*/ 2147483646 w 28"/>
                <a:gd name="T19" fmla="*/ 2147483646 h 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8" h="34">
                  <a:moveTo>
                    <a:pt x="26" y="28"/>
                  </a:moveTo>
                  <a:cubicBezTo>
                    <a:pt x="25" y="27"/>
                    <a:pt x="24" y="26"/>
                    <a:pt x="23" y="25"/>
                  </a:cubicBezTo>
                  <a:cubicBezTo>
                    <a:pt x="25" y="23"/>
                    <a:pt x="25" y="20"/>
                    <a:pt x="23" y="18"/>
                  </a:cubicBezTo>
                  <a:cubicBezTo>
                    <a:pt x="20" y="15"/>
                    <a:pt x="17" y="12"/>
                    <a:pt x="16" y="8"/>
                  </a:cubicBezTo>
                  <a:cubicBezTo>
                    <a:pt x="15" y="6"/>
                    <a:pt x="14" y="5"/>
                    <a:pt x="12" y="5"/>
                  </a:cubicBezTo>
                  <a:cubicBezTo>
                    <a:pt x="8" y="0"/>
                    <a:pt x="0" y="6"/>
                    <a:pt x="3" y="12"/>
                  </a:cubicBezTo>
                  <a:cubicBezTo>
                    <a:pt x="5" y="17"/>
                    <a:pt x="8" y="21"/>
                    <a:pt x="11" y="26"/>
                  </a:cubicBezTo>
                  <a:cubicBezTo>
                    <a:pt x="13" y="27"/>
                    <a:pt x="15" y="29"/>
                    <a:pt x="17" y="30"/>
                  </a:cubicBezTo>
                  <a:cubicBezTo>
                    <a:pt x="19" y="30"/>
                    <a:pt x="20" y="31"/>
                    <a:pt x="22" y="32"/>
                  </a:cubicBezTo>
                  <a:cubicBezTo>
                    <a:pt x="25" y="34"/>
                    <a:pt x="28" y="31"/>
                    <a:pt x="26" y="2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solidFill>
                  <a:prstClr val="black"/>
                </a:solidFill>
              </a:endParaRPr>
            </a:p>
          </p:txBody>
        </p:sp>
        <p:sp>
          <p:nvSpPr>
            <p:cNvPr id="12375" name="Freeform 93">
              <a:extLst>
                <a:ext uri="{FF2B5EF4-FFF2-40B4-BE49-F238E27FC236}">
                  <a16:creationId xmlns="" xmlns:a16="http://schemas.microsoft.com/office/drawing/2014/main" id="{CF0FEC0E-150A-4870-B15E-99E56B303E42}"/>
                </a:ext>
              </a:extLst>
            </p:cNvPr>
            <p:cNvSpPr>
              <a:spLocks/>
            </p:cNvSpPr>
            <p:nvPr/>
          </p:nvSpPr>
          <p:spPr bwMode="auto">
            <a:xfrm>
              <a:off x="2206339" y="5372732"/>
              <a:ext cx="168079" cy="124503"/>
            </a:xfrm>
            <a:custGeom>
              <a:avLst/>
              <a:gdLst>
                <a:gd name="T0" fmla="*/ 2147483646 w 34"/>
                <a:gd name="T1" fmla="*/ 2147483646 h 25"/>
                <a:gd name="T2" fmla="*/ 2147483646 w 34"/>
                <a:gd name="T3" fmla="*/ 2147483646 h 25"/>
                <a:gd name="T4" fmla="*/ 2147483646 w 34"/>
                <a:gd name="T5" fmla="*/ 2147483646 h 25"/>
                <a:gd name="T6" fmla="*/ 2147483646 w 34"/>
                <a:gd name="T7" fmla="*/ 2147483646 h 25"/>
                <a:gd name="T8" fmla="*/ 2147483646 w 34"/>
                <a:gd name="T9" fmla="*/ 2147483646 h 25"/>
                <a:gd name="T10" fmla="*/ 2147483646 w 34"/>
                <a:gd name="T11" fmla="*/ 2147483646 h 25"/>
                <a:gd name="T12" fmla="*/ 2147483646 w 34"/>
                <a:gd name="T13" fmla="*/ 2147483646 h 25"/>
                <a:gd name="T14" fmla="*/ 2147483646 w 34"/>
                <a:gd name="T15" fmla="*/ 2147483646 h 25"/>
                <a:gd name="T16" fmla="*/ 2147483646 w 34"/>
                <a:gd name="T17" fmla="*/ 2147483646 h 25"/>
                <a:gd name="T18" fmla="*/ 2147483646 w 34"/>
                <a:gd name="T19" fmla="*/ 2147483646 h 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4" h="25">
                  <a:moveTo>
                    <a:pt x="30" y="14"/>
                  </a:moveTo>
                  <a:cubicBezTo>
                    <a:pt x="24" y="11"/>
                    <a:pt x="19" y="8"/>
                    <a:pt x="13" y="6"/>
                  </a:cubicBezTo>
                  <a:cubicBezTo>
                    <a:pt x="11" y="4"/>
                    <a:pt x="9" y="3"/>
                    <a:pt x="8" y="2"/>
                  </a:cubicBezTo>
                  <a:cubicBezTo>
                    <a:pt x="4" y="0"/>
                    <a:pt x="0" y="5"/>
                    <a:pt x="3" y="8"/>
                  </a:cubicBezTo>
                  <a:cubicBezTo>
                    <a:pt x="4" y="8"/>
                    <a:pt x="5" y="9"/>
                    <a:pt x="6" y="10"/>
                  </a:cubicBezTo>
                  <a:cubicBezTo>
                    <a:pt x="6" y="12"/>
                    <a:pt x="6" y="14"/>
                    <a:pt x="8" y="15"/>
                  </a:cubicBezTo>
                  <a:cubicBezTo>
                    <a:pt x="13" y="18"/>
                    <a:pt x="19" y="20"/>
                    <a:pt x="25" y="23"/>
                  </a:cubicBezTo>
                  <a:cubicBezTo>
                    <a:pt x="25" y="23"/>
                    <a:pt x="25" y="23"/>
                    <a:pt x="25" y="23"/>
                  </a:cubicBezTo>
                  <a:cubicBezTo>
                    <a:pt x="25" y="23"/>
                    <a:pt x="25" y="23"/>
                    <a:pt x="26" y="23"/>
                  </a:cubicBezTo>
                  <a:cubicBezTo>
                    <a:pt x="31" y="25"/>
                    <a:pt x="34" y="17"/>
                    <a:pt x="30" y="14"/>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solidFill>
                  <a:prstClr val="black"/>
                </a:solidFill>
              </a:endParaRPr>
            </a:p>
          </p:txBody>
        </p:sp>
        <p:sp>
          <p:nvSpPr>
            <p:cNvPr id="12376" name="Freeform 94">
              <a:extLst>
                <a:ext uri="{FF2B5EF4-FFF2-40B4-BE49-F238E27FC236}">
                  <a16:creationId xmlns="" xmlns:a16="http://schemas.microsoft.com/office/drawing/2014/main" id="{6F743734-4D61-4D35-B1BB-75BBAD182638}"/>
                </a:ext>
              </a:extLst>
            </p:cNvPr>
            <p:cNvSpPr>
              <a:spLocks/>
            </p:cNvSpPr>
            <p:nvPr/>
          </p:nvSpPr>
          <p:spPr bwMode="auto">
            <a:xfrm>
              <a:off x="2206339" y="5544960"/>
              <a:ext cx="157703" cy="89227"/>
            </a:xfrm>
            <a:custGeom>
              <a:avLst/>
              <a:gdLst>
                <a:gd name="T0" fmla="*/ 2147483646 w 32"/>
                <a:gd name="T1" fmla="*/ 2147483646 h 18"/>
                <a:gd name="T2" fmla="*/ 2147483646 w 32"/>
                <a:gd name="T3" fmla="*/ 2147483646 h 18"/>
                <a:gd name="T4" fmla="*/ 2147483646 w 32"/>
                <a:gd name="T5" fmla="*/ 2147483646 h 18"/>
                <a:gd name="T6" fmla="*/ 2147483646 w 32"/>
                <a:gd name="T7" fmla="*/ 0 h 18"/>
                <a:gd name="T8" fmla="*/ 2147483646 w 32"/>
                <a:gd name="T9" fmla="*/ 2147483646 h 18"/>
                <a:gd name="T10" fmla="*/ 2147483646 w 32"/>
                <a:gd name="T11" fmla="*/ 2147483646 h 18"/>
                <a:gd name="T12" fmla="*/ 2147483646 w 32"/>
                <a:gd name="T13" fmla="*/ 2147483646 h 18"/>
                <a:gd name="T14" fmla="*/ 2147483646 w 32"/>
                <a:gd name="T15" fmla="*/ 2147483646 h 18"/>
                <a:gd name="T16" fmla="*/ 2147483646 w 32"/>
                <a:gd name="T17" fmla="*/ 2147483646 h 18"/>
                <a:gd name="T18" fmla="*/ 2147483646 w 32"/>
                <a:gd name="T19" fmla="*/ 2147483646 h 18"/>
                <a:gd name="T20" fmla="*/ 2147483646 w 32"/>
                <a:gd name="T21" fmla="*/ 2147483646 h 18"/>
                <a:gd name="T22" fmla="*/ 2147483646 w 32"/>
                <a:gd name="T23" fmla="*/ 2147483646 h 18"/>
                <a:gd name="T24" fmla="*/ 2147483646 w 32"/>
                <a:gd name="T25" fmla="*/ 2147483646 h 18"/>
                <a:gd name="T26" fmla="*/ 2147483646 w 32"/>
                <a:gd name="T27" fmla="*/ 2147483646 h 18"/>
                <a:gd name="T28" fmla="*/ 2147483646 w 32"/>
                <a:gd name="T29" fmla="*/ 2147483646 h 1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2" h="18">
                  <a:moveTo>
                    <a:pt x="26" y="8"/>
                  </a:moveTo>
                  <a:cubicBezTo>
                    <a:pt x="24" y="7"/>
                    <a:pt x="23" y="7"/>
                    <a:pt x="21" y="7"/>
                  </a:cubicBezTo>
                  <a:cubicBezTo>
                    <a:pt x="19" y="6"/>
                    <a:pt x="17" y="5"/>
                    <a:pt x="15" y="4"/>
                  </a:cubicBezTo>
                  <a:cubicBezTo>
                    <a:pt x="12" y="2"/>
                    <a:pt x="10" y="0"/>
                    <a:pt x="6" y="0"/>
                  </a:cubicBezTo>
                  <a:cubicBezTo>
                    <a:pt x="1" y="0"/>
                    <a:pt x="0" y="5"/>
                    <a:pt x="2" y="8"/>
                  </a:cubicBezTo>
                  <a:cubicBezTo>
                    <a:pt x="3" y="9"/>
                    <a:pt x="3" y="9"/>
                    <a:pt x="3" y="9"/>
                  </a:cubicBezTo>
                  <a:cubicBezTo>
                    <a:pt x="3" y="10"/>
                    <a:pt x="3" y="10"/>
                    <a:pt x="3" y="10"/>
                  </a:cubicBezTo>
                  <a:cubicBezTo>
                    <a:pt x="3" y="10"/>
                    <a:pt x="2" y="11"/>
                    <a:pt x="2" y="11"/>
                  </a:cubicBezTo>
                  <a:cubicBezTo>
                    <a:pt x="2" y="11"/>
                    <a:pt x="2" y="11"/>
                    <a:pt x="2" y="11"/>
                  </a:cubicBezTo>
                  <a:cubicBezTo>
                    <a:pt x="2" y="12"/>
                    <a:pt x="2" y="14"/>
                    <a:pt x="3" y="15"/>
                  </a:cubicBezTo>
                  <a:cubicBezTo>
                    <a:pt x="3" y="15"/>
                    <a:pt x="4" y="15"/>
                    <a:pt x="4" y="16"/>
                  </a:cubicBezTo>
                  <a:cubicBezTo>
                    <a:pt x="7" y="17"/>
                    <a:pt x="10" y="16"/>
                    <a:pt x="12" y="17"/>
                  </a:cubicBezTo>
                  <a:cubicBezTo>
                    <a:pt x="14" y="17"/>
                    <a:pt x="15" y="17"/>
                    <a:pt x="16" y="17"/>
                  </a:cubicBezTo>
                  <a:cubicBezTo>
                    <a:pt x="19" y="18"/>
                    <a:pt x="22" y="18"/>
                    <a:pt x="24" y="18"/>
                  </a:cubicBezTo>
                  <a:cubicBezTo>
                    <a:pt x="31" y="18"/>
                    <a:pt x="32" y="9"/>
                    <a:pt x="26" y="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solidFill>
                  <a:prstClr val="black"/>
                </a:solidFill>
              </a:endParaRPr>
            </a:p>
          </p:txBody>
        </p:sp>
      </p:grpSp>
      <p:sp>
        <p:nvSpPr>
          <p:cNvPr id="36" name="Freeform 95">
            <a:extLst>
              <a:ext uri="{FF2B5EF4-FFF2-40B4-BE49-F238E27FC236}">
                <a16:creationId xmlns="" xmlns:a16="http://schemas.microsoft.com/office/drawing/2014/main" id="{89991DAC-E11D-41C6-A94D-765D37CB44B6}"/>
              </a:ext>
            </a:extLst>
          </p:cNvPr>
          <p:cNvSpPr>
            <a:spLocks noEditPoints="1"/>
          </p:cNvSpPr>
          <p:nvPr/>
        </p:nvSpPr>
        <p:spPr bwMode="auto">
          <a:xfrm>
            <a:off x="8302626" y="257176"/>
            <a:ext cx="976313" cy="1203325"/>
          </a:xfrm>
          <a:custGeom>
            <a:avLst/>
            <a:gdLst>
              <a:gd name="T0" fmla="*/ 2147483646 w 376"/>
              <a:gd name="T1" fmla="*/ 2147483646 h 347"/>
              <a:gd name="T2" fmla="*/ 2147483646 w 376"/>
              <a:gd name="T3" fmla="*/ 2147483646 h 347"/>
              <a:gd name="T4" fmla="*/ 2147483646 w 376"/>
              <a:gd name="T5" fmla="*/ 2147483646 h 347"/>
              <a:gd name="T6" fmla="*/ 2147483646 w 376"/>
              <a:gd name="T7" fmla="*/ 2147483646 h 347"/>
              <a:gd name="T8" fmla="*/ 2147483646 w 376"/>
              <a:gd name="T9" fmla="*/ 2147483646 h 347"/>
              <a:gd name="T10" fmla="*/ 2147483646 w 376"/>
              <a:gd name="T11" fmla="*/ 2147483646 h 347"/>
              <a:gd name="T12" fmla="*/ 2147483646 w 376"/>
              <a:gd name="T13" fmla="*/ 2147483646 h 347"/>
              <a:gd name="T14" fmla="*/ 2147483646 w 376"/>
              <a:gd name="T15" fmla="*/ 2147483646 h 347"/>
              <a:gd name="T16" fmla="*/ 2147483646 w 376"/>
              <a:gd name="T17" fmla="*/ 2147483646 h 347"/>
              <a:gd name="T18" fmla="*/ 0 w 376"/>
              <a:gd name="T19" fmla="*/ 2147483646 h 347"/>
              <a:gd name="T20" fmla="*/ 2147483646 w 376"/>
              <a:gd name="T21" fmla="*/ 2147483646 h 347"/>
              <a:gd name="T22" fmla="*/ 2147483646 w 376"/>
              <a:gd name="T23" fmla="*/ 2147483646 h 347"/>
              <a:gd name="T24" fmla="*/ 2147483646 w 376"/>
              <a:gd name="T25" fmla="*/ 2147483646 h 347"/>
              <a:gd name="T26" fmla="*/ 2147483646 w 376"/>
              <a:gd name="T27" fmla="*/ 2147483646 h 347"/>
              <a:gd name="T28" fmla="*/ 2147483646 w 376"/>
              <a:gd name="T29" fmla="*/ 2147483646 h 347"/>
              <a:gd name="T30" fmla="*/ 2147483646 w 376"/>
              <a:gd name="T31" fmla="*/ 2147483646 h 347"/>
              <a:gd name="T32" fmla="*/ 2147483646 w 376"/>
              <a:gd name="T33" fmla="*/ 2147483646 h 347"/>
              <a:gd name="T34" fmla="*/ 2147483646 w 376"/>
              <a:gd name="T35" fmla="*/ 2147483646 h 347"/>
              <a:gd name="T36" fmla="*/ 2147483646 w 376"/>
              <a:gd name="T37" fmla="*/ 2147483646 h 347"/>
              <a:gd name="T38" fmla="*/ 2147483646 w 376"/>
              <a:gd name="T39" fmla="*/ 2147483646 h 347"/>
              <a:gd name="T40" fmla="*/ 2147483646 w 376"/>
              <a:gd name="T41" fmla="*/ 2147483646 h 347"/>
              <a:gd name="T42" fmla="*/ 2147483646 w 376"/>
              <a:gd name="T43" fmla="*/ 2147483646 h 347"/>
              <a:gd name="T44" fmla="*/ 2147483646 w 376"/>
              <a:gd name="T45" fmla="*/ 2147483646 h 347"/>
              <a:gd name="T46" fmla="*/ 2147483646 w 376"/>
              <a:gd name="T47" fmla="*/ 2147483646 h 347"/>
              <a:gd name="T48" fmla="*/ 2147483646 w 376"/>
              <a:gd name="T49" fmla="*/ 2147483646 h 347"/>
              <a:gd name="T50" fmla="*/ 2147483646 w 376"/>
              <a:gd name="T51" fmla="*/ 2147483646 h 347"/>
              <a:gd name="T52" fmla="*/ 2147483646 w 376"/>
              <a:gd name="T53" fmla="*/ 2147483646 h 347"/>
              <a:gd name="T54" fmla="*/ 2147483646 w 376"/>
              <a:gd name="T55" fmla="*/ 2147483646 h 347"/>
              <a:gd name="T56" fmla="*/ 2147483646 w 376"/>
              <a:gd name="T57" fmla="*/ 2147483646 h 347"/>
              <a:gd name="T58" fmla="*/ 2147483646 w 376"/>
              <a:gd name="T59" fmla="*/ 2147483646 h 347"/>
              <a:gd name="T60" fmla="*/ 2147483646 w 376"/>
              <a:gd name="T61" fmla="*/ 2147483646 h 347"/>
              <a:gd name="T62" fmla="*/ 2147483646 w 376"/>
              <a:gd name="T63" fmla="*/ 2147483646 h 347"/>
              <a:gd name="T64" fmla="*/ 2147483646 w 376"/>
              <a:gd name="T65" fmla="*/ 2147483646 h 347"/>
              <a:gd name="T66" fmla="*/ 2147483646 w 376"/>
              <a:gd name="T67" fmla="*/ 2147483646 h 347"/>
              <a:gd name="T68" fmla="*/ 2147483646 w 376"/>
              <a:gd name="T69" fmla="*/ 2147483646 h 347"/>
              <a:gd name="T70" fmla="*/ 2147483646 w 376"/>
              <a:gd name="T71" fmla="*/ 2147483646 h 347"/>
              <a:gd name="T72" fmla="*/ 2147483646 w 376"/>
              <a:gd name="T73" fmla="*/ 2147483646 h 347"/>
              <a:gd name="T74" fmla="*/ 2147483646 w 376"/>
              <a:gd name="T75" fmla="*/ 2147483646 h 347"/>
              <a:gd name="T76" fmla="*/ 2147483646 w 376"/>
              <a:gd name="T77" fmla="*/ 2147483646 h 347"/>
              <a:gd name="T78" fmla="*/ 2147483646 w 376"/>
              <a:gd name="T79" fmla="*/ 2147483646 h 347"/>
              <a:gd name="T80" fmla="*/ 2147483646 w 376"/>
              <a:gd name="T81" fmla="*/ 2147483646 h 347"/>
              <a:gd name="T82" fmla="*/ 2147483646 w 376"/>
              <a:gd name="T83" fmla="*/ 2147483646 h 347"/>
              <a:gd name="T84" fmla="*/ 2147483646 w 376"/>
              <a:gd name="T85" fmla="*/ 2147483646 h 347"/>
              <a:gd name="T86" fmla="*/ 2147483646 w 376"/>
              <a:gd name="T87" fmla="*/ 2147483646 h 347"/>
              <a:gd name="T88" fmla="*/ 2147483646 w 376"/>
              <a:gd name="T89" fmla="*/ 2147483646 h 347"/>
              <a:gd name="T90" fmla="*/ 2147483646 w 376"/>
              <a:gd name="T91" fmla="*/ 2147483646 h 347"/>
              <a:gd name="T92" fmla="*/ 2147483646 w 376"/>
              <a:gd name="T93" fmla="*/ 2147483646 h 347"/>
              <a:gd name="T94" fmla="*/ 2147483646 w 376"/>
              <a:gd name="T95" fmla="*/ 2147483646 h 347"/>
              <a:gd name="T96" fmla="*/ 2147483646 w 376"/>
              <a:gd name="T97" fmla="*/ 2147483646 h 347"/>
              <a:gd name="T98" fmla="*/ 2147483646 w 376"/>
              <a:gd name="T99" fmla="*/ 2147483646 h 347"/>
              <a:gd name="T100" fmla="*/ 2147483646 w 376"/>
              <a:gd name="T101" fmla="*/ 2147483646 h 347"/>
              <a:gd name="T102" fmla="*/ 2147483646 w 376"/>
              <a:gd name="T103" fmla="*/ 2147483646 h 347"/>
              <a:gd name="T104" fmla="*/ 2147483646 w 376"/>
              <a:gd name="T105" fmla="*/ 2147483646 h 347"/>
              <a:gd name="T106" fmla="*/ 2147483646 w 376"/>
              <a:gd name="T107" fmla="*/ 2147483646 h 347"/>
              <a:gd name="T108" fmla="*/ 2147483646 w 376"/>
              <a:gd name="T109" fmla="*/ 2147483646 h 347"/>
              <a:gd name="T110" fmla="*/ 2147483646 w 376"/>
              <a:gd name="T111" fmla="*/ 2147483646 h 347"/>
              <a:gd name="T112" fmla="*/ 2147483646 w 376"/>
              <a:gd name="T113" fmla="*/ 2147483646 h 347"/>
              <a:gd name="T114" fmla="*/ 2147483646 w 376"/>
              <a:gd name="T115" fmla="*/ 2147483646 h 347"/>
              <a:gd name="T116" fmla="*/ 2147483646 w 376"/>
              <a:gd name="T117" fmla="*/ 2147483646 h 347"/>
              <a:gd name="T118" fmla="*/ 2147483646 w 376"/>
              <a:gd name="T119" fmla="*/ 2147483646 h 347"/>
              <a:gd name="T120" fmla="*/ 2147483646 w 376"/>
              <a:gd name="T121" fmla="*/ 2147483646 h 34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76" h="347">
                <a:moveTo>
                  <a:pt x="352" y="215"/>
                </a:moveTo>
                <a:cubicBezTo>
                  <a:pt x="330" y="196"/>
                  <a:pt x="308" y="204"/>
                  <a:pt x="287" y="219"/>
                </a:cubicBezTo>
                <a:cubicBezTo>
                  <a:pt x="287" y="214"/>
                  <a:pt x="286" y="210"/>
                  <a:pt x="285" y="205"/>
                </a:cubicBezTo>
                <a:cubicBezTo>
                  <a:pt x="280" y="189"/>
                  <a:pt x="272" y="169"/>
                  <a:pt x="256" y="160"/>
                </a:cubicBezTo>
                <a:cubicBezTo>
                  <a:pt x="242" y="152"/>
                  <a:pt x="226" y="155"/>
                  <a:pt x="210" y="159"/>
                </a:cubicBezTo>
                <a:cubicBezTo>
                  <a:pt x="207" y="160"/>
                  <a:pt x="204" y="161"/>
                  <a:pt x="200" y="162"/>
                </a:cubicBezTo>
                <a:cubicBezTo>
                  <a:pt x="202" y="123"/>
                  <a:pt x="197" y="83"/>
                  <a:pt x="151" y="84"/>
                </a:cubicBezTo>
                <a:cubicBezTo>
                  <a:pt x="135" y="84"/>
                  <a:pt x="119" y="89"/>
                  <a:pt x="104" y="93"/>
                </a:cubicBezTo>
                <a:cubicBezTo>
                  <a:pt x="104" y="81"/>
                  <a:pt x="105" y="69"/>
                  <a:pt x="104" y="57"/>
                </a:cubicBezTo>
                <a:cubicBezTo>
                  <a:pt x="102" y="40"/>
                  <a:pt x="93" y="25"/>
                  <a:pt x="81" y="13"/>
                </a:cubicBezTo>
                <a:cubicBezTo>
                  <a:pt x="82" y="12"/>
                  <a:pt x="82" y="11"/>
                  <a:pt x="83" y="10"/>
                </a:cubicBezTo>
                <a:cubicBezTo>
                  <a:pt x="84" y="8"/>
                  <a:pt x="81" y="6"/>
                  <a:pt x="79" y="8"/>
                </a:cubicBezTo>
                <a:cubicBezTo>
                  <a:pt x="79" y="8"/>
                  <a:pt x="78" y="9"/>
                  <a:pt x="77" y="10"/>
                </a:cubicBezTo>
                <a:cubicBezTo>
                  <a:pt x="74" y="7"/>
                  <a:pt x="70" y="4"/>
                  <a:pt x="66" y="1"/>
                </a:cubicBezTo>
                <a:cubicBezTo>
                  <a:pt x="64" y="0"/>
                  <a:pt x="62" y="2"/>
                  <a:pt x="63" y="4"/>
                </a:cubicBezTo>
                <a:cubicBezTo>
                  <a:pt x="66" y="8"/>
                  <a:pt x="70" y="11"/>
                  <a:pt x="73" y="15"/>
                </a:cubicBezTo>
                <a:cubicBezTo>
                  <a:pt x="55" y="35"/>
                  <a:pt x="44" y="57"/>
                  <a:pt x="18" y="70"/>
                </a:cubicBezTo>
                <a:cubicBezTo>
                  <a:pt x="18" y="70"/>
                  <a:pt x="17" y="70"/>
                  <a:pt x="17" y="71"/>
                </a:cubicBezTo>
                <a:cubicBezTo>
                  <a:pt x="14" y="65"/>
                  <a:pt x="10" y="60"/>
                  <a:pt x="7" y="54"/>
                </a:cubicBezTo>
                <a:cubicBezTo>
                  <a:pt x="6" y="50"/>
                  <a:pt x="0" y="51"/>
                  <a:pt x="0" y="55"/>
                </a:cubicBezTo>
                <a:cubicBezTo>
                  <a:pt x="11" y="103"/>
                  <a:pt x="49" y="116"/>
                  <a:pt x="91" y="110"/>
                </a:cubicBezTo>
                <a:cubicBezTo>
                  <a:pt x="90" y="123"/>
                  <a:pt x="90" y="135"/>
                  <a:pt x="94" y="148"/>
                </a:cubicBezTo>
                <a:cubicBezTo>
                  <a:pt x="104" y="188"/>
                  <a:pt x="150" y="187"/>
                  <a:pt x="183" y="179"/>
                </a:cubicBezTo>
                <a:cubicBezTo>
                  <a:pt x="184" y="179"/>
                  <a:pt x="184" y="179"/>
                  <a:pt x="184" y="179"/>
                </a:cubicBezTo>
                <a:cubicBezTo>
                  <a:pt x="183" y="213"/>
                  <a:pt x="190" y="261"/>
                  <a:pt x="232" y="261"/>
                </a:cubicBezTo>
                <a:cubicBezTo>
                  <a:pt x="247" y="261"/>
                  <a:pt x="262" y="254"/>
                  <a:pt x="275" y="246"/>
                </a:cubicBezTo>
                <a:cubicBezTo>
                  <a:pt x="274" y="258"/>
                  <a:pt x="272" y="270"/>
                  <a:pt x="272" y="282"/>
                </a:cubicBezTo>
                <a:cubicBezTo>
                  <a:pt x="270" y="304"/>
                  <a:pt x="277" y="324"/>
                  <a:pt x="290" y="342"/>
                </a:cubicBezTo>
                <a:cubicBezTo>
                  <a:pt x="294" y="347"/>
                  <a:pt x="302" y="342"/>
                  <a:pt x="299" y="337"/>
                </a:cubicBezTo>
                <a:cubicBezTo>
                  <a:pt x="292" y="323"/>
                  <a:pt x="288" y="310"/>
                  <a:pt x="286" y="296"/>
                </a:cubicBezTo>
                <a:cubicBezTo>
                  <a:pt x="298" y="289"/>
                  <a:pt x="307" y="279"/>
                  <a:pt x="315" y="268"/>
                </a:cubicBezTo>
                <a:cubicBezTo>
                  <a:pt x="325" y="256"/>
                  <a:pt x="335" y="242"/>
                  <a:pt x="342" y="228"/>
                </a:cubicBezTo>
                <a:cubicBezTo>
                  <a:pt x="355" y="240"/>
                  <a:pt x="363" y="265"/>
                  <a:pt x="367" y="283"/>
                </a:cubicBezTo>
                <a:cubicBezTo>
                  <a:pt x="368" y="288"/>
                  <a:pt x="376" y="288"/>
                  <a:pt x="376" y="283"/>
                </a:cubicBezTo>
                <a:cubicBezTo>
                  <a:pt x="376" y="259"/>
                  <a:pt x="371" y="231"/>
                  <a:pt x="352" y="215"/>
                </a:cubicBezTo>
                <a:close/>
                <a:moveTo>
                  <a:pt x="299" y="229"/>
                </a:moveTo>
                <a:cubicBezTo>
                  <a:pt x="305" y="225"/>
                  <a:pt x="310" y="222"/>
                  <a:pt x="315" y="221"/>
                </a:cubicBezTo>
                <a:cubicBezTo>
                  <a:pt x="313" y="225"/>
                  <a:pt x="311" y="228"/>
                  <a:pt x="308" y="232"/>
                </a:cubicBezTo>
                <a:cubicBezTo>
                  <a:pt x="302" y="241"/>
                  <a:pt x="295" y="250"/>
                  <a:pt x="287" y="258"/>
                </a:cubicBezTo>
                <a:cubicBezTo>
                  <a:pt x="287" y="251"/>
                  <a:pt x="288" y="244"/>
                  <a:pt x="288" y="238"/>
                </a:cubicBezTo>
                <a:cubicBezTo>
                  <a:pt x="292" y="235"/>
                  <a:pt x="296" y="232"/>
                  <a:pt x="299" y="229"/>
                </a:cubicBezTo>
                <a:close/>
                <a:moveTo>
                  <a:pt x="228" y="168"/>
                </a:moveTo>
                <a:cubicBezTo>
                  <a:pt x="219" y="174"/>
                  <a:pt x="213" y="184"/>
                  <a:pt x="206" y="192"/>
                </a:cubicBezTo>
                <a:cubicBezTo>
                  <a:pt x="203" y="195"/>
                  <a:pt x="201" y="199"/>
                  <a:pt x="199" y="203"/>
                </a:cubicBezTo>
                <a:cubicBezTo>
                  <a:pt x="198" y="193"/>
                  <a:pt x="198" y="184"/>
                  <a:pt x="199" y="175"/>
                </a:cubicBezTo>
                <a:cubicBezTo>
                  <a:pt x="209" y="172"/>
                  <a:pt x="218" y="169"/>
                  <a:pt x="228" y="168"/>
                </a:cubicBezTo>
                <a:close/>
                <a:moveTo>
                  <a:pt x="132" y="100"/>
                </a:moveTo>
                <a:cubicBezTo>
                  <a:pt x="128" y="105"/>
                  <a:pt x="124" y="111"/>
                  <a:pt x="120" y="117"/>
                </a:cubicBezTo>
                <a:cubicBezTo>
                  <a:pt x="115" y="123"/>
                  <a:pt x="109" y="130"/>
                  <a:pt x="104" y="136"/>
                </a:cubicBezTo>
                <a:cubicBezTo>
                  <a:pt x="103" y="135"/>
                  <a:pt x="103" y="133"/>
                  <a:pt x="103" y="132"/>
                </a:cubicBezTo>
                <a:cubicBezTo>
                  <a:pt x="102" y="124"/>
                  <a:pt x="102" y="116"/>
                  <a:pt x="103" y="108"/>
                </a:cubicBezTo>
                <a:cubicBezTo>
                  <a:pt x="103" y="108"/>
                  <a:pt x="103" y="108"/>
                  <a:pt x="103" y="108"/>
                </a:cubicBezTo>
                <a:cubicBezTo>
                  <a:pt x="112" y="106"/>
                  <a:pt x="122" y="103"/>
                  <a:pt x="132" y="100"/>
                </a:cubicBezTo>
                <a:close/>
                <a:moveTo>
                  <a:pt x="33" y="87"/>
                </a:moveTo>
                <a:cubicBezTo>
                  <a:pt x="28" y="84"/>
                  <a:pt x="24" y="79"/>
                  <a:pt x="20" y="74"/>
                </a:cubicBezTo>
                <a:cubicBezTo>
                  <a:pt x="20" y="74"/>
                  <a:pt x="20" y="74"/>
                  <a:pt x="20" y="74"/>
                </a:cubicBezTo>
                <a:cubicBezTo>
                  <a:pt x="44" y="67"/>
                  <a:pt x="64" y="43"/>
                  <a:pt x="77" y="20"/>
                </a:cubicBezTo>
                <a:cubicBezTo>
                  <a:pt x="80" y="23"/>
                  <a:pt x="82" y="26"/>
                  <a:pt x="84" y="30"/>
                </a:cubicBezTo>
                <a:cubicBezTo>
                  <a:pt x="76" y="36"/>
                  <a:pt x="71" y="47"/>
                  <a:pt x="66" y="56"/>
                </a:cubicBezTo>
                <a:cubicBezTo>
                  <a:pt x="58" y="68"/>
                  <a:pt x="48" y="82"/>
                  <a:pt x="33" y="87"/>
                </a:cubicBezTo>
                <a:close/>
                <a:moveTo>
                  <a:pt x="75" y="98"/>
                </a:moveTo>
                <a:cubicBezTo>
                  <a:pt x="70" y="99"/>
                  <a:pt x="66" y="99"/>
                  <a:pt x="61" y="98"/>
                </a:cubicBezTo>
                <a:cubicBezTo>
                  <a:pt x="64" y="96"/>
                  <a:pt x="66" y="94"/>
                  <a:pt x="68" y="91"/>
                </a:cubicBezTo>
                <a:cubicBezTo>
                  <a:pt x="72" y="85"/>
                  <a:pt x="78" y="78"/>
                  <a:pt x="80" y="71"/>
                </a:cubicBezTo>
                <a:cubicBezTo>
                  <a:pt x="81" y="69"/>
                  <a:pt x="79" y="67"/>
                  <a:pt x="77" y="68"/>
                </a:cubicBezTo>
                <a:cubicBezTo>
                  <a:pt x="71" y="72"/>
                  <a:pt x="68" y="79"/>
                  <a:pt x="64" y="85"/>
                </a:cubicBezTo>
                <a:cubicBezTo>
                  <a:pt x="61" y="89"/>
                  <a:pt x="59" y="93"/>
                  <a:pt x="56" y="97"/>
                </a:cubicBezTo>
                <a:cubicBezTo>
                  <a:pt x="49" y="96"/>
                  <a:pt x="43" y="94"/>
                  <a:pt x="37" y="90"/>
                </a:cubicBezTo>
                <a:cubicBezTo>
                  <a:pt x="49" y="87"/>
                  <a:pt x="57" y="79"/>
                  <a:pt x="64" y="70"/>
                </a:cubicBezTo>
                <a:cubicBezTo>
                  <a:pt x="72" y="61"/>
                  <a:pt x="82" y="47"/>
                  <a:pt x="87" y="35"/>
                </a:cubicBezTo>
                <a:cubicBezTo>
                  <a:pt x="88" y="36"/>
                  <a:pt x="88" y="36"/>
                  <a:pt x="89" y="37"/>
                </a:cubicBezTo>
                <a:cubicBezTo>
                  <a:pt x="96" y="52"/>
                  <a:pt x="95" y="70"/>
                  <a:pt x="93" y="85"/>
                </a:cubicBezTo>
                <a:cubicBezTo>
                  <a:pt x="93" y="89"/>
                  <a:pt x="93" y="92"/>
                  <a:pt x="92" y="95"/>
                </a:cubicBezTo>
                <a:cubicBezTo>
                  <a:pt x="87" y="97"/>
                  <a:pt x="81" y="98"/>
                  <a:pt x="75" y="98"/>
                </a:cubicBezTo>
                <a:close/>
                <a:moveTo>
                  <a:pt x="169" y="169"/>
                </a:moveTo>
                <a:cubicBezTo>
                  <a:pt x="173" y="163"/>
                  <a:pt x="177" y="157"/>
                  <a:pt x="179" y="151"/>
                </a:cubicBezTo>
                <a:cubicBezTo>
                  <a:pt x="180" y="149"/>
                  <a:pt x="177" y="147"/>
                  <a:pt x="176" y="148"/>
                </a:cubicBezTo>
                <a:cubicBezTo>
                  <a:pt x="173" y="151"/>
                  <a:pt x="171" y="155"/>
                  <a:pt x="169" y="159"/>
                </a:cubicBezTo>
                <a:cubicBezTo>
                  <a:pt x="167" y="163"/>
                  <a:pt x="165" y="166"/>
                  <a:pt x="163" y="170"/>
                </a:cubicBezTo>
                <a:cubicBezTo>
                  <a:pt x="153" y="171"/>
                  <a:pt x="143" y="171"/>
                  <a:pt x="135" y="170"/>
                </a:cubicBezTo>
                <a:cubicBezTo>
                  <a:pt x="148" y="156"/>
                  <a:pt x="159" y="140"/>
                  <a:pt x="168" y="122"/>
                </a:cubicBezTo>
                <a:cubicBezTo>
                  <a:pt x="169" y="119"/>
                  <a:pt x="165" y="117"/>
                  <a:pt x="163" y="120"/>
                </a:cubicBezTo>
                <a:cubicBezTo>
                  <a:pt x="151" y="135"/>
                  <a:pt x="144" y="154"/>
                  <a:pt x="132" y="169"/>
                </a:cubicBezTo>
                <a:cubicBezTo>
                  <a:pt x="126" y="167"/>
                  <a:pt x="121" y="165"/>
                  <a:pt x="116" y="161"/>
                </a:cubicBezTo>
                <a:cubicBezTo>
                  <a:pt x="130" y="143"/>
                  <a:pt x="143" y="124"/>
                  <a:pt x="160" y="108"/>
                </a:cubicBezTo>
                <a:cubicBezTo>
                  <a:pt x="163" y="106"/>
                  <a:pt x="160" y="101"/>
                  <a:pt x="157" y="104"/>
                </a:cubicBezTo>
                <a:cubicBezTo>
                  <a:pt x="139" y="118"/>
                  <a:pt x="125" y="138"/>
                  <a:pt x="113" y="158"/>
                </a:cubicBezTo>
                <a:cubicBezTo>
                  <a:pt x="110" y="154"/>
                  <a:pt x="107" y="149"/>
                  <a:pt x="105" y="142"/>
                </a:cubicBezTo>
                <a:cubicBezTo>
                  <a:pt x="112" y="137"/>
                  <a:pt x="118" y="130"/>
                  <a:pt x="123" y="123"/>
                </a:cubicBezTo>
                <a:cubicBezTo>
                  <a:pt x="129" y="116"/>
                  <a:pt x="137" y="108"/>
                  <a:pt x="140" y="99"/>
                </a:cubicBezTo>
                <a:cubicBezTo>
                  <a:pt x="150" y="97"/>
                  <a:pt x="161" y="97"/>
                  <a:pt x="171" y="101"/>
                </a:cubicBezTo>
                <a:cubicBezTo>
                  <a:pt x="190" y="110"/>
                  <a:pt x="187" y="146"/>
                  <a:pt x="185" y="165"/>
                </a:cubicBezTo>
                <a:cubicBezTo>
                  <a:pt x="180" y="167"/>
                  <a:pt x="174" y="168"/>
                  <a:pt x="169" y="169"/>
                </a:cubicBezTo>
                <a:close/>
                <a:moveTo>
                  <a:pt x="253" y="241"/>
                </a:moveTo>
                <a:cubicBezTo>
                  <a:pt x="258" y="234"/>
                  <a:pt x="263" y="226"/>
                  <a:pt x="265" y="218"/>
                </a:cubicBezTo>
                <a:cubicBezTo>
                  <a:pt x="266" y="216"/>
                  <a:pt x="263" y="214"/>
                  <a:pt x="261" y="216"/>
                </a:cubicBezTo>
                <a:cubicBezTo>
                  <a:pt x="257" y="221"/>
                  <a:pt x="254" y="227"/>
                  <a:pt x="251" y="233"/>
                </a:cubicBezTo>
                <a:cubicBezTo>
                  <a:pt x="248" y="237"/>
                  <a:pt x="246" y="241"/>
                  <a:pt x="243" y="244"/>
                </a:cubicBezTo>
                <a:cubicBezTo>
                  <a:pt x="232" y="247"/>
                  <a:pt x="222" y="247"/>
                  <a:pt x="214" y="240"/>
                </a:cubicBezTo>
                <a:cubicBezTo>
                  <a:pt x="215" y="240"/>
                  <a:pt x="215" y="240"/>
                  <a:pt x="216" y="240"/>
                </a:cubicBezTo>
                <a:cubicBezTo>
                  <a:pt x="223" y="235"/>
                  <a:pt x="228" y="225"/>
                  <a:pt x="233" y="218"/>
                </a:cubicBezTo>
                <a:cubicBezTo>
                  <a:pt x="240" y="207"/>
                  <a:pt x="249" y="197"/>
                  <a:pt x="257" y="187"/>
                </a:cubicBezTo>
                <a:cubicBezTo>
                  <a:pt x="260" y="183"/>
                  <a:pt x="255" y="179"/>
                  <a:pt x="252" y="182"/>
                </a:cubicBezTo>
                <a:cubicBezTo>
                  <a:pt x="242" y="189"/>
                  <a:pt x="235" y="201"/>
                  <a:pt x="228" y="211"/>
                </a:cubicBezTo>
                <a:cubicBezTo>
                  <a:pt x="223" y="219"/>
                  <a:pt x="216" y="228"/>
                  <a:pt x="213" y="237"/>
                </a:cubicBezTo>
                <a:cubicBezTo>
                  <a:pt x="212" y="238"/>
                  <a:pt x="212" y="238"/>
                  <a:pt x="213" y="239"/>
                </a:cubicBezTo>
                <a:cubicBezTo>
                  <a:pt x="212" y="238"/>
                  <a:pt x="212" y="238"/>
                  <a:pt x="212" y="238"/>
                </a:cubicBezTo>
                <a:cubicBezTo>
                  <a:pt x="206" y="232"/>
                  <a:pt x="202" y="223"/>
                  <a:pt x="200" y="214"/>
                </a:cubicBezTo>
                <a:cubicBezTo>
                  <a:pt x="204" y="207"/>
                  <a:pt x="209" y="200"/>
                  <a:pt x="215" y="194"/>
                </a:cubicBezTo>
                <a:cubicBezTo>
                  <a:pt x="221" y="186"/>
                  <a:pt x="230" y="179"/>
                  <a:pt x="234" y="169"/>
                </a:cubicBezTo>
                <a:cubicBezTo>
                  <a:pt x="235" y="168"/>
                  <a:pt x="235" y="168"/>
                  <a:pt x="234" y="167"/>
                </a:cubicBezTo>
                <a:cubicBezTo>
                  <a:pt x="235" y="167"/>
                  <a:pt x="236" y="167"/>
                  <a:pt x="236" y="167"/>
                </a:cubicBezTo>
                <a:cubicBezTo>
                  <a:pt x="261" y="167"/>
                  <a:pt x="271" y="198"/>
                  <a:pt x="275" y="218"/>
                </a:cubicBezTo>
                <a:cubicBezTo>
                  <a:pt x="275" y="221"/>
                  <a:pt x="276" y="224"/>
                  <a:pt x="276" y="228"/>
                </a:cubicBezTo>
                <a:cubicBezTo>
                  <a:pt x="269" y="232"/>
                  <a:pt x="261" y="237"/>
                  <a:pt x="253" y="241"/>
                </a:cubicBezTo>
                <a:close/>
                <a:moveTo>
                  <a:pt x="315" y="254"/>
                </a:moveTo>
                <a:cubicBezTo>
                  <a:pt x="307" y="267"/>
                  <a:pt x="298" y="279"/>
                  <a:pt x="285" y="288"/>
                </a:cubicBezTo>
                <a:cubicBezTo>
                  <a:pt x="285" y="281"/>
                  <a:pt x="285" y="274"/>
                  <a:pt x="286" y="267"/>
                </a:cubicBezTo>
                <a:cubicBezTo>
                  <a:pt x="286" y="266"/>
                  <a:pt x="286" y="264"/>
                  <a:pt x="286" y="262"/>
                </a:cubicBezTo>
                <a:cubicBezTo>
                  <a:pt x="295" y="257"/>
                  <a:pt x="301" y="249"/>
                  <a:pt x="308" y="242"/>
                </a:cubicBezTo>
                <a:cubicBezTo>
                  <a:pt x="313" y="236"/>
                  <a:pt x="321" y="228"/>
                  <a:pt x="326" y="220"/>
                </a:cubicBezTo>
                <a:cubicBezTo>
                  <a:pt x="329" y="220"/>
                  <a:pt x="332" y="221"/>
                  <a:pt x="335" y="223"/>
                </a:cubicBezTo>
                <a:cubicBezTo>
                  <a:pt x="327" y="232"/>
                  <a:pt x="322" y="244"/>
                  <a:pt x="315" y="254"/>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solidFill>
                <a:prstClr val="black"/>
              </a:solidFill>
            </a:endParaRPr>
          </a:p>
        </p:txBody>
      </p:sp>
      <p:grpSp>
        <p:nvGrpSpPr>
          <p:cNvPr id="37" name="组合 36">
            <a:extLst>
              <a:ext uri="{FF2B5EF4-FFF2-40B4-BE49-F238E27FC236}">
                <a16:creationId xmlns="" xmlns:a16="http://schemas.microsoft.com/office/drawing/2014/main" id="{E6236426-E11C-4A4D-85EF-0EAA0421BDD5}"/>
              </a:ext>
            </a:extLst>
          </p:cNvPr>
          <p:cNvGrpSpPr>
            <a:grpSpLocks/>
          </p:cNvGrpSpPr>
          <p:nvPr/>
        </p:nvGrpSpPr>
        <p:grpSpPr bwMode="auto">
          <a:xfrm>
            <a:off x="9785350" y="1292226"/>
            <a:ext cx="693738" cy="1190625"/>
            <a:chOff x="9404662" y="1369975"/>
            <a:chExt cx="2199545" cy="2828284"/>
          </a:xfrm>
        </p:grpSpPr>
        <p:sp>
          <p:nvSpPr>
            <p:cNvPr id="12355" name="Freeform 24">
              <a:extLst>
                <a:ext uri="{FF2B5EF4-FFF2-40B4-BE49-F238E27FC236}">
                  <a16:creationId xmlns="" xmlns:a16="http://schemas.microsoft.com/office/drawing/2014/main" id="{E1ED1408-3CA0-432C-A7BB-484EE0E7E008}"/>
                </a:ext>
              </a:extLst>
            </p:cNvPr>
            <p:cNvSpPr>
              <a:spLocks noEditPoints="1"/>
            </p:cNvSpPr>
            <p:nvPr/>
          </p:nvSpPr>
          <p:spPr bwMode="auto">
            <a:xfrm>
              <a:off x="9699318" y="1851385"/>
              <a:ext cx="1904889" cy="2346874"/>
            </a:xfrm>
            <a:custGeom>
              <a:avLst/>
              <a:gdLst>
                <a:gd name="T0" fmla="*/ 2147483646 w 388"/>
                <a:gd name="T1" fmla="*/ 2147483646 h 478"/>
                <a:gd name="T2" fmla="*/ 2147483646 w 388"/>
                <a:gd name="T3" fmla="*/ 2147483646 h 478"/>
                <a:gd name="T4" fmla="*/ 2147483646 w 388"/>
                <a:gd name="T5" fmla="*/ 2147483646 h 478"/>
                <a:gd name="T6" fmla="*/ 2147483646 w 388"/>
                <a:gd name="T7" fmla="*/ 2147483646 h 478"/>
                <a:gd name="T8" fmla="*/ 2147483646 w 388"/>
                <a:gd name="T9" fmla="*/ 2147483646 h 478"/>
                <a:gd name="T10" fmla="*/ 2147483646 w 388"/>
                <a:gd name="T11" fmla="*/ 2147483646 h 478"/>
                <a:gd name="T12" fmla="*/ 2147483646 w 388"/>
                <a:gd name="T13" fmla="*/ 2147483646 h 478"/>
                <a:gd name="T14" fmla="*/ 2147483646 w 388"/>
                <a:gd name="T15" fmla="*/ 2147483646 h 478"/>
                <a:gd name="T16" fmla="*/ 2147483646 w 388"/>
                <a:gd name="T17" fmla="*/ 2147483646 h 478"/>
                <a:gd name="T18" fmla="*/ 2147483646 w 388"/>
                <a:gd name="T19" fmla="*/ 2147483646 h 478"/>
                <a:gd name="T20" fmla="*/ 2147483646 w 388"/>
                <a:gd name="T21" fmla="*/ 2147483646 h 478"/>
                <a:gd name="T22" fmla="*/ 2147483646 w 388"/>
                <a:gd name="T23" fmla="*/ 2147483646 h 478"/>
                <a:gd name="T24" fmla="*/ 2147483646 w 388"/>
                <a:gd name="T25" fmla="*/ 2147483646 h 478"/>
                <a:gd name="T26" fmla="*/ 2147483646 w 388"/>
                <a:gd name="T27" fmla="*/ 2147483646 h 478"/>
                <a:gd name="T28" fmla="*/ 2147483646 w 388"/>
                <a:gd name="T29" fmla="*/ 2147483646 h 478"/>
                <a:gd name="T30" fmla="*/ 2147483646 w 388"/>
                <a:gd name="T31" fmla="*/ 2147483646 h 478"/>
                <a:gd name="T32" fmla="*/ 2147483646 w 388"/>
                <a:gd name="T33" fmla="*/ 2147483646 h 478"/>
                <a:gd name="T34" fmla="*/ 2147483646 w 388"/>
                <a:gd name="T35" fmla="*/ 2147483646 h 478"/>
                <a:gd name="T36" fmla="*/ 2147483646 w 388"/>
                <a:gd name="T37" fmla="*/ 2147483646 h 478"/>
                <a:gd name="T38" fmla="*/ 2147483646 w 388"/>
                <a:gd name="T39" fmla="*/ 2147483646 h 478"/>
                <a:gd name="T40" fmla="*/ 2147483646 w 388"/>
                <a:gd name="T41" fmla="*/ 2147483646 h 478"/>
                <a:gd name="T42" fmla="*/ 2147483646 w 388"/>
                <a:gd name="T43" fmla="*/ 2147483646 h 478"/>
                <a:gd name="T44" fmla="*/ 2147483646 w 388"/>
                <a:gd name="T45" fmla="*/ 2147483646 h 478"/>
                <a:gd name="T46" fmla="*/ 2147483646 w 388"/>
                <a:gd name="T47" fmla="*/ 2147483646 h 478"/>
                <a:gd name="T48" fmla="*/ 2147483646 w 388"/>
                <a:gd name="T49" fmla="*/ 2147483646 h 478"/>
                <a:gd name="T50" fmla="*/ 2147483646 w 388"/>
                <a:gd name="T51" fmla="*/ 2147483646 h 478"/>
                <a:gd name="T52" fmla="*/ 2147483646 w 388"/>
                <a:gd name="T53" fmla="*/ 2147483646 h 478"/>
                <a:gd name="T54" fmla="*/ 2147483646 w 388"/>
                <a:gd name="T55" fmla="*/ 2147483646 h 478"/>
                <a:gd name="T56" fmla="*/ 2147483646 w 388"/>
                <a:gd name="T57" fmla="*/ 2147483646 h 478"/>
                <a:gd name="T58" fmla="*/ 2147483646 w 388"/>
                <a:gd name="T59" fmla="*/ 2147483646 h 478"/>
                <a:gd name="T60" fmla="*/ 2147483646 w 388"/>
                <a:gd name="T61" fmla="*/ 2147483646 h 478"/>
                <a:gd name="T62" fmla="*/ 2147483646 w 388"/>
                <a:gd name="T63" fmla="*/ 2147483646 h 478"/>
                <a:gd name="T64" fmla="*/ 2147483646 w 388"/>
                <a:gd name="T65" fmla="*/ 2147483646 h 478"/>
                <a:gd name="T66" fmla="*/ 2147483646 w 388"/>
                <a:gd name="T67" fmla="*/ 2147483646 h 478"/>
                <a:gd name="T68" fmla="*/ 2147483646 w 388"/>
                <a:gd name="T69" fmla="*/ 2147483646 h 478"/>
                <a:gd name="T70" fmla="*/ 2147483646 w 388"/>
                <a:gd name="T71" fmla="*/ 2147483646 h 478"/>
                <a:gd name="T72" fmla="*/ 2147483646 w 388"/>
                <a:gd name="T73" fmla="*/ 2147483646 h 478"/>
                <a:gd name="T74" fmla="*/ 2147483646 w 388"/>
                <a:gd name="T75" fmla="*/ 2147483646 h 478"/>
                <a:gd name="T76" fmla="*/ 2147483646 w 388"/>
                <a:gd name="T77" fmla="*/ 2147483646 h 478"/>
                <a:gd name="T78" fmla="*/ 2147483646 w 388"/>
                <a:gd name="T79" fmla="*/ 2147483646 h 478"/>
                <a:gd name="T80" fmla="*/ 2147483646 w 388"/>
                <a:gd name="T81" fmla="*/ 2147483646 h 478"/>
                <a:gd name="T82" fmla="*/ 2147483646 w 388"/>
                <a:gd name="T83" fmla="*/ 2147483646 h 478"/>
                <a:gd name="T84" fmla="*/ 2147483646 w 388"/>
                <a:gd name="T85" fmla="*/ 2147483646 h 478"/>
                <a:gd name="T86" fmla="*/ 2147483646 w 388"/>
                <a:gd name="T87" fmla="*/ 2147483646 h 478"/>
                <a:gd name="T88" fmla="*/ 2147483646 w 388"/>
                <a:gd name="T89" fmla="*/ 2147483646 h 478"/>
                <a:gd name="T90" fmla="*/ 2147483646 w 388"/>
                <a:gd name="T91" fmla="*/ 2147483646 h 478"/>
                <a:gd name="T92" fmla="*/ 2147483646 w 388"/>
                <a:gd name="T93" fmla="*/ 2147483646 h 478"/>
                <a:gd name="T94" fmla="*/ 2147483646 w 388"/>
                <a:gd name="T95" fmla="*/ 2147483646 h 478"/>
                <a:gd name="T96" fmla="*/ 2147483646 w 388"/>
                <a:gd name="T97" fmla="*/ 2147483646 h 47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88" h="478">
                  <a:moveTo>
                    <a:pt x="375" y="389"/>
                  </a:moveTo>
                  <a:cubicBezTo>
                    <a:pt x="359" y="382"/>
                    <a:pt x="345" y="385"/>
                    <a:pt x="330" y="388"/>
                  </a:cubicBezTo>
                  <a:cubicBezTo>
                    <a:pt x="331" y="386"/>
                    <a:pt x="333" y="384"/>
                    <a:pt x="334" y="382"/>
                  </a:cubicBezTo>
                  <a:cubicBezTo>
                    <a:pt x="339" y="376"/>
                    <a:pt x="337" y="368"/>
                    <a:pt x="332" y="365"/>
                  </a:cubicBezTo>
                  <a:cubicBezTo>
                    <a:pt x="335" y="362"/>
                    <a:pt x="339" y="359"/>
                    <a:pt x="342" y="355"/>
                  </a:cubicBezTo>
                  <a:cubicBezTo>
                    <a:pt x="348" y="350"/>
                    <a:pt x="345" y="341"/>
                    <a:pt x="339" y="339"/>
                  </a:cubicBezTo>
                  <a:cubicBezTo>
                    <a:pt x="340" y="338"/>
                    <a:pt x="342" y="337"/>
                    <a:pt x="343" y="336"/>
                  </a:cubicBezTo>
                  <a:cubicBezTo>
                    <a:pt x="353" y="328"/>
                    <a:pt x="344" y="310"/>
                    <a:pt x="332" y="318"/>
                  </a:cubicBezTo>
                  <a:cubicBezTo>
                    <a:pt x="331" y="318"/>
                    <a:pt x="330" y="319"/>
                    <a:pt x="329" y="320"/>
                  </a:cubicBezTo>
                  <a:cubicBezTo>
                    <a:pt x="330" y="319"/>
                    <a:pt x="331" y="319"/>
                    <a:pt x="332" y="318"/>
                  </a:cubicBezTo>
                  <a:cubicBezTo>
                    <a:pt x="341" y="311"/>
                    <a:pt x="329" y="296"/>
                    <a:pt x="319" y="302"/>
                  </a:cubicBezTo>
                  <a:cubicBezTo>
                    <a:pt x="314" y="305"/>
                    <a:pt x="309" y="308"/>
                    <a:pt x="304" y="311"/>
                  </a:cubicBezTo>
                  <a:cubicBezTo>
                    <a:pt x="305" y="309"/>
                    <a:pt x="306" y="308"/>
                    <a:pt x="308" y="307"/>
                  </a:cubicBezTo>
                  <a:cubicBezTo>
                    <a:pt x="312" y="302"/>
                    <a:pt x="311" y="296"/>
                    <a:pt x="307" y="293"/>
                  </a:cubicBezTo>
                  <a:cubicBezTo>
                    <a:pt x="311" y="290"/>
                    <a:pt x="315" y="288"/>
                    <a:pt x="319" y="285"/>
                  </a:cubicBezTo>
                  <a:cubicBezTo>
                    <a:pt x="327" y="278"/>
                    <a:pt x="323" y="262"/>
                    <a:pt x="311" y="266"/>
                  </a:cubicBezTo>
                  <a:cubicBezTo>
                    <a:pt x="298" y="271"/>
                    <a:pt x="286" y="276"/>
                    <a:pt x="274" y="282"/>
                  </a:cubicBezTo>
                  <a:cubicBezTo>
                    <a:pt x="290" y="269"/>
                    <a:pt x="305" y="256"/>
                    <a:pt x="321" y="243"/>
                  </a:cubicBezTo>
                  <a:cubicBezTo>
                    <a:pt x="328" y="237"/>
                    <a:pt x="322" y="228"/>
                    <a:pt x="315" y="227"/>
                  </a:cubicBezTo>
                  <a:cubicBezTo>
                    <a:pt x="319" y="224"/>
                    <a:pt x="323" y="221"/>
                    <a:pt x="327" y="218"/>
                  </a:cubicBezTo>
                  <a:cubicBezTo>
                    <a:pt x="335" y="212"/>
                    <a:pt x="331" y="195"/>
                    <a:pt x="319" y="200"/>
                  </a:cubicBezTo>
                  <a:cubicBezTo>
                    <a:pt x="306" y="204"/>
                    <a:pt x="293" y="210"/>
                    <a:pt x="281" y="217"/>
                  </a:cubicBezTo>
                  <a:cubicBezTo>
                    <a:pt x="293" y="208"/>
                    <a:pt x="304" y="199"/>
                    <a:pt x="315" y="190"/>
                  </a:cubicBezTo>
                  <a:cubicBezTo>
                    <a:pt x="325" y="182"/>
                    <a:pt x="313" y="170"/>
                    <a:pt x="303" y="174"/>
                  </a:cubicBezTo>
                  <a:cubicBezTo>
                    <a:pt x="243" y="199"/>
                    <a:pt x="196" y="246"/>
                    <a:pt x="146" y="286"/>
                  </a:cubicBezTo>
                  <a:cubicBezTo>
                    <a:pt x="114" y="312"/>
                    <a:pt x="80" y="338"/>
                    <a:pt x="50" y="369"/>
                  </a:cubicBezTo>
                  <a:cubicBezTo>
                    <a:pt x="75" y="335"/>
                    <a:pt x="112" y="307"/>
                    <a:pt x="142" y="282"/>
                  </a:cubicBezTo>
                  <a:cubicBezTo>
                    <a:pt x="151" y="273"/>
                    <a:pt x="161" y="265"/>
                    <a:pt x="171" y="257"/>
                  </a:cubicBezTo>
                  <a:cubicBezTo>
                    <a:pt x="217" y="223"/>
                    <a:pt x="267" y="194"/>
                    <a:pt x="313" y="159"/>
                  </a:cubicBezTo>
                  <a:cubicBezTo>
                    <a:pt x="324" y="152"/>
                    <a:pt x="315" y="137"/>
                    <a:pt x="303" y="142"/>
                  </a:cubicBezTo>
                  <a:cubicBezTo>
                    <a:pt x="301" y="143"/>
                    <a:pt x="299" y="144"/>
                    <a:pt x="297" y="145"/>
                  </a:cubicBezTo>
                  <a:cubicBezTo>
                    <a:pt x="301" y="142"/>
                    <a:pt x="306" y="139"/>
                    <a:pt x="311" y="135"/>
                  </a:cubicBezTo>
                  <a:cubicBezTo>
                    <a:pt x="319" y="129"/>
                    <a:pt x="314" y="113"/>
                    <a:pt x="303" y="117"/>
                  </a:cubicBezTo>
                  <a:cubicBezTo>
                    <a:pt x="291" y="121"/>
                    <a:pt x="279" y="127"/>
                    <a:pt x="268" y="132"/>
                  </a:cubicBezTo>
                  <a:cubicBezTo>
                    <a:pt x="278" y="124"/>
                    <a:pt x="289" y="116"/>
                    <a:pt x="300" y="108"/>
                  </a:cubicBezTo>
                  <a:cubicBezTo>
                    <a:pt x="310" y="101"/>
                    <a:pt x="301" y="86"/>
                    <a:pt x="290" y="92"/>
                  </a:cubicBezTo>
                  <a:cubicBezTo>
                    <a:pt x="273" y="100"/>
                    <a:pt x="256" y="110"/>
                    <a:pt x="239" y="119"/>
                  </a:cubicBezTo>
                  <a:cubicBezTo>
                    <a:pt x="260" y="103"/>
                    <a:pt x="280" y="86"/>
                    <a:pt x="299" y="67"/>
                  </a:cubicBezTo>
                  <a:cubicBezTo>
                    <a:pt x="307" y="59"/>
                    <a:pt x="297" y="47"/>
                    <a:pt x="287" y="52"/>
                  </a:cubicBezTo>
                  <a:cubicBezTo>
                    <a:pt x="267" y="62"/>
                    <a:pt x="247" y="75"/>
                    <a:pt x="229" y="88"/>
                  </a:cubicBezTo>
                  <a:cubicBezTo>
                    <a:pt x="247" y="72"/>
                    <a:pt x="265" y="56"/>
                    <a:pt x="284" y="42"/>
                  </a:cubicBezTo>
                  <a:cubicBezTo>
                    <a:pt x="294" y="34"/>
                    <a:pt x="284" y="17"/>
                    <a:pt x="274" y="25"/>
                  </a:cubicBezTo>
                  <a:cubicBezTo>
                    <a:pt x="217" y="68"/>
                    <a:pt x="163" y="116"/>
                    <a:pt x="105" y="157"/>
                  </a:cubicBezTo>
                  <a:cubicBezTo>
                    <a:pt x="90" y="167"/>
                    <a:pt x="74" y="178"/>
                    <a:pt x="59" y="191"/>
                  </a:cubicBezTo>
                  <a:cubicBezTo>
                    <a:pt x="56" y="192"/>
                    <a:pt x="53" y="193"/>
                    <a:pt x="50" y="194"/>
                  </a:cubicBezTo>
                  <a:cubicBezTo>
                    <a:pt x="55" y="184"/>
                    <a:pt x="61" y="173"/>
                    <a:pt x="69" y="164"/>
                  </a:cubicBezTo>
                  <a:cubicBezTo>
                    <a:pt x="85" y="153"/>
                    <a:pt x="101" y="139"/>
                    <a:pt x="115" y="127"/>
                  </a:cubicBezTo>
                  <a:cubicBezTo>
                    <a:pt x="132" y="113"/>
                    <a:pt x="150" y="100"/>
                    <a:pt x="167" y="86"/>
                  </a:cubicBezTo>
                  <a:cubicBezTo>
                    <a:pt x="196" y="67"/>
                    <a:pt x="226" y="48"/>
                    <a:pt x="251" y="24"/>
                  </a:cubicBezTo>
                  <a:cubicBezTo>
                    <a:pt x="259" y="17"/>
                    <a:pt x="248" y="2"/>
                    <a:pt x="239" y="9"/>
                  </a:cubicBezTo>
                  <a:cubicBezTo>
                    <a:pt x="226" y="19"/>
                    <a:pt x="212" y="29"/>
                    <a:pt x="198" y="39"/>
                  </a:cubicBezTo>
                  <a:cubicBezTo>
                    <a:pt x="205" y="33"/>
                    <a:pt x="211" y="28"/>
                    <a:pt x="217" y="22"/>
                  </a:cubicBezTo>
                  <a:cubicBezTo>
                    <a:pt x="225" y="14"/>
                    <a:pt x="214" y="0"/>
                    <a:pt x="204" y="6"/>
                  </a:cubicBezTo>
                  <a:cubicBezTo>
                    <a:pt x="196" y="10"/>
                    <a:pt x="188" y="15"/>
                    <a:pt x="180" y="20"/>
                  </a:cubicBezTo>
                  <a:cubicBezTo>
                    <a:pt x="181" y="12"/>
                    <a:pt x="173" y="2"/>
                    <a:pt x="164" y="8"/>
                  </a:cubicBezTo>
                  <a:cubicBezTo>
                    <a:pt x="126" y="31"/>
                    <a:pt x="83" y="56"/>
                    <a:pt x="50" y="90"/>
                  </a:cubicBezTo>
                  <a:cubicBezTo>
                    <a:pt x="49" y="90"/>
                    <a:pt x="48" y="91"/>
                    <a:pt x="47" y="92"/>
                  </a:cubicBezTo>
                  <a:cubicBezTo>
                    <a:pt x="61" y="72"/>
                    <a:pt x="84" y="57"/>
                    <a:pt x="100" y="41"/>
                  </a:cubicBezTo>
                  <a:cubicBezTo>
                    <a:pt x="110" y="31"/>
                    <a:pt x="95" y="16"/>
                    <a:pt x="85" y="26"/>
                  </a:cubicBezTo>
                  <a:cubicBezTo>
                    <a:pt x="81" y="28"/>
                    <a:pt x="78" y="31"/>
                    <a:pt x="75" y="34"/>
                  </a:cubicBezTo>
                  <a:cubicBezTo>
                    <a:pt x="76" y="33"/>
                    <a:pt x="77" y="31"/>
                    <a:pt x="78" y="30"/>
                  </a:cubicBezTo>
                  <a:cubicBezTo>
                    <a:pt x="87" y="21"/>
                    <a:pt x="74" y="7"/>
                    <a:pt x="65" y="14"/>
                  </a:cubicBezTo>
                  <a:cubicBezTo>
                    <a:pt x="64" y="6"/>
                    <a:pt x="52" y="1"/>
                    <a:pt x="46" y="10"/>
                  </a:cubicBezTo>
                  <a:cubicBezTo>
                    <a:pt x="40" y="20"/>
                    <a:pt x="35" y="30"/>
                    <a:pt x="32" y="41"/>
                  </a:cubicBezTo>
                  <a:cubicBezTo>
                    <a:pt x="31" y="45"/>
                    <a:pt x="32" y="48"/>
                    <a:pt x="34" y="51"/>
                  </a:cubicBezTo>
                  <a:cubicBezTo>
                    <a:pt x="27" y="61"/>
                    <a:pt x="20" y="71"/>
                    <a:pt x="14" y="81"/>
                  </a:cubicBezTo>
                  <a:cubicBezTo>
                    <a:pt x="10" y="87"/>
                    <a:pt x="13" y="94"/>
                    <a:pt x="18" y="96"/>
                  </a:cubicBezTo>
                  <a:cubicBezTo>
                    <a:pt x="16" y="102"/>
                    <a:pt x="14" y="107"/>
                    <a:pt x="12" y="113"/>
                  </a:cubicBezTo>
                  <a:cubicBezTo>
                    <a:pt x="11" y="120"/>
                    <a:pt x="15" y="125"/>
                    <a:pt x="21" y="126"/>
                  </a:cubicBezTo>
                  <a:cubicBezTo>
                    <a:pt x="18" y="131"/>
                    <a:pt x="16" y="135"/>
                    <a:pt x="14" y="140"/>
                  </a:cubicBezTo>
                  <a:cubicBezTo>
                    <a:pt x="11" y="145"/>
                    <a:pt x="13" y="150"/>
                    <a:pt x="16" y="154"/>
                  </a:cubicBezTo>
                  <a:cubicBezTo>
                    <a:pt x="12" y="160"/>
                    <a:pt x="7" y="168"/>
                    <a:pt x="4" y="175"/>
                  </a:cubicBezTo>
                  <a:cubicBezTo>
                    <a:pt x="0" y="183"/>
                    <a:pt x="6" y="191"/>
                    <a:pt x="15" y="189"/>
                  </a:cubicBezTo>
                  <a:cubicBezTo>
                    <a:pt x="21" y="188"/>
                    <a:pt x="27" y="186"/>
                    <a:pt x="33" y="184"/>
                  </a:cubicBezTo>
                  <a:cubicBezTo>
                    <a:pt x="30" y="191"/>
                    <a:pt x="28" y="199"/>
                    <a:pt x="27" y="207"/>
                  </a:cubicBezTo>
                  <a:cubicBezTo>
                    <a:pt x="26" y="212"/>
                    <a:pt x="29" y="217"/>
                    <a:pt x="33" y="218"/>
                  </a:cubicBezTo>
                  <a:cubicBezTo>
                    <a:pt x="23" y="231"/>
                    <a:pt x="17" y="246"/>
                    <a:pt x="16" y="263"/>
                  </a:cubicBezTo>
                  <a:cubicBezTo>
                    <a:pt x="16" y="265"/>
                    <a:pt x="17" y="267"/>
                    <a:pt x="19" y="269"/>
                  </a:cubicBezTo>
                  <a:cubicBezTo>
                    <a:pt x="12" y="281"/>
                    <a:pt x="8" y="294"/>
                    <a:pt x="8" y="308"/>
                  </a:cubicBezTo>
                  <a:cubicBezTo>
                    <a:pt x="8" y="312"/>
                    <a:pt x="11" y="316"/>
                    <a:pt x="14" y="317"/>
                  </a:cubicBezTo>
                  <a:cubicBezTo>
                    <a:pt x="13" y="320"/>
                    <a:pt x="12" y="323"/>
                    <a:pt x="11" y="327"/>
                  </a:cubicBezTo>
                  <a:cubicBezTo>
                    <a:pt x="9" y="333"/>
                    <a:pt x="13" y="338"/>
                    <a:pt x="19" y="339"/>
                  </a:cubicBezTo>
                  <a:cubicBezTo>
                    <a:pt x="13" y="349"/>
                    <a:pt x="9" y="359"/>
                    <a:pt x="5" y="369"/>
                  </a:cubicBezTo>
                  <a:cubicBezTo>
                    <a:pt x="3" y="377"/>
                    <a:pt x="13" y="386"/>
                    <a:pt x="20" y="381"/>
                  </a:cubicBezTo>
                  <a:cubicBezTo>
                    <a:pt x="16" y="388"/>
                    <a:pt x="13" y="396"/>
                    <a:pt x="11" y="404"/>
                  </a:cubicBezTo>
                  <a:cubicBezTo>
                    <a:pt x="9" y="408"/>
                    <a:pt x="11" y="412"/>
                    <a:pt x="14" y="414"/>
                  </a:cubicBezTo>
                  <a:cubicBezTo>
                    <a:pt x="13" y="415"/>
                    <a:pt x="12" y="416"/>
                    <a:pt x="12" y="418"/>
                  </a:cubicBezTo>
                  <a:cubicBezTo>
                    <a:pt x="7" y="425"/>
                    <a:pt x="15" y="435"/>
                    <a:pt x="23" y="432"/>
                  </a:cubicBezTo>
                  <a:cubicBezTo>
                    <a:pt x="29" y="430"/>
                    <a:pt x="35" y="428"/>
                    <a:pt x="41" y="426"/>
                  </a:cubicBezTo>
                  <a:cubicBezTo>
                    <a:pt x="39" y="429"/>
                    <a:pt x="37" y="433"/>
                    <a:pt x="36" y="436"/>
                  </a:cubicBezTo>
                  <a:cubicBezTo>
                    <a:pt x="34" y="440"/>
                    <a:pt x="34" y="445"/>
                    <a:pt x="36" y="447"/>
                  </a:cubicBezTo>
                  <a:cubicBezTo>
                    <a:pt x="33" y="452"/>
                    <a:pt x="30" y="456"/>
                    <a:pt x="28" y="460"/>
                  </a:cubicBezTo>
                  <a:cubicBezTo>
                    <a:pt x="23" y="468"/>
                    <a:pt x="31" y="478"/>
                    <a:pt x="39" y="475"/>
                  </a:cubicBezTo>
                  <a:cubicBezTo>
                    <a:pt x="52" y="471"/>
                    <a:pt x="65" y="465"/>
                    <a:pt x="76" y="457"/>
                  </a:cubicBezTo>
                  <a:cubicBezTo>
                    <a:pt x="76" y="464"/>
                    <a:pt x="85" y="470"/>
                    <a:pt x="92" y="466"/>
                  </a:cubicBezTo>
                  <a:cubicBezTo>
                    <a:pt x="103" y="460"/>
                    <a:pt x="114" y="454"/>
                    <a:pt x="124" y="448"/>
                  </a:cubicBezTo>
                  <a:cubicBezTo>
                    <a:pt x="126" y="450"/>
                    <a:pt x="129" y="452"/>
                    <a:pt x="132" y="452"/>
                  </a:cubicBezTo>
                  <a:cubicBezTo>
                    <a:pt x="146" y="450"/>
                    <a:pt x="158" y="446"/>
                    <a:pt x="170" y="441"/>
                  </a:cubicBezTo>
                  <a:cubicBezTo>
                    <a:pt x="173" y="443"/>
                    <a:pt x="176" y="444"/>
                    <a:pt x="180" y="443"/>
                  </a:cubicBezTo>
                  <a:cubicBezTo>
                    <a:pt x="195" y="439"/>
                    <a:pt x="209" y="433"/>
                    <a:pt x="222" y="425"/>
                  </a:cubicBezTo>
                  <a:cubicBezTo>
                    <a:pt x="225" y="430"/>
                    <a:pt x="231" y="432"/>
                    <a:pt x="236" y="429"/>
                  </a:cubicBezTo>
                  <a:cubicBezTo>
                    <a:pt x="240" y="427"/>
                    <a:pt x="244" y="424"/>
                    <a:pt x="247" y="422"/>
                  </a:cubicBezTo>
                  <a:cubicBezTo>
                    <a:pt x="249" y="428"/>
                    <a:pt x="255" y="432"/>
                    <a:pt x="260" y="430"/>
                  </a:cubicBezTo>
                  <a:cubicBezTo>
                    <a:pt x="275" y="425"/>
                    <a:pt x="287" y="417"/>
                    <a:pt x="299" y="408"/>
                  </a:cubicBezTo>
                  <a:cubicBezTo>
                    <a:pt x="301" y="412"/>
                    <a:pt x="306" y="415"/>
                    <a:pt x="311" y="414"/>
                  </a:cubicBezTo>
                  <a:cubicBezTo>
                    <a:pt x="331" y="411"/>
                    <a:pt x="350" y="401"/>
                    <a:pt x="369" y="409"/>
                  </a:cubicBezTo>
                  <a:cubicBezTo>
                    <a:pt x="382" y="414"/>
                    <a:pt x="388" y="393"/>
                    <a:pt x="375" y="389"/>
                  </a:cubicBezTo>
                  <a:close/>
                  <a:moveTo>
                    <a:pt x="34" y="163"/>
                  </a:moveTo>
                  <a:cubicBezTo>
                    <a:pt x="37" y="158"/>
                    <a:pt x="40" y="154"/>
                    <a:pt x="43" y="150"/>
                  </a:cubicBezTo>
                  <a:cubicBezTo>
                    <a:pt x="50" y="147"/>
                    <a:pt x="58" y="144"/>
                    <a:pt x="65" y="141"/>
                  </a:cubicBezTo>
                  <a:cubicBezTo>
                    <a:pt x="62" y="143"/>
                    <a:pt x="59" y="146"/>
                    <a:pt x="57" y="149"/>
                  </a:cubicBezTo>
                  <a:cubicBezTo>
                    <a:pt x="49" y="154"/>
                    <a:pt x="42" y="159"/>
                    <a:pt x="34" y="163"/>
                  </a:cubicBezTo>
                  <a:close/>
                  <a:moveTo>
                    <a:pt x="126" y="424"/>
                  </a:moveTo>
                  <a:cubicBezTo>
                    <a:pt x="131" y="418"/>
                    <a:pt x="136" y="412"/>
                    <a:pt x="141" y="406"/>
                  </a:cubicBezTo>
                  <a:cubicBezTo>
                    <a:pt x="142" y="406"/>
                    <a:pt x="142" y="406"/>
                    <a:pt x="142" y="405"/>
                  </a:cubicBezTo>
                  <a:cubicBezTo>
                    <a:pt x="139" y="410"/>
                    <a:pt x="136" y="414"/>
                    <a:pt x="133" y="419"/>
                  </a:cubicBezTo>
                  <a:cubicBezTo>
                    <a:pt x="131" y="421"/>
                    <a:pt x="128" y="422"/>
                    <a:pt x="126" y="424"/>
                  </a:cubicBezTo>
                  <a:close/>
                  <a:moveTo>
                    <a:pt x="207" y="365"/>
                  </a:moveTo>
                  <a:cubicBezTo>
                    <a:pt x="222" y="352"/>
                    <a:pt x="238" y="338"/>
                    <a:pt x="255" y="328"/>
                  </a:cubicBezTo>
                  <a:cubicBezTo>
                    <a:pt x="235" y="346"/>
                    <a:pt x="214" y="363"/>
                    <a:pt x="193" y="379"/>
                  </a:cubicBezTo>
                  <a:cubicBezTo>
                    <a:pt x="198" y="374"/>
                    <a:pt x="202" y="369"/>
                    <a:pt x="207" y="365"/>
                  </a:cubicBezTo>
                  <a:close/>
                  <a:moveTo>
                    <a:pt x="43" y="265"/>
                  </a:moveTo>
                  <a:cubicBezTo>
                    <a:pt x="44" y="265"/>
                    <a:pt x="45" y="265"/>
                    <a:pt x="45" y="264"/>
                  </a:cubicBezTo>
                  <a:cubicBezTo>
                    <a:pt x="42" y="268"/>
                    <a:pt x="40" y="271"/>
                    <a:pt x="37" y="275"/>
                  </a:cubicBezTo>
                  <a:cubicBezTo>
                    <a:pt x="39" y="272"/>
                    <a:pt x="41" y="269"/>
                    <a:pt x="43" y="265"/>
                  </a:cubicBezTo>
                  <a:close/>
                  <a:moveTo>
                    <a:pt x="42" y="303"/>
                  </a:moveTo>
                  <a:cubicBezTo>
                    <a:pt x="45" y="301"/>
                    <a:pt x="48" y="299"/>
                    <a:pt x="51" y="297"/>
                  </a:cubicBezTo>
                  <a:cubicBezTo>
                    <a:pt x="47" y="302"/>
                    <a:pt x="42" y="307"/>
                    <a:pt x="38" y="312"/>
                  </a:cubicBezTo>
                  <a:cubicBezTo>
                    <a:pt x="38" y="312"/>
                    <a:pt x="38" y="312"/>
                    <a:pt x="38" y="312"/>
                  </a:cubicBezTo>
                  <a:cubicBezTo>
                    <a:pt x="39" y="309"/>
                    <a:pt x="41" y="306"/>
                    <a:pt x="42" y="303"/>
                  </a:cubicBezTo>
                  <a:close/>
                  <a:moveTo>
                    <a:pt x="51" y="327"/>
                  </a:moveTo>
                  <a:cubicBezTo>
                    <a:pt x="58" y="323"/>
                    <a:pt x="64" y="319"/>
                    <a:pt x="70" y="314"/>
                  </a:cubicBezTo>
                  <a:cubicBezTo>
                    <a:pt x="62" y="322"/>
                    <a:pt x="53" y="330"/>
                    <a:pt x="43" y="337"/>
                  </a:cubicBezTo>
                  <a:cubicBezTo>
                    <a:pt x="46" y="334"/>
                    <a:pt x="48" y="331"/>
                    <a:pt x="51" y="327"/>
                  </a:cubicBezTo>
                  <a:close/>
                  <a:moveTo>
                    <a:pt x="156" y="243"/>
                  </a:moveTo>
                  <a:cubicBezTo>
                    <a:pt x="154" y="244"/>
                    <a:pt x="152" y="246"/>
                    <a:pt x="150" y="247"/>
                  </a:cubicBezTo>
                  <a:cubicBezTo>
                    <a:pt x="135" y="258"/>
                    <a:pt x="120" y="270"/>
                    <a:pt x="106" y="283"/>
                  </a:cubicBezTo>
                  <a:cubicBezTo>
                    <a:pt x="117" y="272"/>
                    <a:pt x="128" y="261"/>
                    <a:pt x="140" y="253"/>
                  </a:cubicBezTo>
                  <a:cubicBezTo>
                    <a:pt x="151" y="244"/>
                    <a:pt x="162" y="236"/>
                    <a:pt x="173" y="228"/>
                  </a:cubicBezTo>
                  <a:cubicBezTo>
                    <a:pt x="168" y="233"/>
                    <a:pt x="162" y="238"/>
                    <a:pt x="156" y="243"/>
                  </a:cubicBezTo>
                  <a:close/>
                  <a:moveTo>
                    <a:pt x="91" y="245"/>
                  </a:moveTo>
                  <a:cubicBezTo>
                    <a:pt x="109" y="229"/>
                    <a:pt x="128" y="214"/>
                    <a:pt x="146" y="201"/>
                  </a:cubicBezTo>
                  <a:cubicBezTo>
                    <a:pt x="152" y="196"/>
                    <a:pt x="159" y="192"/>
                    <a:pt x="165" y="188"/>
                  </a:cubicBezTo>
                  <a:cubicBezTo>
                    <a:pt x="140" y="207"/>
                    <a:pt x="116" y="226"/>
                    <a:pt x="91" y="245"/>
                  </a:cubicBezTo>
                  <a:close/>
                  <a:moveTo>
                    <a:pt x="44" y="236"/>
                  </a:moveTo>
                  <a:cubicBezTo>
                    <a:pt x="49" y="226"/>
                    <a:pt x="57" y="217"/>
                    <a:pt x="67" y="209"/>
                  </a:cubicBezTo>
                  <a:cubicBezTo>
                    <a:pt x="74" y="206"/>
                    <a:pt x="80" y="203"/>
                    <a:pt x="87" y="199"/>
                  </a:cubicBezTo>
                  <a:cubicBezTo>
                    <a:pt x="72" y="210"/>
                    <a:pt x="57" y="222"/>
                    <a:pt x="44" y="236"/>
                  </a:cubicBezTo>
                  <a:close/>
                </a:path>
              </a:pathLst>
            </a:custGeom>
            <a:solidFill>
              <a:srgbClr val="9ADD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solidFill>
                  <a:prstClr val="black"/>
                </a:solidFill>
              </a:endParaRPr>
            </a:p>
          </p:txBody>
        </p:sp>
        <p:sp>
          <p:nvSpPr>
            <p:cNvPr id="12356" name="Freeform 25">
              <a:extLst>
                <a:ext uri="{FF2B5EF4-FFF2-40B4-BE49-F238E27FC236}">
                  <a16:creationId xmlns="" xmlns:a16="http://schemas.microsoft.com/office/drawing/2014/main" id="{03B7A8F8-0DB6-4065-BF7D-619AA60B5843}"/>
                </a:ext>
              </a:extLst>
            </p:cNvPr>
            <p:cNvSpPr>
              <a:spLocks/>
            </p:cNvSpPr>
            <p:nvPr/>
          </p:nvSpPr>
          <p:spPr bwMode="auto">
            <a:xfrm>
              <a:off x="10004348" y="2027764"/>
              <a:ext cx="1132973" cy="477260"/>
            </a:xfrm>
            <a:custGeom>
              <a:avLst/>
              <a:gdLst>
                <a:gd name="T0" fmla="*/ 2147483646 w 231"/>
                <a:gd name="T1" fmla="*/ 2147483646 h 97"/>
                <a:gd name="T2" fmla="*/ 2147483646 w 231"/>
                <a:gd name="T3" fmla="*/ 2147483646 h 97"/>
                <a:gd name="T4" fmla="*/ 2147483646 w 231"/>
                <a:gd name="T5" fmla="*/ 2147483646 h 97"/>
                <a:gd name="T6" fmla="*/ 2147483646 w 231"/>
                <a:gd name="T7" fmla="*/ 2147483646 h 97"/>
                <a:gd name="T8" fmla="*/ 2147483646 w 231"/>
                <a:gd name="T9" fmla="*/ 2147483646 h 97"/>
                <a:gd name="T10" fmla="*/ 2147483646 w 231"/>
                <a:gd name="T11" fmla="*/ 2147483646 h 97"/>
                <a:gd name="T12" fmla="*/ 2147483646 w 231"/>
                <a:gd name="T13" fmla="*/ 2147483646 h 97"/>
                <a:gd name="T14" fmla="*/ 2147483646 w 231"/>
                <a:gd name="T15" fmla="*/ 2147483646 h 97"/>
                <a:gd name="T16" fmla="*/ 2147483646 w 231"/>
                <a:gd name="T17" fmla="*/ 2147483646 h 97"/>
                <a:gd name="T18" fmla="*/ 2147483646 w 231"/>
                <a:gd name="T19" fmla="*/ 2147483646 h 97"/>
                <a:gd name="T20" fmla="*/ 2147483646 w 231"/>
                <a:gd name="T21" fmla="*/ 2147483646 h 97"/>
                <a:gd name="T22" fmla="*/ 2147483646 w 231"/>
                <a:gd name="T23" fmla="*/ 2147483646 h 97"/>
                <a:gd name="T24" fmla="*/ 2147483646 w 231"/>
                <a:gd name="T25" fmla="*/ 2147483646 h 97"/>
                <a:gd name="T26" fmla="*/ 2147483646 w 231"/>
                <a:gd name="T27" fmla="*/ 2147483646 h 97"/>
                <a:gd name="T28" fmla="*/ 2147483646 w 231"/>
                <a:gd name="T29" fmla="*/ 2147483646 h 97"/>
                <a:gd name="T30" fmla="*/ 2147483646 w 231"/>
                <a:gd name="T31" fmla="*/ 2147483646 h 97"/>
                <a:gd name="T32" fmla="*/ 2147483646 w 231"/>
                <a:gd name="T33" fmla="*/ 2147483646 h 97"/>
                <a:gd name="T34" fmla="*/ 2147483646 w 231"/>
                <a:gd name="T35" fmla="*/ 2147483646 h 97"/>
                <a:gd name="T36" fmla="*/ 2147483646 w 231"/>
                <a:gd name="T37" fmla="*/ 2147483646 h 97"/>
                <a:gd name="T38" fmla="*/ 2147483646 w 231"/>
                <a:gd name="T39" fmla="*/ 2147483646 h 97"/>
                <a:gd name="T40" fmla="*/ 2147483646 w 231"/>
                <a:gd name="T41" fmla="*/ 2147483646 h 97"/>
                <a:gd name="T42" fmla="*/ 2147483646 w 231"/>
                <a:gd name="T43" fmla="*/ 2147483646 h 97"/>
                <a:gd name="T44" fmla="*/ 2147483646 w 231"/>
                <a:gd name="T45" fmla="*/ 2147483646 h 97"/>
                <a:gd name="T46" fmla="*/ 2147483646 w 231"/>
                <a:gd name="T47" fmla="*/ 2147483646 h 97"/>
                <a:gd name="T48" fmla="*/ 2147483646 w 231"/>
                <a:gd name="T49" fmla="*/ 2147483646 h 97"/>
                <a:gd name="T50" fmla="*/ 2147483646 w 231"/>
                <a:gd name="T51" fmla="*/ 2147483646 h 97"/>
                <a:gd name="T52" fmla="*/ 2147483646 w 231"/>
                <a:gd name="T53" fmla="*/ 2147483646 h 97"/>
                <a:gd name="T54" fmla="*/ 2147483646 w 231"/>
                <a:gd name="T55" fmla="*/ 2147483646 h 97"/>
                <a:gd name="T56" fmla="*/ 2147483646 w 231"/>
                <a:gd name="T57" fmla="*/ 2147483646 h 97"/>
                <a:gd name="T58" fmla="*/ 2147483646 w 231"/>
                <a:gd name="T59" fmla="*/ 2147483646 h 97"/>
                <a:gd name="T60" fmla="*/ 2147483646 w 231"/>
                <a:gd name="T61" fmla="*/ 2147483646 h 97"/>
                <a:gd name="T62" fmla="*/ 2147483646 w 231"/>
                <a:gd name="T63" fmla="*/ 2147483646 h 97"/>
                <a:gd name="T64" fmla="*/ 2147483646 w 231"/>
                <a:gd name="T65" fmla="*/ 2147483646 h 97"/>
                <a:gd name="T66" fmla="*/ 2147483646 w 231"/>
                <a:gd name="T67" fmla="*/ 2147483646 h 97"/>
                <a:gd name="T68" fmla="*/ 2147483646 w 231"/>
                <a:gd name="T69" fmla="*/ 2147483646 h 97"/>
                <a:gd name="T70" fmla="*/ 2147483646 w 231"/>
                <a:gd name="T71" fmla="*/ 2147483646 h 9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31" h="97">
                  <a:moveTo>
                    <a:pt x="220" y="50"/>
                  </a:moveTo>
                  <a:cubicBezTo>
                    <a:pt x="202" y="50"/>
                    <a:pt x="187" y="43"/>
                    <a:pt x="173" y="45"/>
                  </a:cubicBezTo>
                  <a:cubicBezTo>
                    <a:pt x="174" y="42"/>
                    <a:pt x="174" y="40"/>
                    <a:pt x="175" y="37"/>
                  </a:cubicBezTo>
                  <a:cubicBezTo>
                    <a:pt x="177" y="32"/>
                    <a:pt x="174" y="28"/>
                    <a:pt x="170" y="26"/>
                  </a:cubicBezTo>
                  <a:cubicBezTo>
                    <a:pt x="172" y="22"/>
                    <a:pt x="174" y="18"/>
                    <a:pt x="175" y="13"/>
                  </a:cubicBezTo>
                  <a:cubicBezTo>
                    <a:pt x="177" y="5"/>
                    <a:pt x="169" y="0"/>
                    <a:pt x="162" y="3"/>
                  </a:cubicBezTo>
                  <a:cubicBezTo>
                    <a:pt x="158" y="5"/>
                    <a:pt x="153" y="8"/>
                    <a:pt x="149" y="11"/>
                  </a:cubicBezTo>
                  <a:cubicBezTo>
                    <a:pt x="146" y="10"/>
                    <a:pt x="144" y="9"/>
                    <a:pt x="141" y="11"/>
                  </a:cubicBezTo>
                  <a:cubicBezTo>
                    <a:pt x="137" y="13"/>
                    <a:pt x="133" y="16"/>
                    <a:pt x="129" y="18"/>
                  </a:cubicBezTo>
                  <a:cubicBezTo>
                    <a:pt x="129" y="18"/>
                    <a:pt x="128" y="18"/>
                    <a:pt x="127" y="18"/>
                  </a:cubicBezTo>
                  <a:cubicBezTo>
                    <a:pt x="122" y="20"/>
                    <a:pt x="116" y="22"/>
                    <a:pt x="111" y="24"/>
                  </a:cubicBezTo>
                  <a:cubicBezTo>
                    <a:pt x="112" y="23"/>
                    <a:pt x="113" y="23"/>
                    <a:pt x="114" y="22"/>
                  </a:cubicBezTo>
                  <a:cubicBezTo>
                    <a:pt x="120" y="17"/>
                    <a:pt x="113" y="5"/>
                    <a:pt x="105" y="8"/>
                  </a:cubicBezTo>
                  <a:cubicBezTo>
                    <a:pt x="97" y="12"/>
                    <a:pt x="87" y="15"/>
                    <a:pt x="78" y="20"/>
                  </a:cubicBezTo>
                  <a:cubicBezTo>
                    <a:pt x="76" y="18"/>
                    <a:pt x="74" y="18"/>
                    <a:pt x="71" y="19"/>
                  </a:cubicBezTo>
                  <a:cubicBezTo>
                    <a:pt x="63" y="21"/>
                    <a:pt x="56" y="24"/>
                    <a:pt x="49" y="27"/>
                  </a:cubicBezTo>
                  <a:cubicBezTo>
                    <a:pt x="50" y="26"/>
                    <a:pt x="50" y="26"/>
                    <a:pt x="51" y="25"/>
                  </a:cubicBezTo>
                  <a:cubicBezTo>
                    <a:pt x="52" y="24"/>
                    <a:pt x="52" y="24"/>
                    <a:pt x="52" y="24"/>
                  </a:cubicBezTo>
                  <a:cubicBezTo>
                    <a:pt x="53" y="23"/>
                    <a:pt x="53" y="22"/>
                    <a:pt x="54" y="21"/>
                  </a:cubicBezTo>
                  <a:cubicBezTo>
                    <a:pt x="55" y="20"/>
                    <a:pt x="56" y="18"/>
                    <a:pt x="58" y="17"/>
                  </a:cubicBezTo>
                  <a:cubicBezTo>
                    <a:pt x="61" y="11"/>
                    <a:pt x="55" y="6"/>
                    <a:pt x="50" y="7"/>
                  </a:cubicBezTo>
                  <a:cubicBezTo>
                    <a:pt x="32" y="10"/>
                    <a:pt x="16" y="18"/>
                    <a:pt x="4" y="32"/>
                  </a:cubicBezTo>
                  <a:cubicBezTo>
                    <a:pt x="0" y="37"/>
                    <a:pt x="2" y="43"/>
                    <a:pt x="7" y="44"/>
                  </a:cubicBezTo>
                  <a:cubicBezTo>
                    <a:pt x="6" y="48"/>
                    <a:pt x="7" y="53"/>
                    <a:pt x="10" y="55"/>
                  </a:cubicBezTo>
                  <a:cubicBezTo>
                    <a:pt x="7" y="59"/>
                    <a:pt x="4" y="63"/>
                    <a:pt x="2" y="68"/>
                  </a:cubicBezTo>
                  <a:cubicBezTo>
                    <a:pt x="0" y="72"/>
                    <a:pt x="2" y="79"/>
                    <a:pt x="6" y="80"/>
                  </a:cubicBezTo>
                  <a:cubicBezTo>
                    <a:pt x="5" y="85"/>
                    <a:pt x="8" y="91"/>
                    <a:pt x="14" y="91"/>
                  </a:cubicBezTo>
                  <a:cubicBezTo>
                    <a:pt x="19" y="91"/>
                    <a:pt x="24" y="91"/>
                    <a:pt x="29" y="90"/>
                  </a:cubicBezTo>
                  <a:cubicBezTo>
                    <a:pt x="30" y="92"/>
                    <a:pt x="31" y="93"/>
                    <a:pt x="33" y="94"/>
                  </a:cubicBezTo>
                  <a:cubicBezTo>
                    <a:pt x="49" y="97"/>
                    <a:pt x="65" y="92"/>
                    <a:pt x="79" y="85"/>
                  </a:cubicBezTo>
                  <a:cubicBezTo>
                    <a:pt x="81" y="88"/>
                    <a:pt x="85" y="89"/>
                    <a:pt x="89" y="89"/>
                  </a:cubicBezTo>
                  <a:cubicBezTo>
                    <a:pt x="101" y="87"/>
                    <a:pt x="114" y="82"/>
                    <a:pt x="125" y="75"/>
                  </a:cubicBezTo>
                  <a:cubicBezTo>
                    <a:pt x="132" y="82"/>
                    <a:pt x="143" y="77"/>
                    <a:pt x="152" y="68"/>
                  </a:cubicBezTo>
                  <a:cubicBezTo>
                    <a:pt x="155" y="71"/>
                    <a:pt x="161" y="71"/>
                    <a:pt x="165" y="68"/>
                  </a:cubicBezTo>
                  <a:cubicBezTo>
                    <a:pt x="179" y="56"/>
                    <a:pt x="202" y="69"/>
                    <a:pt x="220" y="67"/>
                  </a:cubicBezTo>
                  <a:cubicBezTo>
                    <a:pt x="230" y="66"/>
                    <a:pt x="231" y="50"/>
                    <a:pt x="220" y="5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solidFill>
                  <a:prstClr val="black"/>
                </a:solidFill>
              </a:endParaRPr>
            </a:p>
          </p:txBody>
        </p:sp>
        <p:sp>
          <p:nvSpPr>
            <p:cNvPr id="12357" name="Freeform 36">
              <a:extLst>
                <a:ext uri="{FF2B5EF4-FFF2-40B4-BE49-F238E27FC236}">
                  <a16:creationId xmlns="" xmlns:a16="http://schemas.microsoft.com/office/drawing/2014/main" id="{3B68F354-884A-486E-B64C-C526704388C3}"/>
                </a:ext>
              </a:extLst>
            </p:cNvPr>
            <p:cNvSpPr>
              <a:spLocks noEditPoints="1"/>
            </p:cNvSpPr>
            <p:nvPr/>
          </p:nvSpPr>
          <p:spPr bwMode="auto">
            <a:xfrm>
              <a:off x="9404662" y="1758008"/>
              <a:ext cx="2106169" cy="2382149"/>
            </a:xfrm>
            <a:custGeom>
              <a:avLst/>
              <a:gdLst>
                <a:gd name="T0" fmla="*/ 2147483646 w 429"/>
                <a:gd name="T1" fmla="*/ 2147483646 h 485"/>
                <a:gd name="T2" fmla="*/ 2147483646 w 429"/>
                <a:gd name="T3" fmla="*/ 2147483646 h 485"/>
                <a:gd name="T4" fmla="*/ 2147483646 w 429"/>
                <a:gd name="T5" fmla="*/ 2147483646 h 485"/>
                <a:gd name="T6" fmla="*/ 2147483646 w 429"/>
                <a:gd name="T7" fmla="*/ 2147483646 h 485"/>
                <a:gd name="T8" fmla="*/ 2147483646 w 429"/>
                <a:gd name="T9" fmla="*/ 2147483646 h 485"/>
                <a:gd name="T10" fmla="*/ 2147483646 w 429"/>
                <a:gd name="T11" fmla="*/ 2147483646 h 485"/>
                <a:gd name="T12" fmla="*/ 2147483646 w 429"/>
                <a:gd name="T13" fmla="*/ 2147483646 h 485"/>
                <a:gd name="T14" fmla="*/ 2147483646 w 429"/>
                <a:gd name="T15" fmla="*/ 2147483646 h 485"/>
                <a:gd name="T16" fmla="*/ 2147483646 w 429"/>
                <a:gd name="T17" fmla="*/ 2147483646 h 485"/>
                <a:gd name="T18" fmla="*/ 2147483646 w 429"/>
                <a:gd name="T19" fmla="*/ 2147483646 h 485"/>
                <a:gd name="T20" fmla="*/ 2147483646 w 429"/>
                <a:gd name="T21" fmla="*/ 2147483646 h 485"/>
                <a:gd name="T22" fmla="*/ 2147483646 w 429"/>
                <a:gd name="T23" fmla="*/ 2147483646 h 485"/>
                <a:gd name="T24" fmla="*/ 2147483646 w 429"/>
                <a:gd name="T25" fmla="*/ 2147483646 h 485"/>
                <a:gd name="T26" fmla="*/ 2147483646 w 429"/>
                <a:gd name="T27" fmla="*/ 2147483646 h 485"/>
                <a:gd name="T28" fmla="*/ 2147483646 w 429"/>
                <a:gd name="T29" fmla="*/ 2147483646 h 485"/>
                <a:gd name="T30" fmla="*/ 2147483646 w 429"/>
                <a:gd name="T31" fmla="*/ 2147483646 h 485"/>
                <a:gd name="T32" fmla="*/ 2147483646 w 429"/>
                <a:gd name="T33" fmla="*/ 2147483646 h 485"/>
                <a:gd name="T34" fmla="*/ 2147483646 w 429"/>
                <a:gd name="T35" fmla="*/ 2147483646 h 485"/>
                <a:gd name="T36" fmla="*/ 2147483646 w 429"/>
                <a:gd name="T37" fmla="*/ 2147483646 h 485"/>
                <a:gd name="T38" fmla="*/ 2147483646 w 429"/>
                <a:gd name="T39" fmla="*/ 2147483646 h 485"/>
                <a:gd name="T40" fmla="*/ 2147483646 w 429"/>
                <a:gd name="T41" fmla="*/ 2147483646 h 485"/>
                <a:gd name="T42" fmla="*/ 2147483646 w 429"/>
                <a:gd name="T43" fmla="*/ 2147483646 h 485"/>
                <a:gd name="T44" fmla="*/ 2147483646 w 429"/>
                <a:gd name="T45" fmla="*/ 2147483646 h 485"/>
                <a:gd name="T46" fmla="*/ 2147483646 w 429"/>
                <a:gd name="T47" fmla="*/ 2147483646 h 485"/>
                <a:gd name="T48" fmla="*/ 2147483646 w 429"/>
                <a:gd name="T49" fmla="*/ 2147483646 h 485"/>
                <a:gd name="T50" fmla="*/ 2147483646 w 429"/>
                <a:gd name="T51" fmla="*/ 2147483646 h 485"/>
                <a:gd name="T52" fmla="*/ 2147483646 w 429"/>
                <a:gd name="T53" fmla="*/ 2147483646 h 485"/>
                <a:gd name="T54" fmla="*/ 2147483646 w 429"/>
                <a:gd name="T55" fmla="*/ 2147483646 h 485"/>
                <a:gd name="T56" fmla="*/ 2147483646 w 429"/>
                <a:gd name="T57" fmla="*/ 2147483646 h 485"/>
                <a:gd name="T58" fmla="*/ 2147483646 w 429"/>
                <a:gd name="T59" fmla="*/ 2147483646 h 485"/>
                <a:gd name="T60" fmla="*/ 2147483646 w 429"/>
                <a:gd name="T61" fmla="*/ 2147483646 h 485"/>
                <a:gd name="T62" fmla="*/ 2147483646 w 429"/>
                <a:gd name="T63" fmla="*/ 2147483646 h 485"/>
                <a:gd name="T64" fmla="*/ 2147483646 w 429"/>
                <a:gd name="T65" fmla="*/ 2147483646 h 485"/>
                <a:gd name="T66" fmla="*/ 2147483646 w 429"/>
                <a:gd name="T67" fmla="*/ 2147483646 h 485"/>
                <a:gd name="T68" fmla="*/ 2147483646 w 429"/>
                <a:gd name="T69" fmla="*/ 2147483646 h 485"/>
                <a:gd name="T70" fmla="*/ 2147483646 w 429"/>
                <a:gd name="T71" fmla="*/ 2147483646 h 485"/>
                <a:gd name="T72" fmla="*/ 2147483646 w 429"/>
                <a:gd name="T73" fmla="*/ 2147483646 h 485"/>
                <a:gd name="T74" fmla="*/ 2147483646 w 429"/>
                <a:gd name="T75" fmla="*/ 2147483646 h 485"/>
                <a:gd name="T76" fmla="*/ 2147483646 w 429"/>
                <a:gd name="T77" fmla="*/ 2147483646 h 485"/>
                <a:gd name="T78" fmla="*/ 2147483646 w 429"/>
                <a:gd name="T79" fmla="*/ 2147483646 h 485"/>
                <a:gd name="T80" fmla="*/ 2147483646 w 429"/>
                <a:gd name="T81" fmla="*/ 2147483646 h 485"/>
                <a:gd name="T82" fmla="*/ 2147483646 w 429"/>
                <a:gd name="T83" fmla="*/ 2147483646 h 485"/>
                <a:gd name="T84" fmla="*/ 2147483646 w 429"/>
                <a:gd name="T85" fmla="*/ 2147483646 h 485"/>
                <a:gd name="T86" fmla="*/ 2147483646 w 429"/>
                <a:gd name="T87" fmla="*/ 2147483646 h 485"/>
                <a:gd name="T88" fmla="*/ 2147483646 w 429"/>
                <a:gd name="T89" fmla="*/ 2147483646 h 485"/>
                <a:gd name="T90" fmla="*/ 2147483646 w 429"/>
                <a:gd name="T91" fmla="*/ 2147483646 h 485"/>
                <a:gd name="T92" fmla="*/ 2147483646 w 429"/>
                <a:gd name="T93" fmla="*/ 2147483646 h 485"/>
                <a:gd name="T94" fmla="*/ 2147483646 w 429"/>
                <a:gd name="T95" fmla="*/ 2147483646 h 485"/>
                <a:gd name="T96" fmla="*/ 2147483646 w 429"/>
                <a:gd name="T97" fmla="*/ 2147483646 h 485"/>
                <a:gd name="T98" fmla="*/ 2147483646 w 429"/>
                <a:gd name="T99" fmla="*/ 2147483646 h 485"/>
                <a:gd name="T100" fmla="*/ 2147483646 w 429"/>
                <a:gd name="T101" fmla="*/ 2147483646 h 48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429" h="485">
                  <a:moveTo>
                    <a:pt x="419" y="422"/>
                  </a:moveTo>
                  <a:cubicBezTo>
                    <a:pt x="423" y="395"/>
                    <a:pt x="418" y="364"/>
                    <a:pt x="416" y="337"/>
                  </a:cubicBezTo>
                  <a:cubicBezTo>
                    <a:pt x="412" y="301"/>
                    <a:pt x="408" y="265"/>
                    <a:pt x="402" y="229"/>
                  </a:cubicBezTo>
                  <a:cubicBezTo>
                    <a:pt x="396" y="190"/>
                    <a:pt x="389" y="152"/>
                    <a:pt x="382" y="114"/>
                  </a:cubicBezTo>
                  <a:cubicBezTo>
                    <a:pt x="376" y="81"/>
                    <a:pt x="371" y="46"/>
                    <a:pt x="361" y="14"/>
                  </a:cubicBezTo>
                  <a:cubicBezTo>
                    <a:pt x="364" y="11"/>
                    <a:pt x="363" y="6"/>
                    <a:pt x="359" y="5"/>
                  </a:cubicBezTo>
                  <a:cubicBezTo>
                    <a:pt x="337" y="0"/>
                    <a:pt x="310" y="5"/>
                    <a:pt x="287" y="7"/>
                  </a:cubicBezTo>
                  <a:cubicBezTo>
                    <a:pt x="259" y="10"/>
                    <a:pt x="230" y="13"/>
                    <a:pt x="201" y="17"/>
                  </a:cubicBezTo>
                  <a:cubicBezTo>
                    <a:pt x="173" y="21"/>
                    <a:pt x="145" y="24"/>
                    <a:pt x="117" y="26"/>
                  </a:cubicBezTo>
                  <a:cubicBezTo>
                    <a:pt x="104" y="28"/>
                    <a:pt x="90" y="28"/>
                    <a:pt x="77" y="28"/>
                  </a:cubicBezTo>
                  <a:cubicBezTo>
                    <a:pt x="67" y="29"/>
                    <a:pt x="59" y="27"/>
                    <a:pt x="50" y="31"/>
                  </a:cubicBezTo>
                  <a:cubicBezTo>
                    <a:pt x="48" y="32"/>
                    <a:pt x="48" y="35"/>
                    <a:pt x="50" y="36"/>
                  </a:cubicBezTo>
                  <a:cubicBezTo>
                    <a:pt x="51" y="36"/>
                    <a:pt x="51" y="37"/>
                    <a:pt x="52" y="37"/>
                  </a:cubicBezTo>
                  <a:cubicBezTo>
                    <a:pt x="50" y="56"/>
                    <a:pt x="49" y="74"/>
                    <a:pt x="48" y="93"/>
                  </a:cubicBezTo>
                  <a:cubicBezTo>
                    <a:pt x="39" y="92"/>
                    <a:pt x="29" y="93"/>
                    <a:pt x="21" y="97"/>
                  </a:cubicBezTo>
                  <a:cubicBezTo>
                    <a:pt x="21" y="97"/>
                    <a:pt x="20" y="96"/>
                    <a:pt x="20" y="96"/>
                  </a:cubicBezTo>
                  <a:cubicBezTo>
                    <a:pt x="16" y="81"/>
                    <a:pt x="34" y="74"/>
                    <a:pt x="44" y="72"/>
                  </a:cubicBezTo>
                  <a:cubicBezTo>
                    <a:pt x="49" y="70"/>
                    <a:pt x="48" y="62"/>
                    <a:pt x="43" y="62"/>
                  </a:cubicBezTo>
                  <a:cubicBezTo>
                    <a:pt x="23" y="65"/>
                    <a:pt x="3" y="78"/>
                    <a:pt x="10" y="101"/>
                  </a:cubicBezTo>
                  <a:cubicBezTo>
                    <a:pt x="10" y="102"/>
                    <a:pt x="11" y="103"/>
                    <a:pt x="11" y="104"/>
                  </a:cubicBezTo>
                  <a:cubicBezTo>
                    <a:pt x="6" y="109"/>
                    <a:pt x="2" y="116"/>
                    <a:pt x="1" y="124"/>
                  </a:cubicBezTo>
                  <a:cubicBezTo>
                    <a:pt x="0" y="136"/>
                    <a:pt x="4" y="145"/>
                    <a:pt x="11" y="151"/>
                  </a:cubicBezTo>
                  <a:cubicBezTo>
                    <a:pt x="4" y="161"/>
                    <a:pt x="2" y="173"/>
                    <a:pt x="8" y="187"/>
                  </a:cubicBezTo>
                  <a:cubicBezTo>
                    <a:pt x="10" y="192"/>
                    <a:pt x="13" y="196"/>
                    <a:pt x="15" y="199"/>
                  </a:cubicBezTo>
                  <a:cubicBezTo>
                    <a:pt x="12" y="205"/>
                    <a:pt x="10" y="212"/>
                    <a:pt x="11" y="221"/>
                  </a:cubicBezTo>
                  <a:cubicBezTo>
                    <a:pt x="12" y="230"/>
                    <a:pt x="16" y="237"/>
                    <a:pt x="21" y="241"/>
                  </a:cubicBezTo>
                  <a:cubicBezTo>
                    <a:pt x="10" y="255"/>
                    <a:pt x="10" y="280"/>
                    <a:pt x="23" y="292"/>
                  </a:cubicBezTo>
                  <a:cubicBezTo>
                    <a:pt x="18" y="298"/>
                    <a:pt x="15" y="305"/>
                    <a:pt x="14" y="314"/>
                  </a:cubicBezTo>
                  <a:cubicBezTo>
                    <a:pt x="14" y="327"/>
                    <a:pt x="19" y="336"/>
                    <a:pt x="27" y="342"/>
                  </a:cubicBezTo>
                  <a:cubicBezTo>
                    <a:pt x="23" y="347"/>
                    <a:pt x="20" y="354"/>
                    <a:pt x="19" y="361"/>
                  </a:cubicBezTo>
                  <a:cubicBezTo>
                    <a:pt x="16" y="375"/>
                    <a:pt x="20" y="386"/>
                    <a:pt x="28" y="392"/>
                  </a:cubicBezTo>
                  <a:cubicBezTo>
                    <a:pt x="24" y="399"/>
                    <a:pt x="21" y="408"/>
                    <a:pt x="21" y="419"/>
                  </a:cubicBezTo>
                  <a:cubicBezTo>
                    <a:pt x="21" y="428"/>
                    <a:pt x="21" y="436"/>
                    <a:pt x="30" y="439"/>
                  </a:cubicBezTo>
                  <a:cubicBezTo>
                    <a:pt x="34" y="440"/>
                    <a:pt x="39" y="438"/>
                    <a:pt x="43" y="437"/>
                  </a:cubicBezTo>
                  <a:cubicBezTo>
                    <a:pt x="45" y="436"/>
                    <a:pt x="47" y="435"/>
                    <a:pt x="50" y="434"/>
                  </a:cubicBezTo>
                  <a:cubicBezTo>
                    <a:pt x="50" y="434"/>
                    <a:pt x="50" y="434"/>
                    <a:pt x="50" y="434"/>
                  </a:cubicBezTo>
                  <a:cubicBezTo>
                    <a:pt x="51" y="436"/>
                    <a:pt x="54" y="437"/>
                    <a:pt x="56" y="437"/>
                  </a:cubicBezTo>
                  <a:cubicBezTo>
                    <a:pt x="57" y="445"/>
                    <a:pt x="58" y="453"/>
                    <a:pt x="59" y="462"/>
                  </a:cubicBezTo>
                  <a:cubicBezTo>
                    <a:pt x="55" y="465"/>
                    <a:pt x="52" y="468"/>
                    <a:pt x="49" y="472"/>
                  </a:cubicBezTo>
                  <a:cubicBezTo>
                    <a:pt x="47" y="474"/>
                    <a:pt x="50" y="478"/>
                    <a:pt x="53" y="476"/>
                  </a:cubicBezTo>
                  <a:cubicBezTo>
                    <a:pt x="55" y="474"/>
                    <a:pt x="56" y="472"/>
                    <a:pt x="58" y="470"/>
                  </a:cubicBezTo>
                  <a:cubicBezTo>
                    <a:pt x="64" y="473"/>
                    <a:pt x="71" y="475"/>
                    <a:pt x="78" y="477"/>
                  </a:cubicBezTo>
                  <a:cubicBezTo>
                    <a:pt x="79" y="478"/>
                    <a:pt x="80" y="479"/>
                    <a:pt x="81" y="478"/>
                  </a:cubicBezTo>
                  <a:cubicBezTo>
                    <a:pt x="82" y="478"/>
                    <a:pt x="82" y="478"/>
                    <a:pt x="82" y="478"/>
                  </a:cubicBezTo>
                  <a:cubicBezTo>
                    <a:pt x="126" y="485"/>
                    <a:pt x="177" y="470"/>
                    <a:pt x="217" y="462"/>
                  </a:cubicBezTo>
                  <a:cubicBezTo>
                    <a:pt x="284" y="450"/>
                    <a:pt x="353" y="445"/>
                    <a:pt x="421" y="435"/>
                  </a:cubicBezTo>
                  <a:cubicBezTo>
                    <a:pt x="429" y="434"/>
                    <a:pt x="426" y="423"/>
                    <a:pt x="419" y="422"/>
                  </a:cubicBezTo>
                  <a:close/>
                  <a:moveTo>
                    <a:pt x="49" y="231"/>
                  </a:moveTo>
                  <a:cubicBezTo>
                    <a:pt x="42" y="230"/>
                    <a:pt x="36" y="231"/>
                    <a:pt x="31" y="233"/>
                  </a:cubicBezTo>
                  <a:cubicBezTo>
                    <a:pt x="25" y="227"/>
                    <a:pt x="22" y="216"/>
                    <a:pt x="26" y="207"/>
                  </a:cubicBezTo>
                  <a:cubicBezTo>
                    <a:pt x="33" y="210"/>
                    <a:pt x="41" y="210"/>
                    <a:pt x="48" y="206"/>
                  </a:cubicBezTo>
                  <a:cubicBezTo>
                    <a:pt x="48" y="214"/>
                    <a:pt x="49" y="223"/>
                    <a:pt x="49" y="231"/>
                  </a:cubicBezTo>
                  <a:close/>
                  <a:moveTo>
                    <a:pt x="13" y="127"/>
                  </a:moveTo>
                  <a:cubicBezTo>
                    <a:pt x="13" y="121"/>
                    <a:pt x="15" y="116"/>
                    <a:pt x="18" y="113"/>
                  </a:cubicBezTo>
                  <a:cubicBezTo>
                    <a:pt x="27" y="118"/>
                    <a:pt x="39" y="115"/>
                    <a:pt x="48" y="109"/>
                  </a:cubicBezTo>
                  <a:cubicBezTo>
                    <a:pt x="48" y="117"/>
                    <a:pt x="48" y="125"/>
                    <a:pt x="48" y="133"/>
                  </a:cubicBezTo>
                  <a:cubicBezTo>
                    <a:pt x="47" y="133"/>
                    <a:pt x="47" y="133"/>
                    <a:pt x="47" y="133"/>
                  </a:cubicBezTo>
                  <a:cubicBezTo>
                    <a:pt x="36" y="134"/>
                    <a:pt x="26" y="138"/>
                    <a:pt x="19" y="143"/>
                  </a:cubicBezTo>
                  <a:cubicBezTo>
                    <a:pt x="15" y="140"/>
                    <a:pt x="13" y="134"/>
                    <a:pt x="13" y="127"/>
                  </a:cubicBezTo>
                  <a:close/>
                  <a:moveTo>
                    <a:pt x="41" y="146"/>
                  </a:moveTo>
                  <a:cubicBezTo>
                    <a:pt x="41" y="147"/>
                    <a:pt x="41" y="148"/>
                    <a:pt x="41" y="150"/>
                  </a:cubicBezTo>
                  <a:cubicBezTo>
                    <a:pt x="38" y="150"/>
                    <a:pt x="35" y="149"/>
                    <a:pt x="32" y="149"/>
                  </a:cubicBezTo>
                  <a:cubicBezTo>
                    <a:pt x="35" y="147"/>
                    <a:pt x="38" y="146"/>
                    <a:pt x="41" y="146"/>
                  </a:cubicBezTo>
                  <a:close/>
                  <a:moveTo>
                    <a:pt x="19" y="182"/>
                  </a:moveTo>
                  <a:cubicBezTo>
                    <a:pt x="15" y="172"/>
                    <a:pt x="16" y="164"/>
                    <a:pt x="21" y="157"/>
                  </a:cubicBezTo>
                  <a:cubicBezTo>
                    <a:pt x="29" y="161"/>
                    <a:pt x="38" y="162"/>
                    <a:pt x="47" y="161"/>
                  </a:cubicBezTo>
                  <a:cubicBezTo>
                    <a:pt x="48" y="161"/>
                    <a:pt x="48" y="161"/>
                    <a:pt x="48" y="161"/>
                  </a:cubicBezTo>
                  <a:cubicBezTo>
                    <a:pt x="48" y="169"/>
                    <a:pt x="48" y="177"/>
                    <a:pt x="48" y="185"/>
                  </a:cubicBezTo>
                  <a:cubicBezTo>
                    <a:pt x="39" y="184"/>
                    <a:pt x="31" y="186"/>
                    <a:pt x="24" y="191"/>
                  </a:cubicBezTo>
                  <a:cubicBezTo>
                    <a:pt x="22" y="188"/>
                    <a:pt x="20" y="185"/>
                    <a:pt x="19" y="182"/>
                  </a:cubicBezTo>
                  <a:close/>
                  <a:moveTo>
                    <a:pt x="31" y="248"/>
                  </a:moveTo>
                  <a:cubicBezTo>
                    <a:pt x="37" y="250"/>
                    <a:pt x="43" y="250"/>
                    <a:pt x="49" y="248"/>
                  </a:cubicBezTo>
                  <a:cubicBezTo>
                    <a:pt x="49" y="260"/>
                    <a:pt x="49" y="271"/>
                    <a:pt x="49" y="283"/>
                  </a:cubicBezTo>
                  <a:cubicBezTo>
                    <a:pt x="43" y="282"/>
                    <a:pt x="38" y="283"/>
                    <a:pt x="33" y="284"/>
                  </a:cubicBezTo>
                  <a:cubicBezTo>
                    <a:pt x="22" y="277"/>
                    <a:pt x="21" y="257"/>
                    <a:pt x="31" y="248"/>
                  </a:cubicBezTo>
                  <a:close/>
                  <a:moveTo>
                    <a:pt x="27" y="317"/>
                  </a:moveTo>
                  <a:cubicBezTo>
                    <a:pt x="26" y="308"/>
                    <a:pt x="28" y="302"/>
                    <a:pt x="33" y="298"/>
                  </a:cubicBezTo>
                  <a:cubicBezTo>
                    <a:pt x="38" y="300"/>
                    <a:pt x="43" y="300"/>
                    <a:pt x="49" y="299"/>
                  </a:cubicBezTo>
                  <a:cubicBezTo>
                    <a:pt x="49" y="309"/>
                    <a:pt x="50" y="320"/>
                    <a:pt x="50" y="330"/>
                  </a:cubicBezTo>
                  <a:cubicBezTo>
                    <a:pt x="45" y="330"/>
                    <a:pt x="41" y="332"/>
                    <a:pt x="37" y="334"/>
                  </a:cubicBezTo>
                  <a:cubicBezTo>
                    <a:pt x="31" y="330"/>
                    <a:pt x="28" y="325"/>
                    <a:pt x="27" y="317"/>
                  </a:cubicBezTo>
                  <a:close/>
                  <a:moveTo>
                    <a:pt x="31" y="365"/>
                  </a:moveTo>
                  <a:cubicBezTo>
                    <a:pt x="31" y="357"/>
                    <a:pt x="34" y="352"/>
                    <a:pt x="38" y="348"/>
                  </a:cubicBezTo>
                  <a:cubicBezTo>
                    <a:pt x="42" y="349"/>
                    <a:pt x="46" y="350"/>
                    <a:pt x="50" y="350"/>
                  </a:cubicBezTo>
                  <a:cubicBezTo>
                    <a:pt x="51" y="360"/>
                    <a:pt x="51" y="370"/>
                    <a:pt x="52" y="380"/>
                  </a:cubicBezTo>
                  <a:cubicBezTo>
                    <a:pt x="46" y="379"/>
                    <a:pt x="41" y="381"/>
                    <a:pt x="37" y="383"/>
                  </a:cubicBezTo>
                  <a:cubicBezTo>
                    <a:pt x="33" y="379"/>
                    <a:pt x="30" y="374"/>
                    <a:pt x="31" y="365"/>
                  </a:cubicBezTo>
                  <a:close/>
                  <a:moveTo>
                    <a:pt x="54" y="421"/>
                  </a:moveTo>
                  <a:cubicBezTo>
                    <a:pt x="52" y="421"/>
                    <a:pt x="50" y="421"/>
                    <a:pt x="48" y="422"/>
                  </a:cubicBezTo>
                  <a:cubicBezTo>
                    <a:pt x="45" y="422"/>
                    <a:pt x="33" y="430"/>
                    <a:pt x="33" y="423"/>
                  </a:cubicBezTo>
                  <a:cubicBezTo>
                    <a:pt x="32" y="416"/>
                    <a:pt x="34" y="408"/>
                    <a:pt x="36" y="401"/>
                  </a:cubicBezTo>
                  <a:cubicBezTo>
                    <a:pt x="36" y="400"/>
                    <a:pt x="36" y="398"/>
                    <a:pt x="37" y="397"/>
                  </a:cubicBezTo>
                  <a:cubicBezTo>
                    <a:pt x="42" y="399"/>
                    <a:pt x="47" y="400"/>
                    <a:pt x="53" y="400"/>
                  </a:cubicBezTo>
                  <a:cubicBezTo>
                    <a:pt x="53" y="406"/>
                    <a:pt x="54" y="412"/>
                    <a:pt x="54" y="419"/>
                  </a:cubicBezTo>
                  <a:cubicBezTo>
                    <a:pt x="54" y="419"/>
                    <a:pt x="54" y="420"/>
                    <a:pt x="54" y="421"/>
                  </a:cubicBezTo>
                  <a:close/>
                  <a:moveTo>
                    <a:pt x="226" y="448"/>
                  </a:moveTo>
                  <a:cubicBezTo>
                    <a:pt x="198" y="453"/>
                    <a:pt x="171" y="458"/>
                    <a:pt x="144" y="462"/>
                  </a:cubicBezTo>
                  <a:cubicBezTo>
                    <a:pt x="151" y="450"/>
                    <a:pt x="158" y="439"/>
                    <a:pt x="165" y="427"/>
                  </a:cubicBezTo>
                  <a:cubicBezTo>
                    <a:pt x="166" y="424"/>
                    <a:pt x="163" y="422"/>
                    <a:pt x="161" y="425"/>
                  </a:cubicBezTo>
                  <a:cubicBezTo>
                    <a:pt x="153" y="437"/>
                    <a:pt x="145" y="450"/>
                    <a:pt x="138" y="463"/>
                  </a:cubicBezTo>
                  <a:cubicBezTo>
                    <a:pt x="123" y="465"/>
                    <a:pt x="109" y="466"/>
                    <a:pt x="94" y="467"/>
                  </a:cubicBezTo>
                  <a:cubicBezTo>
                    <a:pt x="103" y="456"/>
                    <a:pt x="109" y="444"/>
                    <a:pt x="116" y="432"/>
                  </a:cubicBezTo>
                  <a:cubicBezTo>
                    <a:pt x="117" y="430"/>
                    <a:pt x="115" y="429"/>
                    <a:pt x="114" y="430"/>
                  </a:cubicBezTo>
                  <a:cubicBezTo>
                    <a:pt x="105" y="442"/>
                    <a:pt x="98" y="456"/>
                    <a:pt x="88" y="467"/>
                  </a:cubicBezTo>
                  <a:cubicBezTo>
                    <a:pt x="83" y="467"/>
                    <a:pt x="79" y="467"/>
                    <a:pt x="74" y="467"/>
                  </a:cubicBezTo>
                  <a:cubicBezTo>
                    <a:pt x="75" y="466"/>
                    <a:pt x="75" y="465"/>
                    <a:pt x="75" y="463"/>
                  </a:cubicBezTo>
                  <a:cubicBezTo>
                    <a:pt x="75" y="459"/>
                    <a:pt x="76" y="455"/>
                    <a:pt x="76" y="451"/>
                  </a:cubicBezTo>
                  <a:cubicBezTo>
                    <a:pt x="88" y="437"/>
                    <a:pt x="100" y="421"/>
                    <a:pt x="112" y="406"/>
                  </a:cubicBezTo>
                  <a:cubicBezTo>
                    <a:pt x="113" y="403"/>
                    <a:pt x="110" y="401"/>
                    <a:pt x="108" y="403"/>
                  </a:cubicBezTo>
                  <a:cubicBezTo>
                    <a:pt x="97" y="416"/>
                    <a:pt x="86" y="430"/>
                    <a:pt x="74" y="444"/>
                  </a:cubicBezTo>
                  <a:cubicBezTo>
                    <a:pt x="73" y="433"/>
                    <a:pt x="73" y="422"/>
                    <a:pt x="72" y="411"/>
                  </a:cubicBezTo>
                  <a:cubicBezTo>
                    <a:pt x="87" y="398"/>
                    <a:pt x="101" y="386"/>
                    <a:pt x="114" y="371"/>
                  </a:cubicBezTo>
                  <a:cubicBezTo>
                    <a:pt x="115" y="369"/>
                    <a:pt x="113" y="367"/>
                    <a:pt x="111" y="368"/>
                  </a:cubicBezTo>
                  <a:cubicBezTo>
                    <a:pt x="97" y="380"/>
                    <a:pt x="85" y="391"/>
                    <a:pt x="72" y="403"/>
                  </a:cubicBezTo>
                  <a:cubicBezTo>
                    <a:pt x="71" y="400"/>
                    <a:pt x="71" y="398"/>
                    <a:pt x="71" y="395"/>
                  </a:cubicBezTo>
                  <a:cubicBezTo>
                    <a:pt x="73" y="393"/>
                    <a:pt x="74" y="388"/>
                    <a:pt x="71" y="386"/>
                  </a:cubicBezTo>
                  <a:cubicBezTo>
                    <a:pt x="70" y="381"/>
                    <a:pt x="70" y="376"/>
                    <a:pt x="70" y="371"/>
                  </a:cubicBezTo>
                  <a:cubicBezTo>
                    <a:pt x="87" y="359"/>
                    <a:pt x="106" y="345"/>
                    <a:pt x="116" y="328"/>
                  </a:cubicBezTo>
                  <a:cubicBezTo>
                    <a:pt x="118" y="326"/>
                    <a:pt x="115" y="325"/>
                    <a:pt x="114" y="326"/>
                  </a:cubicBezTo>
                  <a:cubicBezTo>
                    <a:pt x="105" y="333"/>
                    <a:pt x="97" y="342"/>
                    <a:pt x="89" y="350"/>
                  </a:cubicBezTo>
                  <a:cubicBezTo>
                    <a:pt x="83" y="355"/>
                    <a:pt x="76" y="360"/>
                    <a:pt x="69" y="365"/>
                  </a:cubicBezTo>
                  <a:cubicBezTo>
                    <a:pt x="69" y="360"/>
                    <a:pt x="69" y="354"/>
                    <a:pt x="68" y="349"/>
                  </a:cubicBezTo>
                  <a:cubicBezTo>
                    <a:pt x="69" y="349"/>
                    <a:pt x="69" y="349"/>
                    <a:pt x="69" y="349"/>
                  </a:cubicBezTo>
                  <a:cubicBezTo>
                    <a:pt x="73" y="348"/>
                    <a:pt x="74" y="343"/>
                    <a:pt x="72" y="340"/>
                  </a:cubicBezTo>
                  <a:cubicBezTo>
                    <a:pt x="83" y="333"/>
                    <a:pt x="94" y="325"/>
                    <a:pt x="103" y="315"/>
                  </a:cubicBezTo>
                  <a:cubicBezTo>
                    <a:pt x="105" y="313"/>
                    <a:pt x="102" y="311"/>
                    <a:pt x="100" y="312"/>
                  </a:cubicBezTo>
                  <a:cubicBezTo>
                    <a:pt x="90" y="321"/>
                    <a:pt x="80" y="329"/>
                    <a:pt x="69" y="337"/>
                  </a:cubicBezTo>
                  <a:cubicBezTo>
                    <a:pt x="68" y="336"/>
                    <a:pt x="68" y="336"/>
                    <a:pt x="68" y="336"/>
                  </a:cubicBezTo>
                  <a:cubicBezTo>
                    <a:pt x="67" y="325"/>
                    <a:pt x="67" y="314"/>
                    <a:pt x="66" y="303"/>
                  </a:cubicBezTo>
                  <a:cubicBezTo>
                    <a:pt x="84" y="296"/>
                    <a:pt x="101" y="284"/>
                    <a:pt x="114" y="270"/>
                  </a:cubicBezTo>
                  <a:cubicBezTo>
                    <a:pt x="115" y="268"/>
                    <a:pt x="113" y="266"/>
                    <a:pt x="111" y="267"/>
                  </a:cubicBezTo>
                  <a:cubicBezTo>
                    <a:pt x="97" y="279"/>
                    <a:pt x="84" y="293"/>
                    <a:pt x="66" y="300"/>
                  </a:cubicBezTo>
                  <a:cubicBezTo>
                    <a:pt x="66" y="293"/>
                    <a:pt x="66" y="285"/>
                    <a:pt x="65" y="278"/>
                  </a:cubicBezTo>
                  <a:cubicBezTo>
                    <a:pt x="80" y="270"/>
                    <a:pt x="94" y="258"/>
                    <a:pt x="105" y="245"/>
                  </a:cubicBezTo>
                  <a:cubicBezTo>
                    <a:pt x="107" y="244"/>
                    <a:pt x="105" y="242"/>
                    <a:pt x="103" y="243"/>
                  </a:cubicBezTo>
                  <a:cubicBezTo>
                    <a:pt x="91" y="254"/>
                    <a:pt x="79" y="265"/>
                    <a:pt x="65" y="275"/>
                  </a:cubicBezTo>
                  <a:cubicBezTo>
                    <a:pt x="65" y="267"/>
                    <a:pt x="65" y="260"/>
                    <a:pt x="65" y="253"/>
                  </a:cubicBezTo>
                  <a:cubicBezTo>
                    <a:pt x="65" y="250"/>
                    <a:pt x="65" y="246"/>
                    <a:pt x="65" y="243"/>
                  </a:cubicBezTo>
                  <a:cubicBezTo>
                    <a:pt x="78" y="238"/>
                    <a:pt x="91" y="229"/>
                    <a:pt x="100" y="219"/>
                  </a:cubicBezTo>
                  <a:cubicBezTo>
                    <a:pt x="101" y="218"/>
                    <a:pt x="100" y="215"/>
                    <a:pt x="98" y="216"/>
                  </a:cubicBezTo>
                  <a:cubicBezTo>
                    <a:pt x="86" y="224"/>
                    <a:pt x="77" y="233"/>
                    <a:pt x="64" y="239"/>
                  </a:cubicBezTo>
                  <a:cubicBezTo>
                    <a:pt x="64" y="235"/>
                    <a:pt x="64" y="230"/>
                    <a:pt x="64" y="226"/>
                  </a:cubicBezTo>
                  <a:cubicBezTo>
                    <a:pt x="76" y="219"/>
                    <a:pt x="87" y="212"/>
                    <a:pt x="98" y="203"/>
                  </a:cubicBezTo>
                  <a:cubicBezTo>
                    <a:pt x="100" y="202"/>
                    <a:pt x="97" y="199"/>
                    <a:pt x="95" y="200"/>
                  </a:cubicBezTo>
                  <a:cubicBezTo>
                    <a:pt x="84" y="205"/>
                    <a:pt x="74" y="212"/>
                    <a:pt x="64" y="219"/>
                  </a:cubicBezTo>
                  <a:cubicBezTo>
                    <a:pt x="64" y="159"/>
                    <a:pt x="67" y="99"/>
                    <a:pt x="61" y="40"/>
                  </a:cubicBezTo>
                  <a:cubicBezTo>
                    <a:pt x="76" y="44"/>
                    <a:pt x="96" y="40"/>
                    <a:pt x="110" y="39"/>
                  </a:cubicBezTo>
                  <a:cubicBezTo>
                    <a:pt x="138" y="38"/>
                    <a:pt x="166" y="35"/>
                    <a:pt x="194" y="31"/>
                  </a:cubicBezTo>
                  <a:cubicBezTo>
                    <a:pt x="223" y="28"/>
                    <a:pt x="251" y="24"/>
                    <a:pt x="280" y="21"/>
                  </a:cubicBezTo>
                  <a:cubicBezTo>
                    <a:pt x="305" y="18"/>
                    <a:pt x="333" y="21"/>
                    <a:pt x="357" y="15"/>
                  </a:cubicBezTo>
                  <a:cubicBezTo>
                    <a:pt x="358" y="45"/>
                    <a:pt x="364" y="74"/>
                    <a:pt x="368" y="104"/>
                  </a:cubicBezTo>
                  <a:cubicBezTo>
                    <a:pt x="374" y="142"/>
                    <a:pt x="380" y="181"/>
                    <a:pt x="386" y="219"/>
                  </a:cubicBezTo>
                  <a:cubicBezTo>
                    <a:pt x="391" y="256"/>
                    <a:pt x="396" y="293"/>
                    <a:pt x="399" y="331"/>
                  </a:cubicBezTo>
                  <a:cubicBezTo>
                    <a:pt x="402" y="361"/>
                    <a:pt x="399" y="394"/>
                    <a:pt x="403" y="424"/>
                  </a:cubicBezTo>
                  <a:cubicBezTo>
                    <a:pt x="344" y="433"/>
                    <a:pt x="284" y="438"/>
                    <a:pt x="226" y="4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solidFill>
                  <a:prstClr val="black"/>
                </a:solidFill>
              </a:endParaRPr>
            </a:p>
          </p:txBody>
        </p:sp>
        <p:sp>
          <p:nvSpPr>
            <p:cNvPr id="12358" name="Freeform 37">
              <a:extLst>
                <a:ext uri="{FF2B5EF4-FFF2-40B4-BE49-F238E27FC236}">
                  <a16:creationId xmlns="" xmlns:a16="http://schemas.microsoft.com/office/drawing/2014/main" id="{F81F016C-29AC-4D59-AE79-8F807615D364}"/>
                </a:ext>
              </a:extLst>
            </p:cNvPr>
            <p:cNvSpPr>
              <a:spLocks noEditPoints="1"/>
            </p:cNvSpPr>
            <p:nvPr/>
          </p:nvSpPr>
          <p:spPr bwMode="auto">
            <a:xfrm>
              <a:off x="9950397" y="1963437"/>
              <a:ext cx="1060347" cy="549887"/>
            </a:xfrm>
            <a:custGeom>
              <a:avLst/>
              <a:gdLst>
                <a:gd name="T0" fmla="*/ 2147483646 w 216"/>
                <a:gd name="T1" fmla="*/ 2147483646 h 112"/>
                <a:gd name="T2" fmla="*/ 2147483646 w 216"/>
                <a:gd name="T3" fmla="*/ 2147483646 h 112"/>
                <a:gd name="T4" fmla="*/ 2147483646 w 216"/>
                <a:gd name="T5" fmla="*/ 2147483646 h 112"/>
                <a:gd name="T6" fmla="*/ 2147483646 w 216"/>
                <a:gd name="T7" fmla="*/ 2147483646 h 112"/>
                <a:gd name="T8" fmla="*/ 2147483646 w 216"/>
                <a:gd name="T9" fmla="*/ 2147483646 h 112"/>
                <a:gd name="T10" fmla="*/ 2147483646 w 216"/>
                <a:gd name="T11" fmla="*/ 2147483646 h 112"/>
                <a:gd name="T12" fmla="*/ 2147483646 w 216"/>
                <a:gd name="T13" fmla="*/ 2147483646 h 112"/>
                <a:gd name="T14" fmla="*/ 2147483646 w 216"/>
                <a:gd name="T15" fmla="*/ 2147483646 h 112"/>
                <a:gd name="T16" fmla="*/ 2147483646 w 216"/>
                <a:gd name="T17" fmla="*/ 2147483646 h 112"/>
                <a:gd name="T18" fmla="*/ 2147483646 w 216"/>
                <a:gd name="T19" fmla="*/ 2147483646 h 112"/>
                <a:gd name="T20" fmla="*/ 2147483646 w 216"/>
                <a:gd name="T21" fmla="*/ 2147483646 h 112"/>
                <a:gd name="T22" fmla="*/ 2147483646 w 216"/>
                <a:gd name="T23" fmla="*/ 2147483646 h 112"/>
                <a:gd name="T24" fmla="*/ 2147483646 w 216"/>
                <a:gd name="T25" fmla="*/ 2147483646 h 112"/>
                <a:gd name="T26" fmla="*/ 2147483646 w 216"/>
                <a:gd name="T27" fmla="*/ 2147483646 h 112"/>
                <a:gd name="T28" fmla="*/ 2147483646 w 216"/>
                <a:gd name="T29" fmla="*/ 2147483646 h 112"/>
                <a:gd name="T30" fmla="*/ 2147483646 w 216"/>
                <a:gd name="T31" fmla="*/ 2147483646 h 112"/>
                <a:gd name="T32" fmla="*/ 2147483646 w 216"/>
                <a:gd name="T33" fmla="*/ 2147483646 h 112"/>
                <a:gd name="T34" fmla="*/ 2147483646 w 216"/>
                <a:gd name="T35" fmla="*/ 2147483646 h 112"/>
                <a:gd name="T36" fmla="*/ 2147483646 w 216"/>
                <a:gd name="T37" fmla="*/ 2147483646 h 112"/>
                <a:gd name="T38" fmla="*/ 2147483646 w 216"/>
                <a:gd name="T39" fmla="*/ 2147483646 h 112"/>
                <a:gd name="T40" fmla="*/ 2147483646 w 216"/>
                <a:gd name="T41" fmla="*/ 2147483646 h 112"/>
                <a:gd name="T42" fmla="*/ 2147483646 w 216"/>
                <a:gd name="T43" fmla="*/ 2147483646 h 112"/>
                <a:gd name="T44" fmla="*/ 2147483646 w 216"/>
                <a:gd name="T45" fmla="*/ 2147483646 h 112"/>
                <a:gd name="T46" fmla="*/ 2147483646 w 216"/>
                <a:gd name="T47" fmla="*/ 2147483646 h 11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16" h="112">
                  <a:moveTo>
                    <a:pt x="214" y="86"/>
                  </a:moveTo>
                  <a:cubicBezTo>
                    <a:pt x="211" y="70"/>
                    <a:pt x="208" y="55"/>
                    <a:pt x="204" y="39"/>
                  </a:cubicBezTo>
                  <a:cubicBezTo>
                    <a:pt x="202" y="29"/>
                    <a:pt x="200" y="16"/>
                    <a:pt x="194" y="7"/>
                  </a:cubicBezTo>
                  <a:cubicBezTo>
                    <a:pt x="196" y="5"/>
                    <a:pt x="194" y="0"/>
                    <a:pt x="190" y="1"/>
                  </a:cubicBezTo>
                  <a:cubicBezTo>
                    <a:pt x="132" y="18"/>
                    <a:pt x="72" y="16"/>
                    <a:pt x="14" y="28"/>
                  </a:cubicBezTo>
                  <a:cubicBezTo>
                    <a:pt x="12" y="28"/>
                    <a:pt x="10" y="28"/>
                    <a:pt x="9" y="30"/>
                  </a:cubicBezTo>
                  <a:cubicBezTo>
                    <a:pt x="9" y="30"/>
                    <a:pt x="9" y="30"/>
                    <a:pt x="9" y="30"/>
                  </a:cubicBezTo>
                  <a:cubicBezTo>
                    <a:pt x="7" y="30"/>
                    <a:pt x="7" y="32"/>
                    <a:pt x="8" y="33"/>
                  </a:cubicBezTo>
                  <a:cubicBezTo>
                    <a:pt x="0" y="58"/>
                    <a:pt x="10" y="84"/>
                    <a:pt x="18" y="108"/>
                  </a:cubicBezTo>
                  <a:cubicBezTo>
                    <a:pt x="20" y="112"/>
                    <a:pt x="26" y="112"/>
                    <a:pt x="27" y="108"/>
                  </a:cubicBezTo>
                  <a:cubicBezTo>
                    <a:pt x="28" y="108"/>
                    <a:pt x="28" y="108"/>
                    <a:pt x="28" y="108"/>
                  </a:cubicBezTo>
                  <a:cubicBezTo>
                    <a:pt x="38" y="112"/>
                    <a:pt x="53" y="109"/>
                    <a:pt x="64" y="108"/>
                  </a:cubicBezTo>
                  <a:cubicBezTo>
                    <a:pt x="81" y="107"/>
                    <a:pt x="97" y="105"/>
                    <a:pt x="113" y="103"/>
                  </a:cubicBezTo>
                  <a:cubicBezTo>
                    <a:pt x="144" y="99"/>
                    <a:pt x="174" y="94"/>
                    <a:pt x="205" y="90"/>
                  </a:cubicBezTo>
                  <a:cubicBezTo>
                    <a:pt x="206" y="95"/>
                    <a:pt x="216" y="93"/>
                    <a:pt x="214" y="86"/>
                  </a:cubicBezTo>
                  <a:close/>
                  <a:moveTo>
                    <a:pt x="112" y="95"/>
                  </a:moveTo>
                  <a:cubicBezTo>
                    <a:pt x="96" y="97"/>
                    <a:pt x="80" y="99"/>
                    <a:pt x="64" y="100"/>
                  </a:cubicBezTo>
                  <a:cubicBezTo>
                    <a:pt x="53" y="101"/>
                    <a:pt x="38" y="100"/>
                    <a:pt x="28" y="105"/>
                  </a:cubicBezTo>
                  <a:cubicBezTo>
                    <a:pt x="27" y="105"/>
                    <a:pt x="27" y="105"/>
                    <a:pt x="27" y="105"/>
                  </a:cubicBezTo>
                  <a:cubicBezTo>
                    <a:pt x="20" y="81"/>
                    <a:pt x="10" y="59"/>
                    <a:pt x="16" y="34"/>
                  </a:cubicBezTo>
                  <a:cubicBezTo>
                    <a:pt x="73" y="31"/>
                    <a:pt x="134" y="25"/>
                    <a:pt x="189" y="9"/>
                  </a:cubicBezTo>
                  <a:cubicBezTo>
                    <a:pt x="189" y="20"/>
                    <a:pt x="193" y="31"/>
                    <a:pt x="195" y="42"/>
                  </a:cubicBezTo>
                  <a:cubicBezTo>
                    <a:pt x="198" y="55"/>
                    <a:pt x="200" y="68"/>
                    <a:pt x="203" y="80"/>
                  </a:cubicBezTo>
                  <a:cubicBezTo>
                    <a:pt x="172" y="85"/>
                    <a:pt x="142" y="90"/>
                    <a:pt x="112" y="9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solidFill>
                  <a:prstClr val="black"/>
                </a:solidFill>
              </a:endParaRPr>
            </a:p>
          </p:txBody>
        </p:sp>
        <p:sp>
          <p:nvSpPr>
            <p:cNvPr id="12359" name="Freeform 38">
              <a:extLst>
                <a:ext uri="{FF2B5EF4-FFF2-40B4-BE49-F238E27FC236}">
                  <a16:creationId xmlns="" xmlns:a16="http://schemas.microsoft.com/office/drawing/2014/main" id="{9865210E-CB9F-4CCF-9FF1-1F37E6AF4998}"/>
                </a:ext>
              </a:extLst>
            </p:cNvPr>
            <p:cNvSpPr>
              <a:spLocks/>
            </p:cNvSpPr>
            <p:nvPr/>
          </p:nvSpPr>
          <p:spPr bwMode="auto">
            <a:xfrm>
              <a:off x="9612166" y="2052664"/>
              <a:ext cx="22826" cy="4150"/>
            </a:xfrm>
            <a:custGeom>
              <a:avLst/>
              <a:gdLst>
                <a:gd name="T0" fmla="*/ 0 w 5"/>
                <a:gd name="T1" fmla="*/ 0 h 1"/>
                <a:gd name="T2" fmla="*/ 2147483646 w 5"/>
                <a:gd name="T3" fmla="*/ 0 h 1"/>
                <a:gd name="T4" fmla="*/ 0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cubicBezTo>
                    <a:pt x="1" y="1"/>
                    <a:pt x="3" y="0"/>
                    <a:pt x="5" y="0"/>
                  </a:cubicBezTo>
                  <a:cubicBezTo>
                    <a:pt x="3" y="0"/>
                    <a:pt x="1" y="0"/>
                    <a:pt x="0" y="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solidFill>
                  <a:prstClr val="black"/>
                </a:solidFill>
              </a:endParaRPr>
            </a:p>
          </p:txBody>
        </p:sp>
        <p:sp>
          <p:nvSpPr>
            <p:cNvPr id="12360" name="Freeform 39">
              <a:extLst>
                <a:ext uri="{FF2B5EF4-FFF2-40B4-BE49-F238E27FC236}">
                  <a16:creationId xmlns="" xmlns:a16="http://schemas.microsoft.com/office/drawing/2014/main" id="{ED447BE1-D529-487A-9F0B-51402FD76454}"/>
                </a:ext>
              </a:extLst>
            </p:cNvPr>
            <p:cNvSpPr>
              <a:spLocks/>
            </p:cNvSpPr>
            <p:nvPr/>
          </p:nvSpPr>
          <p:spPr bwMode="auto">
            <a:xfrm>
              <a:off x="9634991" y="2052664"/>
              <a:ext cx="6226" cy="0"/>
            </a:xfrm>
            <a:custGeom>
              <a:avLst/>
              <a:gdLst>
                <a:gd name="T0" fmla="*/ 2147483646 w 1"/>
                <a:gd name="T1" fmla="*/ 0 w 1"/>
                <a:gd name="T2" fmla="*/ 2147483646 w 1"/>
                <a:gd name="T3" fmla="*/ 0 60000 65536"/>
                <a:gd name="T4" fmla="*/ 0 60000 65536"/>
                <a:gd name="T5" fmla="*/ 0 60000 65536"/>
              </a:gdLst>
              <a:ahLst/>
              <a:cxnLst>
                <a:cxn ang="T3">
                  <a:pos x="T0" y="0"/>
                </a:cxn>
                <a:cxn ang="T4">
                  <a:pos x="T1" y="0"/>
                </a:cxn>
                <a:cxn ang="T5">
                  <a:pos x="T2" y="0"/>
                </a:cxn>
              </a:cxnLst>
              <a:rect l="0" t="0" r="r" b="b"/>
              <a:pathLst>
                <a:path w="1">
                  <a:moveTo>
                    <a:pt x="1" y="0"/>
                  </a:moveTo>
                  <a:cubicBezTo>
                    <a:pt x="1" y="0"/>
                    <a:pt x="1" y="0"/>
                    <a:pt x="0" y="0"/>
                  </a:cubicBezTo>
                  <a:cubicBezTo>
                    <a:pt x="1" y="0"/>
                    <a:pt x="1" y="0"/>
                    <a:pt x="1" y="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solidFill>
                  <a:prstClr val="black"/>
                </a:solidFill>
              </a:endParaRPr>
            </a:p>
          </p:txBody>
        </p:sp>
        <p:sp>
          <p:nvSpPr>
            <p:cNvPr id="12361" name="Freeform 40">
              <a:extLst>
                <a:ext uri="{FF2B5EF4-FFF2-40B4-BE49-F238E27FC236}">
                  <a16:creationId xmlns="" xmlns:a16="http://schemas.microsoft.com/office/drawing/2014/main" id="{560072A2-D9D7-40F8-BCB6-B6D054DDE86D}"/>
                </a:ext>
              </a:extLst>
            </p:cNvPr>
            <p:cNvSpPr>
              <a:spLocks/>
            </p:cNvSpPr>
            <p:nvPr/>
          </p:nvSpPr>
          <p:spPr bwMode="auto">
            <a:xfrm>
              <a:off x="9601790" y="2052664"/>
              <a:ext cx="10376" cy="4150"/>
            </a:xfrm>
            <a:custGeom>
              <a:avLst/>
              <a:gdLst>
                <a:gd name="T0" fmla="*/ 0 w 2"/>
                <a:gd name="T1" fmla="*/ 2147483646 h 1"/>
                <a:gd name="T2" fmla="*/ 2147483646 w 2"/>
                <a:gd name="T3" fmla="*/ 0 h 1"/>
                <a:gd name="T4" fmla="*/ 0 w 2"/>
                <a:gd name="T5" fmla="*/ 0 h 1"/>
                <a:gd name="T6" fmla="*/ 0 w 2"/>
                <a:gd name="T7" fmla="*/ 2147483646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1">
                  <a:moveTo>
                    <a:pt x="0" y="1"/>
                  </a:moveTo>
                  <a:cubicBezTo>
                    <a:pt x="1" y="0"/>
                    <a:pt x="1" y="0"/>
                    <a:pt x="2" y="0"/>
                  </a:cubicBezTo>
                  <a:cubicBezTo>
                    <a:pt x="1" y="0"/>
                    <a:pt x="1" y="0"/>
                    <a:pt x="0" y="0"/>
                  </a:cubicBezTo>
                  <a:lnTo>
                    <a:pt x="0" y="1"/>
                  </a:ln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solidFill>
                  <a:prstClr val="black"/>
                </a:solidFill>
              </a:endParaRPr>
            </a:p>
          </p:txBody>
        </p:sp>
        <p:sp>
          <p:nvSpPr>
            <p:cNvPr id="12362" name="Freeform 98">
              <a:extLst>
                <a:ext uri="{FF2B5EF4-FFF2-40B4-BE49-F238E27FC236}">
                  <a16:creationId xmlns="" xmlns:a16="http://schemas.microsoft.com/office/drawing/2014/main" id="{3D374C87-3856-4214-A2B5-C5F2553560B5}"/>
                </a:ext>
              </a:extLst>
            </p:cNvPr>
            <p:cNvSpPr>
              <a:spLocks/>
            </p:cNvSpPr>
            <p:nvPr/>
          </p:nvSpPr>
          <p:spPr bwMode="auto">
            <a:xfrm>
              <a:off x="10832291" y="1428076"/>
              <a:ext cx="103752" cy="240705"/>
            </a:xfrm>
            <a:custGeom>
              <a:avLst/>
              <a:gdLst>
                <a:gd name="T0" fmla="*/ 2147483646 w 21"/>
                <a:gd name="T1" fmla="*/ 2147483646 h 49"/>
                <a:gd name="T2" fmla="*/ 2147483646 w 21"/>
                <a:gd name="T3" fmla="*/ 2147483646 h 49"/>
                <a:gd name="T4" fmla="*/ 2147483646 w 21"/>
                <a:gd name="T5" fmla="*/ 2147483646 h 49"/>
                <a:gd name="T6" fmla="*/ 2147483646 w 21"/>
                <a:gd name="T7" fmla="*/ 2147483646 h 49"/>
                <a:gd name="T8" fmla="*/ 2147483646 w 21"/>
                <a:gd name="T9" fmla="*/ 2147483646 h 49"/>
                <a:gd name="T10" fmla="*/ 2147483646 w 21"/>
                <a:gd name="T11" fmla="*/ 2147483646 h 49"/>
                <a:gd name="T12" fmla="*/ 2147483646 w 21"/>
                <a:gd name="T13" fmla="*/ 2147483646 h 49"/>
                <a:gd name="T14" fmla="*/ 2147483646 w 21"/>
                <a:gd name="T15" fmla="*/ 2147483646 h 49"/>
                <a:gd name="T16" fmla="*/ 2147483646 w 21"/>
                <a:gd name="T17" fmla="*/ 2147483646 h 49"/>
                <a:gd name="T18" fmla="*/ 2147483646 w 21"/>
                <a:gd name="T19" fmla="*/ 2147483646 h 49"/>
                <a:gd name="T20" fmla="*/ 2147483646 w 21"/>
                <a:gd name="T21" fmla="*/ 2147483646 h 49"/>
                <a:gd name="T22" fmla="*/ 2147483646 w 21"/>
                <a:gd name="T23" fmla="*/ 2147483646 h 4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1" h="49">
                  <a:moveTo>
                    <a:pt x="18" y="20"/>
                  </a:moveTo>
                  <a:cubicBezTo>
                    <a:pt x="17" y="19"/>
                    <a:pt x="17" y="18"/>
                    <a:pt x="16" y="17"/>
                  </a:cubicBezTo>
                  <a:cubicBezTo>
                    <a:pt x="16" y="16"/>
                    <a:pt x="16" y="15"/>
                    <a:pt x="16" y="14"/>
                  </a:cubicBezTo>
                  <a:cubicBezTo>
                    <a:pt x="16" y="14"/>
                    <a:pt x="16" y="14"/>
                    <a:pt x="16" y="14"/>
                  </a:cubicBezTo>
                  <a:cubicBezTo>
                    <a:pt x="16" y="12"/>
                    <a:pt x="15" y="11"/>
                    <a:pt x="13" y="10"/>
                  </a:cubicBezTo>
                  <a:cubicBezTo>
                    <a:pt x="13" y="9"/>
                    <a:pt x="13" y="7"/>
                    <a:pt x="13" y="6"/>
                  </a:cubicBezTo>
                  <a:cubicBezTo>
                    <a:pt x="13" y="1"/>
                    <a:pt x="7" y="0"/>
                    <a:pt x="5" y="3"/>
                  </a:cubicBezTo>
                  <a:cubicBezTo>
                    <a:pt x="3" y="2"/>
                    <a:pt x="1" y="3"/>
                    <a:pt x="1" y="5"/>
                  </a:cubicBezTo>
                  <a:cubicBezTo>
                    <a:pt x="0" y="10"/>
                    <a:pt x="2" y="13"/>
                    <a:pt x="4" y="17"/>
                  </a:cubicBezTo>
                  <a:cubicBezTo>
                    <a:pt x="5" y="25"/>
                    <a:pt x="7" y="34"/>
                    <a:pt x="7" y="42"/>
                  </a:cubicBezTo>
                  <a:cubicBezTo>
                    <a:pt x="7" y="48"/>
                    <a:pt x="15" y="49"/>
                    <a:pt x="17" y="43"/>
                  </a:cubicBezTo>
                  <a:cubicBezTo>
                    <a:pt x="20" y="36"/>
                    <a:pt x="21" y="28"/>
                    <a:pt x="18" y="2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solidFill>
                  <a:prstClr val="black"/>
                </a:solidFill>
              </a:endParaRPr>
            </a:p>
          </p:txBody>
        </p:sp>
        <p:sp>
          <p:nvSpPr>
            <p:cNvPr id="12363" name="Freeform 99">
              <a:extLst>
                <a:ext uri="{FF2B5EF4-FFF2-40B4-BE49-F238E27FC236}">
                  <a16:creationId xmlns="" xmlns:a16="http://schemas.microsoft.com/office/drawing/2014/main" id="{5E0D8C2A-3BCE-4DC3-9569-DC9D817B34C1}"/>
                </a:ext>
              </a:extLst>
            </p:cNvPr>
            <p:cNvSpPr>
              <a:spLocks/>
            </p:cNvSpPr>
            <p:nvPr/>
          </p:nvSpPr>
          <p:spPr bwMode="auto">
            <a:xfrm>
              <a:off x="11029419" y="1369975"/>
              <a:ext cx="122428" cy="313332"/>
            </a:xfrm>
            <a:custGeom>
              <a:avLst/>
              <a:gdLst>
                <a:gd name="T0" fmla="*/ 2147483646 w 25"/>
                <a:gd name="T1" fmla="*/ 2147483646 h 64"/>
                <a:gd name="T2" fmla="*/ 2147483646 w 25"/>
                <a:gd name="T3" fmla="*/ 2147483646 h 64"/>
                <a:gd name="T4" fmla="*/ 2147483646 w 25"/>
                <a:gd name="T5" fmla="*/ 2147483646 h 64"/>
                <a:gd name="T6" fmla="*/ 2147483646 w 25"/>
                <a:gd name="T7" fmla="*/ 2147483646 h 64"/>
                <a:gd name="T8" fmla="*/ 2147483646 w 25"/>
                <a:gd name="T9" fmla="*/ 2147483646 h 64"/>
                <a:gd name="T10" fmla="*/ 2147483646 w 25"/>
                <a:gd name="T11" fmla="*/ 2147483646 h 64"/>
                <a:gd name="T12" fmla="*/ 2147483646 w 25"/>
                <a:gd name="T13" fmla="*/ 2147483646 h 6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 h="64">
                  <a:moveTo>
                    <a:pt x="15" y="5"/>
                  </a:moveTo>
                  <a:cubicBezTo>
                    <a:pt x="15" y="5"/>
                    <a:pt x="15" y="6"/>
                    <a:pt x="15" y="7"/>
                  </a:cubicBezTo>
                  <a:cubicBezTo>
                    <a:pt x="14" y="7"/>
                    <a:pt x="13" y="7"/>
                    <a:pt x="13" y="8"/>
                  </a:cubicBezTo>
                  <a:cubicBezTo>
                    <a:pt x="5" y="24"/>
                    <a:pt x="0" y="41"/>
                    <a:pt x="4" y="59"/>
                  </a:cubicBezTo>
                  <a:cubicBezTo>
                    <a:pt x="5" y="64"/>
                    <a:pt x="11" y="63"/>
                    <a:pt x="12" y="59"/>
                  </a:cubicBezTo>
                  <a:cubicBezTo>
                    <a:pt x="20" y="41"/>
                    <a:pt x="25" y="25"/>
                    <a:pt x="25" y="6"/>
                  </a:cubicBezTo>
                  <a:cubicBezTo>
                    <a:pt x="25" y="0"/>
                    <a:pt x="17" y="0"/>
                    <a:pt x="15" y="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solidFill>
                  <a:prstClr val="black"/>
                </a:solidFill>
              </a:endParaRPr>
            </a:p>
          </p:txBody>
        </p:sp>
        <p:sp>
          <p:nvSpPr>
            <p:cNvPr id="12364" name="Freeform 100">
              <a:extLst>
                <a:ext uri="{FF2B5EF4-FFF2-40B4-BE49-F238E27FC236}">
                  <a16:creationId xmlns="" xmlns:a16="http://schemas.microsoft.com/office/drawing/2014/main" id="{B3EB6647-D081-4991-84BD-1FE1C24CBFDB}"/>
                </a:ext>
              </a:extLst>
            </p:cNvPr>
            <p:cNvSpPr>
              <a:spLocks/>
            </p:cNvSpPr>
            <p:nvPr/>
          </p:nvSpPr>
          <p:spPr bwMode="auto">
            <a:xfrm>
              <a:off x="11274274" y="1438452"/>
              <a:ext cx="161853" cy="244855"/>
            </a:xfrm>
            <a:custGeom>
              <a:avLst/>
              <a:gdLst>
                <a:gd name="T0" fmla="*/ 2147483646 w 33"/>
                <a:gd name="T1" fmla="*/ 2147483646 h 50"/>
                <a:gd name="T2" fmla="*/ 2147483646 w 33"/>
                <a:gd name="T3" fmla="*/ 2147483646 h 50"/>
                <a:gd name="T4" fmla="*/ 2147483646 w 33"/>
                <a:gd name="T5" fmla="*/ 2147483646 h 50"/>
                <a:gd name="T6" fmla="*/ 2147483646 w 33"/>
                <a:gd name="T7" fmla="*/ 2147483646 h 50"/>
                <a:gd name="T8" fmla="*/ 2147483646 w 33"/>
                <a:gd name="T9" fmla="*/ 2147483646 h 50"/>
                <a:gd name="T10" fmla="*/ 2147483646 w 33"/>
                <a:gd name="T11" fmla="*/ 2147483646 h 50"/>
                <a:gd name="T12" fmla="*/ 2147483646 w 33"/>
                <a:gd name="T13" fmla="*/ 2147483646 h 5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3" h="50">
                  <a:moveTo>
                    <a:pt x="22" y="4"/>
                  </a:moveTo>
                  <a:cubicBezTo>
                    <a:pt x="20" y="7"/>
                    <a:pt x="18" y="9"/>
                    <a:pt x="17" y="12"/>
                  </a:cubicBezTo>
                  <a:cubicBezTo>
                    <a:pt x="13" y="15"/>
                    <a:pt x="9" y="18"/>
                    <a:pt x="6" y="22"/>
                  </a:cubicBezTo>
                  <a:cubicBezTo>
                    <a:pt x="0" y="29"/>
                    <a:pt x="0" y="37"/>
                    <a:pt x="2" y="45"/>
                  </a:cubicBezTo>
                  <a:cubicBezTo>
                    <a:pt x="2" y="50"/>
                    <a:pt x="8" y="49"/>
                    <a:pt x="10" y="46"/>
                  </a:cubicBezTo>
                  <a:cubicBezTo>
                    <a:pt x="18" y="35"/>
                    <a:pt x="24" y="23"/>
                    <a:pt x="30" y="11"/>
                  </a:cubicBezTo>
                  <a:cubicBezTo>
                    <a:pt x="33" y="6"/>
                    <a:pt x="27" y="0"/>
                    <a:pt x="22" y="4"/>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solidFill>
                  <a:prstClr val="black"/>
                </a:solidFill>
              </a:endParaRPr>
            </a:p>
          </p:txBody>
        </p:sp>
      </p:grpSp>
      <p:grpSp>
        <p:nvGrpSpPr>
          <p:cNvPr id="48" name="组合 47">
            <a:extLst>
              <a:ext uri="{FF2B5EF4-FFF2-40B4-BE49-F238E27FC236}">
                <a16:creationId xmlns="" xmlns:a16="http://schemas.microsoft.com/office/drawing/2014/main" id="{1A8A0E3C-3FEA-4AFC-A6E8-C926CAAFB88C}"/>
              </a:ext>
            </a:extLst>
          </p:cNvPr>
          <p:cNvGrpSpPr>
            <a:grpSpLocks/>
          </p:cNvGrpSpPr>
          <p:nvPr/>
        </p:nvGrpSpPr>
        <p:grpSpPr bwMode="auto">
          <a:xfrm>
            <a:off x="7556501" y="5732464"/>
            <a:ext cx="555625" cy="765175"/>
            <a:chOff x="6711257" y="5432908"/>
            <a:chExt cx="740789" cy="765691"/>
          </a:xfrm>
        </p:grpSpPr>
        <p:sp>
          <p:nvSpPr>
            <p:cNvPr id="12353" name="Freeform 35">
              <a:extLst>
                <a:ext uri="{FF2B5EF4-FFF2-40B4-BE49-F238E27FC236}">
                  <a16:creationId xmlns="" xmlns:a16="http://schemas.microsoft.com/office/drawing/2014/main" id="{1E930DBC-DF9A-4D62-BCC4-862CFC09B010}"/>
                </a:ext>
              </a:extLst>
            </p:cNvPr>
            <p:cNvSpPr>
              <a:spLocks noEditPoints="1"/>
            </p:cNvSpPr>
            <p:nvPr/>
          </p:nvSpPr>
          <p:spPr bwMode="auto">
            <a:xfrm>
              <a:off x="6711257" y="5727564"/>
              <a:ext cx="427459" cy="471035"/>
            </a:xfrm>
            <a:custGeom>
              <a:avLst/>
              <a:gdLst>
                <a:gd name="T0" fmla="*/ 2147483646 w 87"/>
                <a:gd name="T1" fmla="*/ 2147483646 h 96"/>
                <a:gd name="T2" fmla="*/ 2147483646 w 87"/>
                <a:gd name="T3" fmla="*/ 2147483646 h 96"/>
                <a:gd name="T4" fmla="*/ 2147483646 w 87"/>
                <a:gd name="T5" fmla="*/ 2147483646 h 96"/>
                <a:gd name="T6" fmla="*/ 2147483646 w 87"/>
                <a:gd name="T7" fmla="*/ 2147483646 h 96"/>
                <a:gd name="T8" fmla="*/ 2147483646 w 87"/>
                <a:gd name="T9" fmla="*/ 2147483646 h 96"/>
                <a:gd name="T10" fmla="*/ 2147483646 w 87"/>
                <a:gd name="T11" fmla="*/ 2147483646 h 96"/>
                <a:gd name="T12" fmla="*/ 2147483646 w 87"/>
                <a:gd name="T13" fmla="*/ 2147483646 h 96"/>
                <a:gd name="T14" fmla="*/ 2147483646 w 87"/>
                <a:gd name="T15" fmla="*/ 2147483646 h 96"/>
                <a:gd name="T16" fmla="*/ 2147483646 w 87"/>
                <a:gd name="T17" fmla="*/ 2147483646 h 96"/>
                <a:gd name="T18" fmla="*/ 2147483646 w 87"/>
                <a:gd name="T19" fmla="*/ 2147483646 h 96"/>
                <a:gd name="T20" fmla="*/ 2147483646 w 87"/>
                <a:gd name="T21" fmla="*/ 2147483646 h 96"/>
                <a:gd name="T22" fmla="*/ 2147483646 w 87"/>
                <a:gd name="T23" fmla="*/ 2147483646 h 96"/>
                <a:gd name="T24" fmla="*/ 2147483646 w 87"/>
                <a:gd name="T25" fmla="*/ 2147483646 h 96"/>
                <a:gd name="T26" fmla="*/ 2147483646 w 87"/>
                <a:gd name="T27" fmla="*/ 2147483646 h 96"/>
                <a:gd name="T28" fmla="*/ 2147483646 w 87"/>
                <a:gd name="T29" fmla="*/ 2147483646 h 96"/>
                <a:gd name="T30" fmla="*/ 2147483646 w 87"/>
                <a:gd name="T31" fmla="*/ 2147483646 h 96"/>
                <a:gd name="T32" fmla="*/ 2147483646 w 87"/>
                <a:gd name="T33" fmla="*/ 2147483646 h 96"/>
                <a:gd name="T34" fmla="*/ 2147483646 w 87"/>
                <a:gd name="T35" fmla="*/ 2147483646 h 96"/>
                <a:gd name="T36" fmla="*/ 2147483646 w 87"/>
                <a:gd name="T37" fmla="*/ 2147483646 h 96"/>
                <a:gd name="T38" fmla="*/ 2147483646 w 87"/>
                <a:gd name="T39" fmla="*/ 2147483646 h 96"/>
                <a:gd name="T40" fmla="*/ 2147483646 w 87"/>
                <a:gd name="T41" fmla="*/ 2147483646 h 96"/>
                <a:gd name="T42" fmla="*/ 2147483646 w 87"/>
                <a:gd name="T43" fmla="*/ 2147483646 h 96"/>
                <a:gd name="T44" fmla="*/ 2147483646 w 87"/>
                <a:gd name="T45" fmla="*/ 2147483646 h 96"/>
                <a:gd name="T46" fmla="*/ 2147483646 w 87"/>
                <a:gd name="T47" fmla="*/ 2147483646 h 96"/>
                <a:gd name="T48" fmla="*/ 2147483646 w 87"/>
                <a:gd name="T49" fmla="*/ 2147483646 h 96"/>
                <a:gd name="T50" fmla="*/ 2147483646 w 87"/>
                <a:gd name="T51" fmla="*/ 2147483646 h 96"/>
                <a:gd name="T52" fmla="*/ 2147483646 w 87"/>
                <a:gd name="T53" fmla="*/ 2147483646 h 96"/>
                <a:gd name="T54" fmla="*/ 2147483646 w 87"/>
                <a:gd name="T55" fmla="*/ 2147483646 h 96"/>
                <a:gd name="T56" fmla="*/ 2147483646 w 87"/>
                <a:gd name="T57" fmla="*/ 2147483646 h 96"/>
                <a:gd name="T58" fmla="*/ 2147483646 w 87"/>
                <a:gd name="T59" fmla="*/ 2147483646 h 96"/>
                <a:gd name="T60" fmla="*/ 2147483646 w 87"/>
                <a:gd name="T61" fmla="*/ 2147483646 h 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87" h="96">
                  <a:moveTo>
                    <a:pt x="82" y="25"/>
                  </a:moveTo>
                  <a:cubicBezTo>
                    <a:pt x="75" y="24"/>
                    <a:pt x="69" y="23"/>
                    <a:pt x="62" y="23"/>
                  </a:cubicBezTo>
                  <a:cubicBezTo>
                    <a:pt x="61" y="18"/>
                    <a:pt x="60" y="12"/>
                    <a:pt x="60" y="7"/>
                  </a:cubicBezTo>
                  <a:cubicBezTo>
                    <a:pt x="59" y="0"/>
                    <a:pt x="48" y="0"/>
                    <a:pt x="48" y="7"/>
                  </a:cubicBezTo>
                  <a:cubicBezTo>
                    <a:pt x="48" y="8"/>
                    <a:pt x="49" y="9"/>
                    <a:pt x="49" y="10"/>
                  </a:cubicBezTo>
                  <a:cubicBezTo>
                    <a:pt x="46" y="14"/>
                    <a:pt x="44" y="18"/>
                    <a:pt x="42" y="22"/>
                  </a:cubicBezTo>
                  <a:cubicBezTo>
                    <a:pt x="31" y="22"/>
                    <a:pt x="19" y="22"/>
                    <a:pt x="8" y="23"/>
                  </a:cubicBezTo>
                  <a:cubicBezTo>
                    <a:pt x="2" y="23"/>
                    <a:pt x="0" y="31"/>
                    <a:pt x="5" y="34"/>
                  </a:cubicBezTo>
                  <a:cubicBezTo>
                    <a:pt x="13" y="40"/>
                    <a:pt x="21" y="46"/>
                    <a:pt x="28" y="53"/>
                  </a:cubicBezTo>
                  <a:cubicBezTo>
                    <a:pt x="24" y="63"/>
                    <a:pt x="20" y="73"/>
                    <a:pt x="16" y="83"/>
                  </a:cubicBezTo>
                  <a:cubicBezTo>
                    <a:pt x="15" y="89"/>
                    <a:pt x="22" y="93"/>
                    <a:pt x="26" y="89"/>
                  </a:cubicBezTo>
                  <a:cubicBezTo>
                    <a:pt x="32" y="83"/>
                    <a:pt x="38" y="77"/>
                    <a:pt x="45" y="71"/>
                  </a:cubicBezTo>
                  <a:cubicBezTo>
                    <a:pt x="51" y="79"/>
                    <a:pt x="58" y="86"/>
                    <a:pt x="66" y="93"/>
                  </a:cubicBezTo>
                  <a:cubicBezTo>
                    <a:pt x="69" y="96"/>
                    <a:pt x="76" y="94"/>
                    <a:pt x="76" y="89"/>
                  </a:cubicBezTo>
                  <a:cubicBezTo>
                    <a:pt x="75" y="75"/>
                    <a:pt x="72" y="63"/>
                    <a:pt x="68" y="50"/>
                  </a:cubicBezTo>
                  <a:cubicBezTo>
                    <a:pt x="74" y="45"/>
                    <a:pt x="79" y="40"/>
                    <a:pt x="84" y="35"/>
                  </a:cubicBezTo>
                  <a:cubicBezTo>
                    <a:pt x="87" y="32"/>
                    <a:pt x="86" y="26"/>
                    <a:pt x="82" y="25"/>
                  </a:cubicBezTo>
                  <a:close/>
                  <a:moveTo>
                    <a:pt x="40" y="47"/>
                  </a:moveTo>
                  <a:cubicBezTo>
                    <a:pt x="42" y="43"/>
                    <a:pt x="43" y="39"/>
                    <a:pt x="45" y="35"/>
                  </a:cubicBezTo>
                  <a:cubicBezTo>
                    <a:pt x="48" y="35"/>
                    <a:pt x="51" y="35"/>
                    <a:pt x="54" y="35"/>
                  </a:cubicBezTo>
                  <a:cubicBezTo>
                    <a:pt x="55" y="38"/>
                    <a:pt x="56" y="41"/>
                    <a:pt x="56" y="44"/>
                  </a:cubicBezTo>
                  <a:cubicBezTo>
                    <a:pt x="53" y="47"/>
                    <a:pt x="50" y="50"/>
                    <a:pt x="46" y="53"/>
                  </a:cubicBezTo>
                  <a:cubicBezTo>
                    <a:pt x="44" y="51"/>
                    <a:pt x="42" y="49"/>
                    <a:pt x="40" y="47"/>
                  </a:cubicBezTo>
                  <a:close/>
                  <a:moveTo>
                    <a:pt x="27" y="35"/>
                  </a:moveTo>
                  <a:cubicBezTo>
                    <a:pt x="30" y="35"/>
                    <a:pt x="33" y="35"/>
                    <a:pt x="36" y="35"/>
                  </a:cubicBezTo>
                  <a:cubicBezTo>
                    <a:pt x="35" y="36"/>
                    <a:pt x="34" y="38"/>
                    <a:pt x="33" y="40"/>
                  </a:cubicBezTo>
                  <a:cubicBezTo>
                    <a:pt x="31" y="38"/>
                    <a:pt x="29" y="37"/>
                    <a:pt x="27" y="35"/>
                  </a:cubicBezTo>
                  <a:close/>
                  <a:moveTo>
                    <a:pt x="63" y="71"/>
                  </a:moveTo>
                  <a:cubicBezTo>
                    <a:pt x="60" y="68"/>
                    <a:pt x="57" y="65"/>
                    <a:pt x="55" y="62"/>
                  </a:cubicBezTo>
                  <a:cubicBezTo>
                    <a:pt x="56" y="60"/>
                    <a:pt x="58" y="59"/>
                    <a:pt x="60" y="57"/>
                  </a:cubicBezTo>
                  <a:cubicBezTo>
                    <a:pt x="61" y="62"/>
                    <a:pt x="62" y="67"/>
                    <a:pt x="63" y="71"/>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solidFill>
                  <a:prstClr val="black"/>
                </a:solidFill>
              </a:endParaRPr>
            </a:p>
          </p:txBody>
        </p:sp>
        <p:sp>
          <p:nvSpPr>
            <p:cNvPr id="12354" name="Freeform 104">
              <a:extLst>
                <a:ext uri="{FF2B5EF4-FFF2-40B4-BE49-F238E27FC236}">
                  <a16:creationId xmlns="" xmlns:a16="http://schemas.microsoft.com/office/drawing/2014/main" id="{E48ABFE0-C557-42B0-A979-5E589FFBEF2D}"/>
                </a:ext>
              </a:extLst>
            </p:cNvPr>
            <p:cNvSpPr>
              <a:spLocks/>
            </p:cNvSpPr>
            <p:nvPr/>
          </p:nvSpPr>
          <p:spPr bwMode="auto">
            <a:xfrm>
              <a:off x="7211341" y="5432908"/>
              <a:ext cx="240705" cy="244855"/>
            </a:xfrm>
            <a:custGeom>
              <a:avLst/>
              <a:gdLst>
                <a:gd name="T0" fmla="*/ 2147483646 w 49"/>
                <a:gd name="T1" fmla="*/ 2147483646 h 50"/>
                <a:gd name="T2" fmla="*/ 2147483646 w 49"/>
                <a:gd name="T3" fmla="*/ 2147483646 h 50"/>
                <a:gd name="T4" fmla="*/ 2147483646 w 49"/>
                <a:gd name="T5" fmla="*/ 2147483646 h 50"/>
                <a:gd name="T6" fmla="*/ 2147483646 w 49"/>
                <a:gd name="T7" fmla="*/ 2147483646 h 50"/>
                <a:gd name="T8" fmla="*/ 2147483646 w 49"/>
                <a:gd name="T9" fmla="*/ 2147483646 h 50"/>
                <a:gd name="T10" fmla="*/ 2147483646 w 49"/>
                <a:gd name="T11" fmla="*/ 2147483646 h 50"/>
                <a:gd name="T12" fmla="*/ 2147483646 w 49"/>
                <a:gd name="T13" fmla="*/ 2147483646 h 50"/>
                <a:gd name="T14" fmla="*/ 2147483646 w 49"/>
                <a:gd name="T15" fmla="*/ 2147483646 h 50"/>
                <a:gd name="T16" fmla="*/ 2147483646 w 49"/>
                <a:gd name="T17" fmla="*/ 2147483646 h 50"/>
                <a:gd name="T18" fmla="*/ 2147483646 w 49"/>
                <a:gd name="T19" fmla="*/ 2147483646 h 50"/>
                <a:gd name="T20" fmla="*/ 2147483646 w 49"/>
                <a:gd name="T21" fmla="*/ 2147483646 h 50"/>
                <a:gd name="T22" fmla="*/ 2147483646 w 49"/>
                <a:gd name="T23" fmla="*/ 2147483646 h 50"/>
                <a:gd name="T24" fmla="*/ 2147483646 w 49"/>
                <a:gd name="T25" fmla="*/ 2147483646 h 50"/>
                <a:gd name="T26" fmla="*/ 2147483646 w 49"/>
                <a:gd name="T27" fmla="*/ 2147483646 h 50"/>
                <a:gd name="T28" fmla="*/ 2147483646 w 49"/>
                <a:gd name="T29" fmla="*/ 2147483646 h 50"/>
                <a:gd name="T30" fmla="*/ 2147483646 w 49"/>
                <a:gd name="T31" fmla="*/ 2147483646 h 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9" h="50">
                  <a:moveTo>
                    <a:pt x="42" y="10"/>
                  </a:moveTo>
                  <a:cubicBezTo>
                    <a:pt x="36" y="11"/>
                    <a:pt x="32" y="13"/>
                    <a:pt x="27" y="16"/>
                  </a:cubicBezTo>
                  <a:cubicBezTo>
                    <a:pt x="25" y="13"/>
                    <a:pt x="24" y="10"/>
                    <a:pt x="23" y="7"/>
                  </a:cubicBezTo>
                  <a:cubicBezTo>
                    <a:pt x="20" y="0"/>
                    <a:pt x="11" y="3"/>
                    <a:pt x="12" y="10"/>
                  </a:cubicBezTo>
                  <a:cubicBezTo>
                    <a:pt x="13" y="14"/>
                    <a:pt x="14" y="18"/>
                    <a:pt x="15" y="22"/>
                  </a:cubicBezTo>
                  <a:cubicBezTo>
                    <a:pt x="12" y="24"/>
                    <a:pt x="8" y="26"/>
                    <a:pt x="4" y="28"/>
                  </a:cubicBezTo>
                  <a:cubicBezTo>
                    <a:pt x="0" y="31"/>
                    <a:pt x="3" y="39"/>
                    <a:pt x="8" y="37"/>
                  </a:cubicBezTo>
                  <a:cubicBezTo>
                    <a:pt x="12" y="36"/>
                    <a:pt x="16" y="34"/>
                    <a:pt x="20" y="33"/>
                  </a:cubicBezTo>
                  <a:cubicBezTo>
                    <a:pt x="21" y="34"/>
                    <a:pt x="22" y="35"/>
                    <a:pt x="22" y="36"/>
                  </a:cubicBezTo>
                  <a:cubicBezTo>
                    <a:pt x="24" y="40"/>
                    <a:pt x="26" y="44"/>
                    <a:pt x="29" y="46"/>
                  </a:cubicBezTo>
                  <a:cubicBezTo>
                    <a:pt x="31" y="48"/>
                    <a:pt x="34" y="49"/>
                    <a:pt x="36" y="49"/>
                  </a:cubicBezTo>
                  <a:cubicBezTo>
                    <a:pt x="31" y="50"/>
                    <a:pt x="36" y="49"/>
                    <a:pt x="38" y="49"/>
                  </a:cubicBezTo>
                  <a:cubicBezTo>
                    <a:pt x="42" y="48"/>
                    <a:pt x="43" y="43"/>
                    <a:pt x="41" y="40"/>
                  </a:cubicBezTo>
                  <a:cubicBezTo>
                    <a:pt x="40" y="35"/>
                    <a:pt x="36" y="31"/>
                    <a:pt x="34" y="28"/>
                  </a:cubicBezTo>
                  <a:cubicBezTo>
                    <a:pt x="38" y="26"/>
                    <a:pt x="43" y="24"/>
                    <a:pt x="46" y="21"/>
                  </a:cubicBezTo>
                  <a:cubicBezTo>
                    <a:pt x="49" y="17"/>
                    <a:pt x="47" y="10"/>
                    <a:pt x="42" y="1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solidFill>
                  <a:prstClr val="black"/>
                </a:solidFill>
              </a:endParaRPr>
            </a:p>
          </p:txBody>
        </p:sp>
      </p:grpSp>
      <p:grpSp>
        <p:nvGrpSpPr>
          <p:cNvPr id="51" name="组合 50">
            <a:extLst>
              <a:ext uri="{FF2B5EF4-FFF2-40B4-BE49-F238E27FC236}">
                <a16:creationId xmlns="" xmlns:a16="http://schemas.microsoft.com/office/drawing/2014/main" id="{924C77FF-D3E0-41DB-AF2C-AC0472275C42}"/>
              </a:ext>
            </a:extLst>
          </p:cNvPr>
          <p:cNvGrpSpPr>
            <a:grpSpLocks/>
          </p:cNvGrpSpPr>
          <p:nvPr/>
        </p:nvGrpSpPr>
        <p:grpSpPr bwMode="auto">
          <a:xfrm>
            <a:off x="2592389" y="1263650"/>
            <a:ext cx="479425" cy="522288"/>
            <a:chOff x="2256140" y="1944762"/>
            <a:chExt cx="917169" cy="751165"/>
          </a:xfrm>
        </p:grpSpPr>
        <p:sp>
          <p:nvSpPr>
            <p:cNvPr id="12351" name="Freeform 45">
              <a:extLst>
                <a:ext uri="{FF2B5EF4-FFF2-40B4-BE49-F238E27FC236}">
                  <a16:creationId xmlns="" xmlns:a16="http://schemas.microsoft.com/office/drawing/2014/main" id="{B7486CAE-B00F-4397-A212-B8EDBB6C858B}"/>
                </a:ext>
              </a:extLst>
            </p:cNvPr>
            <p:cNvSpPr>
              <a:spLocks noEditPoints="1"/>
            </p:cNvSpPr>
            <p:nvPr/>
          </p:nvSpPr>
          <p:spPr bwMode="auto">
            <a:xfrm>
              <a:off x="2737550" y="1944762"/>
              <a:ext cx="435759" cy="388034"/>
            </a:xfrm>
            <a:custGeom>
              <a:avLst/>
              <a:gdLst>
                <a:gd name="T0" fmla="*/ 2147483646 w 89"/>
                <a:gd name="T1" fmla="*/ 2147483646 h 79"/>
                <a:gd name="T2" fmla="*/ 2147483646 w 89"/>
                <a:gd name="T3" fmla="*/ 2147483646 h 79"/>
                <a:gd name="T4" fmla="*/ 2147483646 w 89"/>
                <a:gd name="T5" fmla="*/ 2147483646 h 79"/>
                <a:gd name="T6" fmla="*/ 2147483646 w 89"/>
                <a:gd name="T7" fmla="*/ 2147483646 h 79"/>
                <a:gd name="T8" fmla="*/ 2147483646 w 89"/>
                <a:gd name="T9" fmla="*/ 2147483646 h 79"/>
                <a:gd name="T10" fmla="*/ 2147483646 w 89"/>
                <a:gd name="T11" fmla="*/ 2147483646 h 79"/>
                <a:gd name="T12" fmla="*/ 2147483646 w 89"/>
                <a:gd name="T13" fmla="*/ 2147483646 h 79"/>
                <a:gd name="T14" fmla="*/ 2147483646 w 89"/>
                <a:gd name="T15" fmla="*/ 2147483646 h 79"/>
                <a:gd name="T16" fmla="*/ 2147483646 w 89"/>
                <a:gd name="T17" fmla="*/ 2147483646 h 79"/>
                <a:gd name="T18" fmla="*/ 2147483646 w 89"/>
                <a:gd name="T19" fmla="*/ 2147483646 h 79"/>
                <a:gd name="T20" fmla="*/ 2147483646 w 89"/>
                <a:gd name="T21" fmla="*/ 2147483646 h 79"/>
                <a:gd name="T22" fmla="*/ 2147483646 w 89"/>
                <a:gd name="T23" fmla="*/ 2147483646 h 79"/>
                <a:gd name="T24" fmla="*/ 2147483646 w 89"/>
                <a:gd name="T25" fmla="*/ 2147483646 h 79"/>
                <a:gd name="T26" fmla="*/ 2147483646 w 89"/>
                <a:gd name="T27" fmla="*/ 2147483646 h 79"/>
                <a:gd name="T28" fmla="*/ 2147483646 w 89"/>
                <a:gd name="T29" fmla="*/ 2147483646 h 79"/>
                <a:gd name="T30" fmla="*/ 2147483646 w 89"/>
                <a:gd name="T31" fmla="*/ 2147483646 h 79"/>
                <a:gd name="T32" fmla="*/ 2147483646 w 89"/>
                <a:gd name="T33" fmla="*/ 2147483646 h 79"/>
                <a:gd name="T34" fmla="*/ 2147483646 w 89"/>
                <a:gd name="T35" fmla="*/ 2147483646 h 79"/>
                <a:gd name="T36" fmla="*/ 2147483646 w 89"/>
                <a:gd name="T37" fmla="*/ 2147483646 h 79"/>
                <a:gd name="T38" fmla="*/ 2147483646 w 89"/>
                <a:gd name="T39" fmla="*/ 2147483646 h 79"/>
                <a:gd name="T40" fmla="*/ 2147483646 w 89"/>
                <a:gd name="T41" fmla="*/ 2147483646 h 79"/>
                <a:gd name="T42" fmla="*/ 2147483646 w 89"/>
                <a:gd name="T43" fmla="*/ 2147483646 h 79"/>
                <a:gd name="T44" fmla="*/ 2147483646 w 89"/>
                <a:gd name="T45" fmla="*/ 2147483646 h 79"/>
                <a:gd name="T46" fmla="*/ 2147483646 w 89"/>
                <a:gd name="T47" fmla="*/ 2147483646 h 79"/>
                <a:gd name="T48" fmla="*/ 2147483646 w 89"/>
                <a:gd name="T49" fmla="*/ 2147483646 h 79"/>
                <a:gd name="T50" fmla="*/ 2147483646 w 89"/>
                <a:gd name="T51" fmla="*/ 2147483646 h 79"/>
                <a:gd name="T52" fmla="*/ 2147483646 w 89"/>
                <a:gd name="T53" fmla="*/ 2147483646 h 79"/>
                <a:gd name="T54" fmla="*/ 2147483646 w 89"/>
                <a:gd name="T55" fmla="*/ 2147483646 h 79"/>
                <a:gd name="T56" fmla="*/ 2147483646 w 89"/>
                <a:gd name="T57" fmla="*/ 2147483646 h 79"/>
                <a:gd name="T58" fmla="*/ 2147483646 w 89"/>
                <a:gd name="T59" fmla="*/ 2147483646 h 79"/>
                <a:gd name="T60" fmla="*/ 2147483646 w 89"/>
                <a:gd name="T61" fmla="*/ 2147483646 h 79"/>
                <a:gd name="T62" fmla="*/ 2147483646 w 89"/>
                <a:gd name="T63" fmla="*/ 2147483646 h 79"/>
                <a:gd name="T64" fmla="*/ 2147483646 w 89"/>
                <a:gd name="T65" fmla="*/ 2147483646 h 79"/>
                <a:gd name="T66" fmla="*/ 2147483646 w 89"/>
                <a:gd name="T67" fmla="*/ 2147483646 h 79"/>
                <a:gd name="T68" fmla="*/ 2147483646 w 89"/>
                <a:gd name="T69" fmla="*/ 2147483646 h 7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89" h="79">
                  <a:moveTo>
                    <a:pt x="81" y="9"/>
                  </a:moveTo>
                  <a:cubicBezTo>
                    <a:pt x="70" y="14"/>
                    <a:pt x="59" y="17"/>
                    <a:pt x="48" y="20"/>
                  </a:cubicBezTo>
                  <a:cubicBezTo>
                    <a:pt x="43" y="15"/>
                    <a:pt x="38" y="10"/>
                    <a:pt x="33" y="5"/>
                  </a:cubicBezTo>
                  <a:cubicBezTo>
                    <a:pt x="27" y="0"/>
                    <a:pt x="19" y="8"/>
                    <a:pt x="25" y="13"/>
                  </a:cubicBezTo>
                  <a:cubicBezTo>
                    <a:pt x="27" y="15"/>
                    <a:pt x="29" y="17"/>
                    <a:pt x="31" y="19"/>
                  </a:cubicBezTo>
                  <a:cubicBezTo>
                    <a:pt x="31" y="21"/>
                    <a:pt x="31" y="23"/>
                    <a:pt x="31" y="24"/>
                  </a:cubicBezTo>
                  <a:cubicBezTo>
                    <a:pt x="22" y="27"/>
                    <a:pt x="13" y="30"/>
                    <a:pt x="5" y="34"/>
                  </a:cubicBezTo>
                  <a:cubicBezTo>
                    <a:pt x="0" y="36"/>
                    <a:pt x="2" y="42"/>
                    <a:pt x="6" y="44"/>
                  </a:cubicBezTo>
                  <a:cubicBezTo>
                    <a:pt x="14" y="46"/>
                    <a:pt x="21" y="50"/>
                    <a:pt x="29" y="54"/>
                  </a:cubicBezTo>
                  <a:cubicBezTo>
                    <a:pt x="28" y="60"/>
                    <a:pt x="27" y="67"/>
                    <a:pt x="27" y="73"/>
                  </a:cubicBezTo>
                  <a:cubicBezTo>
                    <a:pt x="26" y="78"/>
                    <a:pt x="33" y="79"/>
                    <a:pt x="35" y="75"/>
                  </a:cubicBezTo>
                  <a:cubicBezTo>
                    <a:pt x="38" y="70"/>
                    <a:pt x="41" y="66"/>
                    <a:pt x="44" y="61"/>
                  </a:cubicBezTo>
                  <a:cubicBezTo>
                    <a:pt x="56" y="66"/>
                    <a:pt x="67" y="70"/>
                    <a:pt x="79" y="71"/>
                  </a:cubicBezTo>
                  <a:cubicBezTo>
                    <a:pt x="84" y="71"/>
                    <a:pt x="87" y="66"/>
                    <a:pt x="84" y="62"/>
                  </a:cubicBezTo>
                  <a:cubicBezTo>
                    <a:pt x="79" y="53"/>
                    <a:pt x="72" y="45"/>
                    <a:pt x="65" y="37"/>
                  </a:cubicBezTo>
                  <a:cubicBezTo>
                    <a:pt x="71" y="30"/>
                    <a:pt x="78" y="24"/>
                    <a:pt x="86" y="18"/>
                  </a:cubicBezTo>
                  <a:cubicBezTo>
                    <a:pt x="89" y="15"/>
                    <a:pt x="85" y="7"/>
                    <a:pt x="81" y="9"/>
                  </a:cubicBezTo>
                  <a:close/>
                  <a:moveTo>
                    <a:pt x="50" y="38"/>
                  </a:moveTo>
                  <a:cubicBezTo>
                    <a:pt x="47" y="42"/>
                    <a:pt x="45" y="45"/>
                    <a:pt x="42" y="48"/>
                  </a:cubicBezTo>
                  <a:cubicBezTo>
                    <a:pt x="40" y="47"/>
                    <a:pt x="39" y="47"/>
                    <a:pt x="37" y="46"/>
                  </a:cubicBezTo>
                  <a:cubicBezTo>
                    <a:pt x="38" y="42"/>
                    <a:pt x="38" y="37"/>
                    <a:pt x="37" y="33"/>
                  </a:cubicBezTo>
                  <a:cubicBezTo>
                    <a:pt x="39" y="33"/>
                    <a:pt x="41" y="32"/>
                    <a:pt x="43" y="32"/>
                  </a:cubicBezTo>
                  <a:cubicBezTo>
                    <a:pt x="45" y="34"/>
                    <a:pt x="48" y="36"/>
                    <a:pt x="50" y="38"/>
                  </a:cubicBezTo>
                  <a:close/>
                  <a:moveTo>
                    <a:pt x="22" y="38"/>
                  </a:moveTo>
                  <a:cubicBezTo>
                    <a:pt x="24" y="37"/>
                    <a:pt x="27" y="36"/>
                    <a:pt x="30" y="35"/>
                  </a:cubicBezTo>
                  <a:cubicBezTo>
                    <a:pt x="30" y="38"/>
                    <a:pt x="30" y="40"/>
                    <a:pt x="30" y="42"/>
                  </a:cubicBezTo>
                  <a:cubicBezTo>
                    <a:pt x="27" y="41"/>
                    <a:pt x="24" y="40"/>
                    <a:pt x="22" y="38"/>
                  </a:cubicBezTo>
                  <a:close/>
                  <a:moveTo>
                    <a:pt x="57" y="46"/>
                  </a:moveTo>
                  <a:cubicBezTo>
                    <a:pt x="60" y="49"/>
                    <a:pt x="63" y="53"/>
                    <a:pt x="67" y="57"/>
                  </a:cubicBezTo>
                  <a:cubicBezTo>
                    <a:pt x="61" y="56"/>
                    <a:pt x="56" y="54"/>
                    <a:pt x="51" y="52"/>
                  </a:cubicBezTo>
                  <a:cubicBezTo>
                    <a:pt x="53" y="50"/>
                    <a:pt x="55" y="48"/>
                    <a:pt x="57" y="46"/>
                  </a:cubicBezTo>
                  <a:close/>
                  <a:moveTo>
                    <a:pt x="56" y="28"/>
                  </a:moveTo>
                  <a:cubicBezTo>
                    <a:pt x="58" y="28"/>
                    <a:pt x="60" y="27"/>
                    <a:pt x="61" y="27"/>
                  </a:cubicBezTo>
                  <a:cubicBezTo>
                    <a:pt x="60" y="28"/>
                    <a:pt x="59" y="29"/>
                    <a:pt x="58" y="30"/>
                  </a:cubicBezTo>
                  <a:cubicBezTo>
                    <a:pt x="58" y="29"/>
                    <a:pt x="57" y="29"/>
                    <a:pt x="56" y="2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solidFill>
                  <a:prstClr val="black"/>
                </a:solidFill>
              </a:endParaRPr>
            </a:p>
          </p:txBody>
        </p:sp>
        <p:sp>
          <p:nvSpPr>
            <p:cNvPr id="12352" name="Freeform 113">
              <a:extLst>
                <a:ext uri="{FF2B5EF4-FFF2-40B4-BE49-F238E27FC236}">
                  <a16:creationId xmlns="" xmlns:a16="http://schemas.microsoft.com/office/drawing/2014/main" id="{0CD142DE-55BF-485F-91A4-E852A6BDF3CB}"/>
                </a:ext>
              </a:extLst>
            </p:cNvPr>
            <p:cNvSpPr>
              <a:spLocks/>
            </p:cNvSpPr>
            <p:nvPr/>
          </p:nvSpPr>
          <p:spPr bwMode="auto">
            <a:xfrm>
              <a:off x="2256140" y="2430322"/>
              <a:ext cx="284281" cy="265605"/>
            </a:xfrm>
            <a:custGeom>
              <a:avLst/>
              <a:gdLst>
                <a:gd name="T0" fmla="*/ 2147483646 w 58"/>
                <a:gd name="T1" fmla="*/ 2147483646 h 54"/>
                <a:gd name="T2" fmla="*/ 2147483646 w 58"/>
                <a:gd name="T3" fmla="*/ 2147483646 h 54"/>
                <a:gd name="T4" fmla="*/ 2147483646 w 58"/>
                <a:gd name="T5" fmla="*/ 2147483646 h 54"/>
                <a:gd name="T6" fmla="*/ 2147483646 w 58"/>
                <a:gd name="T7" fmla="*/ 2147483646 h 54"/>
                <a:gd name="T8" fmla="*/ 2147483646 w 58"/>
                <a:gd name="T9" fmla="*/ 2147483646 h 54"/>
                <a:gd name="T10" fmla="*/ 2147483646 w 58"/>
                <a:gd name="T11" fmla="*/ 2147483646 h 54"/>
                <a:gd name="T12" fmla="*/ 2147483646 w 58"/>
                <a:gd name="T13" fmla="*/ 2147483646 h 54"/>
                <a:gd name="T14" fmla="*/ 2147483646 w 58"/>
                <a:gd name="T15" fmla="*/ 2147483646 h 54"/>
                <a:gd name="T16" fmla="*/ 2147483646 w 58"/>
                <a:gd name="T17" fmla="*/ 2147483646 h 54"/>
                <a:gd name="T18" fmla="*/ 2147483646 w 58"/>
                <a:gd name="T19" fmla="*/ 2147483646 h 54"/>
                <a:gd name="T20" fmla="*/ 2147483646 w 58"/>
                <a:gd name="T21" fmla="*/ 2147483646 h 54"/>
                <a:gd name="T22" fmla="*/ 2147483646 w 58"/>
                <a:gd name="T23" fmla="*/ 2147483646 h 54"/>
                <a:gd name="T24" fmla="*/ 2147483646 w 58"/>
                <a:gd name="T25" fmla="*/ 2147483646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8" h="54">
                  <a:moveTo>
                    <a:pt x="46" y="12"/>
                  </a:moveTo>
                  <a:cubicBezTo>
                    <a:pt x="43" y="14"/>
                    <a:pt x="40" y="16"/>
                    <a:pt x="36" y="18"/>
                  </a:cubicBezTo>
                  <a:cubicBezTo>
                    <a:pt x="35" y="15"/>
                    <a:pt x="35" y="12"/>
                    <a:pt x="34" y="9"/>
                  </a:cubicBezTo>
                  <a:cubicBezTo>
                    <a:pt x="33" y="1"/>
                    <a:pt x="22" y="0"/>
                    <a:pt x="22" y="9"/>
                  </a:cubicBezTo>
                  <a:cubicBezTo>
                    <a:pt x="22" y="14"/>
                    <a:pt x="22" y="19"/>
                    <a:pt x="24" y="25"/>
                  </a:cubicBezTo>
                  <a:cubicBezTo>
                    <a:pt x="17" y="28"/>
                    <a:pt x="10" y="32"/>
                    <a:pt x="3" y="36"/>
                  </a:cubicBezTo>
                  <a:cubicBezTo>
                    <a:pt x="0" y="37"/>
                    <a:pt x="2" y="41"/>
                    <a:pt x="5" y="41"/>
                  </a:cubicBezTo>
                  <a:cubicBezTo>
                    <a:pt x="12" y="39"/>
                    <a:pt x="20" y="37"/>
                    <a:pt x="28" y="35"/>
                  </a:cubicBezTo>
                  <a:cubicBezTo>
                    <a:pt x="31" y="40"/>
                    <a:pt x="34" y="44"/>
                    <a:pt x="37" y="48"/>
                  </a:cubicBezTo>
                  <a:cubicBezTo>
                    <a:pt x="44" y="54"/>
                    <a:pt x="55" y="44"/>
                    <a:pt x="48" y="37"/>
                  </a:cubicBezTo>
                  <a:cubicBezTo>
                    <a:pt x="45" y="35"/>
                    <a:pt x="43" y="32"/>
                    <a:pt x="41" y="29"/>
                  </a:cubicBezTo>
                  <a:cubicBezTo>
                    <a:pt x="46" y="27"/>
                    <a:pt x="50" y="24"/>
                    <a:pt x="53" y="21"/>
                  </a:cubicBezTo>
                  <a:cubicBezTo>
                    <a:pt x="58" y="16"/>
                    <a:pt x="52" y="8"/>
                    <a:pt x="46" y="1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solidFill>
                  <a:prstClr val="black"/>
                </a:solidFill>
              </a:endParaRPr>
            </a:p>
          </p:txBody>
        </p:sp>
      </p:grpSp>
      <p:grpSp>
        <p:nvGrpSpPr>
          <p:cNvPr id="54" name="组合 53">
            <a:extLst>
              <a:ext uri="{FF2B5EF4-FFF2-40B4-BE49-F238E27FC236}">
                <a16:creationId xmlns="" xmlns:a16="http://schemas.microsoft.com/office/drawing/2014/main" id="{8CCC174A-8465-46F6-A4DE-DF7E063013C9}"/>
              </a:ext>
            </a:extLst>
          </p:cNvPr>
          <p:cNvGrpSpPr>
            <a:grpSpLocks/>
          </p:cNvGrpSpPr>
          <p:nvPr/>
        </p:nvGrpSpPr>
        <p:grpSpPr bwMode="auto">
          <a:xfrm>
            <a:off x="8651876" y="5843589"/>
            <a:ext cx="727075" cy="854075"/>
            <a:chOff x="7398095" y="4258434"/>
            <a:chExt cx="1944315" cy="1713986"/>
          </a:xfrm>
        </p:grpSpPr>
        <p:sp>
          <p:nvSpPr>
            <p:cNvPr id="12344" name="Freeform 28">
              <a:extLst>
                <a:ext uri="{FF2B5EF4-FFF2-40B4-BE49-F238E27FC236}">
                  <a16:creationId xmlns="" xmlns:a16="http://schemas.microsoft.com/office/drawing/2014/main" id="{C108D823-C415-42FA-8FE0-9F4A5DF1CC7B}"/>
                </a:ext>
              </a:extLst>
            </p:cNvPr>
            <p:cNvSpPr>
              <a:spLocks noEditPoints="1"/>
            </p:cNvSpPr>
            <p:nvPr/>
          </p:nvSpPr>
          <p:spPr bwMode="auto">
            <a:xfrm>
              <a:off x="7487323" y="4291634"/>
              <a:ext cx="1614383" cy="1554207"/>
            </a:xfrm>
            <a:custGeom>
              <a:avLst/>
              <a:gdLst>
                <a:gd name="T0" fmla="*/ 2147483646 w 329"/>
                <a:gd name="T1" fmla="*/ 2147483646 h 316"/>
                <a:gd name="T2" fmla="*/ 2147483646 w 329"/>
                <a:gd name="T3" fmla="*/ 2147483646 h 316"/>
                <a:gd name="T4" fmla="*/ 2147483646 w 329"/>
                <a:gd name="T5" fmla="*/ 2147483646 h 316"/>
                <a:gd name="T6" fmla="*/ 2147483646 w 329"/>
                <a:gd name="T7" fmla="*/ 2147483646 h 316"/>
                <a:gd name="T8" fmla="*/ 2147483646 w 329"/>
                <a:gd name="T9" fmla="*/ 2147483646 h 316"/>
                <a:gd name="T10" fmla="*/ 2147483646 w 329"/>
                <a:gd name="T11" fmla="*/ 2147483646 h 316"/>
                <a:gd name="T12" fmla="*/ 2147483646 w 329"/>
                <a:gd name="T13" fmla="*/ 2147483646 h 316"/>
                <a:gd name="T14" fmla="*/ 2147483646 w 329"/>
                <a:gd name="T15" fmla="*/ 2147483646 h 316"/>
                <a:gd name="T16" fmla="*/ 2147483646 w 329"/>
                <a:gd name="T17" fmla="*/ 2147483646 h 316"/>
                <a:gd name="T18" fmla="*/ 2147483646 w 329"/>
                <a:gd name="T19" fmla="*/ 2147483646 h 316"/>
                <a:gd name="T20" fmla="*/ 2147483646 w 329"/>
                <a:gd name="T21" fmla="*/ 2147483646 h 316"/>
                <a:gd name="T22" fmla="*/ 2147483646 w 329"/>
                <a:gd name="T23" fmla="*/ 2147483646 h 316"/>
                <a:gd name="T24" fmla="*/ 2147483646 w 329"/>
                <a:gd name="T25" fmla="*/ 2147483646 h 316"/>
                <a:gd name="T26" fmla="*/ 2147483646 w 329"/>
                <a:gd name="T27" fmla="*/ 2147483646 h 316"/>
                <a:gd name="T28" fmla="*/ 2147483646 w 329"/>
                <a:gd name="T29" fmla="*/ 2147483646 h 316"/>
                <a:gd name="T30" fmla="*/ 2147483646 w 329"/>
                <a:gd name="T31" fmla="*/ 2147483646 h 316"/>
                <a:gd name="T32" fmla="*/ 2147483646 w 329"/>
                <a:gd name="T33" fmla="*/ 2147483646 h 316"/>
                <a:gd name="T34" fmla="*/ 2147483646 w 329"/>
                <a:gd name="T35" fmla="*/ 2147483646 h 316"/>
                <a:gd name="T36" fmla="*/ 2147483646 w 329"/>
                <a:gd name="T37" fmla="*/ 2147483646 h 316"/>
                <a:gd name="T38" fmla="*/ 2147483646 w 329"/>
                <a:gd name="T39" fmla="*/ 2147483646 h 316"/>
                <a:gd name="T40" fmla="*/ 2147483646 w 329"/>
                <a:gd name="T41" fmla="*/ 2147483646 h 316"/>
                <a:gd name="T42" fmla="*/ 2147483646 w 329"/>
                <a:gd name="T43" fmla="*/ 2147483646 h 316"/>
                <a:gd name="T44" fmla="*/ 2147483646 w 329"/>
                <a:gd name="T45" fmla="*/ 2147483646 h 316"/>
                <a:gd name="T46" fmla="*/ 2147483646 w 329"/>
                <a:gd name="T47" fmla="*/ 2147483646 h 316"/>
                <a:gd name="T48" fmla="*/ 2147483646 w 329"/>
                <a:gd name="T49" fmla="*/ 2147483646 h 316"/>
                <a:gd name="T50" fmla="*/ 2147483646 w 329"/>
                <a:gd name="T51" fmla="*/ 2147483646 h 316"/>
                <a:gd name="T52" fmla="*/ 2147483646 w 329"/>
                <a:gd name="T53" fmla="*/ 2147483646 h 316"/>
                <a:gd name="T54" fmla="*/ 2147483646 w 329"/>
                <a:gd name="T55" fmla="*/ 2147483646 h 316"/>
                <a:gd name="T56" fmla="*/ 2147483646 w 329"/>
                <a:gd name="T57" fmla="*/ 2147483646 h 316"/>
                <a:gd name="T58" fmla="*/ 2147483646 w 329"/>
                <a:gd name="T59" fmla="*/ 2147483646 h 316"/>
                <a:gd name="T60" fmla="*/ 2147483646 w 329"/>
                <a:gd name="T61" fmla="*/ 2147483646 h 316"/>
                <a:gd name="T62" fmla="*/ 2147483646 w 329"/>
                <a:gd name="T63" fmla="*/ 2147483646 h 316"/>
                <a:gd name="T64" fmla="*/ 2147483646 w 329"/>
                <a:gd name="T65" fmla="*/ 2147483646 h 316"/>
                <a:gd name="T66" fmla="*/ 2147483646 w 329"/>
                <a:gd name="T67" fmla="*/ 2147483646 h 316"/>
                <a:gd name="T68" fmla="*/ 2147483646 w 329"/>
                <a:gd name="T69" fmla="*/ 2147483646 h 316"/>
                <a:gd name="T70" fmla="*/ 2147483646 w 329"/>
                <a:gd name="T71" fmla="*/ 2147483646 h 316"/>
                <a:gd name="T72" fmla="*/ 2147483646 w 329"/>
                <a:gd name="T73" fmla="*/ 2147483646 h 316"/>
                <a:gd name="T74" fmla="*/ 2147483646 w 329"/>
                <a:gd name="T75" fmla="*/ 2147483646 h 316"/>
                <a:gd name="T76" fmla="*/ 2147483646 w 329"/>
                <a:gd name="T77" fmla="*/ 2147483646 h 316"/>
                <a:gd name="T78" fmla="*/ 2147483646 w 329"/>
                <a:gd name="T79" fmla="*/ 2147483646 h 316"/>
                <a:gd name="T80" fmla="*/ 2147483646 w 329"/>
                <a:gd name="T81" fmla="*/ 2147483646 h 316"/>
                <a:gd name="T82" fmla="*/ 2147483646 w 329"/>
                <a:gd name="T83" fmla="*/ 2147483646 h 316"/>
                <a:gd name="T84" fmla="*/ 2147483646 w 329"/>
                <a:gd name="T85" fmla="*/ 2147483646 h 316"/>
                <a:gd name="T86" fmla="*/ 2147483646 w 329"/>
                <a:gd name="T87" fmla="*/ 2147483646 h 316"/>
                <a:gd name="T88" fmla="*/ 2147483646 w 329"/>
                <a:gd name="T89" fmla="*/ 2147483646 h 316"/>
                <a:gd name="T90" fmla="*/ 2147483646 w 329"/>
                <a:gd name="T91" fmla="*/ 2147483646 h 316"/>
                <a:gd name="T92" fmla="*/ 2147483646 w 329"/>
                <a:gd name="T93" fmla="*/ 2147483646 h 316"/>
                <a:gd name="T94" fmla="*/ 2147483646 w 329"/>
                <a:gd name="T95" fmla="*/ 2147483646 h 316"/>
                <a:gd name="T96" fmla="*/ 2147483646 w 329"/>
                <a:gd name="T97" fmla="*/ 2147483646 h 31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29" h="316">
                  <a:moveTo>
                    <a:pt x="310" y="197"/>
                  </a:moveTo>
                  <a:cubicBezTo>
                    <a:pt x="310" y="196"/>
                    <a:pt x="310" y="196"/>
                    <a:pt x="310" y="196"/>
                  </a:cubicBezTo>
                  <a:cubicBezTo>
                    <a:pt x="312" y="191"/>
                    <a:pt x="309" y="188"/>
                    <a:pt x="306" y="186"/>
                  </a:cubicBezTo>
                  <a:cubicBezTo>
                    <a:pt x="307" y="179"/>
                    <a:pt x="308" y="172"/>
                    <a:pt x="308" y="164"/>
                  </a:cubicBezTo>
                  <a:cubicBezTo>
                    <a:pt x="308" y="156"/>
                    <a:pt x="299" y="153"/>
                    <a:pt x="294" y="157"/>
                  </a:cubicBezTo>
                  <a:cubicBezTo>
                    <a:pt x="293" y="156"/>
                    <a:pt x="291" y="156"/>
                    <a:pt x="289" y="156"/>
                  </a:cubicBezTo>
                  <a:cubicBezTo>
                    <a:pt x="289" y="153"/>
                    <a:pt x="289" y="151"/>
                    <a:pt x="289" y="148"/>
                  </a:cubicBezTo>
                  <a:cubicBezTo>
                    <a:pt x="290" y="145"/>
                    <a:pt x="288" y="142"/>
                    <a:pt x="286" y="141"/>
                  </a:cubicBezTo>
                  <a:cubicBezTo>
                    <a:pt x="286" y="141"/>
                    <a:pt x="286" y="140"/>
                    <a:pt x="286" y="140"/>
                  </a:cubicBezTo>
                  <a:cubicBezTo>
                    <a:pt x="288" y="132"/>
                    <a:pt x="280" y="125"/>
                    <a:pt x="273" y="130"/>
                  </a:cubicBezTo>
                  <a:cubicBezTo>
                    <a:pt x="272" y="123"/>
                    <a:pt x="261" y="121"/>
                    <a:pt x="257" y="127"/>
                  </a:cubicBezTo>
                  <a:cubicBezTo>
                    <a:pt x="257" y="129"/>
                    <a:pt x="256" y="130"/>
                    <a:pt x="255" y="131"/>
                  </a:cubicBezTo>
                  <a:cubicBezTo>
                    <a:pt x="253" y="131"/>
                    <a:pt x="250" y="132"/>
                    <a:pt x="248" y="134"/>
                  </a:cubicBezTo>
                  <a:cubicBezTo>
                    <a:pt x="247" y="134"/>
                    <a:pt x="247" y="135"/>
                    <a:pt x="246" y="136"/>
                  </a:cubicBezTo>
                  <a:cubicBezTo>
                    <a:pt x="246" y="132"/>
                    <a:pt x="242" y="129"/>
                    <a:pt x="238" y="128"/>
                  </a:cubicBezTo>
                  <a:cubicBezTo>
                    <a:pt x="237" y="125"/>
                    <a:pt x="233" y="123"/>
                    <a:pt x="229" y="123"/>
                  </a:cubicBezTo>
                  <a:cubicBezTo>
                    <a:pt x="229" y="121"/>
                    <a:pt x="228" y="118"/>
                    <a:pt x="228" y="116"/>
                  </a:cubicBezTo>
                  <a:cubicBezTo>
                    <a:pt x="225" y="108"/>
                    <a:pt x="214" y="107"/>
                    <a:pt x="211" y="116"/>
                  </a:cubicBezTo>
                  <a:cubicBezTo>
                    <a:pt x="211" y="118"/>
                    <a:pt x="210" y="120"/>
                    <a:pt x="210" y="122"/>
                  </a:cubicBezTo>
                  <a:cubicBezTo>
                    <a:pt x="209" y="121"/>
                    <a:pt x="209" y="121"/>
                    <a:pt x="208" y="120"/>
                  </a:cubicBezTo>
                  <a:cubicBezTo>
                    <a:pt x="207" y="115"/>
                    <a:pt x="206" y="110"/>
                    <a:pt x="204" y="105"/>
                  </a:cubicBezTo>
                  <a:cubicBezTo>
                    <a:pt x="203" y="103"/>
                    <a:pt x="201" y="101"/>
                    <a:pt x="199" y="100"/>
                  </a:cubicBezTo>
                  <a:cubicBezTo>
                    <a:pt x="202" y="93"/>
                    <a:pt x="200" y="82"/>
                    <a:pt x="195" y="74"/>
                  </a:cubicBezTo>
                  <a:cubicBezTo>
                    <a:pt x="194" y="71"/>
                    <a:pt x="191" y="70"/>
                    <a:pt x="189" y="70"/>
                  </a:cubicBezTo>
                  <a:cubicBezTo>
                    <a:pt x="189" y="66"/>
                    <a:pt x="189" y="63"/>
                    <a:pt x="188" y="59"/>
                  </a:cubicBezTo>
                  <a:cubicBezTo>
                    <a:pt x="188" y="53"/>
                    <a:pt x="181" y="48"/>
                    <a:pt x="175" y="52"/>
                  </a:cubicBezTo>
                  <a:cubicBezTo>
                    <a:pt x="175" y="51"/>
                    <a:pt x="175" y="51"/>
                    <a:pt x="175" y="51"/>
                  </a:cubicBezTo>
                  <a:cubicBezTo>
                    <a:pt x="175" y="45"/>
                    <a:pt x="167" y="40"/>
                    <a:pt x="162" y="44"/>
                  </a:cubicBezTo>
                  <a:cubicBezTo>
                    <a:pt x="162" y="43"/>
                    <a:pt x="162" y="41"/>
                    <a:pt x="162" y="40"/>
                  </a:cubicBezTo>
                  <a:cubicBezTo>
                    <a:pt x="162" y="36"/>
                    <a:pt x="158" y="32"/>
                    <a:pt x="154" y="32"/>
                  </a:cubicBezTo>
                  <a:cubicBezTo>
                    <a:pt x="154" y="31"/>
                    <a:pt x="154" y="29"/>
                    <a:pt x="153" y="28"/>
                  </a:cubicBezTo>
                  <a:cubicBezTo>
                    <a:pt x="154" y="26"/>
                    <a:pt x="154" y="24"/>
                    <a:pt x="154" y="22"/>
                  </a:cubicBezTo>
                  <a:cubicBezTo>
                    <a:pt x="154" y="14"/>
                    <a:pt x="146" y="12"/>
                    <a:pt x="141" y="15"/>
                  </a:cubicBezTo>
                  <a:cubicBezTo>
                    <a:pt x="138" y="12"/>
                    <a:pt x="136" y="8"/>
                    <a:pt x="133" y="5"/>
                  </a:cubicBezTo>
                  <a:cubicBezTo>
                    <a:pt x="129" y="0"/>
                    <a:pt x="121" y="3"/>
                    <a:pt x="119" y="8"/>
                  </a:cubicBezTo>
                  <a:cubicBezTo>
                    <a:pt x="118" y="11"/>
                    <a:pt x="117" y="14"/>
                    <a:pt x="116" y="17"/>
                  </a:cubicBezTo>
                  <a:cubicBezTo>
                    <a:pt x="115" y="17"/>
                    <a:pt x="115" y="17"/>
                    <a:pt x="115" y="17"/>
                  </a:cubicBezTo>
                  <a:cubicBezTo>
                    <a:pt x="106" y="23"/>
                    <a:pt x="98" y="30"/>
                    <a:pt x="92" y="39"/>
                  </a:cubicBezTo>
                  <a:cubicBezTo>
                    <a:pt x="90" y="40"/>
                    <a:pt x="88" y="42"/>
                    <a:pt x="86" y="44"/>
                  </a:cubicBezTo>
                  <a:cubicBezTo>
                    <a:pt x="69" y="53"/>
                    <a:pt x="57" y="67"/>
                    <a:pt x="46" y="82"/>
                  </a:cubicBezTo>
                  <a:cubicBezTo>
                    <a:pt x="36" y="86"/>
                    <a:pt x="29" y="92"/>
                    <a:pt x="24" y="99"/>
                  </a:cubicBezTo>
                  <a:cubicBezTo>
                    <a:pt x="23" y="99"/>
                    <a:pt x="21" y="100"/>
                    <a:pt x="20" y="101"/>
                  </a:cubicBezTo>
                  <a:cubicBezTo>
                    <a:pt x="20" y="101"/>
                    <a:pt x="20" y="101"/>
                    <a:pt x="20" y="101"/>
                  </a:cubicBezTo>
                  <a:cubicBezTo>
                    <a:pt x="14" y="105"/>
                    <a:pt x="8" y="110"/>
                    <a:pt x="3" y="118"/>
                  </a:cubicBezTo>
                  <a:cubicBezTo>
                    <a:pt x="2" y="120"/>
                    <a:pt x="2" y="122"/>
                    <a:pt x="3" y="124"/>
                  </a:cubicBezTo>
                  <a:cubicBezTo>
                    <a:pt x="0" y="129"/>
                    <a:pt x="5" y="134"/>
                    <a:pt x="10" y="133"/>
                  </a:cubicBezTo>
                  <a:cubicBezTo>
                    <a:pt x="11" y="135"/>
                    <a:pt x="14" y="136"/>
                    <a:pt x="17" y="135"/>
                  </a:cubicBezTo>
                  <a:cubicBezTo>
                    <a:pt x="18" y="134"/>
                    <a:pt x="18" y="134"/>
                    <a:pt x="18" y="134"/>
                  </a:cubicBezTo>
                  <a:cubicBezTo>
                    <a:pt x="19" y="138"/>
                    <a:pt x="23" y="140"/>
                    <a:pt x="27" y="139"/>
                  </a:cubicBezTo>
                  <a:cubicBezTo>
                    <a:pt x="28" y="139"/>
                    <a:pt x="28" y="139"/>
                    <a:pt x="28" y="139"/>
                  </a:cubicBezTo>
                  <a:cubicBezTo>
                    <a:pt x="28" y="140"/>
                    <a:pt x="30" y="141"/>
                    <a:pt x="31" y="141"/>
                  </a:cubicBezTo>
                  <a:cubicBezTo>
                    <a:pt x="31" y="143"/>
                    <a:pt x="31" y="144"/>
                    <a:pt x="31" y="146"/>
                  </a:cubicBezTo>
                  <a:cubicBezTo>
                    <a:pt x="31" y="149"/>
                    <a:pt x="33" y="152"/>
                    <a:pt x="36" y="153"/>
                  </a:cubicBezTo>
                  <a:cubicBezTo>
                    <a:pt x="36" y="153"/>
                    <a:pt x="36" y="153"/>
                    <a:pt x="36" y="153"/>
                  </a:cubicBezTo>
                  <a:cubicBezTo>
                    <a:pt x="36" y="156"/>
                    <a:pt x="35" y="159"/>
                    <a:pt x="36" y="162"/>
                  </a:cubicBezTo>
                  <a:cubicBezTo>
                    <a:pt x="36" y="167"/>
                    <a:pt x="40" y="171"/>
                    <a:pt x="45" y="169"/>
                  </a:cubicBezTo>
                  <a:cubicBezTo>
                    <a:pt x="46" y="169"/>
                    <a:pt x="48" y="168"/>
                    <a:pt x="49" y="168"/>
                  </a:cubicBezTo>
                  <a:cubicBezTo>
                    <a:pt x="49" y="170"/>
                    <a:pt x="48" y="173"/>
                    <a:pt x="48" y="175"/>
                  </a:cubicBezTo>
                  <a:cubicBezTo>
                    <a:pt x="48" y="179"/>
                    <a:pt x="52" y="183"/>
                    <a:pt x="56" y="184"/>
                  </a:cubicBezTo>
                  <a:cubicBezTo>
                    <a:pt x="56" y="184"/>
                    <a:pt x="56" y="185"/>
                    <a:pt x="56" y="186"/>
                  </a:cubicBezTo>
                  <a:cubicBezTo>
                    <a:pt x="57" y="192"/>
                    <a:pt x="66" y="193"/>
                    <a:pt x="70" y="189"/>
                  </a:cubicBezTo>
                  <a:cubicBezTo>
                    <a:pt x="71" y="189"/>
                    <a:pt x="72" y="188"/>
                    <a:pt x="72" y="188"/>
                  </a:cubicBezTo>
                  <a:cubicBezTo>
                    <a:pt x="76" y="190"/>
                    <a:pt x="81" y="190"/>
                    <a:pt x="84" y="187"/>
                  </a:cubicBezTo>
                  <a:cubicBezTo>
                    <a:pt x="86" y="185"/>
                    <a:pt x="88" y="183"/>
                    <a:pt x="90" y="181"/>
                  </a:cubicBezTo>
                  <a:cubicBezTo>
                    <a:pt x="90" y="182"/>
                    <a:pt x="90" y="183"/>
                    <a:pt x="90" y="184"/>
                  </a:cubicBezTo>
                  <a:cubicBezTo>
                    <a:pt x="91" y="190"/>
                    <a:pt x="99" y="195"/>
                    <a:pt x="104" y="191"/>
                  </a:cubicBezTo>
                  <a:cubicBezTo>
                    <a:pt x="105" y="196"/>
                    <a:pt x="110" y="198"/>
                    <a:pt x="114" y="198"/>
                  </a:cubicBezTo>
                  <a:cubicBezTo>
                    <a:pt x="114" y="198"/>
                    <a:pt x="114" y="199"/>
                    <a:pt x="114" y="200"/>
                  </a:cubicBezTo>
                  <a:cubicBezTo>
                    <a:pt x="115" y="201"/>
                    <a:pt x="115" y="202"/>
                    <a:pt x="116" y="203"/>
                  </a:cubicBezTo>
                  <a:cubicBezTo>
                    <a:pt x="116" y="214"/>
                    <a:pt x="119" y="226"/>
                    <a:pt x="125" y="237"/>
                  </a:cubicBezTo>
                  <a:cubicBezTo>
                    <a:pt x="126" y="238"/>
                    <a:pt x="128" y="240"/>
                    <a:pt x="130" y="240"/>
                  </a:cubicBezTo>
                  <a:cubicBezTo>
                    <a:pt x="130" y="251"/>
                    <a:pt x="131" y="261"/>
                    <a:pt x="135" y="272"/>
                  </a:cubicBezTo>
                  <a:cubicBezTo>
                    <a:pt x="136" y="275"/>
                    <a:pt x="139" y="278"/>
                    <a:pt x="142" y="278"/>
                  </a:cubicBezTo>
                  <a:cubicBezTo>
                    <a:pt x="142" y="279"/>
                    <a:pt x="142" y="280"/>
                    <a:pt x="142" y="280"/>
                  </a:cubicBezTo>
                  <a:cubicBezTo>
                    <a:pt x="142" y="288"/>
                    <a:pt x="152" y="292"/>
                    <a:pt x="157" y="287"/>
                  </a:cubicBezTo>
                  <a:cubicBezTo>
                    <a:pt x="158" y="290"/>
                    <a:pt x="161" y="291"/>
                    <a:pt x="163" y="292"/>
                  </a:cubicBezTo>
                  <a:cubicBezTo>
                    <a:pt x="163" y="294"/>
                    <a:pt x="163" y="297"/>
                    <a:pt x="163" y="299"/>
                  </a:cubicBezTo>
                  <a:cubicBezTo>
                    <a:pt x="164" y="306"/>
                    <a:pt x="169" y="309"/>
                    <a:pt x="175" y="308"/>
                  </a:cubicBezTo>
                  <a:cubicBezTo>
                    <a:pt x="177" y="314"/>
                    <a:pt x="185" y="316"/>
                    <a:pt x="190" y="311"/>
                  </a:cubicBezTo>
                  <a:cubicBezTo>
                    <a:pt x="193" y="307"/>
                    <a:pt x="196" y="304"/>
                    <a:pt x="198" y="300"/>
                  </a:cubicBezTo>
                  <a:cubicBezTo>
                    <a:pt x="201" y="301"/>
                    <a:pt x="204" y="301"/>
                    <a:pt x="207" y="299"/>
                  </a:cubicBezTo>
                  <a:cubicBezTo>
                    <a:pt x="209" y="298"/>
                    <a:pt x="210" y="296"/>
                    <a:pt x="212" y="295"/>
                  </a:cubicBezTo>
                  <a:cubicBezTo>
                    <a:pt x="216" y="297"/>
                    <a:pt x="220" y="298"/>
                    <a:pt x="226" y="298"/>
                  </a:cubicBezTo>
                  <a:cubicBezTo>
                    <a:pt x="233" y="299"/>
                    <a:pt x="236" y="292"/>
                    <a:pt x="235" y="286"/>
                  </a:cubicBezTo>
                  <a:cubicBezTo>
                    <a:pt x="231" y="260"/>
                    <a:pt x="210" y="239"/>
                    <a:pt x="191" y="221"/>
                  </a:cubicBezTo>
                  <a:cubicBezTo>
                    <a:pt x="171" y="202"/>
                    <a:pt x="138" y="182"/>
                    <a:pt x="127" y="155"/>
                  </a:cubicBezTo>
                  <a:cubicBezTo>
                    <a:pt x="123" y="145"/>
                    <a:pt x="108" y="148"/>
                    <a:pt x="108" y="157"/>
                  </a:cubicBezTo>
                  <a:cubicBezTo>
                    <a:pt x="107" y="157"/>
                    <a:pt x="106" y="157"/>
                    <a:pt x="105" y="158"/>
                  </a:cubicBezTo>
                  <a:cubicBezTo>
                    <a:pt x="105" y="156"/>
                    <a:pt x="105" y="154"/>
                    <a:pt x="105" y="152"/>
                  </a:cubicBezTo>
                  <a:cubicBezTo>
                    <a:pt x="106" y="147"/>
                    <a:pt x="102" y="144"/>
                    <a:pt x="97" y="143"/>
                  </a:cubicBezTo>
                  <a:cubicBezTo>
                    <a:pt x="97" y="140"/>
                    <a:pt x="95" y="137"/>
                    <a:pt x="92" y="136"/>
                  </a:cubicBezTo>
                  <a:cubicBezTo>
                    <a:pt x="94" y="131"/>
                    <a:pt x="96" y="127"/>
                    <a:pt x="97" y="122"/>
                  </a:cubicBezTo>
                  <a:cubicBezTo>
                    <a:pt x="98" y="118"/>
                    <a:pt x="96" y="115"/>
                    <a:pt x="94" y="113"/>
                  </a:cubicBezTo>
                  <a:cubicBezTo>
                    <a:pt x="97" y="105"/>
                    <a:pt x="100" y="97"/>
                    <a:pt x="102" y="90"/>
                  </a:cubicBezTo>
                  <a:cubicBezTo>
                    <a:pt x="103" y="88"/>
                    <a:pt x="102" y="86"/>
                    <a:pt x="102" y="84"/>
                  </a:cubicBezTo>
                  <a:cubicBezTo>
                    <a:pt x="102" y="84"/>
                    <a:pt x="103" y="84"/>
                    <a:pt x="103" y="84"/>
                  </a:cubicBezTo>
                  <a:cubicBezTo>
                    <a:pt x="105" y="85"/>
                    <a:pt x="108" y="85"/>
                    <a:pt x="110" y="85"/>
                  </a:cubicBezTo>
                  <a:cubicBezTo>
                    <a:pt x="115" y="84"/>
                    <a:pt x="119" y="82"/>
                    <a:pt x="123" y="80"/>
                  </a:cubicBezTo>
                  <a:cubicBezTo>
                    <a:pt x="124" y="81"/>
                    <a:pt x="125" y="82"/>
                    <a:pt x="126" y="82"/>
                  </a:cubicBezTo>
                  <a:cubicBezTo>
                    <a:pt x="126" y="83"/>
                    <a:pt x="126" y="84"/>
                    <a:pt x="127" y="85"/>
                  </a:cubicBezTo>
                  <a:cubicBezTo>
                    <a:pt x="128" y="89"/>
                    <a:pt x="133" y="92"/>
                    <a:pt x="137" y="91"/>
                  </a:cubicBezTo>
                  <a:cubicBezTo>
                    <a:pt x="139" y="96"/>
                    <a:pt x="145" y="97"/>
                    <a:pt x="149" y="95"/>
                  </a:cubicBezTo>
                  <a:cubicBezTo>
                    <a:pt x="151" y="95"/>
                    <a:pt x="153" y="94"/>
                    <a:pt x="155" y="93"/>
                  </a:cubicBezTo>
                  <a:cubicBezTo>
                    <a:pt x="155" y="94"/>
                    <a:pt x="155" y="95"/>
                    <a:pt x="156" y="96"/>
                  </a:cubicBezTo>
                  <a:cubicBezTo>
                    <a:pt x="157" y="101"/>
                    <a:pt x="163" y="104"/>
                    <a:pt x="168" y="101"/>
                  </a:cubicBezTo>
                  <a:cubicBezTo>
                    <a:pt x="168" y="101"/>
                    <a:pt x="168" y="101"/>
                    <a:pt x="168" y="101"/>
                  </a:cubicBezTo>
                  <a:cubicBezTo>
                    <a:pt x="169" y="102"/>
                    <a:pt x="171" y="104"/>
                    <a:pt x="173" y="105"/>
                  </a:cubicBezTo>
                  <a:cubicBezTo>
                    <a:pt x="176" y="117"/>
                    <a:pt x="184" y="127"/>
                    <a:pt x="196" y="133"/>
                  </a:cubicBezTo>
                  <a:cubicBezTo>
                    <a:pt x="197" y="134"/>
                    <a:pt x="198" y="134"/>
                    <a:pt x="199" y="134"/>
                  </a:cubicBezTo>
                  <a:cubicBezTo>
                    <a:pt x="202" y="137"/>
                    <a:pt x="205" y="139"/>
                    <a:pt x="209" y="140"/>
                  </a:cubicBezTo>
                  <a:cubicBezTo>
                    <a:pt x="210" y="142"/>
                    <a:pt x="211" y="143"/>
                    <a:pt x="212" y="145"/>
                  </a:cubicBezTo>
                  <a:cubicBezTo>
                    <a:pt x="214" y="147"/>
                    <a:pt x="217" y="148"/>
                    <a:pt x="219" y="148"/>
                  </a:cubicBezTo>
                  <a:cubicBezTo>
                    <a:pt x="219" y="149"/>
                    <a:pt x="219" y="151"/>
                    <a:pt x="219" y="153"/>
                  </a:cubicBezTo>
                  <a:cubicBezTo>
                    <a:pt x="219" y="155"/>
                    <a:pt x="220" y="157"/>
                    <a:pt x="221" y="159"/>
                  </a:cubicBezTo>
                  <a:cubicBezTo>
                    <a:pt x="221" y="165"/>
                    <a:pt x="223" y="170"/>
                    <a:pt x="228" y="173"/>
                  </a:cubicBezTo>
                  <a:cubicBezTo>
                    <a:pt x="231" y="175"/>
                    <a:pt x="233" y="175"/>
                    <a:pt x="235" y="175"/>
                  </a:cubicBezTo>
                  <a:cubicBezTo>
                    <a:pt x="237" y="178"/>
                    <a:pt x="239" y="180"/>
                    <a:pt x="243" y="180"/>
                  </a:cubicBezTo>
                  <a:cubicBezTo>
                    <a:pt x="243" y="184"/>
                    <a:pt x="244" y="189"/>
                    <a:pt x="245" y="193"/>
                  </a:cubicBezTo>
                  <a:cubicBezTo>
                    <a:pt x="246" y="196"/>
                    <a:pt x="249" y="198"/>
                    <a:pt x="252" y="199"/>
                  </a:cubicBezTo>
                  <a:cubicBezTo>
                    <a:pt x="253" y="200"/>
                    <a:pt x="253" y="201"/>
                    <a:pt x="254" y="203"/>
                  </a:cubicBezTo>
                  <a:cubicBezTo>
                    <a:pt x="255" y="205"/>
                    <a:pt x="258" y="207"/>
                    <a:pt x="260" y="207"/>
                  </a:cubicBezTo>
                  <a:cubicBezTo>
                    <a:pt x="260" y="209"/>
                    <a:pt x="260" y="210"/>
                    <a:pt x="261" y="212"/>
                  </a:cubicBezTo>
                  <a:cubicBezTo>
                    <a:pt x="261" y="218"/>
                    <a:pt x="266" y="221"/>
                    <a:pt x="271" y="221"/>
                  </a:cubicBezTo>
                  <a:cubicBezTo>
                    <a:pt x="271" y="221"/>
                    <a:pt x="271" y="222"/>
                    <a:pt x="271" y="222"/>
                  </a:cubicBezTo>
                  <a:cubicBezTo>
                    <a:pt x="274" y="228"/>
                    <a:pt x="279" y="230"/>
                    <a:pt x="284" y="228"/>
                  </a:cubicBezTo>
                  <a:cubicBezTo>
                    <a:pt x="286" y="229"/>
                    <a:pt x="289" y="229"/>
                    <a:pt x="292" y="228"/>
                  </a:cubicBezTo>
                  <a:cubicBezTo>
                    <a:pt x="294" y="230"/>
                    <a:pt x="297" y="230"/>
                    <a:pt x="300" y="228"/>
                  </a:cubicBezTo>
                  <a:cubicBezTo>
                    <a:pt x="308" y="223"/>
                    <a:pt x="315" y="217"/>
                    <a:pt x="321" y="211"/>
                  </a:cubicBezTo>
                  <a:cubicBezTo>
                    <a:pt x="329" y="203"/>
                    <a:pt x="318" y="191"/>
                    <a:pt x="310" y="197"/>
                  </a:cubicBezTo>
                  <a:close/>
                  <a:moveTo>
                    <a:pt x="134" y="203"/>
                  </a:moveTo>
                  <a:cubicBezTo>
                    <a:pt x="134" y="200"/>
                    <a:pt x="134" y="198"/>
                    <a:pt x="134" y="195"/>
                  </a:cubicBezTo>
                  <a:cubicBezTo>
                    <a:pt x="134" y="195"/>
                    <a:pt x="134" y="195"/>
                    <a:pt x="134" y="195"/>
                  </a:cubicBezTo>
                  <a:cubicBezTo>
                    <a:pt x="136" y="196"/>
                    <a:pt x="137" y="198"/>
                    <a:pt x="139" y="199"/>
                  </a:cubicBezTo>
                  <a:cubicBezTo>
                    <a:pt x="137" y="200"/>
                    <a:pt x="135" y="201"/>
                    <a:pt x="134" y="203"/>
                  </a:cubicBezTo>
                  <a:close/>
                  <a:moveTo>
                    <a:pt x="198" y="253"/>
                  </a:moveTo>
                  <a:cubicBezTo>
                    <a:pt x="197" y="254"/>
                    <a:pt x="197" y="254"/>
                    <a:pt x="197" y="254"/>
                  </a:cubicBezTo>
                  <a:cubicBezTo>
                    <a:pt x="195" y="251"/>
                    <a:pt x="191" y="250"/>
                    <a:pt x="187" y="251"/>
                  </a:cubicBezTo>
                  <a:cubicBezTo>
                    <a:pt x="187" y="248"/>
                    <a:pt x="187" y="246"/>
                    <a:pt x="188" y="243"/>
                  </a:cubicBezTo>
                  <a:cubicBezTo>
                    <a:pt x="188" y="243"/>
                    <a:pt x="188" y="243"/>
                    <a:pt x="188" y="243"/>
                  </a:cubicBezTo>
                  <a:cubicBezTo>
                    <a:pt x="191" y="246"/>
                    <a:pt x="195" y="250"/>
                    <a:pt x="198" y="253"/>
                  </a:cubicBezTo>
                  <a:close/>
                  <a:moveTo>
                    <a:pt x="169" y="226"/>
                  </a:moveTo>
                  <a:cubicBezTo>
                    <a:pt x="166" y="225"/>
                    <a:pt x="162" y="226"/>
                    <a:pt x="160" y="229"/>
                  </a:cubicBezTo>
                  <a:cubicBezTo>
                    <a:pt x="156" y="228"/>
                    <a:pt x="150" y="229"/>
                    <a:pt x="148" y="235"/>
                  </a:cubicBezTo>
                  <a:cubicBezTo>
                    <a:pt x="148" y="236"/>
                    <a:pt x="148" y="237"/>
                    <a:pt x="148" y="238"/>
                  </a:cubicBezTo>
                  <a:cubicBezTo>
                    <a:pt x="148" y="229"/>
                    <a:pt x="149" y="220"/>
                    <a:pt x="150" y="211"/>
                  </a:cubicBezTo>
                  <a:cubicBezTo>
                    <a:pt x="150" y="210"/>
                    <a:pt x="150" y="210"/>
                    <a:pt x="150" y="210"/>
                  </a:cubicBezTo>
                  <a:cubicBezTo>
                    <a:pt x="153" y="212"/>
                    <a:pt x="156" y="215"/>
                    <a:pt x="159" y="217"/>
                  </a:cubicBezTo>
                  <a:cubicBezTo>
                    <a:pt x="162" y="220"/>
                    <a:pt x="166" y="223"/>
                    <a:pt x="169" y="226"/>
                  </a:cubicBezTo>
                  <a:close/>
                </a:path>
              </a:pathLst>
            </a:custGeom>
            <a:solidFill>
              <a:srgbClr val="ED435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solidFill>
                  <a:prstClr val="black"/>
                </a:solidFill>
              </a:endParaRPr>
            </a:p>
          </p:txBody>
        </p:sp>
        <p:sp>
          <p:nvSpPr>
            <p:cNvPr id="12345" name="Freeform 29">
              <a:extLst>
                <a:ext uri="{FF2B5EF4-FFF2-40B4-BE49-F238E27FC236}">
                  <a16:creationId xmlns="" xmlns:a16="http://schemas.microsoft.com/office/drawing/2014/main" id="{C72E7F19-7D8B-4ACD-8784-AE099186D1A8}"/>
                </a:ext>
              </a:extLst>
            </p:cNvPr>
            <p:cNvSpPr>
              <a:spLocks/>
            </p:cNvSpPr>
            <p:nvPr/>
          </p:nvSpPr>
          <p:spPr bwMode="auto">
            <a:xfrm>
              <a:off x="7977033" y="4729469"/>
              <a:ext cx="877744" cy="894344"/>
            </a:xfrm>
            <a:custGeom>
              <a:avLst/>
              <a:gdLst>
                <a:gd name="T0" fmla="*/ 2147483646 w 179"/>
                <a:gd name="T1" fmla="*/ 2147483646 h 182"/>
                <a:gd name="T2" fmla="*/ 2147483646 w 179"/>
                <a:gd name="T3" fmla="*/ 2147483646 h 182"/>
                <a:gd name="T4" fmla="*/ 2147483646 w 179"/>
                <a:gd name="T5" fmla="*/ 2147483646 h 182"/>
                <a:gd name="T6" fmla="*/ 2147483646 w 179"/>
                <a:gd name="T7" fmla="*/ 2147483646 h 182"/>
                <a:gd name="T8" fmla="*/ 2147483646 w 179"/>
                <a:gd name="T9" fmla="*/ 2147483646 h 182"/>
                <a:gd name="T10" fmla="*/ 2147483646 w 179"/>
                <a:gd name="T11" fmla="*/ 2147483646 h 182"/>
                <a:gd name="T12" fmla="*/ 2147483646 w 179"/>
                <a:gd name="T13" fmla="*/ 2147483646 h 182"/>
                <a:gd name="T14" fmla="*/ 2147483646 w 179"/>
                <a:gd name="T15" fmla="*/ 2147483646 h 182"/>
                <a:gd name="T16" fmla="*/ 2147483646 w 179"/>
                <a:gd name="T17" fmla="*/ 2147483646 h 182"/>
                <a:gd name="T18" fmla="*/ 2147483646 w 179"/>
                <a:gd name="T19" fmla="*/ 2147483646 h 182"/>
                <a:gd name="T20" fmla="*/ 2147483646 w 179"/>
                <a:gd name="T21" fmla="*/ 2147483646 h 182"/>
                <a:gd name="T22" fmla="*/ 0 w 179"/>
                <a:gd name="T23" fmla="*/ 2147483646 h 182"/>
                <a:gd name="T24" fmla="*/ 2147483646 w 179"/>
                <a:gd name="T25" fmla="*/ 2147483646 h 182"/>
                <a:gd name="T26" fmla="*/ 2147483646 w 179"/>
                <a:gd name="T27" fmla="*/ 2147483646 h 182"/>
                <a:gd name="T28" fmla="*/ 2147483646 w 179"/>
                <a:gd name="T29" fmla="*/ 2147483646 h 182"/>
                <a:gd name="T30" fmla="*/ 2147483646 w 179"/>
                <a:gd name="T31" fmla="*/ 2147483646 h 182"/>
                <a:gd name="T32" fmla="*/ 2147483646 w 179"/>
                <a:gd name="T33" fmla="*/ 2147483646 h 182"/>
                <a:gd name="T34" fmla="*/ 2147483646 w 179"/>
                <a:gd name="T35" fmla="*/ 2147483646 h 182"/>
                <a:gd name="T36" fmla="*/ 2147483646 w 179"/>
                <a:gd name="T37" fmla="*/ 2147483646 h 182"/>
                <a:gd name="T38" fmla="*/ 2147483646 w 179"/>
                <a:gd name="T39" fmla="*/ 2147483646 h 182"/>
                <a:gd name="T40" fmla="*/ 2147483646 w 179"/>
                <a:gd name="T41" fmla="*/ 2147483646 h 182"/>
                <a:gd name="T42" fmla="*/ 2147483646 w 179"/>
                <a:gd name="T43" fmla="*/ 2147483646 h 182"/>
                <a:gd name="T44" fmla="*/ 2147483646 w 179"/>
                <a:gd name="T45" fmla="*/ 2147483646 h 18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79" h="182">
                  <a:moveTo>
                    <a:pt x="175" y="155"/>
                  </a:moveTo>
                  <a:cubicBezTo>
                    <a:pt x="170" y="146"/>
                    <a:pt x="165" y="138"/>
                    <a:pt x="159" y="130"/>
                  </a:cubicBezTo>
                  <a:cubicBezTo>
                    <a:pt x="136" y="93"/>
                    <a:pt x="108" y="60"/>
                    <a:pt x="71" y="36"/>
                  </a:cubicBezTo>
                  <a:cubicBezTo>
                    <a:pt x="69" y="35"/>
                    <a:pt x="67" y="34"/>
                    <a:pt x="65" y="34"/>
                  </a:cubicBezTo>
                  <a:cubicBezTo>
                    <a:pt x="55" y="26"/>
                    <a:pt x="45" y="17"/>
                    <a:pt x="36" y="8"/>
                  </a:cubicBezTo>
                  <a:cubicBezTo>
                    <a:pt x="36" y="8"/>
                    <a:pt x="37" y="8"/>
                    <a:pt x="38" y="8"/>
                  </a:cubicBezTo>
                  <a:cubicBezTo>
                    <a:pt x="42" y="7"/>
                    <a:pt x="41" y="0"/>
                    <a:pt x="37" y="1"/>
                  </a:cubicBezTo>
                  <a:cubicBezTo>
                    <a:pt x="27" y="2"/>
                    <a:pt x="22" y="5"/>
                    <a:pt x="20" y="9"/>
                  </a:cubicBezTo>
                  <a:cubicBezTo>
                    <a:pt x="18" y="9"/>
                    <a:pt x="17" y="8"/>
                    <a:pt x="15" y="8"/>
                  </a:cubicBezTo>
                  <a:cubicBezTo>
                    <a:pt x="12" y="7"/>
                    <a:pt x="8" y="8"/>
                    <a:pt x="7" y="11"/>
                  </a:cubicBezTo>
                  <a:cubicBezTo>
                    <a:pt x="6" y="13"/>
                    <a:pt x="6" y="14"/>
                    <a:pt x="5" y="16"/>
                  </a:cubicBezTo>
                  <a:cubicBezTo>
                    <a:pt x="2" y="17"/>
                    <a:pt x="0" y="20"/>
                    <a:pt x="0" y="23"/>
                  </a:cubicBezTo>
                  <a:cubicBezTo>
                    <a:pt x="1" y="27"/>
                    <a:pt x="1" y="32"/>
                    <a:pt x="3" y="36"/>
                  </a:cubicBezTo>
                  <a:cubicBezTo>
                    <a:pt x="4" y="45"/>
                    <a:pt x="7" y="54"/>
                    <a:pt x="13" y="61"/>
                  </a:cubicBezTo>
                  <a:cubicBezTo>
                    <a:pt x="20" y="73"/>
                    <a:pt x="28" y="84"/>
                    <a:pt x="36" y="95"/>
                  </a:cubicBezTo>
                  <a:cubicBezTo>
                    <a:pt x="56" y="120"/>
                    <a:pt x="80" y="144"/>
                    <a:pt x="106" y="161"/>
                  </a:cubicBezTo>
                  <a:cubicBezTo>
                    <a:pt x="110" y="163"/>
                    <a:pt x="114" y="162"/>
                    <a:pt x="116" y="159"/>
                  </a:cubicBezTo>
                  <a:cubicBezTo>
                    <a:pt x="124" y="166"/>
                    <a:pt x="132" y="172"/>
                    <a:pt x="141" y="178"/>
                  </a:cubicBezTo>
                  <a:cubicBezTo>
                    <a:pt x="147" y="182"/>
                    <a:pt x="155" y="175"/>
                    <a:pt x="153" y="169"/>
                  </a:cubicBezTo>
                  <a:cubicBezTo>
                    <a:pt x="153" y="168"/>
                    <a:pt x="153" y="168"/>
                    <a:pt x="153" y="167"/>
                  </a:cubicBezTo>
                  <a:cubicBezTo>
                    <a:pt x="154" y="166"/>
                    <a:pt x="155" y="165"/>
                    <a:pt x="156" y="164"/>
                  </a:cubicBezTo>
                  <a:cubicBezTo>
                    <a:pt x="157" y="165"/>
                    <a:pt x="158" y="166"/>
                    <a:pt x="159" y="167"/>
                  </a:cubicBezTo>
                  <a:cubicBezTo>
                    <a:pt x="167" y="175"/>
                    <a:pt x="179" y="165"/>
                    <a:pt x="175" y="155"/>
                  </a:cubicBezTo>
                  <a:close/>
                </a:path>
              </a:pathLst>
            </a:custGeom>
            <a:solidFill>
              <a:srgbClr val="D7D8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solidFill>
                  <a:prstClr val="black"/>
                </a:solidFill>
              </a:endParaRPr>
            </a:p>
          </p:txBody>
        </p:sp>
        <p:sp>
          <p:nvSpPr>
            <p:cNvPr id="12346" name="Freeform 96">
              <a:extLst>
                <a:ext uri="{FF2B5EF4-FFF2-40B4-BE49-F238E27FC236}">
                  <a16:creationId xmlns="" xmlns:a16="http://schemas.microsoft.com/office/drawing/2014/main" id="{3511D9B0-79F5-48F3-A7E7-E3EC7C6BA244}"/>
                </a:ext>
              </a:extLst>
            </p:cNvPr>
            <p:cNvSpPr>
              <a:spLocks noEditPoints="1"/>
            </p:cNvSpPr>
            <p:nvPr/>
          </p:nvSpPr>
          <p:spPr bwMode="auto">
            <a:xfrm>
              <a:off x="7398095" y="4258434"/>
              <a:ext cx="1732661" cy="1635133"/>
            </a:xfrm>
            <a:custGeom>
              <a:avLst/>
              <a:gdLst>
                <a:gd name="T0" fmla="*/ 2147483646 w 353"/>
                <a:gd name="T1" fmla="*/ 2147483646 h 333"/>
                <a:gd name="T2" fmla="*/ 2147483646 w 353"/>
                <a:gd name="T3" fmla="*/ 2147483646 h 333"/>
                <a:gd name="T4" fmla="*/ 2147483646 w 353"/>
                <a:gd name="T5" fmla="*/ 2147483646 h 333"/>
                <a:gd name="T6" fmla="*/ 2147483646 w 353"/>
                <a:gd name="T7" fmla="*/ 2147483646 h 333"/>
                <a:gd name="T8" fmla="*/ 2147483646 w 353"/>
                <a:gd name="T9" fmla="*/ 2147483646 h 333"/>
                <a:gd name="T10" fmla="*/ 2147483646 w 353"/>
                <a:gd name="T11" fmla="*/ 2147483646 h 333"/>
                <a:gd name="T12" fmla="*/ 2147483646 w 353"/>
                <a:gd name="T13" fmla="*/ 2147483646 h 333"/>
                <a:gd name="T14" fmla="*/ 2147483646 w 353"/>
                <a:gd name="T15" fmla="*/ 2147483646 h 333"/>
                <a:gd name="T16" fmla="*/ 2147483646 w 353"/>
                <a:gd name="T17" fmla="*/ 2147483646 h 333"/>
                <a:gd name="T18" fmla="*/ 2147483646 w 353"/>
                <a:gd name="T19" fmla="*/ 2147483646 h 333"/>
                <a:gd name="T20" fmla="*/ 2147483646 w 353"/>
                <a:gd name="T21" fmla="*/ 2147483646 h 333"/>
                <a:gd name="T22" fmla="*/ 2147483646 w 353"/>
                <a:gd name="T23" fmla="*/ 2147483646 h 333"/>
                <a:gd name="T24" fmla="*/ 2147483646 w 353"/>
                <a:gd name="T25" fmla="*/ 2147483646 h 333"/>
                <a:gd name="T26" fmla="*/ 2147483646 w 353"/>
                <a:gd name="T27" fmla="*/ 2147483646 h 333"/>
                <a:gd name="T28" fmla="*/ 2147483646 w 353"/>
                <a:gd name="T29" fmla="*/ 2147483646 h 333"/>
                <a:gd name="T30" fmla="*/ 2147483646 w 353"/>
                <a:gd name="T31" fmla="*/ 2147483646 h 333"/>
                <a:gd name="T32" fmla="*/ 2147483646 w 353"/>
                <a:gd name="T33" fmla="*/ 2147483646 h 333"/>
                <a:gd name="T34" fmla="*/ 2147483646 w 353"/>
                <a:gd name="T35" fmla="*/ 2147483646 h 333"/>
                <a:gd name="T36" fmla="*/ 2147483646 w 353"/>
                <a:gd name="T37" fmla="*/ 2147483646 h 333"/>
                <a:gd name="T38" fmla="*/ 2147483646 w 353"/>
                <a:gd name="T39" fmla="*/ 2147483646 h 333"/>
                <a:gd name="T40" fmla="*/ 2147483646 w 353"/>
                <a:gd name="T41" fmla="*/ 2147483646 h 333"/>
                <a:gd name="T42" fmla="*/ 2147483646 w 353"/>
                <a:gd name="T43" fmla="*/ 2147483646 h 333"/>
                <a:gd name="T44" fmla="*/ 2147483646 w 353"/>
                <a:gd name="T45" fmla="*/ 2147483646 h 333"/>
                <a:gd name="T46" fmla="*/ 2147483646 w 353"/>
                <a:gd name="T47" fmla="*/ 2147483646 h 333"/>
                <a:gd name="T48" fmla="*/ 2147483646 w 353"/>
                <a:gd name="T49" fmla="*/ 2147483646 h 333"/>
                <a:gd name="T50" fmla="*/ 2147483646 w 353"/>
                <a:gd name="T51" fmla="*/ 2147483646 h 333"/>
                <a:gd name="T52" fmla="*/ 2147483646 w 353"/>
                <a:gd name="T53" fmla="*/ 2147483646 h 333"/>
                <a:gd name="T54" fmla="*/ 2147483646 w 353"/>
                <a:gd name="T55" fmla="*/ 2147483646 h 333"/>
                <a:gd name="T56" fmla="*/ 2147483646 w 353"/>
                <a:gd name="T57" fmla="*/ 2147483646 h 333"/>
                <a:gd name="T58" fmla="*/ 2147483646 w 353"/>
                <a:gd name="T59" fmla="*/ 2147483646 h 333"/>
                <a:gd name="T60" fmla="*/ 2147483646 w 353"/>
                <a:gd name="T61" fmla="*/ 2147483646 h 333"/>
                <a:gd name="T62" fmla="*/ 2147483646 w 353"/>
                <a:gd name="T63" fmla="*/ 2147483646 h 333"/>
                <a:gd name="T64" fmla="*/ 2147483646 w 353"/>
                <a:gd name="T65" fmla="*/ 2147483646 h 333"/>
                <a:gd name="T66" fmla="*/ 2147483646 w 353"/>
                <a:gd name="T67" fmla="*/ 2147483646 h 333"/>
                <a:gd name="T68" fmla="*/ 2147483646 w 353"/>
                <a:gd name="T69" fmla="*/ 2147483646 h 333"/>
                <a:gd name="T70" fmla="*/ 2147483646 w 353"/>
                <a:gd name="T71" fmla="*/ 2147483646 h 333"/>
                <a:gd name="T72" fmla="*/ 2147483646 w 353"/>
                <a:gd name="T73" fmla="*/ 2147483646 h 333"/>
                <a:gd name="T74" fmla="*/ 2147483646 w 353"/>
                <a:gd name="T75" fmla="*/ 2147483646 h 333"/>
                <a:gd name="T76" fmla="*/ 2147483646 w 353"/>
                <a:gd name="T77" fmla="*/ 2147483646 h 333"/>
                <a:gd name="T78" fmla="*/ 2147483646 w 353"/>
                <a:gd name="T79" fmla="*/ 2147483646 h 333"/>
                <a:gd name="T80" fmla="*/ 2147483646 w 353"/>
                <a:gd name="T81" fmla="*/ 2147483646 h 333"/>
                <a:gd name="T82" fmla="*/ 2147483646 w 353"/>
                <a:gd name="T83" fmla="*/ 2147483646 h 333"/>
                <a:gd name="T84" fmla="*/ 2147483646 w 353"/>
                <a:gd name="T85" fmla="*/ 2147483646 h 333"/>
                <a:gd name="T86" fmla="*/ 2147483646 w 353"/>
                <a:gd name="T87" fmla="*/ 2147483646 h 333"/>
                <a:gd name="T88" fmla="*/ 2147483646 w 353"/>
                <a:gd name="T89" fmla="*/ 2147483646 h 333"/>
                <a:gd name="T90" fmla="*/ 2147483646 w 353"/>
                <a:gd name="T91" fmla="*/ 2147483646 h 333"/>
                <a:gd name="T92" fmla="*/ 2147483646 w 353"/>
                <a:gd name="T93" fmla="*/ 2147483646 h 333"/>
                <a:gd name="T94" fmla="*/ 2147483646 w 353"/>
                <a:gd name="T95" fmla="*/ 2147483646 h 333"/>
                <a:gd name="T96" fmla="*/ 2147483646 w 353"/>
                <a:gd name="T97" fmla="*/ 2147483646 h 333"/>
                <a:gd name="T98" fmla="*/ 2147483646 w 353"/>
                <a:gd name="T99" fmla="*/ 2147483646 h 33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353" h="333">
                  <a:moveTo>
                    <a:pt x="350" y="191"/>
                  </a:moveTo>
                  <a:cubicBezTo>
                    <a:pt x="331" y="167"/>
                    <a:pt x="308" y="145"/>
                    <a:pt x="288" y="122"/>
                  </a:cubicBezTo>
                  <a:cubicBezTo>
                    <a:pt x="286" y="119"/>
                    <a:pt x="283" y="121"/>
                    <a:pt x="282" y="123"/>
                  </a:cubicBezTo>
                  <a:cubicBezTo>
                    <a:pt x="281" y="123"/>
                    <a:pt x="280" y="123"/>
                    <a:pt x="279" y="124"/>
                  </a:cubicBezTo>
                  <a:cubicBezTo>
                    <a:pt x="236" y="142"/>
                    <a:pt x="222" y="100"/>
                    <a:pt x="215" y="66"/>
                  </a:cubicBezTo>
                  <a:cubicBezTo>
                    <a:pt x="214" y="64"/>
                    <a:pt x="213" y="63"/>
                    <a:pt x="211" y="63"/>
                  </a:cubicBezTo>
                  <a:cubicBezTo>
                    <a:pt x="211" y="62"/>
                    <a:pt x="211" y="62"/>
                    <a:pt x="211" y="62"/>
                  </a:cubicBezTo>
                  <a:cubicBezTo>
                    <a:pt x="190" y="42"/>
                    <a:pt x="169" y="22"/>
                    <a:pt x="148" y="3"/>
                  </a:cubicBezTo>
                  <a:cubicBezTo>
                    <a:pt x="144" y="0"/>
                    <a:pt x="140" y="3"/>
                    <a:pt x="142" y="6"/>
                  </a:cubicBezTo>
                  <a:cubicBezTo>
                    <a:pt x="141" y="7"/>
                    <a:pt x="141" y="7"/>
                    <a:pt x="141" y="7"/>
                  </a:cubicBezTo>
                  <a:cubicBezTo>
                    <a:pt x="135" y="13"/>
                    <a:pt x="130" y="19"/>
                    <a:pt x="123" y="25"/>
                  </a:cubicBezTo>
                  <a:cubicBezTo>
                    <a:pt x="118" y="30"/>
                    <a:pt x="111" y="35"/>
                    <a:pt x="106" y="40"/>
                  </a:cubicBezTo>
                  <a:cubicBezTo>
                    <a:pt x="71" y="68"/>
                    <a:pt x="39" y="98"/>
                    <a:pt x="6" y="128"/>
                  </a:cubicBezTo>
                  <a:cubicBezTo>
                    <a:pt x="5" y="129"/>
                    <a:pt x="5" y="130"/>
                    <a:pt x="6" y="130"/>
                  </a:cubicBezTo>
                  <a:cubicBezTo>
                    <a:pt x="5" y="130"/>
                    <a:pt x="5" y="130"/>
                    <a:pt x="5" y="130"/>
                  </a:cubicBezTo>
                  <a:cubicBezTo>
                    <a:pt x="2" y="129"/>
                    <a:pt x="0" y="133"/>
                    <a:pt x="2" y="134"/>
                  </a:cubicBezTo>
                  <a:cubicBezTo>
                    <a:pt x="22" y="148"/>
                    <a:pt x="35" y="168"/>
                    <a:pt x="50" y="186"/>
                  </a:cubicBezTo>
                  <a:cubicBezTo>
                    <a:pt x="57" y="194"/>
                    <a:pt x="65" y="201"/>
                    <a:pt x="73" y="208"/>
                  </a:cubicBezTo>
                  <a:cubicBezTo>
                    <a:pt x="77" y="211"/>
                    <a:pt x="87" y="206"/>
                    <a:pt x="91" y="205"/>
                  </a:cubicBezTo>
                  <a:cubicBezTo>
                    <a:pt x="111" y="202"/>
                    <a:pt x="127" y="216"/>
                    <a:pt x="137" y="231"/>
                  </a:cubicBezTo>
                  <a:cubicBezTo>
                    <a:pt x="146" y="248"/>
                    <a:pt x="145" y="264"/>
                    <a:pt x="147" y="281"/>
                  </a:cubicBezTo>
                  <a:cubicBezTo>
                    <a:pt x="147" y="282"/>
                    <a:pt x="148" y="283"/>
                    <a:pt x="148" y="283"/>
                  </a:cubicBezTo>
                  <a:cubicBezTo>
                    <a:pt x="148" y="284"/>
                    <a:pt x="148" y="286"/>
                    <a:pt x="149" y="286"/>
                  </a:cubicBezTo>
                  <a:cubicBezTo>
                    <a:pt x="164" y="301"/>
                    <a:pt x="178" y="318"/>
                    <a:pt x="195" y="331"/>
                  </a:cubicBezTo>
                  <a:cubicBezTo>
                    <a:pt x="197" y="333"/>
                    <a:pt x="199" y="332"/>
                    <a:pt x="201" y="331"/>
                  </a:cubicBezTo>
                  <a:cubicBezTo>
                    <a:pt x="201" y="331"/>
                    <a:pt x="201" y="331"/>
                    <a:pt x="202" y="331"/>
                  </a:cubicBezTo>
                  <a:cubicBezTo>
                    <a:pt x="255" y="313"/>
                    <a:pt x="314" y="268"/>
                    <a:pt x="339" y="216"/>
                  </a:cubicBezTo>
                  <a:cubicBezTo>
                    <a:pt x="343" y="211"/>
                    <a:pt x="346" y="205"/>
                    <a:pt x="351" y="198"/>
                  </a:cubicBezTo>
                  <a:cubicBezTo>
                    <a:pt x="353" y="196"/>
                    <a:pt x="352" y="193"/>
                    <a:pt x="350" y="191"/>
                  </a:cubicBezTo>
                  <a:close/>
                  <a:moveTo>
                    <a:pt x="262" y="284"/>
                  </a:moveTo>
                  <a:cubicBezTo>
                    <a:pt x="239" y="258"/>
                    <a:pt x="209" y="237"/>
                    <a:pt x="184" y="213"/>
                  </a:cubicBezTo>
                  <a:cubicBezTo>
                    <a:pt x="167" y="197"/>
                    <a:pt x="151" y="180"/>
                    <a:pt x="138" y="162"/>
                  </a:cubicBezTo>
                  <a:cubicBezTo>
                    <a:pt x="128" y="149"/>
                    <a:pt x="112" y="127"/>
                    <a:pt x="120" y="110"/>
                  </a:cubicBezTo>
                  <a:cubicBezTo>
                    <a:pt x="144" y="60"/>
                    <a:pt x="278" y="229"/>
                    <a:pt x="298" y="247"/>
                  </a:cubicBezTo>
                  <a:cubicBezTo>
                    <a:pt x="300" y="248"/>
                    <a:pt x="301" y="248"/>
                    <a:pt x="303" y="248"/>
                  </a:cubicBezTo>
                  <a:cubicBezTo>
                    <a:pt x="290" y="261"/>
                    <a:pt x="277" y="273"/>
                    <a:pt x="262" y="284"/>
                  </a:cubicBezTo>
                  <a:close/>
                  <a:moveTo>
                    <a:pt x="333" y="202"/>
                  </a:moveTo>
                  <a:cubicBezTo>
                    <a:pt x="332" y="202"/>
                    <a:pt x="331" y="203"/>
                    <a:pt x="331" y="204"/>
                  </a:cubicBezTo>
                  <a:cubicBezTo>
                    <a:pt x="331" y="205"/>
                    <a:pt x="330" y="206"/>
                    <a:pt x="330" y="206"/>
                  </a:cubicBezTo>
                  <a:cubicBezTo>
                    <a:pt x="328" y="209"/>
                    <a:pt x="327" y="211"/>
                    <a:pt x="325" y="213"/>
                  </a:cubicBezTo>
                  <a:cubicBezTo>
                    <a:pt x="325" y="214"/>
                    <a:pt x="325" y="215"/>
                    <a:pt x="325" y="216"/>
                  </a:cubicBezTo>
                  <a:cubicBezTo>
                    <a:pt x="320" y="226"/>
                    <a:pt x="313" y="235"/>
                    <a:pt x="307" y="243"/>
                  </a:cubicBezTo>
                  <a:cubicBezTo>
                    <a:pt x="306" y="242"/>
                    <a:pt x="306" y="241"/>
                    <a:pt x="305" y="240"/>
                  </a:cubicBezTo>
                  <a:cubicBezTo>
                    <a:pt x="279" y="217"/>
                    <a:pt x="156" y="45"/>
                    <a:pt x="115" y="101"/>
                  </a:cubicBezTo>
                  <a:cubicBezTo>
                    <a:pt x="91" y="133"/>
                    <a:pt x="140" y="181"/>
                    <a:pt x="160" y="201"/>
                  </a:cubicBezTo>
                  <a:cubicBezTo>
                    <a:pt x="189" y="232"/>
                    <a:pt x="223" y="262"/>
                    <a:pt x="258" y="286"/>
                  </a:cubicBezTo>
                  <a:cubicBezTo>
                    <a:pt x="240" y="299"/>
                    <a:pt x="221" y="311"/>
                    <a:pt x="202" y="323"/>
                  </a:cubicBezTo>
                  <a:cubicBezTo>
                    <a:pt x="202" y="322"/>
                    <a:pt x="202" y="322"/>
                    <a:pt x="202" y="322"/>
                  </a:cubicBezTo>
                  <a:cubicBezTo>
                    <a:pt x="197" y="318"/>
                    <a:pt x="192" y="313"/>
                    <a:pt x="187" y="309"/>
                  </a:cubicBezTo>
                  <a:cubicBezTo>
                    <a:pt x="188" y="309"/>
                    <a:pt x="189" y="309"/>
                    <a:pt x="190" y="308"/>
                  </a:cubicBezTo>
                  <a:cubicBezTo>
                    <a:pt x="193" y="306"/>
                    <a:pt x="197" y="302"/>
                    <a:pt x="197" y="299"/>
                  </a:cubicBezTo>
                  <a:cubicBezTo>
                    <a:pt x="197" y="298"/>
                    <a:pt x="196" y="297"/>
                    <a:pt x="195" y="298"/>
                  </a:cubicBezTo>
                  <a:cubicBezTo>
                    <a:pt x="192" y="299"/>
                    <a:pt x="192" y="301"/>
                    <a:pt x="190" y="303"/>
                  </a:cubicBezTo>
                  <a:cubicBezTo>
                    <a:pt x="188" y="306"/>
                    <a:pt x="185" y="306"/>
                    <a:pt x="182" y="305"/>
                  </a:cubicBezTo>
                  <a:cubicBezTo>
                    <a:pt x="180" y="303"/>
                    <a:pt x="177" y="301"/>
                    <a:pt x="175" y="299"/>
                  </a:cubicBezTo>
                  <a:cubicBezTo>
                    <a:pt x="181" y="297"/>
                    <a:pt x="187" y="293"/>
                    <a:pt x="189" y="288"/>
                  </a:cubicBezTo>
                  <a:cubicBezTo>
                    <a:pt x="189" y="287"/>
                    <a:pt x="188" y="285"/>
                    <a:pt x="186" y="286"/>
                  </a:cubicBezTo>
                  <a:cubicBezTo>
                    <a:pt x="181" y="289"/>
                    <a:pt x="179" y="295"/>
                    <a:pt x="172" y="296"/>
                  </a:cubicBezTo>
                  <a:cubicBezTo>
                    <a:pt x="169" y="293"/>
                    <a:pt x="166" y="291"/>
                    <a:pt x="163" y="288"/>
                  </a:cubicBezTo>
                  <a:cubicBezTo>
                    <a:pt x="166" y="285"/>
                    <a:pt x="169" y="283"/>
                    <a:pt x="172" y="281"/>
                  </a:cubicBezTo>
                  <a:cubicBezTo>
                    <a:pt x="174" y="280"/>
                    <a:pt x="173" y="278"/>
                    <a:pt x="171" y="278"/>
                  </a:cubicBezTo>
                  <a:cubicBezTo>
                    <a:pt x="167" y="280"/>
                    <a:pt x="164" y="283"/>
                    <a:pt x="162" y="287"/>
                  </a:cubicBezTo>
                  <a:cubicBezTo>
                    <a:pt x="160" y="286"/>
                    <a:pt x="159" y="285"/>
                    <a:pt x="157" y="284"/>
                  </a:cubicBezTo>
                  <a:cubicBezTo>
                    <a:pt x="157" y="283"/>
                    <a:pt x="158" y="283"/>
                    <a:pt x="158" y="282"/>
                  </a:cubicBezTo>
                  <a:cubicBezTo>
                    <a:pt x="167" y="253"/>
                    <a:pt x="146" y="210"/>
                    <a:pt x="119" y="198"/>
                  </a:cubicBezTo>
                  <a:cubicBezTo>
                    <a:pt x="111" y="194"/>
                    <a:pt x="103" y="192"/>
                    <a:pt x="94" y="193"/>
                  </a:cubicBezTo>
                  <a:cubicBezTo>
                    <a:pt x="82" y="193"/>
                    <a:pt x="80" y="197"/>
                    <a:pt x="71" y="191"/>
                  </a:cubicBezTo>
                  <a:cubicBezTo>
                    <a:pt x="75" y="190"/>
                    <a:pt x="78" y="188"/>
                    <a:pt x="80" y="184"/>
                  </a:cubicBezTo>
                  <a:cubicBezTo>
                    <a:pt x="81" y="183"/>
                    <a:pt x="80" y="181"/>
                    <a:pt x="78" y="182"/>
                  </a:cubicBezTo>
                  <a:cubicBezTo>
                    <a:pt x="75" y="184"/>
                    <a:pt x="71" y="187"/>
                    <a:pt x="67" y="188"/>
                  </a:cubicBezTo>
                  <a:cubicBezTo>
                    <a:pt x="67" y="188"/>
                    <a:pt x="67" y="188"/>
                    <a:pt x="67" y="188"/>
                  </a:cubicBezTo>
                  <a:cubicBezTo>
                    <a:pt x="64" y="185"/>
                    <a:pt x="61" y="182"/>
                    <a:pt x="58" y="179"/>
                  </a:cubicBezTo>
                  <a:cubicBezTo>
                    <a:pt x="63" y="177"/>
                    <a:pt x="70" y="173"/>
                    <a:pt x="72" y="168"/>
                  </a:cubicBezTo>
                  <a:cubicBezTo>
                    <a:pt x="73" y="167"/>
                    <a:pt x="71" y="165"/>
                    <a:pt x="70" y="166"/>
                  </a:cubicBezTo>
                  <a:cubicBezTo>
                    <a:pt x="68" y="167"/>
                    <a:pt x="66" y="169"/>
                    <a:pt x="65" y="171"/>
                  </a:cubicBezTo>
                  <a:cubicBezTo>
                    <a:pt x="62" y="173"/>
                    <a:pt x="59" y="175"/>
                    <a:pt x="55" y="176"/>
                  </a:cubicBezTo>
                  <a:cubicBezTo>
                    <a:pt x="55" y="176"/>
                    <a:pt x="55" y="176"/>
                    <a:pt x="55" y="176"/>
                  </a:cubicBezTo>
                  <a:cubicBezTo>
                    <a:pt x="52" y="173"/>
                    <a:pt x="50" y="171"/>
                    <a:pt x="48" y="168"/>
                  </a:cubicBezTo>
                  <a:cubicBezTo>
                    <a:pt x="53" y="167"/>
                    <a:pt x="58" y="162"/>
                    <a:pt x="59" y="156"/>
                  </a:cubicBezTo>
                  <a:cubicBezTo>
                    <a:pt x="60" y="155"/>
                    <a:pt x="58" y="154"/>
                    <a:pt x="57" y="155"/>
                  </a:cubicBezTo>
                  <a:cubicBezTo>
                    <a:pt x="54" y="159"/>
                    <a:pt x="51" y="165"/>
                    <a:pt x="46" y="166"/>
                  </a:cubicBezTo>
                  <a:cubicBezTo>
                    <a:pt x="43" y="163"/>
                    <a:pt x="41" y="160"/>
                    <a:pt x="39" y="158"/>
                  </a:cubicBezTo>
                  <a:cubicBezTo>
                    <a:pt x="43" y="156"/>
                    <a:pt x="47" y="153"/>
                    <a:pt x="48" y="148"/>
                  </a:cubicBezTo>
                  <a:cubicBezTo>
                    <a:pt x="48" y="147"/>
                    <a:pt x="47" y="147"/>
                    <a:pt x="47" y="147"/>
                  </a:cubicBezTo>
                  <a:cubicBezTo>
                    <a:pt x="44" y="150"/>
                    <a:pt x="42" y="152"/>
                    <a:pt x="40" y="154"/>
                  </a:cubicBezTo>
                  <a:cubicBezTo>
                    <a:pt x="39" y="155"/>
                    <a:pt x="38" y="155"/>
                    <a:pt x="37" y="156"/>
                  </a:cubicBezTo>
                  <a:cubicBezTo>
                    <a:pt x="34" y="153"/>
                    <a:pt x="31" y="150"/>
                    <a:pt x="28" y="147"/>
                  </a:cubicBezTo>
                  <a:cubicBezTo>
                    <a:pt x="32" y="144"/>
                    <a:pt x="36" y="140"/>
                    <a:pt x="36" y="135"/>
                  </a:cubicBezTo>
                  <a:cubicBezTo>
                    <a:pt x="36" y="133"/>
                    <a:pt x="33" y="132"/>
                    <a:pt x="32" y="134"/>
                  </a:cubicBezTo>
                  <a:cubicBezTo>
                    <a:pt x="29" y="137"/>
                    <a:pt x="27" y="140"/>
                    <a:pt x="24" y="143"/>
                  </a:cubicBezTo>
                  <a:cubicBezTo>
                    <a:pt x="19" y="139"/>
                    <a:pt x="15" y="136"/>
                    <a:pt x="10" y="133"/>
                  </a:cubicBezTo>
                  <a:cubicBezTo>
                    <a:pt x="11" y="132"/>
                    <a:pt x="11" y="132"/>
                    <a:pt x="11" y="132"/>
                  </a:cubicBezTo>
                  <a:cubicBezTo>
                    <a:pt x="46" y="104"/>
                    <a:pt x="78" y="72"/>
                    <a:pt x="114" y="44"/>
                  </a:cubicBezTo>
                  <a:cubicBezTo>
                    <a:pt x="127" y="38"/>
                    <a:pt x="140" y="26"/>
                    <a:pt x="149" y="15"/>
                  </a:cubicBezTo>
                  <a:cubicBezTo>
                    <a:pt x="149" y="15"/>
                    <a:pt x="149" y="15"/>
                    <a:pt x="149" y="15"/>
                  </a:cubicBezTo>
                  <a:cubicBezTo>
                    <a:pt x="166" y="34"/>
                    <a:pt x="185" y="51"/>
                    <a:pt x="203" y="70"/>
                  </a:cubicBezTo>
                  <a:cubicBezTo>
                    <a:pt x="204" y="71"/>
                    <a:pt x="205" y="71"/>
                    <a:pt x="206" y="71"/>
                  </a:cubicBezTo>
                  <a:cubicBezTo>
                    <a:pt x="209" y="113"/>
                    <a:pt x="238" y="160"/>
                    <a:pt x="285" y="135"/>
                  </a:cubicBezTo>
                  <a:cubicBezTo>
                    <a:pt x="285" y="134"/>
                    <a:pt x="286" y="134"/>
                    <a:pt x="287" y="133"/>
                  </a:cubicBezTo>
                  <a:cubicBezTo>
                    <a:pt x="303" y="154"/>
                    <a:pt x="322" y="174"/>
                    <a:pt x="338" y="195"/>
                  </a:cubicBezTo>
                  <a:cubicBezTo>
                    <a:pt x="336" y="197"/>
                    <a:pt x="335" y="199"/>
                    <a:pt x="333" y="20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solidFill>
                  <a:prstClr val="black"/>
                </a:solidFill>
              </a:endParaRPr>
            </a:p>
          </p:txBody>
        </p:sp>
        <p:sp>
          <p:nvSpPr>
            <p:cNvPr id="12347" name="Freeform 97">
              <a:extLst>
                <a:ext uri="{FF2B5EF4-FFF2-40B4-BE49-F238E27FC236}">
                  <a16:creationId xmlns="" xmlns:a16="http://schemas.microsoft.com/office/drawing/2014/main" id="{4C9127ED-00F5-4E70-B77A-609B0D24F686}"/>
                </a:ext>
              </a:extLst>
            </p:cNvPr>
            <p:cNvSpPr>
              <a:spLocks noEditPoints="1"/>
            </p:cNvSpPr>
            <p:nvPr/>
          </p:nvSpPr>
          <p:spPr bwMode="auto">
            <a:xfrm>
              <a:off x="8329790" y="5038650"/>
              <a:ext cx="182604" cy="197130"/>
            </a:xfrm>
            <a:custGeom>
              <a:avLst/>
              <a:gdLst>
                <a:gd name="T0" fmla="*/ 2147483646 w 37"/>
                <a:gd name="T1" fmla="*/ 2147483646 h 40"/>
                <a:gd name="T2" fmla="*/ 0 w 37"/>
                <a:gd name="T3" fmla="*/ 2147483646 h 40"/>
                <a:gd name="T4" fmla="*/ 2147483646 w 37"/>
                <a:gd name="T5" fmla="*/ 2147483646 h 40"/>
                <a:gd name="T6" fmla="*/ 2147483646 w 37"/>
                <a:gd name="T7" fmla="*/ 2147483646 h 40"/>
                <a:gd name="T8" fmla="*/ 2147483646 w 37"/>
                <a:gd name="T9" fmla="*/ 2147483646 h 40"/>
                <a:gd name="T10" fmla="*/ 2147483646 w 37"/>
                <a:gd name="T11" fmla="*/ 2147483646 h 40"/>
                <a:gd name="T12" fmla="*/ 2147483646 w 37"/>
                <a:gd name="T13" fmla="*/ 2147483646 h 40"/>
                <a:gd name="T14" fmla="*/ 2147483646 w 37"/>
                <a:gd name="T15" fmla="*/ 2147483646 h 40"/>
                <a:gd name="T16" fmla="*/ 2147483646 w 37"/>
                <a:gd name="T17" fmla="*/ 2147483646 h 40"/>
                <a:gd name="T18" fmla="*/ 2147483646 w 37"/>
                <a:gd name="T19" fmla="*/ 2147483646 h 40"/>
                <a:gd name="T20" fmla="*/ 2147483646 w 37"/>
                <a:gd name="T21" fmla="*/ 2147483646 h 40"/>
                <a:gd name="T22" fmla="*/ 2147483646 w 37"/>
                <a:gd name="T23" fmla="*/ 2147483646 h 40"/>
                <a:gd name="T24" fmla="*/ 2147483646 w 37"/>
                <a:gd name="T25" fmla="*/ 2147483646 h 40"/>
                <a:gd name="T26" fmla="*/ 2147483646 w 37"/>
                <a:gd name="T27" fmla="*/ 2147483646 h 40"/>
                <a:gd name="T28" fmla="*/ 2147483646 w 37"/>
                <a:gd name="T29" fmla="*/ 2147483646 h 4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7" h="40">
                  <a:moveTo>
                    <a:pt x="29" y="8"/>
                  </a:moveTo>
                  <a:cubicBezTo>
                    <a:pt x="21" y="1"/>
                    <a:pt x="2" y="0"/>
                    <a:pt x="0" y="14"/>
                  </a:cubicBezTo>
                  <a:cubicBezTo>
                    <a:pt x="0" y="17"/>
                    <a:pt x="3" y="19"/>
                    <a:pt x="5" y="18"/>
                  </a:cubicBezTo>
                  <a:cubicBezTo>
                    <a:pt x="5" y="17"/>
                    <a:pt x="6" y="17"/>
                    <a:pt x="6" y="17"/>
                  </a:cubicBezTo>
                  <a:cubicBezTo>
                    <a:pt x="6" y="20"/>
                    <a:pt x="7" y="24"/>
                    <a:pt x="9" y="27"/>
                  </a:cubicBezTo>
                  <a:cubicBezTo>
                    <a:pt x="13" y="33"/>
                    <a:pt x="23" y="40"/>
                    <a:pt x="30" y="35"/>
                  </a:cubicBezTo>
                  <a:cubicBezTo>
                    <a:pt x="34" y="33"/>
                    <a:pt x="36" y="28"/>
                    <a:pt x="36" y="23"/>
                  </a:cubicBezTo>
                  <a:cubicBezTo>
                    <a:pt x="37" y="17"/>
                    <a:pt x="34" y="12"/>
                    <a:pt x="29" y="8"/>
                  </a:cubicBezTo>
                  <a:close/>
                  <a:moveTo>
                    <a:pt x="30" y="21"/>
                  </a:moveTo>
                  <a:cubicBezTo>
                    <a:pt x="30" y="24"/>
                    <a:pt x="29" y="29"/>
                    <a:pt x="26" y="30"/>
                  </a:cubicBezTo>
                  <a:cubicBezTo>
                    <a:pt x="22" y="32"/>
                    <a:pt x="16" y="27"/>
                    <a:pt x="14" y="23"/>
                  </a:cubicBezTo>
                  <a:cubicBezTo>
                    <a:pt x="12" y="20"/>
                    <a:pt x="11" y="16"/>
                    <a:pt x="12" y="12"/>
                  </a:cubicBezTo>
                  <a:cubicBezTo>
                    <a:pt x="13" y="12"/>
                    <a:pt x="13" y="12"/>
                    <a:pt x="14" y="12"/>
                  </a:cubicBezTo>
                  <a:cubicBezTo>
                    <a:pt x="17" y="11"/>
                    <a:pt x="21" y="11"/>
                    <a:pt x="24" y="13"/>
                  </a:cubicBezTo>
                  <a:cubicBezTo>
                    <a:pt x="27" y="15"/>
                    <a:pt x="29" y="18"/>
                    <a:pt x="30" y="21"/>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solidFill>
                  <a:prstClr val="black"/>
                </a:solidFill>
              </a:endParaRPr>
            </a:p>
          </p:txBody>
        </p:sp>
        <p:sp>
          <p:nvSpPr>
            <p:cNvPr id="12348" name="Freeform 114">
              <a:extLst>
                <a:ext uri="{FF2B5EF4-FFF2-40B4-BE49-F238E27FC236}">
                  <a16:creationId xmlns="" xmlns:a16="http://schemas.microsoft.com/office/drawing/2014/main" id="{A909FBFF-98CF-4DF0-8103-97472BB03D08}"/>
                </a:ext>
              </a:extLst>
            </p:cNvPr>
            <p:cNvSpPr>
              <a:spLocks/>
            </p:cNvSpPr>
            <p:nvPr/>
          </p:nvSpPr>
          <p:spPr bwMode="auto">
            <a:xfrm>
              <a:off x="8821574" y="5713039"/>
              <a:ext cx="161853" cy="259381"/>
            </a:xfrm>
            <a:custGeom>
              <a:avLst/>
              <a:gdLst>
                <a:gd name="T0" fmla="*/ 2147483646 w 33"/>
                <a:gd name="T1" fmla="*/ 2147483646 h 53"/>
                <a:gd name="T2" fmla="*/ 2147483646 w 33"/>
                <a:gd name="T3" fmla="*/ 2147483646 h 53"/>
                <a:gd name="T4" fmla="*/ 2147483646 w 33"/>
                <a:gd name="T5" fmla="*/ 2147483646 h 53"/>
                <a:gd name="T6" fmla="*/ 2147483646 w 33"/>
                <a:gd name="T7" fmla="*/ 2147483646 h 53"/>
                <a:gd name="T8" fmla="*/ 2147483646 w 33"/>
                <a:gd name="T9" fmla="*/ 2147483646 h 53"/>
                <a:gd name="T10" fmla="*/ 2147483646 w 33"/>
                <a:gd name="T11" fmla="*/ 2147483646 h 53"/>
                <a:gd name="T12" fmla="*/ 2147483646 w 33"/>
                <a:gd name="T13" fmla="*/ 2147483646 h 53"/>
                <a:gd name="T14" fmla="*/ 2147483646 w 33"/>
                <a:gd name="T15" fmla="*/ 2147483646 h 53"/>
                <a:gd name="T16" fmla="*/ 2147483646 w 33"/>
                <a:gd name="T17" fmla="*/ 2147483646 h 53"/>
                <a:gd name="T18" fmla="*/ 2147483646 w 33"/>
                <a:gd name="T19" fmla="*/ 2147483646 h 53"/>
                <a:gd name="T20" fmla="*/ 2147483646 w 33"/>
                <a:gd name="T21" fmla="*/ 2147483646 h 53"/>
                <a:gd name="T22" fmla="*/ 2147483646 w 33"/>
                <a:gd name="T23" fmla="*/ 2147483646 h 53"/>
                <a:gd name="T24" fmla="*/ 2147483646 w 33"/>
                <a:gd name="T25" fmla="*/ 2147483646 h 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3" h="53">
                  <a:moveTo>
                    <a:pt x="24" y="25"/>
                  </a:moveTo>
                  <a:cubicBezTo>
                    <a:pt x="22" y="19"/>
                    <a:pt x="19" y="14"/>
                    <a:pt x="16" y="8"/>
                  </a:cubicBezTo>
                  <a:cubicBezTo>
                    <a:pt x="12" y="0"/>
                    <a:pt x="0" y="7"/>
                    <a:pt x="4" y="14"/>
                  </a:cubicBezTo>
                  <a:cubicBezTo>
                    <a:pt x="4" y="15"/>
                    <a:pt x="5" y="16"/>
                    <a:pt x="5" y="17"/>
                  </a:cubicBezTo>
                  <a:cubicBezTo>
                    <a:pt x="4" y="19"/>
                    <a:pt x="4" y="22"/>
                    <a:pt x="7" y="24"/>
                  </a:cubicBezTo>
                  <a:cubicBezTo>
                    <a:pt x="7" y="24"/>
                    <a:pt x="7" y="24"/>
                    <a:pt x="7" y="24"/>
                  </a:cubicBezTo>
                  <a:cubicBezTo>
                    <a:pt x="7" y="24"/>
                    <a:pt x="7" y="24"/>
                    <a:pt x="7" y="25"/>
                  </a:cubicBezTo>
                  <a:cubicBezTo>
                    <a:pt x="8" y="27"/>
                    <a:pt x="10" y="30"/>
                    <a:pt x="12" y="32"/>
                  </a:cubicBezTo>
                  <a:cubicBezTo>
                    <a:pt x="13" y="35"/>
                    <a:pt x="15" y="39"/>
                    <a:pt x="16" y="42"/>
                  </a:cubicBezTo>
                  <a:cubicBezTo>
                    <a:pt x="17" y="43"/>
                    <a:pt x="18" y="44"/>
                    <a:pt x="19" y="44"/>
                  </a:cubicBezTo>
                  <a:cubicBezTo>
                    <a:pt x="19" y="45"/>
                    <a:pt x="19" y="46"/>
                    <a:pt x="20" y="47"/>
                  </a:cubicBezTo>
                  <a:cubicBezTo>
                    <a:pt x="23" y="53"/>
                    <a:pt x="33" y="50"/>
                    <a:pt x="33" y="43"/>
                  </a:cubicBezTo>
                  <a:cubicBezTo>
                    <a:pt x="32" y="35"/>
                    <a:pt x="29" y="30"/>
                    <a:pt x="24" y="2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solidFill>
                  <a:prstClr val="black"/>
                </a:solidFill>
              </a:endParaRPr>
            </a:p>
          </p:txBody>
        </p:sp>
        <p:sp>
          <p:nvSpPr>
            <p:cNvPr id="12349" name="Freeform 115">
              <a:extLst>
                <a:ext uri="{FF2B5EF4-FFF2-40B4-BE49-F238E27FC236}">
                  <a16:creationId xmlns="" xmlns:a16="http://schemas.microsoft.com/office/drawing/2014/main" id="{58DB7675-DE46-498C-8C3A-6ECA7D0C764F}"/>
                </a:ext>
              </a:extLst>
            </p:cNvPr>
            <p:cNvSpPr>
              <a:spLocks/>
            </p:cNvSpPr>
            <p:nvPr/>
          </p:nvSpPr>
          <p:spPr bwMode="auto">
            <a:xfrm>
              <a:off x="8958527" y="5584386"/>
              <a:ext cx="251081" cy="251081"/>
            </a:xfrm>
            <a:custGeom>
              <a:avLst/>
              <a:gdLst>
                <a:gd name="T0" fmla="*/ 2147483646 w 51"/>
                <a:gd name="T1" fmla="*/ 2147483646 h 51"/>
                <a:gd name="T2" fmla="*/ 2147483646 w 51"/>
                <a:gd name="T3" fmla="*/ 2147483646 h 51"/>
                <a:gd name="T4" fmla="*/ 2147483646 w 51"/>
                <a:gd name="T5" fmla="*/ 2147483646 h 51"/>
                <a:gd name="T6" fmla="*/ 2147483646 w 51"/>
                <a:gd name="T7" fmla="*/ 2147483646 h 51"/>
                <a:gd name="T8" fmla="*/ 2147483646 w 51"/>
                <a:gd name="T9" fmla="*/ 2147483646 h 51"/>
                <a:gd name="T10" fmla="*/ 2147483646 w 51"/>
                <a:gd name="T11" fmla="*/ 2147483646 h 51"/>
                <a:gd name="T12" fmla="*/ 2147483646 w 51"/>
                <a:gd name="T13" fmla="*/ 2147483646 h 51"/>
                <a:gd name="T14" fmla="*/ 2147483646 w 51"/>
                <a:gd name="T15" fmla="*/ 2147483646 h 51"/>
                <a:gd name="T16" fmla="*/ 2147483646 w 51"/>
                <a:gd name="T17" fmla="*/ 2147483646 h 51"/>
                <a:gd name="T18" fmla="*/ 2147483646 w 51"/>
                <a:gd name="T19" fmla="*/ 2147483646 h 5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1" h="51">
                  <a:moveTo>
                    <a:pt x="48" y="40"/>
                  </a:moveTo>
                  <a:cubicBezTo>
                    <a:pt x="46" y="33"/>
                    <a:pt x="41" y="26"/>
                    <a:pt x="34" y="23"/>
                  </a:cubicBezTo>
                  <a:cubicBezTo>
                    <a:pt x="28" y="16"/>
                    <a:pt x="22" y="9"/>
                    <a:pt x="13" y="4"/>
                  </a:cubicBezTo>
                  <a:cubicBezTo>
                    <a:pt x="7" y="0"/>
                    <a:pt x="0" y="9"/>
                    <a:pt x="6" y="14"/>
                  </a:cubicBezTo>
                  <a:cubicBezTo>
                    <a:pt x="8" y="16"/>
                    <a:pt x="10" y="18"/>
                    <a:pt x="12" y="20"/>
                  </a:cubicBezTo>
                  <a:cubicBezTo>
                    <a:pt x="9" y="21"/>
                    <a:pt x="9" y="25"/>
                    <a:pt x="11" y="27"/>
                  </a:cubicBezTo>
                  <a:cubicBezTo>
                    <a:pt x="13" y="30"/>
                    <a:pt x="19" y="32"/>
                    <a:pt x="22" y="35"/>
                  </a:cubicBezTo>
                  <a:cubicBezTo>
                    <a:pt x="26" y="38"/>
                    <a:pt x="30" y="41"/>
                    <a:pt x="34" y="45"/>
                  </a:cubicBezTo>
                  <a:cubicBezTo>
                    <a:pt x="35" y="46"/>
                    <a:pt x="36" y="46"/>
                    <a:pt x="37" y="47"/>
                  </a:cubicBezTo>
                  <a:cubicBezTo>
                    <a:pt x="42" y="51"/>
                    <a:pt x="51" y="46"/>
                    <a:pt x="48" y="4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solidFill>
                  <a:prstClr val="black"/>
                </a:solidFill>
              </a:endParaRPr>
            </a:p>
          </p:txBody>
        </p:sp>
        <p:sp>
          <p:nvSpPr>
            <p:cNvPr id="12350" name="Freeform 116">
              <a:extLst>
                <a:ext uri="{FF2B5EF4-FFF2-40B4-BE49-F238E27FC236}">
                  <a16:creationId xmlns="" xmlns:a16="http://schemas.microsoft.com/office/drawing/2014/main" id="{95C69FEA-BC69-4BAE-9091-7741A45FD18B}"/>
                </a:ext>
              </a:extLst>
            </p:cNvPr>
            <p:cNvSpPr>
              <a:spLocks/>
            </p:cNvSpPr>
            <p:nvPr/>
          </p:nvSpPr>
          <p:spPr bwMode="auto">
            <a:xfrm>
              <a:off x="9076805" y="5451584"/>
              <a:ext cx="265605" cy="157703"/>
            </a:xfrm>
            <a:custGeom>
              <a:avLst/>
              <a:gdLst>
                <a:gd name="T0" fmla="*/ 2147483646 w 54"/>
                <a:gd name="T1" fmla="*/ 2147483646 h 32"/>
                <a:gd name="T2" fmla="*/ 2147483646 w 54"/>
                <a:gd name="T3" fmla="*/ 2147483646 h 32"/>
                <a:gd name="T4" fmla="*/ 2147483646 w 54"/>
                <a:gd name="T5" fmla="*/ 2147483646 h 32"/>
                <a:gd name="T6" fmla="*/ 2147483646 w 54"/>
                <a:gd name="T7" fmla="*/ 2147483646 h 32"/>
                <a:gd name="T8" fmla="*/ 2147483646 w 54"/>
                <a:gd name="T9" fmla="*/ 2147483646 h 32"/>
                <a:gd name="T10" fmla="*/ 2147483646 w 54"/>
                <a:gd name="T11" fmla="*/ 2147483646 h 3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4" h="32">
                  <a:moveTo>
                    <a:pt x="50" y="19"/>
                  </a:moveTo>
                  <a:cubicBezTo>
                    <a:pt x="38" y="12"/>
                    <a:pt x="25" y="6"/>
                    <a:pt x="12" y="2"/>
                  </a:cubicBezTo>
                  <a:cubicBezTo>
                    <a:pt x="7" y="0"/>
                    <a:pt x="4" y="4"/>
                    <a:pt x="4" y="9"/>
                  </a:cubicBezTo>
                  <a:cubicBezTo>
                    <a:pt x="1" y="10"/>
                    <a:pt x="0" y="14"/>
                    <a:pt x="4" y="17"/>
                  </a:cubicBezTo>
                  <a:cubicBezTo>
                    <a:pt x="18" y="25"/>
                    <a:pt x="30" y="30"/>
                    <a:pt x="46" y="31"/>
                  </a:cubicBezTo>
                  <a:cubicBezTo>
                    <a:pt x="53" y="32"/>
                    <a:pt x="54" y="23"/>
                    <a:pt x="50" y="19"/>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solidFill>
                  <a:prstClr val="black"/>
                </a:solidFill>
              </a:endParaRPr>
            </a:p>
          </p:txBody>
        </p:sp>
      </p:grpSp>
      <p:sp>
        <p:nvSpPr>
          <p:cNvPr id="62" name="Freeform 117">
            <a:extLst>
              <a:ext uri="{FF2B5EF4-FFF2-40B4-BE49-F238E27FC236}">
                <a16:creationId xmlns="" xmlns:a16="http://schemas.microsoft.com/office/drawing/2014/main" id="{34256D26-8EFE-4DAC-B0F9-CDF6CB6A0B30}"/>
              </a:ext>
            </a:extLst>
          </p:cNvPr>
          <p:cNvSpPr>
            <a:spLocks noEditPoints="1"/>
          </p:cNvSpPr>
          <p:nvPr/>
        </p:nvSpPr>
        <p:spPr bwMode="auto">
          <a:xfrm>
            <a:off x="10017125" y="4743450"/>
            <a:ext cx="382588" cy="579438"/>
          </a:xfrm>
          <a:custGeom>
            <a:avLst/>
            <a:gdLst>
              <a:gd name="T0" fmla="*/ 2147483646 w 104"/>
              <a:gd name="T1" fmla="*/ 2147483646 h 118"/>
              <a:gd name="T2" fmla="*/ 2147483646 w 104"/>
              <a:gd name="T3" fmla="*/ 2147483646 h 118"/>
              <a:gd name="T4" fmla="*/ 2147483646 w 104"/>
              <a:gd name="T5" fmla="*/ 2147483646 h 118"/>
              <a:gd name="T6" fmla="*/ 2147483646 w 104"/>
              <a:gd name="T7" fmla="*/ 2147483646 h 118"/>
              <a:gd name="T8" fmla="*/ 2147483646 w 104"/>
              <a:gd name="T9" fmla="*/ 2147483646 h 118"/>
              <a:gd name="T10" fmla="*/ 2147483646 w 104"/>
              <a:gd name="T11" fmla="*/ 2147483646 h 118"/>
              <a:gd name="T12" fmla="*/ 2147483646 w 104"/>
              <a:gd name="T13" fmla="*/ 2147483646 h 118"/>
              <a:gd name="T14" fmla="*/ 2147483646 w 104"/>
              <a:gd name="T15" fmla="*/ 2147483646 h 118"/>
              <a:gd name="T16" fmla="*/ 2147483646 w 104"/>
              <a:gd name="T17" fmla="*/ 2147483646 h 118"/>
              <a:gd name="T18" fmla="*/ 2147483646 w 104"/>
              <a:gd name="T19" fmla="*/ 2147483646 h 118"/>
              <a:gd name="T20" fmla="*/ 2147483646 w 104"/>
              <a:gd name="T21" fmla="*/ 2147483646 h 118"/>
              <a:gd name="T22" fmla="*/ 2147483646 w 104"/>
              <a:gd name="T23" fmla="*/ 2147483646 h 118"/>
              <a:gd name="T24" fmla="*/ 2147483646 w 104"/>
              <a:gd name="T25" fmla="*/ 2147483646 h 118"/>
              <a:gd name="T26" fmla="*/ 2147483646 w 104"/>
              <a:gd name="T27" fmla="*/ 2147483646 h 118"/>
              <a:gd name="T28" fmla="*/ 2147483646 w 104"/>
              <a:gd name="T29" fmla="*/ 2147483646 h 118"/>
              <a:gd name="T30" fmla="*/ 2147483646 w 104"/>
              <a:gd name="T31" fmla="*/ 2147483646 h 118"/>
              <a:gd name="T32" fmla="*/ 2147483646 w 104"/>
              <a:gd name="T33" fmla="*/ 2147483646 h 118"/>
              <a:gd name="T34" fmla="*/ 2147483646 w 104"/>
              <a:gd name="T35" fmla="*/ 2147483646 h 118"/>
              <a:gd name="T36" fmla="*/ 2147483646 w 104"/>
              <a:gd name="T37" fmla="*/ 2147483646 h 118"/>
              <a:gd name="T38" fmla="*/ 2147483646 w 104"/>
              <a:gd name="T39" fmla="*/ 2147483646 h 118"/>
              <a:gd name="T40" fmla="*/ 2147483646 w 104"/>
              <a:gd name="T41" fmla="*/ 2147483646 h 118"/>
              <a:gd name="T42" fmla="*/ 2147483646 w 104"/>
              <a:gd name="T43" fmla="*/ 2147483646 h 118"/>
              <a:gd name="T44" fmla="*/ 2147483646 w 104"/>
              <a:gd name="T45" fmla="*/ 2147483646 h 118"/>
              <a:gd name="T46" fmla="*/ 2147483646 w 104"/>
              <a:gd name="T47" fmla="*/ 2147483646 h 118"/>
              <a:gd name="T48" fmla="*/ 2147483646 w 104"/>
              <a:gd name="T49" fmla="*/ 2147483646 h 118"/>
              <a:gd name="T50" fmla="*/ 2147483646 w 104"/>
              <a:gd name="T51" fmla="*/ 2147483646 h 118"/>
              <a:gd name="T52" fmla="*/ 2147483646 w 104"/>
              <a:gd name="T53" fmla="*/ 2147483646 h 118"/>
              <a:gd name="T54" fmla="*/ 2147483646 w 104"/>
              <a:gd name="T55" fmla="*/ 2147483646 h 118"/>
              <a:gd name="T56" fmla="*/ 2147483646 w 104"/>
              <a:gd name="T57" fmla="*/ 2147483646 h 118"/>
              <a:gd name="T58" fmla="*/ 2147483646 w 104"/>
              <a:gd name="T59" fmla="*/ 2147483646 h 118"/>
              <a:gd name="T60" fmla="*/ 2147483646 w 104"/>
              <a:gd name="T61" fmla="*/ 2147483646 h 118"/>
              <a:gd name="T62" fmla="*/ 2147483646 w 104"/>
              <a:gd name="T63" fmla="*/ 2147483646 h 118"/>
              <a:gd name="T64" fmla="*/ 2147483646 w 104"/>
              <a:gd name="T65" fmla="*/ 2147483646 h 118"/>
              <a:gd name="T66" fmla="*/ 2147483646 w 104"/>
              <a:gd name="T67" fmla="*/ 2147483646 h 118"/>
              <a:gd name="T68" fmla="*/ 2147483646 w 104"/>
              <a:gd name="T69" fmla="*/ 2147483646 h 118"/>
              <a:gd name="T70" fmla="*/ 2147483646 w 104"/>
              <a:gd name="T71" fmla="*/ 2147483646 h 118"/>
              <a:gd name="T72" fmla="*/ 2147483646 w 104"/>
              <a:gd name="T73" fmla="*/ 2147483646 h 118"/>
              <a:gd name="T74" fmla="*/ 2147483646 w 104"/>
              <a:gd name="T75" fmla="*/ 2147483646 h 118"/>
              <a:gd name="T76" fmla="*/ 2147483646 w 104"/>
              <a:gd name="T77" fmla="*/ 2147483646 h 118"/>
              <a:gd name="T78" fmla="*/ 2147483646 w 104"/>
              <a:gd name="T79" fmla="*/ 2147483646 h 118"/>
              <a:gd name="T80" fmla="*/ 2147483646 w 104"/>
              <a:gd name="T81" fmla="*/ 2147483646 h 118"/>
              <a:gd name="T82" fmla="*/ 2147483646 w 104"/>
              <a:gd name="T83" fmla="*/ 2147483646 h 118"/>
              <a:gd name="T84" fmla="*/ 2147483646 w 104"/>
              <a:gd name="T85" fmla="*/ 2147483646 h 118"/>
              <a:gd name="T86" fmla="*/ 2147483646 w 104"/>
              <a:gd name="T87" fmla="*/ 2147483646 h 118"/>
              <a:gd name="T88" fmla="*/ 2147483646 w 104"/>
              <a:gd name="T89" fmla="*/ 2147483646 h 11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04" h="118">
                <a:moveTo>
                  <a:pt x="96" y="22"/>
                </a:moveTo>
                <a:cubicBezTo>
                  <a:pt x="85" y="22"/>
                  <a:pt x="74" y="24"/>
                  <a:pt x="63" y="26"/>
                </a:cubicBezTo>
                <a:cubicBezTo>
                  <a:pt x="63" y="25"/>
                  <a:pt x="63" y="25"/>
                  <a:pt x="63" y="25"/>
                </a:cubicBezTo>
                <a:cubicBezTo>
                  <a:pt x="56" y="16"/>
                  <a:pt x="44" y="0"/>
                  <a:pt x="31" y="4"/>
                </a:cubicBezTo>
                <a:cubicBezTo>
                  <a:pt x="26" y="5"/>
                  <a:pt x="26" y="11"/>
                  <a:pt x="29" y="13"/>
                </a:cubicBezTo>
                <a:cubicBezTo>
                  <a:pt x="33" y="15"/>
                  <a:pt x="36" y="18"/>
                  <a:pt x="40" y="21"/>
                </a:cubicBezTo>
                <a:cubicBezTo>
                  <a:pt x="38" y="21"/>
                  <a:pt x="36" y="22"/>
                  <a:pt x="35" y="25"/>
                </a:cubicBezTo>
                <a:cubicBezTo>
                  <a:pt x="35" y="28"/>
                  <a:pt x="35" y="31"/>
                  <a:pt x="35" y="33"/>
                </a:cubicBezTo>
                <a:cubicBezTo>
                  <a:pt x="25" y="37"/>
                  <a:pt x="14" y="42"/>
                  <a:pt x="5" y="47"/>
                </a:cubicBezTo>
                <a:cubicBezTo>
                  <a:pt x="0" y="49"/>
                  <a:pt x="0" y="57"/>
                  <a:pt x="5" y="59"/>
                </a:cubicBezTo>
                <a:cubicBezTo>
                  <a:pt x="15" y="63"/>
                  <a:pt x="25" y="68"/>
                  <a:pt x="35" y="73"/>
                </a:cubicBezTo>
                <a:cubicBezTo>
                  <a:pt x="35" y="85"/>
                  <a:pt x="36" y="97"/>
                  <a:pt x="38" y="109"/>
                </a:cubicBezTo>
                <a:cubicBezTo>
                  <a:pt x="38" y="116"/>
                  <a:pt x="47" y="118"/>
                  <a:pt x="50" y="111"/>
                </a:cubicBezTo>
                <a:cubicBezTo>
                  <a:pt x="54" y="102"/>
                  <a:pt x="58" y="93"/>
                  <a:pt x="63" y="85"/>
                </a:cubicBezTo>
                <a:cubicBezTo>
                  <a:pt x="70" y="89"/>
                  <a:pt x="77" y="92"/>
                  <a:pt x="85" y="95"/>
                </a:cubicBezTo>
                <a:cubicBezTo>
                  <a:pt x="90" y="97"/>
                  <a:pt x="96" y="94"/>
                  <a:pt x="95" y="87"/>
                </a:cubicBezTo>
                <a:cubicBezTo>
                  <a:pt x="92" y="77"/>
                  <a:pt x="87" y="66"/>
                  <a:pt x="82" y="57"/>
                </a:cubicBezTo>
                <a:cubicBezTo>
                  <a:pt x="88" y="49"/>
                  <a:pt x="95" y="41"/>
                  <a:pt x="101" y="34"/>
                </a:cubicBezTo>
                <a:cubicBezTo>
                  <a:pt x="104" y="29"/>
                  <a:pt x="102" y="22"/>
                  <a:pt x="96" y="22"/>
                </a:cubicBezTo>
                <a:close/>
                <a:moveTo>
                  <a:pt x="45" y="25"/>
                </a:moveTo>
                <a:cubicBezTo>
                  <a:pt x="46" y="26"/>
                  <a:pt x="47" y="28"/>
                  <a:pt x="49" y="29"/>
                </a:cubicBezTo>
                <a:cubicBezTo>
                  <a:pt x="47" y="29"/>
                  <a:pt x="46" y="30"/>
                  <a:pt x="45" y="30"/>
                </a:cubicBezTo>
                <a:cubicBezTo>
                  <a:pt x="45" y="29"/>
                  <a:pt x="45" y="27"/>
                  <a:pt x="45" y="25"/>
                </a:cubicBezTo>
                <a:close/>
                <a:moveTo>
                  <a:pt x="58" y="41"/>
                </a:moveTo>
                <a:cubicBezTo>
                  <a:pt x="61" y="45"/>
                  <a:pt x="64" y="50"/>
                  <a:pt x="67" y="55"/>
                </a:cubicBezTo>
                <a:cubicBezTo>
                  <a:pt x="64" y="59"/>
                  <a:pt x="61" y="64"/>
                  <a:pt x="58" y="68"/>
                </a:cubicBezTo>
                <a:cubicBezTo>
                  <a:pt x="54" y="66"/>
                  <a:pt x="50" y="64"/>
                  <a:pt x="46" y="63"/>
                </a:cubicBezTo>
                <a:cubicBezTo>
                  <a:pt x="46" y="57"/>
                  <a:pt x="46" y="50"/>
                  <a:pt x="46" y="44"/>
                </a:cubicBezTo>
                <a:cubicBezTo>
                  <a:pt x="50" y="43"/>
                  <a:pt x="54" y="42"/>
                  <a:pt x="58" y="41"/>
                </a:cubicBezTo>
                <a:close/>
                <a:moveTo>
                  <a:pt x="24" y="53"/>
                </a:moveTo>
                <a:cubicBezTo>
                  <a:pt x="28" y="51"/>
                  <a:pt x="31" y="50"/>
                  <a:pt x="35" y="48"/>
                </a:cubicBezTo>
                <a:cubicBezTo>
                  <a:pt x="34" y="51"/>
                  <a:pt x="34" y="54"/>
                  <a:pt x="34" y="57"/>
                </a:cubicBezTo>
                <a:cubicBezTo>
                  <a:pt x="31" y="56"/>
                  <a:pt x="28" y="54"/>
                  <a:pt x="24" y="53"/>
                </a:cubicBezTo>
                <a:close/>
                <a:moveTo>
                  <a:pt x="48" y="85"/>
                </a:moveTo>
                <a:cubicBezTo>
                  <a:pt x="48" y="83"/>
                  <a:pt x="47" y="81"/>
                  <a:pt x="47" y="78"/>
                </a:cubicBezTo>
                <a:cubicBezTo>
                  <a:pt x="49" y="79"/>
                  <a:pt x="50" y="79"/>
                  <a:pt x="51" y="80"/>
                </a:cubicBezTo>
                <a:cubicBezTo>
                  <a:pt x="50" y="82"/>
                  <a:pt x="49" y="84"/>
                  <a:pt x="48" y="85"/>
                </a:cubicBezTo>
                <a:close/>
                <a:moveTo>
                  <a:pt x="77" y="77"/>
                </a:moveTo>
                <a:cubicBezTo>
                  <a:pt x="75" y="76"/>
                  <a:pt x="73" y="75"/>
                  <a:pt x="70" y="74"/>
                </a:cubicBezTo>
                <a:cubicBezTo>
                  <a:pt x="71" y="72"/>
                  <a:pt x="73" y="70"/>
                  <a:pt x="74" y="69"/>
                </a:cubicBezTo>
                <a:cubicBezTo>
                  <a:pt x="75" y="71"/>
                  <a:pt x="76" y="74"/>
                  <a:pt x="77" y="77"/>
                </a:cubicBezTo>
                <a:close/>
                <a:moveTo>
                  <a:pt x="72" y="38"/>
                </a:moveTo>
                <a:cubicBezTo>
                  <a:pt x="75" y="38"/>
                  <a:pt x="78" y="37"/>
                  <a:pt x="81" y="37"/>
                </a:cubicBezTo>
                <a:cubicBezTo>
                  <a:pt x="79" y="39"/>
                  <a:pt x="77" y="41"/>
                  <a:pt x="75" y="44"/>
                </a:cubicBezTo>
                <a:cubicBezTo>
                  <a:pt x="74" y="42"/>
                  <a:pt x="73" y="40"/>
                  <a:pt x="72" y="3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solidFill>
                <a:prstClr val="black"/>
              </a:solidFill>
            </a:endParaRPr>
          </a:p>
        </p:txBody>
      </p:sp>
      <p:grpSp>
        <p:nvGrpSpPr>
          <p:cNvPr id="63" name="组合 62">
            <a:extLst>
              <a:ext uri="{FF2B5EF4-FFF2-40B4-BE49-F238E27FC236}">
                <a16:creationId xmlns="" xmlns:a16="http://schemas.microsoft.com/office/drawing/2014/main" id="{84F0A595-495B-44D2-B088-1EE3411CA3C0}"/>
              </a:ext>
            </a:extLst>
          </p:cNvPr>
          <p:cNvGrpSpPr>
            <a:grpSpLocks/>
          </p:cNvGrpSpPr>
          <p:nvPr/>
        </p:nvGrpSpPr>
        <p:grpSpPr bwMode="auto">
          <a:xfrm>
            <a:off x="9571038" y="5576888"/>
            <a:ext cx="793750" cy="1022350"/>
            <a:chOff x="10101876" y="4297860"/>
            <a:chExt cx="1826037" cy="1763786"/>
          </a:xfrm>
        </p:grpSpPr>
        <p:sp>
          <p:nvSpPr>
            <p:cNvPr id="12338" name="Freeform 26">
              <a:extLst>
                <a:ext uri="{FF2B5EF4-FFF2-40B4-BE49-F238E27FC236}">
                  <a16:creationId xmlns="" xmlns:a16="http://schemas.microsoft.com/office/drawing/2014/main" id="{94E5B9CC-74BB-446B-9B6C-433CB3F16047}"/>
                </a:ext>
              </a:extLst>
            </p:cNvPr>
            <p:cNvSpPr>
              <a:spLocks noEditPoints="1"/>
            </p:cNvSpPr>
            <p:nvPr/>
          </p:nvSpPr>
          <p:spPr bwMode="auto">
            <a:xfrm>
              <a:off x="10122627" y="4297860"/>
              <a:ext cx="1745111" cy="1763786"/>
            </a:xfrm>
            <a:custGeom>
              <a:avLst/>
              <a:gdLst>
                <a:gd name="T0" fmla="*/ 2147483646 w 356"/>
                <a:gd name="T1" fmla="*/ 2147483646 h 359"/>
                <a:gd name="T2" fmla="*/ 2147483646 w 356"/>
                <a:gd name="T3" fmla="*/ 2147483646 h 359"/>
                <a:gd name="T4" fmla="*/ 2147483646 w 356"/>
                <a:gd name="T5" fmla="*/ 2147483646 h 359"/>
                <a:gd name="T6" fmla="*/ 2147483646 w 356"/>
                <a:gd name="T7" fmla="*/ 2147483646 h 359"/>
                <a:gd name="T8" fmla="*/ 2147483646 w 356"/>
                <a:gd name="T9" fmla="*/ 2147483646 h 359"/>
                <a:gd name="T10" fmla="*/ 2147483646 w 356"/>
                <a:gd name="T11" fmla="*/ 2147483646 h 359"/>
                <a:gd name="T12" fmla="*/ 2147483646 w 356"/>
                <a:gd name="T13" fmla="*/ 2147483646 h 359"/>
                <a:gd name="T14" fmla="*/ 2147483646 w 356"/>
                <a:gd name="T15" fmla="*/ 2147483646 h 359"/>
                <a:gd name="T16" fmla="*/ 2147483646 w 356"/>
                <a:gd name="T17" fmla="*/ 2147483646 h 359"/>
                <a:gd name="T18" fmla="*/ 2147483646 w 356"/>
                <a:gd name="T19" fmla="*/ 2147483646 h 359"/>
                <a:gd name="T20" fmla="*/ 2147483646 w 356"/>
                <a:gd name="T21" fmla="*/ 2147483646 h 359"/>
                <a:gd name="T22" fmla="*/ 2147483646 w 356"/>
                <a:gd name="T23" fmla="*/ 2147483646 h 359"/>
                <a:gd name="T24" fmla="*/ 2147483646 w 356"/>
                <a:gd name="T25" fmla="*/ 2147483646 h 359"/>
                <a:gd name="T26" fmla="*/ 2147483646 w 356"/>
                <a:gd name="T27" fmla="*/ 2147483646 h 359"/>
                <a:gd name="T28" fmla="*/ 2147483646 w 356"/>
                <a:gd name="T29" fmla="*/ 2147483646 h 359"/>
                <a:gd name="T30" fmla="*/ 2147483646 w 356"/>
                <a:gd name="T31" fmla="*/ 2147483646 h 359"/>
                <a:gd name="T32" fmla="*/ 2147483646 w 356"/>
                <a:gd name="T33" fmla="*/ 2147483646 h 359"/>
                <a:gd name="T34" fmla="*/ 2147483646 w 356"/>
                <a:gd name="T35" fmla="*/ 2147483646 h 359"/>
                <a:gd name="T36" fmla="*/ 2147483646 w 356"/>
                <a:gd name="T37" fmla="*/ 2147483646 h 359"/>
                <a:gd name="T38" fmla="*/ 2147483646 w 356"/>
                <a:gd name="T39" fmla="*/ 2147483646 h 359"/>
                <a:gd name="T40" fmla="*/ 2147483646 w 356"/>
                <a:gd name="T41" fmla="*/ 2147483646 h 359"/>
                <a:gd name="T42" fmla="*/ 2147483646 w 356"/>
                <a:gd name="T43" fmla="*/ 2147483646 h 359"/>
                <a:gd name="T44" fmla="*/ 2147483646 w 356"/>
                <a:gd name="T45" fmla="*/ 2147483646 h 359"/>
                <a:gd name="T46" fmla="*/ 2147483646 w 356"/>
                <a:gd name="T47" fmla="*/ 2147483646 h 359"/>
                <a:gd name="T48" fmla="*/ 2147483646 w 356"/>
                <a:gd name="T49" fmla="*/ 2147483646 h 359"/>
                <a:gd name="T50" fmla="*/ 2147483646 w 356"/>
                <a:gd name="T51" fmla="*/ 2147483646 h 359"/>
                <a:gd name="T52" fmla="*/ 2147483646 w 356"/>
                <a:gd name="T53" fmla="*/ 2147483646 h 359"/>
                <a:gd name="T54" fmla="*/ 2147483646 w 356"/>
                <a:gd name="T55" fmla="*/ 2147483646 h 359"/>
                <a:gd name="T56" fmla="*/ 2147483646 w 356"/>
                <a:gd name="T57" fmla="*/ 2147483646 h 359"/>
                <a:gd name="T58" fmla="*/ 2147483646 w 356"/>
                <a:gd name="T59" fmla="*/ 2147483646 h 359"/>
                <a:gd name="T60" fmla="*/ 2147483646 w 356"/>
                <a:gd name="T61" fmla="*/ 2147483646 h 359"/>
                <a:gd name="T62" fmla="*/ 2147483646 w 356"/>
                <a:gd name="T63" fmla="*/ 2147483646 h 359"/>
                <a:gd name="T64" fmla="*/ 2147483646 w 356"/>
                <a:gd name="T65" fmla="*/ 2147483646 h 359"/>
                <a:gd name="T66" fmla="*/ 2147483646 w 356"/>
                <a:gd name="T67" fmla="*/ 2147483646 h 359"/>
                <a:gd name="T68" fmla="*/ 2147483646 w 356"/>
                <a:gd name="T69" fmla="*/ 2147483646 h 359"/>
                <a:gd name="T70" fmla="*/ 2147483646 w 356"/>
                <a:gd name="T71" fmla="*/ 2147483646 h 359"/>
                <a:gd name="T72" fmla="*/ 2147483646 w 356"/>
                <a:gd name="T73" fmla="*/ 2147483646 h 359"/>
                <a:gd name="T74" fmla="*/ 2147483646 w 356"/>
                <a:gd name="T75" fmla="*/ 2147483646 h 359"/>
                <a:gd name="T76" fmla="*/ 2147483646 w 356"/>
                <a:gd name="T77" fmla="*/ 2147483646 h 359"/>
                <a:gd name="T78" fmla="*/ 2147483646 w 356"/>
                <a:gd name="T79" fmla="*/ 2147483646 h 359"/>
                <a:gd name="T80" fmla="*/ 2147483646 w 356"/>
                <a:gd name="T81" fmla="*/ 2147483646 h 359"/>
                <a:gd name="T82" fmla="*/ 2147483646 w 356"/>
                <a:gd name="T83" fmla="*/ 2147483646 h 35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356" h="359">
                  <a:moveTo>
                    <a:pt x="341" y="95"/>
                  </a:moveTo>
                  <a:cubicBezTo>
                    <a:pt x="320" y="41"/>
                    <a:pt x="266" y="14"/>
                    <a:pt x="210" y="14"/>
                  </a:cubicBezTo>
                  <a:cubicBezTo>
                    <a:pt x="154" y="0"/>
                    <a:pt x="92" y="22"/>
                    <a:pt x="60" y="72"/>
                  </a:cubicBezTo>
                  <a:cubicBezTo>
                    <a:pt x="52" y="84"/>
                    <a:pt x="47" y="97"/>
                    <a:pt x="43" y="111"/>
                  </a:cubicBezTo>
                  <a:cubicBezTo>
                    <a:pt x="41" y="114"/>
                    <a:pt x="39" y="116"/>
                    <a:pt x="37" y="119"/>
                  </a:cubicBezTo>
                  <a:cubicBezTo>
                    <a:pt x="25" y="133"/>
                    <a:pt x="13" y="149"/>
                    <a:pt x="13" y="165"/>
                  </a:cubicBezTo>
                  <a:cubicBezTo>
                    <a:pt x="0" y="211"/>
                    <a:pt x="9" y="264"/>
                    <a:pt x="41" y="301"/>
                  </a:cubicBezTo>
                  <a:cubicBezTo>
                    <a:pt x="82" y="349"/>
                    <a:pt x="155" y="359"/>
                    <a:pt x="213" y="343"/>
                  </a:cubicBezTo>
                  <a:cubicBezTo>
                    <a:pt x="276" y="327"/>
                    <a:pt x="325" y="279"/>
                    <a:pt x="337" y="217"/>
                  </a:cubicBezTo>
                  <a:cubicBezTo>
                    <a:pt x="354" y="179"/>
                    <a:pt x="356" y="136"/>
                    <a:pt x="341" y="95"/>
                  </a:cubicBezTo>
                  <a:close/>
                  <a:moveTo>
                    <a:pt x="278" y="170"/>
                  </a:moveTo>
                  <a:cubicBezTo>
                    <a:pt x="278" y="166"/>
                    <a:pt x="278" y="163"/>
                    <a:pt x="278" y="159"/>
                  </a:cubicBezTo>
                  <a:cubicBezTo>
                    <a:pt x="279" y="157"/>
                    <a:pt x="279" y="155"/>
                    <a:pt x="279" y="153"/>
                  </a:cubicBezTo>
                  <a:cubicBezTo>
                    <a:pt x="280" y="150"/>
                    <a:pt x="280" y="147"/>
                    <a:pt x="280" y="144"/>
                  </a:cubicBezTo>
                  <a:cubicBezTo>
                    <a:pt x="281" y="153"/>
                    <a:pt x="280" y="162"/>
                    <a:pt x="278" y="170"/>
                  </a:cubicBezTo>
                  <a:close/>
                  <a:moveTo>
                    <a:pt x="274" y="226"/>
                  </a:moveTo>
                  <a:cubicBezTo>
                    <a:pt x="275" y="224"/>
                    <a:pt x="276" y="222"/>
                    <a:pt x="276" y="220"/>
                  </a:cubicBezTo>
                  <a:cubicBezTo>
                    <a:pt x="277" y="217"/>
                    <a:pt x="277" y="214"/>
                    <a:pt x="278" y="211"/>
                  </a:cubicBezTo>
                  <a:cubicBezTo>
                    <a:pt x="286" y="202"/>
                    <a:pt x="293" y="191"/>
                    <a:pt x="297" y="179"/>
                  </a:cubicBezTo>
                  <a:cubicBezTo>
                    <a:pt x="298" y="178"/>
                    <a:pt x="298" y="176"/>
                    <a:pt x="298" y="175"/>
                  </a:cubicBezTo>
                  <a:cubicBezTo>
                    <a:pt x="297" y="183"/>
                    <a:pt x="295" y="191"/>
                    <a:pt x="291" y="199"/>
                  </a:cubicBezTo>
                  <a:cubicBezTo>
                    <a:pt x="287" y="209"/>
                    <a:pt x="281" y="218"/>
                    <a:pt x="274" y="226"/>
                  </a:cubicBezTo>
                  <a:close/>
                  <a:moveTo>
                    <a:pt x="325" y="117"/>
                  </a:moveTo>
                  <a:cubicBezTo>
                    <a:pt x="315" y="93"/>
                    <a:pt x="299" y="71"/>
                    <a:pt x="281" y="54"/>
                  </a:cubicBezTo>
                  <a:cubicBezTo>
                    <a:pt x="304" y="69"/>
                    <a:pt x="318" y="91"/>
                    <a:pt x="325" y="117"/>
                  </a:cubicBezTo>
                  <a:close/>
                  <a:moveTo>
                    <a:pt x="31" y="188"/>
                  </a:moveTo>
                  <a:cubicBezTo>
                    <a:pt x="32" y="188"/>
                    <a:pt x="33" y="188"/>
                    <a:pt x="34" y="188"/>
                  </a:cubicBezTo>
                  <a:cubicBezTo>
                    <a:pt x="34" y="189"/>
                    <a:pt x="34" y="189"/>
                    <a:pt x="34" y="189"/>
                  </a:cubicBezTo>
                  <a:cubicBezTo>
                    <a:pt x="34" y="193"/>
                    <a:pt x="38" y="197"/>
                    <a:pt x="42" y="198"/>
                  </a:cubicBezTo>
                  <a:cubicBezTo>
                    <a:pt x="43" y="198"/>
                    <a:pt x="43" y="198"/>
                    <a:pt x="43" y="198"/>
                  </a:cubicBezTo>
                  <a:cubicBezTo>
                    <a:pt x="36" y="210"/>
                    <a:pt x="32" y="223"/>
                    <a:pt x="31" y="235"/>
                  </a:cubicBezTo>
                  <a:cubicBezTo>
                    <a:pt x="28" y="220"/>
                    <a:pt x="28" y="204"/>
                    <a:pt x="31" y="188"/>
                  </a:cubicBezTo>
                  <a:close/>
                  <a:moveTo>
                    <a:pt x="66" y="296"/>
                  </a:moveTo>
                  <a:cubicBezTo>
                    <a:pt x="57" y="289"/>
                    <a:pt x="50" y="280"/>
                    <a:pt x="44" y="270"/>
                  </a:cubicBezTo>
                  <a:cubicBezTo>
                    <a:pt x="46" y="270"/>
                    <a:pt x="48" y="270"/>
                    <a:pt x="50" y="270"/>
                  </a:cubicBezTo>
                  <a:cubicBezTo>
                    <a:pt x="55" y="275"/>
                    <a:pt x="61" y="280"/>
                    <a:pt x="67" y="285"/>
                  </a:cubicBezTo>
                  <a:cubicBezTo>
                    <a:pt x="84" y="298"/>
                    <a:pt x="109" y="314"/>
                    <a:pt x="132" y="310"/>
                  </a:cubicBezTo>
                  <a:cubicBezTo>
                    <a:pt x="139" y="315"/>
                    <a:pt x="150" y="315"/>
                    <a:pt x="159" y="313"/>
                  </a:cubicBezTo>
                  <a:cubicBezTo>
                    <a:pt x="161" y="313"/>
                    <a:pt x="163" y="313"/>
                    <a:pt x="165" y="313"/>
                  </a:cubicBezTo>
                  <a:cubicBezTo>
                    <a:pt x="198" y="318"/>
                    <a:pt x="232" y="312"/>
                    <a:pt x="262" y="296"/>
                  </a:cubicBezTo>
                  <a:cubicBezTo>
                    <a:pt x="259" y="298"/>
                    <a:pt x="256" y="301"/>
                    <a:pt x="253" y="303"/>
                  </a:cubicBezTo>
                  <a:cubicBezTo>
                    <a:pt x="198" y="338"/>
                    <a:pt x="117" y="340"/>
                    <a:pt x="66" y="296"/>
                  </a:cubicBezTo>
                  <a:close/>
                </a:path>
              </a:pathLst>
            </a:custGeom>
            <a:solidFill>
              <a:srgbClr val="F9E78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solidFill>
                  <a:prstClr val="black"/>
                </a:solidFill>
              </a:endParaRPr>
            </a:p>
          </p:txBody>
        </p:sp>
        <p:sp>
          <p:nvSpPr>
            <p:cNvPr id="12339" name="Freeform 27">
              <a:extLst>
                <a:ext uri="{FF2B5EF4-FFF2-40B4-BE49-F238E27FC236}">
                  <a16:creationId xmlns="" xmlns:a16="http://schemas.microsoft.com/office/drawing/2014/main" id="{20DBBE29-1893-4AD1-A3FF-8195B8BBC6C3}"/>
                </a:ext>
              </a:extLst>
            </p:cNvPr>
            <p:cNvSpPr>
              <a:spLocks noEditPoints="1"/>
            </p:cNvSpPr>
            <p:nvPr/>
          </p:nvSpPr>
          <p:spPr bwMode="auto">
            <a:xfrm>
              <a:off x="10809465" y="5343682"/>
              <a:ext cx="377658" cy="354833"/>
            </a:xfrm>
            <a:custGeom>
              <a:avLst/>
              <a:gdLst>
                <a:gd name="T0" fmla="*/ 2147483646 w 77"/>
                <a:gd name="T1" fmla="*/ 2147483646 h 72"/>
                <a:gd name="T2" fmla="*/ 2147483646 w 77"/>
                <a:gd name="T3" fmla="*/ 2147483646 h 72"/>
                <a:gd name="T4" fmla="*/ 2147483646 w 77"/>
                <a:gd name="T5" fmla="*/ 2147483646 h 72"/>
                <a:gd name="T6" fmla="*/ 2147483646 w 77"/>
                <a:gd name="T7" fmla="*/ 2147483646 h 72"/>
                <a:gd name="T8" fmla="*/ 2147483646 w 77"/>
                <a:gd name="T9" fmla="*/ 2147483646 h 72"/>
                <a:gd name="T10" fmla="*/ 2147483646 w 77"/>
                <a:gd name="T11" fmla="*/ 2147483646 h 72"/>
                <a:gd name="T12" fmla="*/ 2147483646 w 77"/>
                <a:gd name="T13" fmla="*/ 2147483646 h 72"/>
                <a:gd name="T14" fmla="*/ 2147483646 w 77"/>
                <a:gd name="T15" fmla="*/ 2147483646 h 72"/>
                <a:gd name="T16" fmla="*/ 2147483646 w 77"/>
                <a:gd name="T17" fmla="*/ 2147483646 h 72"/>
                <a:gd name="T18" fmla="*/ 2147483646 w 77"/>
                <a:gd name="T19" fmla="*/ 2147483646 h 72"/>
                <a:gd name="T20" fmla="*/ 2147483646 w 77"/>
                <a:gd name="T21" fmla="*/ 2147483646 h 72"/>
                <a:gd name="T22" fmla="*/ 2147483646 w 77"/>
                <a:gd name="T23" fmla="*/ 2147483646 h 72"/>
                <a:gd name="T24" fmla="*/ 2147483646 w 77"/>
                <a:gd name="T25" fmla="*/ 2147483646 h 72"/>
                <a:gd name="T26" fmla="*/ 2147483646 w 77"/>
                <a:gd name="T27" fmla="*/ 2147483646 h 72"/>
                <a:gd name="T28" fmla="*/ 2147483646 w 77"/>
                <a:gd name="T29" fmla="*/ 2147483646 h 72"/>
                <a:gd name="T30" fmla="*/ 2147483646 w 77"/>
                <a:gd name="T31" fmla="*/ 2147483646 h 72"/>
                <a:gd name="T32" fmla="*/ 2147483646 w 77"/>
                <a:gd name="T33" fmla="*/ 2147483646 h 72"/>
                <a:gd name="T34" fmla="*/ 2147483646 w 77"/>
                <a:gd name="T35" fmla="*/ 2147483646 h 72"/>
                <a:gd name="T36" fmla="*/ 2147483646 w 77"/>
                <a:gd name="T37" fmla="*/ 2147483646 h 72"/>
                <a:gd name="T38" fmla="*/ 2147483646 w 77"/>
                <a:gd name="T39" fmla="*/ 2147483646 h 72"/>
                <a:gd name="T40" fmla="*/ 2147483646 w 77"/>
                <a:gd name="T41" fmla="*/ 2147483646 h 72"/>
                <a:gd name="T42" fmla="*/ 2147483646 w 77"/>
                <a:gd name="T43" fmla="*/ 2147483646 h 72"/>
                <a:gd name="T44" fmla="*/ 2147483646 w 77"/>
                <a:gd name="T45" fmla="*/ 2147483646 h 72"/>
                <a:gd name="T46" fmla="*/ 2147483646 w 77"/>
                <a:gd name="T47" fmla="*/ 2147483646 h 72"/>
                <a:gd name="T48" fmla="*/ 2147483646 w 77"/>
                <a:gd name="T49" fmla="*/ 2147483646 h 72"/>
                <a:gd name="T50" fmla="*/ 2147483646 w 77"/>
                <a:gd name="T51" fmla="*/ 2147483646 h 72"/>
                <a:gd name="T52" fmla="*/ 2147483646 w 77"/>
                <a:gd name="T53" fmla="*/ 2147483646 h 72"/>
                <a:gd name="T54" fmla="*/ 2147483646 w 77"/>
                <a:gd name="T55" fmla="*/ 2147483646 h 72"/>
                <a:gd name="T56" fmla="*/ 2147483646 w 77"/>
                <a:gd name="T57" fmla="*/ 2147483646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77" h="72">
                  <a:moveTo>
                    <a:pt x="75" y="21"/>
                  </a:moveTo>
                  <a:cubicBezTo>
                    <a:pt x="76" y="19"/>
                    <a:pt x="77" y="17"/>
                    <a:pt x="77" y="14"/>
                  </a:cubicBezTo>
                  <a:cubicBezTo>
                    <a:pt x="77" y="11"/>
                    <a:pt x="76" y="9"/>
                    <a:pt x="73" y="8"/>
                  </a:cubicBezTo>
                  <a:cubicBezTo>
                    <a:pt x="64" y="4"/>
                    <a:pt x="40" y="0"/>
                    <a:pt x="36" y="12"/>
                  </a:cubicBezTo>
                  <a:cubicBezTo>
                    <a:pt x="32" y="11"/>
                    <a:pt x="29" y="12"/>
                    <a:pt x="28" y="17"/>
                  </a:cubicBezTo>
                  <a:cubicBezTo>
                    <a:pt x="28" y="17"/>
                    <a:pt x="28" y="17"/>
                    <a:pt x="28" y="17"/>
                  </a:cubicBezTo>
                  <a:cubicBezTo>
                    <a:pt x="27" y="17"/>
                    <a:pt x="27" y="16"/>
                    <a:pt x="27" y="16"/>
                  </a:cubicBezTo>
                  <a:cubicBezTo>
                    <a:pt x="27" y="12"/>
                    <a:pt x="24" y="11"/>
                    <a:pt x="22" y="13"/>
                  </a:cubicBezTo>
                  <a:cubicBezTo>
                    <a:pt x="21" y="12"/>
                    <a:pt x="21" y="12"/>
                    <a:pt x="21" y="12"/>
                  </a:cubicBezTo>
                  <a:cubicBezTo>
                    <a:pt x="18" y="8"/>
                    <a:pt x="13" y="8"/>
                    <a:pt x="10" y="12"/>
                  </a:cubicBezTo>
                  <a:cubicBezTo>
                    <a:pt x="6" y="11"/>
                    <a:pt x="2" y="13"/>
                    <a:pt x="1" y="18"/>
                  </a:cubicBezTo>
                  <a:cubicBezTo>
                    <a:pt x="0" y="33"/>
                    <a:pt x="3" y="47"/>
                    <a:pt x="14" y="56"/>
                  </a:cubicBezTo>
                  <a:cubicBezTo>
                    <a:pt x="17" y="62"/>
                    <a:pt x="22" y="67"/>
                    <a:pt x="30" y="70"/>
                  </a:cubicBezTo>
                  <a:cubicBezTo>
                    <a:pt x="32" y="71"/>
                    <a:pt x="34" y="70"/>
                    <a:pt x="36" y="69"/>
                  </a:cubicBezTo>
                  <a:cubicBezTo>
                    <a:pt x="36" y="70"/>
                    <a:pt x="36" y="70"/>
                    <a:pt x="36" y="70"/>
                  </a:cubicBezTo>
                  <a:cubicBezTo>
                    <a:pt x="38" y="71"/>
                    <a:pt x="41" y="71"/>
                    <a:pt x="43" y="69"/>
                  </a:cubicBezTo>
                  <a:cubicBezTo>
                    <a:pt x="46" y="72"/>
                    <a:pt x="50" y="71"/>
                    <a:pt x="53" y="69"/>
                  </a:cubicBezTo>
                  <a:cubicBezTo>
                    <a:pt x="61" y="62"/>
                    <a:pt x="66" y="52"/>
                    <a:pt x="68" y="42"/>
                  </a:cubicBezTo>
                  <a:cubicBezTo>
                    <a:pt x="71" y="40"/>
                    <a:pt x="73" y="37"/>
                    <a:pt x="73" y="34"/>
                  </a:cubicBezTo>
                  <a:cubicBezTo>
                    <a:pt x="74" y="32"/>
                    <a:pt x="73" y="30"/>
                    <a:pt x="73" y="29"/>
                  </a:cubicBezTo>
                  <a:cubicBezTo>
                    <a:pt x="73" y="29"/>
                    <a:pt x="73" y="29"/>
                    <a:pt x="73" y="29"/>
                  </a:cubicBezTo>
                  <a:cubicBezTo>
                    <a:pt x="74" y="26"/>
                    <a:pt x="75" y="23"/>
                    <a:pt x="75" y="21"/>
                  </a:cubicBezTo>
                  <a:close/>
                  <a:moveTo>
                    <a:pt x="55" y="23"/>
                  </a:moveTo>
                  <a:cubicBezTo>
                    <a:pt x="55" y="22"/>
                    <a:pt x="55" y="22"/>
                    <a:pt x="55" y="22"/>
                  </a:cubicBezTo>
                  <a:cubicBezTo>
                    <a:pt x="53" y="19"/>
                    <a:pt x="51" y="17"/>
                    <a:pt x="48" y="17"/>
                  </a:cubicBezTo>
                  <a:cubicBezTo>
                    <a:pt x="49" y="16"/>
                    <a:pt x="50" y="16"/>
                    <a:pt x="52" y="16"/>
                  </a:cubicBezTo>
                  <a:cubicBezTo>
                    <a:pt x="56" y="15"/>
                    <a:pt x="61" y="16"/>
                    <a:pt x="66" y="17"/>
                  </a:cubicBezTo>
                  <a:cubicBezTo>
                    <a:pt x="66" y="18"/>
                    <a:pt x="65" y="19"/>
                    <a:pt x="65" y="20"/>
                  </a:cubicBezTo>
                  <a:cubicBezTo>
                    <a:pt x="62" y="18"/>
                    <a:pt x="57" y="19"/>
                    <a:pt x="55" y="23"/>
                  </a:cubicBezTo>
                  <a:close/>
                </a:path>
              </a:pathLst>
            </a:custGeom>
            <a:solidFill>
              <a:srgbClr val="E580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solidFill>
                  <a:prstClr val="black"/>
                </a:solidFill>
              </a:endParaRPr>
            </a:p>
          </p:txBody>
        </p:sp>
        <p:sp>
          <p:nvSpPr>
            <p:cNvPr id="12340" name="Freeform 118">
              <a:extLst>
                <a:ext uri="{FF2B5EF4-FFF2-40B4-BE49-F238E27FC236}">
                  <a16:creationId xmlns="" xmlns:a16="http://schemas.microsoft.com/office/drawing/2014/main" id="{A95553B0-2E81-4303-A447-4B0778883AB9}"/>
                </a:ext>
              </a:extLst>
            </p:cNvPr>
            <p:cNvSpPr>
              <a:spLocks noEditPoints="1"/>
            </p:cNvSpPr>
            <p:nvPr/>
          </p:nvSpPr>
          <p:spPr bwMode="auto">
            <a:xfrm>
              <a:off x="10101876" y="4316535"/>
              <a:ext cx="1826037" cy="1740961"/>
            </a:xfrm>
            <a:custGeom>
              <a:avLst/>
              <a:gdLst>
                <a:gd name="T0" fmla="*/ 2147483646 w 372"/>
                <a:gd name="T1" fmla="*/ 2147483646 h 354"/>
                <a:gd name="T2" fmla="*/ 2147483646 w 372"/>
                <a:gd name="T3" fmla="*/ 2147483646 h 354"/>
                <a:gd name="T4" fmla="*/ 2147483646 w 372"/>
                <a:gd name="T5" fmla="*/ 2147483646 h 354"/>
                <a:gd name="T6" fmla="*/ 2147483646 w 372"/>
                <a:gd name="T7" fmla="*/ 2147483646 h 354"/>
                <a:gd name="T8" fmla="*/ 2147483646 w 372"/>
                <a:gd name="T9" fmla="*/ 2147483646 h 354"/>
                <a:gd name="T10" fmla="*/ 2147483646 w 372"/>
                <a:gd name="T11" fmla="*/ 2147483646 h 354"/>
                <a:gd name="T12" fmla="*/ 2147483646 w 372"/>
                <a:gd name="T13" fmla="*/ 2147483646 h 354"/>
                <a:gd name="T14" fmla="*/ 2147483646 w 372"/>
                <a:gd name="T15" fmla="*/ 2147483646 h 354"/>
                <a:gd name="T16" fmla="*/ 2147483646 w 372"/>
                <a:gd name="T17" fmla="*/ 2147483646 h 354"/>
                <a:gd name="T18" fmla="*/ 2147483646 w 372"/>
                <a:gd name="T19" fmla="*/ 2147483646 h 354"/>
                <a:gd name="T20" fmla="*/ 2147483646 w 372"/>
                <a:gd name="T21" fmla="*/ 2147483646 h 354"/>
                <a:gd name="T22" fmla="*/ 2147483646 w 372"/>
                <a:gd name="T23" fmla="*/ 2147483646 h 354"/>
                <a:gd name="T24" fmla="*/ 2147483646 w 372"/>
                <a:gd name="T25" fmla="*/ 2147483646 h 354"/>
                <a:gd name="T26" fmla="*/ 2147483646 w 372"/>
                <a:gd name="T27" fmla="*/ 2147483646 h 354"/>
                <a:gd name="T28" fmla="*/ 2147483646 w 372"/>
                <a:gd name="T29" fmla="*/ 2147483646 h 354"/>
                <a:gd name="T30" fmla="*/ 2147483646 w 372"/>
                <a:gd name="T31" fmla="*/ 2147483646 h 354"/>
                <a:gd name="T32" fmla="*/ 2147483646 w 372"/>
                <a:gd name="T33" fmla="*/ 2147483646 h 354"/>
                <a:gd name="T34" fmla="*/ 2147483646 w 372"/>
                <a:gd name="T35" fmla="*/ 2147483646 h 354"/>
                <a:gd name="T36" fmla="*/ 2147483646 w 372"/>
                <a:gd name="T37" fmla="*/ 2147483646 h 354"/>
                <a:gd name="T38" fmla="*/ 2147483646 w 372"/>
                <a:gd name="T39" fmla="*/ 2147483646 h 35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72" h="354">
                  <a:moveTo>
                    <a:pt x="256" y="37"/>
                  </a:moveTo>
                  <a:cubicBezTo>
                    <a:pt x="218" y="8"/>
                    <a:pt x="170" y="0"/>
                    <a:pt x="123" y="21"/>
                  </a:cubicBezTo>
                  <a:cubicBezTo>
                    <a:pt x="71" y="44"/>
                    <a:pt x="32" y="95"/>
                    <a:pt x="17" y="149"/>
                  </a:cubicBezTo>
                  <a:cubicBezTo>
                    <a:pt x="0" y="207"/>
                    <a:pt x="19" y="264"/>
                    <a:pt x="66" y="301"/>
                  </a:cubicBezTo>
                  <a:cubicBezTo>
                    <a:pt x="116" y="339"/>
                    <a:pt x="189" y="354"/>
                    <a:pt x="249" y="333"/>
                  </a:cubicBezTo>
                  <a:cubicBezTo>
                    <a:pt x="318" y="309"/>
                    <a:pt x="365" y="239"/>
                    <a:pt x="369" y="167"/>
                  </a:cubicBezTo>
                  <a:cubicBezTo>
                    <a:pt x="372" y="99"/>
                    <a:pt x="323" y="39"/>
                    <a:pt x="256" y="37"/>
                  </a:cubicBezTo>
                  <a:close/>
                  <a:moveTo>
                    <a:pt x="302" y="275"/>
                  </a:moveTo>
                  <a:cubicBezTo>
                    <a:pt x="260" y="320"/>
                    <a:pt x="199" y="332"/>
                    <a:pt x="141" y="316"/>
                  </a:cubicBezTo>
                  <a:cubicBezTo>
                    <a:pt x="75" y="296"/>
                    <a:pt x="23" y="248"/>
                    <a:pt x="30" y="175"/>
                  </a:cubicBezTo>
                  <a:cubicBezTo>
                    <a:pt x="35" y="122"/>
                    <a:pt x="72" y="71"/>
                    <a:pt x="116" y="42"/>
                  </a:cubicBezTo>
                  <a:cubicBezTo>
                    <a:pt x="157" y="17"/>
                    <a:pt x="201" y="17"/>
                    <a:pt x="239" y="38"/>
                  </a:cubicBezTo>
                  <a:cubicBezTo>
                    <a:pt x="238" y="38"/>
                    <a:pt x="238" y="38"/>
                    <a:pt x="237" y="38"/>
                  </a:cubicBezTo>
                  <a:cubicBezTo>
                    <a:pt x="229" y="39"/>
                    <a:pt x="225" y="52"/>
                    <a:pt x="235" y="54"/>
                  </a:cubicBezTo>
                  <a:cubicBezTo>
                    <a:pt x="246" y="55"/>
                    <a:pt x="257" y="57"/>
                    <a:pt x="268" y="59"/>
                  </a:cubicBezTo>
                  <a:cubicBezTo>
                    <a:pt x="269" y="60"/>
                    <a:pt x="269" y="61"/>
                    <a:pt x="270" y="61"/>
                  </a:cubicBezTo>
                  <a:cubicBezTo>
                    <a:pt x="272" y="63"/>
                    <a:pt x="274" y="63"/>
                    <a:pt x="276" y="61"/>
                  </a:cubicBezTo>
                  <a:cubicBezTo>
                    <a:pt x="289" y="65"/>
                    <a:pt x="301" y="70"/>
                    <a:pt x="312" y="79"/>
                  </a:cubicBezTo>
                  <a:cubicBezTo>
                    <a:pt x="331" y="93"/>
                    <a:pt x="341" y="113"/>
                    <a:pt x="346" y="136"/>
                  </a:cubicBezTo>
                  <a:cubicBezTo>
                    <a:pt x="356" y="185"/>
                    <a:pt x="335" y="239"/>
                    <a:pt x="302" y="27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solidFill>
                  <a:prstClr val="black"/>
                </a:solidFill>
              </a:endParaRPr>
            </a:p>
          </p:txBody>
        </p:sp>
        <p:sp>
          <p:nvSpPr>
            <p:cNvPr id="12341" name="Freeform 119">
              <a:extLst>
                <a:ext uri="{FF2B5EF4-FFF2-40B4-BE49-F238E27FC236}">
                  <a16:creationId xmlns="" xmlns:a16="http://schemas.microsoft.com/office/drawing/2014/main" id="{E8DB4F7E-96BC-441D-8CB5-DD0F6651AF10}"/>
                </a:ext>
              </a:extLst>
            </p:cNvPr>
            <p:cNvSpPr>
              <a:spLocks noEditPoints="1"/>
            </p:cNvSpPr>
            <p:nvPr/>
          </p:nvSpPr>
          <p:spPr bwMode="auto">
            <a:xfrm>
              <a:off x="10469158" y="5078076"/>
              <a:ext cx="1006396" cy="688914"/>
            </a:xfrm>
            <a:custGeom>
              <a:avLst/>
              <a:gdLst>
                <a:gd name="T0" fmla="*/ 2147483646 w 205"/>
                <a:gd name="T1" fmla="*/ 2147483646 h 140"/>
                <a:gd name="T2" fmla="*/ 2147483646 w 205"/>
                <a:gd name="T3" fmla="*/ 2147483646 h 140"/>
                <a:gd name="T4" fmla="*/ 2147483646 w 205"/>
                <a:gd name="T5" fmla="*/ 2147483646 h 140"/>
                <a:gd name="T6" fmla="*/ 2147483646 w 205"/>
                <a:gd name="T7" fmla="*/ 2147483646 h 140"/>
                <a:gd name="T8" fmla="*/ 2147483646 w 205"/>
                <a:gd name="T9" fmla="*/ 2147483646 h 140"/>
                <a:gd name="T10" fmla="*/ 2147483646 w 205"/>
                <a:gd name="T11" fmla="*/ 2147483646 h 140"/>
                <a:gd name="T12" fmla="*/ 2147483646 w 205"/>
                <a:gd name="T13" fmla="*/ 2147483646 h 140"/>
                <a:gd name="T14" fmla="*/ 2147483646 w 205"/>
                <a:gd name="T15" fmla="*/ 2147483646 h 140"/>
                <a:gd name="T16" fmla="*/ 2147483646 w 205"/>
                <a:gd name="T17" fmla="*/ 2147483646 h 140"/>
                <a:gd name="T18" fmla="*/ 2147483646 w 205"/>
                <a:gd name="T19" fmla="*/ 2147483646 h 140"/>
                <a:gd name="T20" fmla="*/ 2147483646 w 205"/>
                <a:gd name="T21" fmla="*/ 2147483646 h 140"/>
                <a:gd name="T22" fmla="*/ 2147483646 w 205"/>
                <a:gd name="T23" fmla="*/ 2147483646 h 140"/>
                <a:gd name="T24" fmla="*/ 2147483646 w 205"/>
                <a:gd name="T25" fmla="*/ 2147483646 h 140"/>
                <a:gd name="T26" fmla="*/ 2147483646 w 205"/>
                <a:gd name="T27" fmla="*/ 2147483646 h 140"/>
                <a:gd name="T28" fmla="*/ 2147483646 w 205"/>
                <a:gd name="T29" fmla="*/ 2147483646 h 140"/>
                <a:gd name="T30" fmla="*/ 2147483646 w 205"/>
                <a:gd name="T31" fmla="*/ 2147483646 h 140"/>
                <a:gd name="T32" fmla="*/ 2147483646 w 205"/>
                <a:gd name="T33" fmla="*/ 2147483646 h 140"/>
                <a:gd name="T34" fmla="*/ 2147483646 w 205"/>
                <a:gd name="T35" fmla="*/ 2147483646 h 140"/>
                <a:gd name="T36" fmla="*/ 2147483646 w 205"/>
                <a:gd name="T37" fmla="*/ 2147483646 h 140"/>
                <a:gd name="T38" fmla="*/ 2147483646 w 205"/>
                <a:gd name="T39" fmla="*/ 2147483646 h 140"/>
                <a:gd name="T40" fmla="*/ 2147483646 w 205"/>
                <a:gd name="T41" fmla="*/ 2147483646 h 14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05" h="140">
                  <a:moveTo>
                    <a:pt x="193" y="4"/>
                  </a:moveTo>
                  <a:cubicBezTo>
                    <a:pt x="182" y="14"/>
                    <a:pt x="177" y="28"/>
                    <a:pt x="163" y="36"/>
                  </a:cubicBezTo>
                  <a:cubicBezTo>
                    <a:pt x="159" y="39"/>
                    <a:pt x="155" y="41"/>
                    <a:pt x="150" y="43"/>
                  </a:cubicBezTo>
                  <a:cubicBezTo>
                    <a:pt x="148" y="43"/>
                    <a:pt x="146" y="44"/>
                    <a:pt x="144" y="45"/>
                  </a:cubicBezTo>
                  <a:cubicBezTo>
                    <a:pt x="133" y="49"/>
                    <a:pt x="122" y="51"/>
                    <a:pt x="110" y="52"/>
                  </a:cubicBezTo>
                  <a:cubicBezTo>
                    <a:pt x="76" y="54"/>
                    <a:pt x="37" y="44"/>
                    <a:pt x="12" y="19"/>
                  </a:cubicBezTo>
                  <a:cubicBezTo>
                    <a:pt x="8" y="15"/>
                    <a:pt x="0" y="20"/>
                    <a:pt x="3" y="26"/>
                  </a:cubicBezTo>
                  <a:cubicBezTo>
                    <a:pt x="17" y="47"/>
                    <a:pt x="40" y="59"/>
                    <a:pt x="64" y="65"/>
                  </a:cubicBezTo>
                  <a:cubicBezTo>
                    <a:pt x="61" y="97"/>
                    <a:pt x="75" y="140"/>
                    <a:pt x="114" y="139"/>
                  </a:cubicBezTo>
                  <a:cubicBezTo>
                    <a:pt x="152" y="137"/>
                    <a:pt x="158" y="89"/>
                    <a:pt x="158" y="58"/>
                  </a:cubicBezTo>
                  <a:cubicBezTo>
                    <a:pt x="163" y="56"/>
                    <a:pt x="167" y="54"/>
                    <a:pt x="172" y="51"/>
                  </a:cubicBezTo>
                  <a:cubicBezTo>
                    <a:pt x="185" y="43"/>
                    <a:pt x="205" y="26"/>
                    <a:pt x="205" y="9"/>
                  </a:cubicBezTo>
                  <a:cubicBezTo>
                    <a:pt x="205" y="3"/>
                    <a:pt x="198" y="0"/>
                    <a:pt x="193" y="4"/>
                  </a:cubicBezTo>
                  <a:close/>
                  <a:moveTo>
                    <a:pt x="115" y="123"/>
                  </a:moveTo>
                  <a:cubicBezTo>
                    <a:pt x="87" y="130"/>
                    <a:pt x="77" y="90"/>
                    <a:pt x="73" y="67"/>
                  </a:cubicBezTo>
                  <a:cubicBezTo>
                    <a:pt x="85" y="68"/>
                    <a:pt x="97" y="69"/>
                    <a:pt x="108" y="69"/>
                  </a:cubicBezTo>
                  <a:cubicBezTo>
                    <a:pt x="107" y="81"/>
                    <a:pt x="106" y="93"/>
                    <a:pt x="106" y="105"/>
                  </a:cubicBezTo>
                  <a:cubicBezTo>
                    <a:pt x="106" y="110"/>
                    <a:pt x="114" y="110"/>
                    <a:pt x="114" y="105"/>
                  </a:cubicBezTo>
                  <a:cubicBezTo>
                    <a:pt x="115" y="93"/>
                    <a:pt x="113" y="81"/>
                    <a:pt x="112" y="69"/>
                  </a:cubicBezTo>
                  <a:cubicBezTo>
                    <a:pt x="122" y="68"/>
                    <a:pt x="132" y="67"/>
                    <a:pt x="142" y="64"/>
                  </a:cubicBezTo>
                  <a:cubicBezTo>
                    <a:pt x="141" y="87"/>
                    <a:pt x="138" y="117"/>
                    <a:pt x="115" y="123"/>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solidFill>
                  <a:prstClr val="black"/>
                </a:solidFill>
              </a:endParaRPr>
            </a:p>
          </p:txBody>
        </p:sp>
        <p:sp>
          <p:nvSpPr>
            <p:cNvPr id="12342" name="Freeform 120">
              <a:extLst>
                <a:ext uri="{FF2B5EF4-FFF2-40B4-BE49-F238E27FC236}">
                  <a16:creationId xmlns="" xmlns:a16="http://schemas.microsoft.com/office/drawing/2014/main" id="{FCA5E9BA-6E6A-4F3E-994B-0A4CCA980EAA}"/>
                </a:ext>
              </a:extLst>
            </p:cNvPr>
            <p:cNvSpPr>
              <a:spLocks/>
            </p:cNvSpPr>
            <p:nvPr/>
          </p:nvSpPr>
          <p:spPr bwMode="auto">
            <a:xfrm>
              <a:off x="10601961" y="4995074"/>
              <a:ext cx="83002" cy="107902"/>
            </a:xfrm>
            <a:custGeom>
              <a:avLst/>
              <a:gdLst>
                <a:gd name="T0" fmla="*/ 2147483646 w 17"/>
                <a:gd name="T1" fmla="*/ 2147483646 h 22"/>
                <a:gd name="T2" fmla="*/ 2147483646 w 17"/>
                <a:gd name="T3" fmla="*/ 2147483646 h 22"/>
                <a:gd name="T4" fmla="*/ 2147483646 w 17"/>
                <a:gd name="T5" fmla="*/ 2147483646 h 22"/>
                <a:gd name="T6" fmla="*/ 2147483646 w 17"/>
                <a:gd name="T7" fmla="*/ 0 h 22"/>
                <a:gd name="T8" fmla="*/ 2147483646 w 17"/>
                <a:gd name="T9" fmla="*/ 2147483646 h 22"/>
                <a:gd name="T10" fmla="*/ 2147483646 w 17"/>
                <a:gd name="T11" fmla="*/ 2147483646 h 22"/>
                <a:gd name="T12" fmla="*/ 2147483646 w 17"/>
                <a:gd name="T13" fmla="*/ 2147483646 h 22"/>
                <a:gd name="T14" fmla="*/ 0 w 17"/>
                <a:gd name="T15" fmla="*/ 2147483646 h 22"/>
                <a:gd name="T16" fmla="*/ 2147483646 w 17"/>
                <a:gd name="T17" fmla="*/ 2147483646 h 22"/>
                <a:gd name="T18" fmla="*/ 2147483646 w 17"/>
                <a:gd name="T19" fmla="*/ 2147483646 h 22"/>
                <a:gd name="T20" fmla="*/ 2147483646 w 17"/>
                <a:gd name="T21" fmla="*/ 2147483646 h 22"/>
                <a:gd name="T22" fmla="*/ 2147483646 w 17"/>
                <a:gd name="T23" fmla="*/ 2147483646 h 22"/>
                <a:gd name="T24" fmla="*/ 2147483646 w 17"/>
                <a:gd name="T25" fmla="*/ 2147483646 h 22"/>
                <a:gd name="T26" fmla="*/ 2147483646 w 17"/>
                <a:gd name="T27" fmla="*/ 2147483646 h 22"/>
                <a:gd name="T28" fmla="*/ 2147483646 w 17"/>
                <a:gd name="T29" fmla="*/ 2147483646 h 22"/>
                <a:gd name="T30" fmla="*/ 2147483646 w 17"/>
                <a:gd name="T31" fmla="*/ 2147483646 h 2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7" h="22">
                  <a:moveTo>
                    <a:pt x="17" y="5"/>
                  </a:moveTo>
                  <a:cubicBezTo>
                    <a:pt x="17" y="4"/>
                    <a:pt x="15" y="2"/>
                    <a:pt x="14" y="2"/>
                  </a:cubicBezTo>
                  <a:cubicBezTo>
                    <a:pt x="13" y="1"/>
                    <a:pt x="13" y="1"/>
                    <a:pt x="12" y="1"/>
                  </a:cubicBezTo>
                  <a:cubicBezTo>
                    <a:pt x="11" y="0"/>
                    <a:pt x="10" y="0"/>
                    <a:pt x="8" y="0"/>
                  </a:cubicBezTo>
                  <a:cubicBezTo>
                    <a:pt x="8" y="0"/>
                    <a:pt x="7" y="1"/>
                    <a:pt x="7" y="1"/>
                  </a:cubicBezTo>
                  <a:cubicBezTo>
                    <a:pt x="6" y="1"/>
                    <a:pt x="6" y="1"/>
                    <a:pt x="5" y="1"/>
                  </a:cubicBezTo>
                  <a:cubicBezTo>
                    <a:pt x="3" y="2"/>
                    <a:pt x="2" y="3"/>
                    <a:pt x="1" y="4"/>
                  </a:cubicBezTo>
                  <a:cubicBezTo>
                    <a:pt x="0" y="7"/>
                    <a:pt x="0" y="9"/>
                    <a:pt x="0" y="12"/>
                  </a:cubicBezTo>
                  <a:cubicBezTo>
                    <a:pt x="0" y="14"/>
                    <a:pt x="0" y="17"/>
                    <a:pt x="2" y="19"/>
                  </a:cubicBezTo>
                  <a:cubicBezTo>
                    <a:pt x="2" y="20"/>
                    <a:pt x="3" y="21"/>
                    <a:pt x="4" y="21"/>
                  </a:cubicBezTo>
                  <a:cubicBezTo>
                    <a:pt x="5" y="21"/>
                    <a:pt x="6" y="22"/>
                    <a:pt x="7" y="22"/>
                  </a:cubicBezTo>
                  <a:cubicBezTo>
                    <a:pt x="8" y="22"/>
                    <a:pt x="9" y="21"/>
                    <a:pt x="10" y="21"/>
                  </a:cubicBezTo>
                  <a:cubicBezTo>
                    <a:pt x="12" y="20"/>
                    <a:pt x="13" y="20"/>
                    <a:pt x="13" y="19"/>
                  </a:cubicBezTo>
                  <a:cubicBezTo>
                    <a:pt x="14" y="17"/>
                    <a:pt x="14" y="17"/>
                    <a:pt x="14" y="17"/>
                  </a:cubicBezTo>
                  <a:cubicBezTo>
                    <a:pt x="15" y="16"/>
                    <a:pt x="15" y="14"/>
                    <a:pt x="16" y="13"/>
                  </a:cubicBezTo>
                  <a:cubicBezTo>
                    <a:pt x="17" y="10"/>
                    <a:pt x="17" y="8"/>
                    <a:pt x="17" y="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solidFill>
                  <a:prstClr val="black"/>
                </a:solidFill>
              </a:endParaRPr>
            </a:p>
          </p:txBody>
        </p:sp>
        <p:sp>
          <p:nvSpPr>
            <p:cNvPr id="12343" name="Freeform 121">
              <a:extLst>
                <a:ext uri="{FF2B5EF4-FFF2-40B4-BE49-F238E27FC236}">
                  <a16:creationId xmlns="" xmlns:a16="http://schemas.microsoft.com/office/drawing/2014/main" id="{AC156463-8A16-4E58-872F-E8C51D6466D0}"/>
                </a:ext>
              </a:extLst>
            </p:cNvPr>
            <p:cNvSpPr>
              <a:spLocks/>
            </p:cNvSpPr>
            <p:nvPr/>
          </p:nvSpPr>
          <p:spPr bwMode="auto">
            <a:xfrm>
              <a:off x="11126947" y="4872646"/>
              <a:ext cx="265605" cy="215804"/>
            </a:xfrm>
            <a:custGeom>
              <a:avLst/>
              <a:gdLst>
                <a:gd name="T0" fmla="*/ 2147483646 w 54"/>
                <a:gd name="T1" fmla="*/ 2147483646 h 44"/>
                <a:gd name="T2" fmla="*/ 2147483646 w 54"/>
                <a:gd name="T3" fmla="*/ 2147483646 h 44"/>
                <a:gd name="T4" fmla="*/ 2147483646 w 54"/>
                <a:gd name="T5" fmla="*/ 2147483646 h 44"/>
                <a:gd name="T6" fmla="*/ 2147483646 w 54"/>
                <a:gd name="T7" fmla="*/ 2147483646 h 44"/>
                <a:gd name="T8" fmla="*/ 2147483646 w 54"/>
                <a:gd name="T9" fmla="*/ 2147483646 h 44"/>
                <a:gd name="T10" fmla="*/ 2147483646 w 54"/>
                <a:gd name="T11" fmla="*/ 2147483646 h 44"/>
                <a:gd name="T12" fmla="*/ 2147483646 w 54"/>
                <a:gd name="T13" fmla="*/ 2147483646 h 44"/>
                <a:gd name="T14" fmla="*/ 2147483646 w 54"/>
                <a:gd name="T15" fmla="*/ 2147483646 h 44"/>
                <a:gd name="T16" fmla="*/ 2147483646 w 54"/>
                <a:gd name="T17" fmla="*/ 2147483646 h 44"/>
                <a:gd name="T18" fmla="*/ 2147483646 w 54"/>
                <a:gd name="T19" fmla="*/ 2147483646 h 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4" h="44">
                  <a:moveTo>
                    <a:pt x="52" y="33"/>
                  </a:moveTo>
                  <a:cubicBezTo>
                    <a:pt x="48" y="28"/>
                    <a:pt x="40" y="27"/>
                    <a:pt x="34" y="26"/>
                  </a:cubicBezTo>
                  <a:cubicBezTo>
                    <a:pt x="29" y="25"/>
                    <a:pt x="25" y="25"/>
                    <a:pt x="20" y="25"/>
                  </a:cubicBezTo>
                  <a:cubicBezTo>
                    <a:pt x="26" y="17"/>
                    <a:pt x="35" y="12"/>
                    <a:pt x="44" y="9"/>
                  </a:cubicBezTo>
                  <a:cubicBezTo>
                    <a:pt x="49" y="7"/>
                    <a:pt x="45" y="0"/>
                    <a:pt x="41" y="1"/>
                  </a:cubicBezTo>
                  <a:cubicBezTo>
                    <a:pt x="25" y="4"/>
                    <a:pt x="10" y="12"/>
                    <a:pt x="2" y="28"/>
                  </a:cubicBezTo>
                  <a:cubicBezTo>
                    <a:pt x="0" y="32"/>
                    <a:pt x="3" y="37"/>
                    <a:pt x="8" y="38"/>
                  </a:cubicBezTo>
                  <a:cubicBezTo>
                    <a:pt x="15" y="38"/>
                    <a:pt x="23" y="39"/>
                    <a:pt x="30" y="40"/>
                  </a:cubicBezTo>
                  <a:cubicBezTo>
                    <a:pt x="36" y="41"/>
                    <a:pt x="43" y="44"/>
                    <a:pt x="49" y="42"/>
                  </a:cubicBezTo>
                  <a:cubicBezTo>
                    <a:pt x="54" y="41"/>
                    <a:pt x="54" y="36"/>
                    <a:pt x="52" y="33"/>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solidFill>
                  <a:prstClr val="black"/>
                </a:solidFill>
              </a:endParaRPr>
            </a:p>
          </p:txBody>
        </p:sp>
      </p:grpSp>
      <p:sp>
        <p:nvSpPr>
          <p:cNvPr id="70" name="Freeform 122">
            <a:extLst>
              <a:ext uri="{FF2B5EF4-FFF2-40B4-BE49-F238E27FC236}">
                <a16:creationId xmlns="" xmlns:a16="http://schemas.microsoft.com/office/drawing/2014/main" id="{C19C6581-5BA8-414B-920E-957EC07AD7F4}"/>
              </a:ext>
            </a:extLst>
          </p:cNvPr>
          <p:cNvSpPr>
            <a:spLocks/>
          </p:cNvSpPr>
          <p:nvPr/>
        </p:nvSpPr>
        <p:spPr bwMode="auto">
          <a:xfrm>
            <a:off x="2576514" y="3248026"/>
            <a:ext cx="212725" cy="314325"/>
          </a:xfrm>
          <a:custGeom>
            <a:avLst/>
            <a:gdLst>
              <a:gd name="T0" fmla="*/ 2147483646 w 58"/>
              <a:gd name="T1" fmla="*/ 2147483646 h 64"/>
              <a:gd name="T2" fmla="*/ 2147483646 w 58"/>
              <a:gd name="T3" fmla="*/ 2147483646 h 64"/>
              <a:gd name="T4" fmla="*/ 2147483646 w 58"/>
              <a:gd name="T5" fmla="*/ 2147483646 h 64"/>
              <a:gd name="T6" fmla="*/ 2147483646 w 58"/>
              <a:gd name="T7" fmla="*/ 2147483646 h 64"/>
              <a:gd name="T8" fmla="*/ 2147483646 w 58"/>
              <a:gd name="T9" fmla="*/ 2147483646 h 64"/>
              <a:gd name="T10" fmla="*/ 2147483646 w 58"/>
              <a:gd name="T11" fmla="*/ 2147483646 h 64"/>
              <a:gd name="T12" fmla="*/ 2147483646 w 58"/>
              <a:gd name="T13" fmla="*/ 2147483646 h 64"/>
              <a:gd name="T14" fmla="*/ 2147483646 w 58"/>
              <a:gd name="T15" fmla="*/ 2147483646 h 64"/>
              <a:gd name="T16" fmla="*/ 2147483646 w 58"/>
              <a:gd name="T17" fmla="*/ 2147483646 h 64"/>
              <a:gd name="T18" fmla="*/ 2147483646 w 58"/>
              <a:gd name="T19" fmla="*/ 2147483646 h 64"/>
              <a:gd name="T20" fmla="*/ 2147483646 w 58"/>
              <a:gd name="T21" fmla="*/ 2147483646 h 64"/>
              <a:gd name="T22" fmla="*/ 2147483646 w 58"/>
              <a:gd name="T23" fmla="*/ 2147483646 h 64"/>
              <a:gd name="T24" fmla="*/ 2147483646 w 58"/>
              <a:gd name="T25" fmla="*/ 2147483646 h 6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8" h="64">
                <a:moveTo>
                  <a:pt x="40" y="16"/>
                </a:moveTo>
                <a:cubicBezTo>
                  <a:pt x="38" y="17"/>
                  <a:pt x="37" y="18"/>
                  <a:pt x="35" y="19"/>
                </a:cubicBezTo>
                <a:cubicBezTo>
                  <a:pt x="34" y="14"/>
                  <a:pt x="33" y="10"/>
                  <a:pt x="31" y="6"/>
                </a:cubicBezTo>
                <a:cubicBezTo>
                  <a:pt x="29" y="0"/>
                  <a:pt x="20" y="1"/>
                  <a:pt x="20" y="7"/>
                </a:cubicBezTo>
                <a:cubicBezTo>
                  <a:pt x="20" y="12"/>
                  <a:pt x="21" y="17"/>
                  <a:pt x="21" y="22"/>
                </a:cubicBezTo>
                <a:cubicBezTo>
                  <a:pt x="16" y="23"/>
                  <a:pt x="12" y="23"/>
                  <a:pt x="7" y="23"/>
                </a:cubicBezTo>
                <a:cubicBezTo>
                  <a:pt x="0" y="23"/>
                  <a:pt x="0" y="32"/>
                  <a:pt x="5" y="34"/>
                </a:cubicBezTo>
                <a:cubicBezTo>
                  <a:pt x="11" y="36"/>
                  <a:pt x="17" y="37"/>
                  <a:pt x="22" y="37"/>
                </a:cubicBezTo>
                <a:cubicBezTo>
                  <a:pt x="22" y="42"/>
                  <a:pt x="23" y="48"/>
                  <a:pt x="23" y="54"/>
                </a:cubicBezTo>
                <a:cubicBezTo>
                  <a:pt x="23" y="64"/>
                  <a:pt x="39" y="64"/>
                  <a:pt x="39" y="54"/>
                </a:cubicBezTo>
                <a:cubicBezTo>
                  <a:pt x="39" y="47"/>
                  <a:pt x="38" y="41"/>
                  <a:pt x="37" y="34"/>
                </a:cubicBezTo>
                <a:cubicBezTo>
                  <a:pt x="41" y="33"/>
                  <a:pt x="45" y="32"/>
                  <a:pt x="48" y="30"/>
                </a:cubicBezTo>
                <a:cubicBezTo>
                  <a:pt x="58" y="26"/>
                  <a:pt x="50" y="12"/>
                  <a:pt x="40" y="1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solidFill>
                <a:prstClr val="black"/>
              </a:solidFill>
            </a:endParaRPr>
          </a:p>
        </p:txBody>
      </p:sp>
      <p:sp>
        <p:nvSpPr>
          <p:cNvPr id="71" name="Freeform 123">
            <a:extLst>
              <a:ext uri="{FF2B5EF4-FFF2-40B4-BE49-F238E27FC236}">
                <a16:creationId xmlns="" xmlns:a16="http://schemas.microsoft.com/office/drawing/2014/main" id="{9C0D2576-D904-45A0-BA50-C19C9B8E3405}"/>
              </a:ext>
            </a:extLst>
          </p:cNvPr>
          <p:cNvSpPr>
            <a:spLocks noEditPoints="1"/>
          </p:cNvSpPr>
          <p:nvPr/>
        </p:nvSpPr>
        <p:spPr bwMode="auto">
          <a:xfrm>
            <a:off x="10002838" y="2890838"/>
            <a:ext cx="258762" cy="1027112"/>
          </a:xfrm>
          <a:custGeom>
            <a:avLst/>
            <a:gdLst>
              <a:gd name="T0" fmla="*/ 2147483646 w 70"/>
              <a:gd name="T1" fmla="*/ 2147483646 h 209"/>
              <a:gd name="T2" fmla="*/ 2147483646 w 70"/>
              <a:gd name="T3" fmla="*/ 2147483646 h 209"/>
              <a:gd name="T4" fmla="*/ 2147483646 w 70"/>
              <a:gd name="T5" fmla="*/ 2147483646 h 209"/>
              <a:gd name="T6" fmla="*/ 2147483646 w 70"/>
              <a:gd name="T7" fmla="*/ 2147483646 h 209"/>
              <a:gd name="T8" fmla="*/ 2147483646 w 70"/>
              <a:gd name="T9" fmla="*/ 2147483646 h 209"/>
              <a:gd name="T10" fmla="*/ 2147483646 w 70"/>
              <a:gd name="T11" fmla="*/ 2147483646 h 209"/>
              <a:gd name="T12" fmla="*/ 2147483646 w 70"/>
              <a:gd name="T13" fmla="*/ 2147483646 h 209"/>
              <a:gd name="T14" fmla="*/ 2147483646 w 70"/>
              <a:gd name="T15" fmla="*/ 2147483646 h 209"/>
              <a:gd name="T16" fmla="*/ 2147483646 w 70"/>
              <a:gd name="T17" fmla="*/ 2147483646 h 209"/>
              <a:gd name="T18" fmla="*/ 2147483646 w 70"/>
              <a:gd name="T19" fmla="*/ 2147483646 h 209"/>
              <a:gd name="T20" fmla="*/ 2147483646 w 70"/>
              <a:gd name="T21" fmla="*/ 2147483646 h 209"/>
              <a:gd name="T22" fmla="*/ 2147483646 w 70"/>
              <a:gd name="T23" fmla="*/ 2147483646 h 209"/>
              <a:gd name="T24" fmla="*/ 2147483646 w 70"/>
              <a:gd name="T25" fmla="*/ 2147483646 h 209"/>
              <a:gd name="T26" fmla="*/ 2147483646 w 70"/>
              <a:gd name="T27" fmla="*/ 2147483646 h 209"/>
              <a:gd name="T28" fmla="*/ 2147483646 w 70"/>
              <a:gd name="T29" fmla="*/ 2147483646 h 209"/>
              <a:gd name="T30" fmla="*/ 2147483646 w 70"/>
              <a:gd name="T31" fmla="*/ 2147483646 h 209"/>
              <a:gd name="T32" fmla="*/ 2147483646 w 70"/>
              <a:gd name="T33" fmla="*/ 2147483646 h 209"/>
              <a:gd name="T34" fmla="*/ 2147483646 w 70"/>
              <a:gd name="T35" fmla="*/ 2147483646 h 209"/>
              <a:gd name="T36" fmla="*/ 2147483646 w 70"/>
              <a:gd name="T37" fmla="*/ 2147483646 h 209"/>
              <a:gd name="T38" fmla="*/ 2147483646 w 70"/>
              <a:gd name="T39" fmla="*/ 2147483646 h 209"/>
              <a:gd name="T40" fmla="*/ 2147483646 w 70"/>
              <a:gd name="T41" fmla="*/ 2147483646 h 209"/>
              <a:gd name="T42" fmla="*/ 2147483646 w 70"/>
              <a:gd name="T43" fmla="*/ 2147483646 h 209"/>
              <a:gd name="T44" fmla="*/ 2147483646 w 70"/>
              <a:gd name="T45" fmla="*/ 2147483646 h 209"/>
              <a:gd name="T46" fmla="*/ 2147483646 w 70"/>
              <a:gd name="T47" fmla="*/ 2147483646 h 209"/>
              <a:gd name="T48" fmla="*/ 2147483646 w 70"/>
              <a:gd name="T49" fmla="*/ 2147483646 h 209"/>
              <a:gd name="T50" fmla="*/ 2147483646 w 70"/>
              <a:gd name="T51" fmla="*/ 2147483646 h 209"/>
              <a:gd name="T52" fmla="*/ 2147483646 w 70"/>
              <a:gd name="T53" fmla="*/ 2147483646 h 20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70" h="209">
                <a:moveTo>
                  <a:pt x="64" y="114"/>
                </a:moveTo>
                <a:cubicBezTo>
                  <a:pt x="49" y="108"/>
                  <a:pt x="35" y="113"/>
                  <a:pt x="24" y="125"/>
                </a:cubicBezTo>
                <a:cubicBezTo>
                  <a:pt x="21" y="120"/>
                  <a:pt x="20" y="114"/>
                  <a:pt x="19" y="109"/>
                </a:cubicBezTo>
                <a:cubicBezTo>
                  <a:pt x="17" y="99"/>
                  <a:pt x="18" y="89"/>
                  <a:pt x="22" y="81"/>
                </a:cubicBezTo>
                <a:cubicBezTo>
                  <a:pt x="36" y="89"/>
                  <a:pt x="55" y="71"/>
                  <a:pt x="62" y="58"/>
                </a:cubicBezTo>
                <a:cubicBezTo>
                  <a:pt x="64" y="55"/>
                  <a:pt x="61" y="51"/>
                  <a:pt x="57" y="50"/>
                </a:cubicBezTo>
                <a:cubicBezTo>
                  <a:pt x="42" y="49"/>
                  <a:pt x="30" y="54"/>
                  <a:pt x="21" y="62"/>
                </a:cubicBezTo>
                <a:cubicBezTo>
                  <a:pt x="21" y="61"/>
                  <a:pt x="21" y="60"/>
                  <a:pt x="20" y="59"/>
                </a:cubicBezTo>
                <a:cubicBezTo>
                  <a:pt x="14" y="38"/>
                  <a:pt x="33" y="19"/>
                  <a:pt x="48" y="8"/>
                </a:cubicBezTo>
                <a:cubicBezTo>
                  <a:pt x="52" y="5"/>
                  <a:pt x="49" y="0"/>
                  <a:pt x="45" y="2"/>
                </a:cubicBezTo>
                <a:cubicBezTo>
                  <a:pt x="22" y="16"/>
                  <a:pt x="1" y="44"/>
                  <a:pt x="14" y="71"/>
                </a:cubicBezTo>
                <a:cubicBezTo>
                  <a:pt x="14" y="72"/>
                  <a:pt x="14" y="72"/>
                  <a:pt x="14" y="72"/>
                </a:cubicBezTo>
                <a:cubicBezTo>
                  <a:pt x="7" y="84"/>
                  <a:pt x="4" y="99"/>
                  <a:pt x="7" y="115"/>
                </a:cubicBezTo>
                <a:cubicBezTo>
                  <a:pt x="9" y="122"/>
                  <a:pt x="12" y="129"/>
                  <a:pt x="16" y="135"/>
                </a:cubicBezTo>
                <a:cubicBezTo>
                  <a:pt x="0" y="162"/>
                  <a:pt x="0" y="202"/>
                  <a:pt x="32" y="208"/>
                </a:cubicBezTo>
                <a:cubicBezTo>
                  <a:pt x="38" y="209"/>
                  <a:pt x="42" y="201"/>
                  <a:pt x="36" y="197"/>
                </a:cubicBezTo>
                <a:cubicBezTo>
                  <a:pt x="19" y="188"/>
                  <a:pt x="17" y="172"/>
                  <a:pt x="22" y="154"/>
                </a:cubicBezTo>
                <a:cubicBezTo>
                  <a:pt x="23" y="151"/>
                  <a:pt x="25" y="147"/>
                  <a:pt x="27" y="143"/>
                </a:cubicBezTo>
                <a:cubicBezTo>
                  <a:pt x="28" y="144"/>
                  <a:pt x="29" y="144"/>
                  <a:pt x="30" y="145"/>
                </a:cubicBezTo>
                <a:cubicBezTo>
                  <a:pt x="46" y="149"/>
                  <a:pt x="60" y="134"/>
                  <a:pt x="68" y="123"/>
                </a:cubicBezTo>
                <a:cubicBezTo>
                  <a:pt x="70" y="119"/>
                  <a:pt x="67" y="115"/>
                  <a:pt x="64" y="114"/>
                </a:cubicBezTo>
                <a:close/>
                <a:moveTo>
                  <a:pt x="47" y="62"/>
                </a:moveTo>
                <a:cubicBezTo>
                  <a:pt x="41" y="68"/>
                  <a:pt x="34" y="73"/>
                  <a:pt x="28" y="71"/>
                </a:cubicBezTo>
                <a:cubicBezTo>
                  <a:pt x="33" y="66"/>
                  <a:pt x="39" y="63"/>
                  <a:pt x="47" y="62"/>
                </a:cubicBezTo>
                <a:close/>
                <a:moveTo>
                  <a:pt x="34" y="132"/>
                </a:moveTo>
                <a:cubicBezTo>
                  <a:pt x="39" y="127"/>
                  <a:pt x="45" y="123"/>
                  <a:pt x="52" y="123"/>
                </a:cubicBezTo>
                <a:cubicBezTo>
                  <a:pt x="47" y="129"/>
                  <a:pt x="41" y="133"/>
                  <a:pt x="34" y="13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solidFill>
                <a:prstClr val="black"/>
              </a:solidFill>
            </a:endParaRPr>
          </a:p>
        </p:txBody>
      </p:sp>
      <p:grpSp>
        <p:nvGrpSpPr>
          <p:cNvPr id="72" name="组合 71">
            <a:extLst>
              <a:ext uri="{FF2B5EF4-FFF2-40B4-BE49-F238E27FC236}">
                <a16:creationId xmlns="" xmlns:a16="http://schemas.microsoft.com/office/drawing/2014/main" id="{3D86410C-8CD1-4259-9619-ED5BFBAAB713}"/>
              </a:ext>
            </a:extLst>
          </p:cNvPr>
          <p:cNvGrpSpPr>
            <a:grpSpLocks/>
          </p:cNvGrpSpPr>
          <p:nvPr/>
        </p:nvGrpSpPr>
        <p:grpSpPr bwMode="auto">
          <a:xfrm>
            <a:off x="9639300" y="225425"/>
            <a:ext cx="744538" cy="793750"/>
            <a:chOff x="5671660" y="450732"/>
            <a:chExt cx="1456681" cy="1164099"/>
          </a:xfrm>
        </p:grpSpPr>
        <p:sp>
          <p:nvSpPr>
            <p:cNvPr id="12335" name="Freeform 124">
              <a:extLst>
                <a:ext uri="{FF2B5EF4-FFF2-40B4-BE49-F238E27FC236}">
                  <a16:creationId xmlns="" xmlns:a16="http://schemas.microsoft.com/office/drawing/2014/main" id="{444818F1-893F-495F-ADFD-999A26DA4758}"/>
                </a:ext>
              </a:extLst>
            </p:cNvPr>
            <p:cNvSpPr>
              <a:spLocks/>
            </p:cNvSpPr>
            <p:nvPr/>
          </p:nvSpPr>
          <p:spPr bwMode="auto">
            <a:xfrm>
              <a:off x="5984992" y="685211"/>
              <a:ext cx="863218" cy="753241"/>
            </a:xfrm>
            <a:custGeom>
              <a:avLst/>
              <a:gdLst>
                <a:gd name="T0" fmla="*/ 2147483646 w 176"/>
                <a:gd name="T1" fmla="*/ 2147483646 h 153"/>
                <a:gd name="T2" fmla="*/ 2147483646 w 176"/>
                <a:gd name="T3" fmla="*/ 2147483646 h 153"/>
                <a:gd name="T4" fmla="*/ 2147483646 w 176"/>
                <a:gd name="T5" fmla="*/ 2147483646 h 153"/>
                <a:gd name="T6" fmla="*/ 2147483646 w 176"/>
                <a:gd name="T7" fmla="*/ 2147483646 h 153"/>
                <a:gd name="T8" fmla="*/ 2147483646 w 176"/>
                <a:gd name="T9" fmla="*/ 2147483646 h 153"/>
                <a:gd name="T10" fmla="*/ 2147483646 w 176"/>
                <a:gd name="T11" fmla="*/ 2147483646 h 153"/>
                <a:gd name="T12" fmla="*/ 2147483646 w 176"/>
                <a:gd name="T13" fmla="*/ 2147483646 h 153"/>
                <a:gd name="T14" fmla="*/ 2147483646 w 176"/>
                <a:gd name="T15" fmla="*/ 2147483646 h 153"/>
                <a:gd name="T16" fmla="*/ 2147483646 w 176"/>
                <a:gd name="T17" fmla="*/ 2147483646 h 153"/>
                <a:gd name="T18" fmla="*/ 2147483646 w 176"/>
                <a:gd name="T19" fmla="*/ 2147483646 h 153"/>
                <a:gd name="T20" fmla="*/ 2147483646 w 176"/>
                <a:gd name="T21" fmla="*/ 2147483646 h 153"/>
                <a:gd name="T22" fmla="*/ 2147483646 w 176"/>
                <a:gd name="T23" fmla="*/ 2147483646 h 153"/>
                <a:gd name="T24" fmla="*/ 2147483646 w 176"/>
                <a:gd name="T25" fmla="*/ 2147483646 h 153"/>
                <a:gd name="T26" fmla="*/ 2147483646 w 176"/>
                <a:gd name="T27" fmla="*/ 2147483646 h 153"/>
                <a:gd name="T28" fmla="*/ 2147483646 w 176"/>
                <a:gd name="T29" fmla="*/ 2147483646 h 153"/>
                <a:gd name="T30" fmla="*/ 2147483646 w 176"/>
                <a:gd name="T31" fmla="*/ 2147483646 h 153"/>
                <a:gd name="T32" fmla="*/ 2147483646 w 176"/>
                <a:gd name="T33" fmla="*/ 2147483646 h 153"/>
                <a:gd name="T34" fmla="*/ 2147483646 w 176"/>
                <a:gd name="T35" fmla="*/ 2147483646 h 153"/>
                <a:gd name="T36" fmla="*/ 2147483646 w 176"/>
                <a:gd name="T37" fmla="*/ 2147483646 h 153"/>
                <a:gd name="T38" fmla="*/ 2147483646 w 176"/>
                <a:gd name="T39" fmla="*/ 2147483646 h 153"/>
                <a:gd name="T40" fmla="*/ 2147483646 w 176"/>
                <a:gd name="T41" fmla="*/ 2147483646 h 153"/>
                <a:gd name="T42" fmla="*/ 2147483646 w 176"/>
                <a:gd name="T43" fmla="*/ 2147483646 h 153"/>
                <a:gd name="T44" fmla="*/ 2147483646 w 176"/>
                <a:gd name="T45" fmla="*/ 2147483646 h 153"/>
                <a:gd name="T46" fmla="*/ 2147483646 w 176"/>
                <a:gd name="T47" fmla="*/ 2147483646 h 153"/>
                <a:gd name="T48" fmla="*/ 2147483646 w 176"/>
                <a:gd name="T49" fmla="*/ 2147483646 h 153"/>
                <a:gd name="T50" fmla="*/ 2147483646 w 176"/>
                <a:gd name="T51" fmla="*/ 2147483646 h 153"/>
                <a:gd name="T52" fmla="*/ 2147483646 w 176"/>
                <a:gd name="T53" fmla="*/ 2147483646 h 153"/>
                <a:gd name="T54" fmla="*/ 2147483646 w 176"/>
                <a:gd name="T55" fmla="*/ 2147483646 h 153"/>
                <a:gd name="T56" fmla="*/ 2147483646 w 176"/>
                <a:gd name="T57" fmla="*/ 2147483646 h 153"/>
                <a:gd name="T58" fmla="*/ 2147483646 w 176"/>
                <a:gd name="T59" fmla="*/ 2147483646 h 153"/>
                <a:gd name="T60" fmla="*/ 2147483646 w 176"/>
                <a:gd name="T61" fmla="*/ 2147483646 h 153"/>
                <a:gd name="T62" fmla="*/ 2147483646 w 176"/>
                <a:gd name="T63" fmla="*/ 2147483646 h 153"/>
                <a:gd name="T64" fmla="*/ 2147483646 w 176"/>
                <a:gd name="T65" fmla="*/ 2147483646 h 153"/>
                <a:gd name="T66" fmla="*/ 2147483646 w 176"/>
                <a:gd name="T67" fmla="*/ 2147483646 h 153"/>
                <a:gd name="T68" fmla="*/ 2147483646 w 176"/>
                <a:gd name="T69" fmla="*/ 2147483646 h 153"/>
                <a:gd name="T70" fmla="*/ 2147483646 w 176"/>
                <a:gd name="T71" fmla="*/ 2147483646 h 153"/>
                <a:gd name="T72" fmla="*/ 2147483646 w 176"/>
                <a:gd name="T73" fmla="*/ 2147483646 h 15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76" h="153">
                  <a:moveTo>
                    <a:pt x="130" y="115"/>
                  </a:moveTo>
                  <a:cubicBezTo>
                    <a:pt x="149" y="97"/>
                    <a:pt x="176" y="39"/>
                    <a:pt x="152" y="18"/>
                  </a:cubicBezTo>
                  <a:cubicBezTo>
                    <a:pt x="150" y="13"/>
                    <a:pt x="147" y="9"/>
                    <a:pt x="142" y="7"/>
                  </a:cubicBezTo>
                  <a:cubicBezTo>
                    <a:pt x="138" y="5"/>
                    <a:pt x="133" y="4"/>
                    <a:pt x="129" y="5"/>
                  </a:cubicBezTo>
                  <a:cubicBezTo>
                    <a:pt x="126" y="1"/>
                    <a:pt x="120" y="0"/>
                    <a:pt x="116" y="4"/>
                  </a:cubicBezTo>
                  <a:cubicBezTo>
                    <a:pt x="97" y="21"/>
                    <a:pt x="87" y="46"/>
                    <a:pt x="82" y="70"/>
                  </a:cubicBezTo>
                  <a:cubicBezTo>
                    <a:pt x="80" y="68"/>
                    <a:pt x="78" y="67"/>
                    <a:pt x="75" y="68"/>
                  </a:cubicBezTo>
                  <a:cubicBezTo>
                    <a:pt x="73" y="68"/>
                    <a:pt x="72" y="69"/>
                    <a:pt x="70" y="70"/>
                  </a:cubicBezTo>
                  <a:cubicBezTo>
                    <a:pt x="70" y="69"/>
                    <a:pt x="70" y="67"/>
                    <a:pt x="71" y="66"/>
                  </a:cubicBezTo>
                  <a:cubicBezTo>
                    <a:pt x="72" y="61"/>
                    <a:pt x="67" y="56"/>
                    <a:pt x="62" y="57"/>
                  </a:cubicBezTo>
                  <a:cubicBezTo>
                    <a:pt x="59" y="58"/>
                    <a:pt x="57" y="59"/>
                    <a:pt x="54" y="60"/>
                  </a:cubicBezTo>
                  <a:cubicBezTo>
                    <a:pt x="54" y="60"/>
                    <a:pt x="54" y="60"/>
                    <a:pt x="54" y="60"/>
                  </a:cubicBezTo>
                  <a:cubicBezTo>
                    <a:pt x="49" y="61"/>
                    <a:pt x="46" y="63"/>
                    <a:pt x="42" y="65"/>
                  </a:cubicBezTo>
                  <a:cubicBezTo>
                    <a:pt x="44" y="62"/>
                    <a:pt x="45" y="59"/>
                    <a:pt x="46" y="55"/>
                  </a:cubicBezTo>
                  <a:cubicBezTo>
                    <a:pt x="48" y="50"/>
                    <a:pt x="41" y="45"/>
                    <a:pt x="36" y="48"/>
                  </a:cubicBezTo>
                  <a:cubicBezTo>
                    <a:pt x="35" y="49"/>
                    <a:pt x="33" y="50"/>
                    <a:pt x="31" y="51"/>
                  </a:cubicBezTo>
                  <a:cubicBezTo>
                    <a:pt x="30" y="50"/>
                    <a:pt x="27" y="50"/>
                    <a:pt x="26" y="51"/>
                  </a:cubicBezTo>
                  <a:cubicBezTo>
                    <a:pt x="13" y="57"/>
                    <a:pt x="8" y="65"/>
                    <a:pt x="2" y="77"/>
                  </a:cubicBezTo>
                  <a:cubicBezTo>
                    <a:pt x="0" y="82"/>
                    <a:pt x="3" y="86"/>
                    <a:pt x="8" y="87"/>
                  </a:cubicBezTo>
                  <a:cubicBezTo>
                    <a:pt x="9" y="87"/>
                    <a:pt x="10" y="87"/>
                    <a:pt x="12" y="87"/>
                  </a:cubicBezTo>
                  <a:cubicBezTo>
                    <a:pt x="13" y="89"/>
                    <a:pt x="14" y="92"/>
                    <a:pt x="15" y="94"/>
                  </a:cubicBezTo>
                  <a:cubicBezTo>
                    <a:pt x="15" y="95"/>
                    <a:pt x="14" y="96"/>
                    <a:pt x="14" y="98"/>
                  </a:cubicBezTo>
                  <a:cubicBezTo>
                    <a:pt x="12" y="102"/>
                    <a:pt x="18" y="106"/>
                    <a:pt x="22" y="102"/>
                  </a:cubicBezTo>
                  <a:cubicBezTo>
                    <a:pt x="22" y="102"/>
                    <a:pt x="22" y="102"/>
                    <a:pt x="22" y="102"/>
                  </a:cubicBezTo>
                  <a:cubicBezTo>
                    <a:pt x="23" y="104"/>
                    <a:pt x="25" y="106"/>
                    <a:pt x="27" y="106"/>
                  </a:cubicBezTo>
                  <a:cubicBezTo>
                    <a:pt x="30" y="106"/>
                    <a:pt x="33" y="107"/>
                    <a:pt x="36" y="106"/>
                  </a:cubicBezTo>
                  <a:cubicBezTo>
                    <a:pt x="35" y="114"/>
                    <a:pt x="38" y="121"/>
                    <a:pt x="46" y="127"/>
                  </a:cubicBezTo>
                  <a:cubicBezTo>
                    <a:pt x="48" y="128"/>
                    <a:pt x="49" y="129"/>
                    <a:pt x="51" y="129"/>
                  </a:cubicBezTo>
                  <a:cubicBezTo>
                    <a:pt x="53" y="134"/>
                    <a:pt x="58" y="138"/>
                    <a:pt x="64" y="139"/>
                  </a:cubicBezTo>
                  <a:cubicBezTo>
                    <a:pt x="66" y="140"/>
                    <a:pt x="67" y="140"/>
                    <a:pt x="68" y="140"/>
                  </a:cubicBezTo>
                  <a:cubicBezTo>
                    <a:pt x="72" y="146"/>
                    <a:pt x="78" y="151"/>
                    <a:pt x="89" y="152"/>
                  </a:cubicBezTo>
                  <a:cubicBezTo>
                    <a:pt x="100" y="153"/>
                    <a:pt x="107" y="146"/>
                    <a:pt x="113" y="137"/>
                  </a:cubicBezTo>
                  <a:cubicBezTo>
                    <a:pt x="115" y="136"/>
                    <a:pt x="117" y="135"/>
                    <a:pt x="118" y="134"/>
                  </a:cubicBezTo>
                  <a:cubicBezTo>
                    <a:pt x="119" y="131"/>
                    <a:pt x="121" y="129"/>
                    <a:pt x="122" y="126"/>
                  </a:cubicBezTo>
                  <a:cubicBezTo>
                    <a:pt x="125" y="125"/>
                    <a:pt x="126" y="122"/>
                    <a:pt x="127" y="120"/>
                  </a:cubicBezTo>
                  <a:cubicBezTo>
                    <a:pt x="127" y="118"/>
                    <a:pt x="128" y="117"/>
                    <a:pt x="129" y="116"/>
                  </a:cubicBezTo>
                  <a:lnTo>
                    <a:pt x="130" y="115"/>
                  </a:lnTo>
                  <a:close/>
                </a:path>
              </a:pathLst>
            </a:custGeom>
            <a:solidFill>
              <a:srgbClr val="E580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solidFill>
                  <a:prstClr val="black"/>
                </a:solidFill>
              </a:endParaRPr>
            </a:p>
          </p:txBody>
        </p:sp>
        <p:sp>
          <p:nvSpPr>
            <p:cNvPr id="12336" name="Freeform 125">
              <a:extLst>
                <a:ext uri="{FF2B5EF4-FFF2-40B4-BE49-F238E27FC236}">
                  <a16:creationId xmlns="" xmlns:a16="http://schemas.microsoft.com/office/drawing/2014/main" id="{1E66225D-1A70-46A5-AD2B-D39A236A1D6D}"/>
                </a:ext>
              </a:extLst>
            </p:cNvPr>
            <p:cNvSpPr>
              <a:spLocks noEditPoints="1"/>
            </p:cNvSpPr>
            <p:nvPr/>
          </p:nvSpPr>
          <p:spPr bwMode="auto">
            <a:xfrm>
              <a:off x="5671660" y="450732"/>
              <a:ext cx="1344627" cy="1164099"/>
            </a:xfrm>
            <a:custGeom>
              <a:avLst/>
              <a:gdLst>
                <a:gd name="T0" fmla="*/ 2147483646 w 274"/>
                <a:gd name="T1" fmla="*/ 2147483646 h 237"/>
                <a:gd name="T2" fmla="*/ 2147483646 w 274"/>
                <a:gd name="T3" fmla="*/ 2147483646 h 237"/>
                <a:gd name="T4" fmla="*/ 2147483646 w 274"/>
                <a:gd name="T5" fmla="*/ 2147483646 h 237"/>
                <a:gd name="T6" fmla="*/ 2147483646 w 274"/>
                <a:gd name="T7" fmla="*/ 2147483646 h 237"/>
                <a:gd name="T8" fmla="*/ 2147483646 w 274"/>
                <a:gd name="T9" fmla="*/ 2147483646 h 237"/>
                <a:gd name="T10" fmla="*/ 2147483646 w 274"/>
                <a:gd name="T11" fmla="*/ 2147483646 h 237"/>
                <a:gd name="T12" fmla="*/ 2147483646 w 274"/>
                <a:gd name="T13" fmla="*/ 2147483646 h 237"/>
                <a:gd name="T14" fmla="*/ 2147483646 w 274"/>
                <a:gd name="T15" fmla="*/ 2147483646 h 237"/>
                <a:gd name="T16" fmla="*/ 2147483646 w 274"/>
                <a:gd name="T17" fmla="*/ 2147483646 h 237"/>
                <a:gd name="T18" fmla="*/ 2147483646 w 274"/>
                <a:gd name="T19" fmla="*/ 2147483646 h 237"/>
                <a:gd name="T20" fmla="*/ 2147483646 w 274"/>
                <a:gd name="T21" fmla="*/ 2147483646 h 237"/>
                <a:gd name="T22" fmla="*/ 2147483646 w 274"/>
                <a:gd name="T23" fmla="*/ 2147483646 h 237"/>
                <a:gd name="T24" fmla="*/ 2147483646 w 274"/>
                <a:gd name="T25" fmla="*/ 2147483646 h 237"/>
                <a:gd name="T26" fmla="*/ 2147483646 w 274"/>
                <a:gd name="T27" fmla="*/ 2147483646 h 237"/>
                <a:gd name="T28" fmla="*/ 2147483646 w 274"/>
                <a:gd name="T29" fmla="*/ 2147483646 h 237"/>
                <a:gd name="T30" fmla="*/ 2147483646 w 274"/>
                <a:gd name="T31" fmla="*/ 2147483646 h 237"/>
                <a:gd name="T32" fmla="*/ 2147483646 w 274"/>
                <a:gd name="T33" fmla="*/ 2147483646 h 237"/>
                <a:gd name="T34" fmla="*/ 2147483646 w 274"/>
                <a:gd name="T35" fmla="*/ 2147483646 h 237"/>
                <a:gd name="T36" fmla="*/ 2147483646 w 274"/>
                <a:gd name="T37" fmla="*/ 2147483646 h 237"/>
                <a:gd name="T38" fmla="*/ 2147483646 w 274"/>
                <a:gd name="T39" fmla="*/ 2147483646 h 237"/>
                <a:gd name="T40" fmla="*/ 2147483646 w 274"/>
                <a:gd name="T41" fmla="*/ 2147483646 h 237"/>
                <a:gd name="T42" fmla="*/ 2147483646 w 274"/>
                <a:gd name="T43" fmla="*/ 2147483646 h 237"/>
                <a:gd name="T44" fmla="*/ 2147483646 w 274"/>
                <a:gd name="T45" fmla="*/ 2147483646 h 237"/>
                <a:gd name="T46" fmla="*/ 2147483646 w 274"/>
                <a:gd name="T47" fmla="*/ 2147483646 h 237"/>
                <a:gd name="T48" fmla="*/ 2147483646 w 274"/>
                <a:gd name="T49" fmla="*/ 2147483646 h 237"/>
                <a:gd name="T50" fmla="*/ 2147483646 w 274"/>
                <a:gd name="T51" fmla="*/ 2147483646 h 237"/>
                <a:gd name="T52" fmla="*/ 2147483646 w 274"/>
                <a:gd name="T53" fmla="*/ 2147483646 h 237"/>
                <a:gd name="T54" fmla="*/ 2147483646 w 274"/>
                <a:gd name="T55" fmla="*/ 2147483646 h 237"/>
                <a:gd name="T56" fmla="*/ 2147483646 w 274"/>
                <a:gd name="T57" fmla="*/ 2147483646 h 237"/>
                <a:gd name="T58" fmla="*/ 2147483646 w 274"/>
                <a:gd name="T59" fmla="*/ 2147483646 h 237"/>
                <a:gd name="T60" fmla="*/ 2147483646 w 274"/>
                <a:gd name="T61" fmla="*/ 2147483646 h 237"/>
                <a:gd name="T62" fmla="*/ 2147483646 w 274"/>
                <a:gd name="T63" fmla="*/ 2147483646 h 237"/>
                <a:gd name="T64" fmla="*/ 2147483646 w 274"/>
                <a:gd name="T65" fmla="*/ 2147483646 h 237"/>
                <a:gd name="T66" fmla="*/ 2147483646 w 274"/>
                <a:gd name="T67" fmla="*/ 2147483646 h 237"/>
                <a:gd name="T68" fmla="*/ 2147483646 w 274"/>
                <a:gd name="T69" fmla="*/ 2147483646 h 237"/>
                <a:gd name="T70" fmla="*/ 2147483646 w 274"/>
                <a:gd name="T71" fmla="*/ 2147483646 h 237"/>
                <a:gd name="T72" fmla="*/ 2147483646 w 274"/>
                <a:gd name="T73" fmla="*/ 2147483646 h 237"/>
                <a:gd name="T74" fmla="*/ 2147483646 w 274"/>
                <a:gd name="T75" fmla="*/ 2147483646 h 237"/>
                <a:gd name="T76" fmla="*/ 2147483646 w 274"/>
                <a:gd name="T77" fmla="*/ 2147483646 h 237"/>
                <a:gd name="T78" fmla="*/ 2147483646 w 274"/>
                <a:gd name="T79" fmla="*/ 2147483646 h 237"/>
                <a:gd name="T80" fmla="*/ 2147483646 w 274"/>
                <a:gd name="T81" fmla="*/ 2147483646 h 237"/>
                <a:gd name="T82" fmla="*/ 2147483646 w 274"/>
                <a:gd name="T83" fmla="*/ 2147483646 h 237"/>
                <a:gd name="T84" fmla="*/ 2147483646 w 274"/>
                <a:gd name="T85" fmla="*/ 2147483646 h 237"/>
                <a:gd name="T86" fmla="*/ 2147483646 w 274"/>
                <a:gd name="T87" fmla="*/ 2147483646 h 237"/>
                <a:gd name="T88" fmla="*/ 2147483646 w 274"/>
                <a:gd name="T89" fmla="*/ 2147483646 h 237"/>
                <a:gd name="T90" fmla="*/ 2147483646 w 274"/>
                <a:gd name="T91" fmla="*/ 2147483646 h 237"/>
                <a:gd name="T92" fmla="*/ 2147483646 w 274"/>
                <a:gd name="T93" fmla="*/ 2147483646 h 23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74" h="237">
                  <a:moveTo>
                    <a:pt x="260" y="30"/>
                  </a:moveTo>
                  <a:cubicBezTo>
                    <a:pt x="250" y="34"/>
                    <a:pt x="241" y="40"/>
                    <a:pt x="232" y="46"/>
                  </a:cubicBezTo>
                  <a:cubicBezTo>
                    <a:pt x="204" y="0"/>
                    <a:pt x="148" y="59"/>
                    <a:pt x="145" y="102"/>
                  </a:cubicBezTo>
                  <a:cubicBezTo>
                    <a:pt x="117" y="72"/>
                    <a:pt x="54" y="74"/>
                    <a:pt x="53" y="126"/>
                  </a:cubicBezTo>
                  <a:cubicBezTo>
                    <a:pt x="53" y="139"/>
                    <a:pt x="59" y="151"/>
                    <a:pt x="67" y="161"/>
                  </a:cubicBezTo>
                  <a:cubicBezTo>
                    <a:pt x="62" y="164"/>
                    <a:pt x="57" y="167"/>
                    <a:pt x="52" y="170"/>
                  </a:cubicBezTo>
                  <a:cubicBezTo>
                    <a:pt x="44" y="161"/>
                    <a:pt x="35" y="153"/>
                    <a:pt x="26" y="148"/>
                  </a:cubicBezTo>
                  <a:cubicBezTo>
                    <a:pt x="20" y="145"/>
                    <a:pt x="16" y="153"/>
                    <a:pt x="21" y="157"/>
                  </a:cubicBezTo>
                  <a:cubicBezTo>
                    <a:pt x="29" y="162"/>
                    <a:pt x="36" y="169"/>
                    <a:pt x="41" y="176"/>
                  </a:cubicBezTo>
                  <a:cubicBezTo>
                    <a:pt x="39" y="178"/>
                    <a:pt x="36" y="180"/>
                    <a:pt x="33" y="182"/>
                  </a:cubicBezTo>
                  <a:cubicBezTo>
                    <a:pt x="27" y="172"/>
                    <a:pt x="16" y="164"/>
                    <a:pt x="7" y="158"/>
                  </a:cubicBezTo>
                  <a:cubicBezTo>
                    <a:pt x="4" y="156"/>
                    <a:pt x="0" y="159"/>
                    <a:pt x="2" y="162"/>
                  </a:cubicBezTo>
                  <a:cubicBezTo>
                    <a:pt x="8" y="172"/>
                    <a:pt x="17" y="180"/>
                    <a:pt x="23" y="189"/>
                  </a:cubicBezTo>
                  <a:cubicBezTo>
                    <a:pt x="31" y="202"/>
                    <a:pt x="20" y="213"/>
                    <a:pt x="16" y="224"/>
                  </a:cubicBezTo>
                  <a:cubicBezTo>
                    <a:pt x="13" y="230"/>
                    <a:pt x="20" y="237"/>
                    <a:pt x="25" y="231"/>
                  </a:cubicBezTo>
                  <a:cubicBezTo>
                    <a:pt x="35" y="221"/>
                    <a:pt x="41" y="207"/>
                    <a:pt x="38" y="193"/>
                  </a:cubicBezTo>
                  <a:cubicBezTo>
                    <a:pt x="41" y="192"/>
                    <a:pt x="44" y="190"/>
                    <a:pt x="46" y="189"/>
                  </a:cubicBezTo>
                  <a:cubicBezTo>
                    <a:pt x="47" y="196"/>
                    <a:pt x="47" y="203"/>
                    <a:pt x="48" y="210"/>
                  </a:cubicBezTo>
                  <a:cubicBezTo>
                    <a:pt x="50" y="214"/>
                    <a:pt x="55" y="214"/>
                    <a:pt x="57" y="211"/>
                  </a:cubicBezTo>
                  <a:cubicBezTo>
                    <a:pt x="63" y="201"/>
                    <a:pt x="63" y="191"/>
                    <a:pt x="59" y="182"/>
                  </a:cubicBezTo>
                  <a:cubicBezTo>
                    <a:pt x="65" y="179"/>
                    <a:pt x="72" y="175"/>
                    <a:pt x="78" y="171"/>
                  </a:cubicBezTo>
                  <a:cubicBezTo>
                    <a:pt x="86" y="178"/>
                    <a:pt x="95" y="184"/>
                    <a:pt x="103" y="189"/>
                  </a:cubicBezTo>
                  <a:cubicBezTo>
                    <a:pt x="124" y="201"/>
                    <a:pt x="158" y="217"/>
                    <a:pt x="182" y="204"/>
                  </a:cubicBezTo>
                  <a:cubicBezTo>
                    <a:pt x="206" y="191"/>
                    <a:pt x="219" y="158"/>
                    <a:pt x="228" y="134"/>
                  </a:cubicBezTo>
                  <a:cubicBezTo>
                    <a:pt x="237" y="110"/>
                    <a:pt x="246" y="83"/>
                    <a:pt x="237" y="58"/>
                  </a:cubicBezTo>
                  <a:cubicBezTo>
                    <a:pt x="247" y="52"/>
                    <a:pt x="256" y="45"/>
                    <a:pt x="267" y="41"/>
                  </a:cubicBezTo>
                  <a:cubicBezTo>
                    <a:pt x="274" y="37"/>
                    <a:pt x="268" y="26"/>
                    <a:pt x="260" y="30"/>
                  </a:cubicBezTo>
                  <a:close/>
                  <a:moveTo>
                    <a:pt x="213" y="130"/>
                  </a:moveTo>
                  <a:cubicBezTo>
                    <a:pt x="205" y="150"/>
                    <a:pt x="195" y="170"/>
                    <a:pt x="181" y="185"/>
                  </a:cubicBezTo>
                  <a:cubicBezTo>
                    <a:pt x="167" y="198"/>
                    <a:pt x="145" y="190"/>
                    <a:pt x="130" y="184"/>
                  </a:cubicBezTo>
                  <a:cubicBezTo>
                    <a:pt x="117" y="179"/>
                    <a:pt x="104" y="172"/>
                    <a:pt x="93" y="163"/>
                  </a:cubicBezTo>
                  <a:cubicBezTo>
                    <a:pt x="97" y="160"/>
                    <a:pt x="101" y="158"/>
                    <a:pt x="105" y="156"/>
                  </a:cubicBezTo>
                  <a:cubicBezTo>
                    <a:pt x="113" y="151"/>
                    <a:pt x="105" y="139"/>
                    <a:pt x="97" y="143"/>
                  </a:cubicBezTo>
                  <a:cubicBezTo>
                    <a:pt x="92" y="146"/>
                    <a:pt x="87" y="149"/>
                    <a:pt x="82" y="152"/>
                  </a:cubicBezTo>
                  <a:cubicBezTo>
                    <a:pt x="79" y="149"/>
                    <a:pt x="77" y="146"/>
                    <a:pt x="75" y="143"/>
                  </a:cubicBezTo>
                  <a:cubicBezTo>
                    <a:pt x="61" y="124"/>
                    <a:pt x="74" y="100"/>
                    <a:pt x="96" y="97"/>
                  </a:cubicBezTo>
                  <a:cubicBezTo>
                    <a:pt x="117" y="94"/>
                    <a:pt x="138" y="106"/>
                    <a:pt x="148" y="125"/>
                  </a:cubicBezTo>
                  <a:cubicBezTo>
                    <a:pt x="150" y="130"/>
                    <a:pt x="157" y="127"/>
                    <a:pt x="156" y="122"/>
                  </a:cubicBezTo>
                  <a:cubicBezTo>
                    <a:pt x="156" y="121"/>
                    <a:pt x="155" y="120"/>
                    <a:pt x="155" y="119"/>
                  </a:cubicBezTo>
                  <a:cubicBezTo>
                    <a:pt x="156" y="118"/>
                    <a:pt x="157" y="117"/>
                    <a:pt x="157" y="115"/>
                  </a:cubicBezTo>
                  <a:cubicBezTo>
                    <a:pt x="160" y="94"/>
                    <a:pt x="168" y="74"/>
                    <a:pt x="182" y="59"/>
                  </a:cubicBezTo>
                  <a:cubicBezTo>
                    <a:pt x="194" y="45"/>
                    <a:pt x="210" y="44"/>
                    <a:pt x="219" y="55"/>
                  </a:cubicBezTo>
                  <a:cubicBezTo>
                    <a:pt x="214" y="58"/>
                    <a:pt x="210" y="61"/>
                    <a:pt x="206" y="64"/>
                  </a:cubicBezTo>
                  <a:cubicBezTo>
                    <a:pt x="202" y="66"/>
                    <a:pt x="204" y="72"/>
                    <a:pt x="209" y="71"/>
                  </a:cubicBezTo>
                  <a:cubicBezTo>
                    <a:pt x="214" y="69"/>
                    <a:pt x="219" y="67"/>
                    <a:pt x="224" y="65"/>
                  </a:cubicBezTo>
                  <a:cubicBezTo>
                    <a:pt x="224" y="67"/>
                    <a:pt x="225" y="70"/>
                    <a:pt x="225" y="72"/>
                  </a:cubicBezTo>
                  <a:cubicBezTo>
                    <a:pt x="228" y="91"/>
                    <a:pt x="219" y="113"/>
                    <a:pt x="213" y="13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solidFill>
                  <a:prstClr val="black"/>
                </a:solidFill>
              </a:endParaRPr>
            </a:p>
          </p:txBody>
        </p:sp>
        <p:sp>
          <p:nvSpPr>
            <p:cNvPr id="12337" name="Freeform 126">
              <a:extLst>
                <a:ext uri="{FF2B5EF4-FFF2-40B4-BE49-F238E27FC236}">
                  <a16:creationId xmlns="" xmlns:a16="http://schemas.microsoft.com/office/drawing/2014/main" id="{93A8F3FB-69CB-4185-B987-3CF34D5BB2D5}"/>
                </a:ext>
              </a:extLst>
            </p:cNvPr>
            <p:cNvSpPr>
              <a:spLocks/>
            </p:cNvSpPr>
            <p:nvPr/>
          </p:nvSpPr>
          <p:spPr bwMode="auto">
            <a:xfrm>
              <a:off x="6785958" y="454882"/>
              <a:ext cx="342383" cy="300882"/>
            </a:xfrm>
            <a:custGeom>
              <a:avLst/>
              <a:gdLst>
                <a:gd name="T0" fmla="*/ 2147483646 w 70"/>
                <a:gd name="T1" fmla="*/ 2147483646 h 61"/>
                <a:gd name="T2" fmla="*/ 2147483646 w 70"/>
                <a:gd name="T3" fmla="*/ 2147483646 h 61"/>
                <a:gd name="T4" fmla="*/ 2147483646 w 70"/>
                <a:gd name="T5" fmla="*/ 2147483646 h 61"/>
                <a:gd name="T6" fmla="*/ 2147483646 w 70"/>
                <a:gd name="T7" fmla="*/ 2147483646 h 61"/>
                <a:gd name="T8" fmla="*/ 2147483646 w 70"/>
                <a:gd name="T9" fmla="*/ 2147483646 h 61"/>
                <a:gd name="T10" fmla="*/ 2147483646 w 70"/>
                <a:gd name="T11" fmla="*/ 2147483646 h 61"/>
                <a:gd name="T12" fmla="*/ 2147483646 w 70"/>
                <a:gd name="T13" fmla="*/ 2147483646 h 6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0" h="61">
                  <a:moveTo>
                    <a:pt x="54" y="9"/>
                  </a:moveTo>
                  <a:cubicBezTo>
                    <a:pt x="43" y="0"/>
                    <a:pt x="21" y="3"/>
                    <a:pt x="7" y="2"/>
                  </a:cubicBezTo>
                  <a:cubicBezTo>
                    <a:pt x="0" y="1"/>
                    <a:pt x="0" y="11"/>
                    <a:pt x="6" y="13"/>
                  </a:cubicBezTo>
                  <a:cubicBezTo>
                    <a:pt x="18" y="17"/>
                    <a:pt x="30" y="17"/>
                    <a:pt x="43" y="21"/>
                  </a:cubicBezTo>
                  <a:cubicBezTo>
                    <a:pt x="54" y="24"/>
                    <a:pt x="49" y="46"/>
                    <a:pt x="52" y="54"/>
                  </a:cubicBezTo>
                  <a:cubicBezTo>
                    <a:pt x="54" y="59"/>
                    <a:pt x="61" y="61"/>
                    <a:pt x="63" y="56"/>
                  </a:cubicBezTo>
                  <a:cubicBezTo>
                    <a:pt x="70" y="42"/>
                    <a:pt x="67" y="18"/>
                    <a:pt x="54" y="9"/>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solidFill>
                  <a:prstClr val="black"/>
                </a:solidFill>
              </a:endParaRPr>
            </a:p>
          </p:txBody>
        </p:sp>
      </p:grpSp>
      <p:sp>
        <p:nvSpPr>
          <p:cNvPr id="76" name="Freeform 123">
            <a:extLst>
              <a:ext uri="{FF2B5EF4-FFF2-40B4-BE49-F238E27FC236}">
                <a16:creationId xmlns="" xmlns:a16="http://schemas.microsoft.com/office/drawing/2014/main" id="{A4DB4588-6ACA-4B21-BD14-39DB621B8ADC}"/>
              </a:ext>
            </a:extLst>
          </p:cNvPr>
          <p:cNvSpPr>
            <a:spLocks noEditPoints="1"/>
          </p:cNvSpPr>
          <p:nvPr/>
        </p:nvSpPr>
        <p:spPr bwMode="auto">
          <a:xfrm flipH="1">
            <a:off x="2082801" y="2054226"/>
            <a:ext cx="258763" cy="1027113"/>
          </a:xfrm>
          <a:custGeom>
            <a:avLst/>
            <a:gdLst>
              <a:gd name="T0" fmla="*/ 2147483646 w 70"/>
              <a:gd name="T1" fmla="*/ 2147483646 h 209"/>
              <a:gd name="T2" fmla="*/ 2147483646 w 70"/>
              <a:gd name="T3" fmla="*/ 2147483646 h 209"/>
              <a:gd name="T4" fmla="*/ 2147483646 w 70"/>
              <a:gd name="T5" fmla="*/ 2147483646 h 209"/>
              <a:gd name="T6" fmla="*/ 2147483646 w 70"/>
              <a:gd name="T7" fmla="*/ 2147483646 h 209"/>
              <a:gd name="T8" fmla="*/ 2147483646 w 70"/>
              <a:gd name="T9" fmla="*/ 2147483646 h 209"/>
              <a:gd name="T10" fmla="*/ 2147483646 w 70"/>
              <a:gd name="T11" fmla="*/ 2147483646 h 209"/>
              <a:gd name="T12" fmla="*/ 2147483646 w 70"/>
              <a:gd name="T13" fmla="*/ 2147483646 h 209"/>
              <a:gd name="T14" fmla="*/ 2147483646 w 70"/>
              <a:gd name="T15" fmla="*/ 2147483646 h 209"/>
              <a:gd name="T16" fmla="*/ 2147483646 w 70"/>
              <a:gd name="T17" fmla="*/ 2147483646 h 209"/>
              <a:gd name="T18" fmla="*/ 2147483646 w 70"/>
              <a:gd name="T19" fmla="*/ 2147483646 h 209"/>
              <a:gd name="T20" fmla="*/ 2147483646 w 70"/>
              <a:gd name="T21" fmla="*/ 2147483646 h 209"/>
              <a:gd name="T22" fmla="*/ 2147483646 w 70"/>
              <a:gd name="T23" fmla="*/ 2147483646 h 209"/>
              <a:gd name="T24" fmla="*/ 2147483646 w 70"/>
              <a:gd name="T25" fmla="*/ 2147483646 h 209"/>
              <a:gd name="T26" fmla="*/ 2147483646 w 70"/>
              <a:gd name="T27" fmla="*/ 2147483646 h 209"/>
              <a:gd name="T28" fmla="*/ 2147483646 w 70"/>
              <a:gd name="T29" fmla="*/ 2147483646 h 209"/>
              <a:gd name="T30" fmla="*/ 2147483646 w 70"/>
              <a:gd name="T31" fmla="*/ 2147483646 h 209"/>
              <a:gd name="T32" fmla="*/ 2147483646 w 70"/>
              <a:gd name="T33" fmla="*/ 2147483646 h 209"/>
              <a:gd name="T34" fmla="*/ 2147483646 w 70"/>
              <a:gd name="T35" fmla="*/ 2147483646 h 209"/>
              <a:gd name="T36" fmla="*/ 2147483646 w 70"/>
              <a:gd name="T37" fmla="*/ 2147483646 h 209"/>
              <a:gd name="T38" fmla="*/ 2147483646 w 70"/>
              <a:gd name="T39" fmla="*/ 2147483646 h 209"/>
              <a:gd name="T40" fmla="*/ 2147483646 w 70"/>
              <a:gd name="T41" fmla="*/ 2147483646 h 209"/>
              <a:gd name="T42" fmla="*/ 2147483646 w 70"/>
              <a:gd name="T43" fmla="*/ 2147483646 h 209"/>
              <a:gd name="T44" fmla="*/ 2147483646 w 70"/>
              <a:gd name="T45" fmla="*/ 2147483646 h 209"/>
              <a:gd name="T46" fmla="*/ 2147483646 w 70"/>
              <a:gd name="T47" fmla="*/ 2147483646 h 209"/>
              <a:gd name="T48" fmla="*/ 2147483646 w 70"/>
              <a:gd name="T49" fmla="*/ 2147483646 h 209"/>
              <a:gd name="T50" fmla="*/ 2147483646 w 70"/>
              <a:gd name="T51" fmla="*/ 2147483646 h 209"/>
              <a:gd name="T52" fmla="*/ 2147483646 w 70"/>
              <a:gd name="T53" fmla="*/ 2147483646 h 20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70" h="209">
                <a:moveTo>
                  <a:pt x="64" y="114"/>
                </a:moveTo>
                <a:cubicBezTo>
                  <a:pt x="49" y="108"/>
                  <a:pt x="35" y="113"/>
                  <a:pt x="24" y="125"/>
                </a:cubicBezTo>
                <a:cubicBezTo>
                  <a:pt x="21" y="120"/>
                  <a:pt x="20" y="114"/>
                  <a:pt x="19" y="109"/>
                </a:cubicBezTo>
                <a:cubicBezTo>
                  <a:pt x="17" y="99"/>
                  <a:pt x="18" y="89"/>
                  <a:pt x="22" y="81"/>
                </a:cubicBezTo>
                <a:cubicBezTo>
                  <a:pt x="36" y="89"/>
                  <a:pt x="55" y="71"/>
                  <a:pt x="62" y="58"/>
                </a:cubicBezTo>
                <a:cubicBezTo>
                  <a:pt x="64" y="55"/>
                  <a:pt x="61" y="51"/>
                  <a:pt x="57" y="50"/>
                </a:cubicBezTo>
                <a:cubicBezTo>
                  <a:pt x="42" y="49"/>
                  <a:pt x="30" y="54"/>
                  <a:pt x="21" y="62"/>
                </a:cubicBezTo>
                <a:cubicBezTo>
                  <a:pt x="21" y="61"/>
                  <a:pt x="21" y="60"/>
                  <a:pt x="20" y="59"/>
                </a:cubicBezTo>
                <a:cubicBezTo>
                  <a:pt x="14" y="38"/>
                  <a:pt x="33" y="19"/>
                  <a:pt x="48" y="8"/>
                </a:cubicBezTo>
                <a:cubicBezTo>
                  <a:pt x="52" y="5"/>
                  <a:pt x="49" y="0"/>
                  <a:pt x="45" y="2"/>
                </a:cubicBezTo>
                <a:cubicBezTo>
                  <a:pt x="22" y="16"/>
                  <a:pt x="1" y="44"/>
                  <a:pt x="14" y="71"/>
                </a:cubicBezTo>
                <a:cubicBezTo>
                  <a:pt x="14" y="72"/>
                  <a:pt x="14" y="72"/>
                  <a:pt x="14" y="72"/>
                </a:cubicBezTo>
                <a:cubicBezTo>
                  <a:pt x="7" y="84"/>
                  <a:pt x="4" y="99"/>
                  <a:pt x="7" y="115"/>
                </a:cubicBezTo>
                <a:cubicBezTo>
                  <a:pt x="9" y="122"/>
                  <a:pt x="12" y="129"/>
                  <a:pt x="16" y="135"/>
                </a:cubicBezTo>
                <a:cubicBezTo>
                  <a:pt x="0" y="162"/>
                  <a:pt x="0" y="202"/>
                  <a:pt x="32" y="208"/>
                </a:cubicBezTo>
                <a:cubicBezTo>
                  <a:pt x="38" y="209"/>
                  <a:pt x="42" y="201"/>
                  <a:pt x="36" y="197"/>
                </a:cubicBezTo>
                <a:cubicBezTo>
                  <a:pt x="19" y="188"/>
                  <a:pt x="17" y="172"/>
                  <a:pt x="22" y="154"/>
                </a:cubicBezTo>
                <a:cubicBezTo>
                  <a:pt x="23" y="151"/>
                  <a:pt x="25" y="147"/>
                  <a:pt x="27" y="143"/>
                </a:cubicBezTo>
                <a:cubicBezTo>
                  <a:pt x="28" y="144"/>
                  <a:pt x="29" y="144"/>
                  <a:pt x="30" y="145"/>
                </a:cubicBezTo>
                <a:cubicBezTo>
                  <a:pt x="46" y="149"/>
                  <a:pt x="60" y="134"/>
                  <a:pt x="68" y="123"/>
                </a:cubicBezTo>
                <a:cubicBezTo>
                  <a:pt x="70" y="119"/>
                  <a:pt x="67" y="115"/>
                  <a:pt x="64" y="114"/>
                </a:cubicBezTo>
                <a:close/>
                <a:moveTo>
                  <a:pt x="47" y="62"/>
                </a:moveTo>
                <a:cubicBezTo>
                  <a:pt x="41" y="68"/>
                  <a:pt x="34" y="73"/>
                  <a:pt x="28" y="71"/>
                </a:cubicBezTo>
                <a:cubicBezTo>
                  <a:pt x="33" y="66"/>
                  <a:pt x="39" y="63"/>
                  <a:pt x="47" y="62"/>
                </a:cubicBezTo>
                <a:close/>
                <a:moveTo>
                  <a:pt x="34" y="132"/>
                </a:moveTo>
                <a:cubicBezTo>
                  <a:pt x="39" y="127"/>
                  <a:pt x="45" y="123"/>
                  <a:pt x="52" y="123"/>
                </a:cubicBezTo>
                <a:cubicBezTo>
                  <a:pt x="47" y="129"/>
                  <a:pt x="41" y="133"/>
                  <a:pt x="34" y="13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solidFill>
                <a:prstClr val="black"/>
              </a:solidFill>
            </a:endParaRPr>
          </a:p>
        </p:txBody>
      </p:sp>
      <p:sp>
        <p:nvSpPr>
          <p:cNvPr id="102" name="矩形 101">
            <a:extLst>
              <a:ext uri="{FF2B5EF4-FFF2-40B4-BE49-F238E27FC236}">
                <a16:creationId xmlns="" xmlns:a16="http://schemas.microsoft.com/office/drawing/2014/main" id="{4D5BCC51-9F0B-4FFE-9DA2-19BF82850AA8}"/>
              </a:ext>
            </a:extLst>
          </p:cNvPr>
          <p:cNvSpPr/>
          <p:nvPr/>
        </p:nvSpPr>
        <p:spPr>
          <a:xfrm>
            <a:off x="0" y="0"/>
            <a:ext cx="12192000" cy="6858000"/>
          </a:xfrm>
          <a:prstGeom prst="rect">
            <a:avLst/>
          </a:prstGeom>
          <a:solidFill>
            <a:srgbClr val="FFF9ED">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en-US" dirty="0">
              <a:solidFill>
                <a:srgbClr val="000000"/>
              </a:solidFill>
              <a:latin typeface="Times New Roman" panose="02020603050405020304" pitchFamily="18" charset="0"/>
            </a:endParaRPr>
          </a:p>
        </p:txBody>
      </p:sp>
      <p:grpSp>
        <p:nvGrpSpPr>
          <p:cNvPr id="77" name="组合 76">
            <a:extLst>
              <a:ext uri="{FF2B5EF4-FFF2-40B4-BE49-F238E27FC236}">
                <a16:creationId xmlns="" xmlns:a16="http://schemas.microsoft.com/office/drawing/2014/main" id="{F2CC82C5-2A4A-4A9A-AF2A-3BC7DF13B0F7}"/>
              </a:ext>
            </a:extLst>
          </p:cNvPr>
          <p:cNvGrpSpPr>
            <a:grpSpLocks/>
          </p:cNvGrpSpPr>
          <p:nvPr/>
        </p:nvGrpSpPr>
        <p:grpSpPr bwMode="auto">
          <a:xfrm>
            <a:off x="4051300" y="139700"/>
            <a:ext cx="3417888" cy="908050"/>
            <a:chOff x="3312996" y="215475"/>
            <a:chExt cx="4556933" cy="907919"/>
          </a:xfrm>
        </p:grpSpPr>
        <p:grpSp>
          <p:nvGrpSpPr>
            <p:cNvPr id="12313" name="组合 77">
              <a:extLst>
                <a:ext uri="{FF2B5EF4-FFF2-40B4-BE49-F238E27FC236}">
                  <a16:creationId xmlns="" xmlns:a16="http://schemas.microsoft.com/office/drawing/2014/main" id="{7FE34040-02CA-4285-9AD9-5C298B627303}"/>
                </a:ext>
              </a:extLst>
            </p:cNvPr>
            <p:cNvGrpSpPr>
              <a:grpSpLocks/>
            </p:cNvGrpSpPr>
            <p:nvPr/>
          </p:nvGrpSpPr>
          <p:grpSpPr bwMode="auto">
            <a:xfrm rot="406819" flipH="1">
              <a:off x="3312996" y="215475"/>
              <a:ext cx="1030666" cy="703956"/>
              <a:chOff x="9015984" y="2528554"/>
              <a:chExt cx="2157344" cy="1473489"/>
            </a:xfrm>
          </p:grpSpPr>
          <p:sp>
            <p:nvSpPr>
              <p:cNvPr id="12325" name="Freeform 166">
                <a:extLst>
                  <a:ext uri="{FF2B5EF4-FFF2-40B4-BE49-F238E27FC236}">
                    <a16:creationId xmlns="" xmlns:a16="http://schemas.microsoft.com/office/drawing/2014/main" id="{C601BD68-1268-454A-82AF-D156309B3767}"/>
                  </a:ext>
                </a:extLst>
              </p:cNvPr>
              <p:cNvSpPr>
                <a:spLocks/>
              </p:cNvSpPr>
              <p:nvPr/>
            </p:nvSpPr>
            <p:spPr bwMode="auto">
              <a:xfrm>
                <a:off x="10132784" y="3116474"/>
                <a:ext cx="831450" cy="526422"/>
              </a:xfrm>
              <a:custGeom>
                <a:avLst/>
                <a:gdLst>
                  <a:gd name="T0" fmla="*/ 2147483646 w 143"/>
                  <a:gd name="T1" fmla="*/ 2147483646 h 90"/>
                  <a:gd name="T2" fmla="*/ 2147483646 w 143"/>
                  <a:gd name="T3" fmla="*/ 2147483646 h 90"/>
                  <a:gd name="T4" fmla="*/ 2147483646 w 143"/>
                  <a:gd name="T5" fmla="*/ 2147483646 h 90"/>
                  <a:gd name="T6" fmla="*/ 2147483646 w 143"/>
                  <a:gd name="T7" fmla="*/ 0 h 90"/>
                  <a:gd name="T8" fmla="*/ 0 w 143"/>
                  <a:gd name="T9" fmla="*/ 2147483646 h 90"/>
                  <a:gd name="T10" fmla="*/ 2147483646 w 143"/>
                  <a:gd name="T11" fmla="*/ 2147483646 h 9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3" h="90">
                    <a:moveTo>
                      <a:pt x="10" y="90"/>
                    </a:moveTo>
                    <a:cubicBezTo>
                      <a:pt x="10" y="90"/>
                      <a:pt x="10" y="90"/>
                      <a:pt x="10" y="90"/>
                    </a:cubicBezTo>
                    <a:cubicBezTo>
                      <a:pt x="52" y="61"/>
                      <a:pt x="98" y="41"/>
                      <a:pt x="143" y="18"/>
                    </a:cubicBezTo>
                    <a:cubicBezTo>
                      <a:pt x="138" y="12"/>
                      <a:pt x="134" y="7"/>
                      <a:pt x="130" y="0"/>
                    </a:cubicBezTo>
                    <a:cubicBezTo>
                      <a:pt x="0" y="77"/>
                      <a:pt x="0" y="77"/>
                      <a:pt x="0" y="77"/>
                    </a:cubicBezTo>
                    <a:cubicBezTo>
                      <a:pt x="4" y="79"/>
                      <a:pt x="8" y="83"/>
                      <a:pt x="10" y="90"/>
                    </a:cubicBezTo>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solidFill>
                    <a:prstClr val="black"/>
                  </a:solidFill>
                </a:endParaRPr>
              </a:p>
            </p:txBody>
          </p:sp>
          <p:sp>
            <p:nvSpPr>
              <p:cNvPr id="12326" name="Freeform 167">
                <a:extLst>
                  <a:ext uri="{FF2B5EF4-FFF2-40B4-BE49-F238E27FC236}">
                    <a16:creationId xmlns="" xmlns:a16="http://schemas.microsoft.com/office/drawing/2014/main" id="{6B12CA25-B031-427E-95E0-8D0B7A80FDD0}"/>
                  </a:ext>
                </a:extLst>
              </p:cNvPr>
              <p:cNvSpPr>
                <a:spLocks/>
              </p:cNvSpPr>
              <p:nvPr/>
            </p:nvSpPr>
            <p:spPr bwMode="auto">
              <a:xfrm>
                <a:off x="9933530" y="2779466"/>
                <a:ext cx="954446" cy="787173"/>
              </a:xfrm>
              <a:custGeom>
                <a:avLst/>
                <a:gdLst>
                  <a:gd name="T0" fmla="*/ 2147483646 w 164"/>
                  <a:gd name="T1" fmla="*/ 2147483646 h 135"/>
                  <a:gd name="T2" fmla="*/ 2147483646 w 164"/>
                  <a:gd name="T3" fmla="*/ 0 h 135"/>
                  <a:gd name="T4" fmla="*/ 2147483646 w 164"/>
                  <a:gd name="T5" fmla="*/ 2147483646 h 135"/>
                  <a:gd name="T6" fmla="*/ 2147483646 w 164"/>
                  <a:gd name="T7" fmla="*/ 2147483646 h 135"/>
                  <a:gd name="T8" fmla="*/ 2147483646 w 164"/>
                  <a:gd name="T9" fmla="*/ 2147483646 h 135"/>
                  <a:gd name="T10" fmla="*/ 2147483646 w 164"/>
                  <a:gd name="T11" fmla="*/ 2147483646 h 1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4" h="135">
                    <a:moveTo>
                      <a:pt x="164" y="58"/>
                    </a:moveTo>
                    <a:cubicBezTo>
                      <a:pt x="154" y="40"/>
                      <a:pt x="146" y="20"/>
                      <a:pt x="140" y="0"/>
                    </a:cubicBezTo>
                    <a:cubicBezTo>
                      <a:pt x="9" y="77"/>
                      <a:pt x="9" y="77"/>
                      <a:pt x="9" y="77"/>
                    </a:cubicBezTo>
                    <a:cubicBezTo>
                      <a:pt x="13" y="92"/>
                      <a:pt x="0" y="109"/>
                      <a:pt x="5" y="120"/>
                    </a:cubicBezTo>
                    <a:cubicBezTo>
                      <a:pt x="10" y="129"/>
                      <a:pt x="24" y="128"/>
                      <a:pt x="34" y="135"/>
                    </a:cubicBezTo>
                    <a:cubicBezTo>
                      <a:pt x="164" y="58"/>
                      <a:pt x="164" y="58"/>
                      <a:pt x="164" y="58"/>
                    </a:cubicBezTo>
                  </a:path>
                </a:pathLst>
              </a:custGeom>
              <a:solidFill>
                <a:srgbClr val="ECC66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solidFill>
                    <a:prstClr val="black"/>
                  </a:solidFill>
                </a:endParaRPr>
              </a:p>
            </p:txBody>
          </p:sp>
          <p:sp>
            <p:nvSpPr>
              <p:cNvPr id="12327" name="Freeform 168">
                <a:extLst>
                  <a:ext uri="{FF2B5EF4-FFF2-40B4-BE49-F238E27FC236}">
                    <a16:creationId xmlns="" xmlns:a16="http://schemas.microsoft.com/office/drawing/2014/main" id="{DCB97421-007A-48CF-B490-25EA3842DC87}"/>
                  </a:ext>
                </a:extLst>
              </p:cNvPr>
              <p:cNvSpPr>
                <a:spLocks/>
              </p:cNvSpPr>
              <p:nvPr/>
            </p:nvSpPr>
            <p:spPr bwMode="auto">
              <a:xfrm>
                <a:off x="9618662" y="2570374"/>
                <a:ext cx="1129101" cy="656798"/>
              </a:xfrm>
              <a:custGeom>
                <a:avLst/>
                <a:gdLst>
                  <a:gd name="T0" fmla="*/ 2147483646 w 194"/>
                  <a:gd name="T1" fmla="*/ 0 h 113"/>
                  <a:gd name="T2" fmla="*/ 0 w 194"/>
                  <a:gd name="T3" fmla="*/ 2147483646 h 113"/>
                  <a:gd name="T4" fmla="*/ 2147483646 w 194"/>
                  <a:gd name="T5" fmla="*/ 2147483646 h 113"/>
                  <a:gd name="T6" fmla="*/ 2147483646 w 194"/>
                  <a:gd name="T7" fmla="*/ 2147483646 h 113"/>
                  <a:gd name="T8" fmla="*/ 2147483646 w 194"/>
                  <a:gd name="T9" fmla="*/ 2147483646 h 113"/>
                  <a:gd name="T10" fmla="*/ 2147483646 w 194"/>
                  <a:gd name="T11" fmla="*/ 0 h 11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4" h="113">
                    <a:moveTo>
                      <a:pt x="185" y="0"/>
                    </a:moveTo>
                    <a:cubicBezTo>
                      <a:pt x="0" y="110"/>
                      <a:pt x="0" y="110"/>
                      <a:pt x="0" y="110"/>
                    </a:cubicBezTo>
                    <a:cubicBezTo>
                      <a:pt x="4" y="108"/>
                      <a:pt x="47" y="90"/>
                      <a:pt x="59" y="105"/>
                    </a:cubicBezTo>
                    <a:cubicBezTo>
                      <a:pt x="61" y="108"/>
                      <a:pt x="63" y="110"/>
                      <a:pt x="63" y="113"/>
                    </a:cubicBezTo>
                    <a:cubicBezTo>
                      <a:pt x="194" y="36"/>
                      <a:pt x="194" y="36"/>
                      <a:pt x="194" y="36"/>
                    </a:cubicBezTo>
                    <a:cubicBezTo>
                      <a:pt x="191" y="24"/>
                      <a:pt x="188" y="12"/>
                      <a:pt x="185" y="0"/>
                    </a:cubicBezTo>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solidFill>
                    <a:prstClr val="black"/>
                  </a:solidFill>
                </a:endParaRPr>
              </a:p>
            </p:txBody>
          </p:sp>
          <p:sp>
            <p:nvSpPr>
              <p:cNvPr id="12328" name="Freeform 169">
                <a:extLst>
                  <a:ext uri="{FF2B5EF4-FFF2-40B4-BE49-F238E27FC236}">
                    <a16:creationId xmlns="" xmlns:a16="http://schemas.microsoft.com/office/drawing/2014/main" id="{B029AF4E-CFF2-4BA2-89E3-ABF9FE1198F0}"/>
                  </a:ext>
                </a:extLst>
              </p:cNvPr>
              <p:cNvSpPr>
                <a:spLocks/>
              </p:cNvSpPr>
              <p:nvPr/>
            </p:nvSpPr>
            <p:spPr bwMode="auto">
              <a:xfrm>
                <a:off x="9200477" y="3094334"/>
                <a:ext cx="996266" cy="797012"/>
              </a:xfrm>
              <a:custGeom>
                <a:avLst/>
                <a:gdLst>
                  <a:gd name="T0" fmla="*/ 2147483646 w 171"/>
                  <a:gd name="T1" fmla="*/ 2147483646 h 137"/>
                  <a:gd name="T2" fmla="*/ 2147483646 w 171"/>
                  <a:gd name="T3" fmla="*/ 2147483646 h 137"/>
                  <a:gd name="T4" fmla="*/ 2147483646 w 171"/>
                  <a:gd name="T5" fmla="*/ 2147483646 h 137"/>
                  <a:gd name="T6" fmla="*/ 2147483646 w 171"/>
                  <a:gd name="T7" fmla="*/ 2147483646 h 137"/>
                  <a:gd name="T8" fmla="*/ 2147483646 w 171"/>
                  <a:gd name="T9" fmla="*/ 2147483646 h 137"/>
                  <a:gd name="T10" fmla="*/ 2147483646 w 171"/>
                  <a:gd name="T11" fmla="*/ 2147483646 h 137"/>
                  <a:gd name="T12" fmla="*/ 2147483646 w 171"/>
                  <a:gd name="T13" fmla="*/ 2147483646 h 137"/>
                  <a:gd name="T14" fmla="*/ 2147483646 w 171"/>
                  <a:gd name="T15" fmla="*/ 2147483646 h 137"/>
                  <a:gd name="T16" fmla="*/ 2147483646 w 171"/>
                  <a:gd name="T17" fmla="*/ 2147483646 h 137"/>
                  <a:gd name="T18" fmla="*/ 2147483646 w 171"/>
                  <a:gd name="T19" fmla="*/ 2147483646 h 137"/>
                  <a:gd name="T20" fmla="*/ 0 w 171"/>
                  <a:gd name="T21" fmla="*/ 2147483646 h 137"/>
                  <a:gd name="T22" fmla="*/ 2147483646 w 171"/>
                  <a:gd name="T23" fmla="*/ 2147483646 h 137"/>
                  <a:gd name="T24" fmla="*/ 2147483646 w 171"/>
                  <a:gd name="T25" fmla="*/ 2147483646 h 137"/>
                  <a:gd name="T26" fmla="*/ 2147483646 w 171"/>
                  <a:gd name="T27" fmla="*/ 2147483646 h 13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71" h="137">
                    <a:moveTo>
                      <a:pt x="170" y="94"/>
                    </a:moveTo>
                    <a:cubicBezTo>
                      <a:pt x="166" y="97"/>
                      <a:pt x="163" y="99"/>
                      <a:pt x="159" y="102"/>
                    </a:cubicBezTo>
                    <a:cubicBezTo>
                      <a:pt x="163" y="99"/>
                      <a:pt x="166" y="97"/>
                      <a:pt x="170" y="94"/>
                    </a:cubicBezTo>
                    <a:cubicBezTo>
                      <a:pt x="170" y="94"/>
                      <a:pt x="170" y="94"/>
                      <a:pt x="170" y="94"/>
                    </a:cubicBezTo>
                    <a:cubicBezTo>
                      <a:pt x="168" y="87"/>
                      <a:pt x="164" y="83"/>
                      <a:pt x="160" y="81"/>
                    </a:cubicBezTo>
                    <a:cubicBezTo>
                      <a:pt x="150" y="74"/>
                      <a:pt x="136" y="75"/>
                      <a:pt x="131" y="66"/>
                    </a:cubicBezTo>
                    <a:cubicBezTo>
                      <a:pt x="126" y="55"/>
                      <a:pt x="139" y="38"/>
                      <a:pt x="135" y="23"/>
                    </a:cubicBezTo>
                    <a:cubicBezTo>
                      <a:pt x="135" y="20"/>
                      <a:pt x="133" y="18"/>
                      <a:pt x="131" y="15"/>
                    </a:cubicBezTo>
                    <a:cubicBezTo>
                      <a:pt x="119" y="0"/>
                      <a:pt x="76" y="18"/>
                      <a:pt x="72" y="20"/>
                    </a:cubicBezTo>
                    <a:cubicBezTo>
                      <a:pt x="72" y="20"/>
                      <a:pt x="72" y="20"/>
                      <a:pt x="72" y="20"/>
                    </a:cubicBezTo>
                    <a:cubicBezTo>
                      <a:pt x="0" y="114"/>
                      <a:pt x="0" y="114"/>
                      <a:pt x="0" y="114"/>
                    </a:cubicBezTo>
                    <a:cubicBezTo>
                      <a:pt x="0" y="114"/>
                      <a:pt x="12" y="121"/>
                      <a:pt x="17" y="137"/>
                    </a:cubicBezTo>
                    <a:cubicBezTo>
                      <a:pt x="69" y="125"/>
                      <a:pt x="126" y="124"/>
                      <a:pt x="171" y="97"/>
                    </a:cubicBezTo>
                    <a:cubicBezTo>
                      <a:pt x="171" y="96"/>
                      <a:pt x="171" y="95"/>
                      <a:pt x="170" y="94"/>
                    </a:cubicBezTo>
                  </a:path>
                </a:pathLst>
              </a:custGeom>
              <a:solidFill>
                <a:srgbClr val="EACE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solidFill>
                    <a:prstClr val="black"/>
                  </a:solidFill>
                </a:endParaRPr>
              </a:p>
            </p:txBody>
          </p:sp>
          <p:sp>
            <p:nvSpPr>
              <p:cNvPr id="12329" name="Freeform 170">
                <a:extLst>
                  <a:ext uri="{FF2B5EF4-FFF2-40B4-BE49-F238E27FC236}">
                    <a16:creationId xmlns="" xmlns:a16="http://schemas.microsoft.com/office/drawing/2014/main" id="{B5F4996D-E35A-4438-BA0A-710157CA9CBD}"/>
                  </a:ext>
                </a:extLst>
              </p:cNvPr>
              <p:cNvSpPr>
                <a:spLocks/>
              </p:cNvSpPr>
              <p:nvPr/>
            </p:nvSpPr>
            <p:spPr bwMode="auto">
              <a:xfrm>
                <a:off x="9033203" y="3758510"/>
                <a:ext cx="265671" cy="221392"/>
              </a:xfrm>
              <a:custGeom>
                <a:avLst/>
                <a:gdLst>
                  <a:gd name="T0" fmla="*/ 2147483646 w 46"/>
                  <a:gd name="T1" fmla="*/ 0 h 38"/>
                  <a:gd name="T2" fmla="*/ 0 w 46"/>
                  <a:gd name="T3" fmla="*/ 2147483646 h 38"/>
                  <a:gd name="T4" fmla="*/ 2147483646 w 46"/>
                  <a:gd name="T5" fmla="*/ 2147483646 h 38"/>
                  <a:gd name="T6" fmla="*/ 2147483646 w 46"/>
                  <a:gd name="T7" fmla="*/ 0 h 3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6" h="38">
                    <a:moveTo>
                      <a:pt x="29" y="0"/>
                    </a:moveTo>
                    <a:cubicBezTo>
                      <a:pt x="0" y="38"/>
                      <a:pt x="0" y="38"/>
                      <a:pt x="0" y="38"/>
                    </a:cubicBezTo>
                    <a:cubicBezTo>
                      <a:pt x="15" y="31"/>
                      <a:pt x="30" y="27"/>
                      <a:pt x="46" y="23"/>
                    </a:cubicBezTo>
                    <a:cubicBezTo>
                      <a:pt x="41" y="7"/>
                      <a:pt x="29" y="0"/>
                      <a:pt x="29" y="0"/>
                    </a:cubicBezTo>
                  </a:path>
                </a:pathLst>
              </a:custGeom>
              <a:solidFill>
                <a:srgbClr val="1F1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solidFill>
                    <a:prstClr val="black"/>
                  </a:solidFill>
                </a:endParaRPr>
              </a:p>
            </p:txBody>
          </p:sp>
          <p:sp>
            <p:nvSpPr>
              <p:cNvPr id="12330" name="Freeform 175">
                <a:extLst>
                  <a:ext uri="{FF2B5EF4-FFF2-40B4-BE49-F238E27FC236}">
                    <a16:creationId xmlns="" xmlns:a16="http://schemas.microsoft.com/office/drawing/2014/main" id="{08DF4D95-CCA5-4549-8C3B-F853DC85CA31}"/>
                  </a:ext>
                </a:extLst>
              </p:cNvPr>
              <p:cNvSpPr>
                <a:spLocks/>
              </p:cNvSpPr>
              <p:nvPr/>
            </p:nvSpPr>
            <p:spPr bwMode="auto">
              <a:xfrm>
                <a:off x="9945831" y="3030377"/>
                <a:ext cx="1227497" cy="890489"/>
              </a:xfrm>
              <a:custGeom>
                <a:avLst/>
                <a:gdLst>
                  <a:gd name="T0" fmla="*/ 2147483646 w 211"/>
                  <a:gd name="T1" fmla="*/ 0 h 153"/>
                  <a:gd name="T2" fmla="*/ 2147483646 w 211"/>
                  <a:gd name="T3" fmla="*/ 0 h 153"/>
                  <a:gd name="T4" fmla="*/ 2147483646 w 211"/>
                  <a:gd name="T5" fmla="*/ 2147483646 h 153"/>
                  <a:gd name="T6" fmla="*/ 2147483646 w 211"/>
                  <a:gd name="T7" fmla="*/ 2147483646 h 153"/>
                  <a:gd name="T8" fmla="*/ 2147483646 w 211"/>
                  <a:gd name="T9" fmla="*/ 2147483646 h 153"/>
                  <a:gd name="T10" fmla="*/ 2147483646 w 211"/>
                  <a:gd name="T11" fmla="*/ 2147483646 h 153"/>
                  <a:gd name="T12" fmla="*/ 2147483646 w 211"/>
                  <a:gd name="T13" fmla="*/ 2147483646 h 153"/>
                  <a:gd name="T14" fmla="*/ 2147483646 w 211"/>
                  <a:gd name="T15" fmla="*/ 2147483646 h 153"/>
                  <a:gd name="T16" fmla="*/ 0 w 211"/>
                  <a:gd name="T17" fmla="*/ 2147483646 h 153"/>
                  <a:gd name="T18" fmla="*/ 2147483646 w 211"/>
                  <a:gd name="T19" fmla="*/ 2147483646 h 153"/>
                  <a:gd name="T20" fmla="*/ 2147483646 w 211"/>
                  <a:gd name="T21" fmla="*/ 2147483646 h 153"/>
                  <a:gd name="T22" fmla="*/ 2147483646 w 211"/>
                  <a:gd name="T23" fmla="*/ 2147483646 h 153"/>
                  <a:gd name="T24" fmla="*/ 2147483646 w 211"/>
                  <a:gd name="T25" fmla="*/ 2147483646 h 153"/>
                  <a:gd name="T26" fmla="*/ 2147483646 w 211"/>
                  <a:gd name="T27" fmla="*/ 0 h 153"/>
                  <a:gd name="T28" fmla="*/ 2147483646 w 211"/>
                  <a:gd name="T29" fmla="*/ 0 h 153"/>
                  <a:gd name="T30" fmla="*/ 2147483646 w 211"/>
                  <a:gd name="T31" fmla="*/ 0 h 1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11" h="153">
                    <a:moveTo>
                      <a:pt x="189" y="0"/>
                    </a:moveTo>
                    <a:cubicBezTo>
                      <a:pt x="189" y="0"/>
                      <a:pt x="189" y="0"/>
                      <a:pt x="189" y="0"/>
                    </a:cubicBezTo>
                    <a:cubicBezTo>
                      <a:pt x="162" y="15"/>
                      <a:pt x="162" y="15"/>
                      <a:pt x="162" y="15"/>
                    </a:cubicBezTo>
                    <a:cubicBezTo>
                      <a:pt x="166" y="22"/>
                      <a:pt x="170" y="27"/>
                      <a:pt x="175" y="33"/>
                    </a:cubicBezTo>
                    <a:cubicBezTo>
                      <a:pt x="175" y="33"/>
                      <a:pt x="175" y="33"/>
                      <a:pt x="175" y="33"/>
                    </a:cubicBezTo>
                    <a:cubicBezTo>
                      <a:pt x="175" y="33"/>
                      <a:pt x="175" y="33"/>
                      <a:pt x="175" y="33"/>
                    </a:cubicBezTo>
                    <a:cubicBezTo>
                      <a:pt x="130" y="56"/>
                      <a:pt x="84" y="76"/>
                      <a:pt x="42" y="105"/>
                    </a:cubicBezTo>
                    <a:cubicBezTo>
                      <a:pt x="43" y="106"/>
                      <a:pt x="43" y="107"/>
                      <a:pt x="43" y="108"/>
                    </a:cubicBezTo>
                    <a:cubicBezTo>
                      <a:pt x="43" y="125"/>
                      <a:pt x="6" y="149"/>
                      <a:pt x="0" y="153"/>
                    </a:cubicBezTo>
                    <a:cubicBezTo>
                      <a:pt x="185" y="45"/>
                      <a:pt x="185" y="45"/>
                      <a:pt x="185" y="45"/>
                    </a:cubicBezTo>
                    <a:cubicBezTo>
                      <a:pt x="211" y="30"/>
                      <a:pt x="211" y="30"/>
                      <a:pt x="211" y="30"/>
                    </a:cubicBezTo>
                    <a:cubicBezTo>
                      <a:pt x="211" y="30"/>
                      <a:pt x="211" y="30"/>
                      <a:pt x="211" y="30"/>
                    </a:cubicBezTo>
                    <a:cubicBezTo>
                      <a:pt x="211" y="29"/>
                      <a:pt x="211" y="29"/>
                      <a:pt x="211" y="29"/>
                    </a:cubicBezTo>
                    <a:cubicBezTo>
                      <a:pt x="204" y="20"/>
                      <a:pt x="196" y="10"/>
                      <a:pt x="190" y="0"/>
                    </a:cubicBezTo>
                    <a:cubicBezTo>
                      <a:pt x="189" y="0"/>
                      <a:pt x="189" y="0"/>
                      <a:pt x="189" y="0"/>
                    </a:cubicBezTo>
                    <a:cubicBezTo>
                      <a:pt x="189" y="0"/>
                      <a:pt x="189" y="0"/>
                      <a:pt x="189" y="0"/>
                    </a:cubicBezTo>
                  </a:path>
                </a:pathLst>
              </a:custGeom>
              <a:solidFill>
                <a:srgbClr val="E7D06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solidFill>
                    <a:prstClr val="black"/>
                  </a:solidFill>
                </a:endParaRPr>
              </a:p>
            </p:txBody>
          </p:sp>
          <p:sp>
            <p:nvSpPr>
              <p:cNvPr id="12331" name="Freeform 176">
                <a:extLst>
                  <a:ext uri="{FF2B5EF4-FFF2-40B4-BE49-F238E27FC236}">
                    <a16:creationId xmlns="" xmlns:a16="http://schemas.microsoft.com/office/drawing/2014/main" id="{635F769B-D207-4967-B7F5-213219D3683F}"/>
                  </a:ext>
                </a:extLst>
              </p:cNvPr>
              <p:cNvSpPr>
                <a:spLocks/>
              </p:cNvSpPr>
              <p:nvPr/>
            </p:nvSpPr>
            <p:spPr bwMode="auto">
              <a:xfrm>
                <a:off x="10747762" y="2720427"/>
                <a:ext cx="297650" cy="396047"/>
              </a:xfrm>
              <a:custGeom>
                <a:avLst/>
                <a:gdLst>
                  <a:gd name="T0" fmla="*/ 2147483646 w 51"/>
                  <a:gd name="T1" fmla="*/ 0 h 68"/>
                  <a:gd name="T2" fmla="*/ 2147483646 w 51"/>
                  <a:gd name="T3" fmla="*/ 0 h 68"/>
                  <a:gd name="T4" fmla="*/ 0 w 51"/>
                  <a:gd name="T5" fmla="*/ 2147483646 h 68"/>
                  <a:gd name="T6" fmla="*/ 0 w 51"/>
                  <a:gd name="T7" fmla="*/ 2147483646 h 68"/>
                  <a:gd name="T8" fmla="*/ 2147483646 w 51"/>
                  <a:gd name="T9" fmla="*/ 2147483646 h 68"/>
                  <a:gd name="T10" fmla="*/ 2147483646 w 51"/>
                  <a:gd name="T11" fmla="*/ 2147483646 h 68"/>
                  <a:gd name="T12" fmla="*/ 2147483646 w 51"/>
                  <a:gd name="T13" fmla="*/ 2147483646 h 68"/>
                  <a:gd name="T14" fmla="*/ 2147483646 w 51"/>
                  <a:gd name="T15" fmla="*/ 0 h 6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1" h="68">
                    <a:moveTo>
                      <a:pt x="18" y="0"/>
                    </a:moveTo>
                    <a:cubicBezTo>
                      <a:pt x="18" y="0"/>
                      <a:pt x="18" y="0"/>
                      <a:pt x="18" y="0"/>
                    </a:cubicBezTo>
                    <a:cubicBezTo>
                      <a:pt x="0" y="10"/>
                      <a:pt x="0" y="10"/>
                      <a:pt x="0" y="10"/>
                    </a:cubicBezTo>
                    <a:cubicBezTo>
                      <a:pt x="0" y="10"/>
                      <a:pt x="0" y="10"/>
                      <a:pt x="0" y="10"/>
                    </a:cubicBezTo>
                    <a:cubicBezTo>
                      <a:pt x="6" y="30"/>
                      <a:pt x="14" y="50"/>
                      <a:pt x="24" y="68"/>
                    </a:cubicBezTo>
                    <a:cubicBezTo>
                      <a:pt x="24" y="68"/>
                      <a:pt x="24" y="68"/>
                      <a:pt x="24" y="68"/>
                    </a:cubicBezTo>
                    <a:cubicBezTo>
                      <a:pt x="51" y="53"/>
                      <a:pt x="51" y="53"/>
                      <a:pt x="51" y="53"/>
                    </a:cubicBezTo>
                    <a:cubicBezTo>
                      <a:pt x="38" y="35"/>
                      <a:pt x="27" y="17"/>
                      <a:pt x="18" y="0"/>
                    </a:cubicBezTo>
                  </a:path>
                </a:pathLst>
              </a:custGeom>
              <a:solidFill>
                <a:srgbClr val="DCB46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solidFill>
                    <a:prstClr val="black"/>
                  </a:solidFill>
                </a:endParaRPr>
              </a:p>
            </p:txBody>
          </p:sp>
          <p:sp>
            <p:nvSpPr>
              <p:cNvPr id="12332" name="Freeform 177">
                <a:extLst>
                  <a:ext uri="{FF2B5EF4-FFF2-40B4-BE49-F238E27FC236}">
                    <a16:creationId xmlns="" xmlns:a16="http://schemas.microsoft.com/office/drawing/2014/main" id="{8186084E-2340-436A-8E05-1B78E4BC0B96}"/>
                  </a:ext>
                </a:extLst>
              </p:cNvPr>
              <p:cNvSpPr>
                <a:spLocks/>
              </p:cNvSpPr>
              <p:nvPr/>
            </p:nvSpPr>
            <p:spPr bwMode="auto">
              <a:xfrm>
                <a:off x="10696104" y="2528554"/>
                <a:ext cx="157435" cy="250912"/>
              </a:xfrm>
              <a:custGeom>
                <a:avLst/>
                <a:gdLst>
                  <a:gd name="T0" fmla="*/ 2147483646 w 27"/>
                  <a:gd name="T1" fmla="*/ 0 h 43"/>
                  <a:gd name="T2" fmla="*/ 2147483646 w 27"/>
                  <a:gd name="T3" fmla="*/ 0 h 43"/>
                  <a:gd name="T4" fmla="*/ 0 w 27"/>
                  <a:gd name="T5" fmla="*/ 2147483646 h 43"/>
                  <a:gd name="T6" fmla="*/ 2147483646 w 27"/>
                  <a:gd name="T7" fmla="*/ 2147483646 h 43"/>
                  <a:gd name="T8" fmla="*/ 2147483646 w 27"/>
                  <a:gd name="T9" fmla="*/ 2147483646 h 43"/>
                  <a:gd name="T10" fmla="*/ 2147483646 w 27"/>
                  <a:gd name="T11" fmla="*/ 0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7" h="43">
                    <a:moveTo>
                      <a:pt x="11" y="0"/>
                    </a:moveTo>
                    <a:cubicBezTo>
                      <a:pt x="11" y="0"/>
                      <a:pt x="11" y="0"/>
                      <a:pt x="11" y="0"/>
                    </a:cubicBezTo>
                    <a:cubicBezTo>
                      <a:pt x="0" y="7"/>
                      <a:pt x="0" y="7"/>
                      <a:pt x="0" y="7"/>
                    </a:cubicBezTo>
                    <a:cubicBezTo>
                      <a:pt x="3" y="19"/>
                      <a:pt x="6" y="31"/>
                      <a:pt x="9" y="43"/>
                    </a:cubicBezTo>
                    <a:cubicBezTo>
                      <a:pt x="27" y="33"/>
                      <a:pt x="27" y="33"/>
                      <a:pt x="27" y="33"/>
                    </a:cubicBezTo>
                    <a:cubicBezTo>
                      <a:pt x="21" y="22"/>
                      <a:pt x="15" y="11"/>
                      <a:pt x="11" y="0"/>
                    </a:cubicBezTo>
                  </a:path>
                </a:pathLst>
              </a:custGeom>
              <a:solidFill>
                <a:srgbClr val="E7D06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solidFill>
                    <a:prstClr val="black"/>
                  </a:solidFill>
                </a:endParaRPr>
              </a:p>
            </p:txBody>
          </p:sp>
          <p:sp>
            <p:nvSpPr>
              <p:cNvPr id="12333" name="Freeform 178">
                <a:extLst>
                  <a:ext uri="{FF2B5EF4-FFF2-40B4-BE49-F238E27FC236}">
                    <a16:creationId xmlns="" xmlns:a16="http://schemas.microsoft.com/office/drawing/2014/main" id="{7A4138E4-F0FB-4C2B-8653-C24CFEA65B3C}"/>
                  </a:ext>
                </a:extLst>
              </p:cNvPr>
              <p:cNvSpPr>
                <a:spLocks/>
              </p:cNvSpPr>
              <p:nvPr/>
            </p:nvSpPr>
            <p:spPr bwMode="auto">
              <a:xfrm>
                <a:off x="9298873" y="3642896"/>
                <a:ext cx="897869" cy="337009"/>
              </a:xfrm>
              <a:custGeom>
                <a:avLst/>
                <a:gdLst>
                  <a:gd name="T0" fmla="*/ 2147483646 w 154"/>
                  <a:gd name="T1" fmla="*/ 0 h 58"/>
                  <a:gd name="T2" fmla="*/ 2147483646 w 154"/>
                  <a:gd name="T3" fmla="*/ 0 h 58"/>
                  <a:gd name="T4" fmla="*/ 2147483646 w 154"/>
                  <a:gd name="T5" fmla="*/ 2147483646 h 58"/>
                  <a:gd name="T6" fmla="*/ 2147483646 w 154"/>
                  <a:gd name="T7" fmla="*/ 2147483646 h 58"/>
                  <a:gd name="T8" fmla="*/ 2147483646 w 154"/>
                  <a:gd name="T9" fmla="*/ 2147483646 h 58"/>
                  <a:gd name="T10" fmla="*/ 0 w 154"/>
                  <a:gd name="T11" fmla="*/ 2147483646 h 58"/>
                  <a:gd name="T12" fmla="*/ 2147483646 w 154"/>
                  <a:gd name="T13" fmla="*/ 2147483646 h 58"/>
                  <a:gd name="T14" fmla="*/ 2147483646 w 154"/>
                  <a:gd name="T15" fmla="*/ 2147483646 h 58"/>
                  <a:gd name="T16" fmla="*/ 2147483646 w 154"/>
                  <a:gd name="T17" fmla="*/ 2147483646 h 58"/>
                  <a:gd name="T18" fmla="*/ 2147483646 w 154"/>
                  <a:gd name="T19" fmla="*/ 2147483646 h 58"/>
                  <a:gd name="T20" fmla="*/ 2147483646 w 154"/>
                  <a:gd name="T21" fmla="*/ 2147483646 h 58"/>
                  <a:gd name="T22" fmla="*/ 2147483646 w 154"/>
                  <a:gd name="T23" fmla="*/ 2147483646 h 58"/>
                  <a:gd name="T24" fmla="*/ 2147483646 w 154"/>
                  <a:gd name="T25" fmla="*/ 0 h 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4" h="58">
                    <a:moveTo>
                      <a:pt x="153" y="0"/>
                    </a:moveTo>
                    <a:cubicBezTo>
                      <a:pt x="153" y="0"/>
                      <a:pt x="153" y="0"/>
                      <a:pt x="153" y="0"/>
                    </a:cubicBezTo>
                    <a:cubicBezTo>
                      <a:pt x="154" y="1"/>
                      <a:pt x="154" y="2"/>
                      <a:pt x="154" y="3"/>
                    </a:cubicBezTo>
                    <a:cubicBezTo>
                      <a:pt x="154" y="3"/>
                      <a:pt x="154" y="3"/>
                      <a:pt x="154" y="3"/>
                    </a:cubicBezTo>
                    <a:cubicBezTo>
                      <a:pt x="154" y="3"/>
                      <a:pt x="154" y="3"/>
                      <a:pt x="154" y="3"/>
                    </a:cubicBezTo>
                    <a:cubicBezTo>
                      <a:pt x="109" y="30"/>
                      <a:pt x="53" y="31"/>
                      <a:pt x="0" y="43"/>
                    </a:cubicBezTo>
                    <a:cubicBezTo>
                      <a:pt x="2" y="47"/>
                      <a:pt x="3" y="52"/>
                      <a:pt x="3" y="58"/>
                    </a:cubicBezTo>
                    <a:cubicBezTo>
                      <a:pt x="3" y="58"/>
                      <a:pt x="3" y="58"/>
                      <a:pt x="3" y="58"/>
                    </a:cubicBezTo>
                    <a:cubicBezTo>
                      <a:pt x="110" y="49"/>
                      <a:pt x="110" y="49"/>
                      <a:pt x="110" y="49"/>
                    </a:cubicBezTo>
                    <a:cubicBezTo>
                      <a:pt x="110" y="49"/>
                      <a:pt x="110" y="49"/>
                      <a:pt x="111" y="48"/>
                    </a:cubicBezTo>
                    <a:cubicBezTo>
                      <a:pt x="111" y="48"/>
                      <a:pt x="111" y="48"/>
                      <a:pt x="111" y="48"/>
                    </a:cubicBezTo>
                    <a:cubicBezTo>
                      <a:pt x="117" y="44"/>
                      <a:pt x="154" y="20"/>
                      <a:pt x="154" y="3"/>
                    </a:cubicBezTo>
                    <a:cubicBezTo>
                      <a:pt x="154" y="2"/>
                      <a:pt x="154" y="1"/>
                      <a:pt x="153" y="0"/>
                    </a:cubicBezTo>
                  </a:path>
                </a:pathLst>
              </a:custGeom>
              <a:solidFill>
                <a:srgbClr val="DABB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solidFill>
                    <a:prstClr val="black"/>
                  </a:solidFill>
                </a:endParaRPr>
              </a:p>
            </p:txBody>
          </p:sp>
          <p:sp>
            <p:nvSpPr>
              <p:cNvPr id="12334" name="Freeform 179">
                <a:extLst>
                  <a:ext uri="{FF2B5EF4-FFF2-40B4-BE49-F238E27FC236}">
                    <a16:creationId xmlns="" xmlns:a16="http://schemas.microsoft.com/office/drawing/2014/main" id="{0153DAE6-3882-4EB7-856D-833241B7CCA5}"/>
                  </a:ext>
                </a:extLst>
              </p:cNvPr>
              <p:cNvSpPr>
                <a:spLocks/>
              </p:cNvSpPr>
              <p:nvPr/>
            </p:nvSpPr>
            <p:spPr bwMode="auto">
              <a:xfrm>
                <a:off x="9015984" y="3891346"/>
                <a:ext cx="302571" cy="110697"/>
              </a:xfrm>
              <a:custGeom>
                <a:avLst/>
                <a:gdLst>
                  <a:gd name="T0" fmla="*/ 2147483646 w 52"/>
                  <a:gd name="T1" fmla="*/ 0 h 19"/>
                  <a:gd name="T2" fmla="*/ 2147483646 w 52"/>
                  <a:gd name="T3" fmla="*/ 0 h 19"/>
                  <a:gd name="T4" fmla="*/ 2147483646 w 52"/>
                  <a:gd name="T5" fmla="*/ 0 h 19"/>
                  <a:gd name="T6" fmla="*/ 2147483646 w 52"/>
                  <a:gd name="T7" fmla="*/ 2147483646 h 19"/>
                  <a:gd name="T8" fmla="*/ 0 w 52"/>
                  <a:gd name="T9" fmla="*/ 2147483646 h 19"/>
                  <a:gd name="T10" fmla="*/ 2147483646 w 52"/>
                  <a:gd name="T11" fmla="*/ 2147483646 h 19"/>
                  <a:gd name="T12" fmla="*/ 2147483646 w 52"/>
                  <a:gd name="T13" fmla="*/ 0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2" h="19">
                    <a:moveTo>
                      <a:pt x="49" y="0"/>
                    </a:moveTo>
                    <a:cubicBezTo>
                      <a:pt x="49" y="0"/>
                      <a:pt x="49" y="0"/>
                      <a:pt x="49" y="0"/>
                    </a:cubicBezTo>
                    <a:cubicBezTo>
                      <a:pt x="49" y="0"/>
                      <a:pt x="49" y="0"/>
                      <a:pt x="49" y="0"/>
                    </a:cubicBezTo>
                    <a:cubicBezTo>
                      <a:pt x="33" y="4"/>
                      <a:pt x="18" y="8"/>
                      <a:pt x="3" y="15"/>
                    </a:cubicBezTo>
                    <a:cubicBezTo>
                      <a:pt x="0" y="19"/>
                      <a:pt x="0" y="19"/>
                      <a:pt x="0" y="19"/>
                    </a:cubicBezTo>
                    <a:cubicBezTo>
                      <a:pt x="52" y="15"/>
                      <a:pt x="52" y="15"/>
                      <a:pt x="52" y="15"/>
                    </a:cubicBezTo>
                    <a:cubicBezTo>
                      <a:pt x="52" y="9"/>
                      <a:pt x="51" y="4"/>
                      <a:pt x="49" y="0"/>
                    </a:cubicBezTo>
                  </a:path>
                </a:pathLst>
              </a:custGeom>
              <a:solidFill>
                <a:srgbClr val="1D1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solidFill>
                    <a:prstClr val="black"/>
                  </a:solidFill>
                </a:endParaRPr>
              </a:p>
            </p:txBody>
          </p:sp>
        </p:grpSp>
        <p:grpSp>
          <p:nvGrpSpPr>
            <p:cNvPr id="12314" name="组合 78">
              <a:extLst>
                <a:ext uri="{FF2B5EF4-FFF2-40B4-BE49-F238E27FC236}">
                  <a16:creationId xmlns="" xmlns:a16="http://schemas.microsoft.com/office/drawing/2014/main" id="{AE1CE46C-4D8A-49FF-86C6-A39A93C8102C}"/>
                </a:ext>
              </a:extLst>
            </p:cNvPr>
            <p:cNvGrpSpPr>
              <a:grpSpLocks/>
            </p:cNvGrpSpPr>
            <p:nvPr/>
          </p:nvGrpSpPr>
          <p:grpSpPr bwMode="auto">
            <a:xfrm>
              <a:off x="4595263" y="917019"/>
              <a:ext cx="3274666" cy="206375"/>
              <a:chOff x="4531763" y="904319"/>
              <a:chExt cx="3274666" cy="206375"/>
            </a:xfrm>
          </p:grpSpPr>
          <p:sp>
            <p:nvSpPr>
              <p:cNvPr id="12315" name="Freeform 139">
                <a:extLst>
                  <a:ext uri="{FF2B5EF4-FFF2-40B4-BE49-F238E27FC236}">
                    <a16:creationId xmlns="" xmlns:a16="http://schemas.microsoft.com/office/drawing/2014/main" id="{F3FBB904-B4CD-4EFC-A9AA-7E02EF864D89}"/>
                  </a:ext>
                </a:extLst>
              </p:cNvPr>
              <p:cNvSpPr>
                <a:spLocks/>
              </p:cNvSpPr>
              <p:nvPr/>
            </p:nvSpPr>
            <p:spPr bwMode="auto">
              <a:xfrm rot="-3223206">
                <a:off x="4548432" y="887650"/>
                <a:ext cx="206375" cy="239713"/>
              </a:xfrm>
              <a:custGeom>
                <a:avLst/>
                <a:gdLst>
                  <a:gd name="T0" fmla="*/ 2147483646 w 55"/>
                  <a:gd name="T1" fmla="*/ 2147483646 h 64"/>
                  <a:gd name="T2" fmla="*/ 2147483646 w 55"/>
                  <a:gd name="T3" fmla="*/ 2147483646 h 64"/>
                  <a:gd name="T4" fmla="*/ 2147483646 w 55"/>
                  <a:gd name="T5" fmla="*/ 2147483646 h 64"/>
                  <a:gd name="T6" fmla="*/ 2147483646 w 55"/>
                  <a:gd name="T7" fmla="*/ 2147483646 h 64"/>
                  <a:gd name="T8" fmla="*/ 2147483646 w 55"/>
                  <a:gd name="T9" fmla="*/ 214748364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solidFill>
                    <a:prstClr val="black"/>
                  </a:solidFill>
                </a:endParaRPr>
              </a:p>
            </p:txBody>
          </p:sp>
          <p:sp>
            <p:nvSpPr>
              <p:cNvPr id="12316" name="Freeform 139">
                <a:extLst>
                  <a:ext uri="{FF2B5EF4-FFF2-40B4-BE49-F238E27FC236}">
                    <a16:creationId xmlns="" xmlns:a16="http://schemas.microsoft.com/office/drawing/2014/main" id="{9233F4DD-D016-40CC-AEC8-2F8E6B245916}"/>
                  </a:ext>
                </a:extLst>
              </p:cNvPr>
              <p:cNvSpPr>
                <a:spLocks/>
              </p:cNvSpPr>
              <p:nvPr/>
            </p:nvSpPr>
            <p:spPr bwMode="auto">
              <a:xfrm rot="-3223206">
                <a:off x="4885649" y="887650"/>
                <a:ext cx="206375" cy="239713"/>
              </a:xfrm>
              <a:custGeom>
                <a:avLst/>
                <a:gdLst>
                  <a:gd name="T0" fmla="*/ 2147483646 w 55"/>
                  <a:gd name="T1" fmla="*/ 2147483646 h 64"/>
                  <a:gd name="T2" fmla="*/ 2147483646 w 55"/>
                  <a:gd name="T3" fmla="*/ 2147483646 h 64"/>
                  <a:gd name="T4" fmla="*/ 2147483646 w 55"/>
                  <a:gd name="T5" fmla="*/ 2147483646 h 64"/>
                  <a:gd name="T6" fmla="*/ 2147483646 w 55"/>
                  <a:gd name="T7" fmla="*/ 2147483646 h 64"/>
                  <a:gd name="T8" fmla="*/ 2147483646 w 55"/>
                  <a:gd name="T9" fmla="*/ 214748364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solidFill>
                    <a:prstClr val="black"/>
                  </a:solidFill>
                </a:endParaRPr>
              </a:p>
            </p:txBody>
          </p:sp>
          <p:sp>
            <p:nvSpPr>
              <p:cNvPr id="12317" name="Freeform 139">
                <a:extLst>
                  <a:ext uri="{FF2B5EF4-FFF2-40B4-BE49-F238E27FC236}">
                    <a16:creationId xmlns="" xmlns:a16="http://schemas.microsoft.com/office/drawing/2014/main" id="{ABF2DB67-6FDE-4789-B20F-E1B6EE03B50A}"/>
                  </a:ext>
                </a:extLst>
              </p:cNvPr>
              <p:cNvSpPr>
                <a:spLocks/>
              </p:cNvSpPr>
              <p:nvPr/>
            </p:nvSpPr>
            <p:spPr bwMode="auto">
              <a:xfrm rot="-3223206">
                <a:off x="5222866" y="887650"/>
                <a:ext cx="206375" cy="239713"/>
              </a:xfrm>
              <a:custGeom>
                <a:avLst/>
                <a:gdLst>
                  <a:gd name="T0" fmla="*/ 2147483646 w 55"/>
                  <a:gd name="T1" fmla="*/ 2147483646 h 64"/>
                  <a:gd name="T2" fmla="*/ 2147483646 w 55"/>
                  <a:gd name="T3" fmla="*/ 2147483646 h 64"/>
                  <a:gd name="T4" fmla="*/ 2147483646 w 55"/>
                  <a:gd name="T5" fmla="*/ 2147483646 h 64"/>
                  <a:gd name="T6" fmla="*/ 2147483646 w 55"/>
                  <a:gd name="T7" fmla="*/ 2147483646 h 64"/>
                  <a:gd name="T8" fmla="*/ 2147483646 w 55"/>
                  <a:gd name="T9" fmla="*/ 214748364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solidFill>
                    <a:prstClr val="black"/>
                  </a:solidFill>
                </a:endParaRPr>
              </a:p>
            </p:txBody>
          </p:sp>
          <p:sp>
            <p:nvSpPr>
              <p:cNvPr id="12318" name="Freeform 139">
                <a:extLst>
                  <a:ext uri="{FF2B5EF4-FFF2-40B4-BE49-F238E27FC236}">
                    <a16:creationId xmlns="" xmlns:a16="http://schemas.microsoft.com/office/drawing/2014/main" id="{DB630F59-88EA-4FC2-A34A-516B4783F1AD}"/>
                  </a:ext>
                </a:extLst>
              </p:cNvPr>
              <p:cNvSpPr>
                <a:spLocks/>
              </p:cNvSpPr>
              <p:nvPr/>
            </p:nvSpPr>
            <p:spPr bwMode="auto">
              <a:xfrm rot="-3223206">
                <a:off x="5560083" y="887650"/>
                <a:ext cx="206375" cy="239713"/>
              </a:xfrm>
              <a:custGeom>
                <a:avLst/>
                <a:gdLst>
                  <a:gd name="T0" fmla="*/ 2147483646 w 55"/>
                  <a:gd name="T1" fmla="*/ 2147483646 h 64"/>
                  <a:gd name="T2" fmla="*/ 2147483646 w 55"/>
                  <a:gd name="T3" fmla="*/ 2147483646 h 64"/>
                  <a:gd name="T4" fmla="*/ 2147483646 w 55"/>
                  <a:gd name="T5" fmla="*/ 2147483646 h 64"/>
                  <a:gd name="T6" fmla="*/ 2147483646 w 55"/>
                  <a:gd name="T7" fmla="*/ 2147483646 h 64"/>
                  <a:gd name="T8" fmla="*/ 2147483646 w 55"/>
                  <a:gd name="T9" fmla="*/ 214748364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solidFill>
                    <a:prstClr val="black"/>
                  </a:solidFill>
                </a:endParaRPr>
              </a:p>
            </p:txBody>
          </p:sp>
          <p:sp>
            <p:nvSpPr>
              <p:cNvPr id="12319" name="Freeform 139">
                <a:extLst>
                  <a:ext uri="{FF2B5EF4-FFF2-40B4-BE49-F238E27FC236}">
                    <a16:creationId xmlns="" xmlns:a16="http://schemas.microsoft.com/office/drawing/2014/main" id="{978177CC-84A6-4B14-BD64-E47E6D76D953}"/>
                  </a:ext>
                </a:extLst>
              </p:cNvPr>
              <p:cNvSpPr>
                <a:spLocks/>
              </p:cNvSpPr>
              <p:nvPr/>
            </p:nvSpPr>
            <p:spPr bwMode="auto">
              <a:xfrm rot="-3223206">
                <a:off x="5897300" y="887650"/>
                <a:ext cx="206375" cy="239713"/>
              </a:xfrm>
              <a:custGeom>
                <a:avLst/>
                <a:gdLst>
                  <a:gd name="T0" fmla="*/ 2147483646 w 55"/>
                  <a:gd name="T1" fmla="*/ 2147483646 h 64"/>
                  <a:gd name="T2" fmla="*/ 2147483646 w 55"/>
                  <a:gd name="T3" fmla="*/ 2147483646 h 64"/>
                  <a:gd name="T4" fmla="*/ 2147483646 w 55"/>
                  <a:gd name="T5" fmla="*/ 2147483646 h 64"/>
                  <a:gd name="T6" fmla="*/ 2147483646 w 55"/>
                  <a:gd name="T7" fmla="*/ 2147483646 h 64"/>
                  <a:gd name="T8" fmla="*/ 2147483646 w 55"/>
                  <a:gd name="T9" fmla="*/ 214748364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solidFill>
                    <a:prstClr val="black"/>
                  </a:solidFill>
                </a:endParaRPr>
              </a:p>
            </p:txBody>
          </p:sp>
          <p:sp>
            <p:nvSpPr>
              <p:cNvPr id="12320" name="Freeform 139">
                <a:extLst>
                  <a:ext uri="{FF2B5EF4-FFF2-40B4-BE49-F238E27FC236}">
                    <a16:creationId xmlns="" xmlns:a16="http://schemas.microsoft.com/office/drawing/2014/main" id="{991B15B3-908E-4BBE-B269-A522012B87D9}"/>
                  </a:ext>
                </a:extLst>
              </p:cNvPr>
              <p:cNvSpPr>
                <a:spLocks/>
              </p:cNvSpPr>
              <p:nvPr/>
            </p:nvSpPr>
            <p:spPr bwMode="auto">
              <a:xfrm rot="-3223206">
                <a:off x="6234517" y="887650"/>
                <a:ext cx="206375" cy="239713"/>
              </a:xfrm>
              <a:custGeom>
                <a:avLst/>
                <a:gdLst>
                  <a:gd name="T0" fmla="*/ 2147483646 w 55"/>
                  <a:gd name="T1" fmla="*/ 2147483646 h 64"/>
                  <a:gd name="T2" fmla="*/ 2147483646 w 55"/>
                  <a:gd name="T3" fmla="*/ 2147483646 h 64"/>
                  <a:gd name="T4" fmla="*/ 2147483646 w 55"/>
                  <a:gd name="T5" fmla="*/ 2147483646 h 64"/>
                  <a:gd name="T6" fmla="*/ 2147483646 w 55"/>
                  <a:gd name="T7" fmla="*/ 2147483646 h 64"/>
                  <a:gd name="T8" fmla="*/ 2147483646 w 55"/>
                  <a:gd name="T9" fmla="*/ 214748364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solidFill>
                    <a:prstClr val="black"/>
                  </a:solidFill>
                </a:endParaRPr>
              </a:p>
            </p:txBody>
          </p:sp>
          <p:sp>
            <p:nvSpPr>
              <p:cNvPr id="12321" name="Freeform 139">
                <a:extLst>
                  <a:ext uri="{FF2B5EF4-FFF2-40B4-BE49-F238E27FC236}">
                    <a16:creationId xmlns="" xmlns:a16="http://schemas.microsoft.com/office/drawing/2014/main" id="{3E29C896-860D-4764-93DC-58AF5436A7A6}"/>
                  </a:ext>
                </a:extLst>
              </p:cNvPr>
              <p:cNvSpPr>
                <a:spLocks/>
              </p:cNvSpPr>
              <p:nvPr/>
            </p:nvSpPr>
            <p:spPr bwMode="auto">
              <a:xfrm rot="-3223206">
                <a:off x="6571734" y="887650"/>
                <a:ext cx="206375" cy="239713"/>
              </a:xfrm>
              <a:custGeom>
                <a:avLst/>
                <a:gdLst>
                  <a:gd name="T0" fmla="*/ 2147483646 w 55"/>
                  <a:gd name="T1" fmla="*/ 2147483646 h 64"/>
                  <a:gd name="T2" fmla="*/ 2147483646 w 55"/>
                  <a:gd name="T3" fmla="*/ 2147483646 h 64"/>
                  <a:gd name="T4" fmla="*/ 2147483646 w 55"/>
                  <a:gd name="T5" fmla="*/ 2147483646 h 64"/>
                  <a:gd name="T6" fmla="*/ 2147483646 w 55"/>
                  <a:gd name="T7" fmla="*/ 2147483646 h 64"/>
                  <a:gd name="T8" fmla="*/ 2147483646 w 55"/>
                  <a:gd name="T9" fmla="*/ 214748364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solidFill>
                    <a:prstClr val="black"/>
                  </a:solidFill>
                </a:endParaRPr>
              </a:p>
            </p:txBody>
          </p:sp>
          <p:sp>
            <p:nvSpPr>
              <p:cNvPr id="12322" name="Freeform 139">
                <a:extLst>
                  <a:ext uri="{FF2B5EF4-FFF2-40B4-BE49-F238E27FC236}">
                    <a16:creationId xmlns="" xmlns:a16="http://schemas.microsoft.com/office/drawing/2014/main" id="{59D897AC-8636-4CE1-A155-210748470955}"/>
                  </a:ext>
                </a:extLst>
              </p:cNvPr>
              <p:cNvSpPr>
                <a:spLocks/>
              </p:cNvSpPr>
              <p:nvPr/>
            </p:nvSpPr>
            <p:spPr bwMode="auto">
              <a:xfrm rot="-3223206">
                <a:off x="6908951" y="887650"/>
                <a:ext cx="206375" cy="239713"/>
              </a:xfrm>
              <a:custGeom>
                <a:avLst/>
                <a:gdLst>
                  <a:gd name="T0" fmla="*/ 2147483646 w 55"/>
                  <a:gd name="T1" fmla="*/ 2147483646 h 64"/>
                  <a:gd name="T2" fmla="*/ 2147483646 w 55"/>
                  <a:gd name="T3" fmla="*/ 2147483646 h 64"/>
                  <a:gd name="T4" fmla="*/ 2147483646 w 55"/>
                  <a:gd name="T5" fmla="*/ 2147483646 h 64"/>
                  <a:gd name="T6" fmla="*/ 2147483646 w 55"/>
                  <a:gd name="T7" fmla="*/ 2147483646 h 64"/>
                  <a:gd name="T8" fmla="*/ 2147483646 w 55"/>
                  <a:gd name="T9" fmla="*/ 214748364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solidFill>
                    <a:prstClr val="black"/>
                  </a:solidFill>
                </a:endParaRPr>
              </a:p>
            </p:txBody>
          </p:sp>
          <p:sp>
            <p:nvSpPr>
              <p:cNvPr id="12323" name="Freeform 139">
                <a:extLst>
                  <a:ext uri="{FF2B5EF4-FFF2-40B4-BE49-F238E27FC236}">
                    <a16:creationId xmlns="" xmlns:a16="http://schemas.microsoft.com/office/drawing/2014/main" id="{6610C8F4-A56F-4D95-B7A7-9A917C134C67}"/>
                  </a:ext>
                </a:extLst>
              </p:cNvPr>
              <p:cNvSpPr>
                <a:spLocks/>
              </p:cNvSpPr>
              <p:nvPr/>
            </p:nvSpPr>
            <p:spPr bwMode="auto">
              <a:xfrm rot="-3223206">
                <a:off x="7246168" y="887650"/>
                <a:ext cx="206375" cy="239713"/>
              </a:xfrm>
              <a:custGeom>
                <a:avLst/>
                <a:gdLst>
                  <a:gd name="T0" fmla="*/ 2147483646 w 55"/>
                  <a:gd name="T1" fmla="*/ 2147483646 h 64"/>
                  <a:gd name="T2" fmla="*/ 2147483646 w 55"/>
                  <a:gd name="T3" fmla="*/ 2147483646 h 64"/>
                  <a:gd name="T4" fmla="*/ 2147483646 w 55"/>
                  <a:gd name="T5" fmla="*/ 2147483646 h 64"/>
                  <a:gd name="T6" fmla="*/ 2147483646 w 55"/>
                  <a:gd name="T7" fmla="*/ 2147483646 h 64"/>
                  <a:gd name="T8" fmla="*/ 2147483646 w 55"/>
                  <a:gd name="T9" fmla="*/ 214748364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solidFill>
                    <a:prstClr val="black"/>
                  </a:solidFill>
                </a:endParaRPr>
              </a:p>
            </p:txBody>
          </p:sp>
          <p:sp>
            <p:nvSpPr>
              <p:cNvPr id="12324" name="Freeform 139">
                <a:extLst>
                  <a:ext uri="{FF2B5EF4-FFF2-40B4-BE49-F238E27FC236}">
                    <a16:creationId xmlns="" xmlns:a16="http://schemas.microsoft.com/office/drawing/2014/main" id="{86EBCF07-FE9E-4945-9C2E-FDB1195D2E37}"/>
                  </a:ext>
                </a:extLst>
              </p:cNvPr>
              <p:cNvSpPr>
                <a:spLocks/>
              </p:cNvSpPr>
              <p:nvPr/>
            </p:nvSpPr>
            <p:spPr bwMode="auto">
              <a:xfrm rot="-3223206">
                <a:off x="7583385" y="887650"/>
                <a:ext cx="206375" cy="239713"/>
              </a:xfrm>
              <a:custGeom>
                <a:avLst/>
                <a:gdLst>
                  <a:gd name="T0" fmla="*/ 2147483646 w 55"/>
                  <a:gd name="T1" fmla="*/ 2147483646 h 64"/>
                  <a:gd name="T2" fmla="*/ 2147483646 w 55"/>
                  <a:gd name="T3" fmla="*/ 2147483646 h 64"/>
                  <a:gd name="T4" fmla="*/ 2147483646 w 55"/>
                  <a:gd name="T5" fmla="*/ 2147483646 h 64"/>
                  <a:gd name="T6" fmla="*/ 2147483646 w 55"/>
                  <a:gd name="T7" fmla="*/ 2147483646 h 64"/>
                  <a:gd name="T8" fmla="*/ 2147483646 w 55"/>
                  <a:gd name="T9" fmla="*/ 214748364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solidFill>
                    <a:prstClr val="black"/>
                  </a:solidFill>
                </a:endParaRPr>
              </a:p>
            </p:txBody>
          </p:sp>
        </p:grpSp>
      </p:grpSp>
      <p:sp>
        <p:nvSpPr>
          <p:cNvPr id="100" name="文本框 99">
            <a:extLst>
              <a:ext uri="{FF2B5EF4-FFF2-40B4-BE49-F238E27FC236}">
                <a16:creationId xmlns="" xmlns:a16="http://schemas.microsoft.com/office/drawing/2014/main" id="{EADEF2F9-74F2-4CB0-A2BF-275104B9D9BA}"/>
              </a:ext>
            </a:extLst>
          </p:cNvPr>
          <p:cNvSpPr txBox="1">
            <a:spLocks noChangeArrowheads="1"/>
          </p:cNvSpPr>
          <p:nvPr/>
        </p:nvSpPr>
        <p:spPr bwMode="auto">
          <a:xfrm>
            <a:off x="4394200" y="6350"/>
            <a:ext cx="4929188"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120000"/>
              </a:lnSpc>
              <a:spcBef>
                <a:spcPct val="0"/>
              </a:spcBef>
              <a:buFontTx/>
              <a:buNone/>
            </a:pPr>
            <a:r>
              <a:rPr lang="en-US" altLang="zh-CN" sz="4800" b="1">
                <a:solidFill>
                  <a:srgbClr val="ED435C"/>
                </a:solidFill>
                <a:latin typeface="Times New Roman" panose="02020603050405020304" pitchFamily="18" charset="0"/>
                <a:ea typeface="字魂59号-创粗黑"/>
                <a:cs typeface="Times New Roman" panose="02020603050405020304" pitchFamily="18" charset="0"/>
              </a:rPr>
              <a:t>II/ GHI NHỚ</a:t>
            </a:r>
          </a:p>
        </p:txBody>
      </p:sp>
      <p:pic>
        <p:nvPicPr>
          <p:cNvPr id="101" name="图片 100">
            <a:extLst>
              <a:ext uri="{FF2B5EF4-FFF2-40B4-BE49-F238E27FC236}">
                <a16:creationId xmlns="" xmlns:a16="http://schemas.microsoft.com/office/drawing/2014/main" id="{B34FFAE2-FBF5-421B-8C3E-F39A4395B73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163764" y="1241426"/>
            <a:ext cx="7839075" cy="420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0" name="Picture 2" descr="A picture containing text, vector graphics, businesscard&#10;&#10;Description automatically generated">
            <a:extLst>
              <a:ext uri="{FF2B5EF4-FFF2-40B4-BE49-F238E27FC236}">
                <a16:creationId xmlns="" xmlns:a16="http://schemas.microsoft.com/office/drawing/2014/main" id="{217885B0-0A18-4182-A565-7BBE83A63DDB}"/>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666164" y="4449763"/>
            <a:ext cx="2014537" cy="268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11" name="Rectangle 1">
            <a:extLst>
              <a:ext uri="{FF2B5EF4-FFF2-40B4-BE49-F238E27FC236}">
                <a16:creationId xmlns="" xmlns:a16="http://schemas.microsoft.com/office/drawing/2014/main" id="{49AAC741-2DC6-4A8B-8733-452D8BE228F7}"/>
              </a:ext>
            </a:extLst>
          </p:cNvPr>
          <p:cNvSpPr>
            <a:spLocks noChangeArrowheads="1"/>
          </p:cNvSpPr>
          <p:nvPr/>
        </p:nvSpPr>
        <p:spPr bwMode="auto">
          <a:xfrm>
            <a:off x="3125788" y="1846264"/>
            <a:ext cx="6540500"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5400" b="1" dirty="0" err="1" smtClean="0">
                <a:solidFill>
                  <a:prstClr val="black"/>
                </a:solidFill>
                <a:latin typeface="Times New Roman" panose="02020603050405020304" pitchFamily="18" charset="0"/>
                <a:cs typeface="Times New Roman" panose="02020603050405020304" pitchFamily="18" charset="0"/>
              </a:rPr>
              <a:t>Động</a:t>
            </a:r>
            <a:r>
              <a:rPr lang="en-US" altLang="en-US" sz="5400" b="1" dirty="0" smtClean="0">
                <a:solidFill>
                  <a:prstClr val="black"/>
                </a:solidFill>
                <a:latin typeface="Times New Roman" panose="02020603050405020304" pitchFamily="18" charset="0"/>
                <a:cs typeface="Times New Roman" panose="02020603050405020304" pitchFamily="18" charset="0"/>
              </a:rPr>
              <a:t> </a:t>
            </a:r>
            <a:r>
              <a:rPr lang="en-US" altLang="en-US" sz="5400" b="1" dirty="0" err="1" smtClean="0">
                <a:solidFill>
                  <a:prstClr val="black"/>
                </a:solidFill>
                <a:latin typeface="Times New Roman" panose="02020603050405020304" pitchFamily="18" charset="0"/>
                <a:cs typeface="Times New Roman" panose="02020603050405020304" pitchFamily="18" charset="0"/>
              </a:rPr>
              <a:t>từ</a:t>
            </a:r>
            <a:r>
              <a:rPr lang="en-US" altLang="en-US" sz="5400" b="1" dirty="0" smtClean="0">
                <a:solidFill>
                  <a:prstClr val="black"/>
                </a:solidFill>
                <a:latin typeface="Times New Roman" panose="02020603050405020304" pitchFamily="18" charset="0"/>
                <a:cs typeface="Times New Roman" panose="02020603050405020304" pitchFamily="18" charset="0"/>
              </a:rPr>
              <a:t> </a:t>
            </a:r>
            <a:r>
              <a:rPr lang="en-US" altLang="en-US" sz="5400" b="1" dirty="0" err="1" smtClean="0">
                <a:solidFill>
                  <a:prstClr val="black"/>
                </a:solidFill>
                <a:latin typeface="Times New Roman" panose="02020603050405020304" pitchFamily="18" charset="0"/>
                <a:cs typeface="Times New Roman" panose="02020603050405020304" pitchFamily="18" charset="0"/>
              </a:rPr>
              <a:t>là</a:t>
            </a:r>
            <a:r>
              <a:rPr lang="en-US" altLang="en-US" sz="5400" b="1" dirty="0" smtClean="0">
                <a:solidFill>
                  <a:prstClr val="black"/>
                </a:solidFill>
                <a:latin typeface="Times New Roman" panose="02020603050405020304" pitchFamily="18" charset="0"/>
                <a:cs typeface="Times New Roman" panose="02020603050405020304" pitchFamily="18" charset="0"/>
              </a:rPr>
              <a:t> </a:t>
            </a:r>
            <a:r>
              <a:rPr lang="en-US" altLang="en-US" sz="5400" b="1" dirty="0" err="1" smtClean="0">
                <a:solidFill>
                  <a:prstClr val="black"/>
                </a:solidFill>
                <a:latin typeface="Times New Roman" panose="02020603050405020304" pitchFamily="18" charset="0"/>
                <a:cs typeface="Times New Roman" panose="02020603050405020304" pitchFamily="18" charset="0"/>
              </a:rPr>
              <a:t>những</a:t>
            </a:r>
            <a:r>
              <a:rPr lang="en-US" altLang="en-US" sz="5400" b="1" dirty="0" smtClean="0">
                <a:solidFill>
                  <a:prstClr val="black"/>
                </a:solidFill>
                <a:latin typeface="Times New Roman" panose="02020603050405020304" pitchFamily="18" charset="0"/>
                <a:cs typeface="Times New Roman" panose="02020603050405020304" pitchFamily="18" charset="0"/>
              </a:rPr>
              <a:t> </a:t>
            </a:r>
            <a:r>
              <a:rPr lang="en-US" altLang="en-US" sz="5400" b="1" dirty="0" err="1" smtClean="0">
                <a:solidFill>
                  <a:prstClr val="black"/>
                </a:solidFill>
                <a:latin typeface="Times New Roman" panose="02020603050405020304" pitchFamily="18" charset="0"/>
                <a:cs typeface="Times New Roman" panose="02020603050405020304" pitchFamily="18" charset="0"/>
              </a:rPr>
              <a:t>từ</a:t>
            </a:r>
            <a:r>
              <a:rPr lang="en-US" altLang="en-US" sz="5400" b="1" dirty="0" smtClean="0">
                <a:solidFill>
                  <a:prstClr val="black"/>
                </a:solidFill>
                <a:latin typeface="Times New Roman" panose="02020603050405020304" pitchFamily="18" charset="0"/>
                <a:cs typeface="Times New Roman" panose="02020603050405020304" pitchFamily="18" charset="0"/>
              </a:rPr>
              <a:t> </a:t>
            </a:r>
            <a:r>
              <a:rPr lang="en-US" altLang="en-US" sz="5400" b="1" dirty="0" err="1" smtClean="0">
                <a:solidFill>
                  <a:prstClr val="black"/>
                </a:solidFill>
                <a:latin typeface="Times New Roman" panose="02020603050405020304" pitchFamily="18" charset="0"/>
                <a:cs typeface="Times New Roman" panose="02020603050405020304" pitchFamily="18" charset="0"/>
              </a:rPr>
              <a:t>chỉ</a:t>
            </a:r>
            <a:r>
              <a:rPr lang="en-US" altLang="en-US" sz="5400" b="1" dirty="0" smtClean="0">
                <a:solidFill>
                  <a:prstClr val="black"/>
                </a:solidFill>
                <a:latin typeface="Times New Roman" panose="02020603050405020304" pitchFamily="18" charset="0"/>
                <a:cs typeface="Times New Roman" panose="02020603050405020304" pitchFamily="18" charset="0"/>
              </a:rPr>
              <a:t> </a:t>
            </a:r>
            <a:r>
              <a:rPr lang="en-US" altLang="en-US" sz="5400" b="1" dirty="0" err="1" smtClean="0">
                <a:solidFill>
                  <a:srgbClr val="FF0000"/>
                </a:solidFill>
                <a:latin typeface="Times New Roman" panose="02020603050405020304" pitchFamily="18" charset="0"/>
                <a:cs typeface="Times New Roman" panose="02020603050405020304" pitchFamily="18" charset="0"/>
              </a:rPr>
              <a:t>hoạt</a:t>
            </a:r>
            <a:r>
              <a:rPr lang="en-US" altLang="en-US" sz="5400" b="1" dirty="0" smtClean="0">
                <a:solidFill>
                  <a:srgbClr val="FF0000"/>
                </a:solidFill>
                <a:latin typeface="Times New Roman" panose="02020603050405020304" pitchFamily="18" charset="0"/>
                <a:cs typeface="Times New Roman" panose="02020603050405020304" pitchFamily="18" charset="0"/>
              </a:rPr>
              <a:t> </a:t>
            </a:r>
            <a:r>
              <a:rPr lang="en-US" altLang="en-US" sz="5400" b="1" dirty="0" err="1" smtClean="0">
                <a:solidFill>
                  <a:srgbClr val="FF0000"/>
                </a:solidFill>
                <a:latin typeface="Times New Roman" panose="02020603050405020304" pitchFamily="18" charset="0"/>
                <a:cs typeface="Times New Roman" panose="02020603050405020304" pitchFamily="18" charset="0"/>
              </a:rPr>
              <a:t>động</a:t>
            </a:r>
            <a:r>
              <a:rPr lang="en-US" altLang="en-US" sz="5400" b="1" dirty="0" smtClean="0">
                <a:solidFill>
                  <a:srgbClr val="FF0000"/>
                </a:solidFill>
                <a:latin typeface="Times New Roman" panose="02020603050405020304" pitchFamily="18" charset="0"/>
                <a:cs typeface="Times New Roman" panose="02020603050405020304" pitchFamily="18" charset="0"/>
              </a:rPr>
              <a:t>, </a:t>
            </a:r>
            <a:r>
              <a:rPr lang="en-US" altLang="en-US" sz="5400" b="1" dirty="0" err="1" smtClean="0">
                <a:solidFill>
                  <a:srgbClr val="FF0000"/>
                </a:solidFill>
                <a:latin typeface="Times New Roman" panose="02020603050405020304" pitchFamily="18" charset="0"/>
                <a:cs typeface="Times New Roman" panose="02020603050405020304" pitchFamily="18" charset="0"/>
              </a:rPr>
              <a:t>trạng</a:t>
            </a:r>
            <a:r>
              <a:rPr lang="en-US" altLang="en-US" sz="5400" b="1" dirty="0" smtClean="0">
                <a:solidFill>
                  <a:srgbClr val="FF0000"/>
                </a:solidFill>
                <a:latin typeface="Times New Roman" panose="02020603050405020304" pitchFamily="18" charset="0"/>
                <a:cs typeface="Times New Roman" panose="02020603050405020304" pitchFamily="18" charset="0"/>
              </a:rPr>
              <a:t> </a:t>
            </a:r>
            <a:r>
              <a:rPr lang="en-US" altLang="en-US" sz="5400" b="1" dirty="0" err="1" smtClean="0">
                <a:solidFill>
                  <a:srgbClr val="FF0000"/>
                </a:solidFill>
                <a:latin typeface="Times New Roman" panose="02020603050405020304" pitchFamily="18" charset="0"/>
                <a:cs typeface="Times New Roman" panose="02020603050405020304" pitchFamily="18" charset="0"/>
              </a:rPr>
              <a:t>thái</a:t>
            </a:r>
            <a:r>
              <a:rPr lang="en-US" altLang="en-US" sz="5400" b="1" dirty="0" smtClean="0">
                <a:solidFill>
                  <a:srgbClr val="FF0000"/>
                </a:solidFill>
                <a:latin typeface="Times New Roman" panose="02020603050405020304" pitchFamily="18" charset="0"/>
                <a:cs typeface="Times New Roman" panose="02020603050405020304" pitchFamily="18" charset="0"/>
              </a:rPr>
              <a:t> </a:t>
            </a:r>
            <a:r>
              <a:rPr lang="en-US" altLang="en-US" sz="5400" b="1" dirty="0" err="1" smtClean="0">
                <a:solidFill>
                  <a:prstClr val="black"/>
                </a:solidFill>
                <a:latin typeface="Times New Roman" panose="02020603050405020304" pitchFamily="18" charset="0"/>
                <a:cs typeface="Times New Roman" panose="02020603050405020304" pitchFamily="18" charset="0"/>
              </a:rPr>
              <a:t>của</a:t>
            </a:r>
            <a:r>
              <a:rPr lang="en-US" altLang="en-US" sz="5400" b="1" dirty="0" smtClean="0">
                <a:solidFill>
                  <a:prstClr val="black"/>
                </a:solidFill>
                <a:latin typeface="Times New Roman" panose="02020603050405020304" pitchFamily="18" charset="0"/>
                <a:cs typeface="Times New Roman" panose="02020603050405020304" pitchFamily="18" charset="0"/>
              </a:rPr>
              <a:t> </a:t>
            </a:r>
            <a:r>
              <a:rPr lang="en-US" altLang="en-US" sz="5400" b="1" dirty="0" err="1" smtClean="0">
                <a:solidFill>
                  <a:prstClr val="black"/>
                </a:solidFill>
                <a:latin typeface="Times New Roman" panose="02020603050405020304" pitchFamily="18" charset="0"/>
                <a:cs typeface="Times New Roman" panose="02020603050405020304" pitchFamily="18" charset="0"/>
              </a:rPr>
              <a:t>sự</a:t>
            </a:r>
            <a:r>
              <a:rPr lang="en-US" altLang="en-US" sz="5400" b="1" dirty="0" smtClean="0">
                <a:solidFill>
                  <a:prstClr val="black"/>
                </a:solidFill>
                <a:latin typeface="Times New Roman" panose="02020603050405020304" pitchFamily="18" charset="0"/>
                <a:cs typeface="Times New Roman" panose="02020603050405020304" pitchFamily="18" charset="0"/>
              </a:rPr>
              <a:t> </a:t>
            </a:r>
            <a:r>
              <a:rPr lang="en-US" altLang="en-US" sz="5400" b="1" dirty="0" err="1" smtClean="0">
                <a:solidFill>
                  <a:prstClr val="black"/>
                </a:solidFill>
                <a:latin typeface="Times New Roman" panose="02020603050405020304" pitchFamily="18" charset="0"/>
                <a:cs typeface="Times New Roman" panose="02020603050405020304" pitchFamily="18" charset="0"/>
              </a:rPr>
              <a:t>vật</a:t>
            </a:r>
            <a:endParaRPr lang="en-US" altLang="en-US" sz="5400" dirty="0">
              <a:solidFill>
                <a:prstClr val="black"/>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29630647"/>
      </p:ext>
    </p:extLst>
  </p:cSld>
  <p:clrMapOvr>
    <a:masterClrMapping/>
  </p:clrMapOvr>
  <p:transition spd="slow" advTm="23578">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9"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0-#ppt_w/2"/>
                                          </p:val>
                                        </p:tav>
                                        <p:tav tm="100000">
                                          <p:val>
                                            <p:strVal val="#ppt_x"/>
                                          </p:val>
                                        </p:tav>
                                      </p:tavLst>
                                    </p:anim>
                                    <p:anim calcmode="lin" valueType="num">
                                      <p:cBhvr additive="base">
                                        <p:cTn id="12" dur="10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1000" fill="hold"/>
                                        <p:tgtEl>
                                          <p:spTgt spid="16"/>
                                        </p:tgtEl>
                                        <p:attrNameLst>
                                          <p:attrName>ppt_x</p:attrName>
                                        </p:attrNameLst>
                                      </p:cBhvr>
                                      <p:tavLst>
                                        <p:tav tm="0">
                                          <p:val>
                                            <p:strVal val="#ppt_x"/>
                                          </p:val>
                                        </p:tav>
                                        <p:tav tm="100000">
                                          <p:val>
                                            <p:strVal val="#ppt_x"/>
                                          </p:val>
                                        </p:tav>
                                      </p:tavLst>
                                    </p:anim>
                                    <p:anim calcmode="lin" valueType="num">
                                      <p:cBhvr additive="base">
                                        <p:cTn id="16" dur="1000" fill="hold"/>
                                        <p:tgtEl>
                                          <p:spTgt spid="16"/>
                                        </p:tgtEl>
                                        <p:attrNameLst>
                                          <p:attrName>ppt_y</p:attrName>
                                        </p:attrNameLst>
                                      </p:cBhvr>
                                      <p:tavLst>
                                        <p:tav tm="0">
                                          <p:val>
                                            <p:strVal val="0-#ppt_h/2"/>
                                          </p:val>
                                        </p:tav>
                                        <p:tav tm="100000">
                                          <p:val>
                                            <p:strVal val="#ppt_y"/>
                                          </p:val>
                                        </p:tav>
                                      </p:tavLst>
                                    </p:anim>
                                  </p:childTnLst>
                                </p:cTn>
                              </p:par>
                              <p:par>
                                <p:cTn id="17" presetID="2" presetClass="entr" presetSubtype="12"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1000" fill="hold"/>
                                        <p:tgtEl>
                                          <p:spTgt spid="19"/>
                                        </p:tgtEl>
                                        <p:attrNameLst>
                                          <p:attrName>ppt_x</p:attrName>
                                        </p:attrNameLst>
                                      </p:cBhvr>
                                      <p:tavLst>
                                        <p:tav tm="0">
                                          <p:val>
                                            <p:strVal val="0-#ppt_w/2"/>
                                          </p:val>
                                        </p:tav>
                                        <p:tav tm="100000">
                                          <p:val>
                                            <p:strVal val="#ppt_x"/>
                                          </p:val>
                                        </p:tav>
                                      </p:tavLst>
                                    </p:anim>
                                    <p:anim calcmode="lin" valueType="num">
                                      <p:cBhvr additive="base">
                                        <p:cTn id="20" dur="1000" fill="hold"/>
                                        <p:tgtEl>
                                          <p:spTgt spid="19"/>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3"/>
                                        </p:tgtEl>
                                        <p:attrNameLst>
                                          <p:attrName>style.visibility</p:attrName>
                                        </p:attrNameLst>
                                      </p:cBhvr>
                                      <p:to>
                                        <p:strVal val="visible"/>
                                      </p:to>
                                    </p:set>
                                    <p:anim calcmode="lin" valueType="num">
                                      <p:cBhvr additive="base">
                                        <p:cTn id="23" dur="1000" fill="hold"/>
                                        <p:tgtEl>
                                          <p:spTgt spid="23"/>
                                        </p:tgtEl>
                                        <p:attrNameLst>
                                          <p:attrName>ppt_x</p:attrName>
                                        </p:attrNameLst>
                                      </p:cBhvr>
                                      <p:tavLst>
                                        <p:tav tm="0">
                                          <p:val>
                                            <p:strVal val="#ppt_x"/>
                                          </p:val>
                                        </p:tav>
                                        <p:tav tm="100000">
                                          <p:val>
                                            <p:strVal val="#ppt_x"/>
                                          </p:val>
                                        </p:tav>
                                      </p:tavLst>
                                    </p:anim>
                                    <p:anim calcmode="lin" valueType="num">
                                      <p:cBhvr additive="base">
                                        <p:cTn id="24" dur="1000" fill="hold"/>
                                        <p:tgtEl>
                                          <p:spTgt spid="23"/>
                                        </p:tgtEl>
                                        <p:attrNameLst>
                                          <p:attrName>ppt_y</p:attrName>
                                        </p:attrNameLst>
                                      </p:cBhvr>
                                      <p:tavLst>
                                        <p:tav tm="0">
                                          <p:val>
                                            <p:strVal val="1+#ppt_h/2"/>
                                          </p:val>
                                        </p:tav>
                                        <p:tav tm="100000">
                                          <p:val>
                                            <p:strVal val="#ppt_y"/>
                                          </p:val>
                                        </p:tav>
                                      </p:tavLst>
                                    </p:anim>
                                  </p:childTnLst>
                                </p:cTn>
                              </p:par>
                              <p:par>
                                <p:cTn id="25" presetID="2" presetClass="entr" presetSubtype="1" fill="hold" nodeType="withEffect">
                                  <p:stCondLst>
                                    <p:cond delay="0"/>
                                  </p:stCondLst>
                                  <p:childTnLst>
                                    <p:set>
                                      <p:cBhvr>
                                        <p:cTn id="26" dur="1" fill="hold">
                                          <p:stCondLst>
                                            <p:cond delay="0"/>
                                          </p:stCondLst>
                                        </p:cTn>
                                        <p:tgtEl>
                                          <p:spTgt spid="36"/>
                                        </p:tgtEl>
                                        <p:attrNameLst>
                                          <p:attrName>style.visibility</p:attrName>
                                        </p:attrNameLst>
                                      </p:cBhvr>
                                      <p:to>
                                        <p:strVal val="visible"/>
                                      </p:to>
                                    </p:set>
                                    <p:anim calcmode="lin" valueType="num">
                                      <p:cBhvr additive="base">
                                        <p:cTn id="27" dur="1000" fill="hold"/>
                                        <p:tgtEl>
                                          <p:spTgt spid="36"/>
                                        </p:tgtEl>
                                        <p:attrNameLst>
                                          <p:attrName>ppt_x</p:attrName>
                                        </p:attrNameLst>
                                      </p:cBhvr>
                                      <p:tavLst>
                                        <p:tav tm="0">
                                          <p:val>
                                            <p:strVal val="#ppt_x"/>
                                          </p:val>
                                        </p:tav>
                                        <p:tav tm="100000">
                                          <p:val>
                                            <p:strVal val="#ppt_x"/>
                                          </p:val>
                                        </p:tav>
                                      </p:tavLst>
                                    </p:anim>
                                    <p:anim calcmode="lin" valueType="num">
                                      <p:cBhvr additive="base">
                                        <p:cTn id="28" dur="1000" fill="hold"/>
                                        <p:tgtEl>
                                          <p:spTgt spid="36"/>
                                        </p:tgtEl>
                                        <p:attrNameLst>
                                          <p:attrName>ppt_y</p:attrName>
                                        </p:attrNameLst>
                                      </p:cBhvr>
                                      <p:tavLst>
                                        <p:tav tm="0">
                                          <p:val>
                                            <p:strVal val="0-#ppt_h/2"/>
                                          </p:val>
                                        </p:tav>
                                        <p:tav tm="100000">
                                          <p:val>
                                            <p:strVal val="#ppt_y"/>
                                          </p:val>
                                        </p:tav>
                                      </p:tavLst>
                                    </p:anim>
                                  </p:childTnLst>
                                </p:cTn>
                              </p:par>
                              <p:par>
                                <p:cTn id="29" presetID="2" presetClass="entr" presetSubtype="2" fill="hold" nodeType="with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additive="base">
                                        <p:cTn id="31" dur="1000" fill="hold"/>
                                        <p:tgtEl>
                                          <p:spTgt spid="37"/>
                                        </p:tgtEl>
                                        <p:attrNameLst>
                                          <p:attrName>ppt_x</p:attrName>
                                        </p:attrNameLst>
                                      </p:cBhvr>
                                      <p:tavLst>
                                        <p:tav tm="0">
                                          <p:val>
                                            <p:strVal val="1+#ppt_w/2"/>
                                          </p:val>
                                        </p:tav>
                                        <p:tav tm="100000">
                                          <p:val>
                                            <p:strVal val="#ppt_x"/>
                                          </p:val>
                                        </p:tav>
                                      </p:tavLst>
                                    </p:anim>
                                    <p:anim calcmode="lin" valueType="num">
                                      <p:cBhvr additive="base">
                                        <p:cTn id="32" dur="1000" fill="hold"/>
                                        <p:tgtEl>
                                          <p:spTgt spid="37"/>
                                        </p:tgtEl>
                                        <p:attrNameLst>
                                          <p:attrName>ppt_y</p:attrName>
                                        </p:attrNameLst>
                                      </p:cBhvr>
                                      <p:tavLst>
                                        <p:tav tm="0">
                                          <p:val>
                                            <p:strVal val="#ppt_y"/>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48"/>
                                        </p:tgtEl>
                                        <p:attrNameLst>
                                          <p:attrName>style.visibility</p:attrName>
                                        </p:attrNameLst>
                                      </p:cBhvr>
                                      <p:to>
                                        <p:strVal val="visible"/>
                                      </p:to>
                                    </p:set>
                                    <p:anim calcmode="lin" valueType="num">
                                      <p:cBhvr additive="base">
                                        <p:cTn id="35" dur="1000" fill="hold"/>
                                        <p:tgtEl>
                                          <p:spTgt spid="48"/>
                                        </p:tgtEl>
                                        <p:attrNameLst>
                                          <p:attrName>ppt_x</p:attrName>
                                        </p:attrNameLst>
                                      </p:cBhvr>
                                      <p:tavLst>
                                        <p:tav tm="0">
                                          <p:val>
                                            <p:strVal val="#ppt_x"/>
                                          </p:val>
                                        </p:tav>
                                        <p:tav tm="100000">
                                          <p:val>
                                            <p:strVal val="#ppt_x"/>
                                          </p:val>
                                        </p:tav>
                                      </p:tavLst>
                                    </p:anim>
                                    <p:anim calcmode="lin" valueType="num">
                                      <p:cBhvr additive="base">
                                        <p:cTn id="36" dur="1000" fill="hold"/>
                                        <p:tgtEl>
                                          <p:spTgt spid="48"/>
                                        </p:tgtEl>
                                        <p:attrNameLst>
                                          <p:attrName>ppt_y</p:attrName>
                                        </p:attrNameLst>
                                      </p:cBhvr>
                                      <p:tavLst>
                                        <p:tav tm="0">
                                          <p:val>
                                            <p:strVal val="1+#ppt_h/2"/>
                                          </p:val>
                                        </p:tav>
                                        <p:tav tm="100000">
                                          <p:val>
                                            <p:strVal val="#ppt_y"/>
                                          </p:val>
                                        </p:tav>
                                      </p:tavLst>
                                    </p:anim>
                                  </p:childTnLst>
                                </p:cTn>
                              </p:par>
                              <p:par>
                                <p:cTn id="37" presetID="2" presetClass="entr" presetSubtype="9" fill="hold" nodeType="withEffect">
                                  <p:stCondLst>
                                    <p:cond delay="0"/>
                                  </p:stCondLst>
                                  <p:childTnLst>
                                    <p:set>
                                      <p:cBhvr>
                                        <p:cTn id="38" dur="1" fill="hold">
                                          <p:stCondLst>
                                            <p:cond delay="0"/>
                                          </p:stCondLst>
                                        </p:cTn>
                                        <p:tgtEl>
                                          <p:spTgt spid="51"/>
                                        </p:tgtEl>
                                        <p:attrNameLst>
                                          <p:attrName>style.visibility</p:attrName>
                                        </p:attrNameLst>
                                      </p:cBhvr>
                                      <p:to>
                                        <p:strVal val="visible"/>
                                      </p:to>
                                    </p:set>
                                    <p:anim calcmode="lin" valueType="num">
                                      <p:cBhvr additive="base">
                                        <p:cTn id="39" dur="1000" fill="hold"/>
                                        <p:tgtEl>
                                          <p:spTgt spid="51"/>
                                        </p:tgtEl>
                                        <p:attrNameLst>
                                          <p:attrName>ppt_x</p:attrName>
                                        </p:attrNameLst>
                                      </p:cBhvr>
                                      <p:tavLst>
                                        <p:tav tm="0">
                                          <p:val>
                                            <p:strVal val="0-#ppt_w/2"/>
                                          </p:val>
                                        </p:tav>
                                        <p:tav tm="100000">
                                          <p:val>
                                            <p:strVal val="#ppt_x"/>
                                          </p:val>
                                        </p:tav>
                                      </p:tavLst>
                                    </p:anim>
                                    <p:anim calcmode="lin" valueType="num">
                                      <p:cBhvr additive="base">
                                        <p:cTn id="40" dur="1000" fill="hold"/>
                                        <p:tgtEl>
                                          <p:spTgt spid="51"/>
                                        </p:tgtEl>
                                        <p:attrNameLst>
                                          <p:attrName>ppt_y</p:attrName>
                                        </p:attrNameLst>
                                      </p:cBhvr>
                                      <p:tavLst>
                                        <p:tav tm="0">
                                          <p:val>
                                            <p:strVal val="0-#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1000" fill="hold"/>
                                        <p:tgtEl>
                                          <p:spTgt spid="54"/>
                                        </p:tgtEl>
                                        <p:attrNameLst>
                                          <p:attrName>ppt_x</p:attrName>
                                        </p:attrNameLst>
                                      </p:cBhvr>
                                      <p:tavLst>
                                        <p:tav tm="0">
                                          <p:val>
                                            <p:strVal val="#ppt_x"/>
                                          </p:val>
                                        </p:tav>
                                        <p:tav tm="100000">
                                          <p:val>
                                            <p:strVal val="#ppt_x"/>
                                          </p:val>
                                        </p:tav>
                                      </p:tavLst>
                                    </p:anim>
                                    <p:anim calcmode="lin" valueType="num">
                                      <p:cBhvr additive="base">
                                        <p:cTn id="44" dur="1000" fill="hold"/>
                                        <p:tgtEl>
                                          <p:spTgt spid="54"/>
                                        </p:tgtEl>
                                        <p:attrNameLst>
                                          <p:attrName>ppt_y</p:attrName>
                                        </p:attrNameLst>
                                      </p:cBhvr>
                                      <p:tavLst>
                                        <p:tav tm="0">
                                          <p:val>
                                            <p:strVal val="1+#ppt_h/2"/>
                                          </p:val>
                                        </p:tav>
                                        <p:tav tm="100000">
                                          <p:val>
                                            <p:strVal val="#ppt_y"/>
                                          </p:val>
                                        </p:tav>
                                      </p:tavLst>
                                    </p:anim>
                                  </p:childTnLst>
                                </p:cTn>
                              </p:par>
                              <p:par>
                                <p:cTn id="45" presetID="2" presetClass="entr" presetSubtype="2" fill="hold" nodeType="with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1000" fill="hold"/>
                                        <p:tgtEl>
                                          <p:spTgt spid="62"/>
                                        </p:tgtEl>
                                        <p:attrNameLst>
                                          <p:attrName>ppt_x</p:attrName>
                                        </p:attrNameLst>
                                      </p:cBhvr>
                                      <p:tavLst>
                                        <p:tav tm="0">
                                          <p:val>
                                            <p:strVal val="1+#ppt_w/2"/>
                                          </p:val>
                                        </p:tav>
                                        <p:tav tm="100000">
                                          <p:val>
                                            <p:strVal val="#ppt_x"/>
                                          </p:val>
                                        </p:tav>
                                      </p:tavLst>
                                    </p:anim>
                                    <p:anim calcmode="lin" valueType="num">
                                      <p:cBhvr additive="base">
                                        <p:cTn id="48" dur="1000" fill="hold"/>
                                        <p:tgtEl>
                                          <p:spTgt spid="62"/>
                                        </p:tgtEl>
                                        <p:attrNameLst>
                                          <p:attrName>ppt_y</p:attrName>
                                        </p:attrNameLst>
                                      </p:cBhvr>
                                      <p:tavLst>
                                        <p:tav tm="0">
                                          <p:val>
                                            <p:strVal val="#ppt_y"/>
                                          </p:val>
                                        </p:tav>
                                        <p:tav tm="100000">
                                          <p:val>
                                            <p:strVal val="#ppt_y"/>
                                          </p:val>
                                        </p:tav>
                                      </p:tavLst>
                                    </p:anim>
                                  </p:childTnLst>
                                </p:cTn>
                              </p:par>
                              <p:par>
                                <p:cTn id="49" presetID="2" presetClass="entr" presetSubtype="6" fill="hold" nodeType="withEffect">
                                  <p:stCondLst>
                                    <p:cond delay="0"/>
                                  </p:stCondLst>
                                  <p:childTnLst>
                                    <p:set>
                                      <p:cBhvr>
                                        <p:cTn id="50" dur="1" fill="hold">
                                          <p:stCondLst>
                                            <p:cond delay="0"/>
                                          </p:stCondLst>
                                        </p:cTn>
                                        <p:tgtEl>
                                          <p:spTgt spid="63"/>
                                        </p:tgtEl>
                                        <p:attrNameLst>
                                          <p:attrName>style.visibility</p:attrName>
                                        </p:attrNameLst>
                                      </p:cBhvr>
                                      <p:to>
                                        <p:strVal val="visible"/>
                                      </p:to>
                                    </p:set>
                                    <p:anim calcmode="lin" valueType="num">
                                      <p:cBhvr additive="base">
                                        <p:cTn id="51" dur="1000" fill="hold"/>
                                        <p:tgtEl>
                                          <p:spTgt spid="63"/>
                                        </p:tgtEl>
                                        <p:attrNameLst>
                                          <p:attrName>ppt_x</p:attrName>
                                        </p:attrNameLst>
                                      </p:cBhvr>
                                      <p:tavLst>
                                        <p:tav tm="0">
                                          <p:val>
                                            <p:strVal val="1+#ppt_w/2"/>
                                          </p:val>
                                        </p:tav>
                                        <p:tav tm="100000">
                                          <p:val>
                                            <p:strVal val="#ppt_x"/>
                                          </p:val>
                                        </p:tav>
                                      </p:tavLst>
                                    </p:anim>
                                    <p:anim calcmode="lin" valueType="num">
                                      <p:cBhvr additive="base">
                                        <p:cTn id="52" dur="1000" fill="hold"/>
                                        <p:tgtEl>
                                          <p:spTgt spid="63"/>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70"/>
                                        </p:tgtEl>
                                        <p:attrNameLst>
                                          <p:attrName>style.visibility</p:attrName>
                                        </p:attrNameLst>
                                      </p:cBhvr>
                                      <p:to>
                                        <p:strVal val="visible"/>
                                      </p:to>
                                    </p:set>
                                    <p:anim calcmode="lin" valueType="num">
                                      <p:cBhvr additive="base">
                                        <p:cTn id="55" dur="1000" fill="hold"/>
                                        <p:tgtEl>
                                          <p:spTgt spid="70"/>
                                        </p:tgtEl>
                                        <p:attrNameLst>
                                          <p:attrName>ppt_x</p:attrName>
                                        </p:attrNameLst>
                                      </p:cBhvr>
                                      <p:tavLst>
                                        <p:tav tm="0">
                                          <p:val>
                                            <p:strVal val="#ppt_x"/>
                                          </p:val>
                                        </p:tav>
                                        <p:tav tm="100000">
                                          <p:val>
                                            <p:strVal val="#ppt_x"/>
                                          </p:val>
                                        </p:tav>
                                      </p:tavLst>
                                    </p:anim>
                                    <p:anim calcmode="lin" valueType="num">
                                      <p:cBhvr additive="base">
                                        <p:cTn id="56" dur="1000" fill="hold"/>
                                        <p:tgtEl>
                                          <p:spTgt spid="70"/>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71"/>
                                        </p:tgtEl>
                                        <p:attrNameLst>
                                          <p:attrName>style.visibility</p:attrName>
                                        </p:attrNameLst>
                                      </p:cBhvr>
                                      <p:to>
                                        <p:strVal val="visible"/>
                                      </p:to>
                                    </p:set>
                                    <p:anim calcmode="lin" valueType="num">
                                      <p:cBhvr additive="base">
                                        <p:cTn id="59" dur="1000" fill="hold"/>
                                        <p:tgtEl>
                                          <p:spTgt spid="71"/>
                                        </p:tgtEl>
                                        <p:attrNameLst>
                                          <p:attrName>ppt_x</p:attrName>
                                        </p:attrNameLst>
                                      </p:cBhvr>
                                      <p:tavLst>
                                        <p:tav tm="0">
                                          <p:val>
                                            <p:strVal val="#ppt_x"/>
                                          </p:val>
                                        </p:tav>
                                        <p:tav tm="100000">
                                          <p:val>
                                            <p:strVal val="#ppt_x"/>
                                          </p:val>
                                        </p:tav>
                                      </p:tavLst>
                                    </p:anim>
                                    <p:anim calcmode="lin" valueType="num">
                                      <p:cBhvr additive="base">
                                        <p:cTn id="60" dur="1000" fill="hold"/>
                                        <p:tgtEl>
                                          <p:spTgt spid="71"/>
                                        </p:tgtEl>
                                        <p:attrNameLst>
                                          <p:attrName>ppt_y</p:attrName>
                                        </p:attrNameLst>
                                      </p:cBhvr>
                                      <p:tavLst>
                                        <p:tav tm="0">
                                          <p:val>
                                            <p:strVal val="1+#ppt_h/2"/>
                                          </p:val>
                                        </p:tav>
                                        <p:tav tm="100000">
                                          <p:val>
                                            <p:strVal val="#ppt_y"/>
                                          </p:val>
                                        </p:tav>
                                      </p:tavLst>
                                    </p:anim>
                                  </p:childTnLst>
                                </p:cTn>
                              </p:par>
                              <p:par>
                                <p:cTn id="61" presetID="2" presetClass="entr" presetSubtype="3" fill="hold" nodeType="withEffect">
                                  <p:stCondLst>
                                    <p:cond delay="0"/>
                                  </p:stCondLst>
                                  <p:childTnLst>
                                    <p:set>
                                      <p:cBhvr>
                                        <p:cTn id="62" dur="1" fill="hold">
                                          <p:stCondLst>
                                            <p:cond delay="0"/>
                                          </p:stCondLst>
                                        </p:cTn>
                                        <p:tgtEl>
                                          <p:spTgt spid="72"/>
                                        </p:tgtEl>
                                        <p:attrNameLst>
                                          <p:attrName>style.visibility</p:attrName>
                                        </p:attrNameLst>
                                      </p:cBhvr>
                                      <p:to>
                                        <p:strVal val="visible"/>
                                      </p:to>
                                    </p:set>
                                    <p:anim calcmode="lin" valueType="num">
                                      <p:cBhvr additive="base">
                                        <p:cTn id="63" dur="1000" fill="hold"/>
                                        <p:tgtEl>
                                          <p:spTgt spid="72"/>
                                        </p:tgtEl>
                                        <p:attrNameLst>
                                          <p:attrName>ppt_x</p:attrName>
                                        </p:attrNameLst>
                                      </p:cBhvr>
                                      <p:tavLst>
                                        <p:tav tm="0">
                                          <p:val>
                                            <p:strVal val="1+#ppt_w/2"/>
                                          </p:val>
                                        </p:tav>
                                        <p:tav tm="100000">
                                          <p:val>
                                            <p:strVal val="#ppt_x"/>
                                          </p:val>
                                        </p:tav>
                                      </p:tavLst>
                                    </p:anim>
                                    <p:anim calcmode="lin" valueType="num">
                                      <p:cBhvr additive="base">
                                        <p:cTn id="64" dur="1000" fill="hold"/>
                                        <p:tgtEl>
                                          <p:spTgt spid="72"/>
                                        </p:tgtEl>
                                        <p:attrNameLst>
                                          <p:attrName>ppt_y</p:attrName>
                                        </p:attrNameLst>
                                      </p:cBhvr>
                                      <p:tavLst>
                                        <p:tav tm="0">
                                          <p:val>
                                            <p:strVal val="0-#ppt_h/2"/>
                                          </p:val>
                                        </p:tav>
                                        <p:tav tm="100000">
                                          <p:val>
                                            <p:strVal val="#ppt_y"/>
                                          </p:val>
                                        </p:tav>
                                      </p:tavLst>
                                    </p:anim>
                                  </p:childTnLst>
                                </p:cTn>
                              </p:par>
                              <p:par>
                                <p:cTn id="65" presetID="2" presetClass="entr" presetSubtype="8" fill="hold" nodeType="withEffect">
                                  <p:stCondLst>
                                    <p:cond delay="0"/>
                                  </p:stCondLst>
                                  <p:childTnLst>
                                    <p:set>
                                      <p:cBhvr>
                                        <p:cTn id="66" dur="1" fill="hold">
                                          <p:stCondLst>
                                            <p:cond delay="0"/>
                                          </p:stCondLst>
                                        </p:cTn>
                                        <p:tgtEl>
                                          <p:spTgt spid="76"/>
                                        </p:tgtEl>
                                        <p:attrNameLst>
                                          <p:attrName>style.visibility</p:attrName>
                                        </p:attrNameLst>
                                      </p:cBhvr>
                                      <p:to>
                                        <p:strVal val="visible"/>
                                      </p:to>
                                    </p:set>
                                    <p:anim calcmode="lin" valueType="num">
                                      <p:cBhvr additive="base">
                                        <p:cTn id="67" dur="1000" fill="hold"/>
                                        <p:tgtEl>
                                          <p:spTgt spid="76"/>
                                        </p:tgtEl>
                                        <p:attrNameLst>
                                          <p:attrName>ppt_x</p:attrName>
                                        </p:attrNameLst>
                                      </p:cBhvr>
                                      <p:tavLst>
                                        <p:tav tm="0">
                                          <p:val>
                                            <p:strVal val="0-#ppt_w/2"/>
                                          </p:val>
                                        </p:tav>
                                        <p:tav tm="100000">
                                          <p:val>
                                            <p:strVal val="#ppt_x"/>
                                          </p:val>
                                        </p:tav>
                                      </p:tavLst>
                                    </p:anim>
                                    <p:anim calcmode="lin" valueType="num">
                                      <p:cBhvr additive="base">
                                        <p:cTn id="68" dur="1000" fill="hold"/>
                                        <p:tgtEl>
                                          <p:spTgt spid="76"/>
                                        </p:tgtEl>
                                        <p:attrNameLst>
                                          <p:attrName>ppt_y</p:attrName>
                                        </p:attrNameLst>
                                      </p:cBhvr>
                                      <p:tavLst>
                                        <p:tav tm="0">
                                          <p:val>
                                            <p:strVal val="#ppt_y"/>
                                          </p:val>
                                        </p:tav>
                                        <p:tav tm="100000">
                                          <p:val>
                                            <p:strVal val="#ppt_y"/>
                                          </p:val>
                                        </p:tav>
                                      </p:tavLst>
                                    </p:anim>
                                  </p:childTnLst>
                                </p:cTn>
                              </p:par>
                              <p:par>
                                <p:cTn id="69" presetID="31" presetClass="entr" presetSubtype="0" fill="hold" nodeType="withEffect">
                                  <p:stCondLst>
                                    <p:cond delay="0"/>
                                  </p:stCondLst>
                                  <p:childTnLst>
                                    <p:set>
                                      <p:cBhvr>
                                        <p:cTn id="70" dur="1" fill="hold">
                                          <p:stCondLst>
                                            <p:cond delay="0"/>
                                          </p:stCondLst>
                                        </p:cTn>
                                        <p:tgtEl>
                                          <p:spTgt spid="4"/>
                                        </p:tgtEl>
                                        <p:attrNameLst>
                                          <p:attrName>style.visibility</p:attrName>
                                        </p:attrNameLst>
                                      </p:cBhvr>
                                      <p:to>
                                        <p:strVal val="visible"/>
                                      </p:to>
                                    </p:set>
                                    <p:anim calcmode="lin" valueType="num">
                                      <p:cBhvr>
                                        <p:cTn id="71" dur="1000" fill="hold"/>
                                        <p:tgtEl>
                                          <p:spTgt spid="4"/>
                                        </p:tgtEl>
                                        <p:attrNameLst>
                                          <p:attrName>ppt_w</p:attrName>
                                        </p:attrNameLst>
                                      </p:cBhvr>
                                      <p:tavLst>
                                        <p:tav tm="0">
                                          <p:val>
                                            <p:fltVal val="0"/>
                                          </p:val>
                                        </p:tav>
                                        <p:tav tm="100000">
                                          <p:val>
                                            <p:strVal val="#ppt_w"/>
                                          </p:val>
                                        </p:tav>
                                      </p:tavLst>
                                    </p:anim>
                                    <p:anim calcmode="lin" valueType="num">
                                      <p:cBhvr>
                                        <p:cTn id="72" dur="1000" fill="hold"/>
                                        <p:tgtEl>
                                          <p:spTgt spid="4"/>
                                        </p:tgtEl>
                                        <p:attrNameLst>
                                          <p:attrName>ppt_h</p:attrName>
                                        </p:attrNameLst>
                                      </p:cBhvr>
                                      <p:tavLst>
                                        <p:tav tm="0">
                                          <p:val>
                                            <p:fltVal val="0"/>
                                          </p:val>
                                        </p:tav>
                                        <p:tav tm="100000">
                                          <p:val>
                                            <p:strVal val="#ppt_h"/>
                                          </p:val>
                                        </p:tav>
                                      </p:tavLst>
                                    </p:anim>
                                    <p:anim calcmode="lin" valueType="num">
                                      <p:cBhvr>
                                        <p:cTn id="73" dur="1000" fill="hold"/>
                                        <p:tgtEl>
                                          <p:spTgt spid="4"/>
                                        </p:tgtEl>
                                        <p:attrNameLst>
                                          <p:attrName>style.rotation</p:attrName>
                                        </p:attrNameLst>
                                      </p:cBhvr>
                                      <p:tavLst>
                                        <p:tav tm="0">
                                          <p:val>
                                            <p:fltVal val="90"/>
                                          </p:val>
                                        </p:tav>
                                        <p:tav tm="100000">
                                          <p:val>
                                            <p:fltVal val="0"/>
                                          </p:val>
                                        </p:tav>
                                      </p:tavLst>
                                    </p:anim>
                                    <p:animEffect transition="in" filter="fade">
                                      <p:cBhvr>
                                        <p:cTn id="74" dur="1000"/>
                                        <p:tgtEl>
                                          <p:spTgt spid="4"/>
                                        </p:tgtEl>
                                      </p:cBhvr>
                                    </p:animEffect>
                                  </p:childTnLst>
                                </p:cTn>
                              </p:par>
                              <p:par>
                                <p:cTn id="75" presetID="31" presetClass="entr" presetSubtype="0" fill="hold" nodeType="withEffect">
                                  <p:stCondLst>
                                    <p:cond delay="0"/>
                                  </p:stCondLst>
                                  <p:childTnLst>
                                    <p:set>
                                      <p:cBhvr>
                                        <p:cTn id="76" dur="1" fill="hold">
                                          <p:stCondLst>
                                            <p:cond delay="0"/>
                                          </p:stCondLst>
                                        </p:cTn>
                                        <p:tgtEl>
                                          <p:spTgt spid="8"/>
                                        </p:tgtEl>
                                        <p:attrNameLst>
                                          <p:attrName>style.visibility</p:attrName>
                                        </p:attrNameLst>
                                      </p:cBhvr>
                                      <p:to>
                                        <p:strVal val="visible"/>
                                      </p:to>
                                    </p:set>
                                    <p:anim calcmode="lin" valueType="num">
                                      <p:cBhvr>
                                        <p:cTn id="77" dur="1000" fill="hold"/>
                                        <p:tgtEl>
                                          <p:spTgt spid="8"/>
                                        </p:tgtEl>
                                        <p:attrNameLst>
                                          <p:attrName>ppt_w</p:attrName>
                                        </p:attrNameLst>
                                      </p:cBhvr>
                                      <p:tavLst>
                                        <p:tav tm="0">
                                          <p:val>
                                            <p:fltVal val="0"/>
                                          </p:val>
                                        </p:tav>
                                        <p:tav tm="100000">
                                          <p:val>
                                            <p:strVal val="#ppt_w"/>
                                          </p:val>
                                        </p:tav>
                                      </p:tavLst>
                                    </p:anim>
                                    <p:anim calcmode="lin" valueType="num">
                                      <p:cBhvr>
                                        <p:cTn id="78" dur="1000" fill="hold"/>
                                        <p:tgtEl>
                                          <p:spTgt spid="8"/>
                                        </p:tgtEl>
                                        <p:attrNameLst>
                                          <p:attrName>ppt_h</p:attrName>
                                        </p:attrNameLst>
                                      </p:cBhvr>
                                      <p:tavLst>
                                        <p:tav tm="0">
                                          <p:val>
                                            <p:fltVal val="0"/>
                                          </p:val>
                                        </p:tav>
                                        <p:tav tm="100000">
                                          <p:val>
                                            <p:strVal val="#ppt_h"/>
                                          </p:val>
                                        </p:tav>
                                      </p:tavLst>
                                    </p:anim>
                                    <p:anim calcmode="lin" valueType="num">
                                      <p:cBhvr>
                                        <p:cTn id="79" dur="1000" fill="hold"/>
                                        <p:tgtEl>
                                          <p:spTgt spid="8"/>
                                        </p:tgtEl>
                                        <p:attrNameLst>
                                          <p:attrName>style.rotation</p:attrName>
                                        </p:attrNameLst>
                                      </p:cBhvr>
                                      <p:tavLst>
                                        <p:tav tm="0">
                                          <p:val>
                                            <p:fltVal val="90"/>
                                          </p:val>
                                        </p:tav>
                                        <p:tav tm="100000">
                                          <p:val>
                                            <p:fltVal val="0"/>
                                          </p:val>
                                        </p:tav>
                                      </p:tavLst>
                                    </p:anim>
                                    <p:animEffect transition="in" filter="fade">
                                      <p:cBhvr>
                                        <p:cTn id="80" dur="1000"/>
                                        <p:tgtEl>
                                          <p:spTgt spid="8"/>
                                        </p:tgtEl>
                                      </p:cBhvr>
                                    </p:animEffect>
                                  </p:childTnLst>
                                </p:cTn>
                              </p:par>
                              <p:par>
                                <p:cTn id="81" presetID="31" presetClass="entr" presetSubtype="0" fill="hold" nodeType="with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1000" fill="hold"/>
                                        <p:tgtEl>
                                          <p:spTgt spid="16"/>
                                        </p:tgtEl>
                                        <p:attrNameLst>
                                          <p:attrName>ppt_w</p:attrName>
                                        </p:attrNameLst>
                                      </p:cBhvr>
                                      <p:tavLst>
                                        <p:tav tm="0">
                                          <p:val>
                                            <p:fltVal val="0"/>
                                          </p:val>
                                        </p:tav>
                                        <p:tav tm="100000">
                                          <p:val>
                                            <p:strVal val="#ppt_w"/>
                                          </p:val>
                                        </p:tav>
                                      </p:tavLst>
                                    </p:anim>
                                    <p:anim calcmode="lin" valueType="num">
                                      <p:cBhvr>
                                        <p:cTn id="84" dur="1000" fill="hold"/>
                                        <p:tgtEl>
                                          <p:spTgt spid="16"/>
                                        </p:tgtEl>
                                        <p:attrNameLst>
                                          <p:attrName>ppt_h</p:attrName>
                                        </p:attrNameLst>
                                      </p:cBhvr>
                                      <p:tavLst>
                                        <p:tav tm="0">
                                          <p:val>
                                            <p:fltVal val="0"/>
                                          </p:val>
                                        </p:tav>
                                        <p:tav tm="100000">
                                          <p:val>
                                            <p:strVal val="#ppt_h"/>
                                          </p:val>
                                        </p:tav>
                                      </p:tavLst>
                                    </p:anim>
                                    <p:anim calcmode="lin" valueType="num">
                                      <p:cBhvr>
                                        <p:cTn id="85" dur="1000" fill="hold"/>
                                        <p:tgtEl>
                                          <p:spTgt spid="16"/>
                                        </p:tgtEl>
                                        <p:attrNameLst>
                                          <p:attrName>style.rotation</p:attrName>
                                        </p:attrNameLst>
                                      </p:cBhvr>
                                      <p:tavLst>
                                        <p:tav tm="0">
                                          <p:val>
                                            <p:fltVal val="90"/>
                                          </p:val>
                                        </p:tav>
                                        <p:tav tm="100000">
                                          <p:val>
                                            <p:fltVal val="0"/>
                                          </p:val>
                                        </p:tav>
                                      </p:tavLst>
                                    </p:anim>
                                    <p:animEffect transition="in" filter="fade">
                                      <p:cBhvr>
                                        <p:cTn id="86" dur="1000"/>
                                        <p:tgtEl>
                                          <p:spTgt spid="16"/>
                                        </p:tgtEl>
                                      </p:cBhvr>
                                    </p:animEffect>
                                  </p:childTnLst>
                                </p:cTn>
                              </p:par>
                              <p:par>
                                <p:cTn id="87" presetID="31" presetClass="entr" presetSubtype="0" fill="hold" nodeType="with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1000" fill="hold"/>
                                        <p:tgtEl>
                                          <p:spTgt spid="19"/>
                                        </p:tgtEl>
                                        <p:attrNameLst>
                                          <p:attrName>ppt_w</p:attrName>
                                        </p:attrNameLst>
                                      </p:cBhvr>
                                      <p:tavLst>
                                        <p:tav tm="0">
                                          <p:val>
                                            <p:fltVal val="0"/>
                                          </p:val>
                                        </p:tav>
                                        <p:tav tm="100000">
                                          <p:val>
                                            <p:strVal val="#ppt_w"/>
                                          </p:val>
                                        </p:tav>
                                      </p:tavLst>
                                    </p:anim>
                                    <p:anim calcmode="lin" valueType="num">
                                      <p:cBhvr>
                                        <p:cTn id="90" dur="1000" fill="hold"/>
                                        <p:tgtEl>
                                          <p:spTgt spid="19"/>
                                        </p:tgtEl>
                                        <p:attrNameLst>
                                          <p:attrName>ppt_h</p:attrName>
                                        </p:attrNameLst>
                                      </p:cBhvr>
                                      <p:tavLst>
                                        <p:tav tm="0">
                                          <p:val>
                                            <p:fltVal val="0"/>
                                          </p:val>
                                        </p:tav>
                                        <p:tav tm="100000">
                                          <p:val>
                                            <p:strVal val="#ppt_h"/>
                                          </p:val>
                                        </p:tav>
                                      </p:tavLst>
                                    </p:anim>
                                    <p:anim calcmode="lin" valueType="num">
                                      <p:cBhvr>
                                        <p:cTn id="91" dur="1000" fill="hold"/>
                                        <p:tgtEl>
                                          <p:spTgt spid="19"/>
                                        </p:tgtEl>
                                        <p:attrNameLst>
                                          <p:attrName>style.rotation</p:attrName>
                                        </p:attrNameLst>
                                      </p:cBhvr>
                                      <p:tavLst>
                                        <p:tav tm="0">
                                          <p:val>
                                            <p:fltVal val="90"/>
                                          </p:val>
                                        </p:tav>
                                        <p:tav tm="100000">
                                          <p:val>
                                            <p:fltVal val="0"/>
                                          </p:val>
                                        </p:tav>
                                      </p:tavLst>
                                    </p:anim>
                                    <p:animEffect transition="in" filter="fade">
                                      <p:cBhvr>
                                        <p:cTn id="92" dur="1000"/>
                                        <p:tgtEl>
                                          <p:spTgt spid="19"/>
                                        </p:tgtEl>
                                      </p:cBhvr>
                                    </p:animEffect>
                                  </p:childTnLst>
                                </p:cTn>
                              </p:par>
                              <p:par>
                                <p:cTn id="93" presetID="31" presetClass="entr" presetSubtype="0" fill="hold" nodeType="withEffect">
                                  <p:stCondLst>
                                    <p:cond delay="0"/>
                                  </p:stCondLst>
                                  <p:childTnLst>
                                    <p:set>
                                      <p:cBhvr>
                                        <p:cTn id="94" dur="1" fill="hold">
                                          <p:stCondLst>
                                            <p:cond delay="0"/>
                                          </p:stCondLst>
                                        </p:cTn>
                                        <p:tgtEl>
                                          <p:spTgt spid="23"/>
                                        </p:tgtEl>
                                        <p:attrNameLst>
                                          <p:attrName>style.visibility</p:attrName>
                                        </p:attrNameLst>
                                      </p:cBhvr>
                                      <p:to>
                                        <p:strVal val="visible"/>
                                      </p:to>
                                    </p:set>
                                    <p:anim calcmode="lin" valueType="num">
                                      <p:cBhvr>
                                        <p:cTn id="95" dur="1000" fill="hold"/>
                                        <p:tgtEl>
                                          <p:spTgt spid="23"/>
                                        </p:tgtEl>
                                        <p:attrNameLst>
                                          <p:attrName>ppt_w</p:attrName>
                                        </p:attrNameLst>
                                      </p:cBhvr>
                                      <p:tavLst>
                                        <p:tav tm="0">
                                          <p:val>
                                            <p:fltVal val="0"/>
                                          </p:val>
                                        </p:tav>
                                        <p:tav tm="100000">
                                          <p:val>
                                            <p:strVal val="#ppt_w"/>
                                          </p:val>
                                        </p:tav>
                                      </p:tavLst>
                                    </p:anim>
                                    <p:anim calcmode="lin" valueType="num">
                                      <p:cBhvr>
                                        <p:cTn id="96" dur="1000" fill="hold"/>
                                        <p:tgtEl>
                                          <p:spTgt spid="23"/>
                                        </p:tgtEl>
                                        <p:attrNameLst>
                                          <p:attrName>ppt_h</p:attrName>
                                        </p:attrNameLst>
                                      </p:cBhvr>
                                      <p:tavLst>
                                        <p:tav tm="0">
                                          <p:val>
                                            <p:fltVal val="0"/>
                                          </p:val>
                                        </p:tav>
                                        <p:tav tm="100000">
                                          <p:val>
                                            <p:strVal val="#ppt_h"/>
                                          </p:val>
                                        </p:tav>
                                      </p:tavLst>
                                    </p:anim>
                                    <p:anim calcmode="lin" valueType="num">
                                      <p:cBhvr>
                                        <p:cTn id="97" dur="1000" fill="hold"/>
                                        <p:tgtEl>
                                          <p:spTgt spid="23"/>
                                        </p:tgtEl>
                                        <p:attrNameLst>
                                          <p:attrName>style.rotation</p:attrName>
                                        </p:attrNameLst>
                                      </p:cBhvr>
                                      <p:tavLst>
                                        <p:tav tm="0">
                                          <p:val>
                                            <p:fltVal val="90"/>
                                          </p:val>
                                        </p:tav>
                                        <p:tav tm="100000">
                                          <p:val>
                                            <p:fltVal val="0"/>
                                          </p:val>
                                        </p:tav>
                                      </p:tavLst>
                                    </p:anim>
                                    <p:animEffect transition="in" filter="fade">
                                      <p:cBhvr>
                                        <p:cTn id="98" dur="1000"/>
                                        <p:tgtEl>
                                          <p:spTgt spid="23"/>
                                        </p:tgtEl>
                                      </p:cBhvr>
                                    </p:animEffect>
                                  </p:childTnLst>
                                </p:cTn>
                              </p:par>
                              <p:par>
                                <p:cTn id="99" presetID="31" presetClass="entr" presetSubtype="0" fill="hold" nodeType="with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p:cTn id="101" dur="1000" fill="hold"/>
                                        <p:tgtEl>
                                          <p:spTgt spid="36"/>
                                        </p:tgtEl>
                                        <p:attrNameLst>
                                          <p:attrName>ppt_w</p:attrName>
                                        </p:attrNameLst>
                                      </p:cBhvr>
                                      <p:tavLst>
                                        <p:tav tm="0">
                                          <p:val>
                                            <p:fltVal val="0"/>
                                          </p:val>
                                        </p:tav>
                                        <p:tav tm="100000">
                                          <p:val>
                                            <p:strVal val="#ppt_w"/>
                                          </p:val>
                                        </p:tav>
                                      </p:tavLst>
                                    </p:anim>
                                    <p:anim calcmode="lin" valueType="num">
                                      <p:cBhvr>
                                        <p:cTn id="102" dur="1000" fill="hold"/>
                                        <p:tgtEl>
                                          <p:spTgt spid="36"/>
                                        </p:tgtEl>
                                        <p:attrNameLst>
                                          <p:attrName>ppt_h</p:attrName>
                                        </p:attrNameLst>
                                      </p:cBhvr>
                                      <p:tavLst>
                                        <p:tav tm="0">
                                          <p:val>
                                            <p:fltVal val="0"/>
                                          </p:val>
                                        </p:tav>
                                        <p:tav tm="100000">
                                          <p:val>
                                            <p:strVal val="#ppt_h"/>
                                          </p:val>
                                        </p:tav>
                                      </p:tavLst>
                                    </p:anim>
                                    <p:anim calcmode="lin" valueType="num">
                                      <p:cBhvr>
                                        <p:cTn id="103" dur="1000" fill="hold"/>
                                        <p:tgtEl>
                                          <p:spTgt spid="36"/>
                                        </p:tgtEl>
                                        <p:attrNameLst>
                                          <p:attrName>style.rotation</p:attrName>
                                        </p:attrNameLst>
                                      </p:cBhvr>
                                      <p:tavLst>
                                        <p:tav tm="0">
                                          <p:val>
                                            <p:fltVal val="90"/>
                                          </p:val>
                                        </p:tav>
                                        <p:tav tm="100000">
                                          <p:val>
                                            <p:fltVal val="0"/>
                                          </p:val>
                                        </p:tav>
                                      </p:tavLst>
                                    </p:anim>
                                    <p:animEffect transition="in" filter="fade">
                                      <p:cBhvr>
                                        <p:cTn id="104" dur="1000"/>
                                        <p:tgtEl>
                                          <p:spTgt spid="36"/>
                                        </p:tgtEl>
                                      </p:cBhvr>
                                    </p:animEffect>
                                  </p:childTnLst>
                                </p:cTn>
                              </p:par>
                              <p:par>
                                <p:cTn id="105" presetID="31" presetClass="entr" presetSubtype="0" fill="hold" nodeType="with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p:cTn id="107" dur="1000" fill="hold"/>
                                        <p:tgtEl>
                                          <p:spTgt spid="37"/>
                                        </p:tgtEl>
                                        <p:attrNameLst>
                                          <p:attrName>ppt_w</p:attrName>
                                        </p:attrNameLst>
                                      </p:cBhvr>
                                      <p:tavLst>
                                        <p:tav tm="0">
                                          <p:val>
                                            <p:fltVal val="0"/>
                                          </p:val>
                                        </p:tav>
                                        <p:tav tm="100000">
                                          <p:val>
                                            <p:strVal val="#ppt_w"/>
                                          </p:val>
                                        </p:tav>
                                      </p:tavLst>
                                    </p:anim>
                                    <p:anim calcmode="lin" valueType="num">
                                      <p:cBhvr>
                                        <p:cTn id="108" dur="1000" fill="hold"/>
                                        <p:tgtEl>
                                          <p:spTgt spid="37"/>
                                        </p:tgtEl>
                                        <p:attrNameLst>
                                          <p:attrName>ppt_h</p:attrName>
                                        </p:attrNameLst>
                                      </p:cBhvr>
                                      <p:tavLst>
                                        <p:tav tm="0">
                                          <p:val>
                                            <p:fltVal val="0"/>
                                          </p:val>
                                        </p:tav>
                                        <p:tav tm="100000">
                                          <p:val>
                                            <p:strVal val="#ppt_h"/>
                                          </p:val>
                                        </p:tav>
                                      </p:tavLst>
                                    </p:anim>
                                    <p:anim calcmode="lin" valueType="num">
                                      <p:cBhvr>
                                        <p:cTn id="109" dur="1000" fill="hold"/>
                                        <p:tgtEl>
                                          <p:spTgt spid="37"/>
                                        </p:tgtEl>
                                        <p:attrNameLst>
                                          <p:attrName>style.rotation</p:attrName>
                                        </p:attrNameLst>
                                      </p:cBhvr>
                                      <p:tavLst>
                                        <p:tav tm="0">
                                          <p:val>
                                            <p:fltVal val="90"/>
                                          </p:val>
                                        </p:tav>
                                        <p:tav tm="100000">
                                          <p:val>
                                            <p:fltVal val="0"/>
                                          </p:val>
                                        </p:tav>
                                      </p:tavLst>
                                    </p:anim>
                                    <p:animEffect transition="in" filter="fade">
                                      <p:cBhvr>
                                        <p:cTn id="110" dur="1000"/>
                                        <p:tgtEl>
                                          <p:spTgt spid="37"/>
                                        </p:tgtEl>
                                      </p:cBhvr>
                                    </p:animEffect>
                                  </p:childTnLst>
                                </p:cTn>
                              </p:par>
                              <p:par>
                                <p:cTn id="111" presetID="31" presetClass="entr" presetSubtype="0" fill="hold" nodeType="withEffect">
                                  <p:stCondLst>
                                    <p:cond delay="0"/>
                                  </p:stCondLst>
                                  <p:childTnLst>
                                    <p:set>
                                      <p:cBhvr>
                                        <p:cTn id="112" dur="1" fill="hold">
                                          <p:stCondLst>
                                            <p:cond delay="0"/>
                                          </p:stCondLst>
                                        </p:cTn>
                                        <p:tgtEl>
                                          <p:spTgt spid="48"/>
                                        </p:tgtEl>
                                        <p:attrNameLst>
                                          <p:attrName>style.visibility</p:attrName>
                                        </p:attrNameLst>
                                      </p:cBhvr>
                                      <p:to>
                                        <p:strVal val="visible"/>
                                      </p:to>
                                    </p:set>
                                    <p:anim calcmode="lin" valueType="num">
                                      <p:cBhvr>
                                        <p:cTn id="113" dur="1000" fill="hold"/>
                                        <p:tgtEl>
                                          <p:spTgt spid="48"/>
                                        </p:tgtEl>
                                        <p:attrNameLst>
                                          <p:attrName>ppt_w</p:attrName>
                                        </p:attrNameLst>
                                      </p:cBhvr>
                                      <p:tavLst>
                                        <p:tav tm="0">
                                          <p:val>
                                            <p:fltVal val="0"/>
                                          </p:val>
                                        </p:tav>
                                        <p:tav tm="100000">
                                          <p:val>
                                            <p:strVal val="#ppt_w"/>
                                          </p:val>
                                        </p:tav>
                                      </p:tavLst>
                                    </p:anim>
                                    <p:anim calcmode="lin" valueType="num">
                                      <p:cBhvr>
                                        <p:cTn id="114" dur="1000" fill="hold"/>
                                        <p:tgtEl>
                                          <p:spTgt spid="48"/>
                                        </p:tgtEl>
                                        <p:attrNameLst>
                                          <p:attrName>ppt_h</p:attrName>
                                        </p:attrNameLst>
                                      </p:cBhvr>
                                      <p:tavLst>
                                        <p:tav tm="0">
                                          <p:val>
                                            <p:fltVal val="0"/>
                                          </p:val>
                                        </p:tav>
                                        <p:tav tm="100000">
                                          <p:val>
                                            <p:strVal val="#ppt_h"/>
                                          </p:val>
                                        </p:tav>
                                      </p:tavLst>
                                    </p:anim>
                                    <p:anim calcmode="lin" valueType="num">
                                      <p:cBhvr>
                                        <p:cTn id="115" dur="1000" fill="hold"/>
                                        <p:tgtEl>
                                          <p:spTgt spid="48"/>
                                        </p:tgtEl>
                                        <p:attrNameLst>
                                          <p:attrName>style.rotation</p:attrName>
                                        </p:attrNameLst>
                                      </p:cBhvr>
                                      <p:tavLst>
                                        <p:tav tm="0">
                                          <p:val>
                                            <p:fltVal val="90"/>
                                          </p:val>
                                        </p:tav>
                                        <p:tav tm="100000">
                                          <p:val>
                                            <p:fltVal val="0"/>
                                          </p:val>
                                        </p:tav>
                                      </p:tavLst>
                                    </p:anim>
                                    <p:animEffect transition="in" filter="fade">
                                      <p:cBhvr>
                                        <p:cTn id="116" dur="1000"/>
                                        <p:tgtEl>
                                          <p:spTgt spid="48"/>
                                        </p:tgtEl>
                                      </p:cBhvr>
                                    </p:animEffect>
                                  </p:childTnLst>
                                </p:cTn>
                              </p:par>
                              <p:par>
                                <p:cTn id="117" presetID="31" presetClass="entr" presetSubtype="0" fill="hold" nodeType="withEffect">
                                  <p:stCondLst>
                                    <p:cond delay="0"/>
                                  </p:stCondLst>
                                  <p:childTnLst>
                                    <p:set>
                                      <p:cBhvr>
                                        <p:cTn id="118" dur="1" fill="hold">
                                          <p:stCondLst>
                                            <p:cond delay="0"/>
                                          </p:stCondLst>
                                        </p:cTn>
                                        <p:tgtEl>
                                          <p:spTgt spid="51"/>
                                        </p:tgtEl>
                                        <p:attrNameLst>
                                          <p:attrName>style.visibility</p:attrName>
                                        </p:attrNameLst>
                                      </p:cBhvr>
                                      <p:to>
                                        <p:strVal val="visible"/>
                                      </p:to>
                                    </p:set>
                                    <p:anim calcmode="lin" valueType="num">
                                      <p:cBhvr>
                                        <p:cTn id="119" dur="1000" fill="hold"/>
                                        <p:tgtEl>
                                          <p:spTgt spid="51"/>
                                        </p:tgtEl>
                                        <p:attrNameLst>
                                          <p:attrName>ppt_w</p:attrName>
                                        </p:attrNameLst>
                                      </p:cBhvr>
                                      <p:tavLst>
                                        <p:tav tm="0">
                                          <p:val>
                                            <p:fltVal val="0"/>
                                          </p:val>
                                        </p:tav>
                                        <p:tav tm="100000">
                                          <p:val>
                                            <p:strVal val="#ppt_w"/>
                                          </p:val>
                                        </p:tav>
                                      </p:tavLst>
                                    </p:anim>
                                    <p:anim calcmode="lin" valueType="num">
                                      <p:cBhvr>
                                        <p:cTn id="120" dur="1000" fill="hold"/>
                                        <p:tgtEl>
                                          <p:spTgt spid="51"/>
                                        </p:tgtEl>
                                        <p:attrNameLst>
                                          <p:attrName>ppt_h</p:attrName>
                                        </p:attrNameLst>
                                      </p:cBhvr>
                                      <p:tavLst>
                                        <p:tav tm="0">
                                          <p:val>
                                            <p:fltVal val="0"/>
                                          </p:val>
                                        </p:tav>
                                        <p:tav tm="100000">
                                          <p:val>
                                            <p:strVal val="#ppt_h"/>
                                          </p:val>
                                        </p:tav>
                                      </p:tavLst>
                                    </p:anim>
                                    <p:anim calcmode="lin" valueType="num">
                                      <p:cBhvr>
                                        <p:cTn id="121" dur="1000" fill="hold"/>
                                        <p:tgtEl>
                                          <p:spTgt spid="51"/>
                                        </p:tgtEl>
                                        <p:attrNameLst>
                                          <p:attrName>style.rotation</p:attrName>
                                        </p:attrNameLst>
                                      </p:cBhvr>
                                      <p:tavLst>
                                        <p:tav tm="0">
                                          <p:val>
                                            <p:fltVal val="90"/>
                                          </p:val>
                                        </p:tav>
                                        <p:tav tm="100000">
                                          <p:val>
                                            <p:fltVal val="0"/>
                                          </p:val>
                                        </p:tav>
                                      </p:tavLst>
                                    </p:anim>
                                    <p:animEffect transition="in" filter="fade">
                                      <p:cBhvr>
                                        <p:cTn id="122" dur="1000"/>
                                        <p:tgtEl>
                                          <p:spTgt spid="51"/>
                                        </p:tgtEl>
                                      </p:cBhvr>
                                    </p:animEffect>
                                  </p:childTnLst>
                                </p:cTn>
                              </p:par>
                              <p:par>
                                <p:cTn id="123" presetID="31" presetClass="entr" presetSubtype="0" fill="hold" nodeType="withEffect">
                                  <p:stCondLst>
                                    <p:cond delay="0"/>
                                  </p:stCondLst>
                                  <p:childTnLst>
                                    <p:set>
                                      <p:cBhvr>
                                        <p:cTn id="124" dur="1" fill="hold">
                                          <p:stCondLst>
                                            <p:cond delay="0"/>
                                          </p:stCondLst>
                                        </p:cTn>
                                        <p:tgtEl>
                                          <p:spTgt spid="54"/>
                                        </p:tgtEl>
                                        <p:attrNameLst>
                                          <p:attrName>style.visibility</p:attrName>
                                        </p:attrNameLst>
                                      </p:cBhvr>
                                      <p:to>
                                        <p:strVal val="visible"/>
                                      </p:to>
                                    </p:set>
                                    <p:anim calcmode="lin" valueType="num">
                                      <p:cBhvr>
                                        <p:cTn id="125" dur="1000" fill="hold"/>
                                        <p:tgtEl>
                                          <p:spTgt spid="54"/>
                                        </p:tgtEl>
                                        <p:attrNameLst>
                                          <p:attrName>ppt_w</p:attrName>
                                        </p:attrNameLst>
                                      </p:cBhvr>
                                      <p:tavLst>
                                        <p:tav tm="0">
                                          <p:val>
                                            <p:fltVal val="0"/>
                                          </p:val>
                                        </p:tav>
                                        <p:tav tm="100000">
                                          <p:val>
                                            <p:strVal val="#ppt_w"/>
                                          </p:val>
                                        </p:tav>
                                      </p:tavLst>
                                    </p:anim>
                                    <p:anim calcmode="lin" valueType="num">
                                      <p:cBhvr>
                                        <p:cTn id="126" dur="1000" fill="hold"/>
                                        <p:tgtEl>
                                          <p:spTgt spid="54"/>
                                        </p:tgtEl>
                                        <p:attrNameLst>
                                          <p:attrName>ppt_h</p:attrName>
                                        </p:attrNameLst>
                                      </p:cBhvr>
                                      <p:tavLst>
                                        <p:tav tm="0">
                                          <p:val>
                                            <p:fltVal val="0"/>
                                          </p:val>
                                        </p:tav>
                                        <p:tav tm="100000">
                                          <p:val>
                                            <p:strVal val="#ppt_h"/>
                                          </p:val>
                                        </p:tav>
                                      </p:tavLst>
                                    </p:anim>
                                    <p:anim calcmode="lin" valueType="num">
                                      <p:cBhvr>
                                        <p:cTn id="127" dur="1000" fill="hold"/>
                                        <p:tgtEl>
                                          <p:spTgt spid="54"/>
                                        </p:tgtEl>
                                        <p:attrNameLst>
                                          <p:attrName>style.rotation</p:attrName>
                                        </p:attrNameLst>
                                      </p:cBhvr>
                                      <p:tavLst>
                                        <p:tav tm="0">
                                          <p:val>
                                            <p:fltVal val="90"/>
                                          </p:val>
                                        </p:tav>
                                        <p:tav tm="100000">
                                          <p:val>
                                            <p:fltVal val="0"/>
                                          </p:val>
                                        </p:tav>
                                      </p:tavLst>
                                    </p:anim>
                                    <p:animEffect transition="in" filter="fade">
                                      <p:cBhvr>
                                        <p:cTn id="128" dur="1000"/>
                                        <p:tgtEl>
                                          <p:spTgt spid="54"/>
                                        </p:tgtEl>
                                      </p:cBhvr>
                                    </p:animEffect>
                                  </p:childTnLst>
                                </p:cTn>
                              </p:par>
                              <p:par>
                                <p:cTn id="129" presetID="31" presetClass="entr" presetSubtype="0" fill="hold" nodeType="withEffect">
                                  <p:stCondLst>
                                    <p:cond delay="0"/>
                                  </p:stCondLst>
                                  <p:childTnLst>
                                    <p:set>
                                      <p:cBhvr>
                                        <p:cTn id="130" dur="1" fill="hold">
                                          <p:stCondLst>
                                            <p:cond delay="0"/>
                                          </p:stCondLst>
                                        </p:cTn>
                                        <p:tgtEl>
                                          <p:spTgt spid="62"/>
                                        </p:tgtEl>
                                        <p:attrNameLst>
                                          <p:attrName>style.visibility</p:attrName>
                                        </p:attrNameLst>
                                      </p:cBhvr>
                                      <p:to>
                                        <p:strVal val="visible"/>
                                      </p:to>
                                    </p:set>
                                    <p:anim calcmode="lin" valueType="num">
                                      <p:cBhvr>
                                        <p:cTn id="131" dur="1000" fill="hold"/>
                                        <p:tgtEl>
                                          <p:spTgt spid="62"/>
                                        </p:tgtEl>
                                        <p:attrNameLst>
                                          <p:attrName>ppt_w</p:attrName>
                                        </p:attrNameLst>
                                      </p:cBhvr>
                                      <p:tavLst>
                                        <p:tav tm="0">
                                          <p:val>
                                            <p:fltVal val="0"/>
                                          </p:val>
                                        </p:tav>
                                        <p:tav tm="100000">
                                          <p:val>
                                            <p:strVal val="#ppt_w"/>
                                          </p:val>
                                        </p:tav>
                                      </p:tavLst>
                                    </p:anim>
                                    <p:anim calcmode="lin" valueType="num">
                                      <p:cBhvr>
                                        <p:cTn id="132" dur="1000" fill="hold"/>
                                        <p:tgtEl>
                                          <p:spTgt spid="62"/>
                                        </p:tgtEl>
                                        <p:attrNameLst>
                                          <p:attrName>ppt_h</p:attrName>
                                        </p:attrNameLst>
                                      </p:cBhvr>
                                      <p:tavLst>
                                        <p:tav tm="0">
                                          <p:val>
                                            <p:fltVal val="0"/>
                                          </p:val>
                                        </p:tav>
                                        <p:tav tm="100000">
                                          <p:val>
                                            <p:strVal val="#ppt_h"/>
                                          </p:val>
                                        </p:tav>
                                      </p:tavLst>
                                    </p:anim>
                                    <p:anim calcmode="lin" valueType="num">
                                      <p:cBhvr>
                                        <p:cTn id="133" dur="1000" fill="hold"/>
                                        <p:tgtEl>
                                          <p:spTgt spid="62"/>
                                        </p:tgtEl>
                                        <p:attrNameLst>
                                          <p:attrName>style.rotation</p:attrName>
                                        </p:attrNameLst>
                                      </p:cBhvr>
                                      <p:tavLst>
                                        <p:tav tm="0">
                                          <p:val>
                                            <p:fltVal val="90"/>
                                          </p:val>
                                        </p:tav>
                                        <p:tav tm="100000">
                                          <p:val>
                                            <p:fltVal val="0"/>
                                          </p:val>
                                        </p:tav>
                                      </p:tavLst>
                                    </p:anim>
                                    <p:animEffect transition="in" filter="fade">
                                      <p:cBhvr>
                                        <p:cTn id="134" dur="1000"/>
                                        <p:tgtEl>
                                          <p:spTgt spid="62"/>
                                        </p:tgtEl>
                                      </p:cBhvr>
                                    </p:animEffect>
                                  </p:childTnLst>
                                </p:cTn>
                              </p:par>
                              <p:par>
                                <p:cTn id="135" presetID="31" presetClass="entr" presetSubtype="0" fill="hold" nodeType="withEffect">
                                  <p:stCondLst>
                                    <p:cond delay="0"/>
                                  </p:stCondLst>
                                  <p:childTnLst>
                                    <p:set>
                                      <p:cBhvr>
                                        <p:cTn id="136" dur="1" fill="hold">
                                          <p:stCondLst>
                                            <p:cond delay="0"/>
                                          </p:stCondLst>
                                        </p:cTn>
                                        <p:tgtEl>
                                          <p:spTgt spid="63"/>
                                        </p:tgtEl>
                                        <p:attrNameLst>
                                          <p:attrName>style.visibility</p:attrName>
                                        </p:attrNameLst>
                                      </p:cBhvr>
                                      <p:to>
                                        <p:strVal val="visible"/>
                                      </p:to>
                                    </p:set>
                                    <p:anim calcmode="lin" valueType="num">
                                      <p:cBhvr>
                                        <p:cTn id="137" dur="1000" fill="hold"/>
                                        <p:tgtEl>
                                          <p:spTgt spid="63"/>
                                        </p:tgtEl>
                                        <p:attrNameLst>
                                          <p:attrName>ppt_w</p:attrName>
                                        </p:attrNameLst>
                                      </p:cBhvr>
                                      <p:tavLst>
                                        <p:tav tm="0">
                                          <p:val>
                                            <p:fltVal val="0"/>
                                          </p:val>
                                        </p:tav>
                                        <p:tav tm="100000">
                                          <p:val>
                                            <p:strVal val="#ppt_w"/>
                                          </p:val>
                                        </p:tav>
                                      </p:tavLst>
                                    </p:anim>
                                    <p:anim calcmode="lin" valueType="num">
                                      <p:cBhvr>
                                        <p:cTn id="138" dur="1000" fill="hold"/>
                                        <p:tgtEl>
                                          <p:spTgt spid="63"/>
                                        </p:tgtEl>
                                        <p:attrNameLst>
                                          <p:attrName>ppt_h</p:attrName>
                                        </p:attrNameLst>
                                      </p:cBhvr>
                                      <p:tavLst>
                                        <p:tav tm="0">
                                          <p:val>
                                            <p:fltVal val="0"/>
                                          </p:val>
                                        </p:tav>
                                        <p:tav tm="100000">
                                          <p:val>
                                            <p:strVal val="#ppt_h"/>
                                          </p:val>
                                        </p:tav>
                                      </p:tavLst>
                                    </p:anim>
                                    <p:anim calcmode="lin" valueType="num">
                                      <p:cBhvr>
                                        <p:cTn id="139" dur="1000" fill="hold"/>
                                        <p:tgtEl>
                                          <p:spTgt spid="63"/>
                                        </p:tgtEl>
                                        <p:attrNameLst>
                                          <p:attrName>style.rotation</p:attrName>
                                        </p:attrNameLst>
                                      </p:cBhvr>
                                      <p:tavLst>
                                        <p:tav tm="0">
                                          <p:val>
                                            <p:fltVal val="90"/>
                                          </p:val>
                                        </p:tav>
                                        <p:tav tm="100000">
                                          <p:val>
                                            <p:fltVal val="0"/>
                                          </p:val>
                                        </p:tav>
                                      </p:tavLst>
                                    </p:anim>
                                    <p:animEffect transition="in" filter="fade">
                                      <p:cBhvr>
                                        <p:cTn id="140" dur="1000"/>
                                        <p:tgtEl>
                                          <p:spTgt spid="63"/>
                                        </p:tgtEl>
                                      </p:cBhvr>
                                    </p:animEffect>
                                  </p:childTnLst>
                                </p:cTn>
                              </p:par>
                              <p:par>
                                <p:cTn id="141" presetID="31" presetClass="entr" presetSubtype="0" fill="hold" nodeType="withEffect">
                                  <p:stCondLst>
                                    <p:cond delay="0"/>
                                  </p:stCondLst>
                                  <p:childTnLst>
                                    <p:set>
                                      <p:cBhvr>
                                        <p:cTn id="142" dur="1" fill="hold">
                                          <p:stCondLst>
                                            <p:cond delay="0"/>
                                          </p:stCondLst>
                                        </p:cTn>
                                        <p:tgtEl>
                                          <p:spTgt spid="70"/>
                                        </p:tgtEl>
                                        <p:attrNameLst>
                                          <p:attrName>style.visibility</p:attrName>
                                        </p:attrNameLst>
                                      </p:cBhvr>
                                      <p:to>
                                        <p:strVal val="visible"/>
                                      </p:to>
                                    </p:set>
                                    <p:anim calcmode="lin" valueType="num">
                                      <p:cBhvr>
                                        <p:cTn id="143" dur="1000" fill="hold"/>
                                        <p:tgtEl>
                                          <p:spTgt spid="70"/>
                                        </p:tgtEl>
                                        <p:attrNameLst>
                                          <p:attrName>ppt_w</p:attrName>
                                        </p:attrNameLst>
                                      </p:cBhvr>
                                      <p:tavLst>
                                        <p:tav tm="0">
                                          <p:val>
                                            <p:fltVal val="0"/>
                                          </p:val>
                                        </p:tav>
                                        <p:tav tm="100000">
                                          <p:val>
                                            <p:strVal val="#ppt_w"/>
                                          </p:val>
                                        </p:tav>
                                      </p:tavLst>
                                    </p:anim>
                                    <p:anim calcmode="lin" valueType="num">
                                      <p:cBhvr>
                                        <p:cTn id="144" dur="1000" fill="hold"/>
                                        <p:tgtEl>
                                          <p:spTgt spid="70"/>
                                        </p:tgtEl>
                                        <p:attrNameLst>
                                          <p:attrName>ppt_h</p:attrName>
                                        </p:attrNameLst>
                                      </p:cBhvr>
                                      <p:tavLst>
                                        <p:tav tm="0">
                                          <p:val>
                                            <p:fltVal val="0"/>
                                          </p:val>
                                        </p:tav>
                                        <p:tav tm="100000">
                                          <p:val>
                                            <p:strVal val="#ppt_h"/>
                                          </p:val>
                                        </p:tav>
                                      </p:tavLst>
                                    </p:anim>
                                    <p:anim calcmode="lin" valueType="num">
                                      <p:cBhvr>
                                        <p:cTn id="145" dur="1000" fill="hold"/>
                                        <p:tgtEl>
                                          <p:spTgt spid="70"/>
                                        </p:tgtEl>
                                        <p:attrNameLst>
                                          <p:attrName>style.rotation</p:attrName>
                                        </p:attrNameLst>
                                      </p:cBhvr>
                                      <p:tavLst>
                                        <p:tav tm="0">
                                          <p:val>
                                            <p:fltVal val="90"/>
                                          </p:val>
                                        </p:tav>
                                        <p:tav tm="100000">
                                          <p:val>
                                            <p:fltVal val="0"/>
                                          </p:val>
                                        </p:tav>
                                      </p:tavLst>
                                    </p:anim>
                                    <p:animEffect transition="in" filter="fade">
                                      <p:cBhvr>
                                        <p:cTn id="146" dur="1000"/>
                                        <p:tgtEl>
                                          <p:spTgt spid="70"/>
                                        </p:tgtEl>
                                      </p:cBhvr>
                                    </p:animEffect>
                                  </p:childTnLst>
                                </p:cTn>
                              </p:par>
                              <p:par>
                                <p:cTn id="147" presetID="31" presetClass="entr" presetSubtype="0" fill="hold" nodeType="withEffect">
                                  <p:stCondLst>
                                    <p:cond delay="0"/>
                                  </p:stCondLst>
                                  <p:childTnLst>
                                    <p:set>
                                      <p:cBhvr>
                                        <p:cTn id="148" dur="1" fill="hold">
                                          <p:stCondLst>
                                            <p:cond delay="0"/>
                                          </p:stCondLst>
                                        </p:cTn>
                                        <p:tgtEl>
                                          <p:spTgt spid="71"/>
                                        </p:tgtEl>
                                        <p:attrNameLst>
                                          <p:attrName>style.visibility</p:attrName>
                                        </p:attrNameLst>
                                      </p:cBhvr>
                                      <p:to>
                                        <p:strVal val="visible"/>
                                      </p:to>
                                    </p:set>
                                    <p:anim calcmode="lin" valueType="num">
                                      <p:cBhvr>
                                        <p:cTn id="149" dur="1000" fill="hold"/>
                                        <p:tgtEl>
                                          <p:spTgt spid="71"/>
                                        </p:tgtEl>
                                        <p:attrNameLst>
                                          <p:attrName>ppt_w</p:attrName>
                                        </p:attrNameLst>
                                      </p:cBhvr>
                                      <p:tavLst>
                                        <p:tav tm="0">
                                          <p:val>
                                            <p:fltVal val="0"/>
                                          </p:val>
                                        </p:tav>
                                        <p:tav tm="100000">
                                          <p:val>
                                            <p:strVal val="#ppt_w"/>
                                          </p:val>
                                        </p:tav>
                                      </p:tavLst>
                                    </p:anim>
                                    <p:anim calcmode="lin" valueType="num">
                                      <p:cBhvr>
                                        <p:cTn id="150" dur="1000" fill="hold"/>
                                        <p:tgtEl>
                                          <p:spTgt spid="71"/>
                                        </p:tgtEl>
                                        <p:attrNameLst>
                                          <p:attrName>ppt_h</p:attrName>
                                        </p:attrNameLst>
                                      </p:cBhvr>
                                      <p:tavLst>
                                        <p:tav tm="0">
                                          <p:val>
                                            <p:fltVal val="0"/>
                                          </p:val>
                                        </p:tav>
                                        <p:tav tm="100000">
                                          <p:val>
                                            <p:strVal val="#ppt_h"/>
                                          </p:val>
                                        </p:tav>
                                      </p:tavLst>
                                    </p:anim>
                                    <p:anim calcmode="lin" valueType="num">
                                      <p:cBhvr>
                                        <p:cTn id="151" dur="1000" fill="hold"/>
                                        <p:tgtEl>
                                          <p:spTgt spid="71"/>
                                        </p:tgtEl>
                                        <p:attrNameLst>
                                          <p:attrName>style.rotation</p:attrName>
                                        </p:attrNameLst>
                                      </p:cBhvr>
                                      <p:tavLst>
                                        <p:tav tm="0">
                                          <p:val>
                                            <p:fltVal val="90"/>
                                          </p:val>
                                        </p:tav>
                                        <p:tav tm="100000">
                                          <p:val>
                                            <p:fltVal val="0"/>
                                          </p:val>
                                        </p:tav>
                                      </p:tavLst>
                                    </p:anim>
                                    <p:animEffect transition="in" filter="fade">
                                      <p:cBhvr>
                                        <p:cTn id="152" dur="1000"/>
                                        <p:tgtEl>
                                          <p:spTgt spid="71"/>
                                        </p:tgtEl>
                                      </p:cBhvr>
                                    </p:animEffect>
                                  </p:childTnLst>
                                </p:cTn>
                              </p:par>
                              <p:par>
                                <p:cTn id="153" presetID="31" presetClass="entr" presetSubtype="0" fill="hold" nodeType="withEffect">
                                  <p:stCondLst>
                                    <p:cond delay="0"/>
                                  </p:stCondLst>
                                  <p:childTnLst>
                                    <p:set>
                                      <p:cBhvr>
                                        <p:cTn id="154" dur="1" fill="hold">
                                          <p:stCondLst>
                                            <p:cond delay="0"/>
                                          </p:stCondLst>
                                        </p:cTn>
                                        <p:tgtEl>
                                          <p:spTgt spid="72"/>
                                        </p:tgtEl>
                                        <p:attrNameLst>
                                          <p:attrName>style.visibility</p:attrName>
                                        </p:attrNameLst>
                                      </p:cBhvr>
                                      <p:to>
                                        <p:strVal val="visible"/>
                                      </p:to>
                                    </p:set>
                                    <p:anim calcmode="lin" valueType="num">
                                      <p:cBhvr>
                                        <p:cTn id="155" dur="1000" fill="hold"/>
                                        <p:tgtEl>
                                          <p:spTgt spid="72"/>
                                        </p:tgtEl>
                                        <p:attrNameLst>
                                          <p:attrName>ppt_w</p:attrName>
                                        </p:attrNameLst>
                                      </p:cBhvr>
                                      <p:tavLst>
                                        <p:tav tm="0">
                                          <p:val>
                                            <p:fltVal val="0"/>
                                          </p:val>
                                        </p:tav>
                                        <p:tav tm="100000">
                                          <p:val>
                                            <p:strVal val="#ppt_w"/>
                                          </p:val>
                                        </p:tav>
                                      </p:tavLst>
                                    </p:anim>
                                    <p:anim calcmode="lin" valueType="num">
                                      <p:cBhvr>
                                        <p:cTn id="156" dur="1000" fill="hold"/>
                                        <p:tgtEl>
                                          <p:spTgt spid="72"/>
                                        </p:tgtEl>
                                        <p:attrNameLst>
                                          <p:attrName>ppt_h</p:attrName>
                                        </p:attrNameLst>
                                      </p:cBhvr>
                                      <p:tavLst>
                                        <p:tav tm="0">
                                          <p:val>
                                            <p:fltVal val="0"/>
                                          </p:val>
                                        </p:tav>
                                        <p:tav tm="100000">
                                          <p:val>
                                            <p:strVal val="#ppt_h"/>
                                          </p:val>
                                        </p:tav>
                                      </p:tavLst>
                                    </p:anim>
                                    <p:anim calcmode="lin" valueType="num">
                                      <p:cBhvr>
                                        <p:cTn id="157" dur="1000" fill="hold"/>
                                        <p:tgtEl>
                                          <p:spTgt spid="72"/>
                                        </p:tgtEl>
                                        <p:attrNameLst>
                                          <p:attrName>style.rotation</p:attrName>
                                        </p:attrNameLst>
                                      </p:cBhvr>
                                      <p:tavLst>
                                        <p:tav tm="0">
                                          <p:val>
                                            <p:fltVal val="90"/>
                                          </p:val>
                                        </p:tav>
                                        <p:tav tm="100000">
                                          <p:val>
                                            <p:fltVal val="0"/>
                                          </p:val>
                                        </p:tav>
                                      </p:tavLst>
                                    </p:anim>
                                    <p:animEffect transition="in" filter="fade">
                                      <p:cBhvr>
                                        <p:cTn id="158" dur="1000"/>
                                        <p:tgtEl>
                                          <p:spTgt spid="72"/>
                                        </p:tgtEl>
                                      </p:cBhvr>
                                    </p:animEffect>
                                  </p:childTnLst>
                                </p:cTn>
                              </p:par>
                              <p:par>
                                <p:cTn id="159" presetID="31" presetClass="entr" presetSubtype="0" fill="hold" nodeType="withEffect">
                                  <p:stCondLst>
                                    <p:cond delay="0"/>
                                  </p:stCondLst>
                                  <p:childTnLst>
                                    <p:set>
                                      <p:cBhvr>
                                        <p:cTn id="160" dur="1" fill="hold">
                                          <p:stCondLst>
                                            <p:cond delay="0"/>
                                          </p:stCondLst>
                                        </p:cTn>
                                        <p:tgtEl>
                                          <p:spTgt spid="76"/>
                                        </p:tgtEl>
                                        <p:attrNameLst>
                                          <p:attrName>style.visibility</p:attrName>
                                        </p:attrNameLst>
                                      </p:cBhvr>
                                      <p:to>
                                        <p:strVal val="visible"/>
                                      </p:to>
                                    </p:set>
                                    <p:anim calcmode="lin" valueType="num">
                                      <p:cBhvr>
                                        <p:cTn id="161" dur="1000" fill="hold"/>
                                        <p:tgtEl>
                                          <p:spTgt spid="76"/>
                                        </p:tgtEl>
                                        <p:attrNameLst>
                                          <p:attrName>ppt_w</p:attrName>
                                        </p:attrNameLst>
                                      </p:cBhvr>
                                      <p:tavLst>
                                        <p:tav tm="0">
                                          <p:val>
                                            <p:fltVal val="0"/>
                                          </p:val>
                                        </p:tav>
                                        <p:tav tm="100000">
                                          <p:val>
                                            <p:strVal val="#ppt_w"/>
                                          </p:val>
                                        </p:tav>
                                      </p:tavLst>
                                    </p:anim>
                                    <p:anim calcmode="lin" valueType="num">
                                      <p:cBhvr>
                                        <p:cTn id="162" dur="1000" fill="hold"/>
                                        <p:tgtEl>
                                          <p:spTgt spid="76"/>
                                        </p:tgtEl>
                                        <p:attrNameLst>
                                          <p:attrName>ppt_h</p:attrName>
                                        </p:attrNameLst>
                                      </p:cBhvr>
                                      <p:tavLst>
                                        <p:tav tm="0">
                                          <p:val>
                                            <p:fltVal val="0"/>
                                          </p:val>
                                        </p:tav>
                                        <p:tav tm="100000">
                                          <p:val>
                                            <p:strVal val="#ppt_h"/>
                                          </p:val>
                                        </p:tav>
                                      </p:tavLst>
                                    </p:anim>
                                    <p:anim calcmode="lin" valueType="num">
                                      <p:cBhvr>
                                        <p:cTn id="163" dur="1000" fill="hold"/>
                                        <p:tgtEl>
                                          <p:spTgt spid="76"/>
                                        </p:tgtEl>
                                        <p:attrNameLst>
                                          <p:attrName>style.rotation</p:attrName>
                                        </p:attrNameLst>
                                      </p:cBhvr>
                                      <p:tavLst>
                                        <p:tav tm="0">
                                          <p:val>
                                            <p:fltVal val="90"/>
                                          </p:val>
                                        </p:tav>
                                        <p:tav tm="100000">
                                          <p:val>
                                            <p:fltVal val="0"/>
                                          </p:val>
                                        </p:tav>
                                      </p:tavLst>
                                    </p:anim>
                                    <p:animEffect transition="in" filter="fade">
                                      <p:cBhvr>
                                        <p:cTn id="164" dur="1000"/>
                                        <p:tgtEl>
                                          <p:spTgt spid="76"/>
                                        </p:tgtEl>
                                      </p:cBhvr>
                                    </p:animEffect>
                                  </p:childTnLst>
                                </p:cTn>
                              </p:par>
                            </p:childTnLst>
                          </p:cTn>
                        </p:par>
                        <p:par>
                          <p:cTn id="165" fill="hold" nodeType="afterGroup">
                            <p:stCondLst>
                              <p:cond delay="1000"/>
                            </p:stCondLst>
                            <p:childTnLst>
                              <p:par>
                                <p:cTn id="166" presetID="47" presetClass="entr" presetSubtype="0" fill="hold" nodeType="afterEffect">
                                  <p:stCondLst>
                                    <p:cond delay="0"/>
                                  </p:stCondLst>
                                  <p:childTnLst>
                                    <p:set>
                                      <p:cBhvr>
                                        <p:cTn id="167" dur="1" fill="hold">
                                          <p:stCondLst>
                                            <p:cond delay="0"/>
                                          </p:stCondLst>
                                        </p:cTn>
                                        <p:tgtEl>
                                          <p:spTgt spid="77"/>
                                        </p:tgtEl>
                                        <p:attrNameLst>
                                          <p:attrName>style.visibility</p:attrName>
                                        </p:attrNameLst>
                                      </p:cBhvr>
                                      <p:to>
                                        <p:strVal val="visible"/>
                                      </p:to>
                                    </p:set>
                                    <p:animEffect transition="in" filter="fade">
                                      <p:cBhvr>
                                        <p:cTn id="168" dur="1000"/>
                                        <p:tgtEl>
                                          <p:spTgt spid="77"/>
                                        </p:tgtEl>
                                      </p:cBhvr>
                                    </p:animEffect>
                                    <p:anim calcmode="lin" valueType="num">
                                      <p:cBhvr>
                                        <p:cTn id="169" dur="1000" fill="hold"/>
                                        <p:tgtEl>
                                          <p:spTgt spid="77"/>
                                        </p:tgtEl>
                                        <p:attrNameLst>
                                          <p:attrName>ppt_x</p:attrName>
                                        </p:attrNameLst>
                                      </p:cBhvr>
                                      <p:tavLst>
                                        <p:tav tm="0">
                                          <p:val>
                                            <p:strVal val="#ppt_x"/>
                                          </p:val>
                                        </p:tav>
                                        <p:tav tm="100000">
                                          <p:val>
                                            <p:strVal val="#ppt_x"/>
                                          </p:val>
                                        </p:tav>
                                      </p:tavLst>
                                    </p:anim>
                                    <p:anim calcmode="lin" valueType="num">
                                      <p:cBhvr>
                                        <p:cTn id="170" dur="1000" fill="hold"/>
                                        <p:tgtEl>
                                          <p:spTgt spid="77"/>
                                        </p:tgtEl>
                                        <p:attrNameLst>
                                          <p:attrName>ppt_y</p:attrName>
                                        </p:attrNameLst>
                                      </p:cBhvr>
                                      <p:tavLst>
                                        <p:tav tm="0">
                                          <p:val>
                                            <p:strVal val="#ppt_y-.1"/>
                                          </p:val>
                                        </p:tav>
                                        <p:tav tm="100000">
                                          <p:val>
                                            <p:strVal val="#ppt_y"/>
                                          </p:val>
                                        </p:tav>
                                      </p:tavLst>
                                    </p:anim>
                                  </p:childTnLst>
                                </p:cTn>
                              </p:par>
                            </p:childTnLst>
                          </p:cTn>
                        </p:par>
                        <p:par>
                          <p:cTn id="171" fill="hold" nodeType="afterGroup">
                            <p:stCondLst>
                              <p:cond delay="2000"/>
                            </p:stCondLst>
                            <p:childTnLst>
                              <p:par>
                                <p:cTn id="172" presetID="53" presetClass="entr" presetSubtype="16" fill="hold" grpId="0" nodeType="afterEffect">
                                  <p:stCondLst>
                                    <p:cond delay="0"/>
                                  </p:stCondLst>
                                  <p:childTnLst>
                                    <p:set>
                                      <p:cBhvr>
                                        <p:cTn id="173" dur="1" fill="hold">
                                          <p:stCondLst>
                                            <p:cond delay="0"/>
                                          </p:stCondLst>
                                        </p:cTn>
                                        <p:tgtEl>
                                          <p:spTgt spid="100"/>
                                        </p:tgtEl>
                                        <p:attrNameLst>
                                          <p:attrName>style.visibility</p:attrName>
                                        </p:attrNameLst>
                                      </p:cBhvr>
                                      <p:to>
                                        <p:strVal val="visible"/>
                                      </p:to>
                                    </p:set>
                                    <p:anim calcmode="lin" valueType="num">
                                      <p:cBhvr>
                                        <p:cTn id="174" dur="500" fill="hold"/>
                                        <p:tgtEl>
                                          <p:spTgt spid="100"/>
                                        </p:tgtEl>
                                        <p:attrNameLst>
                                          <p:attrName>ppt_w</p:attrName>
                                        </p:attrNameLst>
                                      </p:cBhvr>
                                      <p:tavLst>
                                        <p:tav tm="0">
                                          <p:val>
                                            <p:fltVal val="0"/>
                                          </p:val>
                                        </p:tav>
                                        <p:tav tm="100000">
                                          <p:val>
                                            <p:strVal val="#ppt_w"/>
                                          </p:val>
                                        </p:tav>
                                      </p:tavLst>
                                    </p:anim>
                                    <p:anim calcmode="lin" valueType="num">
                                      <p:cBhvr>
                                        <p:cTn id="175" dur="500" fill="hold"/>
                                        <p:tgtEl>
                                          <p:spTgt spid="100"/>
                                        </p:tgtEl>
                                        <p:attrNameLst>
                                          <p:attrName>ppt_h</p:attrName>
                                        </p:attrNameLst>
                                      </p:cBhvr>
                                      <p:tavLst>
                                        <p:tav tm="0">
                                          <p:val>
                                            <p:fltVal val="0"/>
                                          </p:val>
                                        </p:tav>
                                        <p:tav tm="100000">
                                          <p:val>
                                            <p:strVal val="#ppt_h"/>
                                          </p:val>
                                        </p:tav>
                                      </p:tavLst>
                                    </p:anim>
                                    <p:animEffect transition="in" filter="fade">
                                      <p:cBhvr>
                                        <p:cTn id="176" dur="500"/>
                                        <p:tgtEl>
                                          <p:spTgt spid="100"/>
                                        </p:tgtEl>
                                      </p:cBhvr>
                                    </p:animEffect>
                                  </p:childTnLst>
                                </p:cTn>
                              </p:par>
                            </p:childTnLst>
                          </p:cTn>
                        </p:par>
                      </p:childTnLst>
                    </p:cTn>
                  </p:par>
                  <p:par>
                    <p:cTn id="177" fill="hold" nodeType="clickPar">
                      <p:stCondLst>
                        <p:cond delay="indefinite"/>
                      </p:stCondLst>
                      <p:childTnLst>
                        <p:par>
                          <p:cTn id="178" fill="hold" nodeType="withGroup">
                            <p:stCondLst>
                              <p:cond delay="0"/>
                            </p:stCondLst>
                            <p:childTnLst>
                              <p:par>
                                <p:cTn id="179" presetID="10" presetClass="entr" presetSubtype="0" fill="hold" nodeType="clickEffect">
                                  <p:stCondLst>
                                    <p:cond delay="0"/>
                                  </p:stCondLst>
                                  <p:childTnLst>
                                    <p:set>
                                      <p:cBhvr>
                                        <p:cTn id="180" dur="1" fill="hold">
                                          <p:stCondLst>
                                            <p:cond delay="0"/>
                                          </p:stCondLst>
                                        </p:cTn>
                                        <p:tgtEl>
                                          <p:spTgt spid="101"/>
                                        </p:tgtEl>
                                        <p:attrNameLst>
                                          <p:attrName>style.visibility</p:attrName>
                                        </p:attrNameLst>
                                      </p:cBhvr>
                                      <p:to>
                                        <p:strVal val="visible"/>
                                      </p:to>
                                    </p:set>
                                    <p:animEffect transition="in" filter="fade">
                                      <p:cBhvr>
                                        <p:cTn id="181" dur="500"/>
                                        <p:tgtEl>
                                          <p:spTgt spid="101"/>
                                        </p:tgtEl>
                                      </p:cBhvr>
                                    </p:animEffect>
                                  </p:childTnLst>
                                </p:cTn>
                              </p:par>
                            </p:childTnLst>
                          </p:cTn>
                        </p:par>
                      </p:childTnLst>
                    </p:cTn>
                  </p:par>
                  <p:par>
                    <p:cTn id="182" fill="hold" nodeType="clickPar">
                      <p:stCondLst>
                        <p:cond delay="indefinite"/>
                      </p:stCondLst>
                      <p:childTnLst>
                        <p:par>
                          <p:cTn id="183" fill="hold" nodeType="withGroup">
                            <p:stCondLst>
                              <p:cond delay="0"/>
                            </p:stCondLst>
                            <p:childTnLst>
                              <p:par>
                                <p:cTn id="184" presetID="10" presetClass="entr" presetSubtype="0" fill="hold" grpId="0" nodeType="clickEffect">
                                  <p:stCondLst>
                                    <p:cond delay="0"/>
                                  </p:stCondLst>
                                  <p:childTnLst>
                                    <p:set>
                                      <p:cBhvr>
                                        <p:cTn id="185" dur="1" fill="hold">
                                          <p:stCondLst>
                                            <p:cond delay="0"/>
                                          </p:stCondLst>
                                        </p:cTn>
                                        <p:tgtEl>
                                          <p:spTgt spid="12311"/>
                                        </p:tgtEl>
                                        <p:attrNameLst>
                                          <p:attrName>style.visibility</p:attrName>
                                        </p:attrNameLst>
                                      </p:cBhvr>
                                      <p:to>
                                        <p:strVal val="visible"/>
                                      </p:to>
                                    </p:set>
                                    <p:animEffect transition="in" filter="fade">
                                      <p:cBhvr>
                                        <p:cTn id="186" dur="500"/>
                                        <p:tgtEl>
                                          <p:spTgt spid="123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1231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 xmlns:a16="http://schemas.microsoft.com/office/drawing/2014/main" id="{C8553380-3FB0-4747-8809-793176AC99F8}"/>
              </a:ext>
            </a:extLst>
          </p:cNvPr>
          <p:cNvGrpSpPr>
            <a:grpSpLocks/>
          </p:cNvGrpSpPr>
          <p:nvPr/>
        </p:nvGrpSpPr>
        <p:grpSpPr bwMode="auto">
          <a:xfrm>
            <a:off x="4827589" y="5549901"/>
            <a:ext cx="1836737" cy="987425"/>
            <a:chOff x="4322882" y="5260680"/>
            <a:chExt cx="2448550" cy="987720"/>
          </a:xfrm>
        </p:grpSpPr>
        <p:sp>
          <p:nvSpPr>
            <p:cNvPr id="36965" name="Freeform 32">
              <a:extLst>
                <a:ext uri="{FF2B5EF4-FFF2-40B4-BE49-F238E27FC236}">
                  <a16:creationId xmlns="" xmlns:a16="http://schemas.microsoft.com/office/drawing/2014/main" id="{749B780F-28A2-4A50-A68C-EC7CBE7008C4}"/>
                </a:ext>
              </a:extLst>
            </p:cNvPr>
            <p:cNvSpPr>
              <a:spLocks/>
            </p:cNvSpPr>
            <p:nvPr/>
          </p:nvSpPr>
          <p:spPr bwMode="auto">
            <a:xfrm>
              <a:off x="4356083" y="5260680"/>
              <a:ext cx="2415349" cy="973196"/>
            </a:xfrm>
            <a:custGeom>
              <a:avLst/>
              <a:gdLst>
                <a:gd name="T0" fmla="*/ 2147483646 w 492"/>
                <a:gd name="T1" fmla="*/ 2147483646 h 198"/>
                <a:gd name="T2" fmla="*/ 2147483646 w 492"/>
                <a:gd name="T3" fmla="*/ 2147483646 h 198"/>
                <a:gd name="T4" fmla="*/ 2147483646 w 492"/>
                <a:gd name="T5" fmla="*/ 2147483646 h 198"/>
                <a:gd name="T6" fmla="*/ 2147483646 w 492"/>
                <a:gd name="T7" fmla="*/ 2147483646 h 198"/>
                <a:gd name="T8" fmla="*/ 2147483646 w 492"/>
                <a:gd name="T9" fmla="*/ 2147483646 h 198"/>
                <a:gd name="T10" fmla="*/ 2147483646 w 492"/>
                <a:gd name="T11" fmla="*/ 2147483646 h 198"/>
                <a:gd name="T12" fmla="*/ 2147483646 w 492"/>
                <a:gd name="T13" fmla="*/ 2147483646 h 198"/>
                <a:gd name="T14" fmla="*/ 2147483646 w 492"/>
                <a:gd name="T15" fmla="*/ 2147483646 h 198"/>
                <a:gd name="T16" fmla="*/ 2147483646 w 492"/>
                <a:gd name="T17" fmla="*/ 2147483646 h 198"/>
                <a:gd name="T18" fmla="*/ 2147483646 w 492"/>
                <a:gd name="T19" fmla="*/ 2147483646 h 198"/>
                <a:gd name="T20" fmla="*/ 2147483646 w 492"/>
                <a:gd name="T21" fmla="*/ 2147483646 h 198"/>
                <a:gd name="T22" fmla="*/ 2147483646 w 492"/>
                <a:gd name="T23" fmla="*/ 2147483646 h 198"/>
                <a:gd name="T24" fmla="*/ 2147483646 w 492"/>
                <a:gd name="T25" fmla="*/ 2147483646 h 198"/>
                <a:gd name="T26" fmla="*/ 2147483646 w 492"/>
                <a:gd name="T27" fmla="*/ 2147483646 h 198"/>
                <a:gd name="T28" fmla="*/ 2147483646 w 492"/>
                <a:gd name="T29" fmla="*/ 2147483646 h 198"/>
                <a:gd name="T30" fmla="*/ 2147483646 w 492"/>
                <a:gd name="T31" fmla="*/ 2147483646 h 198"/>
                <a:gd name="T32" fmla="*/ 2147483646 w 492"/>
                <a:gd name="T33" fmla="*/ 2147483646 h 198"/>
                <a:gd name="T34" fmla="*/ 2147483646 w 492"/>
                <a:gd name="T35" fmla="*/ 2147483646 h 198"/>
                <a:gd name="T36" fmla="*/ 2147483646 w 492"/>
                <a:gd name="T37" fmla="*/ 2147483646 h 198"/>
                <a:gd name="T38" fmla="*/ 2147483646 w 492"/>
                <a:gd name="T39" fmla="*/ 2147483646 h 198"/>
                <a:gd name="T40" fmla="*/ 2147483646 w 492"/>
                <a:gd name="T41" fmla="*/ 2147483646 h 198"/>
                <a:gd name="T42" fmla="*/ 2147483646 w 492"/>
                <a:gd name="T43" fmla="*/ 2147483646 h 198"/>
                <a:gd name="T44" fmla="*/ 2147483646 w 492"/>
                <a:gd name="T45" fmla="*/ 2147483646 h 198"/>
                <a:gd name="T46" fmla="*/ 2147483646 w 492"/>
                <a:gd name="T47" fmla="*/ 2147483646 h 198"/>
                <a:gd name="T48" fmla="*/ 2147483646 w 492"/>
                <a:gd name="T49" fmla="*/ 2147483646 h 198"/>
                <a:gd name="T50" fmla="*/ 2147483646 w 492"/>
                <a:gd name="T51" fmla="*/ 2147483646 h 198"/>
                <a:gd name="T52" fmla="*/ 2147483646 w 492"/>
                <a:gd name="T53" fmla="*/ 2147483646 h 198"/>
                <a:gd name="T54" fmla="*/ 2147483646 w 492"/>
                <a:gd name="T55" fmla="*/ 2147483646 h 198"/>
                <a:gd name="T56" fmla="*/ 2147483646 w 492"/>
                <a:gd name="T57" fmla="*/ 2147483646 h 198"/>
                <a:gd name="T58" fmla="*/ 2147483646 w 492"/>
                <a:gd name="T59" fmla="*/ 2147483646 h 198"/>
                <a:gd name="T60" fmla="*/ 2147483646 w 492"/>
                <a:gd name="T61" fmla="*/ 2147483646 h 198"/>
                <a:gd name="T62" fmla="*/ 2147483646 w 492"/>
                <a:gd name="T63" fmla="*/ 2147483646 h 198"/>
                <a:gd name="T64" fmla="*/ 2147483646 w 492"/>
                <a:gd name="T65" fmla="*/ 2147483646 h 198"/>
                <a:gd name="T66" fmla="*/ 2147483646 w 492"/>
                <a:gd name="T67" fmla="*/ 2147483646 h 198"/>
                <a:gd name="T68" fmla="*/ 2147483646 w 492"/>
                <a:gd name="T69" fmla="*/ 2147483646 h 198"/>
                <a:gd name="T70" fmla="*/ 2147483646 w 492"/>
                <a:gd name="T71" fmla="*/ 2147483646 h 198"/>
                <a:gd name="T72" fmla="*/ 2147483646 w 492"/>
                <a:gd name="T73" fmla="*/ 2147483646 h 198"/>
                <a:gd name="T74" fmla="*/ 2147483646 w 492"/>
                <a:gd name="T75" fmla="*/ 2147483646 h 198"/>
                <a:gd name="T76" fmla="*/ 2147483646 w 492"/>
                <a:gd name="T77" fmla="*/ 2147483646 h 198"/>
                <a:gd name="T78" fmla="*/ 2147483646 w 492"/>
                <a:gd name="T79" fmla="*/ 2147483646 h 198"/>
                <a:gd name="T80" fmla="*/ 2147483646 w 492"/>
                <a:gd name="T81" fmla="*/ 2147483646 h 198"/>
                <a:gd name="T82" fmla="*/ 2147483646 w 492"/>
                <a:gd name="T83" fmla="*/ 2147483646 h 198"/>
                <a:gd name="T84" fmla="*/ 2147483646 w 492"/>
                <a:gd name="T85" fmla="*/ 2147483646 h 198"/>
                <a:gd name="T86" fmla="*/ 2147483646 w 492"/>
                <a:gd name="T87" fmla="*/ 2147483646 h 198"/>
                <a:gd name="T88" fmla="*/ 2147483646 w 492"/>
                <a:gd name="T89" fmla="*/ 2147483646 h 198"/>
                <a:gd name="T90" fmla="*/ 2147483646 w 492"/>
                <a:gd name="T91" fmla="*/ 2147483646 h 198"/>
                <a:gd name="T92" fmla="*/ 2147483646 w 492"/>
                <a:gd name="T93" fmla="*/ 2147483646 h 198"/>
                <a:gd name="T94" fmla="*/ 2147483646 w 492"/>
                <a:gd name="T95" fmla="*/ 2147483646 h 198"/>
                <a:gd name="T96" fmla="*/ 2147483646 w 492"/>
                <a:gd name="T97" fmla="*/ 2147483646 h 198"/>
                <a:gd name="T98" fmla="*/ 2147483646 w 492"/>
                <a:gd name="T99" fmla="*/ 2147483646 h 198"/>
                <a:gd name="T100" fmla="*/ 2147483646 w 492"/>
                <a:gd name="T101" fmla="*/ 2147483646 h 198"/>
                <a:gd name="T102" fmla="*/ 2147483646 w 492"/>
                <a:gd name="T103" fmla="*/ 2147483646 h 198"/>
                <a:gd name="T104" fmla="*/ 2147483646 w 492"/>
                <a:gd name="T105" fmla="*/ 2147483646 h 198"/>
                <a:gd name="T106" fmla="*/ 2147483646 w 492"/>
                <a:gd name="T107" fmla="*/ 2147483646 h 198"/>
                <a:gd name="T108" fmla="*/ 2147483646 w 492"/>
                <a:gd name="T109" fmla="*/ 2147483646 h 198"/>
                <a:gd name="T110" fmla="*/ 2147483646 w 492"/>
                <a:gd name="T111" fmla="*/ 2147483646 h 198"/>
                <a:gd name="T112" fmla="*/ 2147483646 w 492"/>
                <a:gd name="T113" fmla="*/ 2147483646 h 198"/>
                <a:gd name="T114" fmla="*/ 2147483646 w 492"/>
                <a:gd name="T115" fmla="*/ 2147483646 h 198"/>
                <a:gd name="T116" fmla="*/ 2147483646 w 492"/>
                <a:gd name="T117" fmla="*/ 2147483646 h 198"/>
                <a:gd name="T118" fmla="*/ 2147483646 w 492"/>
                <a:gd name="T119" fmla="*/ 2147483646 h 198"/>
                <a:gd name="T120" fmla="*/ 2147483646 w 492"/>
                <a:gd name="T121" fmla="*/ 2147483646 h 19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92" h="198">
                  <a:moveTo>
                    <a:pt x="484" y="60"/>
                  </a:moveTo>
                  <a:cubicBezTo>
                    <a:pt x="479" y="61"/>
                    <a:pt x="475" y="62"/>
                    <a:pt x="471" y="63"/>
                  </a:cubicBezTo>
                  <a:cubicBezTo>
                    <a:pt x="473" y="63"/>
                    <a:pt x="473" y="61"/>
                    <a:pt x="473" y="59"/>
                  </a:cubicBezTo>
                  <a:cubicBezTo>
                    <a:pt x="470" y="49"/>
                    <a:pt x="465" y="40"/>
                    <a:pt x="461" y="30"/>
                  </a:cubicBezTo>
                  <a:cubicBezTo>
                    <a:pt x="456" y="20"/>
                    <a:pt x="452" y="9"/>
                    <a:pt x="443" y="1"/>
                  </a:cubicBezTo>
                  <a:cubicBezTo>
                    <a:pt x="442" y="0"/>
                    <a:pt x="439" y="1"/>
                    <a:pt x="440" y="3"/>
                  </a:cubicBezTo>
                  <a:cubicBezTo>
                    <a:pt x="293" y="35"/>
                    <a:pt x="150" y="87"/>
                    <a:pt x="3" y="119"/>
                  </a:cubicBezTo>
                  <a:cubicBezTo>
                    <a:pt x="0" y="120"/>
                    <a:pt x="1" y="126"/>
                    <a:pt x="4" y="125"/>
                  </a:cubicBezTo>
                  <a:cubicBezTo>
                    <a:pt x="152" y="93"/>
                    <a:pt x="295" y="40"/>
                    <a:pt x="443" y="11"/>
                  </a:cubicBezTo>
                  <a:cubicBezTo>
                    <a:pt x="446" y="18"/>
                    <a:pt x="449" y="25"/>
                    <a:pt x="452" y="32"/>
                  </a:cubicBezTo>
                  <a:cubicBezTo>
                    <a:pt x="456" y="42"/>
                    <a:pt x="460" y="54"/>
                    <a:pt x="466" y="63"/>
                  </a:cubicBezTo>
                  <a:cubicBezTo>
                    <a:pt x="467" y="64"/>
                    <a:pt x="467" y="64"/>
                    <a:pt x="468" y="64"/>
                  </a:cubicBezTo>
                  <a:cubicBezTo>
                    <a:pt x="462" y="66"/>
                    <a:pt x="457" y="67"/>
                    <a:pt x="451" y="69"/>
                  </a:cubicBezTo>
                  <a:cubicBezTo>
                    <a:pt x="451" y="69"/>
                    <a:pt x="451" y="69"/>
                    <a:pt x="451" y="69"/>
                  </a:cubicBezTo>
                  <a:cubicBezTo>
                    <a:pt x="450" y="66"/>
                    <a:pt x="448" y="64"/>
                    <a:pt x="446" y="61"/>
                  </a:cubicBezTo>
                  <a:cubicBezTo>
                    <a:pt x="444" y="59"/>
                    <a:pt x="442" y="56"/>
                    <a:pt x="441" y="53"/>
                  </a:cubicBezTo>
                  <a:cubicBezTo>
                    <a:pt x="439" y="50"/>
                    <a:pt x="434" y="52"/>
                    <a:pt x="436" y="55"/>
                  </a:cubicBezTo>
                  <a:cubicBezTo>
                    <a:pt x="437" y="58"/>
                    <a:pt x="439" y="61"/>
                    <a:pt x="441" y="63"/>
                  </a:cubicBezTo>
                  <a:cubicBezTo>
                    <a:pt x="442" y="65"/>
                    <a:pt x="444" y="68"/>
                    <a:pt x="446" y="70"/>
                  </a:cubicBezTo>
                  <a:cubicBezTo>
                    <a:pt x="439" y="72"/>
                    <a:pt x="432" y="74"/>
                    <a:pt x="425" y="76"/>
                  </a:cubicBezTo>
                  <a:cubicBezTo>
                    <a:pt x="423" y="73"/>
                    <a:pt x="423" y="69"/>
                    <a:pt x="422" y="65"/>
                  </a:cubicBezTo>
                  <a:cubicBezTo>
                    <a:pt x="422" y="61"/>
                    <a:pt x="416" y="62"/>
                    <a:pt x="416" y="66"/>
                  </a:cubicBezTo>
                  <a:cubicBezTo>
                    <a:pt x="417" y="70"/>
                    <a:pt x="418" y="74"/>
                    <a:pt x="419" y="78"/>
                  </a:cubicBezTo>
                  <a:cubicBezTo>
                    <a:pt x="412" y="80"/>
                    <a:pt x="405" y="81"/>
                    <a:pt x="398" y="83"/>
                  </a:cubicBezTo>
                  <a:cubicBezTo>
                    <a:pt x="397" y="79"/>
                    <a:pt x="394" y="75"/>
                    <a:pt x="391" y="72"/>
                  </a:cubicBezTo>
                  <a:cubicBezTo>
                    <a:pt x="390" y="71"/>
                    <a:pt x="387" y="73"/>
                    <a:pt x="388" y="75"/>
                  </a:cubicBezTo>
                  <a:cubicBezTo>
                    <a:pt x="391" y="78"/>
                    <a:pt x="393" y="81"/>
                    <a:pt x="394" y="84"/>
                  </a:cubicBezTo>
                  <a:cubicBezTo>
                    <a:pt x="388" y="86"/>
                    <a:pt x="382" y="88"/>
                    <a:pt x="376" y="89"/>
                  </a:cubicBezTo>
                  <a:cubicBezTo>
                    <a:pt x="375" y="88"/>
                    <a:pt x="374" y="86"/>
                    <a:pt x="373" y="84"/>
                  </a:cubicBezTo>
                  <a:cubicBezTo>
                    <a:pt x="372" y="82"/>
                    <a:pt x="372" y="80"/>
                    <a:pt x="372" y="78"/>
                  </a:cubicBezTo>
                  <a:cubicBezTo>
                    <a:pt x="371" y="75"/>
                    <a:pt x="366" y="76"/>
                    <a:pt x="367" y="79"/>
                  </a:cubicBezTo>
                  <a:cubicBezTo>
                    <a:pt x="367" y="83"/>
                    <a:pt x="368" y="87"/>
                    <a:pt x="371" y="91"/>
                  </a:cubicBezTo>
                  <a:cubicBezTo>
                    <a:pt x="364" y="93"/>
                    <a:pt x="357" y="95"/>
                    <a:pt x="350" y="96"/>
                  </a:cubicBezTo>
                  <a:cubicBezTo>
                    <a:pt x="349" y="93"/>
                    <a:pt x="347" y="89"/>
                    <a:pt x="346" y="86"/>
                  </a:cubicBezTo>
                  <a:cubicBezTo>
                    <a:pt x="344" y="80"/>
                    <a:pt x="342" y="75"/>
                    <a:pt x="340" y="70"/>
                  </a:cubicBezTo>
                  <a:cubicBezTo>
                    <a:pt x="339" y="66"/>
                    <a:pt x="333" y="67"/>
                    <a:pt x="334" y="71"/>
                  </a:cubicBezTo>
                  <a:cubicBezTo>
                    <a:pt x="336" y="76"/>
                    <a:pt x="338" y="81"/>
                    <a:pt x="339" y="85"/>
                  </a:cubicBezTo>
                  <a:cubicBezTo>
                    <a:pt x="341" y="89"/>
                    <a:pt x="342" y="94"/>
                    <a:pt x="345" y="98"/>
                  </a:cubicBezTo>
                  <a:cubicBezTo>
                    <a:pt x="339" y="100"/>
                    <a:pt x="333" y="101"/>
                    <a:pt x="326" y="103"/>
                  </a:cubicBezTo>
                  <a:cubicBezTo>
                    <a:pt x="326" y="102"/>
                    <a:pt x="325" y="100"/>
                    <a:pt x="325" y="99"/>
                  </a:cubicBezTo>
                  <a:cubicBezTo>
                    <a:pt x="323" y="96"/>
                    <a:pt x="321" y="93"/>
                    <a:pt x="319" y="90"/>
                  </a:cubicBezTo>
                  <a:cubicBezTo>
                    <a:pt x="318" y="87"/>
                    <a:pt x="313" y="89"/>
                    <a:pt x="315" y="92"/>
                  </a:cubicBezTo>
                  <a:cubicBezTo>
                    <a:pt x="316" y="95"/>
                    <a:pt x="318" y="98"/>
                    <a:pt x="319" y="100"/>
                  </a:cubicBezTo>
                  <a:cubicBezTo>
                    <a:pt x="320" y="102"/>
                    <a:pt x="321" y="103"/>
                    <a:pt x="321" y="104"/>
                  </a:cubicBezTo>
                  <a:cubicBezTo>
                    <a:pt x="317" y="106"/>
                    <a:pt x="313" y="107"/>
                    <a:pt x="308" y="108"/>
                  </a:cubicBezTo>
                  <a:cubicBezTo>
                    <a:pt x="306" y="103"/>
                    <a:pt x="304" y="98"/>
                    <a:pt x="301" y="93"/>
                  </a:cubicBezTo>
                  <a:cubicBezTo>
                    <a:pt x="300" y="90"/>
                    <a:pt x="294" y="93"/>
                    <a:pt x="296" y="96"/>
                  </a:cubicBezTo>
                  <a:cubicBezTo>
                    <a:pt x="298" y="101"/>
                    <a:pt x="300" y="105"/>
                    <a:pt x="302" y="110"/>
                  </a:cubicBezTo>
                  <a:cubicBezTo>
                    <a:pt x="295" y="112"/>
                    <a:pt x="287" y="114"/>
                    <a:pt x="280" y="116"/>
                  </a:cubicBezTo>
                  <a:cubicBezTo>
                    <a:pt x="280" y="116"/>
                    <a:pt x="280" y="116"/>
                    <a:pt x="280" y="116"/>
                  </a:cubicBezTo>
                  <a:cubicBezTo>
                    <a:pt x="278" y="111"/>
                    <a:pt x="276" y="107"/>
                    <a:pt x="275" y="102"/>
                  </a:cubicBezTo>
                  <a:cubicBezTo>
                    <a:pt x="275" y="99"/>
                    <a:pt x="271" y="99"/>
                    <a:pt x="271" y="102"/>
                  </a:cubicBezTo>
                  <a:cubicBezTo>
                    <a:pt x="271" y="108"/>
                    <a:pt x="273" y="113"/>
                    <a:pt x="275" y="117"/>
                  </a:cubicBezTo>
                  <a:cubicBezTo>
                    <a:pt x="268" y="119"/>
                    <a:pt x="262" y="121"/>
                    <a:pt x="256" y="123"/>
                  </a:cubicBezTo>
                  <a:cubicBezTo>
                    <a:pt x="255" y="121"/>
                    <a:pt x="255" y="120"/>
                    <a:pt x="254" y="118"/>
                  </a:cubicBezTo>
                  <a:cubicBezTo>
                    <a:pt x="254" y="115"/>
                    <a:pt x="253" y="112"/>
                    <a:pt x="252" y="109"/>
                  </a:cubicBezTo>
                  <a:cubicBezTo>
                    <a:pt x="250" y="106"/>
                    <a:pt x="246" y="108"/>
                    <a:pt x="247" y="112"/>
                  </a:cubicBezTo>
                  <a:cubicBezTo>
                    <a:pt x="248" y="114"/>
                    <a:pt x="249" y="117"/>
                    <a:pt x="250" y="120"/>
                  </a:cubicBezTo>
                  <a:cubicBezTo>
                    <a:pt x="250" y="121"/>
                    <a:pt x="250" y="123"/>
                    <a:pt x="251" y="124"/>
                  </a:cubicBezTo>
                  <a:cubicBezTo>
                    <a:pt x="244" y="126"/>
                    <a:pt x="238" y="128"/>
                    <a:pt x="232" y="129"/>
                  </a:cubicBezTo>
                  <a:cubicBezTo>
                    <a:pt x="231" y="127"/>
                    <a:pt x="230" y="124"/>
                    <a:pt x="229" y="121"/>
                  </a:cubicBezTo>
                  <a:cubicBezTo>
                    <a:pt x="227" y="116"/>
                    <a:pt x="226" y="110"/>
                    <a:pt x="224" y="105"/>
                  </a:cubicBezTo>
                  <a:cubicBezTo>
                    <a:pt x="224" y="102"/>
                    <a:pt x="219" y="103"/>
                    <a:pt x="220" y="106"/>
                  </a:cubicBezTo>
                  <a:cubicBezTo>
                    <a:pt x="221" y="111"/>
                    <a:pt x="223" y="117"/>
                    <a:pt x="224" y="123"/>
                  </a:cubicBezTo>
                  <a:cubicBezTo>
                    <a:pt x="225" y="125"/>
                    <a:pt x="226" y="128"/>
                    <a:pt x="227" y="131"/>
                  </a:cubicBezTo>
                  <a:cubicBezTo>
                    <a:pt x="221" y="133"/>
                    <a:pt x="215" y="134"/>
                    <a:pt x="210" y="136"/>
                  </a:cubicBezTo>
                  <a:cubicBezTo>
                    <a:pt x="209" y="135"/>
                    <a:pt x="209" y="134"/>
                    <a:pt x="208" y="134"/>
                  </a:cubicBezTo>
                  <a:cubicBezTo>
                    <a:pt x="207" y="130"/>
                    <a:pt x="206" y="127"/>
                    <a:pt x="205" y="124"/>
                  </a:cubicBezTo>
                  <a:cubicBezTo>
                    <a:pt x="204" y="121"/>
                    <a:pt x="199" y="122"/>
                    <a:pt x="200" y="125"/>
                  </a:cubicBezTo>
                  <a:cubicBezTo>
                    <a:pt x="201" y="129"/>
                    <a:pt x="202" y="133"/>
                    <a:pt x="203" y="136"/>
                  </a:cubicBezTo>
                  <a:cubicBezTo>
                    <a:pt x="203" y="137"/>
                    <a:pt x="204" y="137"/>
                    <a:pt x="204" y="137"/>
                  </a:cubicBezTo>
                  <a:cubicBezTo>
                    <a:pt x="198" y="139"/>
                    <a:pt x="192" y="141"/>
                    <a:pt x="186" y="143"/>
                  </a:cubicBezTo>
                  <a:cubicBezTo>
                    <a:pt x="185" y="139"/>
                    <a:pt x="183" y="135"/>
                    <a:pt x="181" y="131"/>
                  </a:cubicBezTo>
                  <a:cubicBezTo>
                    <a:pt x="180" y="129"/>
                    <a:pt x="176" y="131"/>
                    <a:pt x="177" y="133"/>
                  </a:cubicBezTo>
                  <a:cubicBezTo>
                    <a:pt x="178" y="136"/>
                    <a:pt x="179" y="138"/>
                    <a:pt x="180" y="141"/>
                  </a:cubicBezTo>
                  <a:cubicBezTo>
                    <a:pt x="181" y="142"/>
                    <a:pt x="181" y="143"/>
                    <a:pt x="182" y="144"/>
                  </a:cubicBezTo>
                  <a:cubicBezTo>
                    <a:pt x="176" y="145"/>
                    <a:pt x="171" y="147"/>
                    <a:pt x="165" y="148"/>
                  </a:cubicBezTo>
                  <a:cubicBezTo>
                    <a:pt x="165" y="148"/>
                    <a:pt x="165" y="148"/>
                    <a:pt x="165" y="148"/>
                  </a:cubicBezTo>
                  <a:cubicBezTo>
                    <a:pt x="163" y="145"/>
                    <a:pt x="161" y="141"/>
                    <a:pt x="161" y="137"/>
                  </a:cubicBezTo>
                  <a:cubicBezTo>
                    <a:pt x="160" y="133"/>
                    <a:pt x="155" y="135"/>
                    <a:pt x="155" y="138"/>
                  </a:cubicBezTo>
                  <a:cubicBezTo>
                    <a:pt x="156" y="142"/>
                    <a:pt x="157" y="147"/>
                    <a:pt x="159" y="150"/>
                  </a:cubicBezTo>
                  <a:cubicBezTo>
                    <a:pt x="155" y="151"/>
                    <a:pt x="150" y="153"/>
                    <a:pt x="146" y="154"/>
                  </a:cubicBezTo>
                  <a:cubicBezTo>
                    <a:pt x="145" y="152"/>
                    <a:pt x="144" y="150"/>
                    <a:pt x="142" y="148"/>
                  </a:cubicBezTo>
                  <a:cubicBezTo>
                    <a:pt x="141" y="145"/>
                    <a:pt x="140" y="143"/>
                    <a:pt x="138" y="140"/>
                  </a:cubicBezTo>
                  <a:cubicBezTo>
                    <a:pt x="138" y="137"/>
                    <a:pt x="133" y="137"/>
                    <a:pt x="134" y="141"/>
                  </a:cubicBezTo>
                  <a:cubicBezTo>
                    <a:pt x="135" y="144"/>
                    <a:pt x="136" y="147"/>
                    <a:pt x="137" y="150"/>
                  </a:cubicBezTo>
                  <a:cubicBezTo>
                    <a:pt x="138" y="152"/>
                    <a:pt x="139" y="154"/>
                    <a:pt x="140" y="156"/>
                  </a:cubicBezTo>
                  <a:cubicBezTo>
                    <a:pt x="134" y="158"/>
                    <a:pt x="127" y="160"/>
                    <a:pt x="121" y="161"/>
                  </a:cubicBezTo>
                  <a:cubicBezTo>
                    <a:pt x="120" y="157"/>
                    <a:pt x="118" y="153"/>
                    <a:pt x="116" y="149"/>
                  </a:cubicBezTo>
                  <a:cubicBezTo>
                    <a:pt x="115" y="145"/>
                    <a:pt x="114" y="141"/>
                    <a:pt x="114" y="136"/>
                  </a:cubicBezTo>
                  <a:cubicBezTo>
                    <a:pt x="114" y="134"/>
                    <a:pt x="111" y="134"/>
                    <a:pt x="111" y="136"/>
                  </a:cubicBezTo>
                  <a:cubicBezTo>
                    <a:pt x="110" y="144"/>
                    <a:pt x="111" y="157"/>
                    <a:pt x="118" y="162"/>
                  </a:cubicBezTo>
                  <a:cubicBezTo>
                    <a:pt x="112" y="164"/>
                    <a:pt x="106" y="166"/>
                    <a:pt x="101" y="167"/>
                  </a:cubicBezTo>
                  <a:cubicBezTo>
                    <a:pt x="99" y="164"/>
                    <a:pt x="97" y="161"/>
                    <a:pt x="94" y="158"/>
                  </a:cubicBezTo>
                  <a:cubicBezTo>
                    <a:pt x="93" y="157"/>
                    <a:pt x="91" y="159"/>
                    <a:pt x="92" y="160"/>
                  </a:cubicBezTo>
                  <a:cubicBezTo>
                    <a:pt x="94" y="162"/>
                    <a:pt x="95" y="164"/>
                    <a:pt x="96" y="166"/>
                  </a:cubicBezTo>
                  <a:cubicBezTo>
                    <a:pt x="96" y="167"/>
                    <a:pt x="96" y="168"/>
                    <a:pt x="96" y="169"/>
                  </a:cubicBezTo>
                  <a:cubicBezTo>
                    <a:pt x="94" y="170"/>
                    <a:pt x="91" y="170"/>
                    <a:pt x="88" y="171"/>
                  </a:cubicBezTo>
                  <a:cubicBezTo>
                    <a:pt x="87" y="170"/>
                    <a:pt x="86" y="169"/>
                    <a:pt x="85" y="167"/>
                  </a:cubicBezTo>
                  <a:cubicBezTo>
                    <a:pt x="84" y="165"/>
                    <a:pt x="84" y="163"/>
                    <a:pt x="83" y="161"/>
                  </a:cubicBezTo>
                  <a:cubicBezTo>
                    <a:pt x="83" y="158"/>
                    <a:pt x="79" y="159"/>
                    <a:pt x="79" y="162"/>
                  </a:cubicBezTo>
                  <a:cubicBezTo>
                    <a:pt x="80" y="164"/>
                    <a:pt x="81" y="167"/>
                    <a:pt x="82" y="169"/>
                  </a:cubicBezTo>
                  <a:cubicBezTo>
                    <a:pt x="82" y="170"/>
                    <a:pt x="83" y="171"/>
                    <a:pt x="84" y="173"/>
                  </a:cubicBezTo>
                  <a:cubicBezTo>
                    <a:pt x="81" y="173"/>
                    <a:pt x="79" y="174"/>
                    <a:pt x="76" y="175"/>
                  </a:cubicBezTo>
                  <a:cubicBezTo>
                    <a:pt x="75" y="173"/>
                    <a:pt x="74" y="172"/>
                    <a:pt x="73" y="171"/>
                  </a:cubicBezTo>
                  <a:cubicBezTo>
                    <a:pt x="72" y="169"/>
                    <a:pt x="71" y="167"/>
                    <a:pt x="71" y="165"/>
                  </a:cubicBezTo>
                  <a:cubicBezTo>
                    <a:pt x="70" y="162"/>
                    <a:pt x="66" y="163"/>
                    <a:pt x="66" y="166"/>
                  </a:cubicBezTo>
                  <a:cubicBezTo>
                    <a:pt x="67" y="168"/>
                    <a:pt x="68" y="171"/>
                    <a:pt x="69" y="173"/>
                  </a:cubicBezTo>
                  <a:cubicBezTo>
                    <a:pt x="69" y="174"/>
                    <a:pt x="70" y="175"/>
                    <a:pt x="71" y="176"/>
                  </a:cubicBezTo>
                  <a:cubicBezTo>
                    <a:pt x="67" y="178"/>
                    <a:pt x="63" y="179"/>
                    <a:pt x="60" y="180"/>
                  </a:cubicBezTo>
                  <a:cubicBezTo>
                    <a:pt x="60" y="180"/>
                    <a:pt x="60" y="180"/>
                    <a:pt x="60" y="180"/>
                  </a:cubicBezTo>
                  <a:cubicBezTo>
                    <a:pt x="60" y="178"/>
                    <a:pt x="59" y="177"/>
                    <a:pt x="58" y="176"/>
                  </a:cubicBezTo>
                  <a:cubicBezTo>
                    <a:pt x="56" y="173"/>
                    <a:pt x="54" y="170"/>
                    <a:pt x="52" y="166"/>
                  </a:cubicBezTo>
                  <a:cubicBezTo>
                    <a:pt x="51" y="165"/>
                    <a:pt x="49" y="166"/>
                    <a:pt x="49" y="168"/>
                  </a:cubicBezTo>
                  <a:cubicBezTo>
                    <a:pt x="51" y="172"/>
                    <a:pt x="53" y="177"/>
                    <a:pt x="56" y="180"/>
                  </a:cubicBezTo>
                  <a:cubicBezTo>
                    <a:pt x="57" y="181"/>
                    <a:pt x="57" y="181"/>
                    <a:pt x="57" y="181"/>
                  </a:cubicBezTo>
                  <a:cubicBezTo>
                    <a:pt x="46" y="184"/>
                    <a:pt x="35" y="187"/>
                    <a:pt x="24" y="191"/>
                  </a:cubicBezTo>
                  <a:cubicBezTo>
                    <a:pt x="20" y="192"/>
                    <a:pt x="21" y="198"/>
                    <a:pt x="25" y="197"/>
                  </a:cubicBezTo>
                  <a:cubicBezTo>
                    <a:pt x="86" y="179"/>
                    <a:pt x="148" y="162"/>
                    <a:pt x="209" y="145"/>
                  </a:cubicBezTo>
                  <a:cubicBezTo>
                    <a:pt x="209" y="145"/>
                    <a:pt x="209" y="145"/>
                    <a:pt x="209" y="145"/>
                  </a:cubicBezTo>
                  <a:cubicBezTo>
                    <a:pt x="210" y="145"/>
                    <a:pt x="211" y="145"/>
                    <a:pt x="212" y="144"/>
                  </a:cubicBezTo>
                  <a:cubicBezTo>
                    <a:pt x="303" y="119"/>
                    <a:pt x="394" y="94"/>
                    <a:pt x="486" y="71"/>
                  </a:cubicBezTo>
                  <a:cubicBezTo>
                    <a:pt x="492" y="69"/>
                    <a:pt x="490" y="58"/>
                    <a:pt x="484" y="6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6966" name="Freeform 33">
              <a:extLst>
                <a:ext uri="{FF2B5EF4-FFF2-40B4-BE49-F238E27FC236}">
                  <a16:creationId xmlns="" xmlns:a16="http://schemas.microsoft.com/office/drawing/2014/main" id="{FE4C7A11-EAAD-43FE-A688-6FA01CDBCC44}"/>
                </a:ext>
              </a:extLst>
            </p:cNvPr>
            <p:cNvSpPr>
              <a:spLocks/>
            </p:cNvSpPr>
            <p:nvPr/>
          </p:nvSpPr>
          <p:spPr bwMode="auto">
            <a:xfrm>
              <a:off x="4322882" y="5835466"/>
              <a:ext cx="130728" cy="412934"/>
            </a:xfrm>
            <a:custGeom>
              <a:avLst/>
              <a:gdLst>
                <a:gd name="T0" fmla="*/ 2147483646 w 27"/>
                <a:gd name="T1" fmla="*/ 2147483646 h 84"/>
                <a:gd name="T2" fmla="*/ 2147483646 w 27"/>
                <a:gd name="T3" fmla="*/ 2147483646 h 84"/>
                <a:gd name="T4" fmla="*/ 2147483646 w 27"/>
                <a:gd name="T5" fmla="*/ 2147483646 h 84"/>
                <a:gd name="T6" fmla="*/ 0 w 27"/>
                <a:gd name="T7" fmla="*/ 2147483646 h 84"/>
                <a:gd name="T8" fmla="*/ 2147483646 w 27"/>
                <a:gd name="T9" fmla="*/ 2147483646 h 84"/>
                <a:gd name="T10" fmla="*/ 2147483646 w 27"/>
                <a:gd name="T11" fmla="*/ 2147483646 h 84"/>
                <a:gd name="T12" fmla="*/ 2147483646 w 27"/>
                <a:gd name="T13" fmla="*/ 2147483646 h 8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7" h="84">
                  <a:moveTo>
                    <a:pt x="26" y="77"/>
                  </a:moveTo>
                  <a:cubicBezTo>
                    <a:pt x="24" y="64"/>
                    <a:pt x="19" y="52"/>
                    <a:pt x="16" y="40"/>
                  </a:cubicBezTo>
                  <a:cubicBezTo>
                    <a:pt x="13" y="28"/>
                    <a:pt x="10" y="15"/>
                    <a:pt x="6" y="3"/>
                  </a:cubicBezTo>
                  <a:cubicBezTo>
                    <a:pt x="5" y="0"/>
                    <a:pt x="0" y="2"/>
                    <a:pt x="0" y="6"/>
                  </a:cubicBezTo>
                  <a:cubicBezTo>
                    <a:pt x="2" y="19"/>
                    <a:pt x="4" y="33"/>
                    <a:pt x="7" y="46"/>
                  </a:cubicBezTo>
                  <a:cubicBezTo>
                    <a:pt x="9" y="57"/>
                    <a:pt x="11" y="72"/>
                    <a:pt x="19" y="81"/>
                  </a:cubicBezTo>
                  <a:cubicBezTo>
                    <a:pt x="22" y="84"/>
                    <a:pt x="27" y="81"/>
                    <a:pt x="26" y="77"/>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6967" name="Freeform 34">
              <a:extLst>
                <a:ext uri="{FF2B5EF4-FFF2-40B4-BE49-F238E27FC236}">
                  <a16:creationId xmlns="" xmlns:a16="http://schemas.microsoft.com/office/drawing/2014/main" id="{C40BEB9D-DEDC-43B4-BAEF-00DB64AA016B}"/>
                </a:ext>
              </a:extLst>
            </p:cNvPr>
            <p:cNvSpPr>
              <a:spLocks/>
            </p:cNvSpPr>
            <p:nvPr/>
          </p:nvSpPr>
          <p:spPr bwMode="auto">
            <a:xfrm>
              <a:off x="4517936" y="6036746"/>
              <a:ext cx="68477" cy="128653"/>
            </a:xfrm>
            <a:custGeom>
              <a:avLst/>
              <a:gdLst>
                <a:gd name="T0" fmla="*/ 2147483646 w 14"/>
                <a:gd name="T1" fmla="*/ 2147483646 h 26"/>
                <a:gd name="T2" fmla="*/ 2147483646 w 14"/>
                <a:gd name="T3" fmla="*/ 2147483646 h 26"/>
                <a:gd name="T4" fmla="*/ 2147483646 w 14"/>
                <a:gd name="T5" fmla="*/ 2147483646 h 26"/>
                <a:gd name="T6" fmla="*/ 0 w 14"/>
                <a:gd name="T7" fmla="*/ 2147483646 h 26"/>
                <a:gd name="T8" fmla="*/ 2147483646 w 14"/>
                <a:gd name="T9" fmla="*/ 2147483646 h 26"/>
                <a:gd name="T10" fmla="*/ 2147483646 w 14"/>
                <a:gd name="T11" fmla="*/ 2147483646 h 26"/>
                <a:gd name="T12" fmla="*/ 2147483646 w 14"/>
                <a:gd name="T13" fmla="*/ 2147483646 h 2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 h="26">
                  <a:moveTo>
                    <a:pt x="13" y="25"/>
                  </a:moveTo>
                  <a:cubicBezTo>
                    <a:pt x="12" y="21"/>
                    <a:pt x="9" y="18"/>
                    <a:pt x="7" y="15"/>
                  </a:cubicBezTo>
                  <a:cubicBezTo>
                    <a:pt x="4" y="11"/>
                    <a:pt x="3" y="6"/>
                    <a:pt x="2" y="1"/>
                  </a:cubicBezTo>
                  <a:cubicBezTo>
                    <a:pt x="1" y="0"/>
                    <a:pt x="0" y="1"/>
                    <a:pt x="0" y="2"/>
                  </a:cubicBezTo>
                  <a:cubicBezTo>
                    <a:pt x="1" y="6"/>
                    <a:pt x="2" y="11"/>
                    <a:pt x="4" y="15"/>
                  </a:cubicBezTo>
                  <a:cubicBezTo>
                    <a:pt x="6" y="18"/>
                    <a:pt x="8" y="24"/>
                    <a:pt x="12" y="26"/>
                  </a:cubicBezTo>
                  <a:cubicBezTo>
                    <a:pt x="13" y="26"/>
                    <a:pt x="14" y="25"/>
                    <a:pt x="13" y="2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grpSp>
        <p:nvGrpSpPr>
          <p:cNvPr id="8" name="组合 7">
            <a:extLst>
              <a:ext uri="{FF2B5EF4-FFF2-40B4-BE49-F238E27FC236}">
                <a16:creationId xmlns="" xmlns:a16="http://schemas.microsoft.com/office/drawing/2014/main" id="{E69A1E54-5D7B-4FC4-860B-557F908C500B}"/>
              </a:ext>
            </a:extLst>
          </p:cNvPr>
          <p:cNvGrpSpPr>
            <a:grpSpLocks/>
          </p:cNvGrpSpPr>
          <p:nvPr/>
        </p:nvGrpSpPr>
        <p:grpSpPr bwMode="auto">
          <a:xfrm>
            <a:off x="1747838" y="200025"/>
            <a:ext cx="844550" cy="1263650"/>
            <a:chOff x="199774" y="515057"/>
            <a:chExt cx="2326121" cy="2608329"/>
          </a:xfrm>
        </p:grpSpPr>
        <p:sp>
          <p:nvSpPr>
            <p:cNvPr id="36958" name="Freeform 19">
              <a:extLst>
                <a:ext uri="{FF2B5EF4-FFF2-40B4-BE49-F238E27FC236}">
                  <a16:creationId xmlns="" xmlns:a16="http://schemas.microsoft.com/office/drawing/2014/main" id="{152B497E-EF20-4AAE-8ECF-0E4A6B86B0C5}"/>
                </a:ext>
              </a:extLst>
            </p:cNvPr>
            <p:cNvSpPr>
              <a:spLocks noEditPoints="1"/>
            </p:cNvSpPr>
            <p:nvPr/>
          </p:nvSpPr>
          <p:spPr bwMode="auto">
            <a:xfrm>
              <a:off x="691558" y="784813"/>
              <a:ext cx="1460830" cy="1817737"/>
            </a:xfrm>
            <a:custGeom>
              <a:avLst/>
              <a:gdLst>
                <a:gd name="T0" fmla="*/ 2147483646 w 298"/>
                <a:gd name="T1" fmla="*/ 2147483646 h 370"/>
                <a:gd name="T2" fmla="*/ 2147483646 w 298"/>
                <a:gd name="T3" fmla="*/ 2147483646 h 370"/>
                <a:gd name="T4" fmla="*/ 2147483646 w 298"/>
                <a:gd name="T5" fmla="*/ 2147483646 h 370"/>
                <a:gd name="T6" fmla="*/ 2147483646 w 298"/>
                <a:gd name="T7" fmla="*/ 2147483646 h 370"/>
                <a:gd name="T8" fmla="*/ 2147483646 w 298"/>
                <a:gd name="T9" fmla="*/ 2147483646 h 370"/>
                <a:gd name="T10" fmla="*/ 2147483646 w 298"/>
                <a:gd name="T11" fmla="*/ 2147483646 h 370"/>
                <a:gd name="T12" fmla="*/ 2147483646 w 298"/>
                <a:gd name="T13" fmla="*/ 2147483646 h 370"/>
                <a:gd name="T14" fmla="*/ 2147483646 w 298"/>
                <a:gd name="T15" fmla="*/ 2147483646 h 370"/>
                <a:gd name="T16" fmla="*/ 2147483646 w 298"/>
                <a:gd name="T17" fmla="*/ 2147483646 h 370"/>
                <a:gd name="T18" fmla="*/ 2147483646 w 298"/>
                <a:gd name="T19" fmla="*/ 2147483646 h 370"/>
                <a:gd name="T20" fmla="*/ 2147483646 w 298"/>
                <a:gd name="T21" fmla="*/ 2147483646 h 370"/>
                <a:gd name="T22" fmla="*/ 2147483646 w 298"/>
                <a:gd name="T23" fmla="*/ 2147483646 h 370"/>
                <a:gd name="T24" fmla="*/ 2147483646 w 298"/>
                <a:gd name="T25" fmla="*/ 2147483646 h 370"/>
                <a:gd name="T26" fmla="*/ 2147483646 w 298"/>
                <a:gd name="T27" fmla="*/ 2147483646 h 370"/>
                <a:gd name="T28" fmla="*/ 2147483646 w 298"/>
                <a:gd name="T29" fmla="*/ 2147483646 h 370"/>
                <a:gd name="T30" fmla="*/ 2147483646 w 298"/>
                <a:gd name="T31" fmla="*/ 2147483646 h 370"/>
                <a:gd name="T32" fmla="*/ 2147483646 w 298"/>
                <a:gd name="T33" fmla="*/ 2147483646 h 370"/>
                <a:gd name="T34" fmla="*/ 2147483646 w 298"/>
                <a:gd name="T35" fmla="*/ 2147483646 h 370"/>
                <a:gd name="T36" fmla="*/ 2147483646 w 298"/>
                <a:gd name="T37" fmla="*/ 2147483646 h 370"/>
                <a:gd name="T38" fmla="*/ 2147483646 w 298"/>
                <a:gd name="T39" fmla="*/ 2147483646 h 370"/>
                <a:gd name="T40" fmla="*/ 2147483646 w 298"/>
                <a:gd name="T41" fmla="*/ 2147483646 h 370"/>
                <a:gd name="T42" fmla="*/ 2147483646 w 298"/>
                <a:gd name="T43" fmla="*/ 2147483646 h 370"/>
                <a:gd name="T44" fmla="*/ 2147483646 w 298"/>
                <a:gd name="T45" fmla="*/ 2147483646 h 370"/>
                <a:gd name="T46" fmla="*/ 2147483646 w 298"/>
                <a:gd name="T47" fmla="*/ 2147483646 h 370"/>
                <a:gd name="T48" fmla="*/ 2147483646 w 298"/>
                <a:gd name="T49" fmla="*/ 2147483646 h 370"/>
                <a:gd name="T50" fmla="*/ 2147483646 w 298"/>
                <a:gd name="T51" fmla="*/ 2147483646 h 370"/>
                <a:gd name="T52" fmla="*/ 2147483646 w 298"/>
                <a:gd name="T53" fmla="*/ 2147483646 h 370"/>
                <a:gd name="T54" fmla="*/ 2147483646 w 298"/>
                <a:gd name="T55" fmla="*/ 2147483646 h 370"/>
                <a:gd name="T56" fmla="*/ 2147483646 w 298"/>
                <a:gd name="T57" fmla="*/ 2147483646 h 370"/>
                <a:gd name="T58" fmla="*/ 2147483646 w 298"/>
                <a:gd name="T59" fmla="*/ 2147483646 h 370"/>
                <a:gd name="T60" fmla="*/ 2147483646 w 298"/>
                <a:gd name="T61" fmla="*/ 2147483646 h 370"/>
                <a:gd name="T62" fmla="*/ 2147483646 w 298"/>
                <a:gd name="T63" fmla="*/ 2147483646 h 370"/>
                <a:gd name="T64" fmla="*/ 2147483646 w 298"/>
                <a:gd name="T65" fmla="*/ 2147483646 h 370"/>
                <a:gd name="T66" fmla="*/ 2147483646 w 298"/>
                <a:gd name="T67" fmla="*/ 2147483646 h 370"/>
                <a:gd name="T68" fmla="*/ 2147483646 w 298"/>
                <a:gd name="T69" fmla="*/ 2147483646 h 370"/>
                <a:gd name="T70" fmla="*/ 2147483646 w 298"/>
                <a:gd name="T71" fmla="*/ 2147483646 h 370"/>
                <a:gd name="T72" fmla="*/ 2147483646 w 298"/>
                <a:gd name="T73" fmla="*/ 2147483646 h 370"/>
                <a:gd name="T74" fmla="*/ 2147483646 w 298"/>
                <a:gd name="T75" fmla="*/ 2147483646 h 370"/>
                <a:gd name="T76" fmla="*/ 2147483646 w 298"/>
                <a:gd name="T77" fmla="*/ 2147483646 h 370"/>
                <a:gd name="T78" fmla="*/ 2147483646 w 298"/>
                <a:gd name="T79" fmla="*/ 2147483646 h 370"/>
                <a:gd name="T80" fmla="*/ 2147483646 w 298"/>
                <a:gd name="T81" fmla="*/ 2147483646 h 370"/>
                <a:gd name="T82" fmla="*/ 2147483646 w 298"/>
                <a:gd name="T83" fmla="*/ 2147483646 h 370"/>
                <a:gd name="T84" fmla="*/ 2147483646 w 298"/>
                <a:gd name="T85" fmla="*/ 2147483646 h 370"/>
                <a:gd name="T86" fmla="*/ 2147483646 w 298"/>
                <a:gd name="T87" fmla="*/ 2147483646 h 370"/>
                <a:gd name="T88" fmla="*/ 2147483646 w 298"/>
                <a:gd name="T89" fmla="*/ 2147483646 h 370"/>
                <a:gd name="T90" fmla="*/ 2147483646 w 298"/>
                <a:gd name="T91" fmla="*/ 2147483646 h 370"/>
                <a:gd name="T92" fmla="*/ 2147483646 w 298"/>
                <a:gd name="T93" fmla="*/ 2147483646 h 370"/>
                <a:gd name="T94" fmla="*/ 2147483646 w 298"/>
                <a:gd name="T95" fmla="*/ 2147483646 h 370"/>
                <a:gd name="T96" fmla="*/ 2147483646 w 298"/>
                <a:gd name="T97" fmla="*/ 2147483646 h 370"/>
                <a:gd name="T98" fmla="*/ 2147483646 w 298"/>
                <a:gd name="T99" fmla="*/ 2147483646 h 370"/>
                <a:gd name="T100" fmla="*/ 2147483646 w 298"/>
                <a:gd name="T101" fmla="*/ 2147483646 h 370"/>
                <a:gd name="T102" fmla="*/ 2147483646 w 298"/>
                <a:gd name="T103" fmla="*/ 2147483646 h 370"/>
                <a:gd name="T104" fmla="*/ 2147483646 w 298"/>
                <a:gd name="T105" fmla="*/ 2147483646 h 370"/>
                <a:gd name="T106" fmla="*/ 2147483646 w 298"/>
                <a:gd name="T107" fmla="*/ 2147483646 h 370"/>
                <a:gd name="T108" fmla="*/ 2147483646 w 298"/>
                <a:gd name="T109" fmla="*/ 2147483646 h 370"/>
                <a:gd name="T110" fmla="*/ 2147483646 w 298"/>
                <a:gd name="T111" fmla="*/ 2147483646 h 370"/>
                <a:gd name="T112" fmla="*/ 2147483646 w 298"/>
                <a:gd name="T113" fmla="*/ 2147483646 h 370"/>
                <a:gd name="T114" fmla="*/ 2147483646 w 298"/>
                <a:gd name="T115" fmla="*/ 2147483646 h 370"/>
                <a:gd name="T116" fmla="*/ 2147483646 w 298"/>
                <a:gd name="T117" fmla="*/ 2147483646 h 370"/>
                <a:gd name="T118" fmla="*/ 2147483646 w 298"/>
                <a:gd name="T119" fmla="*/ 2147483646 h 37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98" h="370">
                  <a:moveTo>
                    <a:pt x="276" y="180"/>
                  </a:moveTo>
                  <a:cubicBezTo>
                    <a:pt x="273" y="181"/>
                    <a:pt x="271" y="183"/>
                    <a:pt x="270" y="186"/>
                  </a:cubicBezTo>
                  <a:cubicBezTo>
                    <a:pt x="269" y="187"/>
                    <a:pt x="269" y="187"/>
                    <a:pt x="269" y="187"/>
                  </a:cubicBezTo>
                  <a:cubicBezTo>
                    <a:pt x="269" y="186"/>
                    <a:pt x="268" y="186"/>
                    <a:pt x="267" y="185"/>
                  </a:cubicBezTo>
                  <a:cubicBezTo>
                    <a:pt x="263" y="181"/>
                    <a:pt x="256" y="179"/>
                    <a:pt x="252" y="184"/>
                  </a:cubicBezTo>
                  <a:cubicBezTo>
                    <a:pt x="250" y="186"/>
                    <a:pt x="248" y="188"/>
                    <a:pt x="247" y="190"/>
                  </a:cubicBezTo>
                  <a:cubicBezTo>
                    <a:pt x="244" y="189"/>
                    <a:pt x="241" y="189"/>
                    <a:pt x="238" y="191"/>
                  </a:cubicBezTo>
                  <a:cubicBezTo>
                    <a:pt x="232" y="195"/>
                    <a:pt x="227" y="199"/>
                    <a:pt x="221" y="203"/>
                  </a:cubicBezTo>
                  <a:cubicBezTo>
                    <a:pt x="220" y="197"/>
                    <a:pt x="210" y="192"/>
                    <a:pt x="204" y="198"/>
                  </a:cubicBezTo>
                  <a:cubicBezTo>
                    <a:pt x="190" y="211"/>
                    <a:pt x="177" y="225"/>
                    <a:pt x="164" y="239"/>
                  </a:cubicBezTo>
                  <a:cubicBezTo>
                    <a:pt x="175" y="226"/>
                    <a:pt x="186" y="213"/>
                    <a:pt x="196" y="199"/>
                  </a:cubicBezTo>
                  <a:cubicBezTo>
                    <a:pt x="202" y="190"/>
                    <a:pt x="188" y="179"/>
                    <a:pt x="180" y="187"/>
                  </a:cubicBezTo>
                  <a:cubicBezTo>
                    <a:pt x="177" y="190"/>
                    <a:pt x="174" y="194"/>
                    <a:pt x="171" y="197"/>
                  </a:cubicBezTo>
                  <a:cubicBezTo>
                    <a:pt x="168" y="193"/>
                    <a:pt x="163" y="190"/>
                    <a:pt x="158" y="194"/>
                  </a:cubicBezTo>
                  <a:cubicBezTo>
                    <a:pt x="157" y="194"/>
                    <a:pt x="157" y="195"/>
                    <a:pt x="156" y="195"/>
                  </a:cubicBezTo>
                  <a:cubicBezTo>
                    <a:pt x="156" y="195"/>
                    <a:pt x="156" y="195"/>
                    <a:pt x="156" y="195"/>
                  </a:cubicBezTo>
                  <a:cubicBezTo>
                    <a:pt x="156" y="195"/>
                    <a:pt x="156" y="195"/>
                    <a:pt x="156" y="195"/>
                  </a:cubicBezTo>
                  <a:cubicBezTo>
                    <a:pt x="150" y="200"/>
                    <a:pt x="144" y="205"/>
                    <a:pt x="138" y="210"/>
                  </a:cubicBezTo>
                  <a:cubicBezTo>
                    <a:pt x="139" y="210"/>
                    <a:pt x="140" y="209"/>
                    <a:pt x="140" y="208"/>
                  </a:cubicBezTo>
                  <a:cubicBezTo>
                    <a:pt x="146" y="203"/>
                    <a:pt x="152" y="198"/>
                    <a:pt x="157" y="193"/>
                  </a:cubicBezTo>
                  <a:cubicBezTo>
                    <a:pt x="166" y="184"/>
                    <a:pt x="152" y="171"/>
                    <a:pt x="143" y="179"/>
                  </a:cubicBezTo>
                  <a:cubicBezTo>
                    <a:pt x="138" y="183"/>
                    <a:pt x="133" y="188"/>
                    <a:pt x="128" y="193"/>
                  </a:cubicBezTo>
                  <a:cubicBezTo>
                    <a:pt x="128" y="193"/>
                    <a:pt x="128" y="193"/>
                    <a:pt x="128" y="193"/>
                  </a:cubicBezTo>
                  <a:cubicBezTo>
                    <a:pt x="128" y="193"/>
                    <a:pt x="128" y="192"/>
                    <a:pt x="129" y="191"/>
                  </a:cubicBezTo>
                  <a:cubicBezTo>
                    <a:pt x="131" y="188"/>
                    <a:pt x="131" y="185"/>
                    <a:pt x="129" y="182"/>
                  </a:cubicBezTo>
                  <a:cubicBezTo>
                    <a:pt x="136" y="176"/>
                    <a:pt x="142" y="170"/>
                    <a:pt x="148" y="164"/>
                  </a:cubicBezTo>
                  <a:cubicBezTo>
                    <a:pt x="158" y="155"/>
                    <a:pt x="144" y="142"/>
                    <a:pt x="135" y="150"/>
                  </a:cubicBezTo>
                  <a:cubicBezTo>
                    <a:pt x="131" y="153"/>
                    <a:pt x="128" y="156"/>
                    <a:pt x="125" y="159"/>
                  </a:cubicBezTo>
                  <a:cubicBezTo>
                    <a:pt x="139" y="143"/>
                    <a:pt x="155" y="128"/>
                    <a:pt x="170" y="113"/>
                  </a:cubicBezTo>
                  <a:cubicBezTo>
                    <a:pt x="175" y="107"/>
                    <a:pt x="172" y="100"/>
                    <a:pt x="167" y="98"/>
                  </a:cubicBezTo>
                  <a:cubicBezTo>
                    <a:pt x="172" y="92"/>
                    <a:pt x="178" y="87"/>
                    <a:pt x="183" y="81"/>
                  </a:cubicBezTo>
                  <a:cubicBezTo>
                    <a:pt x="186" y="78"/>
                    <a:pt x="186" y="74"/>
                    <a:pt x="185" y="71"/>
                  </a:cubicBezTo>
                  <a:cubicBezTo>
                    <a:pt x="185" y="70"/>
                    <a:pt x="185" y="70"/>
                    <a:pt x="185" y="70"/>
                  </a:cubicBezTo>
                  <a:cubicBezTo>
                    <a:pt x="190" y="65"/>
                    <a:pt x="187" y="58"/>
                    <a:pt x="183" y="55"/>
                  </a:cubicBezTo>
                  <a:cubicBezTo>
                    <a:pt x="185" y="53"/>
                    <a:pt x="187" y="50"/>
                    <a:pt x="189" y="47"/>
                  </a:cubicBezTo>
                  <a:cubicBezTo>
                    <a:pt x="194" y="41"/>
                    <a:pt x="189" y="35"/>
                    <a:pt x="184" y="34"/>
                  </a:cubicBezTo>
                  <a:cubicBezTo>
                    <a:pt x="184" y="34"/>
                    <a:pt x="185" y="33"/>
                    <a:pt x="185" y="33"/>
                  </a:cubicBezTo>
                  <a:cubicBezTo>
                    <a:pt x="193" y="24"/>
                    <a:pt x="181" y="13"/>
                    <a:pt x="173" y="20"/>
                  </a:cubicBezTo>
                  <a:cubicBezTo>
                    <a:pt x="167" y="26"/>
                    <a:pt x="160" y="31"/>
                    <a:pt x="154" y="37"/>
                  </a:cubicBezTo>
                  <a:cubicBezTo>
                    <a:pt x="160" y="31"/>
                    <a:pt x="166" y="25"/>
                    <a:pt x="172" y="19"/>
                  </a:cubicBezTo>
                  <a:cubicBezTo>
                    <a:pt x="179" y="11"/>
                    <a:pt x="168" y="0"/>
                    <a:pt x="160" y="7"/>
                  </a:cubicBezTo>
                  <a:cubicBezTo>
                    <a:pt x="158" y="8"/>
                    <a:pt x="157" y="9"/>
                    <a:pt x="155" y="11"/>
                  </a:cubicBezTo>
                  <a:cubicBezTo>
                    <a:pt x="155" y="5"/>
                    <a:pt x="149" y="0"/>
                    <a:pt x="143" y="3"/>
                  </a:cubicBezTo>
                  <a:cubicBezTo>
                    <a:pt x="135" y="8"/>
                    <a:pt x="127" y="14"/>
                    <a:pt x="120" y="21"/>
                  </a:cubicBezTo>
                  <a:cubicBezTo>
                    <a:pt x="101" y="35"/>
                    <a:pt x="82" y="50"/>
                    <a:pt x="69" y="68"/>
                  </a:cubicBezTo>
                  <a:cubicBezTo>
                    <a:pt x="63" y="72"/>
                    <a:pt x="57" y="76"/>
                    <a:pt x="51" y="79"/>
                  </a:cubicBezTo>
                  <a:cubicBezTo>
                    <a:pt x="54" y="73"/>
                    <a:pt x="59" y="68"/>
                    <a:pt x="63" y="63"/>
                  </a:cubicBezTo>
                  <a:cubicBezTo>
                    <a:pt x="77" y="53"/>
                    <a:pt x="89" y="40"/>
                    <a:pt x="102" y="29"/>
                  </a:cubicBezTo>
                  <a:cubicBezTo>
                    <a:pt x="109" y="22"/>
                    <a:pt x="98" y="13"/>
                    <a:pt x="91" y="18"/>
                  </a:cubicBezTo>
                  <a:cubicBezTo>
                    <a:pt x="77" y="29"/>
                    <a:pt x="63" y="41"/>
                    <a:pt x="52" y="53"/>
                  </a:cubicBezTo>
                  <a:cubicBezTo>
                    <a:pt x="45" y="59"/>
                    <a:pt x="37" y="64"/>
                    <a:pt x="29" y="67"/>
                  </a:cubicBezTo>
                  <a:cubicBezTo>
                    <a:pt x="31" y="65"/>
                    <a:pt x="32" y="63"/>
                    <a:pt x="34" y="61"/>
                  </a:cubicBezTo>
                  <a:cubicBezTo>
                    <a:pt x="50" y="53"/>
                    <a:pt x="62" y="42"/>
                    <a:pt x="73" y="27"/>
                  </a:cubicBezTo>
                  <a:cubicBezTo>
                    <a:pt x="75" y="24"/>
                    <a:pt x="73" y="19"/>
                    <a:pt x="70" y="18"/>
                  </a:cubicBezTo>
                  <a:cubicBezTo>
                    <a:pt x="70" y="17"/>
                    <a:pt x="71" y="16"/>
                    <a:pt x="71" y="15"/>
                  </a:cubicBezTo>
                  <a:cubicBezTo>
                    <a:pt x="73" y="11"/>
                    <a:pt x="69" y="6"/>
                    <a:pt x="65" y="9"/>
                  </a:cubicBezTo>
                  <a:cubicBezTo>
                    <a:pt x="50" y="19"/>
                    <a:pt x="36" y="32"/>
                    <a:pt x="25" y="47"/>
                  </a:cubicBezTo>
                  <a:cubicBezTo>
                    <a:pt x="23" y="48"/>
                    <a:pt x="20" y="48"/>
                    <a:pt x="18" y="49"/>
                  </a:cubicBezTo>
                  <a:cubicBezTo>
                    <a:pt x="18" y="49"/>
                    <a:pt x="19" y="48"/>
                    <a:pt x="19" y="48"/>
                  </a:cubicBezTo>
                  <a:cubicBezTo>
                    <a:pt x="23" y="44"/>
                    <a:pt x="17" y="38"/>
                    <a:pt x="13" y="42"/>
                  </a:cubicBezTo>
                  <a:cubicBezTo>
                    <a:pt x="10" y="46"/>
                    <a:pt x="6" y="49"/>
                    <a:pt x="3" y="53"/>
                  </a:cubicBezTo>
                  <a:cubicBezTo>
                    <a:pt x="0" y="55"/>
                    <a:pt x="2" y="60"/>
                    <a:pt x="6" y="60"/>
                  </a:cubicBezTo>
                  <a:cubicBezTo>
                    <a:pt x="10" y="60"/>
                    <a:pt x="14" y="59"/>
                    <a:pt x="19" y="58"/>
                  </a:cubicBezTo>
                  <a:cubicBezTo>
                    <a:pt x="14" y="64"/>
                    <a:pt x="9" y="70"/>
                    <a:pt x="5" y="76"/>
                  </a:cubicBezTo>
                  <a:cubicBezTo>
                    <a:pt x="2" y="80"/>
                    <a:pt x="6" y="87"/>
                    <a:pt x="11" y="87"/>
                  </a:cubicBezTo>
                  <a:cubicBezTo>
                    <a:pt x="18" y="86"/>
                    <a:pt x="26" y="84"/>
                    <a:pt x="32" y="81"/>
                  </a:cubicBezTo>
                  <a:cubicBezTo>
                    <a:pt x="31" y="84"/>
                    <a:pt x="29" y="88"/>
                    <a:pt x="28" y="91"/>
                  </a:cubicBezTo>
                  <a:cubicBezTo>
                    <a:pt x="25" y="97"/>
                    <a:pt x="32" y="102"/>
                    <a:pt x="37" y="100"/>
                  </a:cubicBezTo>
                  <a:cubicBezTo>
                    <a:pt x="43" y="99"/>
                    <a:pt x="48" y="97"/>
                    <a:pt x="54" y="95"/>
                  </a:cubicBezTo>
                  <a:cubicBezTo>
                    <a:pt x="52" y="101"/>
                    <a:pt x="60" y="105"/>
                    <a:pt x="66" y="103"/>
                  </a:cubicBezTo>
                  <a:cubicBezTo>
                    <a:pt x="67" y="102"/>
                    <a:pt x="68" y="102"/>
                    <a:pt x="69" y="101"/>
                  </a:cubicBezTo>
                  <a:cubicBezTo>
                    <a:pt x="69" y="106"/>
                    <a:pt x="74" y="111"/>
                    <a:pt x="80" y="109"/>
                  </a:cubicBezTo>
                  <a:cubicBezTo>
                    <a:pt x="84" y="108"/>
                    <a:pt x="88" y="107"/>
                    <a:pt x="91" y="105"/>
                  </a:cubicBezTo>
                  <a:cubicBezTo>
                    <a:pt x="90" y="107"/>
                    <a:pt x="90" y="108"/>
                    <a:pt x="89" y="110"/>
                  </a:cubicBezTo>
                  <a:cubicBezTo>
                    <a:pt x="86" y="115"/>
                    <a:pt x="88" y="119"/>
                    <a:pt x="91" y="121"/>
                  </a:cubicBezTo>
                  <a:cubicBezTo>
                    <a:pt x="85" y="129"/>
                    <a:pt x="78" y="136"/>
                    <a:pt x="72" y="144"/>
                  </a:cubicBezTo>
                  <a:cubicBezTo>
                    <a:pt x="69" y="149"/>
                    <a:pt x="72" y="156"/>
                    <a:pt x="77" y="158"/>
                  </a:cubicBezTo>
                  <a:cubicBezTo>
                    <a:pt x="77" y="159"/>
                    <a:pt x="76" y="161"/>
                    <a:pt x="75" y="163"/>
                  </a:cubicBezTo>
                  <a:cubicBezTo>
                    <a:pt x="72" y="169"/>
                    <a:pt x="77" y="180"/>
                    <a:pt x="85" y="177"/>
                  </a:cubicBezTo>
                  <a:cubicBezTo>
                    <a:pt x="79" y="186"/>
                    <a:pt x="73" y="195"/>
                    <a:pt x="68" y="204"/>
                  </a:cubicBezTo>
                  <a:cubicBezTo>
                    <a:pt x="63" y="210"/>
                    <a:pt x="59" y="215"/>
                    <a:pt x="55" y="221"/>
                  </a:cubicBezTo>
                  <a:cubicBezTo>
                    <a:pt x="43" y="234"/>
                    <a:pt x="33" y="249"/>
                    <a:pt x="27" y="264"/>
                  </a:cubicBezTo>
                  <a:cubicBezTo>
                    <a:pt x="23" y="273"/>
                    <a:pt x="31" y="282"/>
                    <a:pt x="40" y="277"/>
                  </a:cubicBezTo>
                  <a:cubicBezTo>
                    <a:pt x="50" y="272"/>
                    <a:pt x="60" y="266"/>
                    <a:pt x="69" y="259"/>
                  </a:cubicBezTo>
                  <a:cubicBezTo>
                    <a:pt x="71" y="258"/>
                    <a:pt x="74" y="258"/>
                    <a:pt x="76" y="257"/>
                  </a:cubicBezTo>
                  <a:cubicBezTo>
                    <a:pt x="75" y="260"/>
                    <a:pt x="74" y="263"/>
                    <a:pt x="73" y="266"/>
                  </a:cubicBezTo>
                  <a:cubicBezTo>
                    <a:pt x="72" y="273"/>
                    <a:pt x="78" y="281"/>
                    <a:pt x="86" y="279"/>
                  </a:cubicBezTo>
                  <a:cubicBezTo>
                    <a:pt x="90" y="277"/>
                    <a:pt x="95" y="275"/>
                    <a:pt x="100" y="273"/>
                  </a:cubicBezTo>
                  <a:cubicBezTo>
                    <a:pt x="102" y="276"/>
                    <a:pt x="105" y="277"/>
                    <a:pt x="110" y="276"/>
                  </a:cubicBezTo>
                  <a:cubicBezTo>
                    <a:pt x="112" y="275"/>
                    <a:pt x="115" y="274"/>
                    <a:pt x="118" y="273"/>
                  </a:cubicBezTo>
                  <a:cubicBezTo>
                    <a:pt x="117" y="274"/>
                    <a:pt x="117" y="276"/>
                    <a:pt x="116" y="277"/>
                  </a:cubicBezTo>
                  <a:cubicBezTo>
                    <a:pt x="112" y="286"/>
                    <a:pt x="124" y="292"/>
                    <a:pt x="131" y="288"/>
                  </a:cubicBezTo>
                  <a:cubicBezTo>
                    <a:pt x="132" y="288"/>
                    <a:pt x="133" y="287"/>
                    <a:pt x="135" y="286"/>
                  </a:cubicBezTo>
                  <a:cubicBezTo>
                    <a:pt x="134" y="289"/>
                    <a:pt x="133" y="291"/>
                    <a:pt x="132" y="293"/>
                  </a:cubicBezTo>
                  <a:cubicBezTo>
                    <a:pt x="130" y="297"/>
                    <a:pt x="132" y="301"/>
                    <a:pt x="135" y="304"/>
                  </a:cubicBezTo>
                  <a:cubicBezTo>
                    <a:pt x="134" y="308"/>
                    <a:pt x="133" y="312"/>
                    <a:pt x="132" y="317"/>
                  </a:cubicBezTo>
                  <a:cubicBezTo>
                    <a:pt x="130" y="325"/>
                    <a:pt x="139" y="334"/>
                    <a:pt x="147" y="329"/>
                  </a:cubicBezTo>
                  <a:cubicBezTo>
                    <a:pt x="147" y="328"/>
                    <a:pt x="147" y="328"/>
                    <a:pt x="147" y="328"/>
                  </a:cubicBezTo>
                  <a:cubicBezTo>
                    <a:pt x="148" y="329"/>
                    <a:pt x="148" y="329"/>
                    <a:pt x="148" y="329"/>
                  </a:cubicBezTo>
                  <a:cubicBezTo>
                    <a:pt x="146" y="329"/>
                    <a:pt x="145" y="330"/>
                    <a:pt x="144" y="331"/>
                  </a:cubicBezTo>
                  <a:cubicBezTo>
                    <a:pt x="135" y="337"/>
                    <a:pt x="137" y="348"/>
                    <a:pt x="147" y="352"/>
                  </a:cubicBezTo>
                  <a:cubicBezTo>
                    <a:pt x="190" y="370"/>
                    <a:pt x="224" y="340"/>
                    <a:pt x="248" y="303"/>
                  </a:cubicBezTo>
                  <a:cubicBezTo>
                    <a:pt x="256" y="295"/>
                    <a:pt x="263" y="286"/>
                    <a:pt x="269" y="276"/>
                  </a:cubicBezTo>
                  <a:cubicBezTo>
                    <a:pt x="271" y="276"/>
                    <a:pt x="272" y="274"/>
                    <a:pt x="274" y="272"/>
                  </a:cubicBezTo>
                  <a:cubicBezTo>
                    <a:pt x="285" y="257"/>
                    <a:pt x="290" y="239"/>
                    <a:pt x="293" y="221"/>
                  </a:cubicBezTo>
                  <a:cubicBezTo>
                    <a:pt x="293" y="220"/>
                    <a:pt x="293" y="219"/>
                    <a:pt x="293" y="218"/>
                  </a:cubicBezTo>
                  <a:cubicBezTo>
                    <a:pt x="294" y="217"/>
                    <a:pt x="294" y="217"/>
                    <a:pt x="294" y="216"/>
                  </a:cubicBezTo>
                  <a:cubicBezTo>
                    <a:pt x="294" y="216"/>
                    <a:pt x="294" y="216"/>
                    <a:pt x="294" y="216"/>
                  </a:cubicBezTo>
                  <a:cubicBezTo>
                    <a:pt x="294" y="215"/>
                    <a:pt x="294" y="214"/>
                    <a:pt x="294" y="213"/>
                  </a:cubicBezTo>
                  <a:cubicBezTo>
                    <a:pt x="294" y="211"/>
                    <a:pt x="294" y="209"/>
                    <a:pt x="293" y="208"/>
                  </a:cubicBezTo>
                  <a:cubicBezTo>
                    <a:pt x="295" y="201"/>
                    <a:pt x="296" y="195"/>
                    <a:pt x="296" y="189"/>
                  </a:cubicBezTo>
                  <a:cubicBezTo>
                    <a:pt x="298" y="177"/>
                    <a:pt x="281" y="171"/>
                    <a:pt x="276" y="180"/>
                  </a:cubicBezTo>
                  <a:close/>
                  <a:moveTo>
                    <a:pt x="108" y="77"/>
                  </a:moveTo>
                  <a:cubicBezTo>
                    <a:pt x="112" y="74"/>
                    <a:pt x="116" y="71"/>
                    <a:pt x="119" y="68"/>
                  </a:cubicBezTo>
                  <a:cubicBezTo>
                    <a:pt x="118" y="69"/>
                    <a:pt x="117" y="71"/>
                    <a:pt x="116" y="72"/>
                  </a:cubicBezTo>
                  <a:cubicBezTo>
                    <a:pt x="113" y="73"/>
                    <a:pt x="111" y="75"/>
                    <a:pt x="108" y="77"/>
                  </a:cubicBezTo>
                  <a:close/>
                  <a:moveTo>
                    <a:pt x="127" y="221"/>
                  </a:moveTo>
                  <a:cubicBezTo>
                    <a:pt x="120" y="228"/>
                    <a:pt x="114" y="236"/>
                    <a:pt x="108" y="244"/>
                  </a:cubicBezTo>
                  <a:cubicBezTo>
                    <a:pt x="106" y="246"/>
                    <a:pt x="104" y="247"/>
                    <a:pt x="102" y="249"/>
                  </a:cubicBezTo>
                  <a:cubicBezTo>
                    <a:pt x="106" y="243"/>
                    <a:pt x="110" y="238"/>
                    <a:pt x="115" y="233"/>
                  </a:cubicBezTo>
                  <a:cubicBezTo>
                    <a:pt x="119" y="229"/>
                    <a:pt x="123" y="225"/>
                    <a:pt x="127" y="221"/>
                  </a:cubicBezTo>
                  <a:close/>
                </a:path>
              </a:pathLst>
            </a:custGeom>
            <a:solidFill>
              <a:srgbClr val="4A72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6959" name="Freeform 20">
              <a:extLst>
                <a:ext uri="{FF2B5EF4-FFF2-40B4-BE49-F238E27FC236}">
                  <a16:creationId xmlns="" xmlns:a16="http://schemas.microsoft.com/office/drawing/2014/main" id="{4BCC9DC9-8E00-4840-98FD-AE3226C2EE84}"/>
                </a:ext>
              </a:extLst>
            </p:cNvPr>
            <p:cNvSpPr>
              <a:spLocks noEditPoints="1"/>
            </p:cNvSpPr>
            <p:nvPr/>
          </p:nvSpPr>
          <p:spPr bwMode="auto">
            <a:xfrm>
              <a:off x="465379" y="1216422"/>
              <a:ext cx="966970" cy="1288602"/>
            </a:xfrm>
            <a:custGeom>
              <a:avLst/>
              <a:gdLst>
                <a:gd name="T0" fmla="*/ 2147483646 w 197"/>
                <a:gd name="T1" fmla="*/ 2147483646 h 262"/>
                <a:gd name="T2" fmla="*/ 2147483646 w 197"/>
                <a:gd name="T3" fmla="*/ 2147483646 h 262"/>
                <a:gd name="T4" fmla="*/ 2147483646 w 197"/>
                <a:gd name="T5" fmla="*/ 2147483646 h 262"/>
                <a:gd name="T6" fmla="*/ 2147483646 w 197"/>
                <a:gd name="T7" fmla="*/ 2147483646 h 262"/>
                <a:gd name="T8" fmla="*/ 2147483646 w 197"/>
                <a:gd name="T9" fmla="*/ 2147483646 h 262"/>
                <a:gd name="T10" fmla="*/ 2147483646 w 197"/>
                <a:gd name="T11" fmla="*/ 2147483646 h 262"/>
                <a:gd name="T12" fmla="*/ 2147483646 w 197"/>
                <a:gd name="T13" fmla="*/ 2147483646 h 262"/>
                <a:gd name="T14" fmla="*/ 2147483646 w 197"/>
                <a:gd name="T15" fmla="*/ 2147483646 h 262"/>
                <a:gd name="T16" fmla="*/ 2147483646 w 197"/>
                <a:gd name="T17" fmla="*/ 2147483646 h 262"/>
                <a:gd name="T18" fmla="*/ 2147483646 w 197"/>
                <a:gd name="T19" fmla="*/ 2147483646 h 262"/>
                <a:gd name="T20" fmla="*/ 2147483646 w 197"/>
                <a:gd name="T21" fmla="*/ 2147483646 h 262"/>
                <a:gd name="T22" fmla="*/ 2147483646 w 197"/>
                <a:gd name="T23" fmla="*/ 2147483646 h 262"/>
                <a:gd name="T24" fmla="*/ 2147483646 w 197"/>
                <a:gd name="T25" fmla="*/ 2147483646 h 262"/>
                <a:gd name="T26" fmla="*/ 2147483646 w 197"/>
                <a:gd name="T27" fmla="*/ 2147483646 h 262"/>
                <a:gd name="T28" fmla="*/ 2147483646 w 197"/>
                <a:gd name="T29" fmla="*/ 2147483646 h 262"/>
                <a:gd name="T30" fmla="*/ 2147483646 w 197"/>
                <a:gd name="T31" fmla="*/ 2147483646 h 262"/>
                <a:gd name="T32" fmla="*/ 2147483646 w 197"/>
                <a:gd name="T33" fmla="*/ 2147483646 h 262"/>
                <a:gd name="T34" fmla="*/ 2147483646 w 197"/>
                <a:gd name="T35" fmla="*/ 2147483646 h 262"/>
                <a:gd name="T36" fmla="*/ 2147483646 w 197"/>
                <a:gd name="T37" fmla="*/ 2147483646 h 262"/>
                <a:gd name="T38" fmla="*/ 2147483646 w 197"/>
                <a:gd name="T39" fmla="*/ 2147483646 h 262"/>
                <a:gd name="T40" fmla="*/ 2147483646 w 197"/>
                <a:gd name="T41" fmla="*/ 2147483646 h 262"/>
                <a:gd name="T42" fmla="*/ 2147483646 w 197"/>
                <a:gd name="T43" fmla="*/ 2147483646 h 262"/>
                <a:gd name="T44" fmla="*/ 2147483646 w 197"/>
                <a:gd name="T45" fmla="*/ 2147483646 h 262"/>
                <a:gd name="T46" fmla="*/ 2147483646 w 197"/>
                <a:gd name="T47" fmla="*/ 2147483646 h 262"/>
                <a:gd name="T48" fmla="*/ 2147483646 w 197"/>
                <a:gd name="T49" fmla="*/ 2147483646 h 262"/>
                <a:gd name="T50" fmla="*/ 2147483646 w 197"/>
                <a:gd name="T51" fmla="*/ 2147483646 h 262"/>
                <a:gd name="T52" fmla="*/ 2147483646 w 197"/>
                <a:gd name="T53" fmla="*/ 2147483646 h 262"/>
                <a:gd name="T54" fmla="*/ 2147483646 w 197"/>
                <a:gd name="T55" fmla="*/ 2147483646 h 262"/>
                <a:gd name="T56" fmla="*/ 2147483646 w 197"/>
                <a:gd name="T57" fmla="*/ 2147483646 h 262"/>
                <a:gd name="T58" fmla="*/ 2147483646 w 197"/>
                <a:gd name="T59" fmla="*/ 2147483646 h 262"/>
                <a:gd name="T60" fmla="*/ 2147483646 w 197"/>
                <a:gd name="T61" fmla="*/ 2147483646 h 262"/>
                <a:gd name="T62" fmla="*/ 2147483646 w 197"/>
                <a:gd name="T63" fmla="*/ 2147483646 h 262"/>
                <a:gd name="T64" fmla="*/ 2147483646 w 197"/>
                <a:gd name="T65" fmla="*/ 2147483646 h 262"/>
                <a:gd name="T66" fmla="*/ 2147483646 w 197"/>
                <a:gd name="T67" fmla="*/ 2147483646 h 262"/>
                <a:gd name="T68" fmla="*/ 2147483646 w 197"/>
                <a:gd name="T69" fmla="*/ 2147483646 h 262"/>
                <a:gd name="T70" fmla="*/ 2147483646 w 197"/>
                <a:gd name="T71" fmla="*/ 2147483646 h 2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97" h="262">
                  <a:moveTo>
                    <a:pt x="172" y="226"/>
                  </a:moveTo>
                  <a:cubicBezTo>
                    <a:pt x="170" y="225"/>
                    <a:pt x="168" y="224"/>
                    <a:pt x="167" y="224"/>
                  </a:cubicBezTo>
                  <a:cubicBezTo>
                    <a:pt x="166" y="224"/>
                    <a:pt x="165" y="224"/>
                    <a:pt x="165" y="224"/>
                  </a:cubicBezTo>
                  <a:cubicBezTo>
                    <a:pt x="164" y="220"/>
                    <a:pt x="164" y="216"/>
                    <a:pt x="163" y="213"/>
                  </a:cubicBezTo>
                  <a:cubicBezTo>
                    <a:pt x="163" y="207"/>
                    <a:pt x="155" y="203"/>
                    <a:pt x="149" y="205"/>
                  </a:cubicBezTo>
                  <a:cubicBezTo>
                    <a:pt x="147" y="200"/>
                    <a:pt x="140" y="199"/>
                    <a:pt x="134" y="201"/>
                  </a:cubicBezTo>
                  <a:cubicBezTo>
                    <a:pt x="134" y="200"/>
                    <a:pt x="134" y="200"/>
                    <a:pt x="134" y="199"/>
                  </a:cubicBezTo>
                  <a:cubicBezTo>
                    <a:pt x="133" y="193"/>
                    <a:pt x="124" y="190"/>
                    <a:pt x="118" y="193"/>
                  </a:cubicBezTo>
                  <a:cubicBezTo>
                    <a:pt x="115" y="191"/>
                    <a:pt x="111" y="191"/>
                    <a:pt x="108" y="193"/>
                  </a:cubicBezTo>
                  <a:cubicBezTo>
                    <a:pt x="107" y="193"/>
                    <a:pt x="107" y="194"/>
                    <a:pt x="106" y="194"/>
                  </a:cubicBezTo>
                  <a:cubicBezTo>
                    <a:pt x="102" y="191"/>
                    <a:pt x="97" y="191"/>
                    <a:pt x="92" y="195"/>
                  </a:cubicBezTo>
                  <a:cubicBezTo>
                    <a:pt x="91" y="195"/>
                    <a:pt x="91" y="195"/>
                    <a:pt x="91" y="195"/>
                  </a:cubicBezTo>
                  <a:cubicBezTo>
                    <a:pt x="88" y="190"/>
                    <a:pt x="81" y="187"/>
                    <a:pt x="76" y="190"/>
                  </a:cubicBezTo>
                  <a:cubicBezTo>
                    <a:pt x="69" y="194"/>
                    <a:pt x="64" y="198"/>
                    <a:pt x="61" y="204"/>
                  </a:cubicBezTo>
                  <a:cubicBezTo>
                    <a:pt x="59" y="206"/>
                    <a:pt x="57" y="206"/>
                    <a:pt x="61" y="200"/>
                  </a:cubicBezTo>
                  <a:cubicBezTo>
                    <a:pt x="68" y="190"/>
                    <a:pt x="55" y="181"/>
                    <a:pt x="46" y="185"/>
                  </a:cubicBezTo>
                  <a:cubicBezTo>
                    <a:pt x="47" y="185"/>
                    <a:pt x="48" y="181"/>
                    <a:pt x="49" y="177"/>
                  </a:cubicBezTo>
                  <a:cubicBezTo>
                    <a:pt x="58" y="170"/>
                    <a:pt x="64" y="163"/>
                    <a:pt x="69" y="152"/>
                  </a:cubicBezTo>
                  <a:cubicBezTo>
                    <a:pt x="82" y="138"/>
                    <a:pt x="93" y="120"/>
                    <a:pt x="99" y="102"/>
                  </a:cubicBezTo>
                  <a:cubicBezTo>
                    <a:pt x="104" y="95"/>
                    <a:pt x="110" y="88"/>
                    <a:pt x="115" y="82"/>
                  </a:cubicBezTo>
                  <a:cubicBezTo>
                    <a:pt x="121" y="74"/>
                    <a:pt x="116" y="65"/>
                    <a:pt x="108" y="64"/>
                  </a:cubicBezTo>
                  <a:cubicBezTo>
                    <a:pt x="109" y="64"/>
                    <a:pt x="109" y="63"/>
                    <a:pt x="110" y="63"/>
                  </a:cubicBezTo>
                  <a:cubicBezTo>
                    <a:pt x="115" y="56"/>
                    <a:pt x="110" y="47"/>
                    <a:pt x="104" y="45"/>
                  </a:cubicBezTo>
                  <a:cubicBezTo>
                    <a:pt x="109" y="40"/>
                    <a:pt x="113" y="36"/>
                    <a:pt x="117" y="31"/>
                  </a:cubicBezTo>
                  <a:cubicBezTo>
                    <a:pt x="125" y="23"/>
                    <a:pt x="115" y="9"/>
                    <a:pt x="105" y="15"/>
                  </a:cubicBezTo>
                  <a:cubicBezTo>
                    <a:pt x="104" y="16"/>
                    <a:pt x="103" y="17"/>
                    <a:pt x="101" y="18"/>
                  </a:cubicBezTo>
                  <a:cubicBezTo>
                    <a:pt x="101" y="11"/>
                    <a:pt x="93" y="6"/>
                    <a:pt x="87" y="10"/>
                  </a:cubicBezTo>
                  <a:cubicBezTo>
                    <a:pt x="86" y="11"/>
                    <a:pt x="85" y="11"/>
                    <a:pt x="84" y="12"/>
                  </a:cubicBezTo>
                  <a:cubicBezTo>
                    <a:pt x="82" y="8"/>
                    <a:pt x="76" y="6"/>
                    <a:pt x="71" y="8"/>
                  </a:cubicBezTo>
                  <a:cubicBezTo>
                    <a:pt x="69" y="10"/>
                    <a:pt x="66" y="12"/>
                    <a:pt x="63" y="14"/>
                  </a:cubicBezTo>
                  <a:cubicBezTo>
                    <a:pt x="61" y="11"/>
                    <a:pt x="58" y="10"/>
                    <a:pt x="55" y="11"/>
                  </a:cubicBezTo>
                  <a:cubicBezTo>
                    <a:pt x="54" y="11"/>
                    <a:pt x="53" y="11"/>
                    <a:pt x="52" y="12"/>
                  </a:cubicBezTo>
                  <a:cubicBezTo>
                    <a:pt x="52" y="11"/>
                    <a:pt x="52" y="10"/>
                    <a:pt x="52" y="9"/>
                  </a:cubicBezTo>
                  <a:cubicBezTo>
                    <a:pt x="53" y="4"/>
                    <a:pt x="49" y="0"/>
                    <a:pt x="45" y="2"/>
                  </a:cubicBezTo>
                  <a:cubicBezTo>
                    <a:pt x="43" y="1"/>
                    <a:pt x="42" y="2"/>
                    <a:pt x="41" y="3"/>
                  </a:cubicBezTo>
                  <a:cubicBezTo>
                    <a:pt x="41" y="3"/>
                    <a:pt x="40" y="4"/>
                    <a:pt x="40" y="4"/>
                  </a:cubicBezTo>
                  <a:cubicBezTo>
                    <a:pt x="28" y="11"/>
                    <a:pt x="14" y="25"/>
                    <a:pt x="14" y="39"/>
                  </a:cubicBezTo>
                  <a:cubicBezTo>
                    <a:pt x="12" y="43"/>
                    <a:pt x="10" y="47"/>
                    <a:pt x="9" y="51"/>
                  </a:cubicBezTo>
                  <a:cubicBezTo>
                    <a:pt x="7" y="56"/>
                    <a:pt x="13" y="60"/>
                    <a:pt x="17" y="58"/>
                  </a:cubicBezTo>
                  <a:cubicBezTo>
                    <a:pt x="17" y="60"/>
                    <a:pt x="17" y="62"/>
                    <a:pt x="17" y="64"/>
                  </a:cubicBezTo>
                  <a:cubicBezTo>
                    <a:pt x="12" y="73"/>
                    <a:pt x="8" y="83"/>
                    <a:pt x="5" y="93"/>
                  </a:cubicBezTo>
                  <a:cubicBezTo>
                    <a:pt x="5" y="95"/>
                    <a:pt x="5" y="98"/>
                    <a:pt x="6" y="100"/>
                  </a:cubicBezTo>
                  <a:cubicBezTo>
                    <a:pt x="5" y="103"/>
                    <a:pt x="3" y="106"/>
                    <a:pt x="2" y="109"/>
                  </a:cubicBezTo>
                  <a:cubicBezTo>
                    <a:pt x="0" y="116"/>
                    <a:pt x="5" y="121"/>
                    <a:pt x="11" y="121"/>
                  </a:cubicBezTo>
                  <a:cubicBezTo>
                    <a:pt x="11" y="122"/>
                    <a:pt x="10" y="124"/>
                    <a:pt x="10" y="125"/>
                  </a:cubicBezTo>
                  <a:cubicBezTo>
                    <a:pt x="8" y="133"/>
                    <a:pt x="15" y="139"/>
                    <a:pt x="22" y="137"/>
                  </a:cubicBezTo>
                  <a:cubicBezTo>
                    <a:pt x="22" y="138"/>
                    <a:pt x="22" y="138"/>
                    <a:pt x="21" y="138"/>
                  </a:cubicBezTo>
                  <a:cubicBezTo>
                    <a:pt x="18" y="144"/>
                    <a:pt x="22" y="152"/>
                    <a:pt x="28" y="154"/>
                  </a:cubicBezTo>
                  <a:cubicBezTo>
                    <a:pt x="26" y="156"/>
                    <a:pt x="25" y="158"/>
                    <a:pt x="24" y="160"/>
                  </a:cubicBezTo>
                  <a:cubicBezTo>
                    <a:pt x="20" y="166"/>
                    <a:pt x="23" y="171"/>
                    <a:pt x="28" y="174"/>
                  </a:cubicBezTo>
                  <a:cubicBezTo>
                    <a:pt x="27" y="177"/>
                    <a:pt x="27" y="180"/>
                    <a:pt x="26" y="183"/>
                  </a:cubicBezTo>
                  <a:cubicBezTo>
                    <a:pt x="25" y="193"/>
                    <a:pt x="29" y="201"/>
                    <a:pt x="37" y="205"/>
                  </a:cubicBezTo>
                  <a:cubicBezTo>
                    <a:pt x="36" y="217"/>
                    <a:pt x="46" y="225"/>
                    <a:pt x="58" y="225"/>
                  </a:cubicBezTo>
                  <a:cubicBezTo>
                    <a:pt x="62" y="227"/>
                    <a:pt x="65" y="227"/>
                    <a:pt x="69" y="225"/>
                  </a:cubicBezTo>
                  <a:cubicBezTo>
                    <a:pt x="71" y="227"/>
                    <a:pt x="74" y="228"/>
                    <a:pt x="77" y="228"/>
                  </a:cubicBezTo>
                  <a:cubicBezTo>
                    <a:pt x="78" y="232"/>
                    <a:pt x="82" y="234"/>
                    <a:pt x="86" y="235"/>
                  </a:cubicBezTo>
                  <a:cubicBezTo>
                    <a:pt x="89" y="235"/>
                    <a:pt x="92" y="235"/>
                    <a:pt x="94" y="235"/>
                  </a:cubicBezTo>
                  <a:cubicBezTo>
                    <a:pt x="96" y="236"/>
                    <a:pt x="98" y="237"/>
                    <a:pt x="101" y="238"/>
                  </a:cubicBezTo>
                  <a:cubicBezTo>
                    <a:pt x="103" y="241"/>
                    <a:pt x="106" y="244"/>
                    <a:pt x="110" y="247"/>
                  </a:cubicBezTo>
                  <a:cubicBezTo>
                    <a:pt x="117" y="251"/>
                    <a:pt x="123" y="252"/>
                    <a:pt x="128" y="251"/>
                  </a:cubicBezTo>
                  <a:cubicBezTo>
                    <a:pt x="129" y="251"/>
                    <a:pt x="129" y="251"/>
                    <a:pt x="129" y="251"/>
                  </a:cubicBezTo>
                  <a:cubicBezTo>
                    <a:pt x="133" y="254"/>
                    <a:pt x="138" y="256"/>
                    <a:pt x="143" y="256"/>
                  </a:cubicBezTo>
                  <a:cubicBezTo>
                    <a:pt x="144" y="257"/>
                    <a:pt x="145" y="257"/>
                    <a:pt x="145" y="258"/>
                  </a:cubicBezTo>
                  <a:cubicBezTo>
                    <a:pt x="150" y="262"/>
                    <a:pt x="156" y="262"/>
                    <a:pt x="161" y="258"/>
                  </a:cubicBezTo>
                  <a:cubicBezTo>
                    <a:pt x="164" y="255"/>
                    <a:pt x="166" y="251"/>
                    <a:pt x="169" y="248"/>
                  </a:cubicBezTo>
                  <a:cubicBezTo>
                    <a:pt x="172" y="250"/>
                    <a:pt x="176" y="251"/>
                    <a:pt x="180" y="250"/>
                  </a:cubicBezTo>
                  <a:cubicBezTo>
                    <a:pt x="190" y="247"/>
                    <a:pt x="190" y="240"/>
                    <a:pt x="193" y="232"/>
                  </a:cubicBezTo>
                  <a:cubicBezTo>
                    <a:pt x="197" y="219"/>
                    <a:pt x="177" y="213"/>
                    <a:pt x="172" y="226"/>
                  </a:cubicBezTo>
                  <a:close/>
                  <a:moveTo>
                    <a:pt x="40" y="107"/>
                  </a:moveTo>
                  <a:cubicBezTo>
                    <a:pt x="44" y="104"/>
                    <a:pt x="47" y="101"/>
                    <a:pt x="51" y="99"/>
                  </a:cubicBezTo>
                  <a:cubicBezTo>
                    <a:pt x="50" y="100"/>
                    <a:pt x="48" y="102"/>
                    <a:pt x="46" y="104"/>
                  </a:cubicBezTo>
                  <a:cubicBezTo>
                    <a:pt x="44" y="106"/>
                    <a:pt x="41" y="108"/>
                    <a:pt x="38" y="109"/>
                  </a:cubicBezTo>
                  <a:cubicBezTo>
                    <a:pt x="39" y="109"/>
                    <a:pt x="39" y="108"/>
                    <a:pt x="40" y="107"/>
                  </a:cubicBezTo>
                  <a:close/>
                </a:path>
              </a:pathLst>
            </a:custGeom>
            <a:solidFill>
              <a:srgbClr val="9ADD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6960" name="Freeform 21">
              <a:extLst>
                <a:ext uri="{FF2B5EF4-FFF2-40B4-BE49-F238E27FC236}">
                  <a16:creationId xmlns="" xmlns:a16="http://schemas.microsoft.com/office/drawing/2014/main" id="{1F4153F9-AC1F-4E62-8E5B-027FF8C72DED}"/>
                </a:ext>
              </a:extLst>
            </p:cNvPr>
            <p:cNvSpPr>
              <a:spLocks/>
            </p:cNvSpPr>
            <p:nvPr/>
          </p:nvSpPr>
          <p:spPr bwMode="auto">
            <a:xfrm>
              <a:off x="1382548" y="979867"/>
              <a:ext cx="747015" cy="771916"/>
            </a:xfrm>
            <a:custGeom>
              <a:avLst/>
              <a:gdLst>
                <a:gd name="T0" fmla="*/ 2147483646 w 152"/>
                <a:gd name="T1" fmla="*/ 2147483646 h 157"/>
                <a:gd name="T2" fmla="*/ 2147483646 w 152"/>
                <a:gd name="T3" fmla="*/ 2147483646 h 157"/>
                <a:gd name="T4" fmla="*/ 2147483646 w 152"/>
                <a:gd name="T5" fmla="*/ 2147483646 h 157"/>
                <a:gd name="T6" fmla="*/ 2147483646 w 152"/>
                <a:gd name="T7" fmla="*/ 2147483646 h 157"/>
                <a:gd name="T8" fmla="*/ 2147483646 w 152"/>
                <a:gd name="T9" fmla="*/ 2147483646 h 157"/>
                <a:gd name="T10" fmla="*/ 2147483646 w 152"/>
                <a:gd name="T11" fmla="*/ 2147483646 h 157"/>
                <a:gd name="T12" fmla="*/ 2147483646 w 152"/>
                <a:gd name="T13" fmla="*/ 2147483646 h 157"/>
                <a:gd name="T14" fmla="*/ 2147483646 w 152"/>
                <a:gd name="T15" fmla="*/ 2147483646 h 157"/>
                <a:gd name="T16" fmla="*/ 2147483646 w 152"/>
                <a:gd name="T17" fmla="*/ 2147483646 h 157"/>
                <a:gd name="T18" fmla="*/ 2147483646 w 152"/>
                <a:gd name="T19" fmla="*/ 2147483646 h 157"/>
                <a:gd name="T20" fmla="*/ 2147483646 w 152"/>
                <a:gd name="T21" fmla="*/ 2147483646 h 157"/>
                <a:gd name="T22" fmla="*/ 2147483646 w 152"/>
                <a:gd name="T23" fmla="*/ 2147483646 h 157"/>
                <a:gd name="T24" fmla="*/ 2147483646 w 152"/>
                <a:gd name="T25" fmla="*/ 2147483646 h 157"/>
                <a:gd name="T26" fmla="*/ 2147483646 w 152"/>
                <a:gd name="T27" fmla="*/ 2147483646 h 157"/>
                <a:gd name="T28" fmla="*/ 2147483646 w 152"/>
                <a:gd name="T29" fmla="*/ 2147483646 h 157"/>
                <a:gd name="T30" fmla="*/ 2147483646 w 152"/>
                <a:gd name="T31" fmla="*/ 2147483646 h 157"/>
                <a:gd name="T32" fmla="*/ 2147483646 w 152"/>
                <a:gd name="T33" fmla="*/ 2147483646 h 157"/>
                <a:gd name="T34" fmla="*/ 2147483646 w 152"/>
                <a:gd name="T35" fmla="*/ 2147483646 h 157"/>
                <a:gd name="T36" fmla="*/ 2147483646 w 152"/>
                <a:gd name="T37" fmla="*/ 2147483646 h 157"/>
                <a:gd name="T38" fmla="*/ 2147483646 w 152"/>
                <a:gd name="T39" fmla="*/ 2147483646 h 157"/>
                <a:gd name="T40" fmla="*/ 2147483646 w 152"/>
                <a:gd name="T41" fmla="*/ 2147483646 h 157"/>
                <a:gd name="T42" fmla="*/ 0 w 152"/>
                <a:gd name="T43" fmla="*/ 2147483646 h 157"/>
                <a:gd name="T44" fmla="*/ 2147483646 w 152"/>
                <a:gd name="T45" fmla="*/ 2147483646 h 157"/>
                <a:gd name="T46" fmla="*/ 2147483646 w 152"/>
                <a:gd name="T47" fmla="*/ 2147483646 h 157"/>
                <a:gd name="T48" fmla="*/ 2147483646 w 152"/>
                <a:gd name="T49" fmla="*/ 2147483646 h 157"/>
                <a:gd name="T50" fmla="*/ 2147483646 w 152"/>
                <a:gd name="T51" fmla="*/ 2147483646 h 157"/>
                <a:gd name="T52" fmla="*/ 2147483646 w 152"/>
                <a:gd name="T53" fmla="*/ 2147483646 h 157"/>
                <a:gd name="T54" fmla="*/ 2147483646 w 152"/>
                <a:gd name="T55" fmla="*/ 2147483646 h 157"/>
                <a:gd name="T56" fmla="*/ 2147483646 w 152"/>
                <a:gd name="T57" fmla="*/ 2147483646 h 157"/>
                <a:gd name="T58" fmla="*/ 2147483646 w 152"/>
                <a:gd name="T59" fmla="*/ 2147483646 h 157"/>
                <a:gd name="T60" fmla="*/ 2147483646 w 152"/>
                <a:gd name="T61" fmla="*/ 2147483646 h 157"/>
                <a:gd name="T62" fmla="*/ 2147483646 w 152"/>
                <a:gd name="T63" fmla="*/ 2147483646 h 157"/>
                <a:gd name="T64" fmla="*/ 2147483646 w 152"/>
                <a:gd name="T65" fmla="*/ 2147483646 h 157"/>
                <a:gd name="T66" fmla="*/ 2147483646 w 152"/>
                <a:gd name="T67" fmla="*/ 2147483646 h 157"/>
                <a:gd name="T68" fmla="*/ 2147483646 w 152"/>
                <a:gd name="T69" fmla="*/ 2147483646 h 157"/>
                <a:gd name="T70" fmla="*/ 2147483646 w 152"/>
                <a:gd name="T71" fmla="*/ 2147483646 h 15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52" h="157">
                  <a:moveTo>
                    <a:pt x="145" y="109"/>
                  </a:moveTo>
                  <a:cubicBezTo>
                    <a:pt x="142" y="105"/>
                    <a:pt x="138" y="103"/>
                    <a:pt x="134" y="102"/>
                  </a:cubicBezTo>
                  <a:cubicBezTo>
                    <a:pt x="135" y="96"/>
                    <a:pt x="129" y="92"/>
                    <a:pt x="123" y="93"/>
                  </a:cubicBezTo>
                  <a:cubicBezTo>
                    <a:pt x="127" y="88"/>
                    <a:pt x="130" y="83"/>
                    <a:pt x="133" y="79"/>
                  </a:cubicBezTo>
                  <a:cubicBezTo>
                    <a:pt x="138" y="71"/>
                    <a:pt x="130" y="65"/>
                    <a:pt x="124" y="67"/>
                  </a:cubicBezTo>
                  <a:cubicBezTo>
                    <a:pt x="125" y="65"/>
                    <a:pt x="125" y="64"/>
                    <a:pt x="126" y="63"/>
                  </a:cubicBezTo>
                  <a:cubicBezTo>
                    <a:pt x="132" y="54"/>
                    <a:pt x="119" y="44"/>
                    <a:pt x="112" y="51"/>
                  </a:cubicBezTo>
                  <a:cubicBezTo>
                    <a:pt x="113" y="44"/>
                    <a:pt x="105" y="39"/>
                    <a:pt x="98" y="42"/>
                  </a:cubicBezTo>
                  <a:cubicBezTo>
                    <a:pt x="100" y="37"/>
                    <a:pt x="96" y="32"/>
                    <a:pt x="91" y="31"/>
                  </a:cubicBezTo>
                  <a:cubicBezTo>
                    <a:pt x="91" y="27"/>
                    <a:pt x="90" y="23"/>
                    <a:pt x="89" y="19"/>
                  </a:cubicBezTo>
                  <a:cubicBezTo>
                    <a:pt x="89" y="17"/>
                    <a:pt x="88" y="16"/>
                    <a:pt x="87" y="15"/>
                  </a:cubicBezTo>
                  <a:cubicBezTo>
                    <a:pt x="87" y="14"/>
                    <a:pt x="87" y="14"/>
                    <a:pt x="87" y="13"/>
                  </a:cubicBezTo>
                  <a:cubicBezTo>
                    <a:pt x="87" y="13"/>
                    <a:pt x="87" y="13"/>
                    <a:pt x="87" y="13"/>
                  </a:cubicBezTo>
                  <a:cubicBezTo>
                    <a:pt x="88" y="7"/>
                    <a:pt x="84" y="0"/>
                    <a:pt x="78" y="1"/>
                  </a:cubicBezTo>
                  <a:cubicBezTo>
                    <a:pt x="57" y="3"/>
                    <a:pt x="39" y="18"/>
                    <a:pt x="40" y="39"/>
                  </a:cubicBezTo>
                  <a:cubicBezTo>
                    <a:pt x="39" y="44"/>
                    <a:pt x="39" y="50"/>
                    <a:pt x="40" y="55"/>
                  </a:cubicBezTo>
                  <a:cubicBezTo>
                    <a:pt x="40" y="60"/>
                    <a:pt x="45" y="62"/>
                    <a:pt x="49" y="62"/>
                  </a:cubicBezTo>
                  <a:cubicBezTo>
                    <a:pt x="51" y="64"/>
                    <a:pt x="53" y="65"/>
                    <a:pt x="55" y="66"/>
                  </a:cubicBezTo>
                  <a:cubicBezTo>
                    <a:pt x="54" y="68"/>
                    <a:pt x="52" y="70"/>
                    <a:pt x="51" y="72"/>
                  </a:cubicBezTo>
                  <a:cubicBezTo>
                    <a:pt x="49" y="74"/>
                    <a:pt x="47" y="75"/>
                    <a:pt x="45" y="77"/>
                  </a:cubicBezTo>
                  <a:cubicBezTo>
                    <a:pt x="44" y="77"/>
                    <a:pt x="43" y="77"/>
                    <a:pt x="41" y="77"/>
                  </a:cubicBezTo>
                  <a:cubicBezTo>
                    <a:pt x="17" y="82"/>
                    <a:pt x="4" y="103"/>
                    <a:pt x="0" y="125"/>
                  </a:cubicBezTo>
                  <a:cubicBezTo>
                    <a:pt x="0" y="130"/>
                    <a:pt x="3" y="137"/>
                    <a:pt x="9" y="136"/>
                  </a:cubicBezTo>
                  <a:cubicBezTo>
                    <a:pt x="16" y="136"/>
                    <a:pt x="23" y="133"/>
                    <a:pt x="29" y="130"/>
                  </a:cubicBezTo>
                  <a:cubicBezTo>
                    <a:pt x="29" y="138"/>
                    <a:pt x="39" y="144"/>
                    <a:pt x="45" y="137"/>
                  </a:cubicBezTo>
                  <a:cubicBezTo>
                    <a:pt x="46" y="136"/>
                    <a:pt x="47" y="135"/>
                    <a:pt x="47" y="134"/>
                  </a:cubicBezTo>
                  <a:cubicBezTo>
                    <a:pt x="49" y="134"/>
                    <a:pt x="50" y="135"/>
                    <a:pt x="51" y="134"/>
                  </a:cubicBezTo>
                  <a:cubicBezTo>
                    <a:pt x="52" y="134"/>
                    <a:pt x="52" y="134"/>
                    <a:pt x="52" y="134"/>
                  </a:cubicBezTo>
                  <a:cubicBezTo>
                    <a:pt x="50" y="137"/>
                    <a:pt x="49" y="141"/>
                    <a:pt x="48" y="144"/>
                  </a:cubicBezTo>
                  <a:cubicBezTo>
                    <a:pt x="45" y="152"/>
                    <a:pt x="55" y="157"/>
                    <a:pt x="61" y="154"/>
                  </a:cubicBezTo>
                  <a:cubicBezTo>
                    <a:pt x="69" y="151"/>
                    <a:pt x="75" y="147"/>
                    <a:pt x="81" y="142"/>
                  </a:cubicBezTo>
                  <a:cubicBezTo>
                    <a:pt x="84" y="144"/>
                    <a:pt x="87" y="145"/>
                    <a:pt x="90" y="143"/>
                  </a:cubicBezTo>
                  <a:cubicBezTo>
                    <a:pt x="101" y="136"/>
                    <a:pt x="110" y="127"/>
                    <a:pt x="119" y="118"/>
                  </a:cubicBezTo>
                  <a:cubicBezTo>
                    <a:pt x="121" y="120"/>
                    <a:pt x="123" y="120"/>
                    <a:pt x="126" y="120"/>
                  </a:cubicBezTo>
                  <a:cubicBezTo>
                    <a:pt x="128" y="120"/>
                    <a:pt x="131" y="120"/>
                    <a:pt x="134" y="120"/>
                  </a:cubicBezTo>
                  <a:cubicBezTo>
                    <a:pt x="141" y="128"/>
                    <a:pt x="152" y="116"/>
                    <a:pt x="145" y="109"/>
                  </a:cubicBezTo>
                  <a:close/>
                </a:path>
              </a:pathLst>
            </a:custGeom>
            <a:solidFill>
              <a:srgbClr val="9ADD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6961" name="Freeform 41">
              <a:extLst>
                <a:ext uri="{FF2B5EF4-FFF2-40B4-BE49-F238E27FC236}">
                  <a16:creationId xmlns="" xmlns:a16="http://schemas.microsoft.com/office/drawing/2014/main" id="{C8EE0D35-B97C-4FAE-B18C-EAB0C94652E1}"/>
                </a:ext>
              </a:extLst>
            </p:cNvPr>
            <p:cNvSpPr>
              <a:spLocks noEditPoints="1"/>
            </p:cNvSpPr>
            <p:nvPr/>
          </p:nvSpPr>
          <p:spPr bwMode="auto">
            <a:xfrm>
              <a:off x="199774" y="515057"/>
              <a:ext cx="2002417" cy="2608329"/>
            </a:xfrm>
            <a:custGeom>
              <a:avLst/>
              <a:gdLst>
                <a:gd name="T0" fmla="*/ 2147483646 w 408"/>
                <a:gd name="T1" fmla="*/ 2147483646 h 531"/>
                <a:gd name="T2" fmla="*/ 2147483646 w 408"/>
                <a:gd name="T3" fmla="*/ 2147483646 h 531"/>
                <a:gd name="T4" fmla="*/ 2147483646 w 408"/>
                <a:gd name="T5" fmla="*/ 2147483646 h 531"/>
                <a:gd name="T6" fmla="*/ 2147483646 w 408"/>
                <a:gd name="T7" fmla="*/ 2147483646 h 531"/>
                <a:gd name="T8" fmla="*/ 2147483646 w 408"/>
                <a:gd name="T9" fmla="*/ 2147483646 h 531"/>
                <a:gd name="T10" fmla="*/ 2147483646 w 408"/>
                <a:gd name="T11" fmla="*/ 2147483646 h 531"/>
                <a:gd name="T12" fmla="*/ 2147483646 w 408"/>
                <a:gd name="T13" fmla="*/ 2147483646 h 531"/>
                <a:gd name="T14" fmla="*/ 2147483646 w 408"/>
                <a:gd name="T15" fmla="*/ 2147483646 h 531"/>
                <a:gd name="T16" fmla="*/ 2147483646 w 408"/>
                <a:gd name="T17" fmla="*/ 2147483646 h 531"/>
                <a:gd name="T18" fmla="*/ 2147483646 w 408"/>
                <a:gd name="T19" fmla="*/ 2147483646 h 531"/>
                <a:gd name="T20" fmla="*/ 2147483646 w 408"/>
                <a:gd name="T21" fmla="*/ 2147483646 h 531"/>
                <a:gd name="T22" fmla="*/ 2147483646 w 408"/>
                <a:gd name="T23" fmla="*/ 2147483646 h 531"/>
                <a:gd name="T24" fmla="*/ 2147483646 w 408"/>
                <a:gd name="T25" fmla="*/ 2147483646 h 531"/>
                <a:gd name="T26" fmla="*/ 2147483646 w 408"/>
                <a:gd name="T27" fmla="*/ 2147483646 h 531"/>
                <a:gd name="T28" fmla="*/ 2147483646 w 408"/>
                <a:gd name="T29" fmla="*/ 2147483646 h 531"/>
                <a:gd name="T30" fmla="*/ 2147483646 w 408"/>
                <a:gd name="T31" fmla="*/ 2147483646 h 531"/>
                <a:gd name="T32" fmla="*/ 2147483646 w 408"/>
                <a:gd name="T33" fmla="*/ 2147483646 h 531"/>
                <a:gd name="T34" fmla="*/ 2147483646 w 408"/>
                <a:gd name="T35" fmla="*/ 2147483646 h 531"/>
                <a:gd name="T36" fmla="*/ 2147483646 w 408"/>
                <a:gd name="T37" fmla="*/ 2147483646 h 531"/>
                <a:gd name="T38" fmla="*/ 2147483646 w 408"/>
                <a:gd name="T39" fmla="*/ 2147483646 h 531"/>
                <a:gd name="T40" fmla="*/ 2147483646 w 408"/>
                <a:gd name="T41" fmla="*/ 2147483646 h 531"/>
                <a:gd name="T42" fmla="*/ 2147483646 w 408"/>
                <a:gd name="T43" fmla="*/ 2147483646 h 531"/>
                <a:gd name="T44" fmla="*/ 2147483646 w 408"/>
                <a:gd name="T45" fmla="*/ 2147483646 h 531"/>
                <a:gd name="T46" fmla="*/ 2147483646 w 408"/>
                <a:gd name="T47" fmla="*/ 2147483646 h 531"/>
                <a:gd name="T48" fmla="*/ 2147483646 w 408"/>
                <a:gd name="T49" fmla="*/ 2147483646 h 531"/>
                <a:gd name="T50" fmla="*/ 2147483646 w 408"/>
                <a:gd name="T51" fmla="*/ 2147483646 h 531"/>
                <a:gd name="T52" fmla="*/ 2147483646 w 408"/>
                <a:gd name="T53" fmla="*/ 2147483646 h 531"/>
                <a:gd name="T54" fmla="*/ 2147483646 w 408"/>
                <a:gd name="T55" fmla="*/ 2147483646 h 531"/>
                <a:gd name="T56" fmla="*/ 2147483646 w 408"/>
                <a:gd name="T57" fmla="*/ 2147483646 h 531"/>
                <a:gd name="T58" fmla="*/ 2147483646 w 408"/>
                <a:gd name="T59" fmla="*/ 2147483646 h 531"/>
                <a:gd name="T60" fmla="*/ 2147483646 w 408"/>
                <a:gd name="T61" fmla="*/ 2147483646 h 531"/>
                <a:gd name="T62" fmla="*/ 2147483646 w 408"/>
                <a:gd name="T63" fmla="*/ 2147483646 h 531"/>
                <a:gd name="T64" fmla="*/ 2147483646 w 408"/>
                <a:gd name="T65" fmla="*/ 2147483646 h 531"/>
                <a:gd name="T66" fmla="*/ 2147483646 w 408"/>
                <a:gd name="T67" fmla="*/ 2147483646 h 531"/>
                <a:gd name="T68" fmla="*/ 2147483646 w 408"/>
                <a:gd name="T69" fmla="*/ 2147483646 h 531"/>
                <a:gd name="T70" fmla="*/ 2147483646 w 408"/>
                <a:gd name="T71" fmla="*/ 2147483646 h 531"/>
                <a:gd name="T72" fmla="*/ 2147483646 w 408"/>
                <a:gd name="T73" fmla="*/ 2147483646 h 531"/>
                <a:gd name="T74" fmla="*/ 2147483646 w 408"/>
                <a:gd name="T75" fmla="*/ 2147483646 h 531"/>
                <a:gd name="T76" fmla="*/ 2147483646 w 408"/>
                <a:gd name="T77" fmla="*/ 2147483646 h 531"/>
                <a:gd name="T78" fmla="*/ 2147483646 w 408"/>
                <a:gd name="T79" fmla="*/ 2147483646 h 531"/>
                <a:gd name="T80" fmla="*/ 2147483646 w 408"/>
                <a:gd name="T81" fmla="*/ 2147483646 h 531"/>
                <a:gd name="T82" fmla="*/ 2147483646 w 408"/>
                <a:gd name="T83" fmla="*/ 2147483646 h 531"/>
                <a:gd name="T84" fmla="*/ 2147483646 w 408"/>
                <a:gd name="T85" fmla="*/ 2147483646 h 531"/>
                <a:gd name="T86" fmla="*/ 2147483646 w 408"/>
                <a:gd name="T87" fmla="*/ 2147483646 h 531"/>
                <a:gd name="T88" fmla="*/ 2147483646 w 408"/>
                <a:gd name="T89" fmla="*/ 2147483646 h 531"/>
                <a:gd name="T90" fmla="*/ 2147483646 w 408"/>
                <a:gd name="T91" fmla="*/ 2147483646 h 531"/>
                <a:gd name="T92" fmla="*/ 2147483646 w 408"/>
                <a:gd name="T93" fmla="*/ 2147483646 h 531"/>
                <a:gd name="T94" fmla="*/ 2147483646 w 408"/>
                <a:gd name="T95" fmla="*/ 2147483646 h 531"/>
                <a:gd name="T96" fmla="*/ 2147483646 w 408"/>
                <a:gd name="T97" fmla="*/ 2147483646 h 531"/>
                <a:gd name="T98" fmla="*/ 2147483646 w 408"/>
                <a:gd name="T99" fmla="*/ 2147483646 h 531"/>
                <a:gd name="T100" fmla="*/ 2147483646 w 408"/>
                <a:gd name="T101" fmla="*/ 2147483646 h 531"/>
                <a:gd name="T102" fmla="*/ 2147483646 w 408"/>
                <a:gd name="T103" fmla="*/ 2147483646 h 531"/>
                <a:gd name="T104" fmla="*/ 2147483646 w 408"/>
                <a:gd name="T105" fmla="*/ 2147483646 h 531"/>
                <a:gd name="T106" fmla="*/ 2147483646 w 408"/>
                <a:gd name="T107" fmla="*/ 2147483646 h 53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408" h="531">
                  <a:moveTo>
                    <a:pt x="235" y="46"/>
                  </a:moveTo>
                  <a:cubicBezTo>
                    <a:pt x="230" y="47"/>
                    <a:pt x="224" y="48"/>
                    <a:pt x="219" y="50"/>
                  </a:cubicBezTo>
                  <a:cubicBezTo>
                    <a:pt x="204" y="48"/>
                    <a:pt x="188" y="48"/>
                    <a:pt x="173" y="51"/>
                  </a:cubicBezTo>
                  <a:cubicBezTo>
                    <a:pt x="173" y="43"/>
                    <a:pt x="170" y="36"/>
                    <a:pt x="168" y="29"/>
                  </a:cubicBezTo>
                  <a:cubicBezTo>
                    <a:pt x="174" y="28"/>
                    <a:pt x="180" y="26"/>
                    <a:pt x="186" y="25"/>
                  </a:cubicBezTo>
                  <a:cubicBezTo>
                    <a:pt x="189" y="25"/>
                    <a:pt x="188" y="20"/>
                    <a:pt x="186" y="20"/>
                  </a:cubicBezTo>
                  <a:cubicBezTo>
                    <a:pt x="179" y="20"/>
                    <a:pt x="172" y="21"/>
                    <a:pt x="165" y="22"/>
                  </a:cubicBezTo>
                  <a:cubicBezTo>
                    <a:pt x="163" y="17"/>
                    <a:pt x="161" y="12"/>
                    <a:pt x="159" y="6"/>
                  </a:cubicBezTo>
                  <a:cubicBezTo>
                    <a:pt x="157" y="1"/>
                    <a:pt x="148" y="0"/>
                    <a:pt x="147" y="7"/>
                  </a:cubicBezTo>
                  <a:cubicBezTo>
                    <a:pt x="146" y="11"/>
                    <a:pt x="146" y="16"/>
                    <a:pt x="147" y="21"/>
                  </a:cubicBezTo>
                  <a:cubicBezTo>
                    <a:pt x="147" y="23"/>
                    <a:pt x="147" y="25"/>
                    <a:pt x="147" y="27"/>
                  </a:cubicBezTo>
                  <a:cubicBezTo>
                    <a:pt x="104" y="42"/>
                    <a:pt x="71" y="80"/>
                    <a:pt x="48" y="119"/>
                  </a:cubicBezTo>
                  <a:cubicBezTo>
                    <a:pt x="18" y="171"/>
                    <a:pt x="0" y="235"/>
                    <a:pt x="9" y="296"/>
                  </a:cubicBezTo>
                  <a:cubicBezTo>
                    <a:pt x="19" y="359"/>
                    <a:pt x="63" y="415"/>
                    <a:pt x="117" y="447"/>
                  </a:cubicBezTo>
                  <a:cubicBezTo>
                    <a:pt x="151" y="467"/>
                    <a:pt x="195" y="478"/>
                    <a:pt x="236" y="475"/>
                  </a:cubicBezTo>
                  <a:cubicBezTo>
                    <a:pt x="236" y="477"/>
                    <a:pt x="236" y="479"/>
                    <a:pt x="237" y="480"/>
                  </a:cubicBezTo>
                  <a:cubicBezTo>
                    <a:pt x="236" y="482"/>
                    <a:pt x="235" y="483"/>
                    <a:pt x="236" y="486"/>
                  </a:cubicBezTo>
                  <a:cubicBezTo>
                    <a:pt x="237" y="491"/>
                    <a:pt x="238" y="496"/>
                    <a:pt x="239" y="501"/>
                  </a:cubicBezTo>
                  <a:cubicBezTo>
                    <a:pt x="240" y="502"/>
                    <a:pt x="240" y="502"/>
                    <a:pt x="240" y="502"/>
                  </a:cubicBezTo>
                  <a:cubicBezTo>
                    <a:pt x="228" y="505"/>
                    <a:pt x="217" y="508"/>
                    <a:pt x="205" y="511"/>
                  </a:cubicBezTo>
                  <a:cubicBezTo>
                    <a:pt x="202" y="511"/>
                    <a:pt x="199" y="512"/>
                    <a:pt x="196" y="512"/>
                  </a:cubicBezTo>
                  <a:cubicBezTo>
                    <a:pt x="194" y="512"/>
                    <a:pt x="193" y="513"/>
                    <a:pt x="192" y="514"/>
                  </a:cubicBezTo>
                  <a:cubicBezTo>
                    <a:pt x="192" y="514"/>
                    <a:pt x="192" y="514"/>
                    <a:pt x="192" y="514"/>
                  </a:cubicBezTo>
                  <a:cubicBezTo>
                    <a:pt x="182" y="516"/>
                    <a:pt x="186" y="531"/>
                    <a:pt x="196" y="529"/>
                  </a:cubicBezTo>
                  <a:cubicBezTo>
                    <a:pt x="203" y="527"/>
                    <a:pt x="209" y="525"/>
                    <a:pt x="216" y="524"/>
                  </a:cubicBezTo>
                  <a:cubicBezTo>
                    <a:pt x="217" y="524"/>
                    <a:pt x="218" y="523"/>
                    <a:pt x="219" y="523"/>
                  </a:cubicBezTo>
                  <a:cubicBezTo>
                    <a:pt x="219" y="522"/>
                    <a:pt x="219" y="522"/>
                    <a:pt x="219" y="522"/>
                  </a:cubicBezTo>
                  <a:cubicBezTo>
                    <a:pt x="243" y="518"/>
                    <a:pt x="266" y="513"/>
                    <a:pt x="290" y="513"/>
                  </a:cubicBezTo>
                  <a:cubicBezTo>
                    <a:pt x="299" y="512"/>
                    <a:pt x="299" y="499"/>
                    <a:pt x="290" y="498"/>
                  </a:cubicBezTo>
                  <a:cubicBezTo>
                    <a:pt x="277" y="497"/>
                    <a:pt x="264" y="498"/>
                    <a:pt x="252" y="500"/>
                  </a:cubicBezTo>
                  <a:cubicBezTo>
                    <a:pt x="252" y="499"/>
                    <a:pt x="252" y="499"/>
                    <a:pt x="252" y="498"/>
                  </a:cubicBezTo>
                  <a:cubicBezTo>
                    <a:pt x="252" y="497"/>
                    <a:pt x="252" y="497"/>
                    <a:pt x="252" y="497"/>
                  </a:cubicBezTo>
                  <a:cubicBezTo>
                    <a:pt x="252" y="497"/>
                    <a:pt x="252" y="496"/>
                    <a:pt x="252" y="495"/>
                  </a:cubicBezTo>
                  <a:cubicBezTo>
                    <a:pt x="252" y="489"/>
                    <a:pt x="252" y="484"/>
                    <a:pt x="252" y="479"/>
                  </a:cubicBezTo>
                  <a:cubicBezTo>
                    <a:pt x="252" y="476"/>
                    <a:pt x="250" y="474"/>
                    <a:pt x="248" y="474"/>
                  </a:cubicBezTo>
                  <a:cubicBezTo>
                    <a:pt x="248" y="474"/>
                    <a:pt x="248" y="474"/>
                    <a:pt x="248" y="474"/>
                  </a:cubicBezTo>
                  <a:cubicBezTo>
                    <a:pt x="260" y="472"/>
                    <a:pt x="273" y="469"/>
                    <a:pt x="284" y="464"/>
                  </a:cubicBezTo>
                  <a:cubicBezTo>
                    <a:pt x="285" y="464"/>
                    <a:pt x="286" y="463"/>
                    <a:pt x="287" y="463"/>
                  </a:cubicBezTo>
                  <a:cubicBezTo>
                    <a:pt x="290" y="461"/>
                    <a:pt x="292" y="460"/>
                    <a:pt x="295" y="459"/>
                  </a:cubicBezTo>
                  <a:cubicBezTo>
                    <a:pt x="297" y="459"/>
                    <a:pt x="299" y="459"/>
                    <a:pt x="300" y="457"/>
                  </a:cubicBezTo>
                  <a:cubicBezTo>
                    <a:pt x="305" y="455"/>
                    <a:pt x="310" y="454"/>
                    <a:pt x="315" y="453"/>
                  </a:cubicBezTo>
                  <a:cubicBezTo>
                    <a:pt x="316" y="455"/>
                    <a:pt x="318" y="456"/>
                    <a:pt x="320" y="458"/>
                  </a:cubicBezTo>
                  <a:cubicBezTo>
                    <a:pt x="324" y="460"/>
                    <a:pt x="329" y="456"/>
                    <a:pt x="329" y="452"/>
                  </a:cubicBezTo>
                  <a:cubicBezTo>
                    <a:pt x="330" y="443"/>
                    <a:pt x="321" y="430"/>
                    <a:pt x="317" y="421"/>
                  </a:cubicBezTo>
                  <a:cubicBezTo>
                    <a:pt x="315" y="414"/>
                    <a:pt x="312" y="408"/>
                    <a:pt x="308" y="402"/>
                  </a:cubicBezTo>
                  <a:cubicBezTo>
                    <a:pt x="321" y="396"/>
                    <a:pt x="332" y="389"/>
                    <a:pt x="342" y="381"/>
                  </a:cubicBezTo>
                  <a:cubicBezTo>
                    <a:pt x="384" y="347"/>
                    <a:pt x="405" y="296"/>
                    <a:pt x="406" y="243"/>
                  </a:cubicBezTo>
                  <a:cubicBezTo>
                    <a:pt x="408" y="152"/>
                    <a:pt x="341" y="31"/>
                    <a:pt x="235" y="46"/>
                  </a:cubicBezTo>
                  <a:close/>
                  <a:moveTo>
                    <a:pt x="325" y="97"/>
                  </a:moveTo>
                  <a:cubicBezTo>
                    <a:pt x="357" y="127"/>
                    <a:pt x="376" y="170"/>
                    <a:pt x="382" y="213"/>
                  </a:cubicBezTo>
                  <a:cubicBezTo>
                    <a:pt x="376" y="214"/>
                    <a:pt x="371" y="216"/>
                    <a:pt x="366" y="218"/>
                  </a:cubicBezTo>
                  <a:cubicBezTo>
                    <a:pt x="358" y="216"/>
                    <a:pt x="351" y="216"/>
                    <a:pt x="342" y="221"/>
                  </a:cubicBezTo>
                  <a:cubicBezTo>
                    <a:pt x="333" y="225"/>
                    <a:pt x="328" y="234"/>
                    <a:pt x="319" y="238"/>
                  </a:cubicBezTo>
                  <a:cubicBezTo>
                    <a:pt x="311" y="242"/>
                    <a:pt x="304" y="245"/>
                    <a:pt x="297" y="244"/>
                  </a:cubicBezTo>
                  <a:cubicBezTo>
                    <a:pt x="293" y="242"/>
                    <a:pt x="289" y="239"/>
                    <a:pt x="285" y="235"/>
                  </a:cubicBezTo>
                  <a:cubicBezTo>
                    <a:pt x="284" y="233"/>
                    <a:pt x="283" y="231"/>
                    <a:pt x="282" y="229"/>
                  </a:cubicBezTo>
                  <a:cubicBezTo>
                    <a:pt x="280" y="224"/>
                    <a:pt x="275" y="223"/>
                    <a:pt x="272" y="226"/>
                  </a:cubicBezTo>
                  <a:cubicBezTo>
                    <a:pt x="265" y="233"/>
                    <a:pt x="258" y="239"/>
                    <a:pt x="249" y="242"/>
                  </a:cubicBezTo>
                  <a:cubicBezTo>
                    <a:pt x="249" y="243"/>
                    <a:pt x="248" y="243"/>
                    <a:pt x="248" y="243"/>
                  </a:cubicBezTo>
                  <a:cubicBezTo>
                    <a:pt x="245" y="238"/>
                    <a:pt x="245" y="229"/>
                    <a:pt x="245" y="226"/>
                  </a:cubicBezTo>
                  <a:cubicBezTo>
                    <a:pt x="245" y="211"/>
                    <a:pt x="252" y="201"/>
                    <a:pt x="264" y="193"/>
                  </a:cubicBezTo>
                  <a:cubicBezTo>
                    <a:pt x="270" y="189"/>
                    <a:pt x="276" y="185"/>
                    <a:pt x="280" y="180"/>
                  </a:cubicBezTo>
                  <a:cubicBezTo>
                    <a:pt x="281" y="180"/>
                    <a:pt x="281" y="180"/>
                    <a:pt x="281" y="180"/>
                  </a:cubicBezTo>
                  <a:cubicBezTo>
                    <a:pt x="290" y="172"/>
                    <a:pt x="298" y="160"/>
                    <a:pt x="294" y="148"/>
                  </a:cubicBezTo>
                  <a:cubicBezTo>
                    <a:pt x="292" y="140"/>
                    <a:pt x="288" y="133"/>
                    <a:pt x="285" y="125"/>
                  </a:cubicBezTo>
                  <a:cubicBezTo>
                    <a:pt x="285" y="124"/>
                    <a:pt x="285" y="124"/>
                    <a:pt x="285" y="124"/>
                  </a:cubicBezTo>
                  <a:cubicBezTo>
                    <a:pt x="286" y="110"/>
                    <a:pt x="303" y="98"/>
                    <a:pt x="316" y="90"/>
                  </a:cubicBezTo>
                  <a:cubicBezTo>
                    <a:pt x="319" y="92"/>
                    <a:pt x="322" y="95"/>
                    <a:pt x="325" y="97"/>
                  </a:cubicBezTo>
                  <a:close/>
                  <a:moveTo>
                    <a:pt x="297" y="442"/>
                  </a:moveTo>
                  <a:cubicBezTo>
                    <a:pt x="297" y="442"/>
                    <a:pt x="297" y="442"/>
                    <a:pt x="297" y="442"/>
                  </a:cubicBezTo>
                  <a:cubicBezTo>
                    <a:pt x="296" y="442"/>
                    <a:pt x="295" y="442"/>
                    <a:pt x="293" y="442"/>
                  </a:cubicBezTo>
                  <a:cubicBezTo>
                    <a:pt x="264" y="451"/>
                    <a:pt x="239" y="460"/>
                    <a:pt x="208" y="458"/>
                  </a:cubicBezTo>
                  <a:cubicBezTo>
                    <a:pt x="179" y="457"/>
                    <a:pt x="151" y="447"/>
                    <a:pt x="125" y="433"/>
                  </a:cubicBezTo>
                  <a:cubicBezTo>
                    <a:pt x="73" y="403"/>
                    <a:pt x="36" y="351"/>
                    <a:pt x="24" y="292"/>
                  </a:cubicBezTo>
                  <a:cubicBezTo>
                    <a:pt x="13" y="237"/>
                    <a:pt x="32" y="178"/>
                    <a:pt x="57" y="130"/>
                  </a:cubicBezTo>
                  <a:cubicBezTo>
                    <a:pt x="78" y="90"/>
                    <a:pt x="108" y="55"/>
                    <a:pt x="147" y="37"/>
                  </a:cubicBezTo>
                  <a:cubicBezTo>
                    <a:pt x="147" y="42"/>
                    <a:pt x="148" y="47"/>
                    <a:pt x="148" y="52"/>
                  </a:cubicBezTo>
                  <a:cubicBezTo>
                    <a:pt x="148" y="55"/>
                    <a:pt x="149" y="57"/>
                    <a:pt x="151" y="58"/>
                  </a:cubicBezTo>
                  <a:cubicBezTo>
                    <a:pt x="144" y="61"/>
                    <a:pt x="136" y="65"/>
                    <a:pt x="129" y="69"/>
                  </a:cubicBezTo>
                  <a:cubicBezTo>
                    <a:pt x="90" y="95"/>
                    <a:pt x="66" y="139"/>
                    <a:pt x="54" y="184"/>
                  </a:cubicBezTo>
                  <a:cubicBezTo>
                    <a:pt x="31" y="277"/>
                    <a:pt x="66" y="392"/>
                    <a:pt x="168" y="418"/>
                  </a:cubicBezTo>
                  <a:cubicBezTo>
                    <a:pt x="210" y="429"/>
                    <a:pt x="258" y="424"/>
                    <a:pt x="299" y="406"/>
                  </a:cubicBezTo>
                  <a:cubicBezTo>
                    <a:pt x="300" y="414"/>
                    <a:pt x="302" y="421"/>
                    <a:pt x="305" y="429"/>
                  </a:cubicBezTo>
                  <a:cubicBezTo>
                    <a:pt x="305" y="431"/>
                    <a:pt x="306" y="434"/>
                    <a:pt x="307" y="437"/>
                  </a:cubicBezTo>
                  <a:cubicBezTo>
                    <a:pt x="304" y="438"/>
                    <a:pt x="301" y="440"/>
                    <a:pt x="297" y="442"/>
                  </a:cubicBezTo>
                  <a:close/>
                  <a:moveTo>
                    <a:pt x="167" y="199"/>
                  </a:moveTo>
                  <a:cubicBezTo>
                    <a:pt x="167" y="200"/>
                    <a:pt x="167" y="200"/>
                    <a:pt x="167" y="200"/>
                  </a:cubicBezTo>
                  <a:cubicBezTo>
                    <a:pt x="166" y="199"/>
                    <a:pt x="165" y="199"/>
                    <a:pt x="164" y="198"/>
                  </a:cubicBezTo>
                  <a:cubicBezTo>
                    <a:pt x="169" y="194"/>
                    <a:pt x="175" y="188"/>
                    <a:pt x="179" y="182"/>
                  </a:cubicBezTo>
                  <a:cubicBezTo>
                    <a:pt x="178" y="187"/>
                    <a:pt x="175" y="191"/>
                    <a:pt x="171" y="196"/>
                  </a:cubicBezTo>
                  <a:cubicBezTo>
                    <a:pt x="169" y="194"/>
                    <a:pt x="165" y="196"/>
                    <a:pt x="167" y="199"/>
                  </a:cubicBezTo>
                  <a:close/>
                  <a:moveTo>
                    <a:pt x="152" y="197"/>
                  </a:moveTo>
                  <a:cubicBezTo>
                    <a:pt x="149" y="199"/>
                    <a:pt x="151" y="204"/>
                    <a:pt x="154" y="205"/>
                  </a:cubicBezTo>
                  <a:cubicBezTo>
                    <a:pt x="163" y="208"/>
                    <a:pt x="172" y="211"/>
                    <a:pt x="180" y="217"/>
                  </a:cubicBezTo>
                  <a:cubicBezTo>
                    <a:pt x="187" y="223"/>
                    <a:pt x="175" y="231"/>
                    <a:pt x="171" y="234"/>
                  </a:cubicBezTo>
                  <a:cubicBezTo>
                    <a:pt x="164" y="239"/>
                    <a:pt x="156" y="244"/>
                    <a:pt x="150" y="251"/>
                  </a:cubicBezTo>
                  <a:cubicBezTo>
                    <a:pt x="145" y="257"/>
                    <a:pt x="141" y="263"/>
                    <a:pt x="137" y="270"/>
                  </a:cubicBezTo>
                  <a:cubicBezTo>
                    <a:pt x="136" y="271"/>
                    <a:pt x="135" y="272"/>
                    <a:pt x="133" y="273"/>
                  </a:cubicBezTo>
                  <a:cubicBezTo>
                    <a:pt x="123" y="283"/>
                    <a:pt x="116" y="301"/>
                    <a:pt x="118" y="317"/>
                  </a:cubicBezTo>
                  <a:cubicBezTo>
                    <a:pt x="116" y="323"/>
                    <a:pt x="115" y="330"/>
                    <a:pt x="114" y="336"/>
                  </a:cubicBezTo>
                  <a:cubicBezTo>
                    <a:pt x="113" y="340"/>
                    <a:pt x="116" y="343"/>
                    <a:pt x="120" y="343"/>
                  </a:cubicBezTo>
                  <a:cubicBezTo>
                    <a:pt x="132" y="344"/>
                    <a:pt x="143" y="343"/>
                    <a:pt x="155" y="340"/>
                  </a:cubicBezTo>
                  <a:cubicBezTo>
                    <a:pt x="161" y="338"/>
                    <a:pt x="167" y="336"/>
                    <a:pt x="172" y="334"/>
                  </a:cubicBezTo>
                  <a:cubicBezTo>
                    <a:pt x="181" y="333"/>
                    <a:pt x="181" y="334"/>
                    <a:pt x="192" y="341"/>
                  </a:cubicBezTo>
                  <a:cubicBezTo>
                    <a:pt x="204" y="349"/>
                    <a:pt x="221" y="349"/>
                    <a:pt x="232" y="359"/>
                  </a:cubicBezTo>
                  <a:cubicBezTo>
                    <a:pt x="237" y="369"/>
                    <a:pt x="236" y="380"/>
                    <a:pt x="234" y="391"/>
                  </a:cubicBezTo>
                  <a:cubicBezTo>
                    <a:pt x="233" y="394"/>
                    <a:pt x="231" y="397"/>
                    <a:pt x="230" y="400"/>
                  </a:cubicBezTo>
                  <a:cubicBezTo>
                    <a:pt x="199" y="403"/>
                    <a:pt x="168" y="398"/>
                    <a:pt x="142" y="384"/>
                  </a:cubicBezTo>
                  <a:cubicBezTo>
                    <a:pt x="68" y="346"/>
                    <a:pt x="57" y="246"/>
                    <a:pt x="79" y="174"/>
                  </a:cubicBezTo>
                  <a:cubicBezTo>
                    <a:pt x="83" y="159"/>
                    <a:pt x="89" y="144"/>
                    <a:pt x="98" y="131"/>
                  </a:cubicBezTo>
                  <a:cubicBezTo>
                    <a:pt x="99" y="131"/>
                    <a:pt x="100" y="132"/>
                    <a:pt x="100" y="134"/>
                  </a:cubicBezTo>
                  <a:cubicBezTo>
                    <a:pt x="101" y="142"/>
                    <a:pt x="103" y="150"/>
                    <a:pt x="103" y="158"/>
                  </a:cubicBezTo>
                  <a:cubicBezTo>
                    <a:pt x="104" y="159"/>
                    <a:pt x="105" y="160"/>
                    <a:pt x="106" y="160"/>
                  </a:cubicBezTo>
                  <a:cubicBezTo>
                    <a:pt x="123" y="162"/>
                    <a:pt x="139" y="159"/>
                    <a:pt x="156" y="159"/>
                  </a:cubicBezTo>
                  <a:cubicBezTo>
                    <a:pt x="160" y="159"/>
                    <a:pt x="169" y="159"/>
                    <a:pt x="175" y="161"/>
                  </a:cubicBezTo>
                  <a:cubicBezTo>
                    <a:pt x="175" y="161"/>
                    <a:pt x="175" y="161"/>
                    <a:pt x="175" y="161"/>
                  </a:cubicBezTo>
                  <a:cubicBezTo>
                    <a:pt x="177" y="164"/>
                    <a:pt x="178" y="166"/>
                    <a:pt x="179" y="169"/>
                  </a:cubicBezTo>
                  <a:cubicBezTo>
                    <a:pt x="176" y="179"/>
                    <a:pt x="156" y="193"/>
                    <a:pt x="152" y="197"/>
                  </a:cubicBezTo>
                  <a:close/>
                  <a:moveTo>
                    <a:pt x="130" y="155"/>
                  </a:moveTo>
                  <a:cubicBezTo>
                    <a:pt x="123" y="155"/>
                    <a:pt x="117" y="156"/>
                    <a:pt x="110" y="156"/>
                  </a:cubicBezTo>
                  <a:cubicBezTo>
                    <a:pt x="107" y="156"/>
                    <a:pt x="105" y="146"/>
                    <a:pt x="104" y="138"/>
                  </a:cubicBezTo>
                  <a:cubicBezTo>
                    <a:pt x="108" y="143"/>
                    <a:pt x="114" y="148"/>
                    <a:pt x="123" y="151"/>
                  </a:cubicBezTo>
                  <a:cubicBezTo>
                    <a:pt x="126" y="152"/>
                    <a:pt x="131" y="153"/>
                    <a:pt x="135" y="154"/>
                  </a:cubicBezTo>
                  <a:cubicBezTo>
                    <a:pt x="133" y="154"/>
                    <a:pt x="132" y="155"/>
                    <a:pt x="130" y="155"/>
                  </a:cubicBezTo>
                  <a:close/>
                  <a:moveTo>
                    <a:pt x="316" y="372"/>
                  </a:moveTo>
                  <a:cubicBezTo>
                    <a:pt x="295" y="386"/>
                    <a:pt x="270" y="395"/>
                    <a:pt x="244" y="399"/>
                  </a:cubicBezTo>
                  <a:cubicBezTo>
                    <a:pt x="245" y="395"/>
                    <a:pt x="247" y="392"/>
                    <a:pt x="248" y="388"/>
                  </a:cubicBezTo>
                  <a:cubicBezTo>
                    <a:pt x="252" y="380"/>
                    <a:pt x="251" y="372"/>
                    <a:pt x="249" y="364"/>
                  </a:cubicBezTo>
                  <a:cubicBezTo>
                    <a:pt x="247" y="354"/>
                    <a:pt x="240" y="348"/>
                    <a:pt x="232" y="344"/>
                  </a:cubicBezTo>
                  <a:cubicBezTo>
                    <a:pt x="229" y="341"/>
                    <a:pt x="226" y="338"/>
                    <a:pt x="223" y="336"/>
                  </a:cubicBezTo>
                  <a:cubicBezTo>
                    <a:pt x="213" y="329"/>
                    <a:pt x="200" y="322"/>
                    <a:pt x="188" y="319"/>
                  </a:cubicBezTo>
                  <a:cubicBezTo>
                    <a:pt x="185" y="318"/>
                    <a:pt x="181" y="319"/>
                    <a:pt x="177" y="321"/>
                  </a:cubicBezTo>
                  <a:cubicBezTo>
                    <a:pt x="170" y="321"/>
                    <a:pt x="162" y="324"/>
                    <a:pt x="157" y="325"/>
                  </a:cubicBezTo>
                  <a:cubicBezTo>
                    <a:pt x="151" y="326"/>
                    <a:pt x="145" y="328"/>
                    <a:pt x="138" y="329"/>
                  </a:cubicBezTo>
                  <a:cubicBezTo>
                    <a:pt x="133" y="330"/>
                    <a:pt x="130" y="324"/>
                    <a:pt x="130" y="317"/>
                  </a:cubicBezTo>
                  <a:cubicBezTo>
                    <a:pt x="134" y="303"/>
                    <a:pt x="139" y="291"/>
                    <a:pt x="146" y="279"/>
                  </a:cubicBezTo>
                  <a:cubicBezTo>
                    <a:pt x="147" y="277"/>
                    <a:pt x="149" y="274"/>
                    <a:pt x="150" y="272"/>
                  </a:cubicBezTo>
                  <a:cubicBezTo>
                    <a:pt x="157" y="266"/>
                    <a:pt x="165" y="261"/>
                    <a:pt x="172" y="256"/>
                  </a:cubicBezTo>
                  <a:cubicBezTo>
                    <a:pt x="182" y="248"/>
                    <a:pt x="191" y="238"/>
                    <a:pt x="194" y="224"/>
                  </a:cubicBezTo>
                  <a:cubicBezTo>
                    <a:pt x="196" y="214"/>
                    <a:pt x="186" y="208"/>
                    <a:pt x="178" y="202"/>
                  </a:cubicBezTo>
                  <a:cubicBezTo>
                    <a:pt x="192" y="189"/>
                    <a:pt x="195" y="159"/>
                    <a:pt x="177" y="148"/>
                  </a:cubicBezTo>
                  <a:cubicBezTo>
                    <a:pt x="168" y="142"/>
                    <a:pt x="157" y="147"/>
                    <a:pt x="147" y="145"/>
                  </a:cubicBezTo>
                  <a:cubicBezTo>
                    <a:pt x="127" y="143"/>
                    <a:pt x="110" y="138"/>
                    <a:pt x="105" y="119"/>
                  </a:cubicBezTo>
                  <a:cubicBezTo>
                    <a:pt x="116" y="104"/>
                    <a:pt x="129" y="92"/>
                    <a:pt x="144" y="82"/>
                  </a:cubicBezTo>
                  <a:cubicBezTo>
                    <a:pt x="156" y="74"/>
                    <a:pt x="170" y="69"/>
                    <a:pt x="185" y="66"/>
                  </a:cubicBezTo>
                  <a:cubicBezTo>
                    <a:pt x="184" y="67"/>
                    <a:pt x="183" y="67"/>
                    <a:pt x="183" y="68"/>
                  </a:cubicBezTo>
                  <a:cubicBezTo>
                    <a:pt x="175" y="73"/>
                    <a:pt x="180" y="88"/>
                    <a:pt x="190" y="84"/>
                  </a:cubicBezTo>
                  <a:cubicBezTo>
                    <a:pt x="208" y="76"/>
                    <a:pt x="226" y="69"/>
                    <a:pt x="245" y="68"/>
                  </a:cubicBezTo>
                  <a:cubicBezTo>
                    <a:pt x="252" y="69"/>
                    <a:pt x="259" y="71"/>
                    <a:pt x="266" y="73"/>
                  </a:cubicBezTo>
                  <a:cubicBezTo>
                    <a:pt x="269" y="74"/>
                    <a:pt x="271" y="72"/>
                    <a:pt x="272" y="69"/>
                  </a:cubicBezTo>
                  <a:cubicBezTo>
                    <a:pt x="285" y="72"/>
                    <a:pt x="298" y="78"/>
                    <a:pt x="309" y="85"/>
                  </a:cubicBezTo>
                  <a:cubicBezTo>
                    <a:pt x="290" y="91"/>
                    <a:pt x="269" y="106"/>
                    <a:pt x="275" y="128"/>
                  </a:cubicBezTo>
                  <a:cubicBezTo>
                    <a:pt x="280" y="144"/>
                    <a:pt x="291" y="158"/>
                    <a:pt x="274" y="171"/>
                  </a:cubicBezTo>
                  <a:cubicBezTo>
                    <a:pt x="264" y="179"/>
                    <a:pt x="252" y="183"/>
                    <a:pt x="242" y="192"/>
                  </a:cubicBezTo>
                  <a:cubicBezTo>
                    <a:pt x="229" y="203"/>
                    <a:pt x="214" y="237"/>
                    <a:pt x="232" y="251"/>
                  </a:cubicBezTo>
                  <a:cubicBezTo>
                    <a:pt x="237" y="256"/>
                    <a:pt x="243" y="256"/>
                    <a:pt x="249" y="255"/>
                  </a:cubicBezTo>
                  <a:cubicBezTo>
                    <a:pt x="258" y="257"/>
                    <a:pt x="269" y="251"/>
                    <a:pt x="277" y="245"/>
                  </a:cubicBezTo>
                  <a:cubicBezTo>
                    <a:pt x="285" y="255"/>
                    <a:pt x="295" y="259"/>
                    <a:pt x="310" y="255"/>
                  </a:cubicBezTo>
                  <a:cubicBezTo>
                    <a:pt x="311" y="254"/>
                    <a:pt x="311" y="254"/>
                    <a:pt x="311" y="254"/>
                  </a:cubicBezTo>
                  <a:cubicBezTo>
                    <a:pt x="328" y="253"/>
                    <a:pt x="345" y="239"/>
                    <a:pt x="363" y="229"/>
                  </a:cubicBezTo>
                  <a:cubicBezTo>
                    <a:pt x="365" y="229"/>
                    <a:pt x="366" y="230"/>
                    <a:pt x="368" y="230"/>
                  </a:cubicBezTo>
                  <a:cubicBezTo>
                    <a:pt x="374" y="232"/>
                    <a:pt x="378" y="233"/>
                    <a:pt x="383" y="232"/>
                  </a:cubicBezTo>
                  <a:cubicBezTo>
                    <a:pt x="383" y="233"/>
                    <a:pt x="383" y="234"/>
                    <a:pt x="383" y="234"/>
                  </a:cubicBezTo>
                  <a:cubicBezTo>
                    <a:pt x="386" y="289"/>
                    <a:pt x="363" y="341"/>
                    <a:pt x="316" y="37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6962" name="Freeform 42">
              <a:extLst>
                <a:ext uri="{FF2B5EF4-FFF2-40B4-BE49-F238E27FC236}">
                  <a16:creationId xmlns="" xmlns:a16="http://schemas.microsoft.com/office/drawing/2014/main" id="{F65E60F0-1684-433A-8A11-436735E3BB1C}"/>
                </a:ext>
              </a:extLst>
            </p:cNvPr>
            <p:cNvSpPr>
              <a:spLocks/>
            </p:cNvSpPr>
            <p:nvPr/>
          </p:nvSpPr>
          <p:spPr bwMode="auto">
            <a:xfrm>
              <a:off x="2098437" y="724637"/>
              <a:ext cx="222030" cy="222030"/>
            </a:xfrm>
            <a:custGeom>
              <a:avLst/>
              <a:gdLst>
                <a:gd name="T0" fmla="*/ 2147483646 w 45"/>
                <a:gd name="T1" fmla="*/ 2147483646 h 45"/>
                <a:gd name="T2" fmla="*/ 2147483646 w 45"/>
                <a:gd name="T3" fmla="*/ 2147483646 h 45"/>
                <a:gd name="T4" fmla="*/ 2147483646 w 45"/>
                <a:gd name="T5" fmla="*/ 2147483646 h 45"/>
                <a:gd name="T6" fmla="*/ 2147483646 w 45"/>
                <a:gd name="T7" fmla="*/ 2147483646 h 45"/>
                <a:gd name="T8" fmla="*/ 2147483646 w 45"/>
                <a:gd name="T9" fmla="*/ 2147483646 h 45"/>
                <a:gd name="T10" fmla="*/ 2147483646 w 45"/>
                <a:gd name="T11" fmla="*/ 2147483646 h 45"/>
                <a:gd name="T12" fmla="*/ 2147483646 w 45"/>
                <a:gd name="T13" fmla="*/ 2147483646 h 45"/>
                <a:gd name="T14" fmla="*/ 2147483646 w 45"/>
                <a:gd name="T15" fmla="*/ 2147483646 h 4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5" h="45">
                  <a:moveTo>
                    <a:pt x="29" y="5"/>
                  </a:moveTo>
                  <a:cubicBezTo>
                    <a:pt x="21" y="10"/>
                    <a:pt x="13" y="16"/>
                    <a:pt x="5" y="23"/>
                  </a:cubicBezTo>
                  <a:cubicBezTo>
                    <a:pt x="5" y="23"/>
                    <a:pt x="4" y="24"/>
                    <a:pt x="3" y="24"/>
                  </a:cubicBezTo>
                  <a:cubicBezTo>
                    <a:pt x="0" y="27"/>
                    <a:pt x="0" y="31"/>
                    <a:pt x="2" y="34"/>
                  </a:cubicBezTo>
                  <a:cubicBezTo>
                    <a:pt x="1" y="38"/>
                    <a:pt x="3" y="42"/>
                    <a:pt x="7" y="43"/>
                  </a:cubicBezTo>
                  <a:cubicBezTo>
                    <a:pt x="15" y="45"/>
                    <a:pt x="19" y="40"/>
                    <a:pt x="24" y="35"/>
                  </a:cubicBezTo>
                  <a:cubicBezTo>
                    <a:pt x="30" y="29"/>
                    <a:pt x="35" y="22"/>
                    <a:pt x="40" y="16"/>
                  </a:cubicBezTo>
                  <a:cubicBezTo>
                    <a:pt x="45" y="9"/>
                    <a:pt x="36" y="0"/>
                    <a:pt x="29" y="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6963" name="Freeform 43">
              <a:extLst>
                <a:ext uri="{FF2B5EF4-FFF2-40B4-BE49-F238E27FC236}">
                  <a16:creationId xmlns="" xmlns:a16="http://schemas.microsoft.com/office/drawing/2014/main" id="{49984732-B306-47DC-8399-71546519E168}"/>
                </a:ext>
              </a:extLst>
            </p:cNvPr>
            <p:cNvSpPr>
              <a:spLocks/>
            </p:cNvSpPr>
            <p:nvPr/>
          </p:nvSpPr>
          <p:spPr bwMode="auto">
            <a:xfrm>
              <a:off x="2237466" y="853290"/>
              <a:ext cx="238631" cy="190904"/>
            </a:xfrm>
            <a:custGeom>
              <a:avLst/>
              <a:gdLst>
                <a:gd name="T0" fmla="*/ 2147483646 w 49"/>
                <a:gd name="T1" fmla="*/ 2147483646 h 39"/>
                <a:gd name="T2" fmla="*/ 2147483646 w 49"/>
                <a:gd name="T3" fmla="*/ 2147483646 h 39"/>
                <a:gd name="T4" fmla="*/ 2147483646 w 49"/>
                <a:gd name="T5" fmla="*/ 2147483646 h 39"/>
                <a:gd name="T6" fmla="*/ 2147483646 w 49"/>
                <a:gd name="T7" fmla="*/ 2147483646 h 39"/>
                <a:gd name="T8" fmla="*/ 2147483646 w 49"/>
                <a:gd name="T9" fmla="*/ 2147483646 h 39"/>
                <a:gd name="T10" fmla="*/ 2147483646 w 49"/>
                <a:gd name="T11" fmla="*/ 2147483646 h 39"/>
                <a:gd name="T12" fmla="*/ 2147483646 w 49"/>
                <a:gd name="T13" fmla="*/ 2147483646 h 39"/>
                <a:gd name="T14" fmla="*/ 2147483646 w 49"/>
                <a:gd name="T15" fmla="*/ 2147483646 h 3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9" h="39">
                  <a:moveTo>
                    <a:pt x="35" y="2"/>
                  </a:moveTo>
                  <a:cubicBezTo>
                    <a:pt x="28" y="4"/>
                    <a:pt x="23" y="8"/>
                    <a:pt x="18" y="12"/>
                  </a:cubicBezTo>
                  <a:cubicBezTo>
                    <a:pt x="16" y="14"/>
                    <a:pt x="14" y="15"/>
                    <a:pt x="13" y="16"/>
                  </a:cubicBezTo>
                  <a:cubicBezTo>
                    <a:pt x="10" y="18"/>
                    <a:pt x="8" y="20"/>
                    <a:pt x="5" y="23"/>
                  </a:cubicBezTo>
                  <a:cubicBezTo>
                    <a:pt x="0" y="28"/>
                    <a:pt x="5" y="39"/>
                    <a:pt x="13" y="36"/>
                  </a:cubicBezTo>
                  <a:cubicBezTo>
                    <a:pt x="18" y="34"/>
                    <a:pt x="24" y="31"/>
                    <a:pt x="29" y="28"/>
                  </a:cubicBezTo>
                  <a:cubicBezTo>
                    <a:pt x="34" y="24"/>
                    <a:pt x="39" y="20"/>
                    <a:pt x="43" y="15"/>
                  </a:cubicBezTo>
                  <a:cubicBezTo>
                    <a:pt x="49" y="10"/>
                    <a:pt x="43" y="0"/>
                    <a:pt x="35" y="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6964" name="Freeform 44">
              <a:extLst>
                <a:ext uri="{FF2B5EF4-FFF2-40B4-BE49-F238E27FC236}">
                  <a16:creationId xmlns="" xmlns:a16="http://schemas.microsoft.com/office/drawing/2014/main" id="{D7C1D179-ED63-4419-B858-3F6AE7D2901B}"/>
                </a:ext>
              </a:extLst>
            </p:cNvPr>
            <p:cNvSpPr>
              <a:spLocks/>
            </p:cNvSpPr>
            <p:nvPr/>
          </p:nvSpPr>
          <p:spPr bwMode="auto">
            <a:xfrm>
              <a:off x="2310091" y="1108519"/>
              <a:ext cx="215804" cy="118278"/>
            </a:xfrm>
            <a:custGeom>
              <a:avLst/>
              <a:gdLst>
                <a:gd name="T0" fmla="*/ 2147483646 w 44"/>
                <a:gd name="T1" fmla="*/ 0 h 24"/>
                <a:gd name="T2" fmla="*/ 2147483646 w 44"/>
                <a:gd name="T3" fmla="*/ 2147483646 h 24"/>
                <a:gd name="T4" fmla="*/ 2147483646 w 44"/>
                <a:gd name="T5" fmla="*/ 2147483646 h 24"/>
                <a:gd name="T6" fmla="*/ 2147483646 w 44"/>
                <a:gd name="T7" fmla="*/ 2147483646 h 24"/>
                <a:gd name="T8" fmla="*/ 2147483646 w 44"/>
                <a:gd name="T9" fmla="*/ 2147483646 h 24"/>
                <a:gd name="T10" fmla="*/ 2147483646 w 44"/>
                <a:gd name="T11" fmla="*/ 2147483646 h 24"/>
                <a:gd name="T12" fmla="*/ 2147483646 w 44"/>
                <a:gd name="T13" fmla="*/ 0 h 2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 h="24">
                  <a:moveTo>
                    <a:pt x="33" y="0"/>
                  </a:moveTo>
                  <a:cubicBezTo>
                    <a:pt x="24" y="0"/>
                    <a:pt x="15" y="2"/>
                    <a:pt x="7" y="6"/>
                  </a:cubicBezTo>
                  <a:cubicBezTo>
                    <a:pt x="3" y="7"/>
                    <a:pt x="0" y="11"/>
                    <a:pt x="1" y="16"/>
                  </a:cubicBezTo>
                  <a:cubicBezTo>
                    <a:pt x="1" y="17"/>
                    <a:pt x="2" y="17"/>
                    <a:pt x="2" y="18"/>
                  </a:cubicBezTo>
                  <a:cubicBezTo>
                    <a:pt x="3" y="21"/>
                    <a:pt x="5" y="24"/>
                    <a:pt x="9" y="24"/>
                  </a:cubicBezTo>
                  <a:cubicBezTo>
                    <a:pt x="18" y="23"/>
                    <a:pt x="27" y="19"/>
                    <a:pt x="35" y="16"/>
                  </a:cubicBezTo>
                  <a:cubicBezTo>
                    <a:pt x="44" y="13"/>
                    <a:pt x="42" y="0"/>
                    <a:pt x="33" y="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grpSp>
        <p:nvGrpSpPr>
          <p:cNvPr id="16" name="组合 15">
            <a:extLst>
              <a:ext uri="{FF2B5EF4-FFF2-40B4-BE49-F238E27FC236}">
                <a16:creationId xmlns="" xmlns:a16="http://schemas.microsoft.com/office/drawing/2014/main" id="{12027F5D-B88C-4640-8662-3F13CB1A1B5B}"/>
              </a:ext>
            </a:extLst>
          </p:cNvPr>
          <p:cNvGrpSpPr>
            <a:grpSpLocks/>
          </p:cNvGrpSpPr>
          <p:nvPr/>
        </p:nvGrpSpPr>
        <p:grpSpPr bwMode="auto">
          <a:xfrm>
            <a:off x="2903538" y="360363"/>
            <a:ext cx="698500" cy="546100"/>
            <a:chOff x="2776977" y="479782"/>
            <a:chExt cx="1888289" cy="1110148"/>
          </a:xfrm>
        </p:grpSpPr>
        <p:sp>
          <p:nvSpPr>
            <p:cNvPr id="36956" name="Freeform 30">
              <a:extLst>
                <a:ext uri="{FF2B5EF4-FFF2-40B4-BE49-F238E27FC236}">
                  <a16:creationId xmlns="" xmlns:a16="http://schemas.microsoft.com/office/drawing/2014/main" id="{37610EF4-A842-42EB-AB63-2BD6455BE649}"/>
                </a:ext>
              </a:extLst>
            </p:cNvPr>
            <p:cNvSpPr>
              <a:spLocks noEditPoints="1"/>
            </p:cNvSpPr>
            <p:nvPr/>
          </p:nvSpPr>
          <p:spPr bwMode="auto">
            <a:xfrm>
              <a:off x="2776977" y="479782"/>
              <a:ext cx="1888289" cy="1110148"/>
            </a:xfrm>
            <a:custGeom>
              <a:avLst/>
              <a:gdLst>
                <a:gd name="T0" fmla="*/ 2147483646 w 385"/>
                <a:gd name="T1" fmla="*/ 2147483646 h 226"/>
                <a:gd name="T2" fmla="*/ 2147483646 w 385"/>
                <a:gd name="T3" fmla="*/ 2147483646 h 226"/>
                <a:gd name="T4" fmla="*/ 2147483646 w 385"/>
                <a:gd name="T5" fmla="*/ 2147483646 h 226"/>
                <a:gd name="T6" fmla="*/ 2147483646 w 385"/>
                <a:gd name="T7" fmla="*/ 2147483646 h 226"/>
                <a:gd name="T8" fmla="*/ 2147483646 w 385"/>
                <a:gd name="T9" fmla="*/ 2147483646 h 226"/>
                <a:gd name="T10" fmla="*/ 2147483646 w 385"/>
                <a:gd name="T11" fmla="*/ 2147483646 h 226"/>
                <a:gd name="T12" fmla="*/ 2147483646 w 385"/>
                <a:gd name="T13" fmla="*/ 2147483646 h 226"/>
                <a:gd name="T14" fmla="*/ 2147483646 w 385"/>
                <a:gd name="T15" fmla="*/ 2147483646 h 226"/>
                <a:gd name="T16" fmla="*/ 2147483646 w 385"/>
                <a:gd name="T17" fmla="*/ 2147483646 h 226"/>
                <a:gd name="T18" fmla="*/ 2147483646 w 385"/>
                <a:gd name="T19" fmla="*/ 2147483646 h 226"/>
                <a:gd name="T20" fmla="*/ 2147483646 w 385"/>
                <a:gd name="T21" fmla="*/ 2147483646 h 226"/>
                <a:gd name="T22" fmla="*/ 2147483646 w 385"/>
                <a:gd name="T23" fmla="*/ 2147483646 h 226"/>
                <a:gd name="T24" fmla="*/ 2147483646 w 385"/>
                <a:gd name="T25" fmla="*/ 2147483646 h 226"/>
                <a:gd name="T26" fmla="*/ 2147483646 w 385"/>
                <a:gd name="T27" fmla="*/ 2147483646 h 226"/>
                <a:gd name="T28" fmla="*/ 2147483646 w 385"/>
                <a:gd name="T29" fmla="*/ 2147483646 h 226"/>
                <a:gd name="T30" fmla="*/ 2147483646 w 385"/>
                <a:gd name="T31" fmla="*/ 2147483646 h 226"/>
                <a:gd name="T32" fmla="*/ 2147483646 w 385"/>
                <a:gd name="T33" fmla="*/ 2147483646 h 226"/>
                <a:gd name="T34" fmla="*/ 2147483646 w 385"/>
                <a:gd name="T35" fmla="*/ 2147483646 h 226"/>
                <a:gd name="T36" fmla="*/ 2147483646 w 385"/>
                <a:gd name="T37" fmla="*/ 2147483646 h 226"/>
                <a:gd name="T38" fmla="*/ 2147483646 w 385"/>
                <a:gd name="T39" fmla="*/ 2147483646 h 226"/>
                <a:gd name="T40" fmla="*/ 2147483646 w 385"/>
                <a:gd name="T41" fmla="*/ 2147483646 h 226"/>
                <a:gd name="T42" fmla="*/ 2147483646 w 385"/>
                <a:gd name="T43" fmla="*/ 2147483646 h 226"/>
                <a:gd name="T44" fmla="*/ 2147483646 w 385"/>
                <a:gd name="T45" fmla="*/ 2147483646 h 226"/>
                <a:gd name="T46" fmla="*/ 2147483646 w 385"/>
                <a:gd name="T47" fmla="*/ 2147483646 h 226"/>
                <a:gd name="T48" fmla="*/ 2147483646 w 385"/>
                <a:gd name="T49" fmla="*/ 2147483646 h 226"/>
                <a:gd name="T50" fmla="*/ 2147483646 w 385"/>
                <a:gd name="T51" fmla="*/ 2147483646 h 226"/>
                <a:gd name="T52" fmla="*/ 2147483646 w 385"/>
                <a:gd name="T53" fmla="*/ 2147483646 h 226"/>
                <a:gd name="T54" fmla="*/ 2147483646 w 385"/>
                <a:gd name="T55" fmla="*/ 2147483646 h 226"/>
                <a:gd name="T56" fmla="*/ 2147483646 w 385"/>
                <a:gd name="T57" fmla="*/ 2147483646 h 226"/>
                <a:gd name="T58" fmla="*/ 2147483646 w 385"/>
                <a:gd name="T59" fmla="*/ 2147483646 h 226"/>
                <a:gd name="T60" fmla="*/ 2147483646 w 385"/>
                <a:gd name="T61" fmla="*/ 2147483646 h 226"/>
                <a:gd name="T62" fmla="*/ 2147483646 w 385"/>
                <a:gd name="T63" fmla="*/ 2147483646 h 226"/>
                <a:gd name="T64" fmla="*/ 2147483646 w 385"/>
                <a:gd name="T65" fmla="*/ 2147483646 h 226"/>
                <a:gd name="T66" fmla="*/ 2147483646 w 385"/>
                <a:gd name="T67" fmla="*/ 2147483646 h 226"/>
                <a:gd name="T68" fmla="*/ 2147483646 w 385"/>
                <a:gd name="T69" fmla="*/ 2147483646 h 226"/>
                <a:gd name="T70" fmla="*/ 2147483646 w 385"/>
                <a:gd name="T71" fmla="*/ 2147483646 h 226"/>
                <a:gd name="T72" fmla="*/ 2147483646 w 385"/>
                <a:gd name="T73" fmla="*/ 2147483646 h 226"/>
                <a:gd name="T74" fmla="*/ 2147483646 w 385"/>
                <a:gd name="T75" fmla="*/ 2147483646 h 226"/>
                <a:gd name="T76" fmla="*/ 2147483646 w 385"/>
                <a:gd name="T77" fmla="*/ 2147483646 h 22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385" h="226">
                  <a:moveTo>
                    <a:pt x="363" y="96"/>
                  </a:moveTo>
                  <a:cubicBezTo>
                    <a:pt x="347" y="111"/>
                    <a:pt x="317" y="131"/>
                    <a:pt x="291" y="130"/>
                  </a:cubicBezTo>
                  <a:cubicBezTo>
                    <a:pt x="293" y="124"/>
                    <a:pt x="294" y="118"/>
                    <a:pt x="294" y="112"/>
                  </a:cubicBezTo>
                  <a:cubicBezTo>
                    <a:pt x="295" y="88"/>
                    <a:pt x="287" y="52"/>
                    <a:pt x="258" y="50"/>
                  </a:cubicBezTo>
                  <a:cubicBezTo>
                    <a:pt x="230" y="48"/>
                    <a:pt x="228" y="87"/>
                    <a:pt x="234" y="105"/>
                  </a:cubicBezTo>
                  <a:cubicBezTo>
                    <a:pt x="239" y="124"/>
                    <a:pt x="249" y="136"/>
                    <a:pt x="262" y="143"/>
                  </a:cubicBezTo>
                  <a:cubicBezTo>
                    <a:pt x="251" y="157"/>
                    <a:pt x="231" y="161"/>
                    <a:pt x="214" y="158"/>
                  </a:cubicBezTo>
                  <a:cubicBezTo>
                    <a:pt x="214" y="131"/>
                    <a:pt x="205" y="103"/>
                    <a:pt x="190" y="83"/>
                  </a:cubicBezTo>
                  <a:cubicBezTo>
                    <a:pt x="185" y="78"/>
                    <a:pt x="176" y="80"/>
                    <a:pt x="173" y="85"/>
                  </a:cubicBezTo>
                  <a:cubicBezTo>
                    <a:pt x="152" y="119"/>
                    <a:pt x="160" y="155"/>
                    <a:pt x="190" y="172"/>
                  </a:cubicBezTo>
                  <a:cubicBezTo>
                    <a:pt x="187" y="189"/>
                    <a:pt x="176" y="204"/>
                    <a:pt x="156" y="194"/>
                  </a:cubicBezTo>
                  <a:cubicBezTo>
                    <a:pt x="150" y="191"/>
                    <a:pt x="143" y="184"/>
                    <a:pt x="138" y="176"/>
                  </a:cubicBezTo>
                  <a:cubicBezTo>
                    <a:pt x="140" y="172"/>
                    <a:pt x="142" y="169"/>
                    <a:pt x="144" y="165"/>
                  </a:cubicBezTo>
                  <a:cubicBezTo>
                    <a:pt x="158" y="135"/>
                    <a:pt x="159" y="96"/>
                    <a:pt x="133" y="72"/>
                  </a:cubicBezTo>
                  <a:cubicBezTo>
                    <a:pt x="129" y="68"/>
                    <a:pt x="123" y="68"/>
                    <a:pt x="119" y="72"/>
                  </a:cubicBezTo>
                  <a:cubicBezTo>
                    <a:pt x="93" y="94"/>
                    <a:pt x="96" y="142"/>
                    <a:pt x="114" y="177"/>
                  </a:cubicBezTo>
                  <a:cubicBezTo>
                    <a:pt x="102" y="191"/>
                    <a:pt x="86" y="198"/>
                    <a:pt x="67" y="188"/>
                  </a:cubicBezTo>
                  <a:cubicBezTo>
                    <a:pt x="40" y="174"/>
                    <a:pt x="32" y="136"/>
                    <a:pt x="26" y="108"/>
                  </a:cubicBezTo>
                  <a:cubicBezTo>
                    <a:pt x="20" y="77"/>
                    <a:pt x="16" y="40"/>
                    <a:pt x="23" y="8"/>
                  </a:cubicBezTo>
                  <a:cubicBezTo>
                    <a:pt x="24" y="2"/>
                    <a:pt x="15" y="0"/>
                    <a:pt x="13" y="6"/>
                  </a:cubicBezTo>
                  <a:cubicBezTo>
                    <a:pt x="0" y="44"/>
                    <a:pt x="3" y="89"/>
                    <a:pt x="11" y="128"/>
                  </a:cubicBezTo>
                  <a:cubicBezTo>
                    <a:pt x="18" y="162"/>
                    <a:pt x="35" y="202"/>
                    <a:pt x="73" y="211"/>
                  </a:cubicBezTo>
                  <a:cubicBezTo>
                    <a:pt x="92" y="216"/>
                    <a:pt x="110" y="207"/>
                    <a:pt x="124" y="194"/>
                  </a:cubicBezTo>
                  <a:cubicBezTo>
                    <a:pt x="132" y="205"/>
                    <a:pt x="142" y="213"/>
                    <a:pt x="154" y="217"/>
                  </a:cubicBezTo>
                  <a:cubicBezTo>
                    <a:pt x="182" y="226"/>
                    <a:pt x="205" y="206"/>
                    <a:pt x="211" y="180"/>
                  </a:cubicBezTo>
                  <a:cubicBezTo>
                    <a:pt x="242" y="186"/>
                    <a:pt x="268" y="173"/>
                    <a:pt x="283" y="150"/>
                  </a:cubicBezTo>
                  <a:cubicBezTo>
                    <a:pt x="316" y="155"/>
                    <a:pt x="356" y="137"/>
                    <a:pt x="377" y="110"/>
                  </a:cubicBezTo>
                  <a:cubicBezTo>
                    <a:pt x="385" y="100"/>
                    <a:pt x="373" y="87"/>
                    <a:pt x="363" y="96"/>
                  </a:cubicBezTo>
                  <a:close/>
                  <a:moveTo>
                    <a:pt x="126" y="96"/>
                  </a:moveTo>
                  <a:cubicBezTo>
                    <a:pt x="135" y="111"/>
                    <a:pt x="134" y="134"/>
                    <a:pt x="127" y="154"/>
                  </a:cubicBezTo>
                  <a:cubicBezTo>
                    <a:pt x="120" y="134"/>
                    <a:pt x="118" y="111"/>
                    <a:pt x="126" y="96"/>
                  </a:cubicBezTo>
                  <a:close/>
                  <a:moveTo>
                    <a:pt x="184" y="116"/>
                  </a:moveTo>
                  <a:cubicBezTo>
                    <a:pt x="188" y="125"/>
                    <a:pt x="190" y="136"/>
                    <a:pt x="191" y="146"/>
                  </a:cubicBezTo>
                  <a:cubicBezTo>
                    <a:pt x="183" y="138"/>
                    <a:pt x="181" y="127"/>
                    <a:pt x="184" y="116"/>
                  </a:cubicBezTo>
                  <a:close/>
                  <a:moveTo>
                    <a:pt x="262" y="74"/>
                  </a:moveTo>
                  <a:cubicBezTo>
                    <a:pt x="274" y="84"/>
                    <a:pt x="274" y="107"/>
                    <a:pt x="271" y="123"/>
                  </a:cubicBezTo>
                  <a:cubicBezTo>
                    <a:pt x="268" y="121"/>
                    <a:pt x="265" y="118"/>
                    <a:pt x="262" y="115"/>
                  </a:cubicBezTo>
                  <a:cubicBezTo>
                    <a:pt x="256" y="106"/>
                    <a:pt x="252" y="95"/>
                    <a:pt x="252" y="84"/>
                  </a:cubicBezTo>
                  <a:cubicBezTo>
                    <a:pt x="252" y="78"/>
                    <a:pt x="256" y="68"/>
                    <a:pt x="262" y="74"/>
                  </a:cubicBezTo>
                  <a:close/>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6957" name="Freeform 46">
              <a:extLst>
                <a:ext uri="{FF2B5EF4-FFF2-40B4-BE49-F238E27FC236}">
                  <a16:creationId xmlns="" xmlns:a16="http://schemas.microsoft.com/office/drawing/2014/main" id="{27ACA1E7-48EB-4C3F-AD7E-C0E1BC9DF3D2}"/>
                </a:ext>
              </a:extLst>
            </p:cNvPr>
            <p:cNvSpPr>
              <a:spLocks noEditPoints="1"/>
            </p:cNvSpPr>
            <p:nvPr/>
          </p:nvSpPr>
          <p:spPr bwMode="auto">
            <a:xfrm>
              <a:off x="2889029" y="577309"/>
              <a:ext cx="1747186" cy="993946"/>
            </a:xfrm>
            <a:custGeom>
              <a:avLst/>
              <a:gdLst>
                <a:gd name="T0" fmla="*/ 2147483646 w 356"/>
                <a:gd name="T1" fmla="*/ 2147483646 h 202"/>
                <a:gd name="T2" fmla="*/ 2147483646 w 356"/>
                <a:gd name="T3" fmla="*/ 2147483646 h 202"/>
                <a:gd name="T4" fmla="*/ 2147483646 w 356"/>
                <a:gd name="T5" fmla="*/ 2147483646 h 202"/>
                <a:gd name="T6" fmla="*/ 2147483646 w 356"/>
                <a:gd name="T7" fmla="*/ 2147483646 h 202"/>
                <a:gd name="T8" fmla="*/ 2147483646 w 356"/>
                <a:gd name="T9" fmla="*/ 2147483646 h 202"/>
                <a:gd name="T10" fmla="*/ 2147483646 w 356"/>
                <a:gd name="T11" fmla="*/ 2147483646 h 202"/>
                <a:gd name="T12" fmla="*/ 2147483646 w 356"/>
                <a:gd name="T13" fmla="*/ 2147483646 h 202"/>
                <a:gd name="T14" fmla="*/ 2147483646 w 356"/>
                <a:gd name="T15" fmla="*/ 2147483646 h 202"/>
                <a:gd name="T16" fmla="*/ 2147483646 w 356"/>
                <a:gd name="T17" fmla="*/ 2147483646 h 202"/>
                <a:gd name="T18" fmla="*/ 2147483646 w 356"/>
                <a:gd name="T19" fmla="*/ 2147483646 h 202"/>
                <a:gd name="T20" fmla="*/ 2147483646 w 356"/>
                <a:gd name="T21" fmla="*/ 2147483646 h 202"/>
                <a:gd name="T22" fmla="*/ 2147483646 w 356"/>
                <a:gd name="T23" fmla="*/ 2147483646 h 202"/>
                <a:gd name="T24" fmla="*/ 2147483646 w 356"/>
                <a:gd name="T25" fmla="*/ 2147483646 h 202"/>
                <a:gd name="T26" fmla="*/ 2147483646 w 356"/>
                <a:gd name="T27" fmla="*/ 2147483646 h 202"/>
                <a:gd name="T28" fmla="*/ 2147483646 w 356"/>
                <a:gd name="T29" fmla="*/ 2147483646 h 202"/>
                <a:gd name="T30" fmla="*/ 2147483646 w 356"/>
                <a:gd name="T31" fmla="*/ 2147483646 h 202"/>
                <a:gd name="T32" fmla="*/ 2147483646 w 356"/>
                <a:gd name="T33" fmla="*/ 2147483646 h 202"/>
                <a:gd name="T34" fmla="*/ 2147483646 w 356"/>
                <a:gd name="T35" fmla="*/ 2147483646 h 202"/>
                <a:gd name="T36" fmla="*/ 2147483646 w 356"/>
                <a:gd name="T37" fmla="*/ 2147483646 h 202"/>
                <a:gd name="T38" fmla="*/ 2147483646 w 356"/>
                <a:gd name="T39" fmla="*/ 2147483646 h 202"/>
                <a:gd name="T40" fmla="*/ 2147483646 w 356"/>
                <a:gd name="T41" fmla="*/ 2147483646 h 202"/>
                <a:gd name="T42" fmla="*/ 2147483646 w 356"/>
                <a:gd name="T43" fmla="*/ 2147483646 h 202"/>
                <a:gd name="T44" fmla="*/ 2147483646 w 356"/>
                <a:gd name="T45" fmla="*/ 2147483646 h 202"/>
                <a:gd name="T46" fmla="*/ 2147483646 w 356"/>
                <a:gd name="T47" fmla="*/ 2147483646 h 202"/>
                <a:gd name="T48" fmla="*/ 2147483646 w 356"/>
                <a:gd name="T49" fmla="*/ 2147483646 h 202"/>
                <a:gd name="T50" fmla="*/ 2147483646 w 356"/>
                <a:gd name="T51" fmla="*/ 2147483646 h 202"/>
                <a:gd name="T52" fmla="*/ 2147483646 w 356"/>
                <a:gd name="T53" fmla="*/ 2147483646 h 202"/>
                <a:gd name="T54" fmla="*/ 2147483646 w 356"/>
                <a:gd name="T55" fmla="*/ 2147483646 h 202"/>
                <a:gd name="T56" fmla="*/ 2147483646 w 356"/>
                <a:gd name="T57" fmla="*/ 2147483646 h 202"/>
                <a:gd name="T58" fmla="*/ 2147483646 w 356"/>
                <a:gd name="T59" fmla="*/ 2147483646 h 202"/>
                <a:gd name="T60" fmla="*/ 2147483646 w 356"/>
                <a:gd name="T61" fmla="*/ 2147483646 h 202"/>
                <a:gd name="T62" fmla="*/ 2147483646 w 356"/>
                <a:gd name="T63" fmla="*/ 2147483646 h 202"/>
                <a:gd name="T64" fmla="*/ 2147483646 w 356"/>
                <a:gd name="T65" fmla="*/ 2147483646 h 202"/>
                <a:gd name="T66" fmla="*/ 2147483646 w 356"/>
                <a:gd name="T67" fmla="*/ 2147483646 h 202"/>
                <a:gd name="T68" fmla="*/ 2147483646 w 356"/>
                <a:gd name="T69" fmla="*/ 2147483646 h 202"/>
                <a:gd name="T70" fmla="*/ 2147483646 w 356"/>
                <a:gd name="T71" fmla="*/ 2147483646 h 202"/>
                <a:gd name="T72" fmla="*/ 2147483646 w 356"/>
                <a:gd name="T73" fmla="*/ 2147483646 h 202"/>
                <a:gd name="T74" fmla="*/ 2147483646 w 356"/>
                <a:gd name="T75" fmla="*/ 2147483646 h 202"/>
                <a:gd name="T76" fmla="*/ 2147483646 w 356"/>
                <a:gd name="T77" fmla="*/ 2147483646 h 202"/>
                <a:gd name="T78" fmla="*/ 2147483646 w 356"/>
                <a:gd name="T79" fmla="*/ 2147483646 h 202"/>
                <a:gd name="T80" fmla="*/ 2147483646 w 356"/>
                <a:gd name="T81" fmla="*/ 2147483646 h 202"/>
                <a:gd name="T82" fmla="*/ 2147483646 w 356"/>
                <a:gd name="T83" fmla="*/ 2147483646 h 202"/>
                <a:gd name="T84" fmla="*/ 2147483646 w 356"/>
                <a:gd name="T85" fmla="*/ 2147483646 h 202"/>
                <a:gd name="T86" fmla="*/ 2147483646 w 356"/>
                <a:gd name="T87" fmla="*/ 2147483646 h 202"/>
                <a:gd name="T88" fmla="*/ 2147483646 w 356"/>
                <a:gd name="T89" fmla="*/ 2147483646 h 202"/>
                <a:gd name="T90" fmla="*/ 2147483646 w 356"/>
                <a:gd name="T91" fmla="*/ 2147483646 h 202"/>
                <a:gd name="T92" fmla="*/ 2147483646 w 356"/>
                <a:gd name="T93" fmla="*/ 2147483646 h 20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356" h="202">
                  <a:moveTo>
                    <a:pt x="349" y="49"/>
                  </a:moveTo>
                  <a:cubicBezTo>
                    <a:pt x="341" y="85"/>
                    <a:pt x="321" y="122"/>
                    <a:pt x="278" y="114"/>
                  </a:cubicBezTo>
                  <a:cubicBezTo>
                    <a:pt x="273" y="113"/>
                    <a:pt x="269" y="111"/>
                    <a:pt x="265" y="109"/>
                  </a:cubicBezTo>
                  <a:cubicBezTo>
                    <a:pt x="275" y="82"/>
                    <a:pt x="271" y="52"/>
                    <a:pt x="240" y="38"/>
                  </a:cubicBezTo>
                  <a:cubicBezTo>
                    <a:pt x="238" y="37"/>
                    <a:pt x="235" y="37"/>
                    <a:pt x="234" y="39"/>
                  </a:cubicBezTo>
                  <a:cubicBezTo>
                    <a:pt x="222" y="68"/>
                    <a:pt x="230" y="96"/>
                    <a:pt x="252" y="112"/>
                  </a:cubicBezTo>
                  <a:cubicBezTo>
                    <a:pt x="240" y="133"/>
                    <a:pt x="220" y="150"/>
                    <a:pt x="200" y="155"/>
                  </a:cubicBezTo>
                  <a:cubicBezTo>
                    <a:pt x="192" y="157"/>
                    <a:pt x="185" y="156"/>
                    <a:pt x="179" y="153"/>
                  </a:cubicBezTo>
                  <a:cubicBezTo>
                    <a:pt x="192" y="126"/>
                    <a:pt x="195" y="88"/>
                    <a:pt x="177" y="63"/>
                  </a:cubicBezTo>
                  <a:cubicBezTo>
                    <a:pt x="171" y="56"/>
                    <a:pt x="160" y="49"/>
                    <a:pt x="151" y="57"/>
                  </a:cubicBezTo>
                  <a:cubicBezTo>
                    <a:pt x="137" y="70"/>
                    <a:pt x="141" y="97"/>
                    <a:pt x="144" y="113"/>
                  </a:cubicBezTo>
                  <a:cubicBezTo>
                    <a:pt x="147" y="130"/>
                    <a:pt x="155" y="146"/>
                    <a:pt x="166" y="156"/>
                  </a:cubicBezTo>
                  <a:cubicBezTo>
                    <a:pt x="156" y="174"/>
                    <a:pt x="133" y="189"/>
                    <a:pt x="114" y="173"/>
                  </a:cubicBezTo>
                  <a:cubicBezTo>
                    <a:pt x="111" y="170"/>
                    <a:pt x="108" y="167"/>
                    <a:pt x="105" y="164"/>
                  </a:cubicBezTo>
                  <a:cubicBezTo>
                    <a:pt x="115" y="146"/>
                    <a:pt x="114" y="124"/>
                    <a:pt x="113" y="103"/>
                  </a:cubicBezTo>
                  <a:cubicBezTo>
                    <a:pt x="111" y="86"/>
                    <a:pt x="107" y="50"/>
                    <a:pt x="83" y="52"/>
                  </a:cubicBezTo>
                  <a:cubicBezTo>
                    <a:pt x="57" y="54"/>
                    <a:pt x="61" y="89"/>
                    <a:pt x="65" y="106"/>
                  </a:cubicBezTo>
                  <a:cubicBezTo>
                    <a:pt x="70" y="125"/>
                    <a:pt x="79" y="148"/>
                    <a:pt x="92" y="165"/>
                  </a:cubicBezTo>
                  <a:cubicBezTo>
                    <a:pt x="90" y="169"/>
                    <a:pt x="86" y="172"/>
                    <a:pt x="82" y="175"/>
                  </a:cubicBezTo>
                  <a:cubicBezTo>
                    <a:pt x="59" y="188"/>
                    <a:pt x="36" y="157"/>
                    <a:pt x="28" y="140"/>
                  </a:cubicBezTo>
                  <a:cubicBezTo>
                    <a:pt x="13" y="112"/>
                    <a:pt x="10" y="77"/>
                    <a:pt x="7" y="47"/>
                  </a:cubicBezTo>
                  <a:cubicBezTo>
                    <a:pt x="6" y="32"/>
                    <a:pt x="5" y="17"/>
                    <a:pt x="5" y="2"/>
                  </a:cubicBezTo>
                  <a:cubicBezTo>
                    <a:pt x="5" y="0"/>
                    <a:pt x="1" y="0"/>
                    <a:pt x="1" y="2"/>
                  </a:cubicBezTo>
                  <a:cubicBezTo>
                    <a:pt x="0" y="51"/>
                    <a:pt x="0" y="104"/>
                    <a:pt x="22" y="149"/>
                  </a:cubicBezTo>
                  <a:cubicBezTo>
                    <a:pt x="33" y="173"/>
                    <a:pt x="66" y="201"/>
                    <a:pt x="92" y="180"/>
                  </a:cubicBezTo>
                  <a:cubicBezTo>
                    <a:pt x="94" y="178"/>
                    <a:pt x="97" y="176"/>
                    <a:pt x="99" y="173"/>
                  </a:cubicBezTo>
                  <a:cubicBezTo>
                    <a:pt x="102" y="176"/>
                    <a:pt x="105" y="179"/>
                    <a:pt x="108" y="182"/>
                  </a:cubicBezTo>
                  <a:cubicBezTo>
                    <a:pt x="132" y="202"/>
                    <a:pt x="161" y="184"/>
                    <a:pt x="175" y="162"/>
                  </a:cubicBezTo>
                  <a:cubicBezTo>
                    <a:pt x="183" y="166"/>
                    <a:pt x="192" y="168"/>
                    <a:pt x="203" y="166"/>
                  </a:cubicBezTo>
                  <a:cubicBezTo>
                    <a:pt x="227" y="161"/>
                    <a:pt x="249" y="141"/>
                    <a:pt x="261" y="118"/>
                  </a:cubicBezTo>
                  <a:cubicBezTo>
                    <a:pt x="265" y="120"/>
                    <a:pt x="270" y="122"/>
                    <a:pt x="276" y="124"/>
                  </a:cubicBezTo>
                  <a:cubicBezTo>
                    <a:pt x="322" y="135"/>
                    <a:pt x="354" y="92"/>
                    <a:pt x="356" y="50"/>
                  </a:cubicBezTo>
                  <a:cubicBezTo>
                    <a:pt x="356" y="46"/>
                    <a:pt x="350" y="45"/>
                    <a:pt x="349" y="49"/>
                  </a:cubicBezTo>
                  <a:close/>
                  <a:moveTo>
                    <a:pt x="87" y="133"/>
                  </a:moveTo>
                  <a:cubicBezTo>
                    <a:pt x="79" y="117"/>
                    <a:pt x="73" y="100"/>
                    <a:pt x="72" y="83"/>
                  </a:cubicBezTo>
                  <a:cubicBezTo>
                    <a:pt x="72" y="75"/>
                    <a:pt x="74" y="67"/>
                    <a:pt x="80" y="63"/>
                  </a:cubicBezTo>
                  <a:cubicBezTo>
                    <a:pt x="90" y="57"/>
                    <a:pt x="96" y="71"/>
                    <a:pt x="99" y="78"/>
                  </a:cubicBezTo>
                  <a:cubicBezTo>
                    <a:pt x="106" y="99"/>
                    <a:pt x="109" y="132"/>
                    <a:pt x="99" y="155"/>
                  </a:cubicBezTo>
                  <a:cubicBezTo>
                    <a:pt x="94" y="148"/>
                    <a:pt x="91" y="140"/>
                    <a:pt x="87" y="133"/>
                  </a:cubicBezTo>
                  <a:close/>
                  <a:moveTo>
                    <a:pt x="152" y="92"/>
                  </a:moveTo>
                  <a:cubicBezTo>
                    <a:pt x="151" y="85"/>
                    <a:pt x="150" y="64"/>
                    <a:pt x="161" y="63"/>
                  </a:cubicBezTo>
                  <a:cubicBezTo>
                    <a:pt x="169" y="62"/>
                    <a:pt x="174" y="78"/>
                    <a:pt x="176" y="83"/>
                  </a:cubicBezTo>
                  <a:cubicBezTo>
                    <a:pt x="183" y="103"/>
                    <a:pt x="179" y="127"/>
                    <a:pt x="171" y="147"/>
                  </a:cubicBezTo>
                  <a:cubicBezTo>
                    <a:pt x="158" y="133"/>
                    <a:pt x="153" y="108"/>
                    <a:pt x="152" y="92"/>
                  </a:cubicBezTo>
                  <a:close/>
                  <a:moveTo>
                    <a:pt x="240" y="48"/>
                  </a:moveTo>
                  <a:cubicBezTo>
                    <a:pt x="263" y="61"/>
                    <a:pt x="265" y="83"/>
                    <a:pt x="256" y="104"/>
                  </a:cubicBezTo>
                  <a:cubicBezTo>
                    <a:pt x="240" y="91"/>
                    <a:pt x="234" y="69"/>
                    <a:pt x="240"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grpSp>
        <p:nvGrpSpPr>
          <p:cNvPr id="19" name="组合 18">
            <a:extLst>
              <a:ext uri="{FF2B5EF4-FFF2-40B4-BE49-F238E27FC236}">
                <a16:creationId xmlns="" xmlns:a16="http://schemas.microsoft.com/office/drawing/2014/main" id="{272927FA-3BD3-43FB-A90C-8F6C62CC95B9}"/>
              </a:ext>
            </a:extLst>
          </p:cNvPr>
          <p:cNvGrpSpPr>
            <a:grpSpLocks/>
          </p:cNvGrpSpPr>
          <p:nvPr/>
        </p:nvGrpSpPr>
        <p:grpSpPr bwMode="auto">
          <a:xfrm>
            <a:off x="2065339" y="3784600"/>
            <a:ext cx="477837" cy="2781300"/>
            <a:chOff x="392752" y="3324665"/>
            <a:chExt cx="637039" cy="2780557"/>
          </a:xfrm>
        </p:grpSpPr>
        <p:sp>
          <p:nvSpPr>
            <p:cNvPr id="36953" name="Freeform 22">
              <a:extLst>
                <a:ext uri="{FF2B5EF4-FFF2-40B4-BE49-F238E27FC236}">
                  <a16:creationId xmlns="" xmlns:a16="http://schemas.microsoft.com/office/drawing/2014/main" id="{8DB1C018-122C-4587-AA0F-AE23B24689D0}"/>
                </a:ext>
              </a:extLst>
            </p:cNvPr>
            <p:cNvSpPr>
              <a:spLocks/>
            </p:cNvSpPr>
            <p:nvPr/>
          </p:nvSpPr>
          <p:spPr bwMode="auto">
            <a:xfrm>
              <a:off x="415578" y="4287484"/>
              <a:ext cx="394258" cy="1745111"/>
            </a:xfrm>
            <a:custGeom>
              <a:avLst/>
              <a:gdLst>
                <a:gd name="T0" fmla="*/ 2147483646 w 80"/>
                <a:gd name="T1" fmla="*/ 2147483646 h 355"/>
                <a:gd name="T2" fmla="*/ 2147483646 w 80"/>
                <a:gd name="T3" fmla="*/ 2147483646 h 355"/>
                <a:gd name="T4" fmla="*/ 2147483646 w 80"/>
                <a:gd name="T5" fmla="*/ 2147483646 h 355"/>
                <a:gd name="T6" fmla="*/ 2147483646 w 80"/>
                <a:gd name="T7" fmla="*/ 2147483646 h 355"/>
                <a:gd name="T8" fmla="*/ 2147483646 w 80"/>
                <a:gd name="T9" fmla="*/ 2147483646 h 355"/>
                <a:gd name="T10" fmla="*/ 2147483646 w 80"/>
                <a:gd name="T11" fmla="*/ 2147483646 h 355"/>
                <a:gd name="T12" fmla="*/ 2147483646 w 80"/>
                <a:gd name="T13" fmla="*/ 2147483646 h 355"/>
                <a:gd name="T14" fmla="*/ 2147483646 w 80"/>
                <a:gd name="T15" fmla="*/ 2147483646 h 355"/>
                <a:gd name="T16" fmla="*/ 2147483646 w 80"/>
                <a:gd name="T17" fmla="*/ 2147483646 h 355"/>
                <a:gd name="T18" fmla="*/ 2147483646 w 80"/>
                <a:gd name="T19" fmla="*/ 2147483646 h 355"/>
                <a:gd name="T20" fmla="*/ 2147483646 w 80"/>
                <a:gd name="T21" fmla="*/ 2147483646 h 355"/>
                <a:gd name="T22" fmla="*/ 2147483646 w 80"/>
                <a:gd name="T23" fmla="*/ 2147483646 h 355"/>
                <a:gd name="T24" fmla="*/ 2147483646 w 80"/>
                <a:gd name="T25" fmla="*/ 2147483646 h 355"/>
                <a:gd name="T26" fmla="*/ 2147483646 w 80"/>
                <a:gd name="T27" fmla="*/ 2147483646 h 355"/>
                <a:gd name="T28" fmla="*/ 2147483646 w 80"/>
                <a:gd name="T29" fmla="*/ 2147483646 h 355"/>
                <a:gd name="T30" fmla="*/ 2147483646 w 80"/>
                <a:gd name="T31" fmla="*/ 2147483646 h 355"/>
                <a:gd name="T32" fmla="*/ 2147483646 w 80"/>
                <a:gd name="T33" fmla="*/ 2147483646 h 355"/>
                <a:gd name="T34" fmla="*/ 2147483646 w 80"/>
                <a:gd name="T35" fmla="*/ 2147483646 h 355"/>
                <a:gd name="T36" fmla="*/ 2147483646 w 80"/>
                <a:gd name="T37" fmla="*/ 2147483646 h 355"/>
                <a:gd name="T38" fmla="*/ 2147483646 w 80"/>
                <a:gd name="T39" fmla="*/ 2147483646 h 355"/>
                <a:gd name="T40" fmla="*/ 2147483646 w 80"/>
                <a:gd name="T41" fmla="*/ 2147483646 h 355"/>
                <a:gd name="T42" fmla="*/ 2147483646 w 80"/>
                <a:gd name="T43" fmla="*/ 2147483646 h 355"/>
                <a:gd name="T44" fmla="*/ 2147483646 w 80"/>
                <a:gd name="T45" fmla="*/ 2147483646 h 355"/>
                <a:gd name="T46" fmla="*/ 0 w 80"/>
                <a:gd name="T47" fmla="*/ 2147483646 h 355"/>
                <a:gd name="T48" fmla="*/ 2147483646 w 80"/>
                <a:gd name="T49" fmla="*/ 2147483646 h 355"/>
                <a:gd name="T50" fmla="*/ 2147483646 w 80"/>
                <a:gd name="T51" fmla="*/ 2147483646 h 355"/>
                <a:gd name="T52" fmla="*/ 2147483646 w 80"/>
                <a:gd name="T53" fmla="*/ 2147483646 h 355"/>
                <a:gd name="T54" fmla="*/ 2147483646 w 80"/>
                <a:gd name="T55" fmla="*/ 2147483646 h 355"/>
                <a:gd name="T56" fmla="*/ 2147483646 w 80"/>
                <a:gd name="T57" fmla="*/ 2147483646 h 355"/>
                <a:gd name="T58" fmla="*/ 2147483646 w 80"/>
                <a:gd name="T59" fmla="*/ 2147483646 h 355"/>
                <a:gd name="T60" fmla="*/ 2147483646 w 80"/>
                <a:gd name="T61" fmla="*/ 2147483646 h 355"/>
                <a:gd name="T62" fmla="*/ 2147483646 w 80"/>
                <a:gd name="T63" fmla="*/ 2147483646 h 355"/>
                <a:gd name="T64" fmla="*/ 2147483646 w 80"/>
                <a:gd name="T65" fmla="*/ 2147483646 h 355"/>
                <a:gd name="T66" fmla="*/ 2147483646 w 80"/>
                <a:gd name="T67" fmla="*/ 2147483646 h 355"/>
                <a:gd name="T68" fmla="*/ 2147483646 w 80"/>
                <a:gd name="T69" fmla="*/ 2147483646 h 355"/>
                <a:gd name="T70" fmla="*/ 2147483646 w 80"/>
                <a:gd name="T71" fmla="*/ 2147483646 h 355"/>
                <a:gd name="T72" fmla="*/ 2147483646 w 80"/>
                <a:gd name="T73" fmla="*/ 2147483646 h 355"/>
                <a:gd name="T74" fmla="*/ 2147483646 w 80"/>
                <a:gd name="T75" fmla="*/ 2147483646 h 355"/>
                <a:gd name="T76" fmla="*/ 2147483646 w 80"/>
                <a:gd name="T77" fmla="*/ 2147483646 h 355"/>
                <a:gd name="T78" fmla="*/ 2147483646 w 80"/>
                <a:gd name="T79" fmla="*/ 2147483646 h 355"/>
                <a:gd name="T80" fmla="*/ 2147483646 w 80"/>
                <a:gd name="T81" fmla="*/ 2147483646 h 355"/>
                <a:gd name="T82" fmla="*/ 2147483646 w 80"/>
                <a:gd name="T83" fmla="*/ 2147483646 h 355"/>
                <a:gd name="T84" fmla="*/ 2147483646 w 80"/>
                <a:gd name="T85" fmla="*/ 2147483646 h 355"/>
                <a:gd name="T86" fmla="*/ 2147483646 w 80"/>
                <a:gd name="T87" fmla="*/ 2147483646 h 355"/>
                <a:gd name="T88" fmla="*/ 2147483646 w 80"/>
                <a:gd name="T89" fmla="*/ 2147483646 h 355"/>
                <a:gd name="T90" fmla="*/ 2147483646 w 80"/>
                <a:gd name="T91" fmla="*/ 2147483646 h 355"/>
                <a:gd name="T92" fmla="*/ 2147483646 w 80"/>
                <a:gd name="T93" fmla="*/ 2147483646 h 355"/>
                <a:gd name="T94" fmla="*/ 2147483646 w 80"/>
                <a:gd name="T95" fmla="*/ 2147483646 h 355"/>
                <a:gd name="T96" fmla="*/ 2147483646 w 80"/>
                <a:gd name="T97" fmla="*/ 2147483646 h 355"/>
                <a:gd name="T98" fmla="*/ 2147483646 w 80"/>
                <a:gd name="T99" fmla="*/ 2147483646 h 355"/>
                <a:gd name="T100" fmla="*/ 2147483646 w 80"/>
                <a:gd name="T101" fmla="*/ 2147483646 h 355"/>
                <a:gd name="T102" fmla="*/ 2147483646 w 80"/>
                <a:gd name="T103" fmla="*/ 2147483646 h 355"/>
                <a:gd name="T104" fmla="*/ 2147483646 w 80"/>
                <a:gd name="T105" fmla="*/ 2147483646 h 355"/>
                <a:gd name="T106" fmla="*/ 2147483646 w 80"/>
                <a:gd name="T107" fmla="*/ 2147483646 h 355"/>
                <a:gd name="T108" fmla="*/ 2147483646 w 80"/>
                <a:gd name="T109" fmla="*/ 2147483646 h 35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80" h="355">
                  <a:moveTo>
                    <a:pt x="78" y="29"/>
                  </a:moveTo>
                  <a:cubicBezTo>
                    <a:pt x="80" y="24"/>
                    <a:pt x="77" y="16"/>
                    <a:pt x="71" y="19"/>
                  </a:cubicBezTo>
                  <a:cubicBezTo>
                    <a:pt x="71" y="19"/>
                    <a:pt x="71" y="19"/>
                    <a:pt x="71" y="19"/>
                  </a:cubicBezTo>
                  <a:cubicBezTo>
                    <a:pt x="72" y="14"/>
                    <a:pt x="66" y="9"/>
                    <a:pt x="61" y="12"/>
                  </a:cubicBezTo>
                  <a:cubicBezTo>
                    <a:pt x="60" y="12"/>
                    <a:pt x="60" y="12"/>
                    <a:pt x="60" y="12"/>
                  </a:cubicBezTo>
                  <a:cubicBezTo>
                    <a:pt x="59" y="12"/>
                    <a:pt x="58" y="12"/>
                    <a:pt x="56" y="13"/>
                  </a:cubicBezTo>
                  <a:cubicBezTo>
                    <a:pt x="55" y="13"/>
                    <a:pt x="55" y="13"/>
                    <a:pt x="55" y="13"/>
                  </a:cubicBezTo>
                  <a:cubicBezTo>
                    <a:pt x="55" y="13"/>
                    <a:pt x="54" y="13"/>
                    <a:pt x="53" y="13"/>
                  </a:cubicBezTo>
                  <a:cubicBezTo>
                    <a:pt x="57" y="7"/>
                    <a:pt x="50" y="0"/>
                    <a:pt x="44" y="5"/>
                  </a:cubicBezTo>
                  <a:cubicBezTo>
                    <a:pt x="41" y="8"/>
                    <a:pt x="38" y="10"/>
                    <a:pt x="35" y="12"/>
                  </a:cubicBezTo>
                  <a:cubicBezTo>
                    <a:pt x="28" y="12"/>
                    <a:pt x="23" y="14"/>
                    <a:pt x="16" y="18"/>
                  </a:cubicBezTo>
                  <a:cubicBezTo>
                    <a:pt x="10" y="21"/>
                    <a:pt x="14" y="30"/>
                    <a:pt x="21" y="28"/>
                  </a:cubicBezTo>
                  <a:cubicBezTo>
                    <a:pt x="24" y="28"/>
                    <a:pt x="28" y="27"/>
                    <a:pt x="31" y="26"/>
                  </a:cubicBezTo>
                  <a:cubicBezTo>
                    <a:pt x="23" y="36"/>
                    <a:pt x="20" y="50"/>
                    <a:pt x="22" y="63"/>
                  </a:cubicBezTo>
                  <a:cubicBezTo>
                    <a:pt x="21" y="68"/>
                    <a:pt x="19" y="72"/>
                    <a:pt x="18" y="77"/>
                  </a:cubicBezTo>
                  <a:cubicBezTo>
                    <a:pt x="17" y="80"/>
                    <a:pt x="18" y="82"/>
                    <a:pt x="20" y="84"/>
                  </a:cubicBezTo>
                  <a:cubicBezTo>
                    <a:pt x="20" y="86"/>
                    <a:pt x="21" y="88"/>
                    <a:pt x="23" y="89"/>
                  </a:cubicBezTo>
                  <a:cubicBezTo>
                    <a:pt x="18" y="89"/>
                    <a:pt x="13" y="92"/>
                    <a:pt x="13" y="97"/>
                  </a:cubicBezTo>
                  <a:cubicBezTo>
                    <a:pt x="16" y="122"/>
                    <a:pt x="15" y="147"/>
                    <a:pt x="16" y="173"/>
                  </a:cubicBezTo>
                  <a:cubicBezTo>
                    <a:pt x="16" y="177"/>
                    <a:pt x="16" y="181"/>
                    <a:pt x="16" y="185"/>
                  </a:cubicBezTo>
                  <a:cubicBezTo>
                    <a:pt x="17" y="190"/>
                    <a:pt x="17" y="195"/>
                    <a:pt x="18" y="201"/>
                  </a:cubicBezTo>
                  <a:cubicBezTo>
                    <a:pt x="11" y="219"/>
                    <a:pt x="6" y="238"/>
                    <a:pt x="6" y="257"/>
                  </a:cubicBezTo>
                  <a:cubicBezTo>
                    <a:pt x="6" y="258"/>
                    <a:pt x="6" y="258"/>
                    <a:pt x="6" y="259"/>
                  </a:cubicBezTo>
                  <a:cubicBezTo>
                    <a:pt x="3" y="268"/>
                    <a:pt x="2" y="277"/>
                    <a:pt x="0" y="287"/>
                  </a:cubicBezTo>
                  <a:cubicBezTo>
                    <a:pt x="0" y="289"/>
                    <a:pt x="1" y="291"/>
                    <a:pt x="3" y="292"/>
                  </a:cubicBezTo>
                  <a:cubicBezTo>
                    <a:pt x="2" y="300"/>
                    <a:pt x="2" y="308"/>
                    <a:pt x="3" y="315"/>
                  </a:cubicBezTo>
                  <a:cubicBezTo>
                    <a:pt x="3" y="318"/>
                    <a:pt x="5" y="319"/>
                    <a:pt x="6" y="320"/>
                  </a:cubicBezTo>
                  <a:cubicBezTo>
                    <a:pt x="6" y="322"/>
                    <a:pt x="6" y="324"/>
                    <a:pt x="5" y="327"/>
                  </a:cubicBezTo>
                  <a:cubicBezTo>
                    <a:pt x="5" y="330"/>
                    <a:pt x="7" y="333"/>
                    <a:pt x="10" y="334"/>
                  </a:cubicBezTo>
                  <a:cubicBezTo>
                    <a:pt x="9" y="336"/>
                    <a:pt x="9" y="338"/>
                    <a:pt x="8" y="340"/>
                  </a:cubicBezTo>
                  <a:cubicBezTo>
                    <a:pt x="6" y="351"/>
                    <a:pt x="20" y="355"/>
                    <a:pt x="24" y="345"/>
                  </a:cubicBezTo>
                  <a:cubicBezTo>
                    <a:pt x="25" y="343"/>
                    <a:pt x="26" y="342"/>
                    <a:pt x="26" y="340"/>
                  </a:cubicBezTo>
                  <a:cubicBezTo>
                    <a:pt x="29" y="340"/>
                    <a:pt x="32" y="338"/>
                    <a:pt x="32" y="334"/>
                  </a:cubicBezTo>
                  <a:cubicBezTo>
                    <a:pt x="33" y="330"/>
                    <a:pt x="34" y="325"/>
                    <a:pt x="35" y="321"/>
                  </a:cubicBezTo>
                  <a:cubicBezTo>
                    <a:pt x="35" y="320"/>
                    <a:pt x="35" y="319"/>
                    <a:pt x="35" y="318"/>
                  </a:cubicBezTo>
                  <a:cubicBezTo>
                    <a:pt x="36" y="312"/>
                    <a:pt x="36" y="307"/>
                    <a:pt x="37" y="301"/>
                  </a:cubicBezTo>
                  <a:cubicBezTo>
                    <a:pt x="40" y="293"/>
                    <a:pt x="43" y="284"/>
                    <a:pt x="46" y="276"/>
                  </a:cubicBezTo>
                  <a:cubicBezTo>
                    <a:pt x="47" y="272"/>
                    <a:pt x="46" y="270"/>
                    <a:pt x="44" y="268"/>
                  </a:cubicBezTo>
                  <a:cubicBezTo>
                    <a:pt x="45" y="267"/>
                    <a:pt x="46" y="266"/>
                    <a:pt x="46" y="265"/>
                  </a:cubicBezTo>
                  <a:cubicBezTo>
                    <a:pt x="47" y="261"/>
                    <a:pt x="47" y="257"/>
                    <a:pt x="48" y="253"/>
                  </a:cubicBezTo>
                  <a:cubicBezTo>
                    <a:pt x="48" y="252"/>
                    <a:pt x="48" y="252"/>
                    <a:pt x="48" y="251"/>
                  </a:cubicBezTo>
                  <a:cubicBezTo>
                    <a:pt x="49" y="250"/>
                    <a:pt x="49" y="249"/>
                    <a:pt x="49" y="248"/>
                  </a:cubicBezTo>
                  <a:cubicBezTo>
                    <a:pt x="50" y="237"/>
                    <a:pt x="52" y="225"/>
                    <a:pt x="53" y="213"/>
                  </a:cubicBezTo>
                  <a:cubicBezTo>
                    <a:pt x="56" y="199"/>
                    <a:pt x="57" y="184"/>
                    <a:pt x="57" y="169"/>
                  </a:cubicBezTo>
                  <a:cubicBezTo>
                    <a:pt x="57" y="167"/>
                    <a:pt x="56" y="166"/>
                    <a:pt x="55" y="164"/>
                  </a:cubicBezTo>
                  <a:cubicBezTo>
                    <a:pt x="57" y="159"/>
                    <a:pt x="59" y="153"/>
                    <a:pt x="61" y="147"/>
                  </a:cubicBezTo>
                  <a:cubicBezTo>
                    <a:pt x="63" y="143"/>
                    <a:pt x="61" y="140"/>
                    <a:pt x="58" y="139"/>
                  </a:cubicBezTo>
                  <a:cubicBezTo>
                    <a:pt x="59" y="130"/>
                    <a:pt x="59" y="122"/>
                    <a:pt x="59" y="113"/>
                  </a:cubicBezTo>
                  <a:cubicBezTo>
                    <a:pt x="59" y="111"/>
                    <a:pt x="57" y="108"/>
                    <a:pt x="54" y="107"/>
                  </a:cubicBezTo>
                  <a:cubicBezTo>
                    <a:pt x="54" y="106"/>
                    <a:pt x="54" y="106"/>
                    <a:pt x="54" y="106"/>
                  </a:cubicBezTo>
                  <a:cubicBezTo>
                    <a:pt x="61" y="96"/>
                    <a:pt x="66" y="84"/>
                    <a:pt x="69" y="70"/>
                  </a:cubicBezTo>
                  <a:cubicBezTo>
                    <a:pt x="70" y="65"/>
                    <a:pt x="67" y="62"/>
                    <a:pt x="63" y="61"/>
                  </a:cubicBezTo>
                  <a:cubicBezTo>
                    <a:pt x="63" y="60"/>
                    <a:pt x="63" y="59"/>
                    <a:pt x="63" y="58"/>
                  </a:cubicBezTo>
                  <a:cubicBezTo>
                    <a:pt x="64" y="56"/>
                    <a:pt x="65" y="55"/>
                    <a:pt x="65" y="53"/>
                  </a:cubicBezTo>
                  <a:cubicBezTo>
                    <a:pt x="70" y="45"/>
                    <a:pt x="75" y="37"/>
                    <a:pt x="78" y="29"/>
                  </a:cubicBezTo>
                  <a:close/>
                </a:path>
              </a:pathLst>
            </a:custGeom>
            <a:solidFill>
              <a:srgbClr val="F28C3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6954" name="Freeform 23">
              <a:extLst>
                <a:ext uri="{FF2B5EF4-FFF2-40B4-BE49-F238E27FC236}">
                  <a16:creationId xmlns="" xmlns:a16="http://schemas.microsoft.com/office/drawing/2014/main" id="{94AC56DC-8779-4379-9A37-F40B1A10FCCB}"/>
                </a:ext>
              </a:extLst>
            </p:cNvPr>
            <p:cNvSpPr>
              <a:spLocks/>
            </p:cNvSpPr>
            <p:nvPr/>
          </p:nvSpPr>
          <p:spPr bwMode="auto">
            <a:xfrm>
              <a:off x="430103" y="4140157"/>
              <a:ext cx="417084" cy="211654"/>
            </a:xfrm>
            <a:custGeom>
              <a:avLst/>
              <a:gdLst>
                <a:gd name="T0" fmla="*/ 2147483646 w 85"/>
                <a:gd name="T1" fmla="*/ 2147483646 h 43"/>
                <a:gd name="T2" fmla="*/ 2147483646 w 85"/>
                <a:gd name="T3" fmla="*/ 2147483646 h 43"/>
                <a:gd name="T4" fmla="*/ 2147483646 w 85"/>
                <a:gd name="T5" fmla="*/ 2147483646 h 43"/>
                <a:gd name="T6" fmla="*/ 2147483646 w 85"/>
                <a:gd name="T7" fmla="*/ 2147483646 h 43"/>
                <a:gd name="T8" fmla="*/ 2147483646 w 85"/>
                <a:gd name="T9" fmla="*/ 2147483646 h 43"/>
                <a:gd name="T10" fmla="*/ 2147483646 w 85"/>
                <a:gd name="T11" fmla="*/ 2147483646 h 43"/>
                <a:gd name="T12" fmla="*/ 2147483646 w 85"/>
                <a:gd name="T13" fmla="*/ 2147483646 h 43"/>
                <a:gd name="T14" fmla="*/ 2147483646 w 85"/>
                <a:gd name="T15" fmla="*/ 2147483646 h 43"/>
                <a:gd name="T16" fmla="*/ 2147483646 w 85"/>
                <a:gd name="T17" fmla="*/ 2147483646 h 43"/>
                <a:gd name="T18" fmla="*/ 2147483646 w 85"/>
                <a:gd name="T19" fmla="*/ 2147483646 h 43"/>
                <a:gd name="T20" fmla="*/ 2147483646 w 85"/>
                <a:gd name="T21" fmla="*/ 2147483646 h 43"/>
                <a:gd name="T22" fmla="*/ 2147483646 w 85"/>
                <a:gd name="T23" fmla="*/ 2147483646 h 4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5" h="43">
                  <a:moveTo>
                    <a:pt x="77" y="10"/>
                  </a:moveTo>
                  <a:cubicBezTo>
                    <a:pt x="71" y="8"/>
                    <a:pt x="65" y="6"/>
                    <a:pt x="59" y="5"/>
                  </a:cubicBezTo>
                  <a:cubicBezTo>
                    <a:pt x="59" y="5"/>
                    <a:pt x="59" y="5"/>
                    <a:pt x="58" y="4"/>
                  </a:cubicBezTo>
                  <a:cubicBezTo>
                    <a:pt x="55" y="4"/>
                    <a:pt x="52" y="3"/>
                    <a:pt x="47" y="3"/>
                  </a:cubicBezTo>
                  <a:cubicBezTo>
                    <a:pt x="35" y="1"/>
                    <a:pt x="23" y="0"/>
                    <a:pt x="11" y="2"/>
                  </a:cubicBezTo>
                  <a:cubicBezTo>
                    <a:pt x="2" y="3"/>
                    <a:pt x="0" y="12"/>
                    <a:pt x="5" y="16"/>
                  </a:cubicBezTo>
                  <a:cubicBezTo>
                    <a:pt x="4" y="19"/>
                    <a:pt x="5" y="23"/>
                    <a:pt x="9" y="23"/>
                  </a:cubicBezTo>
                  <a:cubicBezTo>
                    <a:pt x="9" y="24"/>
                    <a:pt x="9" y="24"/>
                    <a:pt x="9" y="24"/>
                  </a:cubicBezTo>
                  <a:cubicBezTo>
                    <a:pt x="8" y="27"/>
                    <a:pt x="9" y="31"/>
                    <a:pt x="12" y="32"/>
                  </a:cubicBezTo>
                  <a:cubicBezTo>
                    <a:pt x="30" y="41"/>
                    <a:pt x="49" y="43"/>
                    <a:pt x="64" y="31"/>
                  </a:cubicBezTo>
                  <a:cubicBezTo>
                    <a:pt x="69" y="30"/>
                    <a:pt x="74" y="28"/>
                    <a:pt x="79" y="25"/>
                  </a:cubicBezTo>
                  <a:cubicBezTo>
                    <a:pt x="85" y="21"/>
                    <a:pt x="83" y="12"/>
                    <a:pt x="77" y="10"/>
                  </a:cubicBezTo>
                  <a:close/>
                </a:path>
              </a:pathLst>
            </a:custGeom>
            <a:solidFill>
              <a:srgbClr val="D5866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6955" name="Freeform 91">
              <a:extLst>
                <a:ext uri="{FF2B5EF4-FFF2-40B4-BE49-F238E27FC236}">
                  <a16:creationId xmlns="" xmlns:a16="http://schemas.microsoft.com/office/drawing/2014/main" id="{AF3DEE88-4C3B-4039-BB04-438AAF1F5BFA}"/>
                </a:ext>
              </a:extLst>
            </p:cNvPr>
            <p:cNvSpPr>
              <a:spLocks noEditPoints="1"/>
            </p:cNvSpPr>
            <p:nvPr/>
          </p:nvSpPr>
          <p:spPr bwMode="auto">
            <a:xfrm>
              <a:off x="392752" y="3324665"/>
              <a:ext cx="637039" cy="2780557"/>
            </a:xfrm>
            <a:custGeom>
              <a:avLst/>
              <a:gdLst>
                <a:gd name="T0" fmla="*/ 2147483646 w 130"/>
                <a:gd name="T1" fmla="*/ 2147483646 h 566"/>
                <a:gd name="T2" fmla="*/ 2147483646 w 130"/>
                <a:gd name="T3" fmla="*/ 2147483646 h 566"/>
                <a:gd name="T4" fmla="*/ 2147483646 w 130"/>
                <a:gd name="T5" fmla="*/ 2147483646 h 566"/>
                <a:gd name="T6" fmla="*/ 2147483646 w 130"/>
                <a:gd name="T7" fmla="*/ 2147483646 h 566"/>
                <a:gd name="T8" fmla="*/ 2147483646 w 130"/>
                <a:gd name="T9" fmla="*/ 2147483646 h 566"/>
                <a:gd name="T10" fmla="*/ 2147483646 w 130"/>
                <a:gd name="T11" fmla="*/ 2147483646 h 566"/>
                <a:gd name="T12" fmla="*/ 2147483646 w 130"/>
                <a:gd name="T13" fmla="*/ 2147483646 h 566"/>
                <a:gd name="T14" fmla="*/ 2147483646 w 130"/>
                <a:gd name="T15" fmla="*/ 2147483646 h 566"/>
                <a:gd name="T16" fmla="*/ 2147483646 w 130"/>
                <a:gd name="T17" fmla="*/ 2147483646 h 566"/>
                <a:gd name="T18" fmla="*/ 2147483646 w 130"/>
                <a:gd name="T19" fmla="*/ 2147483646 h 566"/>
                <a:gd name="T20" fmla="*/ 2147483646 w 130"/>
                <a:gd name="T21" fmla="*/ 2147483646 h 566"/>
                <a:gd name="T22" fmla="*/ 2147483646 w 130"/>
                <a:gd name="T23" fmla="*/ 2147483646 h 566"/>
                <a:gd name="T24" fmla="*/ 2147483646 w 130"/>
                <a:gd name="T25" fmla="*/ 2147483646 h 566"/>
                <a:gd name="T26" fmla="*/ 2147483646 w 130"/>
                <a:gd name="T27" fmla="*/ 2147483646 h 566"/>
                <a:gd name="T28" fmla="*/ 2147483646 w 130"/>
                <a:gd name="T29" fmla="*/ 2147483646 h 566"/>
                <a:gd name="T30" fmla="*/ 2147483646 w 130"/>
                <a:gd name="T31" fmla="*/ 2147483646 h 566"/>
                <a:gd name="T32" fmla="*/ 2147483646 w 130"/>
                <a:gd name="T33" fmla="*/ 2147483646 h 566"/>
                <a:gd name="T34" fmla="*/ 2147483646 w 130"/>
                <a:gd name="T35" fmla="*/ 2147483646 h 566"/>
                <a:gd name="T36" fmla="*/ 2147483646 w 130"/>
                <a:gd name="T37" fmla="*/ 2147483646 h 566"/>
                <a:gd name="T38" fmla="*/ 2147483646 w 130"/>
                <a:gd name="T39" fmla="*/ 2147483646 h 566"/>
                <a:gd name="T40" fmla="*/ 2147483646 w 130"/>
                <a:gd name="T41" fmla="*/ 2147483646 h 566"/>
                <a:gd name="T42" fmla="*/ 2147483646 w 130"/>
                <a:gd name="T43" fmla="*/ 2147483646 h 566"/>
                <a:gd name="T44" fmla="*/ 2147483646 w 130"/>
                <a:gd name="T45" fmla="*/ 2147483646 h 566"/>
                <a:gd name="T46" fmla="*/ 2147483646 w 130"/>
                <a:gd name="T47" fmla="*/ 2147483646 h 566"/>
                <a:gd name="T48" fmla="*/ 2147483646 w 130"/>
                <a:gd name="T49" fmla="*/ 2147483646 h 566"/>
                <a:gd name="T50" fmla="*/ 2147483646 w 130"/>
                <a:gd name="T51" fmla="*/ 2147483646 h 566"/>
                <a:gd name="T52" fmla="*/ 2147483646 w 130"/>
                <a:gd name="T53" fmla="*/ 2147483646 h 566"/>
                <a:gd name="T54" fmla="*/ 2147483646 w 130"/>
                <a:gd name="T55" fmla="*/ 2147483646 h 566"/>
                <a:gd name="T56" fmla="*/ 2147483646 w 130"/>
                <a:gd name="T57" fmla="*/ 2147483646 h 566"/>
                <a:gd name="T58" fmla="*/ 2147483646 w 130"/>
                <a:gd name="T59" fmla="*/ 2147483646 h 566"/>
                <a:gd name="T60" fmla="*/ 2147483646 w 130"/>
                <a:gd name="T61" fmla="*/ 2147483646 h 566"/>
                <a:gd name="T62" fmla="*/ 2147483646 w 130"/>
                <a:gd name="T63" fmla="*/ 2147483646 h 566"/>
                <a:gd name="T64" fmla="*/ 2147483646 w 130"/>
                <a:gd name="T65" fmla="*/ 2147483646 h 566"/>
                <a:gd name="T66" fmla="*/ 2147483646 w 130"/>
                <a:gd name="T67" fmla="*/ 2147483646 h 566"/>
                <a:gd name="T68" fmla="*/ 2147483646 w 130"/>
                <a:gd name="T69" fmla="*/ 2147483646 h 566"/>
                <a:gd name="T70" fmla="*/ 2147483646 w 130"/>
                <a:gd name="T71" fmla="*/ 2147483646 h 566"/>
                <a:gd name="T72" fmla="*/ 2147483646 w 130"/>
                <a:gd name="T73" fmla="*/ 2147483646 h 566"/>
                <a:gd name="T74" fmla="*/ 2147483646 w 130"/>
                <a:gd name="T75" fmla="*/ 2147483646 h 566"/>
                <a:gd name="T76" fmla="*/ 2147483646 w 130"/>
                <a:gd name="T77" fmla="*/ 2147483646 h 566"/>
                <a:gd name="T78" fmla="*/ 2147483646 w 130"/>
                <a:gd name="T79" fmla="*/ 2147483646 h 566"/>
                <a:gd name="T80" fmla="*/ 2147483646 w 130"/>
                <a:gd name="T81" fmla="*/ 2147483646 h 566"/>
                <a:gd name="T82" fmla="*/ 2147483646 w 130"/>
                <a:gd name="T83" fmla="*/ 2147483646 h 566"/>
                <a:gd name="T84" fmla="*/ 2147483646 w 130"/>
                <a:gd name="T85" fmla="*/ 2147483646 h 566"/>
                <a:gd name="T86" fmla="*/ 2147483646 w 130"/>
                <a:gd name="T87" fmla="*/ 2147483646 h 566"/>
                <a:gd name="T88" fmla="*/ 2147483646 w 130"/>
                <a:gd name="T89" fmla="*/ 2147483646 h 566"/>
                <a:gd name="T90" fmla="*/ 2147483646 w 130"/>
                <a:gd name="T91" fmla="*/ 2147483646 h 566"/>
                <a:gd name="T92" fmla="*/ 2147483646 w 130"/>
                <a:gd name="T93" fmla="*/ 2147483646 h 56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30" h="566">
                  <a:moveTo>
                    <a:pt x="95" y="171"/>
                  </a:moveTo>
                  <a:cubicBezTo>
                    <a:pt x="130" y="122"/>
                    <a:pt x="96" y="59"/>
                    <a:pt x="81" y="8"/>
                  </a:cubicBezTo>
                  <a:cubicBezTo>
                    <a:pt x="81" y="7"/>
                    <a:pt x="81" y="7"/>
                    <a:pt x="81" y="6"/>
                  </a:cubicBezTo>
                  <a:cubicBezTo>
                    <a:pt x="81" y="5"/>
                    <a:pt x="80" y="5"/>
                    <a:pt x="80" y="4"/>
                  </a:cubicBezTo>
                  <a:cubicBezTo>
                    <a:pt x="80" y="3"/>
                    <a:pt x="79" y="2"/>
                    <a:pt x="79" y="2"/>
                  </a:cubicBezTo>
                  <a:cubicBezTo>
                    <a:pt x="79" y="0"/>
                    <a:pt x="77" y="1"/>
                    <a:pt x="77" y="2"/>
                  </a:cubicBezTo>
                  <a:cubicBezTo>
                    <a:pt x="77" y="2"/>
                    <a:pt x="77" y="3"/>
                    <a:pt x="77" y="3"/>
                  </a:cubicBezTo>
                  <a:cubicBezTo>
                    <a:pt x="76" y="4"/>
                    <a:pt x="76" y="4"/>
                    <a:pt x="75" y="5"/>
                  </a:cubicBezTo>
                  <a:cubicBezTo>
                    <a:pt x="69" y="30"/>
                    <a:pt x="60" y="46"/>
                    <a:pt x="43" y="64"/>
                  </a:cubicBezTo>
                  <a:cubicBezTo>
                    <a:pt x="32" y="76"/>
                    <a:pt x="22" y="89"/>
                    <a:pt x="15" y="104"/>
                  </a:cubicBezTo>
                  <a:cubicBezTo>
                    <a:pt x="10" y="117"/>
                    <a:pt x="1" y="162"/>
                    <a:pt x="26" y="162"/>
                  </a:cubicBezTo>
                  <a:cubicBezTo>
                    <a:pt x="28" y="161"/>
                    <a:pt x="28" y="159"/>
                    <a:pt x="26" y="158"/>
                  </a:cubicBezTo>
                  <a:cubicBezTo>
                    <a:pt x="13" y="157"/>
                    <a:pt x="20" y="123"/>
                    <a:pt x="21" y="117"/>
                  </a:cubicBezTo>
                  <a:cubicBezTo>
                    <a:pt x="24" y="102"/>
                    <a:pt x="33" y="89"/>
                    <a:pt x="43" y="78"/>
                  </a:cubicBezTo>
                  <a:cubicBezTo>
                    <a:pt x="58" y="60"/>
                    <a:pt x="76" y="44"/>
                    <a:pt x="80" y="21"/>
                  </a:cubicBezTo>
                  <a:cubicBezTo>
                    <a:pt x="83" y="38"/>
                    <a:pt x="88" y="56"/>
                    <a:pt x="93" y="73"/>
                  </a:cubicBezTo>
                  <a:cubicBezTo>
                    <a:pt x="102" y="108"/>
                    <a:pt x="100" y="136"/>
                    <a:pt x="84" y="168"/>
                  </a:cubicBezTo>
                  <a:cubicBezTo>
                    <a:pt x="79" y="167"/>
                    <a:pt x="74" y="166"/>
                    <a:pt x="69" y="165"/>
                  </a:cubicBezTo>
                  <a:cubicBezTo>
                    <a:pt x="69" y="165"/>
                    <a:pt x="69" y="165"/>
                    <a:pt x="69" y="165"/>
                  </a:cubicBezTo>
                  <a:cubicBezTo>
                    <a:pt x="81" y="153"/>
                    <a:pt x="86" y="132"/>
                    <a:pt x="84" y="115"/>
                  </a:cubicBezTo>
                  <a:cubicBezTo>
                    <a:pt x="84" y="113"/>
                    <a:pt x="80" y="113"/>
                    <a:pt x="80" y="115"/>
                  </a:cubicBezTo>
                  <a:cubicBezTo>
                    <a:pt x="77" y="132"/>
                    <a:pt x="76" y="148"/>
                    <a:pt x="67" y="163"/>
                  </a:cubicBezTo>
                  <a:cubicBezTo>
                    <a:pt x="67" y="164"/>
                    <a:pt x="67" y="164"/>
                    <a:pt x="67" y="165"/>
                  </a:cubicBezTo>
                  <a:cubicBezTo>
                    <a:pt x="64" y="164"/>
                    <a:pt x="61" y="164"/>
                    <a:pt x="58" y="163"/>
                  </a:cubicBezTo>
                  <a:cubicBezTo>
                    <a:pt x="68" y="134"/>
                    <a:pt x="77" y="100"/>
                    <a:pt x="75" y="70"/>
                  </a:cubicBezTo>
                  <a:cubicBezTo>
                    <a:pt x="74" y="67"/>
                    <a:pt x="70" y="66"/>
                    <a:pt x="70" y="69"/>
                  </a:cubicBezTo>
                  <a:cubicBezTo>
                    <a:pt x="65" y="100"/>
                    <a:pt x="58" y="132"/>
                    <a:pt x="55" y="163"/>
                  </a:cubicBezTo>
                  <a:cubicBezTo>
                    <a:pt x="52" y="163"/>
                    <a:pt x="48" y="162"/>
                    <a:pt x="45" y="162"/>
                  </a:cubicBezTo>
                  <a:cubicBezTo>
                    <a:pt x="45" y="162"/>
                    <a:pt x="45" y="162"/>
                    <a:pt x="45" y="162"/>
                  </a:cubicBezTo>
                  <a:cubicBezTo>
                    <a:pt x="45" y="160"/>
                    <a:pt x="45" y="158"/>
                    <a:pt x="45" y="156"/>
                  </a:cubicBezTo>
                  <a:cubicBezTo>
                    <a:pt x="44" y="151"/>
                    <a:pt x="43" y="146"/>
                    <a:pt x="43" y="141"/>
                  </a:cubicBezTo>
                  <a:cubicBezTo>
                    <a:pt x="42" y="127"/>
                    <a:pt x="45" y="115"/>
                    <a:pt x="47" y="102"/>
                  </a:cubicBezTo>
                  <a:cubicBezTo>
                    <a:pt x="47" y="100"/>
                    <a:pt x="43" y="98"/>
                    <a:pt x="42" y="100"/>
                  </a:cubicBezTo>
                  <a:cubicBezTo>
                    <a:pt x="34" y="110"/>
                    <a:pt x="34" y="125"/>
                    <a:pt x="35" y="137"/>
                  </a:cubicBezTo>
                  <a:cubicBezTo>
                    <a:pt x="35" y="143"/>
                    <a:pt x="36" y="150"/>
                    <a:pt x="38" y="156"/>
                  </a:cubicBezTo>
                  <a:cubicBezTo>
                    <a:pt x="39" y="159"/>
                    <a:pt x="41" y="160"/>
                    <a:pt x="43" y="162"/>
                  </a:cubicBezTo>
                  <a:cubicBezTo>
                    <a:pt x="31" y="162"/>
                    <a:pt x="19" y="162"/>
                    <a:pt x="7" y="165"/>
                  </a:cubicBezTo>
                  <a:cubicBezTo>
                    <a:pt x="0" y="166"/>
                    <a:pt x="3" y="176"/>
                    <a:pt x="9" y="175"/>
                  </a:cubicBezTo>
                  <a:cubicBezTo>
                    <a:pt x="4" y="188"/>
                    <a:pt x="11" y="195"/>
                    <a:pt x="21" y="199"/>
                  </a:cubicBezTo>
                  <a:cubicBezTo>
                    <a:pt x="19" y="275"/>
                    <a:pt x="15" y="352"/>
                    <a:pt x="11" y="428"/>
                  </a:cubicBezTo>
                  <a:cubicBezTo>
                    <a:pt x="10" y="453"/>
                    <a:pt x="7" y="479"/>
                    <a:pt x="7" y="504"/>
                  </a:cubicBezTo>
                  <a:cubicBezTo>
                    <a:pt x="7" y="523"/>
                    <a:pt x="8" y="546"/>
                    <a:pt x="20" y="563"/>
                  </a:cubicBezTo>
                  <a:cubicBezTo>
                    <a:pt x="21" y="565"/>
                    <a:pt x="25" y="566"/>
                    <a:pt x="28" y="564"/>
                  </a:cubicBezTo>
                  <a:cubicBezTo>
                    <a:pt x="60" y="524"/>
                    <a:pt x="62" y="463"/>
                    <a:pt x="65" y="414"/>
                  </a:cubicBezTo>
                  <a:cubicBezTo>
                    <a:pt x="67" y="382"/>
                    <a:pt x="70" y="349"/>
                    <a:pt x="74" y="317"/>
                  </a:cubicBezTo>
                  <a:cubicBezTo>
                    <a:pt x="78" y="277"/>
                    <a:pt x="86" y="237"/>
                    <a:pt x="92" y="198"/>
                  </a:cubicBezTo>
                  <a:cubicBezTo>
                    <a:pt x="93" y="198"/>
                    <a:pt x="94" y="197"/>
                    <a:pt x="95" y="197"/>
                  </a:cubicBezTo>
                  <a:cubicBezTo>
                    <a:pt x="96" y="197"/>
                    <a:pt x="97" y="195"/>
                    <a:pt x="97" y="194"/>
                  </a:cubicBezTo>
                  <a:cubicBezTo>
                    <a:pt x="98" y="187"/>
                    <a:pt x="98" y="180"/>
                    <a:pt x="97" y="173"/>
                  </a:cubicBezTo>
                  <a:cubicBezTo>
                    <a:pt x="97" y="172"/>
                    <a:pt x="96" y="171"/>
                    <a:pt x="95" y="171"/>
                  </a:cubicBezTo>
                  <a:close/>
                  <a:moveTo>
                    <a:pt x="63" y="172"/>
                  </a:moveTo>
                  <a:cubicBezTo>
                    <a:pt x="64" y="176"/>
                    <a:pt x="64" y="180"/>
                    <a:pt x="64" y="184"/>
                  </a:cubicBezTo>
                  <a:cubicBezTo>
                    <a:pt x="64" y="187"/>
                    <a:pt x="63" y="191"/>
                    <a:pt x="63" y="194"/>
                  </a:cubicBezTo>
                  <a:cubicBezTo>
                    <a:pt x="60" y="195"/>
                    <a:pt x="56" y="195"/>
                    <a:pt x="53" y="195"/>
                  </a:cubicBezTo>
                  <a:cubicBezTo>
                    <a:pt x="53" y="191"/>
                    <a:pt x="52" y="187"/>
                    <a:pt x="52" y="183"/>
                  </a:cubicBezTo>
                  <a:cubicBezTo>
                    <a:pt x="52" y="179"/>
                    <a:pt x="51" y="175"/>
                    <a:pt x="50" y="171"/>
                  </a:cubicBezTo>
                  <a:cubicBezTo>
                    <a:pt x="54" y="172"/>
                    <a:pt x="59" y="172"/>
                    <a:pt x="63" y="172"/>
                  </a:cubicBezTo>
                  <a:close/>
                  <a:moveTo>
                    <a:pt x="31" y="193"/>
                  </a:moveTo>
                  <a:cubicBezTo>
                    <a:pt x="36" y="189"/>
                    <a:pt x="36" y="179"/>
                    <a:pt x="35" y="172"/>
                  </a:cubicBezTo>
                  <a:cubicBezTo>
                    <a:pt x="39" y="171"/>
                    <a:pt x="43" y="171"/>
                    <a:pt x="47" y="171"/>
                  </a:cubicBezTo>
                  <a:cubicBezTo>
                    <a:pt x="48" y="176"/>
                    <a:pt x="48" y="181"/>
                    <a:pt x="47" y="185"/>
                  </a:cubicBezTo>
                  <a:cubicBezTo>
                    <a:pt x="47" y="189"/>
                    <a:pt x="47" y="192"/>
                    <a:pt x="47" y="195"/>
                  </a:cubicBezTo>
                  <a:cubicBezTo>
                    <a:pt x="42" y="195"/>
                    <a:pt x="36" y="195"/>
                    <a:pt x="31" y="194"/>
                  </a:cubicBezTo>
                  <a:lnTo>
                    <a:pt x="31" y="193"/>
                  </a:lnTo>
                  <a:close/>
                  <a:moveTo>
                    <a:pt x="14" y="174"/>
                  </a:moveTo>
                  <a:cubicBezTo>
                    <a:pt x="19" y="173"/>
                    <a:pt x="24" y="173"/>
                    <a:pt x="29" y="172"/>
                  </a:cubicBezTo>
                  <a:cubicBezTo>
                    <a:pt x="29" y="175"/>
                    <a:pt x="29" y="178"/>
                    <a:pt x="28" y="181"/>
                  </a:cubicBezTo>
                  <a:cubicBezTo>
                    <a:pt x="28" y="185"/>
                    <a:pt x="27" y="189"/>
                    <a:pt x="28" y="193"/>
                  </a:cubicBezTo>
                  <a:cubicBezTo>
                    <a:pt x="28" y="193"/>
                    <a:pt x="28" y="193"/>
                    <a:pt x="28" y="193"/>
                  </a:cubicBezTo>
                  <a:cubicBezTo>
                    <a:pt x="20" y="190"/>
                    <a:pt x="14" y="184"/>
                    <a:pt x="14" y="174"/>
                  </a:cubicBezTo>
                  <a:close/>
                  <a:moveTo>
                    <a:pt x="75" y="225"/>
                  </a:moveTo>
                  <a:cubicBezTo>
                    <a:pt x="67" y="224"/>
                    <a:pt x="59" y="228"/>
                    <a:pt x="52" y="231"/>
                  </a:cubicBezTo>
                  <a:cubicBezTo>
                    <a:pt x="51" y="231"/>
                    <a:pt x="51" y="233"/>
                    <a:pt x="52" y="233"/>
                  </a:cubicBezTo>
                  <a:cubicBezTo>
                    <a:pt x="56" y="232"/>
                    <a:pt x="61" y="232"/>
                    <a:pt x="65" y="232"/>
                  </a:cubicBezTo>
                  <a:cubicBezTo>
                    <a:pt x="68" y="231"/>
                    <a:pt x="71" y="231"/>
                    <a:pt x="74" y="231"/>
                  </a:cubicBezTo>
                  <a:cubicBezTo>
                    <a:pt x="73" y="238"/>
                    <a:pt x="72" y="244"/>
                    <a:pt x="71" y="251"/>
                  </a:cubicBezTo>
                  <a:cubicBezTo>
                    <a:pt x="70" y="252"/>
                    <a:pt x="68" y="252"/>
                    <a:pt x="67" y="253"/>
                  </a:cubicBezTo>
                  <a:cubicBezTo>
                    <a:pt x="63" y="254"/>
                    <a:pt x="59" y="253"/>
                    <a:pt x="54" y="252"/>
                  </a:cubicBezTo>
                  <a:cubicBezTo>
                    <a:pt x="52" y="252"/>
                    <a:pt x="51" y="255"/>
                    <a:pt x="54" y="256"/>
                  </a:cubicBezTo>
                  <a:cubicBezTo>
                    <a:pt x="58" y="257"/>
                    <a:pt x="65" y="258"/>
                    <a:pt x="70" y="257"/>
                  </a:cubicBezTo>
                  <a:cubicBezTo>
                    <a:pt x="70" y="264"/>
                    <a:pt x="69" y="271"/>
                    <a:pt x="68" y="278"/>
                  </a:cubicBezTo>
                  <a:cubicBezTo>
                    <a:pt x="67" y="279"/>
                    <a:pt x="65" y="280"/>
                    <a:pt x="63" y="280"/>
                  </a:cubicBezTo>
                  <a:cubicBezTo>
                    <a:pt x="60" y="281"/>
                    <a:pt x="57" y="281"/>
                    <a:pt x="54" y="280"/>
                  </a:cubicBezTo>
                  <a:cubicBezTo>
                    <a:pt x="52" y="280"/>
                    <a:pt x="51" y="283"/>
                    <a:pt x="54" y="284"/>
                  </a:cubicBezTo>
                  <a:cubicBezTo>
                    <a:pt x="58" y="285"/>
                    <a:pt x="63" y="286"/>
                    <a:pt x="67" y="284"/>
                  </a:cubicBezTo>
                  <a:cubicBezTo>
                    <a:pt x="67" y="285"/>
                    <a:pt x="67" y="286"/>
                    <a:pt x="67" y="287"/>
                  </a:cubicBezTo>
                  <a:cubicBezTo>
                    <a:pt x="66" y="294"/>
                    <a:pt x="66" y="301"/>
                    <a:pt x="65" y="308"/>
                  </a:cubicBezTo>
                  <a:cubicBezTo>
                    <a:pt x="64" y="308"/>
                    <a:pt x="64" y="308"/>
                    <a:pt x="63" y="308"/>
                  </a:cubicBezTo>
                  <a:cubicBezTo>
                    <a:pt x="59" y="309"/>
                    <a:pt x="55" y="310"/>
                    <a:pt x="50" y="309"/>
                  </a:cubicBezTo>
                  <a:cubicBezTo>
                    <a:pt x="49" y="308"/>
                    <a:pt x="48" y="310"/>
                    <a:pt x="49" y="311"/>
                  </a:cubicBezTo>
                  <a:cubicBezTo>
                    <a:pt x="54" y="314"/>
                    <a:pt x="60" y="315"/>
                    <a:pt x="64" y="312"/>
                  </a:cubicBezTo>
                  <a:cubicBezTo>
                    <a:pt x="64" y="320"/>
                    <a:pt x="63" y="328"/>
                    <a:pt x="62" y="336"/>
                  </a:cubicBezTo>
                  <a:cubicBezTo>
                    <a:pt x="61" y="336"/>
                    <a:pt x="61" y="336"/>
                    <a:pt x="61" y="336"/>
                  </a:cubicBezTo>
                  <a:cubicBezTo>
                    <a:pt x="59" y="337"/>
                    <a:pt x="58" y="338"/>
                    <a:pt x="56" y="339"/>
                  </a:cubicBezTo>
                  <a:cubicBezTo>
                    <a:pt x="54" y="339"/>
                    <a:pt x="52" y="339"/>
                    <a:pt x="50" y="338"/>
                  </a:cubicBezTo>
                  <a:cubicBezTo>
                    <a:pt x="48" y="338"/>
                    <a:pt x="47" y="341"/>
                    <a:pt x="49" y="342"/>
                  </a:cubicBezTo>
                  <a:cubicBezTo>
                    <a:pt x="53" y="344"/>
                    <a:pt x="58" y="344"/>
                    <a:pt x="62" y="341"/>
                  </a:cubicBezTo>
                  <a:cubicBezTo>
                    <a:pt x="60" y="353"/>
                    <a:pt x="59" y="364"/>
                    <a:pt x="59" y="376"/>
                  </a:cubicBezTo>
                  <a:cubicBezTo>
                    <a:pt x="58" y="375"/>
                    <a:pt x="57" y="375"/>
                    <a:pt x="56" y="375"/>
                  </a:cubicBezTo>
                  <a:cubicBezTo>
                    <a:pt x="54" y="375"/>
                    <a:pt x="53" y="374"/>
                    <a:pt x="52" y="373"/>
                  </a:cubicBezTo>
                  <a:cubicBezTo>
                    <a:pt x="51" y="369"/>
                    <a:pt x="46" y="372"/>
                    <a:pt x="48" y="375"/>
                  </a:cubicBezTo>
                  <a:cubicBezTo>
                    <a:pt x="50" y="379"/>
                    <a:pt x="54" y="381"/>
                    <a:pt x="58" y="380"/>
                  </a:cubicBezTo>
                  <a:cubicBezTo>
                    <a:pt x="58" y="383"/>
                    <a:pt x="58" y="387"/>
                    <a:pt x="57" y="390"/>
                  </a:cubicBezTo>
                  <a:cubicBezTo>
                    <a:pt x="57" y="396"/>
                    <a:pt x="56" y="403"/>
                    <a:pt x="56" y="410"/>
                  </a:cubicBezTo>
                  <a:cubicBezTo>
                    <a:pt x="54" y="409"/>
                    <a:pt x="51" y="409"/>
                    <a:pt x="49" y="408"/>
                  </a:cubicBezTo>
                  <a:cubicBezTo>
                    <a:pt x="46" y="407"/>
                    <a:pt x="44" y="411"/>
                    <a:pt x="47" y="412"/>
                  </a:cubicBezTo>
                  <a:cubicBezTo>
                    <a:pt x="50" y="413"/>
                    <a:pt x="52" y="414"/>
                    <a:pt x="55" y="414"/>
                  </a:cubicBezTo>
                  <a:cubicBezTo>
                    <a:pt x="55" y="423"/>
                    <a:pt x="54" y="432"/>
                    <a:pt x="53" y="441"/>
                  </a:cubicBezTo>
                  <a:cubicBezTo>
                    <a:pt x="52" y="441"/>
                    <a:pt x="51" y="440"/>
                    <a:pt x="50" y="439"/>
                  </a:cubicBezTo>
                  <a:cubicBezTo>
                    <a:pt x="49" y="436"/>
                    <a:pt x="45" y="438"/>
                    <a:pt x="46" y="441"/>
                  </a:cubicBezTo>
                  <a:cubicBezTo>
                    <a:pt x="47" y="444"/>
                    <a:pt x="50" y="446"/>
                    <a:pt x="53" y="446"/>
                  </a:cubicBezTo>
                  <a:cubicBezTo>
                    <a:pt x="52" y="453"/>
                    <a:pt x="51" y="461"/>
                    <a:pt x="50" y="468"/>
                  </a:cubicBezTo>
                  <a:cubicBezTo>
                    <a:pt x="46" y="468"/>
                    <a:pt x="42" y="468"/>
                    <a:pt x="38" y="467"/>
                  </a:cubicBezTo>
                  <a:cubicBezTo>
                    <a:pt x="37" y="466"/>
                    <a:pt x="36" y="468"/>
                    <a:pt x="37" y="469"/>
                  </a:cubicBezTo>
                  <a:cubicBezTo>
                    <a:pt x="41" y="471"/>
                    <a:pt x="45" y="472"/>
                    <a:pt x="50" y="472"/>
                  </a:cubicBezTo>
                  <a:cubicBezTo>
                    <a:pt x="49" y="474"/>
                    <a:pt x="49" y="476"/>
                    <a:pt x="49" y="478"/>
                  </a:cubicBezTo>
                  <a:cubicBezTo>
                    <a:pt x="48" y="484"/>
                    <a:pt x="47" y="489"/>
                    <a:pt x="46" y="495"/>
                  </a:cubicBezTo>
                  <a:cubicBezTo>
                    <a:pt x="44" y="494"/>
                    <a:pt x="42" y="494"/>
                    <a:pt x="40" y="494"/>
                  </a:cubicBezTo>
                  <a:cubicBezTo>
                    <a:pt x="37" y="494"/>
                    <a:pt x="37" y="498"/>
                    <a:pt x="40" y="498"/>
                  </a:cubicBezTo>
                  <a:cubicBezTo>
                    <a:pt x="42" y="498"/>
                    <a:pt x="44" y="499"/>
                    <a:pt x="45" y="499"/>
                  </a:cubicBezTo>
                  <a:cubicBezTo>
                    <a:pt x="43" y="509"/>
                    <a:pt x="41" y="519"/>
                    <a:pt x="37" y="528"/>
                  </a:cubicBezTo>
                  <a:cubicBezTo>
                    <a:pt x="36" y="527"/>
                    <a:pt x="35" y="526"/>
                    <a:pt x="33" y="525"/>
                  </a:cubicBezTo>
                  <a:cubicBezTo>
                    <a:pt x="31" y="523"/>
                    <a:pt x="29" y="525"/>
                    <a:pt x="31" y="527"/>
                  </a:cubicBezTo>
                  <a:cubicBezTo>
                    <a:pt x="32" y="529"/>
                    <a:pt x="34" y="531"/>
                    <a:pt x="35" y="533"/>
                  </a:cubicBezTo>
                  <a:cubicBezTo>
                    <a:pt x="32" y="539"/>
                    <a:pt x="29" y="546"/>
                    <a:pt x="25" y="551"/>
                  </a:cubicBezTo>
                  <a:cubicBezTo>
                    <a:pt x="15" y="533"/>
                    <a:pt x="16" y="508"/>
                    <a:pt x="17" y="489"/>
                  </a:cubicBezTo>
                  <a:cubicBezTo>
                    <a:pt x="17" y="466"/>
                    <a:pt x="20" y="444"/>
                    <a:pt x="21" y="421"/>
                  </a:cubicBezTo>
                  <a:cubicBezTo>
                    <a:pt x="23" y="348"/>
                    <a:pt x="28" y="274"/>
                    <a:pt x="26" y="201"/>
                  </a:cubicBezTo>
                  <a:cubicBezTo>
                    <a:pt x="42" y="204"/>
                    <a:pt x="65" y="202"/>
                    <a:pt x="81" y="200"/>
                  </a:cubicBezTo>
                  <a:cubicBezTo>
                    <a:pt x="79" y="208"/>
                    <a:pt x="77" y="217"/>
                    <a:pt x="75" y="225"/>
                  </a:cubicBezTo>
                  <a:close/>
                  <a:moveTo>
                    <a:pt x="86" y="185"/>
                  </a:moveTo>
                  <a:cubicBezTo>
                    <a:pt x="85" y="187"/>
                    <a:pt x="84" y="190"/>
                    <a:pt x="83" y="192"/>
                  </a:cubicBezTo>
                  <a:cubicBezTo>
                    <a:pt x="81" y="192"/>
                    <a:pt x="79" y="193"/>
                    <a:pt x="76" y="193"/>
                  </a:cubicBezTo>
                  <a:cubicBezTo>
                    <a:pt x="74" y="193"/>
                    <a:pt x="72" y="193"/>
                    <a:pt x="69" y="194"/>
                  </a:cubicBezTo>
                  <a:cubicBezTo>
                    <a:pt x="69" y="191"/>
                    <a:pt x="68" y="187"/>
                    <a:pt x="68" y="184"/>
                  </a:cubicBezTo>
                  <a:cubicBezTo>
                    <a:pt x="67" y="180"/>
                    <a:pt x="67" y="176"/>
                    <a:pt x="66" y="172"/>
                  </a:cubicBezTo>
                  <a:cubicBezTo>
                    <a:pt x="70" y="173"/>
                    <a:pt x="74" y="173"/>
                    <a:pt x="78" y="174"/>
                  </a:cubicBezTo>
                  <a:cubicBezTo>
                    <a:pt x="80" y="174"/>
                    <a:pt x="82" y="174"/>
                    <a:pt x="84" y="174"/>
                  </a:cubicBezTo>
                  <a:cubicBezTo>
                    <a:pt x="85" y="176"/>
                    <a:pt x="87" y="178"/>
                    <a:pt x="90" y="177"/>
                  </a:cubicBezTo>
                  <a:cubicBezTo>
                    <a:pt x="91" y="178"/>
                    <a:pt x="92" y="180"/>
                    <a:pt x="92" y="182"/>
                  </a:cubicBezTo>
                  <a:cubicBezTo>
                    <a:pt x="90" y="181"/>
                    <a:pt x="87" y="182"/>
                    <a:pt x="86" y="18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grpSp>
        <p:nvGrpSpPr>
          <p:cNvPr id="23" name="组合 22">
            <a:extLst>
              <a:ext uri="{FF2B5EF4-FFF2-40B4-BE49-F238E27FC236}">
                <a16:creationId xmlns="" xmlns:a16="http://schemas.microsoft.com/office/drawing/2014/main" id="{BE28A293-8B8A-4AA7-A6E4-E00D7929EBC9}"/>
              </a:ext>
            </a:extLst>
          </p:cNvPr>
          <p:cNvGrpSpPr>
            <a:grpSpLocks/>
          </p:cNvGrpSpPr>
          <p:nvPr/>
        </p:nvGrpSpPr>
        <p:grpSpPr bwMode="auto">
          <a:xfrm>
            <a:off x="3017839" y="5605463"/>
            <a:ext cx="738187" cy="844550"/>
            <a:chOff x="2206339" y="4538565"/>
            <a:chExt cx="1796989" cy="1541757"/>
          </a:xfrm>
        </p:grpSpPr>
        <p:sp>
          <p:nvSpPr>
            <p:cNvPr id="36941" name="Freeform 18">
              <a:extLst>
                <a:ext uri="{FF2B5EF4-FFF2-40B4-BE49-F238E27FC236}">
                  <a16:creationId xmlns="" xmlns:a16="http://schemas.microsoft.com/office/drawing/2014/main" id="{774646EC-4DEF-4CFC-937B-90950EEB8B2F}"/>
                </a:ext>
              </a:extLst>
            </p:cNvPr>
            <p:cNvSpPr>
              <a:spLocks/>
            </p:cNvSpPr>
            <p:nvPr/>
          </p:nvSpPr>
          <p:spPr bwMode="auto">
            <a:xfrm>
              <a:off x="2747926" y="4592516"/>
              <a:ext cx="489710" cy="570637"/>
            </a:xfrm>
            <a:custGeom>
              <a:avLst/>
              <a:gdLst>
                <a:gd name="T0" fmla="*/ 2147483646 w 100"/>
                <a:gd name="T1" fmla="*/ 2147483646 h 116"/>
                <a:gd name="T2" fmla="*/ 2147483646 w 100"/>
                <a:gd name="T3" fmla="*/ 2147483646 h 116"/>
                <a:gd name="T4" fmla="*/ 2147483646 w 100"/>
                <a:gd name="T5" fmla="*/ 2147483646 h 116"/>
                <a:gd name="T6" fmla="*/ 2147483646 w 100"/>
                <a:gd name="T7" fmla="*/ 2147483646 h 116"/>
                <a:gd name="T8" fmla="*/ 2147483646 w 100"/>
                <a:gd name="T9" fmla="*/ 2147483646 h 116"/>
                <a:gd name="T10" fmla="*/ 2147483646 w 100"/>
                <a:gd name="T11" fmla="*/ 2147483646 h 116"/>
                <a:gd name="T12" fmla="*/ 2147483646 w 100"/>
                <a:gd name="T13" fmla="*/ 2147483646 h 116"/>
                <a:gd name="T14" fmla="*/ 2147483646 w 100"/>
                <a:gd name="T15" fmla="*/ 2147483646 h 116"/>
                <a:gd name="T16" fmla="*/ 2147483646 w 100"/>
                <a:gd name="T17" fmla="*/ 2147483646 h 116"/>
                <a:gd name="T18" fmla="*/ 2147483646 w 100"/>
                <a:gd name="T19" fmla="*/ 2147483646 h 116"/>
                <a:gd name="T20" fmla="*/ 2147483646 w 100"/>
                <a:gd name="T21" fmla="*/ 2147483646 h 116"/>
                <a:gd name="T22" fmla="*/ 2147483646 w 100"/>
                <a:gd name="T23" fmla="*/ 2147483646 h 116"/>
                <a:gd name="T24" fmla="*/ 2147483646 w 100"/>
                <a:gd name="T25" fmla="*/ 2147483646 h 116"/>
                <a:gd name="T26" fmla="*/ 2147483646 w 100"/>
                <a:gd name="T27" fmla="*/ 2147483646 h 116"/>
                <a:gd name="T28" fmla="*/ 2147483646 w 100"/>
                <a:gd name="T29" fmla="*/ 2147483646 h 116"/>
                <a:gd name="T30" fmla="*/ 2147483646 w 100"/>
                <a:gd name="T31" fmla="*/ 2147483646 h 116"/>
                <a:gd name="T32" fmla="*/ 2147483646 w 100"/>
                <a:gd name="T33" fmla="*/ 2147483646 h 116"/>
                <a:gd name="T34" fmla="*/ 2147483646 w 100"/>
                <a:gd name="T35" fmla="*/ 2147483646 h 116"/>
                <a:gd name="T36" fmla="*/ 2147483646 w 100"/>
                <a:gd name="T37" fmla="*/ 2147483646 h 116"/>
                <a:gd name="T38" fmla="*/ 2147483646 w 100"/>
                <a:gd name="T39" fmla="*/ 2147483646 h 116"/>
                <a:gd name="T40" fmla="*/ 2147483646 w 100"/>
                <a:gd name="T41" fmla="*/ 2147483646 h 116"/>
                <a:gd name="T42" fmla="*/ 2147483646 w 100"/>
                <a:gd name="T43" fmla="*/ 2147483646 h 116"/>
                <a:gd name="T44" fmla="*/ 2147483646 w 100"/>
                <a:gd name="T45" fmla="*/ 2147483646 h 1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00" h="116">
                  <a:moveTo>
                    <a:pt x="85" y="28"/>
                  </a:moveTo>
                  <a:cubicBezTo>
                    <a:pt x="79" y="34"/>
                    <a:pt x="73" y="38"/>
                    <a:pt x="66" y="43"/>
                  </a:cubicBezTo>
                  <a:cubicBezTo>
                    <a:pt x="65" y="41"/>
                    <a:pt x="64" y="39"/>
                    <a:pt x="63" y="37"/>
                  </a:cubicBezTo>
                  <a:cubicBezTo>
                    <a:pt x="63" y="32"/>
                    <a:pt x="63" y="27"/>
                    <a:pt x="62" y="22"/>
                  </a:cubicBezTo>
                  <a:cubicBezTo>
                    <a:pt x="62" y="17"/>
                    <a:pt x="55" y="16"/>
                    <a:pt x="54" y="20"/>
                  </a:cubicBezTo>
                  <a:cubicBezTo>
                    <a:pt x="52" y="16"/>
                    <a:pt x="50" y="12"/>
                    <a:pt x="48" y="8"/>
                  </a:cubicBezTo>
                  <a:cubicBezTo>
                    <a:pt x="45" y="0"/>
                    <a:pt x="33" y="6"/>
                    <a:pt x="35" y="13"/>
                  </a:cubicBezTo>
                  <a:cubicBezTo>
                    <a:pt x="37" y="21"/>
                    <a:pt x="40" y="29"/>
                    <a:pt x="44" y="36"/>
                  </a:cubicBezTo>
                  <a:cubicBezTo>
                    <a:pt x="41" y="43"/>
                    <a:pt x="38" y="50"/>
                    <a:pt x="35" y="56"/>
                  </a:cubicBezTo>
                  <a:cubicBezTo>
                    <a:pt x="27" y="58"/>
                    <a:pt x="19" y="60"/>
                    <a:pt x="10" y="60"/>
                  </a:cubicBezTo>
                  <a:cubicBezTo>
                    <a:pt x="0" y="60"/>
                    <a:pt x="0" y="75"/>
                    <a:pt x="10" y="75"/>
                  </a:cubicBezTo>
                  <a:cubicBezTo>
                    <a:pt x="16" y="75"/>
                    <a:pt x="22" y="75"/>
                    <a:pt x="28" y="76"/>
                  </a:cubicBezTo>
                  <a:cubicBezTo>
                    <a:pt x="26" y="83"/>
                    <a:pt x="24" y="90"/>
                    <a:pt x="22" y="98"/>
                  </a:cubicBezTo>
                  <a:cubicBezTo>
                    <a:pt x="21" y="101"/>
                    <a:pt x="24" y="105"/>
                    <a:pt x="27" y="106"/>
                  </a:cubicBezTo>
                  <a:cubicBezTo>
                    <a:pt x="27" y="106"/>
                    <a:pt x="27" y="107"/>
                    <a:pt x="27" y="107"/>
                  </a:cubicBezTo>
                  <a:cubicBezTo>
                    <a:pt x="27" y="114"/>
                    <a:pt x="36" y="116"/>
                    <a:pt x="40" y="111"/>
                  </a:cubicBezTo>
                  <a:cubicBezTo>
                    <a:pt x="44" y="104"/>
                    <a:pt x="48" y="96"/>
                    <a:pt x="52" y="88"/>
                  </a:cubicBezTo>
                  <a:cubicBezTo>
                    <a:pt x="53" y="88"/>
                    <a:pt x="53" y="87"/>
                    <a:pt x="54" y="86"/>
                  </a:cubicBezTo>
                  <a:cubicBezTo>
                    <a:pt x="63" y="91"/>
                    <a:pt x="72" y="97"/>
                    <a:pt x="81" y="103"/>
                  </a:cubicBezTo>
                  <a:cubicBezTo>
                    <a:pt x="86" y="107"/>
                    <a:pt x="94" y="101"/>
                    <a:pt x="92" y="95"/>
                  </a:cubicBezTo>
                  <a:cubicBezTo>
                    <a:pt x="87" y="83"/>
                    <a:pt x="82" y="72"/>
                    <a:pt x="76" y="61"/>
                  </a:cubicBezTo>
                  <a:cubicBezTo>
                    <a:pt x="82" y="53"/>
                    <a:pt x="88" y="45"/>
                    <a:pt x="95" y="38"/>
                  </a:cubicBezTo>
                  <a:cubicBezTo>
                    <a:pt x="100" y="31"/>
                    <a:pt x="92" y="22"/>
                    <a:pt x="85" y="28"/>
                  </a:cubicBezTo>
                  <a:close/>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6942" name="Freeform 31">
              <a:extLst>
                <a:ext uri="{FF2B5EF4-FFF2-40B4-BE49-F238E27FC236}">
                  <a16:creationId xmlns="" xmlns:a16="http://schemas.microsoft.com/office/drawing/2014/main" id="{3FD40A51-BA6D-4203-9EAA-38BC99CA0D17}"/>
                </a:ext>
              </a:extLst>
            </p:cNvPr>
            <p:cNvSpPr>
              <a:spLocks noEditPoints="1"/>
            </p:cNvSpPr>
            <p:nvPr/>
          </p:nvSpPr>
          <p:spPr bwMode="auto">
            <a:xfrm>
              <a:off x="2737550" y="4538565"/>
              <a:ext cx="607988" cy="624588"/>
            </a:xfrm>
            <a:custGeom>
              <a:avLst/>
              <a:gdLst>
                <a:gd name="T0" fmla="*/ 2147483646 w 124"/>
                <a:gd name="T1" fmla="*/ 2147483646 h 127"/>
                <a:gd name="T2" fmla="*/ 2147483646 w 124"/>
                <a:gd name="T3" fmla="*/ 2147483646 h 127"/>
                <a:gd name="T4" fmla="*/ 2147483646 w 124"/>
                <a:gd name="T5" fmla="*/ 2147483646 h 127"/>
                <a:gd name="T6" fmla="*/ 2147483646 w 124"/>
                <a:gd name="T7" fmla="*/ 2147483646 h 127"/>
                <a:gd name="T8" fmla="*/ 2147483646 w 124"/>
                <a:gd name="T9" fmla="*/ 2147483646 h 127"/>
                <a:gd name="T10" fmla="*/ 2147483646 w 124"/>
                <a:gd name="T11" fmla="*/ 2147483646 h 127"/>
                <a:gd name="T12" fmla="*/ 2147483646 w 124"/>
                <a:gd name="T13" fmla="*/ 2147483646 h 127"/>
                <a:gd name="T14" fmla="*/ 2147483646 w 124"/>
                <a:gd name="T15" fmla="*/ 2147483646 h 127"/>
                <a:gd name="T16" fmla="*/ 2147483646 w 124"/>
                <a:gd name="T17" fmla="*/ 2147483646 h 127"/>
                <a:gd name="T18" fmla="*/ 2147483646 w 124"/>
                <a:gd name="T19" fmla="*/ 2147483646 h 127"/>
                <a:gd name="T20" fmla="*/ 2147483646 w 124"/>
                <a:gd name="T21" fmla="*/ 2147483646 h 127"/>
                <a:gd name="T22" fmla="*/ 2147483646 w 124"/>
                <a:gd name="T23" fmla="*/ 2147483646 h 127"/>
                <a:gd name="T24" fmla="*/ 2147483646 w 124"/>
                <a:gd name="T25" fmla="*/ 2147483646 h 127"/>
                <a:gd name="T26" fmla="*/ 2147483646 w 124"/>
                <a:gd name="T27" fmla="*/ 2147483646 h 127"/>
                <a:gd name="T28" fmla="*/ 2147483646 w 124"/>
                <a:gd name="T29" fmla="*/ 2147483646 h 127"/>
                <a:gd name="T30" fmla="*/ 2147483646 w 124"/>
                <a:gd name="T31" fmla="*/ 2147483646 h 127"/>
                <a:gd name="T32" fmla="*/ 2147483646 w 124"/>
                <a:gd name="T33" fmla="*/ 2147483646 h 127"/>
                <a:gd name="T34" fmla="*/ 2147483646 w 124"/>
                <a:gd name="T35" fmla="*/ 2147483646 h 127"/>
                <a:gd name="T36" fmla="*/ 2147483646 w 124"/>
                <a:gd name="T37" fmla="*/ 2147483646 h 127"/>
                <a:gd name="T38" fmla="*/ 2147483646 w 124"/>
                <a:gd name="T39" fmla="*/ 2147483646 h 127"/>
                <a:gd name="T40" fmla="*/ 2147483646 w 124"/>
                <a:gd name="T41" fmla="*/ 2147483646 h 127"/>
                <a:gd name="T42" fmla="*/ 2147483646 w 124"/>
                <a:gd name="T43" fmla="*/ 2147483646 h 127"/>
                <a:gd name="T44" fmla="*/ 2147483646 w 124"/>
                <a:gd name="T45" fmla="*/ 2147483646 h 127"/>
                <a:gd name="T46" fmla="*/ 2147483646 w 124"/>
                <a:gd name="T47" fmla="*/ 2147483646 h 127"/>
                <a:gd name="T48" fmla="*/ 2147483646 w 124"/>
                <a:gd name="T49" fmla="*/ 2147483646 h 127"/>
                <a:gd name="T50" fmla="*/ 2147483646 w 124"/>
                <a:gd name="T51" fmla="*/ 2147483646 h 127"/>
                <a:gd name="T52" fmla="*/ 2147483646 w 124"/>
                <a:gd name="T53" fmla="*/ 2147483646 h 127"/>
                <a:gd name="T54" fmla="*/ 2147483646 w 124"/>
                <a:gd name="T55" fmla="*/ 2147483646 h 127"/>
                <a:gd name="T56" fmla="*/ 2147483646 w 124"/>
                <a:gd name="T57" fmla="*/ 2147483646 h 127"/>
                <a:gd name="T58" fmla="*/ 2147483646 w 124"/>
                <a:gd name="T59" fmla="*/ 2147483646 h 127"/>
                <a:gd name="T60" fmla="*/ 2147483646 w 124"/>
                <a:gd name="T61" fmla="*/ 2147483646 h 127"/>
                <a:gd name="T62" fmla="*/ 2147483646 w 124"/>
                <a:gd name="T63" fmla="*/ 2147483646 h 127"/>
                <a:gd name="T64" fmla="*/ 2147483646 w 124"/>
                <a:gd name="T65" fmla="*/ 2147483646 h 127"/>
                <a:gd name="T66" fmla="*/ 2147483646 w 124"/>
                <a:gd name="T67" fmla="*/ 2147483646 h 127"/>
                <a:gd name="T68" fmla="*/ 2147483646 w 124"/>
                <a:gd name="T69" fmla="*/ 2147483646 h 127"/>
                <a:gd name="T70" fmla="*/ 2147483646 w 124"/>
                <a:gd name="T71" fmla="*/ 2147483646 h 127"/>
                <a:gd name="T72" fmla="*/ 2147483646 w 124"/>
                <a:gd name="T73" fmla="*/ 2147483646 h 127"/>
                <a:gd name="T74" fmla="*/ 2147483646 w 124"/>
                <a:gd name="T75" fmla="*/ 2147483646 h 127"/>
                <a:gd name="T76" fmla="*/ 2147483646 w 124"/>
                <a:gd name="T77" fmla="*/ 2147483646 h 127"/>
                <a:gd name="T78" fmla="*/ 2147483646 w 124"/>
                <a:gd name="T79" fmla="*/ 2147483646 h 127"/>
                <a:gd name="T80" fmla="*/ 2147483646 w 124"/>
                <a:gd name="T81" fmla="*/ 2147483646 h 127"/>
                <a:gd name="T82" fmla="*/ 2147483646 w 124"/>
                <a:gd name="T83" fmla="*/ 2147483646 h 127"/>
                <a:gd name="T84" fmla="*/ 2147483646 w 124"/>
                <a:gd name="T85" fmla="*/ 2147483646 h 127"/>
                <a:gd name="T86" fmla="*/ 2147483646 w 124"/>
                <a:gd name="T87" fmla="*/ 2147483646 h 127"/>
                <a:gd name="T88" fmla="*/ 2147483646 w 124"/>
                <a:gd name="T89" fmla="*/ 2147483646 h 12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24" h="127">
                  <a:moveTo>
                    <a:pt x="118" y="29"/>
                  </a:moveTo>
                  <a:cubicBezTo>
                    <a:pt x="103" y="35"/>
                    <a:pt x="88" y="39"/>
                    <a:pt x="74" y="42"/>
                  </a:cubicBezTo>
                  <a:cubicBezTo>
                    <a:pt x="68" y="32"/>
                    <a:pt x="63" y="21"/>
                    <a:pt x="58" y="11"/>
                  </a:cubicBezTo>
                  <a:cubicBezTo>
                    <a:pt x="58" y="9"/>
                    <a:pt x="59" y="8"/>
                    <a:pt x="59" y="6"/>
                  </a:cubicBezTo>
                  <a:cubicBezTo>
                    <a:pt x="59" y="5"/>
                    <a:pt x="57" y="4"/>
                    <a:pt x="56" y="5"/>
                  </a:cubicBezTo>
                  <a:cubicBezTo>
                    <a:pt x="54" y="0"/>
                    <a:pt x="46" y="2"/>
                    <a:pt x="48" y="7"/>
                  </a:cubicBezTo>
                  <a:cubicBezTo>
                    <a:pt x="49" y="12"/>
                    <a:pt x="50" y="16"/>
                    <a:pt x="51" y="19"/>
                  </a:cubicBezTo>
                  <a:cubicBezTo>
                    <a:pt x="49" y="29"/>
                    <a:pt x="46" y="38"/>
                    <a:pt x="43" y="47"/>
                  </a:cubicBezTo>
                  <a:cubicBezTo>
                    <a:pt x="31" y="49"/>
                    <a:pt x="19" y="51"/>
                    <a:pt x="7" y="53"/>
                  </a:cubicBezTo>
                  <a:cubicBezTo>
                    <a:pt x="3" y="53"/>
                    <a:pt x="0" y="59"/>
                    <a:pt x="4" y="61"/>
                  </a:cubicBezTo>
                  <a:cubicBezTo>
                    <a:pt x="15" y="66"/>
                    <a:pt x="25" y="71"/>
                    <a:pt x="35" y="76"/>
                  </a:cubicBezTo>
                  <a:cubicBezTo>
                    <a:pt x="31" y="91"/>
                    <a:pt x="27" y="106"/>
                    <a:pt x="22" y="120"/>
                  </a:cubicBezTo>
                  <a:cubicBezTo>
                    <a:pt x="20" y="123"/>
                    <a:pt x="25" y="127"/>
                    <a:pt x="28" y="124"/>
                  </a:cubicBezTo>
                  <a:cubicBezTo>
                    <a:pt x="37" y="112"/>
                    <a:pt x="48" y="101"/>
                    <a:pt x="59" y="90"/>
                  </a:cubicBezTo>
                  <a:cubicBezTo>
                    <a:pt x="71" y="98"/>
                    <a:pt x="83" y="106"/>
                    <a:pt x="95" y="114"/>
                  </a:cubicBezTo>
                  <a:cubicBezTo>
                    <a:pt x="98" y="117"/>
                    <a:pt x="102" y="113"/>
                    <a:pt x="102" y="109"/>
                  </a:cubicBezTo>
                  <a:cubicBezTo>
                    <a:pt x="99" y="94"/>
                    <a:pt x="93" y="80"/>
                    <a:pt x="86" y="66"/>
                  </a:cubicBezTo>
                  <a:cubicBezTo>
                    <a:pt x="98" y="56"/>
                    <a:pt x="110" y="46"/>
                    <a:pt x="121" y="36"/>
                  </a:cubicBezTo>
                  <a:cubicBezTo>
                    <a:pt x="124" y="33"/>
                    <a:pt x="121" y="28"/>
                    <a:pt x="118" y="29"/>
                  </a:cubicBezTo>
                  <a:close/>
                  <a:moveTo>
                    <a:pt x="55" y="30"/>
                  </a:moveTo>
                  <a:cubicBezTo>
                    <a:pt x="58" y="35"/>
                    <a:pt x="60" y="39"/>
                    <a:pt x="63" y="44"/>
                  </a:cubicBezTo>
                  <a:cubicBezTo>
                    <a:pt x="59" y="45"/>
                    <a:pt x="56" y="45"/>
                    <a:pt x="52" y="46"/>
                  </a:cubicBezTo>
                  <a:cubicBezTo>
                    <a:pt x="53" y="41"/>
                    <a:pt x="54" y="35"/>
                    <a:pt x="55" y="30"/>
                  </a:cubicBezTo>
                  <a:close/>
                  <a:moveTo>
                    <a:pt x="67" y="52"/>
                  </a:moveTo>
                  <a:cubicBezTo>
                    <a:pt x="70" y="57"/>
                    <a:pt x="73" y="62"/>
                    <a:pt x="75" y="67"/>
                  </a:cubicBezTo>
                  <a:cubicBezTo>
                    <a:pt x="70" y="72"/>
                    <a:pt x="65" y="76"/>
                    <a:pt x="60" y="80"/>
                  </a:cubicBezTo>
                  <a:cubicBezTo>
                    <a:pt x="55" y="77"/>
                    <a:pt x="50" y="74"/>
                    <a:pt x="45" y="71"/>
                  </a:cubicBezTo>
                  <a:cubicBezTo>
                    <a:pt x="47" y="66"/>
                    <a:pt x="48" y="61"/>
                    <a:pt x="50" y="56"/>
                  </a:cubicBezTo>
                  <a:cubicBezTo>
                    <a:pt x="56" y="55"/>
                    <a:pt x="61" y="54"/>
                    <a:pt x="67" y="52"/>
                  </a:cubicBezTo>
                  <a:close/>
                  <a:moveTo>
                    <a:pt x="23" y="59"/>
                  </a:moveTo>
                  <a:cubicBezTo>
                    <a:pt x="29" y="59"/>
                    <a:pt x="35" y="58"/>
                    <a:pt x="41" y="57"/>
                  </a:cubicBezTo>
                  <a:cubicBezTo>
                    <a:pt x="40" y="60"/>
                    <a:pt x="39" y="64"/>
                    <a:pt x="38" y="67"/>
                  </a:cubicBezTo>
                  <a:cubicBezTo>
                    <a:pt x="33" y="65"/>
                    <a:pt x="28" y="62"/>
                    <a:pt x="23" y="59"/>
                  </a:cubicBezTo>
                  <a:close/>
                  <a:moveTo>
                    <a:pt x="35" y="104"/>
                  </a:moveTo>
                  <a:cubicBezTo>
                    <a:pt x="38" y="96"/>
                    <a:pt x="40" y="88"/>
                    <a:pt x="43" y="80"/>
                  </a:cubicBezTo>
                  <a:cubicBezTo>
                    <a:pt x="46" y="82"/>
                    <a:pt x="50" y="84"/>
                    <a:pt x="53" y="86"/>
                  </a:cubicBezTo>
                  <a:cubicBezTo>
                    <a:pt x="47" y="92"/>
                    <a:pt x="41" y="98"/>
                    <a:pt x="35" y="104"/>
                  </a:cubicBezTo>
                  <a:close/>
                  <a:moveTo>
                    <a:pt x="90" y="99"/>
                  </a:moveTo>
                  <a:cubicBezTo>
                    <a:pt x="82" y="94"/>
                    <a:pt x="74" y="89"/>
                    <a:pt x="66" y="84"/>
                  </a:cubicBezTo>
                  <a:cubicBezTo>
                    <a:pt x="70" y="80"/>
                    <a:pt x="74" y="77"/>
                    <a:pt x="78" y="73"/>
                  </a:cubicBezTo>
                  <a:cubicBezTo>
                    <a:pt x="83" y="82"/>
                    <a:pt x="87" y="90"/>
                    <a:pt x="90" y="99"/>
                  </a:cubicBezTo>
                  <a:close/>
                  <a:moveTo>
                    <a:pt x="78" y="50"/>
                  </a:moveTo>
                  <a:cubicBezTo>
                    <a:pt x="86" y="48"/>
                    <a:pt x="95" y="46"/>
                    <a:pt x="103" y="43"/>
                  </a:cubicBezTo>
                  <a:cubicBezTo>
                    <a:pt x="97" y="49"/>
                    <a:pt x="90" y="55"/>
                    <a:pt x="83" y="60"/>
                  </a:cubicBezTo>
                  <a:cubicBezTo>
                    <a:pt x="82" y="57"/>
                    <a:pt x="80" y="54"/>
                    <a:pt x="78" y="5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6943" name="Freeform 84">
              <a:extLst>
                <a:ext uri="{FF2B5EF4-FFF2-40B4-BE49-F238E27FC236}">
                  <a16:creationId xmlns="" xmlns:a16="http://schemas.microsoft.com/office/drawing/2014/main" id="{1F46D816-B6F5-44F9-AA43-9B8688C32B73}"/>
                </a:ext>
              </a:extLst>
            </p:cNvPr>
            <p:cNvSpPr>
              <a:spLocks/>
            </p:cNvSpPr>
            <p:nvPr/>
          </p:nvSpPr>
          <p:spPr bwMode="auto">
            <a:xfrm>
              <a:off x="2467795" y="5559486"/>
              <a:ext cx="456509" cy="520836"/>
            </a:xfrm>
            <a:custGeom>
              <a:avLst/>
              <a:gdLst>
                <a:gd name="T0" fmla="*/ 2147483646 w 93"/>
                <a:gd name="T1" fmla="*/ 2147483646 h 106"/>
                <a:gd name="T2" fmla="*/ 2147483646 w 93"/>
                <a:gd name="T3" fmla="*/ 2147483646 h 106"/>
                <a:gd name="T4" fmla="*/ 2147483646 w 93"/>
                <a:gd name="T5" fmla="*/ 2147483646 h 106"/>
                <a:gd name="T6" fmla="*/ 2147483646 w 93"/>
                <a:gd name="T7" fmla="*/ 2147483646 h 106"/>
                <a:gd name="T8" fmla="*/ 2147483646 w 93"/>
                <a:gd name="T9" fmla="*/ 2147483646 h 106"/>
                <a:gd name="T10" fmla="*/ 2147483646 w 93"/>
                <a:gd name="T11" fmla="*/ 2147483646 h 106"/>
                <a:gd name="T12" fmla="*/ 2147483646 w 93"/>
                <a:gd name="T13" fmla="*/ 0 h 106"/>
                <a:gd name="T14" fmla="*/ 2147483646 w 93"/>
                <a:gd name="T15" fmla="*/ 2147483646 h 106"/>
                <a:gd name="T16" fmla="*/ 2147483646 w 93"/>
                <a:gd name="T17" fmla="*/ 2147483646 h 106"/>
                <a:gd name="T18" fmla="*/ 2147483646 w 93"/>
                <a:gd name="T19" fmla="*/ 2147483646 h 106"/>
                <a:gd name="T20" fmla="*/ 2147483646 w 93"/>
                <a:gd name="T21" fmla="*/ 2147483646 h 10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3" h="106">
                  <a:moveTo>
                    <a:pt x="84" y="63"/>
                  </a:moveTo>
                  <a:cubicBezTo>
                    <a:pt x="81" y="58"/>
                    <a:pt x="75" y="58"/>
                    <a:pt x="71" y="61"/>
                  </a:cubicBezTo>
                  <a:cubicBezTo>
                    <a:pt x="64" y="67"/>
                    <a:pt x="66" y="85"/>
                    <a:pt x="55" y="86"/>
                  </a:cubicBezTo>
                  <a:cubicBezTo>
                    <a:pt x="47" y="86"/>
                    <a:pt x="38" y="76"/>
                    <a:pt x="33" y="69"/>
                  </a:cubicBezTo>
                  <a:cubicBezTo>
                    <a:pt x="26" y="60"/>
                    <a:pt x="20" y="48"/>
                    <a:pt x="20" y="36"/>
                  </a:cubicBezTo>
                  <a:cubicBezTo>
                    <a:pt x="20" y="22"/>
                    <a:pt x="31" y="14"/>
                    <a:pt x="43" y="11"/>
                  </a:cubicBezTo>
                  <a:cubicBezTo>
                    <a:pt x="49" y="9"/>
                    <a:pt x="48" y="0"/>
                    <a:pt x="42" y="0"/>
                  </a:cubicBezTo>
                  <a:cubicBezTo>
                    <a:pt x="24" y="1"/>
                    <a:pt x="7" y="10"/>
                    <a:pt x="3" y="29"/>
                  </a:cubicBezTo>
                  <a:cubicBezTo>
                    <a:pt x="0" y="47"/>
                    <a:pt x="7" y="66"/>
                    <a:pt x="18" y="80"/>
                  </a:cubicBezTo>
                  <a:cubicBezTo>
                    <a:pt x="27" y="92"/>
                    <a:pt x="41" y="106"/>
                    <a:pt x="57" y="105"/>
                  </a:cubicBezTo>
                  <a:cubicBezTo>
                    <a:pt x="74" y="103"/>
                    <a:pt x="93" y="78"/>
                    <a:pt x="84" y="63"/>
                  </a:cubicBezTo>
                  <a:close/>
                </a:path>
              </a:pathLst>
            </a:custGeom>
            <a:solidFill>
              <a:srgbClr val="E580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6944" name="Freeform 85">
              <a:extLst>
                <a:ext uri="{FF2B5EF4-FFF2-40B4-BE49-F238E27FC236}">
                  <a16:creationId xmlns="" xmlns:a16="http://schemas.microsoft.com/office/drawing/2014/main" id="{C1C189CD-6DCA-4026-88E4-1CE68C9C3757}"/>
                </a:ext>
              </a:extLst>
            </p:cNvPr>
            <p:cNvSpPr>
              <a:spLocks noEditPoints="1"/>
            </p:cNvSpPr>
            <p:nvPr/>
          </p:nvSpPr>
          <p:spPr bwMode="auto">
            <a:xfrm>
              <a:off x="2791501" y="5235779"/>
              <a:ext cx="1083172" cy="717965"/>
            </a:xfrm>
            <a:custGeom>
              <a:avLst/>
              <a:gdLst>
                <a:gd name="T0" fmla="*/ 2147483646 w 221"/>
                <a:gd name="T1" fmla="*/ 2147483646 h 146"/>
                <a:gd name="T2" fmla="*/ 2147483646 w 221"/>
                <a:gd name="T3" fmla="*/ 2147483646 h 146"/>
                <a:gd name="T4" fmla="*/ 2147483646 w 221"/>
                <a:gd name="T5" fmla="*/ 2147483646 h 146"/>
                <a:gd name="T6" fmla="*/ 2147483646 w 221"/>
                <a:gd name="T7" fmla="*/ 2147483646 h 146"/>
                <a:gd name="T8" fmla="*/ 2147483646 w 221"/>
                <a:gd name="T9" fmla="*/ 2147483646 h 146"/>
                <a:gd name="T10" fmla="*/ 2147483646 w 221"/>
                <a:gd name="T11" fmla="*/ 2147483646 h 146"/>
                <a:gd name="T12" fmla="*/ 2147483646 w 221"/>
                <a:gd name="T13" fmla="*/ 2147483646 h 146"/>
                <a:gd name="T14" fmla="*/ 2147483646 w 221"/>
                <a:gd name="T15" fmla="*/ 2147483646 h 146"/>
                <a:gd name="T16" fmla="*/ 2147483646 w 221"/>
                <a:gd name="T17" fmla="*/ 2147483646 h 146"/>
                <a:gd name="T18" fmla="*/ 2147483646 w 221"/>
                <a:gd name="T19" fmla="*/ 2147483646 h 146"/>
                <a:gd name="T20" fmla="*/ 2147483646 w 221"/>
                <a:gd name="T21" fmla="*/ 2147483646 h 146"/>
                <a:gd name="T22" fmla="*/ 2147483646 w 221"/>
                <a:gd name="T23" fmla="*/ 2147483646 h 146"/>
                <a:gd name="T24" fmla="*/ 2147483646 w 221"/>
                <a:gd name="T25" fmla="*/ 2147483646 h 146"/>
                <a:gd name="T26" fmla="*/ 2147483646 w 221"/>
                <a:gd name="T27" fmla="*/ 2147483646 h 146"/>
                <a:gd name="T28" fmla="*/ 2147483646 w 221"/>
                <a:gd name="T29" fmla="*/ 2147483646 h 146"/>
                <a:gd name="T30" fmla="*/ 2147483646 w 221"/>
                <a:gd name="T31" fmla="*/ 2147483646 h 146"/>
                <a:gd name="T32" fmla="*/ 2147483646 w 221"/>
                <a:gd name="T33" fmla="*/ 2147483646 h 146"/>
                <a:gd name="T34" fmla="*/ 2147483646 w 221"/>
                <a:gd name="T35" fmla="*/ 2147483646 h 146"/>
                <a:gd name="T36" fmla="*/ 2147483646 w 221"/>
                <a:gd name="T37" fmla="*/ 2147483646 h 146"/>
                <a:gd name="T38" fmla="*/ 2147483646 w 221"/>
                <a:gd name="T39" fmla="*/ 2147483646 h 146"/>
                <a:gd name="T40" fmla="*/ 2147483646 w 221"/>
                <a:gd name="T41" fmla="*/ 2147483646 h 146"/>
                <a:gd name="T42" fmla="*/ 2147483646 w 221"/>
                <a:gd name="T43" fmla="*/ 2147483646 h 146"/>
                <a:gd name="T44" fmla="*/ 2147483646 w 221"/>
                <a:gd name="T45" fmla="*/ 2147483646 h 146"/>
                <a:gd name="T46" fmla="*/ 2147483646 w 221"/>
                <a:gd name="T47" fmla="*/ 2147483646 h 146"/>
                <a:gd name="T48" fmla="*/ 2147483646 w 221"/>
                <a:gd name="T49" fmla="*/ 2147483646 h 146"/>
                <a:gd name="T50" fmla="*/ 2147483646 w 221"/>
                <a:gd name="T51" fmla="*/ 2147483646 h 146"/>
                <a:gd name="T52" fmla="*/ 2147483646 w 221"/>
                <a:gd name="T53" fmla="*/ 2147483646 h 146"/>
                <a:gd name="T54" fmla="*/ 2147483646 w 221"/>
                <a:gd name="T55" fmla="*/ 2147483646 h 146"/>
                <a:gd name="T56" fmla="*/ 2147483646 w 221"/>
                <a:gd name="T57" fmla="*/ 2147483646 h 146"/>
                <a:gd name="T58" fmla="*/ 2147483646 w 221"/>
                <a:gd name="T59" fmla="*/ 2147483646 h 146"/>
                <a:gd name="T60" fmla="*/ 2147483646 w 221"/>
                <a:gd name="T61" fmla="*/ 2147483646 h 146"/>
                <a:gd name="T62" fmla="*/ 2147483646 w 221"/>
                <a:gd name="T63" fmla="*/ 2147483646 h 146"/>
                <a:gd name="T64" fmla="*/ 2147483646 w 221"/>
                <a:gd name="T65" fmla="*/ 2147483646 h 146"/>
                <a:gd name="T66" fmla="*/ 2147483646 w 221"/>
                <a:gd name="T67" fmla="*/ 2147483646 h 146"/>
                <a:gd name="T68" fmla="*/ 2147483646 w 221"/>
                <a:gd name="T69" fmla="*/ 2147483646 h 146"/>
                <a:gd name="T70" fmla="*/ 2147483646 w 221"/>
                <a:gd name="T71" fmla="*/ 2147483646 h 146"/>
                <a:gd name="T72" fmla="*/ 2147483646 w 221"/>
                <a:gd name="T73" fmla="*/ 2147483646 h 146"/>
                <a:gd name="T74" fmla="*/ 2147483646 w 221"/>
                <a:gd name="T75" fmla="*/ 2147483646 h 14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221" h="146">
                  <a:moveTo>
                    <a:pt x="194" y="95"/>
                  </a:moveTo>
                  <a:cubicBezTo>
                    <a:pt x="190" y="109"/>
                    <a:pt x="182" y="103"/>
                    <a:pt x="176" y="95"/>
                  </a:cubicBezTo>
                  <a:cubicBezTo>
                    <a:pt x="171" y="90"/>
                    <a:pt x="169" y="84"/>
                    <a:pt x="168" y="77"/>
                  </a:cubicBezTo>
                  <a:cubicBezTo>
                    <a:pt x="181" y="57"/>
                    <a:pt x="186" y="32"/>
                    <a:pt x="181" y="10"/>
                  </a:cubicBezTo>
                  <a:cubicBezTo>
                    <a:pt x="178" y="1"/>
                    <a:pt x="166" y="0"/>
                    <a:pt x="161" y="8"/>
                  </a:cubicBezTo>
                  <a:cubicBezTo>
                    <a:pt x="151" y="25"/>
                    <a:pt x="145" y="49"/>
                    <a:pt x="146" y="71"/>
                  </a:cubicBezTo>
                  <a:cubicBezTo>
                    <a:pt x="144" y="74"/>
                    <a:pt x="141" y="77"/>
                    <a:pt x="139" y="79"/>
                  </a:cubicBezTo>
                  <a:cubicBezTo>
                    <a:pt x="133" y="85"/>
                    <a:pt x="126" y="88"/>
                    <a:pt x="118" y="90"/>
                  </a:cubicBezTo>
                  <a:cubicBezTo>
                    <a:pt x="117" y="88"/>
                    <a:pt x="116" y="87"/>
                    <a:pt x="114" y="85"/>
                  </a:cubicBezTo>
                  <a:cubicBezTo>
                    <a:pt x="116" y="79"/>
                    <a:pt x="116" y="73"/>
                    <a:pt x="114" y="66"/>
                  </a:cubicBezTo>
                  <a:cubicBezTo>
                    <a:pt x="111" y="58"/>
                    <a:pt x="102" y="57"/>
                    <a:pt x="97" y="62"/>
                  </a:cubicBezTo>
                  <a:cubicBezTo>
                    <a:pt x="87" y="69"/>
                    <a:pt x="81" y="81"/>
                    <a:pt x="79" y="93"/>
                  </a:cubicBezTo>
                  <a:cubicBezTo>
                    <a:pt x="74" y="94"/>
                    <a:pt x="69" y="95"/>
                    <a:pt x="64" y="95"/>
                  </a:cubicBezTo>
                  <a:cubicBezTo>
                    <a:pt x="63" y="93"/>
                    <a:pt x="63" y="91"/>
                    <a:pt x="62" y="89"/>
                  </a:cubicBezTo>
                  <a:cubicBezTo>
                    <a:pt x="57" y="75"/>
                    <a:pt x="43" y="64"/>
                    <a:pt x="28" y="69"/>
                  </a:cubicBezTo>
                  <a:cubicBezTo>
                    <a:pt x="18" y="72"/>
                    <a:pt x="16" y="80"/>
                    <a:pt x="18" y="87"/>
                  </a:cubicBezTo>
                  <a:cubicBezTo>
                    <a:pt x="0" y="97"/>
                    <a:pt x="7" y="121"/>
                    <a:pt x="25" y="135"/>
                  </a:cubicBezTo>
                  <a:cubicBezTo>
                    <a:pt x="34" y="141"/>
                    <a:pt x="47" y="145"/>
                    <a:pt x="57" y="138"/>
                  </a:cubicBezTo>
                  <a:cubicBezTo>
                    <a:pt x="64" y="133"/>
                    <a:pt x="66" y="124"/>
                    <a:pt x="66" y="115"/>
                  </a:cubicBezTo>
                  <a:cubicBezTo>
                    <a:pt x="71" y="115"/>
                    <a:pt x="76" y="114"/>
                    <a:pt x="80" y="113"/>
                  </a:cubicBezTo>
                  <a:cubicBezTo>
                    <a:pt x="84" y="130"/>
                    <a:pt x="96" y="144"/>
                    <a:pt x="116" y="145"/>
                  </a:cubicBezTo>
                  <a:cubicBezTo>
                    <a:pt x="137" y="146"/>
                    <a:pt x="136" y="128"/>
                    <a:pt x="128" y="109"/>
                  </a:cubicBezTo>
                  <a:cubicBezTo>
                    <a:pt x="130" y="108"/>
                    <a:pt x="133" y="107"/>
                    <a:pt x="135" y="106"/>
                  </a:cubicBezTo>
                  <a:cubicBezTo>
                    <a:pt x="141" y="104"/>
                    <a:pt x="146" y="100"/>
                    <a:pt x="151" y="96"/>
                  </a:cubicBezTo>
                  <a:cubicBezTo>
                    <a:pt x="152" y="97"/>
                    <a:pt x="152" y="99"/>
                    <a:pt x="153" y="100"/>
                  </a:cubicBezTo>
                  <a:cubicBezTo>
                    <a:pt x="168" y="130"/>
                    <a:pt x="204" y="135"/>
                    <a:pt x="216" y="101"/>
                  </a:cubicBezTo>
                  <a:cubicBezTo>
                    <a:pt x="221" y="87"/>
                    <a:pt x="199" y="82"/>
                    <a:pt x="194" y="95"/>
                  </a:cubicBezTo>
                  <a:close/>
                  <a:moveTo>
                    <a:pt x="48" y="117"/>
                  </a:moveTo>
                  <a:cubicBezTo>
                    <a:pt x="48" y="130"/>
                    <a:pt x="36" y="122"/>
                    <a:pt x="30" y="117"/>
                  </a:cubicBezTo>
                  <a:cubicBezTo>
                    <a:pt x="23" y="111"/>
                    <a:pt x="20" y="104"/>
                    <a:pt x="23" y="98"/>
                  </a:cubicBezTo>
                  <a:cubicBezTo>
                    <a:pt x="24" y="100"/>
                    <a:pt x="26" y="101"/>
                    <a:pt x="27" y="102"/>
                  </a:cubicBezTo>
                  <a:cubicBezTo>
                    <a:pt x="33" y="107"/>
                    <a:pt x="40" y="111"/>
                    <a:pt x="48" y="113"/>
                  </a:cubicBezTo>
                  <a:cubicBezTo>
                    <a:pt x="48" y="114"/>
                    <a:pt x="48" y="116"/>
                    <a:pt x="48" y="117"/>
                  </a:cubicBezTo>
                  <a:close/>
                  <a:moveTo>
                    <a:pt x="104" y="120"/>
                  </a:moveTo>
                  <a:cubicBezTo>
                    <a:pt x="101" y="117"/>
                    <a:pt x="100" y="114"/>
                    <a:pt x="100" y="110"/>
                  </a:cubicBezTo>
                  <a:cubicBezTo>
                    <a:pt x="103" y="111"/>
                    <a:pt x="105" y="111"/>
                    <a:pt x="109" y="112"/>
                  </a:cubicBezTo>
                  <a:cubicBezTo>
                    <a:pt x="111" y="117"/>
                    <a:pt x="112" y="122"/>
                    <a:pt x="112" y="126"/>
                  </a:cubicBezTo>
                  <a:cubicBezTo>
                    <a:pt x="112" y="122"/>
                    <a:pt x="108" y="123"/>
                    <a:pt x="104" y="120"/>
                  </a:cubicBezTo>
                  <a:close/>
                </a:path>
              </a:pathLst>
            </a:custGeom>
            <a:solidFill>
              <a:srgbClr val="E580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6945" name="Freeform 86">
              <a:extLst>
                <a:ext uri="{FF2B5EF4-FFF2-40B4-BE49-F238E27FC236}">
                  <a16:creationId xmlns="" xmlns:a16="http://schemas.microsoft.com/office/drawing/2014/main" id="{06F506B4-9DE9-47E7-B651-20C8C1F545C8}"/>
                </a:ext>
              </a:extLst>
            </p:cNvPr>
            <p:cNvSpPr>
              <a:spLocks/>
            </p:cNvSpPr>
            <p:nvPr/>
          </p:nvSpPr>
          <p:spPr bwMode="auto">
            <a:xfrm>
              <a:off x="3891274" y="5300105"/>
              <a:ext cx="76777" cy="402558"/>
            </a:xfrm>
            <a:custGeom>
              <a:avLst/>
              <a:gdLst>
                <a:gd name="T0" fmla="*/ 2147483646 w 16"/>
                <a:gd name="T1" fmla="*/ 2147483646 h 82"/>
                <a:gd name="T2" fmla="*/ 2147483646 w 16"/>
                <a:gd name="T3" fmla="*/ 2147483646 h 82"/>
                <a:gd name="T4" fmla="*/ 0 w 16"/>
                <a:gd name="T5" fmla="*/ 2147483646 h 82"/>
                <a:gd name="T6" fmla="*/ 0 w 16"/>
                <a:gd name="T7" fmla="*/ 2147483646 h 82"/>
                <a:gd name="T8" fmla="*/ 0 w 16"/>
                <a:gd name="T9" fmla="*/ 2147483646 h 82"/>
                <a:gd name="T10" fmla="*/ 0 w 16"/>
                <a:gd name="T11" fmla="*/ 2147483646 h 82"/>
                <a:gd name="T12" fmla="*/ 2147483646 w 16"/>
                <a:gd name="T13" fmla="*/ 2147483646 h 82"/>
                <a:gd name="T14" fmla="*/ 2147483646 w 16"/>
                <a:gd name="T15" fmla="*/ 2147483646 h 82"/>
                <a:gd name="T16" fmla="*/ 2147483646 w 16"/>
                <a:gd name="T17" fmla="*/ 2147483646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 h="82">
                  <a:moveTo>
                    <a:pt x="16" y="45"/>
                  </a:moveTo>
                  <a:cubicBezTo>
                    <a:pt x="16" y="33"/>
                    <a:pt x="16" y="22"/>
                    <a:pt x="16" y="10"/>
                  </a:cubicBezTo>
                  <a:cubicBezTo>
                    <a:pt x="16" y="1"/>
                    <a:pt x="3" y="0"/>
                    <a:pt x="0" y="7"/>
                  </a:cubicBezTo>
                  <a:cubicBezTo>
                    <a:pt x="0" y="8"/>
                    <a:pt x="0" y="9"/>
                    <a:pt x="0" y="10"/>
                  </a:cubicBezTo>
                  <a:cubicBezTo>
                    <a:pt x="0" y="10"/>
                    <a:pt x="0" y="10"/>
                    <a:pt x="0" y="10"/>
                  </a:cubicBezTo>
                  <a:cubicBezTo>
                    <a:pt x="0" y="31"/>
                    <a:pt x="0" y="51"/>
                    <a:pt x="0" y="72"/>
                  </a:cubicBezTo>
                  <a:cubicBezTo>
                    <a:pt x="0" y="82"/>
                    <a:pt x="16" y="82"/>
                    <a:pt x="16" y="72"/>
                  </a:cubicBezTo>
                  <a:cubicBezTo>
                    <a:pt x="16" y="66"/>
                    <a:pt x="16" y="61"/>
                    <a:pt x="16" y="55"/>
                  </a:cubicBezTo>
                  <a:cubicBezTo>
                    <a:pt x="16" y="52"/>
                    <a:pt x="16" y="48"/>
                    <a:pt x="16" y="45"/>
                  </a:cubicBezTo>
                  <a:close/>
                </a:path>
              </a:pathLst>
            </a:custGeom>
            <a:solidFill>
              <a:srgbClr val="E580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6946" name="Freeform 87">
              <a:extLst>
                <a:ext uri="{FF2B5EF4-FFF2-40B4-BE49-F238E27FC236}">
                  <a16:creationId xmlns="" xmlns:a16="http://schemas.microsoft.com/office/drawing/2014/main" id="{F69B0953-7E89-4B75-BFB4-C24091D0BEF7}"/>
                </a:ext>
              </a:extLst>
            </p:cNvPr>
            <p:cNvSpPr>
              <a:spLocks/>
            </p:cNvSpPr>
            <p:nvPr/>
          </p:nvSpPr>
          <p:spPr bwMode="auto">
            <a:xfrm>
              <a:off x="3866373" y="5706813"/>
              <a:ext cx="126578" cy="147329"/>
            </a:xfrm>
            <a:custGeom>
              <a:avLst/>
              <a:gdLst>
                <a:gd name="T0" fmla="*/ 2147483646 w 26"/>
                <a:gd name="T1" fmla="*/ 2147483646 h 30"/>
                <a:gd name="T2" fmla="*/ 2147483646 w 26"/>
                <a:gd name="T3" fmla="*/ 2147483646 h 30"/>
                <a:gd name="T4" fmla="*/ 2147483646 w 26"/>
                <a:gd name="T5" fmla="*/ 2147483646 h 30"/>
                <a:gd name="T6" fmla="*/ 2147483646 w 26"/>
                <a:gd name="T7" fmla="*/ 2147483646 h 30"/>
                <a:gd name="T8" fmla="*/ 2147483646 w 26"/>
                <a:gd name="T9" fmla="*/ 2147483646 h 30"/>
                <a:gd name="T10" fmla="*/ 2147483646 w 26"/>
                <a:gd name="T11" fmla="*/ 2147483646 h 30"/>
                <a:gd name="T12" fmla="*/ 2147483646 w 26"/>
                <a:gd name="T13" fmla="*/ 2147483646 h 30"/>
                <a:gd name="T14" fmla="*/ 2147483646 w 26"/>
                <a:gd name="T15" fmla="*/ 2147483646 h 30"/>
                <a:gd name="T16" fmla="*/ 2147483646 w 26"/>
                <a:gd name="T17" fmla="*/ 2147483646 h 30"/>
                <a:gd name="T18" fmla="*/ 2147483646 w 26"/>
                <a:gd name="T19" fmla="*/ 2147483646 h 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6" h="30">
                  <a:moveTo>
                    <a:pt x="22" y="4"/>
                  </a:moveTo>
                  <a:cubicBezTo>
                    <a:pt x="18" y="1"/>
                    <a:pt x="12" y="0"/>
                    <a:pt x="7" y="3"/>
                  </a:cubicBezTo>
                  <a:cubicBezTo>
                    <a:pt x="3" y="6"/>
                    <a:pt x="0" y="11"/>
                    <a:pt x="1" y="16"/>
                  </a:cubicBezTo>
                  <a:cubicBezTo>
                    <a:pt x="2" y="19"/>
                    <a:pt x="4" y="20"/>
                    <a:pt x="6" y="21"/>
                  </a:cubicBezTo>
                  <a:cubicBezTo>
                    <a:pt x="6" y="22"/>
                    <a:pt x="6" y="24"/>
                    <a:pt x="7" y="25"/>
                  </a:cubicBezTo>
                  <a:cubicBezTo>
                    <a:pt x="8" y="28"/>
                    <a:pt x="10" y="29"/>
                    <a:pt x="13" y="30"/>
                  </a:cubicBezTo>
                  <a:cubicBezTo>
                    <a:pt x="14" y="30"/>
                    <a:pt x="15" y="30"/>
                    <a:pt x="15" y="30"/>
                  </a:cubicBezTo>
                  <a:cubicBezTo>
                    <a:pt x="18" y="30"/>
                    <a:pt x="21" y="28"/>
                    <a:pt x="22" y="25"/>
                  </a:cubicBezTo>
                  <a:cubicBezTo>
                    <a:pt x="22" y="20"/>
                    <a:pt x="25" y="15"/>
                    <a:pt x="26" y="10"/>
                  </a:cubicBezTo>
                  <a:cubicBezTo>
                    <a:pt x="26" y="7"/>
                    <a:pt x="24" y="5"/>
                    <a:pt x="22" y="4"/>
                  </a:cubicBezTo>
                  <a:close/>
                </a:path>
              </a:pathLst>
            </a:custGeom>
            <a:solidFill>
              <a:srgbClr val="E580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6947" name="Freeform 88">
              <a:extLst>
                <a:ext uri="{FF2B5EF4-FFF2-40B4-BE49-F238E27FC236}">
                  <a16:creationId xmlns="" xmlns:a16="http://schemas.microsoft.com/office/drawing/2014/main" id="{96B110C6-17D0-4787-A963-1C9C47A617DA}"/>
                </a:ext>
              </a:extLst>
            </p:cNvPr>
            <p:cNvSpPr>
              <a:spLocks noEditPoints="1"/>
            </p:cNvSpPr>
            <p:nvPr/>
          </p:nvSpPr>
          <p:spPr bwMode="auto">
            <a:xfrm>
              <a:off x="2442894" y="5279355"/>
              <a:ext cx="1363303" cy="771916"/>
            </a:xfrm>
            <a:custGeom>
              <a:avLst/>
              <a:gdLst>
                <a:gd name="T0" fmla="*/ 2147483646 w 278"/>
                <a:gd name="T1" fmla="*/ 2147483646 h 157"/>
                <a:gd name="T2" fmla="*/ 2147483646 w 278"/>
                <a:gd name="T3" fmla="*/ 2147483646 h 157"/>
                <a:gd name="T4" fmla="*/ 2147483646 w 278"/>
                <a:gd name="T5" fmla="*/ 2147483646 h 157"/>
                <a:gd name="T6" fmla="*/ 2147483646 w 278"/>
                <a:gd name="T7" fmla="*/ 2147483646 h 157"/>
                <a:gd name="T8" fmla="*/ 2147483646 w 278"/>
                <a:gd name="T9" fmla="*/ 2147483646 h 157"/>
                <a:gd name="T10" fmla="*/ 2147483646 w 278"/>
                <a:gd name="T11" fmla="*/ 2147483646 h 157"/>
                <a:gd name="T12" fmla="*/ 2147483646 w 278"/>
                <a:gd name="T13" fmla="*/ 2147483646 h 157"/>
                <a:gd name="T14" fmla="*/ 2147483646 w 278"/>
                <a:gd name="T15" fmla="*/ 2147483646 h 157"/>
                <a:gd name="T16" fmla="*/ 2147483646 w 278"/>
                <a:gd name="T17" fmla="*/ 2147483646 h 157"/>
                <a:gd name="T18" fmla="*/ 2147483646 w 278"/>
                <a:gd name="T19" fmla="*/ 2147483646 h 157"/>
                <a:gd name="T20" fmla="*/ 2147483646 w 278"/>
                <a:gd name="T21" fmla="*/ 2147483646 h 157"/>
                <a:gd name="T22" fmla="*/ 2147483646 w 278"/>
                <a:gd name="T23" fmla="*/ 2147483646 h 157"/>
                <a:gd name="T24" fmla="*/ 2147483646 w 278"/>
                <a:gd name="T25" fmla="*/ 2147483646 h 157"/>
                <a:gd name="T26" fmla="*/ 2147483646 w 278"/>
                <a:gd name="T27" fmla="*/ 2147483646 h 157"/>
                <a:gd name="T28" fmla="*/ 2147483646 w 278"/>
                <a:gd name="T29" fmla="*/ 2147483646 h 157"/>
                <a:gd name="T30" fmla="*/ 2147483646 w 278"/>
                <a:gd name="T31" fmla="*/ 2147483646 h 157"/>
                <a:gd name="T32" fmla="*/ 2147483646 w 278"/>
                <a:gd name="T33" fmla="*/ 2147483646 h 157"/>
                <a:gd name="T34" fmla="*/ 2147483646 w 278"/>
                <a:gd name="T35" fmla="*/ 2147483646 h 157"/>
                <a:gd name="T36" fmla="*/ 2147483646 w 278"/>
                <a:gd name="T37" fmla="*/ 2147483646 h 157"/>
                <a:gd name="T38" fmla="*/ 2147483646 w 278"/>
                <a:gd name="T39" fmla="*/ 2147483646 h 157"/>
                <a:gd name="T40" fmla="*/ 2147483646 w 278"/>
                <a:gd name="T41" fmla="*/ 2147483646 h 157"/>
                <a:gd name="T42" fmla="*/ 2147483646 w 278"/>
                <a:gd name="T43" fmla="*/ 2147483646 h 157"/>
                <a:gd name="T44" fmla="*/ 2147483646 w 278"/>
                <a:gd name="T45" fmla="*/ 2147483646 h 157"/>
                <a:gd name="T46" fmla="*/ 2147483646 w 278"/>
                <a:gd name="T47" fmla="*/ 2147483646 h 157"/>
                <a:gd name="T48" fmla="*/ 2147483646 w 278"/>
                <a:gd name="T49" fmla="*/ 2147483646 h 157"/>
                <a:gd name="T50" fmla="*/ 2147483646 w 278"/>
                <a:gd name="T51" fmla="*/ 2147483646 h 157"/>
                <a:gd name="T52" fmla="*/ 2147483646 w 278"/>
                <a:gd name="T53" fmla="*/ 2147483646 h 157"/>
                <a:gd name="T54" fmla="*/ 2147483646 w 278"/>
                <a:gd name="T55" fmla="*/ 2147483646 h 157"/>
                <a:gd name="T56" fmla="*/ 2147483646 w 278"/>
                <a:gd name="T57" fmla="*/ 2147483646 h 157"/>
                <a:gd name="T58" fmla="*/ 2147483646 w 278"/>
                <a:gd name="T59" fmla="*/ 2147483646 h 157"/>
                <a:gd name="T60" fmla="*/ 2147483646 w 278"/>
                <a:gd name="T61" fmla="*/ 2147483646 h 157"/>
                <a:gd name="T62" fmla="*/ 2147483646 w 278"/>
                <a:gd name="T63" fmla="*/ 2147483646 h 157"/>
                <a:gd name="T64" fmla="*/ 2147483646 w 278"/>
                <a:gd name="T65" fmla="*/ 2147483646 h 157"/>
                <a:gd name="T66" fmla="*/ 2147483646 w 278"/>
                <a:gd name="T67" fmla="*/ 2147483646 h 157"/>
                <a:gd name="T68" fmla="*/ 2147483646 w 278"/>
                <a:gd name="T69" fmla="*/ 2147483646 h 157"/>
                <a:gd name="T70" fmla="*/ 2147483646 w 278"/>
                <a:gd name="T71" fmla="*/ 2147483646 h 157"/>
                <a:gd name="T72" fmla="*/ 2147483646 w 278"/>
                <a:gd name="T73" fmla="*/ 2147483646 h 157"/>
                <a:gd name="T74" fmla="*/ 2147483646 w 278"/>
                <a:gd name="T75" fmla="*/ 2147483646 h 157"/>
                <a:gd name="T76" fmla="*/ 2147483646 w 278"/>
                <a:gd name="T77" fmla="*/ 2147483646 h 157"/>
                <a:gd name="T78" fmla="*/ 2147483646 w 278"/>
                <a:gd name="T79" fmla="*/ 2147483646 h 157"/>
                <a:gd name="T80" fmla="*/ 2147483646 w 278"/>
                <a:gd name="T81" fmla="*/ 2147483646 h 157"/>
                <a:gd name="T82" fmla="*/ 2147483646 w 278"/>
                <a:gd name="T83" fmla="*/ 2147483646 h 15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78" h="157">
                  <a:moveTo>
                    <a:pt x="267" y="106"/>
                  </a:moveTo>
                  <a:cubicBezTo>
                    <a:pt x="261" y="109"/>
                    <a:pt x="254" y="113"/>
                    <a:pt x="247" y="108"/>
                  </a:cubicBezTo>
                  <a:cubicBezTo>
                    <a:pt x="242" y="103"/>
                    <a:pt x="240" y="94"/>
                    <a:pt x="239" y="88"/>
                  </a:cubicBezTo>
                  <a:cubicBezTo>
                    <a:pt x="238" y="81"/>
                    <a:pt x="237" y="73"/>
                    <a:pt x="237" y="66"/>
                  </a:cubicBezTo>
                  <a:cubicBezTo>
                    <a:pt x="246" y="53"/>
                    <a:pt x="253" y="39"/>
                    <a:pt x="254" y="35"/>
                  </a:cubicBezTo>
                  <a:cubicBezTo>
                    <a:pt x="257" y="26"/>
                    <a:pt x="262" y="10"/>
                    <a:pt x="252" y="4"/>
                  </a:cubicBezTo>
                  <a:cubicBezTo>
                    <a:pt x="245" y="0"/>
                    <a:pt x="240" y="6"/>
                    <a:pt x="237" y="11"/>
                  </a:cubicBezTo>
                  <a:cubicBezTo>
                    <a:pt x="233" y="21"/>
                    <a:pt x="228" y="44"/>
                    <a:pt x="228" y="66"/>
                  </a:cubicBezTo>
                  <a:cubicBezTo>
                    <a:pt x="225" y="71"/>
                    <a:pt x="221" y="76"/>
                    <a:pt x="217" y="78"/>
                  </a:cubicBezTo>
                  <a:cubicBezTo>
                    <a:pt x="216" y="78"/>
                    <a:pt x="214" y="77"/>
                    <a:pt x="212" y="79"/>
                  </a:cubicBezTo>
                  <a:cubicBezTo>
                    <a:pt x="209" y="81"/>
                    <a:pt x="205" y="83"/>
                    <a:pt x="201" y="84"/>
                  </a:cubicBezTo>
                  <a:cubicBezTo>
                    <a:pt x="199" y="78"/>
                    <a:pt x="195" y="72"/>
                    <a:pt x="189" y="67"/>
                  </a:cubicBezTo>
                  <a:cubicBezTo>
                    <a:pt x="182" y="62"/>
                    <a:pt x="167" y="56"/>
                    <a:pt x="161" y="66"/>
                  </a:cubicBezTo>
                  <a:cubicBezTo>
                    <a:pt x="159" y="69"/>
                    <a:pt x="158" y="71"/>
                    <a:pt x="159" y="74"/>
                  </a:cubicBezTo>
                  <a:cubicBezTo>
                    <a:pt x="156" y="77"/>
                    <a:pt x="154" y="80"/>
                    <a:pt x="153" y="83"/>
                  </a:cubicBezTo>
                  <a:cubicBezTo>
                    <a:pt x="149" y="86"/>
                    <a:pt x="143" y="88"/>
                    <a:pt x="137" y="89"/>
                  </a:cubicBezTo>
                  <a:cubicBezTo>
                    <a:pt x="136" y="86"/>
                    <a:pt x="136" y="83"/>
                    <a:pt x="134" y="81"/>
                  </a:cubicBezTo>
                  <a:cubicBezTo>
                    <a:pt x="130" y="71"/>
                    <a:pt x="120" y="65"/>
                    <a:pt x="110" y="65"/>
                  </a:cubicBezTo>
                  <a:cubicBezTo>
                    <a:pt x="104" y="62"/>
                    <a:pt x="97" y="62"/>
                    <a:pt x="92" y="66"/>
                  </a:cubicBezTo>
                  <a:cubicBezTo>
                    <a:pt x="84" y="72"/>
                    <a:pt x="83" y="81"/>
                    <a:pt x="83" y="90"/>
                  </a:cubicBezTo>
                  <a:cubicBezTo>
                    <a:pt x="83" y="95"/>
                    <a:pt x="84" y="103"/>
                    <a:pt x="86" y="110"/>
                  </a:cubicBezTo>
                  <a:cubicBezTo>
                    <a:pt x="83" y="109"/>
                    <a:pt x="80" y="110"/>
                    <a:pt x="79" y="113"/>
                  </a:cubicBezTo>
                  <a:cubicBezTo>
                    <a:pt x="76" y="127"/>
                    <a:pt x="70" y="141"/>
                    <a:pt x="55" y="145"/>
                  </a:cubicBezTo>
                  <a:cubicBezTo>
                    <a:pt x="43" y="148"/>
                    <a:pt x="30" y="141"/>
                    <a:pt x="23" y="132"/>
                  </a:cubicBezTo>
                  <a:cubicBezTo>
                    <a:pt x="13" y="119"/>
                    <a:pt x="12" y="102"/>
                    <a:pt x="16" y="87"/>
                  </a:cubicBezTo>
                  <a:cubicBezTo>
                    <a:pt x="17" y="80"/>
                    <a:pt x="20" y="73"/>
                    <a:pt x="26" y="68"/>
                  </a:cubicBezTo>
                  <a:cubicBezTo>
                    <a:pt x="29" y="64"/>
                    <a:pt x="34" y="63"/>
                    <a:pt x="39" y="63"/>
                  </a:cubicBezTo>
                  <a:cubicBezTo>
                    <a:pt x="41" y="63"/>
                    <a:pt x="43" y="64"/>
                    <a:pt x="45" y="64"/>
                  </a:cubicBezTo>
                  <a:cubicBezTo>
                    <a:pt x="47" y="65"/>
                    <a:pt x="48" y="65"/>
                    <a:pt x="49" y="65"/>
                  </a:cubicBezTo>
                  <a:cubicBezTo>
                    <a:pt x="49" y="65"/>
                    <a:pt x="50" y="66"/>
                    <a:pt x="50" y="66"/>
                  </a:cubicBezTo>
                  <a:cubicBezTo>
                    <a:pt x="50" y="66"/>
                    <a:pt x="50" y="67"/>
                    <a:pt x="51" y="67"/>
                  </a:cubicBezTo>
                  <a:cubicBezTo>
                    <a:pt x="51" y="67"/>
                    <a:pt x="52" y="67"/>
                    <a:pt x="52" y="67"/>
                  </a:cubicBezTo>
                  <a:cubicBezTo>
                    <a:pt x="53" y="69"/>
                    <a:pt x="56" y="69"/>
                    <a:pt x="57" y="68"/>
                  </a:cubicBezTo>
                  <a:cubicBezTo>
                    <a:pt x="64" y="62"/>
                    <a:pt x="51" y="57"/>
                    <a:pt x="48" y="56"/>
                  </a:cubicBezTo>
                  <a:cubicBezTo>
                    <a:pt x="37" y="52"/>
                    <a:pt x="26" y="54"/>
                    <a:pt x="17" y="62"/>
                  </a:cubicBezTo>
                  <a:cubicBezTo>
                    <a:pt x="1" y="77"/>
                    <a:pt x="0" y="108"/>
                    <a:pt x="8" y="127"/>
                  </a:cubicBezTo>
                  <a:cubicBezTo>
                    <a:pt x="15" y="144"/>
                    <a:pt x="32" y="157"/>
                    <a:pt x="51" y="156"/>
                  </a:cubicBezTo>
                  <a:cubicBezTo>
                    <a:pt x="72" y="155"/>
                    <a:pt x="84" y="137"/>
                    <a:pt x="89" y="119"/>
                  </a:cubicBezTo>
                  <a:cubicBezTo>
                    <a:pt x="93" y="128"/>
                    <a:pt x="99" y="135"/>
                    <a:pt x="107" y="138"/>
                  </a:cubicBezTo>
                  <a:cubicBezTo>
                    <a:pt x="117" y="140"/>
                    <a:pt x="124" y="132"/>
                    <a:pt x="129" y="125"/>
                  </a:cubicBezTo>
                  <a:cubicBezTo>
                    <a:pt x="133" y="117"/>
                    <a:pt x="136" y="109"/>
                    <a:pt x="137" y="100"/>
                  </a:cubicBezTo>
                  <a:cubicBezTo>
                    <a:pt x="142" y="99"/>
                    <a:pt x="147" y="98"/>
                    <a:pt x="151" y="96"/>
                  </a:cubicBezTo>
                  <a:cubicBezTo>
                    <a:pt x="151" y="102"/>
                    <a:pt x="153" y="108"/>
                    <a:pt x="156" y="114"/>
                  </a:cubicBezTo>
                  <a:cubicBezTo>
                    <a:pt x="160" y="122"/>
                    <a:pt x="168" y="130"/>
                    <a:pt x="178" y="130"/>
                  </a:cubicBezTo>
                  <a:cubicBezTo>
                    <a:pt x="190" y="130"/>
                    <a:pt x="196" y="116"/>
                    <a:pt x="200" y="106"/>
                  </a:cubicBezTo>
                  <a:cubicBezTo>
                    <a:pt x="201" y="102"/>
                    <a:pt x="201" y="99"/>
                    <a:pt x="202" y="95"/>
                  </a:cubicBezTo>
                  <a:cubicBezTo>
                    <a:pt x="208" y="94"/>
                    <a:pt x="214" y="91"/>
                    <a:pt x="219" y="87"/>
                  </a:cubicBezTo>
                  <a:cubicBezTo>
                    <a:pt x="220" y="86"/>
                    <a:pt x="220" y="85"/>
                    <a:pt x="220" y="84"/>
                  </a:cubicBezTo>
                  <a:cubicBezTo>
                    <a:pt x="223" y="82"/>
                    <a:pt x="225" y="80"/>
                    <a:pt x="228" y="78"/>
                  </a:cubicBezTo>
                  <a:cubicBezTo>
                    <a:pt x="229" y="106"/>
                    <a:pt x="239" y="130"/>
                    <a:pt x="267" y="118"/>
                  </a:cubicBezTo>
                  <a:cubicBezTo>
                    <a:pt x="269" y="117"/>
                    <a:pt x="270" y="116"/>
                    <a:pt x="272" y="115"/>
                  </a:cubicBezTo>
                  <a:cubicBezTo>
                    <a:pt x="278" y="111"/>
                    <a:pt x="273" y="103"/>
                    <a:pt x="267" y="106"/>
                  </a:cubicBezTo>
                  <a:close/>
                  <a:moveTo>
                    <a:pt x="105" y="76"/>
                  </a:moveTo>
                  <a:cubicBezTo>
                    <a:pt x="107" y="74"/>
                    <a:pt x="112" y="75"/>
                    <a:pt x="114" y="76"/>
                  </a:cubicBezTo>
                  <a:cubicBezTo>
                    <a:pt x="121" y="78"/>
                    <a:pt x="125" y="83"/>
                    <a:pt x="126" y="89"/>
                  </a:cubicBezTo>
                  <a:cubicBezTo>
                    <a:pt x="121" y="88"/>
                    <a:pt x="117" y="87"/>
                    <a:pt x="113" y="85"/>
                  </a:cubicBezTo>
                  <a:cubicBezTo>
                    <a:pt x="111" y="84"/>
                    <a:pt x="105" y="77"/>
                    <a:pt x="105" y="76"/>
                  </a:cubicBezTo>
                  <a:close/>
                  <a:moveTo>
                    <a:pt x="126" y="103"/>
                  </a:moveTo>
                  <a:cubicBezTo>
                    <a:pt x="125" y="110"/>
                    <a:pt x="120" y="125"/>
                    <a:pt x="112" y="128"/>
                  </a:cubicBezTo>
                  <a:cubicBezTo>
                    <a:pt x="100" y="132"/>
                    <a:pt x="94" y="102"/>
                    <a:pt x="93" y="96"/>
                  </a:cubicBezTo>
                  <a:cubicBezTo>
                    <a:pt x="92" y="89"/>
                    <a:pt x="91" y="81"/>
                    <a:pt x="95" y="75"/>
                  </a:cubicBezTo>
                  <a:cubicBezTo>
                    <a:pt x="96" y="74"/>
                    <a:pt x="96" y="74"/>
                    <a:pt x="96" y="74"/>
                  </a:cubicBezTo>
                  <a:cubicBezTo>
                    <a:pt x="95" y="77"/>
                    <a:pt x="95" y="80"/>
                    <a:pt x="97" y="83"/>
                  </a:cubicBezTo>
                  <a:cubicBezTo>
                    <a:pt x="103" y="94"/>
                    <a:pt x="114" y="99"/>
                    <a:pt x="127" y="100"/>
                  </a:cubicBezTo>
                  <a:cubicBezTo>
                    <a:pt x="127" y="101"/>
                    <a:pt x="127" y="102"/>
                    <a:pt x="126" y="103"/>
                  </a:cubicBezTo>
                  <a:close/>
                  <a:moveTo>
                    <a:pt x="176" y="71"/>
                  </a:moveTo>
                  <a:cubicBezTo>
                    <a:pt x="181" y="73"/>
                    <a:pt x="187" y="78"/>
                    <a:pt x="189" y="81"/>
                  </a:cubicBezTo>
                  <a:cubicBezTo>
                    <a:pt x="190" y="83"/>
                    <a:pt x="191" y="85"/>
                    <a:pt x="191" y="86"/>
                  </a:cubicBezTo>
                  <a:cubicBezTo>
                    <a:pt x="189" y="86"/>
                    <a:pt x="187" y="86"/>
                    <a:pt x="186" y="86"/>
                  </a:cubicBezTo>
                  <a:cubicBezTo>
                    <a:pt x="180" y="86"/>
                    <a:pt x="175" y="84"/>
                    <a:pt x="172" y="80"/>
                  </a:cubicBezTo>
                  <a:cubicBezTo>
                    <a:pt x="171" y="79"/>
                    <a:pt x="170" y="77"/>
                    <a:pt x="170" y="75"/>
                  </a:cubicBezTo>
                  <a:cubicBezTo>
                    <a:pt x="172" y="74"/>
                    <a:pt x="174" y="72"/>
                    <a:pt x="176" y="71"/>
                  </a:cubicBezTo>
                  <a:close/>
                  <a:moveTo>
                    <a:pt x="186" y="113"/>
                  </a:moveTo>
                  <a:cubicBezTo>
                    <a:pt x="178" y="127"/>
                    <a:pt x="166" y="115"/>
                    <a:pt x="162" y="104"/>
                  </a:cubicBezTo>
                  <a:cubicBezTo>
                    <a:pt x="160" y="100"/>
                    <a:pt x="160" y="95"/>
                    <a:pt x="160" y="91"/>
                  </a:cubicBezTo>
                  <a:cubicBezTo>
                    <a:pt x="162" y="90"/>
                    <a:pt x="163" y="88"/>
                    <a:pt x="165" y="87"/>
                  </a:cubicBezTo>
                  <a:cubicBezTo>
                    <a:pt x="168" y="91"/>
                    <a:pt x="172" y="93"/>
                    <a:pt x="176" y="95"/>
                  </a:cubicBezTo>
                  <a:cubicBezTo>
                    <a:pt x="181" y="97"/>
                    <a:pt x="186" y="97"/>
                    <a:pt x="192" y="97"/>
                  </a:cubicBezTo>
                  <a:cubicBezTo>
                    <a:pt x="191" y="103"/>
                    <a:pt x="188" y="108"/>
                    <a:pt x="186" y="113"/>
                  </a:cubicBezTo>
                  <a:close/>
                  <a:moveTo>
                    <a:pt x="242" y="29"/>
                  </a:moveTo>
                  <a:cubicBezTo>
                    <a:pt x="243" y="24"/>
                    <a:pt x="244" y="17"/>
                    <a:pt x="247" y="13"/>
                  </a:cubicBezTo>
                  <a:cubicBezTo>
                    <a:pt x="248" y="13"/>
                    <a:pt x="248" y="14"/>
                    <a:pt x="248" y="14"/>
                  </a:cubicBezTo>
                  <a:cubicBezTo>
                    <a:pt x="250" y="19"/>
                    <a:pt x="248" y="25"/>
                    <a:pt x="247" y="29"/>
                  </a:cubicBezTo>
                  <a:cubicBezTo>
                    <a:pt x="245" y="36"/>
                    <a:pt x="242" y="43"/>
                    <a:pt x="238" y="49"/>
                  </a:cubicBezTo>
                  <a:cubicBezTo>
                    <a:pt x="239" y="42"/>
                    <a:pt x="240" y="35"/>
                    <a:pt x="242" y="29"/>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6948" name="Freeform 89">
              <a:extLst>
                <a:ext uri="{FF2B5EF4-FFF2-40B4-BE49-F238E27FC236}">
                  <a16:creationId xmlns="" xmlns:a16="http://schemas.microsoft.com/office/drawing/2014/main" id="{5B67DEAA-9932-4C6B-8DE2-B71A9D62BC53}"/>
                </a:ext>
              </a:extLst>
            </p:cNvPr>
            <p:cNvSpPr>
              <a:spLocks/>
            </p:cNvSpPr>
            <p:nvPr/>
          </p:nvSpPr>
          <p:spPr bwMode="auto">
            <a:xfrm>
              <a:off x="3920324" y="5314631"/>
              <a:ext cx="68477" cy="290506"/>
            </a:xfrm>
            <a:custGeom>
              <a:avLst/>
              <a:gdLst>
                <a:gd name="T0" fmla="*/ 2147483646 w 14"/>
                <a:gd name="T1" fmla="*/ 2147483646 h 59"/>
                <a:gd name="T2" fmla="*/ 2147483646 w 14"/>
                <a:gd name="T3" fmla="*/ 2147483646 h 59"/>
                <a:gd name="T4" fmla="*/ 2147483646 w 14"/>
                <a:gd name="T5" fmla="*/ 2147483646 h 59"/>
                <a:gd name="T6" fmla="*/ 2147483646 w 14"/>
                <a:gd name="T7" fmla="*/ 2147483646 h 59"/>
                <a:gd name="T8" fmla="*/ 2147483646 w 14"/>
                <a:gd name="T9" fmla="*/ 2147483646 h 59"/>
                <a:gd name="T10" fmla="*/ 2147483646 w 14"/>
                <a:gd name="T11" fmla="*/ 2147483646 h 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 h="59">
                  <a:moveTo>
                    <a:pt x="8" y="4"/>
                  </a:moveTo>
                  <a:cubicBezTo>
                    <a:pt x="4" y="20"/>
                    <a:pt x="0" y="40"/>
                    <a:pt x="3" y="56"/>
                  </a:cubicBezTo>
                  <a:cubicBezTo>
                    <a:pt x="4" y="59"/>
                    <a:pt x="9" y="59"/>
                    <a:pt x="10" y="56"/>
                  </a:cubicBezTo>
                  <a:cubicBezTo>
                    <a:pt x="12" y="48"/>
                    <a:pt x="12" y="40"/>
                    <a:pt x="12" y="32"/>
                  </a:cubicBezTo>
                  <a:cubicBezTo>
                    <a:pt x="13" y="23"/>
                    <a:pt x="14" y="14"/>
                    <a:pt x="14" y="5"/>
                  </a:cubicBezTo>
                  <a:cubicBezTo>
                    <a:pt x="14" y="1"/>
                    <a:pt x="9" y="0"/>
                    <a:pt x="8" y="4"/>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6949" name="Freeform 90">
              <a:extLst>
                <a:ext uri="{FF2B5EF4-FFF2-40B4-BE49-F238E27FC236}">
                  <a16:creationId xmlns="" xmlns:a16="http://schemas.microsoft.com/office/drawing/2014/main" id="{6D00C349-0FD3-43B7-965A-AC596C197E5B}"/>
                </a:ext>
              </a:extLst>
            </p:cNvPr>
            <p:cNvSpPr>
              <a:spLocks/>
            </p:cNvSpPr>
            <p:nvPr/>
          </p:nvSpPr>
          <p:spPr bwMode="auto">
            <a:xfrm>
              <a:off x="3909950" y="5756614"/>
              <a:ext cx="93378" cy="89227"/>
            </a:xfrm>
            <a:custGeom>
              <a:avLst/>
              <a:gdLst>
                <a:gd name="T0" fmla="*/ 2147483646 w 19"/>
                <a:gd name="T1" fmla="*/ 2147483646 h 18"/>
                <a:gd name="T2" fmla="*/ 2147483646 w 19"/>
                <a:gd name="T3" fmla="*/ 2147483646 h 18"/>
                <a:gd name="T4" fmla="*/ 2147483646 w 19"/>
                <a:gd name="T5" fmla="*/ 2147483646 h 18"/>
                <a:gd name="T6" fmla="*/ 2147483646 w 19"/>
                <a:gd name="T7" fmla="*/ 2147483646 h 18"/>
                <a:gd name="T8" fmla="*/ 2147483646 w 19"/>
                <a:gd name="T9" fmla="*/ 2147483646 h 18"/>
                <a:gd name="T10" fmla="*/ 2147483646 w 19"/>
                <a:gd name="T11" fmla="*/ 2147483646 h 18"/>
                <a:gd name="T12" fmla="*/ 2147483646 w 19"/>
                <a:gd name="T13" fmla="*/ 2147483646 h 18"/>
                <a:gd name="T14" fmla="*/ 2147483646 w 19"/>
                <a:gd name="T15" fmla="*/ 2147483646 h 18"/>
                <a:gd name="T16" fmla="*/ 2147483646 w 19"/>
                <a:gd name="T17" fmla="*/ 2147483646 h 18"/>
                <a:gd name="T18" fmla="*/ 2147483646 w 19"/>
                <a:gd name="T19" fmla="*/ 2147483646 h 18"/>
                <a:gd name="T20" fmla="*/ 2147483646 w 19"/>
                <a:gd name="T21" fmla="*/ 2147483646 h 18"/>
                <a:gd name="T22" fmla="*/ 2147483646 w 19"/>
                <a:gd name="T23" fmla="*/ 2147483646 h 18"/>
                <a:gd name="T24" fmla="*/ 2147483646 w 19"/>
                <a:gd name="T25" fmla="*/ 2147483646 h 18"/>
                <a:gd name="T26" fmla="*/ 2147483646 w 19"/>
                <a:gd name="T27" fmla="*/ 2147483646 h 18"/>
                <a:gd name="T28" fmla="*/ 2147483646 w 19"/>
                <a:gd name="T29" fmla="*/ 2147483646 h 18"/>
                <a:gd name="T30" fmla="*/ 2147483646 w 19"/>
                <a:gd name="T31" fmla="*/ 2147483646 h 1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9" h="18">
                  <a:moveTo>
                    <a:pt x="13" y="2"/>
                  </a:moveTo>
                  <a:cubicBezTo>
                    <a:pt x="12" y="2"/>
                    <a:pt x="12" y="2"/>
                    <a:pt x="12" y="2"/>
                  </a:cubicBezTo>
                  <a:cubicBezTo>
                    <a:pt x="10" y="1"/>
                    <a:pt x="7" y="0"/>
                    <a:pt x="4" y="3"/>
                  </a:cubicBezTo>
                  <a:cubicBezTo>
                    <a:pt x="3" y="4"/>
                    <a:pt x="2" y="5"/>
                    <a:pt x="2" y="6"/>
                  </a:cubicBezTo>
                  <a:cubicBezTo>
                    <a:pt x="1" y="7"/>
                    <a:pt x="1" y="7"/>
                    <a:pt x="1" y="7"/>
                  </a:cubicBezTo>
                  <a:cubicBezTo>
                    <a:pt x="1" y="8"/>
                    <a:pt x="1" y="8"/>
                    <a:pt x="1" y="7"/>
                  </a:cubicBezTo>
                  <a:cubicBezTo>
                    <a:pt x="1" y="8"/>
                    <a:pt x="1" y="9"/>
                    <a:pt x="1" y="9"/>
                  </a:cubicBezTo>
                  <a:cubicBezTo>
                    <a:pt x="1" y="9"/>
                    <a:pt x="1" y="9"/>
                    <a:pt x="1" y="9"/>
                  </a:cubicBezTo>
                  <a:cubicBezTo>
                    <a:pt x="0" y="11"/>
                    <a:pt x="0" y="13"/>
                    <a:pt x="1" y="14"/>
                  </a:cubicBezTo>
                  <a:cubicBezTo>
                    <a:pt x="2" y="14"/>
                    <a:pt x="2" y="14"/>
                    <a:pt x="2" y="14"/>
                  </a:cubicBezTo>
                  <a:cubicBezTo>
                    <a:pt x="2" y="15"/>
                    <a:pt x="2" y="16"/>
                    <a:pt x="2" y="16"/>
                  </a:cubicBezTo>
                  <a:cubicBezTo>
                    <a:pt x="3" y="17"/>
                    <a:pt x="4" y="18"/>
                    <a:pt x="6" y="18"/>
                  </a:cubicBezTo>
                  <a:cubicBezTo>
                    <a:pt x="7" y="18"/>
                    <a:pt x="8" y="18"/>
                    <a:pt x="8" y="18"/>
                  </a:cubicBezTo>
                  <a:cubicBezTo>
                    <a:pt x="11" y="18"/>
                    <a:pt x="12" y="17"/>
                    <a:pt x="13" y="15"/>
                  </a:cubicBezTo>
                  <a:cubicBezTo>
                    <a:pt x="14" y="13"/>
                    <a:pt x="15" y="11"/>
                    <a:pt x="17" y="10"/>
                  </a:cubicBezTo>
                  <a:cubicBezTo>
                    <a:pt x="19" y="7"/>
                    <a:pt x="16" y="3"/>
                    <a:pt x="13" y="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6950" name="Freeform 92">
              <a:extLst>
                <a:ext uri="{FF2B5EF4-FFF2-40B4-BE49-F238E27FC236}">
                  <a16:creationId xmlns="" xmlns:a16="http://schemas.microsoft.com/office/drawing/2014/main" id="{0D81C3DB-3D6C-4135-9601-59FA482756BE}"/>
                </a:ext>
              </a:extLst>
            </p:cNvPr>
            <p:cNvSpPr>
              <a:spLocks/>
            </p:cNvSpPr>
            <p:nvPr/>
          </p:nvSpPr>
          <p:spPr bwMode="auto">
            <a:xfrm>
              <a:off x="2353668" y="5289730"/>
              <a:ext cx="139028" cy="168079"/>
            </a:xfrm>
            <a:custGeom>
              <a:avLst/>
              <a:gdLst>
                <a:gd name="T0" fmla="*/ 2147483646 w 28"/>
                <a:gd name="T1" fmla="*/ 2147483646 h 34"/>
                <a:gd name="T2" fmla="*/ 2147483646 w 28"/>
                <a:gd name="T3" fmla="*/ 2147483646 h 34"/>
                <a:gd name="T4" fmla="*/ 2147483646 w 28"/>
                <a:gd name="T5" fmla="*/ 2147483646 h 34"/>
                <a:gd name="T6" fmla="*/ 2147483646 w 28"/>
                <a:gd name="T7" fmla="*/ 2147483646 h 34"/>
                <a:gd name="T8" fmla="*/ 2147483646 w 28"/>
                <a:gd name="T9" fmla="*/ 2147483646 h 34"/>
                <a:gd name="T10" fmla="*/ 2147483646 w 28"/>
                <a:gd name="T11" fmla="*/ 2147483646 h 34"/>
                <a:gd name="T12" fmla="*/ 2147483646 w 28"/>
                <a:gd name="T13" fmla="*/ 2147483646 h 34"/>
                <a:gd name="T14" fmla="*/ 2147483646 w 28"/>
                <a:gd name="T15" fmla="*/ 2147483646 h 34"/>
                <a:gd name="T16" fmla="*/ 2147483646 w 28"/>
                <a:gd name="T17" fmla="*/ 2147483646 h 34"/>
                <a:gd name="T18" fmla="*/ 2147483646 w 28"/>
                <a:gd name="T19" fmla="*/ 2147483646 h 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8" h="34">
                  <a:moveTo>
                    <a:pt x="26" y="28"/>
                  </a:moveTo>
                  <a:cubicBezTo>
                    <a:pt x="25" y="27"/>
                    <a:pt x="24" y="26"/>
                    <a:pt x="23" y="25"/>
                  </a:cubicBezTo>
                  <a:cubicBezTo>
                    <a:pt x="25" y="23"/>
                    <a:pt x="25" y="20"/>
                    <a:pt x="23" y="18"/>
                  </a:cubicBezTo>
                  <a:cubicBezTo>
                    <a:pt x="20" y="15"/>
                    <a:pt x="17" y="12"/>
                    <a:pt x="16" y="8"/>
                  </a:cubicBezTo>
                  <a:cubicBezTo>
                    <a:pt x="15" y="6"/>
                    <a:pt x="14" y="5"/>
                    <a:pt x="12" y="5"/>
                  </a:cubicBezTo>
                  <a:cubicBezTo>
                    <a:pt x="8" y="0"/>
                    <a:pt x="0" y="6"/>
                    <a:pt x="3" y="12"/>
                  </a:cubicBezTo>
                  <a:cubicBezTo>
                    <a:pt x="5" y="17"/>
                    <a:pt x="8" y="21"/>
                    <a:pt x="11" y="26"/>
                  </a:cubicBezTo>
                  <a:cubicBezTo>
                    <a:pt x="13" y="27"/>
                    <a:pt x="15" y="29"/>
                    <a:pt x="17" y="30"/>
                  </a:cubicBezTo>
                  <a:cubicBezTo>
                    <a:pt x="19" y="30"/>
                    <a:pt x="20" y="31"/>
                    <a:pt x="22" y="32"/>
                  </a:cubicBezTo>
                  <a:cubicBezTo>
                    <a:pt x="25" y="34"/>
                    <a:pt x="28" y="31"/>
                    <a:pt x="26" y="2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6951" name="Freeform 93">
              <a:extLst>
                <a:ext uri="{FF2B5EF4-FFF2-40B4-BE49-F238E27FC236}">
                  <a16:creationId xmlns="" xmlns:a16="http://schemas.microsoft.com/office/drawing/2014/main" id="{AA659B90-A297-4ED0-A982-220A421E0D34}"/>
                </a:ext>
              </a:extLst>
            </p:cNvPr>
            <p:cNvSpPr>
              <a:spLocks/>
            </p:cNvSpPr>
            <p:nvPr/>
          </p:nvSpPr>
          <p:spPr bwMode="auto">
            <a:xfrm>
              <a:off x="2206339" y="5372732"/>
              <a:ext cx="168079" cy="124503"/>
            </a:xfrm>
            <a:custGeom>
              <a:avLst/>
              <a:gdLst>
                <a:gd name="T0" fmla="*/ 2147483646 w 34"/>
                <a:gd name="T1" fmla="*/ 2147483646 h 25"/>
                <a:gd name="T2" fmla="*/ 2147483646 w 34"/>
                <a:gd name="T3" fmla="*/ 2147483646 h 25"/>
                <a:gd name="T4" fmla="*/ 2147483646 w 34"/>
                <a:gd name="T5" fmla="*/ 2147483646 h 25"/>
                <a:gd name="T6" fmla="*/ 2147483646 w 34"/>
                <a:gd name="T7" fmla="*/ 2147483646 h 25"/>
                <a:gd name="T8" fmla="*/ 2147483646 w 34"/>
                <a:gd name="T9" fmla="*/ 2147483646 h 25"/>
                <a:gd name="T10" fmla="*/ 2147483646 w 34"/>
                <a:gd name="T11" fmla="*/ 2147483646 h 25"/>
                <a:gd name="T12" fmla="*/ 2147483646 w 34"/>
                <a:gd name="T13" fmla="*/ 2147483646 h 25"/>
                <a:gd name="T14" fmla="*/ 2147483646 w 34"/>
                <a:gd name="T15" fmla="*/ 2147483646 h 25"/>
                <a:gd name="T16" fmla="*/ 2147483646 w 34"/>
                <a:gd name="T17" fmla="*/ 2147483646 h 25"/>
                <a:gd name="T18" fmla="*/ 2147483646 w 34"/>
                <a:gd name="T19" fmla="*/ 2147483646 h 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4" h="25">
                  <a:moveTo>
                    <a:pt x="30" y="14"/>
                  </a:moveTo>
                  <a:cubicBezTo>
                    <a:pt x="24" y="11"/>
                    <a:pt x="19" y="8"/>
                    <a:pt x="13" y="6"/>
                  </a:cubicBezTo>
                  <a:cubicBezTo>
                    <a:pt x="11" y="4"/>
                    <a:pt x="9" y="3"/>
                    <a:pt x="8" y="2"/>
                  </a:cubicBezTo>
                  <a:cubicBezTo>
                    <a:pt x="4" y="0"/>
                    <a:pt x="0" y="5"/>
                    <a:pt x="3" y="8"/>
                  </a:cubicBezTo>
                  <a:cubicBezTo>
                    <a:pt x="4" y="8"/>
                    <a:pt x="5" y="9"/>
                    <a:pt x="6" y="10"/>
                  </a:cubicBezTo>
                  <a:cubicBezTo>
                    <a:pt x="6" y="12"/>
                    <a:pt x="6" y="14"/>
                    <a:pt x="8" y="15"/>
                  </a:cubicBezTo>
                  <a:cubicBezTo>
                    <a:pt x="13" y="18"/>
                    <a:pt x="19" y="20"/>
                    <a:pt x="25" y="23"/>
                  </a:cubicBezTo>
                  <a:cubicBezTo>
                    <a:pt x="25" y="23"/>
                    <a:pt x="25" y="23"/>
                    <a:pt x="25" y="23"/>
                  </a:cubicBezTo>
                  <a:cubicBezTo>
                    <a:pt x="25" y="23"/>
                    <a:pt x="25" y="23"/>
                    <a:pt x="26" y="23"/>
                  </a:cubicBezTo>
                  <a:cubicBezTo>
                    <a:pt x="31" y="25"/>
                    <a:pt x="34" y="17"/>
                    <a:pt x="30" y="14"/>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6952" name="Freeform 94">
              <a:extLst>
                <a:ext uri="{FF2B5EF4-FFF2-40B4-BE49-F238E27FC236}">
                  <a16:creationId xmlns="" xmlns:a16="http://schemas.microsoft.com/office/drawing/2014/main" id="{8D337053-0C37-453F-BB45-505449AB96BE}"/>
                </a:ext>
              </a:extLst>
            </p:cNvPr>
            <p:cNvSpPr>
              <a:spLocks/>
            </p:cNvSpPr>
            <p:nvPr/>
          </p:nvSpPr>
          <p:spPr bwMode="auto">
            <a:xfrm>
              <a:off x="2206339" y="5544960"/>
              <a:ext cx="157703" cy="89227"/>
            </a:xfrm>
            <a:custGeom>
              <a:avLst/>
              <a:gdLst>
                <a:gd name="T0" fmla="*/ 2147483646 w 32"/>
                <a:gd name="T1" fmla="*/ 2147483646 h 18"/>
                <a:gd name="T2" fmla="*/ 2147483646 w 32"/>
                <a:gd name="T3" fmla="*/ 2147483646 h 18"/>
                <a:gd name="T4" fmla="*/ 2147483646 w 32"/>
                <a:gd name="T5" fmla="*/ 2147483646 h 18"/>
                <a:gd name="T6" fmla="*/ 2147483646 w 32"/>
                <a:gd name="T7" fmla="*/ 0 h 18"/>
                <a:gd name="T8" fmla="*/ 2147483646 w 32"/>
                <a:gd name="T9" fmla="*/ 2147483646 h 18"/>
                <a:gd name="T10" fmla="*/ 2147483646 w 32"/>
                <a:gd name="T11" fmla="*/ 2147483646 h 18"/>
                <a:gd name="T12" fmla="*/ 2147483646 w 32"/>
                <a:gd name="T13" fmla="*/ 2147483646 h 18"/>
                <a:gd name="T14" fmla="*/ 2147483646 w 32"/>
                <a:gd name="T15" fmla="*/ 2147483646 h 18"/>
                <a:gd name="T16" fmla="*/ 2147483646 w 32"/>
                <a:gd name="T17" fmla="*/ 2147483646 h 18"/>
                <a:gd name="T18" fmla="*/ 2147483646 w 32"/>
                <a:gd name="T19" fmla="*/ 2147483646 h 18"/>
                <a:gd name="T20" fmla="*/ 2147483646 w 32"/>
                <a:gd name="T21" fmla="*/ 2147483646 h 18"/>
                <a:gd name="T22" fmla="*/ 2147483646 w 32"/>
                <a:gd name="T23" fmla="*/ 2147483646 h 18"/>
                <a:gd name="T24" fmla="*/ 2147483646 w 32"/>
                <a:gd name="T25" fmla="*/ 2147483646 h 18"/>
                <a:gd name="T26" fmla="*/ 2147483646 w 32"/>
                <a:gd name="T27" fmla="*/ 2147483646 h 18"/>
                <a:gd name="T28" fmla="*/ 2147483646 w 32"/>
                <a:gd name="T29" fmla="*/ 2147483646 h 1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2" h="18">
                  <a:moveTo>
                    <a:pt x="26" y="8"/>
                  </a:moveTo>
                  <a:cubicBezTo>
                    <a:pt x="24" y="7"/>
                    <a:pt x="23" y="7"/>
                    <a:pt x="21" y="7"/>
                  </a:cubicBezTo>
                  <a:cubicBezTo>
                    <a:pt x="19" y="6"/>
                    <a:pt x="17" y="5"/>
                    <a:pt x="15" y="4"/>
                  </a:cubicBezTo>
                  <a:cubicBezTo>
                    <a:pt x="12" y="2"/>
                    <a:pt x="10" y="0"/>
                    <a:pt x="6" y="0"/>
                  </a:cubicBezTo>
                  <a:cubicBezTo>
                    <a:pt x="1" y="0"/>
                    <a:pt x="0" y="5"/>
                    <a:pt x="2" y="8"/>
                  </a:cubicBezTo>
                  <a:cubicBezTo>
                    <a:pt x="3" y="9"/>
                    <a:pt x="3" y="9"/>
                    <a:pt x="3" y="9"/>
                  </a:cubicBezTo>
                  <a:cubicBezTo>
                    <a:pt x="3" y="10"/>
                    <a:pt x="3" y="10"/>
                    <a:pt x="3" y="10"/>
                  </a:cubicBezTo>
                  <a:cubicBezTo>
                    <a:pt x="3" y="10"/>
                    <a:pt x="2" y="11"/>
                    <a:pt x="2" y="11"/>
                  </a:cubicBezTo>
                  <a:cubicBezTo>
                    <a:pt x="2" y="11"/>
                    <a:pt x="2" y="11"/>
                    <a:pt x="2" y="11"/>
                  </a:cubicBezTo>
                  <a:cubicBezTo>
                    <a:pt x="2" y="12"/>
                    <a:pt x="2" y="14"/>
                    <a:pt x="3" y="15"/>
                  </a:cubicBezTo>
                  <a:cubicBezTo>
                    <a:pt x="3" y="15"/>
                    <a:pt x="4" y="15"/>
                    <a:pt x="4" y="16"/>
                  </a:cubicBezTo>
                  <a:cubicBezTo>
                    <a:pt x="7" y="17"/>
                    <a:pt x="10" y="16"/>
                    <a:pt x="12" y="17"/>
                  </a:cubicBezTo>
                  <a:cubicBezTo>
                    <a:pt x="14" y="17"/>
                    <a:pt x="15" y="17"/>
                    <a:pt x="16" y="17"/>
                  </a:cubicBezTo>
                  <a:cubicBezTo>
                    <a:pt x="19" y="18"/>
                    <a:pt x="22" y="18"/>
                    <a:pt x="24" y="18"/>
                  </a:cubicBezTo>
                  <a:cubicBezTo>
                    <a:pt x="31" y="18"/>
                    <a:pt x="32" y="9"/>
                    <a:pt x="26" y="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sp>
        <p:nvSpPr>
          <p:cNvPr id="36" name="Freeform 95">
            <a:extLst>
              <a:ext uri="{FF2B5EF4-FFF2-40B4-BE49-F238E27FC236}">
                <a16:creationId xmlns="" xmlns:a16="http://schemas.microsoft.com/office/drawing/2014/main" id="{FFADD803-8195-43AA-8388-BB3F2A5B8A81}"/>
              </a:ext>
            </a:extLst>
          </p:cNvPr>
          <p:cNvSpPr>
            <a:spLocks noEditPoints="1"/>
          </p:cNvSpPr>
          <p:nvPr/>
        </p:nvSpPr>
        <p:spPr bwMode="auto">
          <a:xfrm>
            <a:off x="8302626" y="257176"/>
            <a:ext cx="976313" cy="1203325"/>
          </a:xfrm>
          <a:custGeom>
            <a:avLst/>
            <a:gdLst>
              <a:gd name="T0" fmla="*/ 2147483646 w 376"/>
              <a:gd name="T1" fmla="*/ 2147483646 h 347"/>
              <a:gd name="T2" fmla="*/ 2147483646 w 376"/>
              <a:gd name="T3" fmla="*/ 2147483646 h 347"/>
              <a:gd name="T4" fmla="*/ 2147483646 w 376"/>
              <a:gd name="T5" fmla="*/ 2147483646 h 347"/>
              <a:gd name="T6" fmla="*/ 2147483646 w 376"/>
              <a:gd name="T7" fmla="*/ 2147483646 h 347"/>
              <a:gd name="T8" fmla="*/ 2147483646 w 376"/>
              <a:gd name="T9" fmla="*/ 2147483646 h 347"/>
              <a:gd name="T10" fmla="*/ 2147483646 w 376"/>
              <a:gd name="T11" fmla="*/ 2147483646 h 347"/>
              <a:gd name="T12" fmla="*/ 2147483646 w 376"/>
              <a:gd name="T13" fmla="*/ 2147483646 h 347"/>
              <a:gd name="T14" fmla="*/ 2147483646 w 376"/>
              <a:gd name="T15" fmla="*/ 2147483646 h 347"/>
              <a:gd name="T16" fmla="*/ 2147483646 w 376"/>
              <a:gd name="T17" fmla="*/ 2147483646 h 347"/>
              <a:gd name="T18" fmla="*/ 0 w 376"/>
              <a:gd name="T19" fmla="*/ 2147483646 h 347"/>
              <a:gd name="T20" fmla="*/ 2147483646 w 376"/>
              <a:gd name="T21" fmla="*/ 2147483646 h 347"/>
              <a:gd name="T22" fmla="*/ 2147483646 w 376"/>
              <a:gd name="T23" fmla="*/ 2147483646 h 347"/>
              <a:gd name="T24" fmla="*/ 2147483646 w 376"/>
              <a:gd name="T25" fmla="*/ 2147483646 h 347"/>
              <a:gd name="T26" fmla="*/ 2147483646 w 376"/>
              <a:gd name="T27" fmla="*/ 2147483646 h 347"/>
              <a:gd name="T28" fmla="*/ 2147483646 w 376"/>
              <a:gd name="T29" fmla="*/ 2147483646 h 347"/>
              <a:gd name="T30" fmla="*/ 2147483646 w 376"/>
              <a:gd name="T31" fmla="*/ 2147483646 h 347"/>
              <a:gd name="T32" fmla="*/ 2147483646 w 376"/>
              <a:gd name="T33" fmla="*/ 2147483646 h 347"/>
              <a:gd name="T34" fmla="*/ 2147483646 w 376"/>
              <a:gd name="T35" fmla="*/ 2147483646 h 347"/>
              <a:gd name="T36" fmla="*/ 2147483646 w 376"/>
              <a:gd name="T37" fmla="*/ 2147483646 h 347"/>
              <a:gd name="T38" fmla="*/ 2147483646 w 376"/>
              <a:gd name="T39" fmla="*/ 2147483646 h 347"/>
              <a:gd name="T40" fmla="*/ 2147483646 w 376"/>
              <a:gd name="T41" fmla="*/ 2147483646 h 347"/>
              <a:gd name="T42" fmla="*/ 2147483646 w 376"/>
              <a:gd name="T43" fmla="*/ 2147483646 h 347"/>
              <a:gd name="T44" fmla="*/ 2147483646 w 376"/>
              <a:gd name="T45" fmla="*/ 2147483646 h 347"/>
              <a:gd name="T46" fmla="*/ 2147483646 w 376"/>
              <a:gd name="T47" fmla="*/ 2147483646 h 347"/>
              <a:gd name="T48" fmla="*/ 2147483646 w 376"/>
              <a:gd name="T49" fmla="*/ 2147483646 h 347"/>
              <a:gd name="T50" fmla="*/ 2147483646 w 376"/>
              <a:gd name="T51" fmla="*/ 2147483646 h 347"/>
              <a:gd name="T52" fmla="*/ 2147483646 w 376"/>
              <a:gd name="T53" fmla="*/ 2147483646 h 347"/>
              <a:gd name="T54" fmla="*/ 2147483646 w 376"/>
              <a:gd name="T55" fmla="*/ 2147483646 h 347"/>
              <a:gd name="T56" fmla="*/ 2147483646 w 376"/>
              <a:gd name="T57" fmla="*/ 2147483646 h 347"/>
              <a:gd name="T58" fmla="*/ 2147483646 w 376"/>
              <a:gd name="T59" fmla="*/ 2147483646 h 347"/>
              <a:gd name="T60" fmla="*/ 2147483646 w 376"/>
              <a:gd name="T61" fmla="*/ 2147483646 h 347"/>
              <a:gd name="T62" fmla="*/ 2147483646 w 376"/>
              <a:gd name="T63" fmla="*/ 2147483646 h 347"/>
              <a:gd name="T64" fmla="*/ 2147483646 w 376"/>
              <a:gd name="T65" fmla="*/ 2147483646 h 347"/>
              <a:gd name="T66" fmla="*/ 2147483646 w 376"/>
              <a:gd name="T67" fmla="*/ 2147483646 h 347"/>
              <a:gd name="T68" fmla="*/ 2147483646 w 376"/>
              <a:gd name="T69" fmla="*/ 2147483646 h 347"/>
              <a:gd name="T70" fmla="*/ 2147483646 w 376"/>
              <a:gd name="T71" fmla="*/ 2147483646 h 347"/>
              <a:gd name="T72" fmla="*/ 2147483646 w 376"/>
              <a:gd name="T73" fmla="*/ 2147483646 h 347"/>
              <a:gd name="T74" fmla="*/ 2147483646 w 376"/>
              <a:gd name="T75" fmla="*/ 2147483646 h 347"/>
              <a:gd name="T76" fmla="*/ 2147483646 w 376"/>
              <a:gd name="T77" fmla="*/ 2147483646 h 347"/>
              <a:gd name="T78" fmla="*/ 2147483646 w 376"/>
              <a:gd name="T79" fmla="*/ 2147483646 h 347"/>
              <a:gd name="T80" fmla="*/ 2147483646 w 376"/>
              <a:gd name="T81" fmla="*/ 2147483646 h 347"/>
              <a:gd name="T82" fmla="*/ 2147483646 w 376"/>
              <a:gd name="T83" fmla="*/ 2147483646 h 347"/>
              <a:gd name="T84" fmla="*/ 2147483646 w 376"/>
              <a:gd name="T85" fmla="*/ 2147483646 h 347"/>
              <a:gd name="T86" fmla="*/ 2147483646 w 376"/>
              <a:gd name="T87" fmla="*/ 2147483646 h 347"/>
              <a:gd name="T88" fmla="*/ 2147483646 w 376"/>
              <a:gd name="T89" fmla="*/ 2147483646 h 347"/>
              <a:gd name="T90" fmla="*/ 2147483646 w 376"/>
              <a:gd name="T91" fmla="*/ 2147483646 h 347"/>
              <a:gd name="T92" fmla="*/ 2147483646 w 376"/>
              <a:gd name="T93" fmla="*/ 2147483646 h 347"/>
              <a:gd name="T94" fmla="*/ 2147483646 w 376"/>
              <a:gd name="T95" fmla="*/ 2147483646 h 347"/>
              <a:gd name="T96" fmla="*/ 2147483646 w 376"/>
              <a:gd name="T97" fmla="*/ 2147483646 h 347"/>
              <a:gd name="T98" fmla="*/ 2147483646 w 376"/>
              <a:gd name="T99" fmla="*/ 2147483646 h 347"/>
              <a:gd name="T100" fmla="*/ 2147483646 w 376"/>
              <a:gd name="T101" fmla="*/ 2147483646 h 347"/>
              <a:gd name="T102" fmla="*/ 2147483646 w 376"/>
              <a:gd name="T103" fmla="*/ 2147483646 h 347"/>
              <a:gd name="T104" fmla="*/ 2147483646 w 376"/>
              <a:gd name="T105" fmla="*/ 2147483646 h 347"/>
              <a:gd name="T106" fmla="*/ 2147483646 w 376"/>
              <a:gd name="T107" fmla="*/ 2147483646 h 347"/>
              <a:gd name="T108" fmla="*/ 2147483646 w 376"/>
              <a:gd name="T109" fmla="*/ 2147483646 h 347"/>
              <a:gd name="T110" fmla="*/ 2147483646 w 376"/>
              <a:gd name="T111" fmla="*/ 2147483646 h 347"/>
              <a:gd name="T112" fmla="*/ 2147483646 w 376"/>
              <a:gd name="T113" fmla="*/ 2147483646 h 347"/>
              <a:gd name="T114" fmla="*/ 2147483646 w 376"/>
              <a:gd name="T115" fmla="*/ 2147483646 h 347"/>
              <a:gd name="T116" fmla="*/ 2147483646 w 376"/>
              <a:gd name="T117" fmla="*/ 2147483646 h 347"/>
              <a:gd name="T118" fmla="*/ 2147483646 w 376"/>
              <a:gd name="T119" fmla="*/ 2147483646 h 347"/>
              <a:gd name="T120" fmla="*/ 2147483646 w 376"/>
              <a:gd name="T121" fmla="*/ 2147483646 h 34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76" h="347">
                <a:moveTo>
                  <a:pt x="352" y="215"/>
                </a:moveTo>
                <a:cubicBezTo>
                  <a:pt x="330" y="196"/>
                  <a:pt x="308" y="204"/>
                  <a:pt x="287" y="219"/>
                </a:cubicBezTo>
                <a:cubicBezTo>
                  <a:pt x="287" y="214"/>
                  <a:pt x="286" y="210"/>
                  <a:pt x="285" y="205"/>
                </a:cubicBezTo>
                <a:cubicBezTo>
                  <a:pt x="280" y="189"/>
                  <a:pt x="272" y="169"/>
                  <a:pt x="256" y="160"/>
                </a:cubicBezTo>
                <a:cubicBezTo>
                  <a:pt x="242" y="152"/>
                  <a:pt x="226" y="155"/>
                  <a:pt x="210" y="159"/>
                </a:cubicBezTo>
                <a:cubicBezTo>
                  <a:pt x="207" y="160"/>
                  <a:pt x="204" y="161"/>
                  <a:pt x="200" y="162"/>
                </a:cubicBezTo>
                <a:cubicBezTo>
                  <a:pt x="202" y="123"/>
                  <a:pt x="197" y="83"/>
                  <a:pt x="151" y="84"/>
                </a:cubicBezTo>
                <a:cubicBezTo>
                  <a:pt x="135" y="84"/>
                  <a:pt x="119" y="89"/>
                  <a:pt x="104" y="93"/>
                </a:cubicBezTo>
                <a:cubicBezTo>
                  <a:pt x="104" y="81"/>
                  <a:pt x="105" y="69"/>
                  <a:pt x="104" y="57"/>
                </a:cubicBezTo>
                <a:cubicBezTo>
                  <a:pt x="102" y="40"/>
                  <a:pt x="93" y="25"/>
                  <a:pt x="81" y="13"/>
                </a:cubicBezTo>
                <a:cubicBezTo>
                  <a:pt x="82" y="12"/>
                  <a:pt x="82" y="11"/>
                  <a:pt x="83" y="10"/>
                </a:cubicBezTo>
                <a:cubicBezTo>
                  <a:pt x="84" y="8"/>
                  <a:pt x="81" y="6"/>
                  <a:pt x="79" y="8"/>
                </a:cubicBezTo>
                <a:cubicBezTo>
                  <a:pt x="79" y="8"/>
                  <a:pt x="78" y="9"/>
                  <a:pt x="77" y="10"/>
                </a:cubicBezTo>
                <a:cubicBezTo>
                  <a:pt x="74" y="7"/>
                  <a:pt x="70" y="4"/>
                  <a:pt x="66" y="1"/>
                </a:cubicBezTo>
                <a:cubicBezTo>
                  <a:pt x="64" y="0"/>
                  <a:pt x="62" y="2"/>
                  <a:pt x="63" y="4"/>
                </a:cubicBezTo>
                <a:cubicBezTo>
                  <a:pt x="66" y="8"/>
                  <a:pt x="70" y="11"/>
                  <a:pt x="73" y="15"/>
                </a:cubicBezTo>
                <a:cubicBezTo>
                  <a:pt x="55" y="35"/>
                  <a:pt x="44" y="57"/>
                  <a:pt x="18" y="70"/>
                </a:cubicBezTo>
                <a:cubicBezTo>
                  <a:pt x="18" y="70"/>
                  <a:pt x="17" y="70"/>
                  <a:pt x="17" y="71"/>
                </a:cubicBezTo>
                <a:cubicBezTo>
                  <a:pt x="14" y="65"/>
                  <a:pt x="10" y="60"/>
                  <a:pt x="7" y="54"/>
                </a:cubicBezTo>
                <a:cubicBezTo>
                  <a:pt x="6" y="50"/>
                  <a:pt x="0" y="51"/>
                  <a:pt x="0" y="55"/>
                </a:cubicBezTo>
                <a:cubicBezTo>
                  <a:pt x="11" y="103"/>
                  <a:pt x="49" y="116"/>
                  <a:pt x="91" y="110"/>
                </a:cubicBezTo>
                <a:cubicBezTo>
                  <a:pt x="90" y="123"/>
                  <a:pt x="90" y="135"/>
                  <a:pt x="94" y="148"/>
                </a:cubicBezTo>
                <a:cubicBezTo>
                  <a:pt x="104" y="188"/>
                  <a:pt x="150" y="187"/>
                  <a:pt x="183" y="179"/>
                </a:cubicBezTo>
                <a:cubicBezTo>
                  <a:pt x="184" y="179"/>
                  <a:pt x="184" y="179"/>
                  <a:pt x="184" y="179"/>
                </a:cubicBezTo>
                <a:cubicBezTo>
                  <a:pt x="183" y="213"/>
                  <a:pt x="190" y="261"/>
                  <a:pt x="232" y="261"/>
                </a:cubicBezTo>
                <a:cubicBezTo>
                  <a:pt x="247" y="261"/>
                  <a:pt x="262" y="254"/>
                  <a:pt x="275" y="246"/>
                </a:cubicBezTo>
                <a:cubicBezTo>
                  <a:pt x="274" y="258"/>
                  <a:pt x="272" y="270"/>
                  <a:pt x="272" y="282"/>
                </a:cubicBezTo>
                <a:cubicBezTo>
                  <a:pt x="270" y="304"/>
                  <a:pt x="277" y="324"/>
                  <a:pt x="290" y="342"/>
                </a:cubicBezTo>
                <a:cubicBezTo>
                  <a:pt x="294" y="347"/>
                  <a:pt x="302" y="342"/>
                  <a:pt x="299" y="337"/>
                </a:cubicBezTo>
                <a:cubicBezTo>
                  <a:pt x="292" y="323"/>
                  <a:pt x="288" y="310"/>
                  <a:pt x="286" y="296"/>
                </a:cubicBezTo>
                <a:cubicBezTo>
                  <a:pt x="298" y="289"/>
                  <a:pt x="307" y="279"/>
                  <a:pt x="315" y="268"/>
                </a:cubicBezTo>
                <a:cubicBezTo>
                  <a:pt x="325" y="256"/>
                  <a:pt x="335" y="242"/>
                  <a:pt x="342" y="228"/>
                </a:cubicBezTo>
                <a:cubicBezTo>
                  <a:pt x="355" y="240"/>
                  <a:pt x="363" y="265"/>
                  <a:pt x="367" y="283"/>
                </a:cubicBezTo>
                <a:cubicBezTo>
                  <a:pt x="368" y="288"/>
                  <a:pt x="376" y="288"/>
                  <a:pt x="376" y="283"/>
                </a:cubicBezTo>
                <a:cubicBezTo>
                  <a:pt x="376" y="259"/>
                  <a:pt x="371" y="231"/>
                  <a:pt x="352" y="215"/>
                </a:cubicBezTo>
                <a:close/>
                <a:moveTo>
                  <a:pt x="299" y="229"/>
                </a:moveTo>
                <a:cubicBezTo>
                  <a:pt x="305" y="225"/>
                  <a:pt x="310" y="222"/>
                  <a:pt x="315" y="221"/>
                </a:cubicBezTo>
                <a:cubicBezTo>
                  <a:pt x="313" y="225"/>
                  <a:pt x="311" y="228"/>
                  <a:pt x="308" y="232"/>
                </a:cubicBezTo>
                <a:cubicBezTo>
                  <a:pt x="302" y="241"/>
                  <a:pt x="295" y="250"/>
                  <a:pt x="287" y="258"/>
                </a:cubicBezTo>
                <a:cubicBezTo>
                  <a:pt x="287" y="251"/>
                  <a:pt x="288" y="244"/>
                  <a:pt x="288" y="238"/>
                </a:cubicBezTo>
                <a:cubicBezTo>
                  <a:pt x="292" y="235"/>
                  <a:pt x="296" y="232"/>
                  <a:pt x="299" y="229"/>
                </a:cubicBezTo>
                <a:close/>
                <a:moveTo>
                  <a:pt x="228" y="168"/>
                </a:moveTo>
                <a:cubicBezTo>
                  <a:pt x="219" y="174"/>
                  <a:pt x="213" y="184"/>
                  <a:pt x="206" y="192"/>
                </a:cubicBezTo>
                <a:cubicBezTo>
                  <a:pt x="203" y="195"/>
                  <a:pt x="201" y="199"/>
                  <a:pt x="199" y="203"/>
                </a:cubicBezTo>
                <a:cubicBezTo>
                  <a:pt x="198" y="193"/>
                  <a:pt x="198" y="184"/>
                  <a:pt x="199" y="175"/>
                </a:cubicBezTo>
                <a:cubicBezTo>
                  <a:pt x="209" y="172"/>
                  <a:pt x="218" y="169"/>
                  <a:pt x="228" y="168"/>
                </a:cubicBezTo>
                <a:close/>
                <a:moveTo>
                  <a:pt x="132" y="100"/>
                </a:moveTo>
                <a:cubicBezTo>
                  <a:pt x="128" y="105"/>
                  <a:pt x="124" y="111"/>
                  <a:pt x="120" y="117"/>
                </a:cubicBezTo>
                <a:cubicBezTo>
                  <a:pt x="115" y="123"/>
                  <a:pt x="109" y="130"/>
                  <a:pt x="104" y="136"/>
                </a:cubicBezTo>
                <a:cubicBezTo>
                  <a:pt x="103" y="135"/>
                  <a:pt x="103" y="133"/>
                  <a:pt x="103" y="132"/>
                </a:cubicBezTo>
                <a:cubicBezTo>
                  <a:pt x="102" y="124"/>
                  <a:pt x="102" y="116"/>
                  <a:pt x="103" y="108"/>
                </a:cubicBezTo>
                <a:cubicBezTo>
                  <a:pt x="103" y="108"/>
                  <a:pt x="103" y="108"/>
                  <a:pt x="103" y="108"/>
                </a:cubicBezTo>
                <a:cubicBezTo>
                  <a:pt x="112" y="106"/>
                  <a:pt x="122" y="103"/>
                  <a:pt x="132" y="100"/>
                </a:cubicBezTo>
                <a:close/>
                <a:moveTo>
                  <a:pt x="33" y="87"/>
                </a:moveTo>
                <a:cubicBezTo>
                  <a:pt x="28" y="84"/>
                  <a:pt x="24" y="79"/>
                  <a:pt x="20" y="74"/>
                </a:cubicBezTo>
                <a:cubicBezTo>
                  <a:pt x="20" y="74"/>
                  <a:pt x="20" y="74"/>
                  <a:pt x="20" y="74"/>
                </a:cubicBezTo>
                <a:cubicBezTo>
                  <a:pt x="44" y="67"/>
                  <a:pt x="64" y="43"/>
                  <a:pt x="77" y="20"/>
                </a:cubicBezTo>
                <a:cubicBezTo>
                  <a:pt x="80" y="23"/>
                  <a:pt x="82" y="26"/>
                  <a:pt x="84" y="30"/>
                </a:cubicBezTo>
                <a:cubicBezTo>
                  <a:pt x="76" y="36"/>
                  <a:pt x="71" y="47"/>
                  <a:pt x="66" y="56"/>
                </a:cubicBezTo>
                <a:cubicBezTo>
                  <a:pt x="58" y="68"/>
                  <a:pt x="48" y="82"/>
                  <a:pt x="33" y="87"/>
                </a:cubicBezTo>
                <a:close/>
                <a:moveTo>
                  <a:pt x="75" y="98"/>
                </a:moveTo>
                <a:cubicBezTo>
                  <a:pt x="70" y="99"/>
                  <a:pt x="66" y="99"/>
                  <a:pt x="61" y="98"/>
                </a:cubicBezTo>
                <a:cubicBezTo>
                  <a:pt x="64" y="96"/>
                  <a:pt x="66" y="94"/>
                  <a:pt x="68" y="91"/>
                </a:cubicBezTo>
                <a:cubicBezTo>
                  <a:pt x="72" y="85"/>
                  <a:pt x="78" y="78"/>
                  <a:pt x="80" y="71"/>
                </a:cubicBezTo>
                <a:cubicBezTo>
                  <a:pt x="81" y="69"/>
                  <a:pt x="79" y="67"/>
                  <a:pt x="77" y="68"/>
                </a:cubicBezTo>
                <a:cubicBezTo>
                  <a:pt x="71" y="72"/>
                  <a:pt x="68" y="79"/>
                  <a:pt x="64" y="85"/>
                </a:cubicBezTo>
                <a:cubicBezTo>
                  <a:pt x="61" y="89"/>
                  <a:pt x="59" y="93"/>
                  <a:pt x="56" y="97"/>
                </a:cubicBezTo>
                <a:cubicBezTo>
                  <a:pt x="49" y="96"/>
                  <a:pt x="43" y="94"/>
                  <a:pt x="37" y="90"/>
                </a:cubicBezTo>
                <a:cubicBezTo>
                  <a:pt x="49" y="87"/>
                  <a:pt x="57" y="79"/>
                  <a:pt x="64" y="70"/>
                </a:cubicBezTo>
                <a:cubicBezTo>
                  <a:pt x="72" y="61"/>
                  <a:pt x="82" y="47"/>
                  <a:pt x="87" y="35"/>
                </a:cubicBezTo>
                <a:cubicBezTo>
                  <a:pt x="88" y="36"/>
                  <a:pt x="88" y="36"/>
                  <a:pt x="89" y="37"/>
                </a:cubicBezTo>
                <a:cubicBezTo>
                  <a:pt x="96" y="52"/>
                  <a:pt x="95" y="70"/>
                  <a:pt x="93" y="85"/>
                </a:cubicBezTo>
                <a:cubicBezTo>
                  <a:pt x="93" y="89"/>
                  <a:pt x="93" y="92"/>
                  <a:pt x="92" y="95"/>
                </a:cubicBezTo>
                <a:cubicBezTo>
                  <a:pt x="87" y="97"/>
                  <a:pt x="81" y="98"/>
                  <a:pt x="75" y="98"/>
                </a:cubicBezTo>
                <a:close/>
                <a:moveTo>
                  <a:pt x="169" y="169"/>
                </a:moveTo>
                <a:cubicBezTo>
                  <a:pt x="173" y="163"/>
                  <a:pt x="177" y="157"/>
                  <a:pt x="179" y="151"/>
                </a:cubicBezTo>
                <a:cubicBezTo>
                  <a:pt x="180" y="149"/>
                  <a:pt x="177" y="147"/>
                  <a:pt x="176" y="148"/>
                </a:cubicBezTo>
                <a:cubicBezTo>
                  <a:pt x="173" y="151"/>
                  <a:pt x="171" y="155"/>
                  <a:pt x="169" y="159"/>
                </a:cubicBezTo>
                <a:cubicBezTo>
                  <a:pt x="167" y="163"/>
                  <a:pt x="165" y="166"/>
                  <a:pt x="163" y="170"/>
                </a:cubicBezTo>
                <a:cubicBezTo>
                  <a:pt x="153" y="171"/>
                  <a:pt x="143" y="171"/>
                  <a:pt x="135" y="170"/>
                </a:cubicBezTo>
                <a:cubicBezTo>
                  <a:pt x="148" y="156"/>
                  <a:pt x="159" y="140"/>
                  <a:pt x="168" y="122"/>
                </a:cubicBezTo>
                <a:cubicBezTo>
                  <a:pt x="169" y="119"/>
                  <a:pt x="165" y="117"/>
                  <a:pt x="163" y="120"/>
                </a:cubicBezTo>
                <a:cubicBezTo>
                  <a:pt x="151" y="135"/>
                  <a:pt x="144" y="154"/>
                  <a:pt x="132" y="169"/>
                </a:cubicBezTo>
                <a:cubicBezTo>
                  <a:pt x="126" y="167"/>
                  <a:pt x="121" y="165"/>
                  <a:pt x="116" y="161"/>
                </a:cubicBezTo>
                <a:cubicBezTo>
                  <a:pt x="130" y="143"/>
                  <a:pt x="143" y="124"/>
                  <a:pt x="160" y="108"/>
                </a:cubicBezTo>
                <a:cubicBezTo>
                  <a:pt x="163" y="106"/>
                  <a:pt x="160" y="101"/>
                  <a:pt x="157" y="104"/>
                </a:cubicBezTo>
                <a:cubicBezTo>
                  <a:pt x="139" y="118"/>
                  <a:pt x="125" y="138"/>
                  <a:pt x="113" y="158"/>
                </a:cubicBezTo>
                <a:cubicBezTo>
                  <a:pt x="110" y="154"/>
                  <a:pt x="107" y="149"/>
                  <a:pt x="105" y="142"/>
                </a:cubicBezTo>
                <a:cubicBezTo>
                  <a:pt x="112" y="137"/>
                  <a:pt x="118" y="130"/>
                  <a:pt x="123" y="123"/>
                </a:cubicBezTo>
                <a:cubicBezTo>
                  <a:pt x="129" y="116"/>
                  <a:pt x="137" y="108"/>
                  <a:pt x="140" y="99"/>
                </a:cubicBezTo>
                <a:cubicBezTo>
                  <a:pt x="150" y="97"/>
                  <a:pt x="161" y="97"/>
                  <a:pt x="171" y="101"/>
                </a:cubicBezTo>
                <a:cubicBezTo>
                  <a:pt x="190" y="110"/>
                  <a:pt x="187" y="146"/>
                  <a:pt x="185" y="165"/>
                </a:cubicBezTo>
                <a:cubicBezTo>
                  <a:pt x="180" y="167"/>
                  <a:pt x="174" y="168"/>
                  <a:pt x="169" y="169"/>
                </a:cubicBezTo>
                <a:close/>
                <a:moveTo>
                  <a:pt x="253" y="241"/>
                </a:moveTo>
                <a:cubicBezTo>
                  <a:pt x="258" y="234"/>
                  <a:pt x="263" y="226"/>
                  <a:pt x="265" y="218"/>
                </a:cubicBezTo>
                <a:cubicBezTo>
                  <a:pt x="266" y="216"/>
                  <a:pt x="263" y="214"/>
                  <a:pt x="261" y="216"/>
                </a:cubicBezTo>
                <a:cubicBezTo>
                  <a:pt x="257" y="221"/>
                  <a:pt x="254" y="227"/>
                  <a:pt x="251" y="233"/>
                </a:cubicBezTo>
                <a:cubicBezTo>
                  <a:pt x="248" y="237"/>
                  <a:pt x="246" y="241"/>
                  <a:pt x="243" y="244"/>
                </a:cubicBezTo>
                <a:cubicBezTo>
                  <a:pt x="232" y="247"/>
                  <a:pt x="222" y="247"/>
                  <a:pt x="214" y="240"/>
                </a:cubicBezTo>
                <a:cubicBezTo>
                  <a:pt x="215" y="240"/>
                  <a:pt x="215" y="240"/>
                  <a:pt x="216" y="240"/>
                </a:cubicBezTo>
                <a:cubicBezTo>
                  <a:pt x="223" y="235"/>
                  <a:pt x="228" y="225"/>
                  <a:pt x="233" y="218"/>
                </a:cubicBezTo>
                <a:cubicBezTo>
                  <a:pt x="240" y="207"/>
                  <a:pt x="249" y="197"/>
                  <a:pt x="257" y="187"/>
                </a:cubicBezTo>
                <a:cubicBezTo>
                  <a:pt x="260" y="183"/>
                  <a:pt x="255" y="179"/>
                  <a:pt x="252" y="182"/>
                </a:cubicBezTo>
                <a:cubicBezTo>
                  <a:pt x="242" y="189"/>
                  <a:pt x="235" y="201"/>
                  <a:pt x="228" y="211"/>
                </a:cubicBezTo>
                <a:cubicBezTo>
                  <a:pt x="223" y="219"/>
                  <a:pt x="216" y="228"/>
                  <a:pt x="213" y="237"/>
                </a:cubicBezTo>
                <a:cubicBezTo>
                  <a:pt x="212" y="238"/>
                  <a:pt x="212" y="238"/>
                  <a:pt x="213" y="239"/>
                </a:cubicBezTo>
                <a:cubicBezTo>
                  <a:pt x="212" y="238"/>
                  <a:pt x="212" y="238"/>
                  <a:pt x="212" y="238"/>
                </a:cubicBezTo>
                <a:cubicBezTo>
                  <a:pt x="206" y="232"/>
                  <a:pt x="202" y="223"/>
                  <a:pt x="200" y="214"/>
                </a:cubicBezTo>
                <a:cubicBezTo>
                  <a:pt x="204" y="207"/>
                  <a:pt x="209" y="200"/>
                  <a:pt x="215" y="194"/>
                </a:cubicBezTo>
                <a:cubicBezTo>
                  <a:pt x="221" y="186"/>
                  <a:pt x="230" y="179"/>
                  <a:pt x="234" y="169"/>
                </a:cubicBezTo>
                <a:cubicBezTo>
                  <a:pt x="235" y="168"/>
                  <a:pt x="235" y="168"/>
                  <a:pt x="234" y="167"/>
                </a:cubicBezTo>
                <a:cubicBezTo>
                  <a:pt x="235" y="167"/>
                  <a:pt x="236" y="167"/>
                  <a:pt x="236" y="167"/>
                </a:cubicBezTo>
                <a:cubicBezTo>
                  <a:pt x="261" y="167"/>
                  <a:pt x="271" y="198"/>
                  <a:pt x="275" y="218"/>
                </a:cubicBezTo>
                <a:cubicBezTo>
                  <a:pt x="275" y="221"/>
                  <a:pt x="276" y="224"/>
                  <a:pt x="276" y="228"/>
                </a:cubicBezTo>
                <a:cubicBezTo>
                  <a:pt x="269" y="232"/>
                  <a:pt x="261" y="237"/>
                  <a:pt x="253" y="241"/>
                </a:cubicBezTo>
                <a:close/>
                <a:moveTo>
                  <a:pt x="315" y="254"/>
                </a:moveTo>
                <a:cubicBezTo>
                  <a:pt x="307" y="267"/>
                  <a:pt x="298" y="279"/>
                  <a:pt x="285" y="288"/>
                </a:cubicBezTo>
                <a:cubicBezTo>
                  <a:pt x="285" y="281"/>
                  <a:pt x="285" y="274"/>
                  <a:pt x="286" y="267"/>
                </a:cubicBezTo>
                <a:cubicBezTo>
                  <a:pt x="286" y="266"/>
                  <a:pt x="286" y="264"/>
                  <a:pt x="286" y="262"/>
                </a:cubicBezTo>
                <a:cubicBezTo>
                  <a:pt x="295" y="257"/>
                  <a:pt x="301" y="249"/>
                  <a:pt x="308" y="242"/>
                </a:cubicBezTo>
                <a:cubicBezTo>
                  <a:pt x="313" y="236"/>
                  <a:pt x="321" y="228"/>
                  <a:pt x="326" y="220"/>
                </a:cubicBezTo>
                <a:cubicBezTo>
                  <a:pt x="329" y="220"/>
                  <a:pt x="332" y="221"/>
                  <a:pt x="335" y="223"/>
                </a:cubicBezTo>
                <a:cubicBezTo>
                  <a:pt x="327" y="232"/>
                  <a:pt x="322" y="244"/>
                  <a:pt x="315" y="254"/>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nvGrpSpPr>
          <p:cNvPr id="37" name="组合 36">
            <a:extLst>
              <a:ext uri="{FF2B5EF4-FFF2-40B4-BE49-F238E27FC236}">
                <a16:creationId xmlns="" xmlns:a16="http://schemas.microsoft.com/office/drawing/2014/main" id="{5C0AFE8D-6EA6-4A2B-883F-113D76278C4A}"/>
              </a:ext>
            </a:extLst>
          </p:cNvPr>
          <p:cNvGrpSpPr>
            <a:grpSpLocks/>
          </p:cNvGrpSpPr>
          <p:nvPr/>
        </p:nvGrpSpPr>
        <p:grpSpPr bwMode="auto">
          <a:xfrm>
            <a:off x="9785350" y="1292226"/>
            <a:ext cx="693738" cy="1190625"/>
            <a:chOff x="9404662" y="1369975"/>
            <a:chExt cx="2199545" cy="2828284"/>
          </a:xfrm>
        </p:grpSpPr>
        <p:sp>
          <p:nvSpPr>
            <p:cNvPr id="36931" name="Freeform 24">
              <a:extLst>
                <a:ext uri="{FF2B5EF4-FFF2-40B4-BE49-F238E27FC236}">
                  <a16:creationId xmlns="" xmlns:a16="http://schemas.microsoft.com/office/drawing/2014/main" id="{548B6425-2922-4D8E-89FB-5BA039EA648D}"/>
                </a:ext>
              </a:extLst>
            </p:cNvPr>
            <p:cNvSpPr>
              <a:spLocks noEditPoints="1"/>
            </p:cNvSpPr>
            <p:nvPr/>
          </p:nvSpPr>
          <p:spPr bwMode="auto">
            <a:xfrm>
              <a:off x="9699318" y="1851385"/>
              <a:ext cx="1904889" cy="2346874"/>
            </a:xfrm>
            <a:custGeom>
              <a:avLst/>
              <a:gdLst>
                <a:gd name="T0" fmla="*/ 2147483646 w 388"/>
                <a:gd name="T1" fmla="*/ 2147483646 h 478"/>
                <a:gd name="T2" fmla="*/ 2147483646 w 388"/>
                <a:gd name="T3" fmla="*/ 2147483646 h 478"/>
                <a:gd name="T4" fmla="*/ 2147483646 w 388"/>
                <a:gd name="T5" fmla="*/ 2147483646 h 478"/>
                <a:gd name="T6" fmla="*/ 2147483646 w 388"/>
                <a:gd name="T7" fmla="*/ 2147483646 h 478"/>
                <a:gd name="T8" fmla="*/ 2147483646 w 388"/>
                <a:gd name="T9" fmla="*/ 2147483646 h 478"/>
                <a:gd name="T10" fmla="*/ 2147483646 w 388"/>
                <a:gd name="T11" fmla="*/ 2147483646 h 478"/>
                <a:gd name="T12" fmla="*/ 2147483646 w 388"/>
                <a:gd name="T13" fmla="*/ 2147483646 h 478"/>
                <a:gd name="T14" fmla="*/ 2147483646 w 388"/>
                <a:gd name="T15" fmla="*/ 2147483646 h 478"/>
                <a:gd name="T16" fmla="*/ 2147483646 w 388"/>
                <a:gd name="T17" fmla="*/ 2147483646 h 478"/>
                <a:gd name="T18" fmla="*/ 2147483646 w 388"/>
                <a:gd name="T19" fmla="*/ 2147483646 h 478"/>
                <a:gd name="T20" fmla="*/ 2147483646 w 388"/>
                <a:gd name="T21" fmla="*/ 2147483646 h 478"/>
                <a:gd name="T22" fmla="*/ 2147483646 w 388"/>
                <a:gd name="T23" fmla="*/ 2147483646 h 478"/>
                <a:gd name="T24" fmla="*/ 2147483646 w 388"/>
                <a:gd name="T25" fmla="*/ 2147483646 h 478"/>
                <a:gd name="T26" fmla="*/ 2147483646 w 388"/>
                <a:gd name="T27" fmla="*/ 2147483646 h 478"/>
                <a:gd name="T28" fmla="*/ 2147483646 w 388"/>
                <a:gd name="T29" fmla="*/ 2147483646 h 478"/>
                <a:gd name="T30" fmla="*/ 2147483646 w 388"/>
                <a:gd name="T31" fmla="*/ 2147483646 h 478"/>
                <a:gd name="T32" fmla="*/ 2147483646 w 388"/>
                <a:gd name="T33" fmla="*/ 2147483646 h 478"/>
                <a:gd name="T34" fmla="*/ 2147483646 w 388"/>
                <a:gd name="T35" fmla="*/ 2147483646 h 478"/>
                <a:gd name="T36" fmla="*/ 2147483646 w 388"/>
                <a:gd name="T37" fmla="*/ 2147483646 h 478"/>
                <a:gd name="T38" fmla="*/ 2147483646 w 388"/>
                <a:gd name="T39" fmla="*/ 2147483646 h 478"/>
                <a:gd name="T40" fmla="*/ 2147483646 w 388"/>
                <a:gd name="T41" fmla="*/ 2147483646 h 478"/>
                <a:gd name="T42" fmla="*/ 2147483646 w 388"/>
                <a:gd name="T43" fmla="*/ 2147483646 h 478"/>
                <a:gd name="T44" fmla="*/ 2147483646 w 388"/>
                <a:gd name="T45" fmla="*/ 2147483646 h 478"/>
                <a:gd name="T46" fmla="*/ 2147483646 w 388"/>
                <a:gd name="T47" fmla="*/ 2147483646 h 478"/>
                <a:gd name="T48" fmla="*/ 2147483646 w 388"/>
                <a:gd name="T49" fmla="*/ 2147483646 h 478"/>
                <a:gd name="T50" fmla="*/ 2147483646 w 388"/>
                <a:gd name="T51" fmla="*/ 2147483646 h 478"/>
                <a:gd name="T52" fmla="*/ 2147483646 w 388"/>
                <a:gd name="T53" fmla="*/ 2147483646 h 478"/>
                <a:gd name="T54" fmla="*/ 2147483646 w 388"/>
                <a:gd name="T55" fmla="*/ 2147483646 h 478"/>
                <a:gd name="T56" fmla="*/ 2147483646 w 388"/>
                <a:gd name="T57" fmla="*/ 2147483646 h 478"/>
                <a:gd name="T58" fmla="*/ 2147483646 w 388"/>
                <a:gd name="T59" fmla="*/ 2147483646 h 478"/>
                <a:gd name="T60" fmla="*/ 2147483646 w 388"/>
                <a:gd name="T61" fmla="*/ 2147483646 h 478"/>
                <a:gd name="T62" fmla="*/ 2147483646 w 388"/>
                <a:gd name="T63" fmla="*/ 2147483646 h 478"/>
                <a:gd name="T64" fmla="*/ 2147483646 w 388"/>
                <a:gd name="T65" fmla="*/ 2147483646 h 478"/>
                <a:gd name="T66" fmla="*/ 2147483646 w 388"/>
                <a:gd name="T67" fmla="*/ 2147483646 h 478"/>
                <a:gd name="T68" fmla="*/ 2147483646 w 388"/>
                <a:gd name="T69" fmla="*/ 2147483646 h 478"/>
                <a:gd name="T70" fmla="*/ 2147483646 w 388"/>
                <a:gd name="T71" fmla="*/ 2147483646 h 478"/>
                <a:gd name="T72" fmla="*/ 2147483646 w 388"/>
                <a:gd name="T73" fmla="*/ 2147483646 h 478"/>
                <a:gd name="T74" fmla="*/ 2147483646 w 388"/>
                <a:gd name="T75" fmla="*/ 2147483646 h 478"/>
                <a:gd name="T76" fmla="*/ 2147483646 w 388"/>
                <a:gd name="T77" fmla="*/ 2147483646 h 478"/>
                <a:gd name="T78" fmla="*/ 2147483646 w 388"/>
                <a:gd name="T79" fmla="*/ 2147483646 h 478"/>
                <a:gd name="T80" fmla="*/ 2147483646 w 388"/>
                <a:gd name="T81" fmla="*/ 2147483646 h 478"/>
                <a:gd name="T82" fmla="*/ 2147483646 w 388"/>
                <a:gd name="T83" fmla="*/ 2147483646 h 478"/>
                <a:gd name="T84" fmla="*/ 2147483646 w 388"/>
                <a:gd name="T85" fmla="*/ 2147483646 h 478"/>
                <a:gd name="T86" fmla="*/ 2147483646 w 388"/>
                <a:gd name="T87" fmla="*/ 2147483646 h 478"/>
                <a:gd name="T88" fmla="*/ 2147483646 w 388"/>
                <a:gd name="T89" fmla="*/ 2147483646 h 478"/>
                <a:gd name="T90" fmla="*/ 2147483646 w 388"/>
                <a:gd name="T91" fmla="*/ 2147483646 h 478"/>
                <a:gd name="T92" fmla="*/ 2147483646 w 388"/>
                <a:gd name="T93" fmla="*/ 2147483646 h 478"/>
                <a:gd name="T94" fmla="*/ 2147483646 w 388"/>
                <a:gd name="T95" fmla="*/ 2147483646 h 478"/>
                <a:gd name="T96" fmla="*/ 2147483646 w 388"/>
                <a:gd name="T97" fmla="*/ 2147483646 h 47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88" h="478">
                  <a:moveTo>
                    <a:pt x="375" y="389"/>
                  </a:moveTo>
                  <a:cubicBezTo>
                    <a:pt x="359" y="382"/>
                    <a:pt x="345" y="385"/>
                    <a:pt x="330" y="388"/>
                  </a:cubicBezTo>
                  <a:cubicBezTo>
                    <a:pt x="331" y="386"/>
                    <a:pt x="333" y="384"/>
                    <a:pt x="334" y="382"/>
                  </a:cubicBezTo>
                  <a:cubicBezTo>
                    <a:pt x="339" y="376"/>
                    <a:pt x="337" y="368"/>
                    <a:pt x="332" y="365"/>
                  </a:cubicBezTo>
                  <a:cubicBezTo>
                    <a:pt x="335" y="362"/>
                    <a:pt x="339" y="359"/>
                    <a:pt x="342" y="355"/>
                  </a:cubicBezTo>
                  <a:cubicBezTo>
                    <a:pt x="348" y="350"/>
                    <a:pt x="345" y="341"/>
                    <a:pt x="339" y="339"/>
                  </a:cubicBezTo>
                  <a:cubicBezTo>
                    <a:pt x="340" y="338"/>
                    <a:pt x="342" y="337"/>
                    <a:pt x="343" y="336"/>
                  </a:cubicBezTo>
                  <a:cubicBezTo>
                    <a:pt x="353" y="328"/>
                    <a:pt x="344" y="310"/>
                    <a:pt x="332" y="318"/>
                  </a:cubicBezTo>
                  <a:cubicBezTo>
                    <a:pt x="331" y="318"/>
                    <a:pt x="330" y="319"/>
                    <a:pt x="329" y="320"/>
                  </a:cubicBezTo>
                  <a:cubicBezTo>
                    <a:pt x="330" y="319"/>
                    <a:pt x="331" y="319"/>
                    <a:pt x="332" y="318"/>
                  </a:cubicBezTo>
                  <a:cubicBezTo>
                    <a:pt x="341" y="311"/>
                    <a:pt x="329" y="296"/>
                    <a:pt x="319" y="302"/>
                  </a:cubicBezTo>
                  <a:cubicBezTo>
                    <a:pt x="314" y="305"/>
                    <a:pt x="309" y="308"/>
                    <a:pt x="304" y="311"/>
                  </a:cubicBezTo>
                  <a:cubicBezTo>
                    <a:pt x="305" y="309"/>
                    <a:pt x="306" y="308"/>
                    <a:pt x="308" y="307"/>
                  </a:cubicBezTo>
                  <a:cubicBezTo>
                    <a:pt x="312" y="302"/>
                    <a:pt x="311" y="296"/>
                    <a:pt x="307" y="293"/>
                  </a:cubicBezTo>
                  <a:cubicBezTo>
                    <a:pt x="311" y="290"/>
                    <a:pt x="315" y="288"/>
                    <a:pt x="319" y="285"/>
                  </a:cubicBezTo>
                  <a:cubicBezTo>
                    <a:pt x="327" y="278"/>
                    <a:pt x="323" y="262"/>
                    <a:pt x="311" y="266"/>
                  </a:cubicBezTo>
                  <a:cubicBezTo>
                    <a:pt x="298" y="271"/>
                    <a:pt x="286" y="276"/>
                    <a:pt x="274" y="282"/>
                  </a:cubicBezTo>
                  <a:cubicBezTo>
                    <a:pt x="290" y="269"/>
                    <a:pt x="305" y="256"/>
                    <a:pt x="321" y="243"/>
                  </a:cubicBezTo>
                  <a:cubicBezTo>
                    <a:pt x="328" y="237"/>
                    <a:pt x="322" y="228"/>
                    <a:pt x="315" y="227"/>
                  </a:cubicBezTo>
                  <a:cubicBezTo>
                    <a:pt x="319" y="224"/>
                    <a:pt x="323" y="221"/>
                    <a:pt x="327" y="218"/>
                  </a:cubicBezTo>
                  <a:cubicBezTo>
                    <a:pt x="335" y="212"/>
                    <a:pt x="331" y="195"/>
                    <a:pt x="319" y="200"/>
                  </a:cubicBezTo>
                  <a:cubicBezTo>
                    <a:pt x="306" y="204"/>
                    <a:pt x="293" y="210"/>
                    <a:pt x="281" y="217"/>
                  </a:cubicBezTo>
                  <a:cubicBezTo>
                    <a:pt x="293" y="208"/>
                    <a:pt x="304" y="199"/>
                    <a:pt x="315" y="190"/>
                  </a:cubicBezTo>
                  <a:cubicBezTo>
                    <a:pt x="325" y="182"/>
                    <a:pt x="313" y="170"/>
                    <a:pt x="303" y="174"/>
                  </a:cubicBezTo>
                  <a:cubicBezTo>
                    <a:pt x="243" y="199"/>
                    <a:pt x="196" y="246"/>
                    <a:pt x="146" y="286"/>
                  </a:cubicBezTo>
                  <a:cubicBezTo>
                    <a:pt x="114" y="312"/>
                    <a:pt x="80" y="338"/>
                    <a:pt x="50" y="369"/>
                  </a:cubicBezTo>
                  <a:cubicBezTo>
                    <a:pt x="75" y="335"/>
                    <a:pt x="112" y="307"/>
                    <a:pt x="142" y="282"/>
                  </a:cubicBezTo>
                  <a:cubicBezTo>
                    <a:pt x="151" y="273"/>
                    <a:pt x="161" y="265"/>
                    <a:pt x="171" y="257"/>
                  </a:cubicBezTo>
                  <a:cubicBezTo>
                    <a:pt x="217" y="223"/>
                    <a:pt x="267" y="194"/>
                    <a:pt x="313" y="159"/>
                  </a:cubicBezTo>
                  <a:cubicBezTo>
                    <a:pt x="324" y="152"/>
                    <a:pt x="315" y="137"/>
                    <a:pt x="303" y="142"/>
                  </a:cubicBezTo>
                  <a:cubicBezTo>
                    <a:pt x="301" y="143"/>
                    <a:pt x="299" y="144"/>
                    <a:pt x="297" y="145"/>
                  </a:cubicBezTo>
                  <a:cubicBezTo>
                    <a:pt x="301" y="142"/>
                    <a:pt x="306" y="139"/>
                    <a:pt x="311" y="135"/>
                  </a:cubicBezTo>
                  <a:cubicBezTo>
                    <a:pt x="319" y="129"/>
                    <a:pt x="314" y="113"/>
                    <a:pt x="303" y="117"/>
                  </a:cubicBezTo>
                  <a:cubicBezTo>
                    <a:pt x="291" y="121"/>
                    <a:pt x="279" y="127"/>
                    <a:pt x="268" y="132"/>
                  </a:cubicBezTo>
                  <a:cubicBezTo>
                    <a:pt x="278" y="124"/>
                    <a:pt x="289" y="116"/>
                    <a:pt x="300" y="108"/>
                  </a:cubicBezTo>
                  <a:cubicBezTo>
                    <a:pt x="310" y="101"/>
                    <a:pt x="301" y="86"/>
                    <a:pt x="290" y="92"/>
                  </a:cubicBezTo>
                  <a:cubicBezTo>
                    <a:pt x="273" y="100"/>
                    <a:pt x="256" y="110"/>
                    <a:pt x="239" y="119"/>
                  </a:cubicBezTo>
                  <a:cubicBezTo>
                    <a:pt x="260" y="103"/>
                    <a:pt x="280" y="86"/>
                    <a:pt x="299" y="67"/>
                  </a:cubicBezTo>
                  <a:cubicBezTo>
                    <a:pt x="307" y="59"/>
                    <a:pt x="297" y="47"/>
                    <a:pt x="287" y="52"/>
                  </a:cubicBezTo>
                  <a:cubicBezTo>
                    <a:pt x="267" y="62"/>
                    <a:pt x="247" y="75"/>
                    <a:pt x="229" y="88"/>
                  </a:cubicBezTo>
                  <a:cubicBezTo>
                    <a:pt x="247" y="72"/>
                    <a:pt x="265" y="56"/>
                    <a:pt x="284" y="42"/>
                  </a:cubicBezTo>
                  <a:cubicBezTo>
                    <a:pt x="294" y="34"/>
                    <a:pt x="284" y="17"/>
                    <a:pt x="274" y="25"/>
                  </a:cubicBezTo>
                  <a:cubicBezTo>
                    <a:pt x="217" y="68"/>
                    <a:pt x="163" y="116"/>
                    <a:pt x="105" y="157"/>
                  </a:cubicBezTo>
                  <a:cubicBezTo>
                    <a:pt x="90" y="167"/>
                    <a:pt x="74" y="178"/>
                    <a:pt x="59" y="191"/>
                  </a:cubicBezTo>
                  <a:cubicBezTo>
                    <a:pt x="56" y="192"/>
                    <a:pt x="53" y="193"/>
                    <a:pt x="50" y="194"/>
                  </a:cubicBezTo>
                  <a:cubicBezTo>
                    <a:pt x="55" y="184"/>
                    <a:pt x="61" y="173"/>
                    <a:pt x="69" y="164"/>
                  </a:cubicBezTo>
                  <a:cubicBezTo>
                    <a:pt x="85" y="153"/>
                    <a:pt x="101" y="139"/>
                    <a:pt x="115" y="127"/>
                  </a:cubicBezTo>
                  <a:cubicBezTo>
                    <a:pt x="132" y="113"/>
                    <a:pt x="150" y="100"/>
                    <a:pt x="167" y="86"/>
                  </a:cubicBezTo>
                  <a:cubicBezTo>
                    <a:pt x="196" y="67"/>
                    <a:pt x="226" y="48"/>
                    <a:pt x="251" y="24"/>
                  </a:cubicBezTo>
                  <a:cubicBezTo>
                    <a:pt x="259" y="17"/>
                    <a:pt x="248" y="2"/>
                    <a:pt x="239" y="9"/>
                  </a:cubicBezTo>
                  <a:cubicBezTo>
                    <a:pt x="226" y="19"/>
                    <a:pt x="212" y="29"/>
                    <a:pt x="198" y="39"/>
                  </a:cubicBezTo>
                  <a:cubicBezTo>
                    <a:pt x="205" y="33"/>
                    <a:pt x="211" y="28"/>
                    <a:pt x="217" y="22"/>
                  </a:cubicBezTo>
                  <a:cubicBezTo>
                    <a:pt x="225" y="14"/>
                    <a:pt x="214" y="0"/>
                    <a:pt x="204" y="6"/>
                  </a:cubicBezTo>
                  <a:cubicBezTo>
                    <a:pt x="196" y="10"/>
                    <a:pt x="188" y="15"/>
                    <a:pt x="180" y="20"/>
                  </a:cubicBezTo>
                  <a:cubicBezTo>
                    <a:pt x="181" y="12"/>
                    <a:pt x="173" y="2"/>
                    <a:pt x="164" y="8"/>
                  </a:cubicBezTo>
                  <a:cubicBezTo>
                    <a:pt x="126" y="31"/>
                    <a:pt x="83" y="56"/>
                    <a:pt x="50" y="90"/>
                  </a:cubicBezTo>
                  <a:cubicBezTo>
                    <a:pt x="49" y="90"/>
                    <a:pt x="48" y="91"/>
                    <a:pt x="47" y="92"/>
                  </a:cubicBezTo>
                  <a:cubicBezTo>
                    <a:pt x="61" y="72"/>
                    <a:pt x="84" y="57"/>
                    <a:pt x="100" y="41"/>
                  </a:cubicBezTo>
                  <a:cubicBezTo>
                    <a:pt x="110" y="31"/>
                    <a:pt x="95" y="16"/>
                    <a:pt x="85" y="26"/>
                  </a:cubicBezTo>
                  <a:cubicBezTo>
                    <a:pt x="81" y="28"/>
                    <a:pt x="78" y="31"/>
                    <a:pt x="75" y="34"/>
                  </a:cubicBezTo>
                  <a:cubicBezTo>
                    <a:pt x="76" y="33"/>
                    <a:pt x="77" y="31"/>
                    <a:pt x="78" y="30"/>
                  </a:cubicBezTo>
                  <a:cubicBezTo>
                    <a:pt x="87" y="21"/>
                    <a:pt x="74" y="7"/>
                    <a:pt x="65" y="14"/>
                  </a:cubicBezTo>
                  <a:cubicBezTo>
                    <a:pt x="64" y="6"/>
                    <a:pt x="52" y="1"/>
                    <a:pt x="46" y="10"/>
                  </a:cubicBezTo>
                  <a:cubicBezTo>
                    <a:pt x="40" y="20"/>
                    <a:pt x="35" y="30"/>
                    <a:pt x="32" y="41"/>
                  </a:cubicBezTo>
                  <a:cubicBezTo>
                    <a:pt x="31" y="45"/>
                    <a:pt x="32" y="48"/>
                    <a:pt x="34" y="51"/>
                  </a:cubicBezTo>
                  <a:cubicBezTo>
                    <a:pt x="27" y="61"/>
                    <a:pt x="20" y="71"/>
                    <a:pt x="14" y="81"/>
                  </a:cubicBezTo>
                  <a:cubicBezTo>
                    <a:pt x="10" y="87"/>
                    <a:pt x="13" y="94"/>
                    <a:pt x="18" y="96"/>
                  </a:cubicBezTo>
                  <a:cubicBezTo>
                    <a:pt x="16" y="102"/>
                    <a:pt x="14" y="107"/>
                    <a:pt x="12" y="113"/>
                  </a:cubicBezTo>
                  <a:cubicBezTo>
                    <a:pt x="11" y="120"/>
                    <a:pt x="15" y="125"/>
                    <a:pt x="21" y="126"/>
                  </a:cubicBezTo>
                  <a:cubicBezTo>
                    <a:pt x="18" y="131"/>
                    <a:pt x="16" y="135"/>
                    <a:pt x="14" y="140"/>
                  </a:cubicBezTo>
                  <a:cubicBezTo>
                    <a:pt x="11" y="145"/>
                    <a:pt x="13" y="150"/>
                    <a:pt x="16" y="154"/>
                  </a:cubicBezTo>
                  <a:cubicBezTo>
                    <a:pt x="12" y="160"/>
                    <a:pt x="7" y="168"/>
                    <a:pt x="4" y="175"/>
                  </a:cubicBezTo>
                  <a:cubicBezTo>
                    <a:pt x="0" y="183"/>
                    <a:pt x="6" y="191"/>
                    <a:pt x="15" y="189"/>
                  </a:cubicBezTo>
                  <a:cubicBezTo>
                    <a:pt x="21" y="188"/>
                    <a:pt x="27" y="186"/>
                    <a:pt x="33" y="184"/>
                  </a:cubicBezTo>
                  <a:cubicBezTo>
                    <a:pt x="30" y="191"/>
                    <a:pt x="28" y="199"/>
                    <a:pt x="27" y="207"/>
                  </a:cubicBezTo>
                  <a:cubicBezTo>
                    <a:pt x="26" y="212"/>
                    <a:pt x="29" y="217"/>
                    <a:pt x="33" y="218"/>
                  </a:cubicBezTo>
                  <a:cubicBezTo>
                    <a:pt x="23" y="231"/>
                    <a:pt x="17" y="246"/>
                    <a:pt x="16" y="263"/>
                  </a:cubicBezTo>
                  <a:cubicBezTo>
                    <a:pt x="16" y="265"/>
                    <a:pt x="17" y="267"/>
                    <a:pt x="19" y="269"/>
                  </a:cubicBezTo>
                  <a:cubicBezTo>
                    <a:pt x="12" y="281"/>
                    <a:pt x="8" y="294"/>
                    <a:pt x="8" y="308"/>
                  </a:cubicBezTo>
                  <a:cubicBezTo>
                    <a:pt x="8" y="312"/>
                    <a:pt x="11" y="316"/>
                    <a:pt x="14" y="317"/>
                  </a:cubicBezTo>
                  <a:cubicBezTo>
                    <a:pt x="13" y="320"/>
                    <a:pt x="12" y="323"/>
                    <a:pt x="11" y="327"/>
                  </a:cubicBezTo>
                  <a:cubicBezTo>
                    <a:pt x="9" y="333"/>
                    <a:pt x="13" y="338"/>
                    <a:pt x="19" y="339"/>
                  </a:cubicBezTo>
                  <a:cubicBezTo>
                    <a:pt x="13" y="349"/>
                    <a:pt x="9" y="359"/>
                    <a:pt x="5" y="369"/>
                  </a:cubicBezTo>
                  <a:cubicBezTo>
                    <a:pt x="3" y="377"/>
                    <a:pt x="13" y="386"/>
                    <a:pt x="20" y="381"/>
                  </a:cubicBezTo>
                  <a:cubicBezTo>
                    <a:pt x="16" y="388"/>
                    <a:pt x="13" y="396"/>
                    <a:pt x="11" y="404"/>
                  </a:cubicBezTo>
                  <a:cubicBezTo>
                    <a:pt x="9" y="408"/>
                    <a:pt x="11" y="412"/>
                    <a:pt x="14" y="414"/>
                  </a:cubicBezTo>
                  <a:cubicBezTo>
                    <a:pt x="13" y="415"/>
                    <a:pt x="12" y="416"/>
                    <a:pt x="12" y="418"/>
                  </a:cubicBezTo>
                  <a:cubicBezTo>
                    <a:pt x="7" y="425"/>
                    <a:pt x="15" y="435"/>
                    <a:pt x="23" y="432"/>
                  </a:cubicBezTo>
                  <a:cubicBezTo>
                    <a:pt x="29" y="430"/>
                    <a:pt x="35" y="428"/>
                    <a:pt x="41" y="426"/>
                  </a:cubicBezTo>
                  <a:cubicBezTo>
                    <a:pt x="39" y="429"/>
                    <a:pt x="37" y="433"/>
                    <a:pt x="36" y="436"/>
                  </a:cubicBezTo>
                  <a:cubicBezTo>
                    <a:pt x="34" y="440"/>
                    <a:pt x="34" y="445"/>
                    <a:pt x="36" y="447"/>
                  </a:cubicBezTo>
                  <a:cubicBezTo>
                    <a:pt x="33" y="452"/>
                    <a:pt x="30" y="456"/>
                    <a:pt x="28" y="460"/>
                  </a:cubicBezTo>
                  <a:cubicBezTo>
                    <a:pt x="23" y="468"/>
                    <a:pt x="31" y="478"/>
                    <a:pt x="39" y="475"/>
                  </a:cubicBezTo>
                  <a:cubicBezTo>
                    <a:pt x="52" y="471"/>
                    <a:pt x="65" y="465"/>
                    <a:pt x="76" y="457"/>
                  </a:cubicBezTo>
                  <a:cubicBezTo>
                    <a:pt x="76" y="464"/>
                    <a:pt x="85" y="470"/>
                    <a:pt x="92" y="466"/>
                  </a:cubicBezTo>
                  <a:cubicBezTo>
                    <a:pt x="103" y="460"/>
                    <a:pt x="114" y="454"/>
                    <a:pt x="124" y="448"/>
                  </a:cubicBezTo>
                  <a:cubicBezTo>
                    <a:pt x="126" y="450"/>
                    <a:pt x="129" y="452"/>
                    <a:pt x="132" y="452"/>
                  </a:cubicBezTo>
                  <a:cubicBezTo>
                    <a:pt x="146" y="450"/>
                    <a:pt x="158" y="446"/>
                    <a:pt x="170" y="441"/>
                  </a:cubicBezTo>
                  <a:cubicBezTo>
                    <a:pt x="173" y="443"/>
                    <a:pt x="176" y="444"/>
                    <a:pt x="180" y="443"/>
                  </a:cubicBezTo>
                  <a:cubicBezTo>
                    <a:pt x="195" y="439"/>
                    <a:pt x="209" y="433"/>
                    <a:pt x="222" y="425"/>
                  </a:cubicBezTo>
                  <a:cubicBezTo>
                    <a:pt x="225" y="430"/>
                    <a:pt x="231" y="432"/>
                    <a:pt x="236" y="429"/>
                  </a:cubicBezTo>
                  <a:cubicBezTo>
                    <a:pt x="240" y="427"/>
                    <a:pt x="244" y="424"/>
                    <a:pt x="247" y="422"/>
                  </a:cubicBezTo>
                  <a:cubicBezTo>
                    <a:pt x="249" y="428"/>
                    <a:pt x="255" y="432"/>
                    <a:pt x="260" y="430"/>
                  </a:cubicBezTo>
                  <a:cubicBezTo>
                    <a:pt x="275" y="425"/>
                    <a:pt x="287" y="417"/>
                    <a:pt x="299" y="408"/>
                  </a:cubicBezTo>
                  <a:cubicBezTo>
                    <a:pt x="301" y="412"/>
                    <a:pt x="306" y="415"/>
                    <a:pt x="311" y="414"/>
                  </a:cubicBezTo>
                  <a:cubicBezTo>
                    <a:pt x="331" y="411"/>
                    <a:pt x="350" y="401"/>
                    <a:pt x="369" y="409"/>
                  </a:cubicBezTo>
                  <a:cubicBezTo>
                    <a:pt x="382" y="414"/>
                    <a:pt x="388" y="393"/>
                    <a:pt x="375" y="389"/>
                  </a:cubicBezTo>
                  <a:close/>
                  <a:moveTo>
                    <a:pt x="34" y="163"/>
                  </a:moveTo>
                  <a:cubicBezTo>
                    <a:pt x="37" y="158"/>
                    <a:pt x="40" y="154"/>
                    <a:pt x="43" y="150"/>
                  </a:cubicBezTo>
                  <a:cubicBezTo>
                    <a:pt x="50" y="147"/>
                    <a:pt x="58" y="144"/>
                    <a:pt x="65" y="141"/>
                  </a:cubicBezTo>
                  <a:cubicBezTo>
                    <a:pt x="62" y="143"/>
                    <a:pt x="59" y="146"/>
                    <a:pt x="57" y="149"/>
                  </a:cubicBezTo>
                  <a:cubicBezTo>
                    <a:pt x="49" y="154"/>
                    <a:pt x="42" y="159"/>
                    <a:pt x="34" y="163"/>
                  </a:cubicBezTo>
                  <a:close/>
                  <a:moveTo>
                    <a:pt x="126" y="424"/>
                  </a:moveTo>
                  <a:cubicBezTo>
                    <a:pt x="131" y="418"/>
                    <a:pt x="136" y="412"/>
                    <a:pt x="141" y="406"/>
                  </a:cubicBezTo>
                  <a:cubicBezTo>
                    <a:pt x="142" y="406"/>
                    <a:pt x="142" y="406"/>
                    <a:pt x="142" y="405"/>
                  </a:cubicBezTo>
                  <a:cubicBezTo>
                    <a:pt x="139" y="410"/>
                    <a:pt x="136" y="414"/>
                    <a:pt x="133" y="419"/>
                  </a:cubicBezTo>
                  <a:cubicBezTo>
                    <a:pt x="131" y="421"/>
                    <a:pt x="128" y="422"/>
                    <a:pt x="126" y="424"/>
                  </a:cubicBezTo>
                  <a:close/>
                  <a:moveTo>
                    <a:pt x="207" y="365"/>
                  </a:moveTo>
                  <a:cubicBezTo>
                    <a:pt x="222" y="352"/>
                    <a:pt x="238" y="338"/>
                    <a:pt x="255" y="328"/>
                  </a:cubicBezTo>
                  <a:cubicBezTo>
                    <a:pt x="235" y="346"/>
                    <a:pt x="214" y="363"/>
                    <a:pt x="193" y="379"/>
                  </a:cubicBezTo>
                  <a:cubicBezTo>
                    <a:pt x="198" y="374"/>
                    <a:pt x="202" y="369"/>
                    <a:pt x="207" y="365"/>
                  </a:cubicBezTo>
                  <a:close/>
                  <a:moveTo>
                    <a:pt x="43" y="265"/>
                  </a:moveTo>
                  <a:cubicBezTo>
                    <a:pt x="44" y="265"/>
                    <a:pt x="45" y="265"/>
                    <a:pt x="45" y="264"/>
                  </a:cubicBezTo>
                  <a:cubicBezTo>
                    <a:pt x="42" y="268"/>
                    <a:pt x="40" y="271"/>
                    <a:pt x="37" y="275"/>
                  </a:cubicBezTo>
                  <a:cubicBezTo>
                    <a:pt x="39" y="272"/>
                    <a:pt x="41" y="269"/>
                    <a:pt x="43" y="265"/>
                  </a:cubicBezTo>
                  <a:close/>
                  <a:moveTo>
                    <a:pt x="42" y="303"/>
                  </a:moveTo>
                  <a:cubicBezTo>
                    <a:pt x="45" y="301"/>
                    <a:pt x="48" y="299"/>
                    <a:pt x="51" y="297"/>
                  </a:cubicBezTo>
                  <a:cubicBezTo>
                    <a:pt x="47" y="302"/>
                    <a:pt x="42" y="307"/>
                    <a:pt x="38" y="312"/>
                  </a:cubicBezTo>
                  <a:cubicBezTo>
                    <a:pt x="38" y="312"/>
                    <a:pt x="38" y="312"/>
                    <a:pt x="38" y="312"/>
                  </a:cubicBezTo>
                  <a:cubicBezTo>
                    <a:pt x="39" y="309"/>
                    <a:pt x="41" y="306"/>
                    <a:pt x="42" y="303"/>
                  </a:cubicBezTo>
                  <a:close/>
                  <a:moveTo>
                    <a:pt x="51" y="327"/>
                  </a:moveTo>
                  <a:cubicBezTo>
                    <a:pt x="58" y="323"/>
                    <a:pt x="64" y="319"/>
                    <a:pt x="70" y="314"/>
                  </a:cubicBezTo>
                  <a:cubicBezTo>
                    <a:pt x="62" y="322"/>
                    <a:pt x="53" y="330"/>
                    <a:pt x="43" y="337"/>
                  </a:cubicBezTo>
                  <a:cubicBezTo>
                    <a:pt x="46" y="334"/>
                    <a:pt x="48" y="331"/>
                    <a:pt x="51" y="327"/>
                  </a:cubicBezTo>
                  <a:close/>
                  <a:moveTo>
                    <a:pt x="156" y="243"/>
                  </a:moveTo>
                  <a:cubicBezTo>
                    <a:pt x="154" y="244"/>
                    <a:pt x="152" y="246"/>
                    <a:pt x="150" y="247"/>
                  </a:cubicBezTo>
                  <a:cubicBezTo>
                    <a:pt x="135" y="258"/>
                    <a:pt x="120" y="270"/>
                    <a:pt x="106" y="283"/>
                  </a:cubicBezTo>
                  <a:cubicBezTo>
                    <a:pt x="117" y="272"/>
                    <a:pt x="128" y="261"/>
                    <a:pt x="140" y="253"/>
                  </a:cubicBezTo>
                  <a:cubicBezTo>
                    <a:pt x="151" y="244"/>
                    <a:pt x="162" y="236"/>
                    <a:pt x="173" y="228"/>
                  </a:cubicBezTo>
                  <a:cubicBezTo>
                    <a:pt x="168" y="233"/>
                    <a:pt x="162" y="238"/>
                    <a:pt x="156" y="243"/>
                  </a:cubicBezTo>
                  <a:close/>
                  <a:moveTo>
                    <a:pt x="91" y="245"/>
                  </a:moveTo>
                  <a:cubicBezTo>
                    <a:pt x="109" y="229"/>
                    <a:pt x="128" y="214"/>
                    <a:pt x="146" y="201"/>
                  </a:cubicBezTo>
                  <a:cubicBezTo>
                    <a:pt x="152" y="196"/>
                    <a:pt x="159" y="192"/>
                    <a:pt x="165" y="188"/>
                  </a:cubicBezTo>
                  <a:cubicBezTo>
                    <a:pt x="140" y="207"/>
                    <a:pt x="116" y="226"/>
                    <a:pt x="91" y="245"/>
                  </a:cubicBezTo>
                  <a:close/>
                  <a:moveTo>
                    <a:pt x="44" y="236"/>
                  </a:moveTo>
                  <a:cubicBezTo>
                    <a:pt x="49" y="226"/>
                    <a:pt x="57" y="217"/>
                    <a:pt x="67" y="209"/>
                  </a:cubicBezTo>
                  <a:cubicBezTo>
                    <a:pt x="74" y="206"/>
                    <a:pt x="80" y="203"/>
                    <a:pt x="87" y="199"/>
                  </a:cubicBezTo>
                  <a:cubicBezTo>
                    <a:pt x="72" y="210"/>
                    <a:pt x="57" y="222"/>
                    <a:pt x="44" y="236"/>
                  </a:cubicBezTo>
                  <a:close/>
                </a:path>
              </a:pathLst>
            </a:custGeom>
            <a:solidFill>
              <a:srgbClr val="9ADD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6932" name="Freeform 25">
              <a:extLst>
                <a:ext uri="{FF2B5EF4-FFF2-40B4-BE49-F238E27FC236}">
                  <a16:creationId xmlns="" xmlns:a16="http://schemas.microsoft.com/office/drawing/2014/main" id="{327F1964-9610-4E2B-8E27-DC5E361E9C3D}"/>
                </a:ext>
              </a:extLst>
            </p:cNvPr>
            <p:cNvSpPr>
              <a:spLocks/>
            </p:cNvSpPr>
            <p:nvPr/>
          </p:nvSpPr>
          <p:spPr bwMode="auto">
            <a:xfrm>
              <a:off x="10004348" y="2027764"/>
              <a:ext cx="1132973" cy="477260"/>
            </a:xfrm>
            <a:custGeom>
              <a:avLst/>
              <a:gdLst>
                <a:gd name="T0" fmla="*/ 2147483646 w 231"/>
                <a:gd name="T1" fmla="*/ 2147483646 h 97"/>
                <a:gd name="T2" fmla="*/ 2147483646 w 231"/>
                <a:gd name="T3" fmla="*/ 2147483646 h 97"/>
                <a:gd name="T4" fmla="*/ 2147483646 w 231"/>
                <a:gd name="T5" fmla="*/ 2147483646 h 97"/>
                <a:gd name="T6" fmla="*/ 2147483646 w 231"/>
                <a:gd name="T7" fmla="*/ 2147483646 h 97"/>
                <a:gd name="T8" fmla="*/ 2147483646 w 231"/>
                <a:gd name="T9" fmla="*/ 2147483646 h 97"/>
                <a:gd name="T10" fmla="*/ 2147483646 w 231"/>
                <a:gd name="T11" fmla="*/ 2147483646 h 97"/>
                <a:gd name="T12" fmla="*/ 2147483646 w 231"/>
                <a:gd name="T13" fmla="*/ 2147483646 h 97"/>
                <a:gd name="T14" fmla="*/ 2147483646 w 231"/>
                <a:gd name="T15" fmla="*/ 2147483646 h 97"/>
                <a:gd name="T16" fmla="*/ 2147483646 w 231"/>
                <a:gd name="T17" fmla="*/ 2147483646 h 97"/>
                <a:gd name="T18" fmla="*/ 2147483646 w 231"/>
                <a:gd name="T19" fmla="*/ 2147483646 h 97"/>
                <a:gd name="T20" fmla="*/ 2147483646 w 231"/>
                <a:gd name="T21" fmla="*/ 2147483646 h 97"/>
                <a:gd name="T22" fmla="*/ 2147483646 w 231"/>
                <a:gd name="T23" fmla="*/ 2147483646 h 97"/>
                <a:gd name="T24" fmla="*/ 2147483646 w 231"/>
                <a:gd name="T25" fmla="*/ 2147483646 h 97"/>
                <a:gd name="T26" fmla="*/ 2147483646 w 231"/>
                <a:gd name="T27" fmla="*/ 2147483646 h 97"/>
                <a:gd name="T28" fmla="*/ 2147483646 w 231"/>
                <a:gd name="T29" fmla="*/ 2147483646 h 97"/>
                <a:gd name="T30" fmla="*/ 2147483646 w 231"/>
                <a:gd name="T31" fmla="*/ 2147483646 h 97"/>
                <a:gd name="T32" fmla="*/ 2147483646 w 231"/>
                <a:gd name="T33" fmla="*/ 2147483646 h 97"/>
                <a:gd name="T34" fmla="*/ 2147483646 w 231"/>
                <a:gd name="T35" fmla="*/ 2147483646 h 97"/>
                <a:gd name="T36" fmla="*/ 2147483646 w 231"/>
                <a:gd name="T37" fmla="*/ 2147483646 h 97"/>
                <a:gd name="T38" fmla="*/ 2147483646 w 231"/>
                <a:gd name="T39" fmla="*/ 2147483646 h 97"/>
                <a:gd name="T40" fmla="*/ 2147483646 w 231"/>
                <a:gd name="T41" fmla="*/ 2147483646 h 97"/>
                <a:gd name="T42" fmla="*/ 2147483646 w 231"/>
                <a:gd name="T43" fmla="*/ 2147483646 h 97"/>
                <a:gd name="T44" fmla="*/ 2147483646 w 231"/>
                <a:gd name="T45" fmla="*/ 2147483646 h 97"/>
                <a:gd name="T46" fmla="*/ 2147483646 w 231"/>
                <a:gd name="T47" fmla="*/ 2147483646 h 97"/>
                <a:gd name="T48" fmla="*/ 2147483646 w 231"/>
                <a:gd name="T49" fmla="*/ 2147483646 h 97"/>
                <a:gd name="T50" fmla="*/ 2147483646 w 231"/>
                <a:gd name="T51" fmla="*/ 2147483646 h 97"/>
                <a:gd name="T52" fmla="*/ 2147483646 w 231"/>
                <a:gd name="T53" fmla="*/ 2147483646 h 97"/>
                <a:gd name="T54" fmla="*/ 2147483646 w 231"/>
                <a:gd name="T55" fmla="*/ 2147483646 h 97"/>
                <a:gd name="T56" fmla="*/ 2147483646 w 231"/>
                <a:gd name="T57" fmla="*/ 2147483646 h 97"/>
                <a:gd name="T58" fmla="*/ 2147483646 w 231"/>
                <a:gd name="T59" fmla="*/ 2147483646 h 97"/>
                <a:gd name="T60" fmla="*/ 2147483646 w 231"/>
                <a:gd name="T61" fmla="*/ 2147483646 h 97"/>
                <a:gd name="T62" fmla="*/ 2147483646 w 231"/>
                <a:gd name="T63" fmla="*/ 2147483646 h 97"/>
                <a:gd name="T64" fmla="*/ 2147483646 w 231"/>
                <a:gd name="T65" fmla="*/ 2147483646 h 97"/>
                <a:gd name="T66" fmla="*/ 2147483646 w 231"/>
                <a:gd name="T67" fmla="*/ 2147483646 h 97"/>
                <a:gd name="T68" fmla="*/ 2147483646 w 231"/>
                <a:gd name="T69" fmla="*/ 2147483646 h 97"/>
                <a:gd name="T70" fmla="*/ 2147483646 w 231"/>
                <a:gd name="T71" fmla="*/ 2147483646 h 9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31" h="97">
                  <a:moveTo>
                    <a:pt x="220" y="50"/>
                  </a:moveTo>
                  <a:cubicBezTo>
                    <a:pt x="202" y="50"/>
                    <a:pt x="187" y="43"/>
                    <a:pt x="173" y="45"/>
                  </a:cubicBezTo>
                  <a:cubicBezTo>
                    <a:pt x="174" y="42"/>
                    <a:pt x="174" y="40"/>
                    <a:pt x="175" y="37"/>
                  </a:cubicBezTo>
                  <a:cubicBezTo>
                    <a:pt x="177" y="32"/>
                    <a:pt x="174" y="28"/>
                    <a:pt x="170" y="26"/>
                  </a:cubicBezTo>
                  <a:cubicBezTo>
                    <a:pt x="172" y="22"/>
                    <a:pt x="174" y="18"/>
                    <a:pt x="175" y="13"/>
                  </a:cubicBezTo>
                  <a:cubicBezTo>
                    <a:pt x="177" y="5"/>
                    <a:pt x="169" y="0"/>
                    <a:pt x="162" y="3"/>
                  </a:cubicBezTo>
                  <a:cubicBezTo>
                    <a:pt x="158" y="5"/>
                    <a:pt x="153" y="8"/>
                    <a:pt x="149" y="11"/>
                  </a:cubicBezTo>
                  <a:cubicBezTo>
                    <a:pt x="146" y="10"/>
                    <a:pt x="144" y="9"/>
                    <a:pt x="141" y="11"/>
                  </a:cubicBezTo>
                  <a:cubicBezTo>
                    <a:pt x="137" y="13"/>
                    <a:pt x="133" y="16"/>
                    <a:pt x="129" y="18"/>
                  </a:cubicBezTo>
                  <a:cubicBezTo>
                    <a:pt x="129" y="18"/>
                    <a:pt x="128" y="18"/>
                    <a:pt x="127" y="18"/>
                  </a:cubicBezTo>
                  <a:cubicBezTo>
                    <a:pt x="122" y="20"/>
                    <a:pt x="116" y="22"/>
                    <a:pt x="111" y="24"/>
                  </a:cubicBezTo>
                  <a:cubicBezTo>
                    <a:pt x="112" y="23"/>
                    <a:pt x="113" y="23"/>
                    <a:pt x="114" y="22"/>
                  </a:cubicBezTo>
                  <a:cubicBezTo>
                    <a:pt x="120" y="17"/>
                    <a:pt x="113" y="5"/>
                    <a:pt x="105" y="8"/>
                  </a:cubicBezTo>
                  <a:cubicBezTo>
                    <a:pt x="97" y="12"/>
                    <a:pt x="87" y="15"/>
                    <a:pt x="78" y="20"/>
                  </a:cubicBezTo>
                  <a:cubicBezTo>
                    <a:pt x="76" y="18"/>
                    <a:pt x="74" y="18"/>
                    <a:pt x="71" y="19"/>
                  </a:cubicBezTo>
                  <a:cubicBezTo>
                    <a:pt x="63" y="21"/>
                    <a:pt x="56" y="24"/>
                    <a:pt x="49" y="27"/>
                  </a:cubicBezTo>
                  <a:cubicBezTo>
                    <a:pt x="50" y="26"/>
                    <a:pt x="50" y="26"/>
                    <a:pt x="51" y="25"/>
                  </a:cubicBezTo>
                  <a:cubicBezTo>
                    <a:pt x="52" y="24"/>
                    <a:pt x="52" y="24"/>
                    <a:pt x="52" y="24"/>
                  </a:cubicBezTo>
                  <a:cubicBezTo>
                    <a:pt x="53" y="23"/>
                    <a:pt x="53" y="22"/>
                    <a:pt x="54" y="21"/>
                  </a:cubicBezTo>
                  <a:cubicBezTo>
                    <a:pt x="55" y="20"/>
                    <a:pt x="56" y="18"/>
                    <a:pt x="58" y="17"/>
                  </a:cubicBezTo>
                  <a:cubicBezTo>
                    <a:pt x="61" y="11"/>
                    <a:pt x="55" y="6"/>
                    <a:pt x="50" y="7"/>
                  </a:cubicBezTo>
                  <a:cubicBezTo>
                    <a:pt x="32" y="10"/>
                    <a:pt x="16" y="18"/>
                    <a:pt x="4" y="32"/>
                  </a:cubicBezTo>
                  <a:cubicBezTo>
                    <a:pt x="0" y="37"/>
                    <a:pt x="2" y="43"/>
                    <a:pt x="7" y="44"/>
                  </a:cubicBezTo>
                  <a:cubicBezTo>
                    <a:pt x="6" y="48"/>
                    <a:pt x="7" y="53"/>
                    <a:pt x="10" y="55"/>
                  </a:cubicBezTo>
                  <a:cubicBezTo>
                    <a:pt x="7" y="59"/>
                    <a:pt x="4" y="63"/>
                    <a:pt x="2" y="68"/>
                  </a:cubicBezTo>
                  <a:cubicBezTo>
                    <a:pt x="0" y="72"/>
                    <a:pt x="2" y="79"/>
                    <a:pt x="6" y="80"/>
                  </a:cubicBezTo>
                  <a:cubicBezTo>
                    <a:pt x="5" y="85"/>
                    <a:pt x="8" y="91"/>
                    <a:pt x="14" y="91"/>
                  </a:cubicBezTo>
                  <a:cubicBezTo>
                    <a:pt x="19" y="91"/>
                    <a:pt x="24" y="91"/>
                    <a:pt x="29" y="90"/>
                  </a:cubicBezTo>
                  <a:cubicBezTo>
                    <a:pt x="30" y="92"/>
                    <a:pt x="31" y="93"/>
                    <a:pt x="33" y="94"/>
                  </a:cubicBezTo>
                  <a:cubicBezTo>
                    <a:pt x="49" y="97"/>
                    <a:pt x="65" y="92"/>
                    <a:pt x="79" y="85"/>
                  </a:cubicBezTo>
                  <a:cubicBezTo>
                    <a:pt x="81" y="88"/>
                    <a:pt x="85" y="89"/>
                    <a:pt x="89" y="89"/>
                  </a:cubicBezTo>
                  <a:cubicBezTo>
                    <a:pt x="101" y="87"/>
                    <a:pt x="114" y="82"/>
                    <a:pt x="125" y="75"/>
                  </a:cubicBezTo>
                  <a:cubicBezTo>
                    <a:pt x="132" y="82"/>
                    <a:pt x="143" y="77"/>
                    <a:pt x="152" y="68"/>
                  </a:cubicBezTo>
                  <a:cubicBezTo>
                    <a:pt x="155" y="71"/>
                    <a:pt x="161" y="71"/>
                    <a:pt x="165" y="68"/>
                  </a:cubicBezTo>
                  <a:cubicBezTo>
                    <a:pt x="179" y="56"/>
                    <a:pt x="202" y="69"/>
                    <a:pt x="220" y="67"/>
                  </a:cubicBezTo>
                  <a:cubicBezTo>
                    <a:pt x="230" y="66"/>
                    <a:pt x="231" y="50"/>
                    <a:pt x="220" y="5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6933" name="Freeform 36">
              <a:extLst>
                <a:ext uri="{FF2B5EF4-FFF2-40B4-BE49-F238E27FC236}">
                  <a16:creationId xmlns="" xmlns:a16="http://schemas.microsoft.com/office/drawing/2014/main" id="{781B9602-4807-4561-9105-41131BAFCB1A}"/>
                </a:ext>
              </a:extLst>
            </p:cNvPr>
            <p:cNvSpPr>
              <a:spLocks noEditPoints="1"/>
            </p:cNvSpPr>
            <p:nvPr/>
          </p:nvSpPr>
          <p:spPr bwMode="auto">
            <a:xfrm>
              <a:off x="9404662" y="1758008"/>
              <a:ext cx="2106169" cy="2382149"/>
            </a:xfrm>
            <a:custGeom>
              <a:avLst/>
              <a:gdLst>
                <a:gd name="T0" fmla="*/ 2147483646 w 429"/>
                <a:gd name="T1" fmla="*/ 2147483646 h 485"/>
                <a:gd name="T2" fmla="*/ 2147483646 w 429"/>
                <a:gd name="T3" fmla="*/ 2147483646 h 485"/>
                <a:gd name="T4" fmla="*/ 2147483646 w 429"/>
                <a:gd name="T5" fmla="*/ 2147483646 h 485"/>
                <a:gd name="T6" fmla="*/ 2147483646 w 429"/>
                <a:gd name="T7" fmla="*/ 2147483646 h 485"/>
                <a:gd name="T8" fmla="*/ 2147483646 w 429"/>
                <a:gd name="T9" fmla="*/ 2147483646 h 485"/>
                <a:gd name="T10" fmla="*/ 2147483646 w 429"/>
                <a:gd name="T11" fmla="*/ 2147483646 h 485"/>
                <a:gd name="T12" fmla="*/ 2147483646 w 429"/>
                <a:gd name="T13" fmla="*/ 2147483646 h 485"/>
                <a:gd name="T14" fmla="*/ 2147483646 w 429"/>
                <a:gd name="T15" fmla="*/ 2147483646 h 485"/>
                <a:gd name="T16" fmla="*/ 2147483646 w 429"/>
                <a:gd name="T17" fmla="*/ 2147483646 h 485"/>
                <a:gd name="T18" fmla="*/ 2147483646 w 429"/>
                <a:gd name="T19" fmla="*/ 2147483646 h 485"/>
                <a:gd name="T20" fmla="*/ 2147483646 w 429"/>
                <a:gd name="T21" fmla="*/ 2147483646 h 485"/>
                <a:gd name="T22" fmla="*/ 2147483646 w 429"/>
                <a:gd name="T23" fmla="*/ 2147483646 h 485"/>
                <a:gd name="T24" fmla="*/ 2147483646 w 429"/>
                <a:gd name="T25" fmla="*/ 2147483646 h 485"/>
                <a:gd name="T26" fmla="*/ 2147483646 w 429"/>
                <a:gd name="T27" fmla="*/ 2147483646 h 485"/>
                <a:gd name="T28" fmla="*/ 2147483646 w 429"/>
                <a:gd name="T29" fmla="*/ 2147483646 h 485"/>
                <a:gd name="T30" fmla="*/ 2147483646 w 429"/>
                <a:gd name="T31" fmla="*/ 2147483646 h 485"/>
                <a:gd name="T32" fmla="*/ 2147483646 w 429"/>
                <a:gd name="T33" fmla="*/ 2147483646 h 485"/>
                <a:gd name="T34" fmla="*/ 2147483646 w 429"/>
                <a:gd name="T35" fmla="*/ 2147483646 h 485"/>
                <a:gd name="T36" fmla="*/ 2147483646 w 429"/>
                <a:gd name="T37" fmla="*/ 2147483646 h 485"/>
                <a:gd name="T38" fmla="*/ 2147483646 w 429"/>
                <a:gd name="T39" fmla="*/ 2147483646 h 485"/>
                <a:gd name="T40" fmla="*/ 2147483646 w 429"/>
                <a:gd name="T41" fmla="*/ 2147483646 h 485"/>
                <a:gd name="T42" fmla="*/ 2147483646 w 429"/>
                <a:gd name="T43" fmla="*/ 2147483646 h 485"/>
                <a:gd name="T44" fmla="*/ 2147483646 w 429"/>
                <a:gd name="T45" fmla="*/ 2147483646 h 485"/>
                <a:gd name="T46" fmla="*/ 2147483646 w 429"/>
                <a:gd name="T47" fmla="*/ 2147483646 h 485"/>
                <a:gd name="T48" fmla="*/ 2147483646 w 429"/>
                <a:gd name="T49" fmla="*/ 2147483646 h 485"/>
                <a:gd name="T50" fmla="*/ 2147483646 w 429"/>
                <a:gd name="T51" fmla="*/ 2147483646 h 485"/>
                <a:gd name="T52" fmla="*/ 2147483646 w 429"/>
                <a:gd name="T53" fmla="*/ 2147483646 h 485"/>
                <a:gd name="T54" fmla="*/ 2147483646 w 429"/>
                <a:gd name="T55" fmla="*/ 2147483646 h 485"/>
                <a:gd name="T56" fmla="*/ 2147483646 w 429"/>
                <a:gd name="T57" fmla="*/ 2147483646 h 485"/>
                <a:gd name="T58" fmla="*/ 2147483646 w 429"/>
                <a:gd name="T59" fmla="*/ 2147483646 h 485"/>
                <a:gd name="T60" fmla="*/ 2147483646 w 429"/>
                <a:gd name="T61" fmla="*/ 2147483646 h 485"/>
                <a:gd name="T62" fmla="*/ 2147483646 w 429"/>
                <a:gd name="T63" fmla="*/ 2147483646 h 485"/>
                <a:gd name="T64" fmla="*/ 2147483646 w 429"/>
                <a:gd name="T65" fmla="*/ 2147483646 h 485"/>
                <a:gd name="T66" fmla="*/ 2147483646 w 429"/>
                <a:gd name="T67" fmla="*/ 2147483646 h 485"/>
                <a:gd name="T68" fmla="*/ 2147483646 w 429"/>
                <a:gd name="T69" fmla="*/ 2147483646 h 485"/>
                <a:gd name="T70" fmla="*/ 2147483646 w 429"/>
                <a:gd name="T71" fmla="*/ 2147483646 h 485"/>
                <a:gd name="T72" fmla="*/ 2147483646 w 429"/>
                <a:gd name="T73" fmla="*/ 2147483646 h 485"/>
                <a:gd name="T74" fmla="*/ 2147483646 w 429"/>
                <a:gd name="T75" fmla="*/ 2147483646 h 485"/>
                <a:gd name="T76" fmla="*/ 2147483646 w 429"/>
                <a:gd name="T77" fmla="*/ 2147483646 h 485"/>
                <a:gd name="T78" fmla="*/ 2147483646 w 429"/>
                <a:gd name="T79" fmla="*/ 2147483646 h 485"/>
                <a:gd name="T80" fmla="*/ 2147483646 w 429"/>
                <a:gd name="T81" fmla="*/ 2147483646 h 485"/>
                <a:gd name="T82" fmla="*/ 2147483646 w 429"/>
                <a:gd name="T83" fmla="*/ 2147483646 h 485"/>
                <a:gd name="T84" fmla="*/ 2147483646 w 429"/>
                <a:gd name="T85" fmla="*/ 2147483646 h 485"/>
                <a:gd name="T86" fmla="*/ 2147483646 w 429"/>
                <a:gd name="T87" fmla="*/ 2147483646 h 485"/>
                <a:gd name="T88" fmla="*/ 2147483646 w 429"/>
                <a:gd name="T89" fmla="*/ 2147483646 h 485"/>
                <a:gd name="T90" fmla="*/ 2147483646 w 429"/>
                <a:gd name="T91" fmla="*/ 2147483646 h 485"/>
                <a:gd name="T92" fmla="*/ 2147483646 w 429"/>
                <a:gd name="T93" fmla="*/ 2147483646 h 485"/>
                <a:gd name="T94" fmla="*/ 2147483646 w 429"/>
                <a:gd name="T95" fmla="*/ 2147483646 h 485"/>
                <a:gd name="T96" fmla="*/ 2147483646 w 429"/>
                <a:gd name="T97" fmla="*/ 2147483646 h 485"/>
                <a:gd name="T98" fmla="*/ 2147483646 w 429"/>
                <a:gd name="T99" fmla="*/ 2147483646 h 485"/>
                <a:gd name="T100" fmla="*/ 2147483646 w 429"/>
                <a:gd name="T101" fmla="*/ 2147483646 h 48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429" h="485">
                  <a:moveTo>
                    <a:pt x="419" y="422"/>
                  </a:moveTo>
                  <a:cubicBezTo>
                    <a:pt x="423" y="395"/>
                    <a:pt x="418" y="364"/>
                    <a:pt x="416" y="337"/>
                  </a:cubicBezTo>
                  <a:cubicBezTo>
                    <a:pt x="412" y="301"/>
                    <a:pt x="408" y="265"/>
                    <a:pt x="402" y="229"/>
                  </a:cubicBezTo>
                  <a:cubicBezTo>
                    <a:pt x="396" y="190"/>
                    <a:pt x="389" y="152"/>
                    <a:pt x="382" y="114"/>
                  </a:cubicBezTo>
                  <a:cubicBezTo>
                    <a:pt x="376" y="81"/>
                    <a:pt x="371" y="46"/>
                    <a:pt x="361" y="14"/>
                  </a:cubicBezTo>
                  <a:cubicBezTo>
                    <a:pt x="364" y="11"/>
                    <a:pt x="363" y="6"/>
                    <a:pt x="359" y="5"/>
                  </a:cubicBezTo>
                  <a:cubicBezTo>
                    <a:pt x="337" y="0"/>
                    <a:pt x="310" y="5"/>
                    <a:pt x="287" y="7"/>
                  </a:cubicBezTo>
                  <a:cubicBezTo>
                    <a:pt x="259" y="10"/>
                    <a:pt x="230" y="13"/>
                    <a:pt x="201" y="17"/>
                  </a:cubicBezTo>
                  <a:cubicBezTo>
                    <a:pt x="173" y="21"/>
                    <a:pt x="145" y="24"/>
                    <a:pt x="117" y="26"/>
                  </a:cubicBezTo>
                  <a:cubicBezTo>
                    <a:pt x="104" y="28"/>
                    <a:pt x="90" y="28"/>
                    <a:pt x="77" y="28"/>
                  </a:cubicBezTo>
                  <a:cubicBezTo>
                    <a:pt x="67" y="29"/>
                    <a:pt x="59" y="27"/>
                    <a:pt x="50" y="31"/>
                  </a:cubicBezTo>
                  <a:cubicBezTo>
                    <a:pt x="48" y="32"/>
                    <a:pt x="48" y="35"/>
                    <a:pt x="50" y="36"/>
                  </a:cubicBezTo>
                  <a:cubicBezTo>
                    <a:pt x="51" y="36"/>
                    <a:pt x="51" y="37"/>
                    <a:pt x="52" y="37"/>
                  </a:cubicBezTo>
                  <a:cubicBezTo>
                    <a:pt x="50" y="56"/>
                    <a:pt x="49" y="74"/>
                    <a:pt x="48" y="93"/>
                  </a:cubicBezTo>
                  <a:cubicBezTo>
                    <a:pt x="39" y="92"/>
                    <a:pt x="29" y="93"/>
                    <a:pt x="21" y="97"/>
                  </a:cubicBezTo>
                  <a:cubicBezTo>
                    <a:pt x="21" y="97"/>
                    <a:pt x="20" y="96"/>
                    <a:pt x="20" y="96"/>
                  </a:cubicBezTo>
                  <a:cubicBezTo>
                    <a:pt x="16" y="81"/>
                    <a:pt x="34" y="74"/>
                    <a:pt x="44" y="72"/>
                  </a:cubicBezTo>
                  <a:cubicBezTo>
                    <a:pt x="49" y="70"/>
                    <a:pt x="48" y="62"/>
                    <a:pt x="43" y="62"/>
                  </a:cubicBezTo>
                  <a:cubicBezTo>
                    <a:pt x="23" y="65"/>
                    <a:pt x="3" y="78"/>
                    <a:pt x="10" y="101"/>
                  </a:cubicBezTo>
                  <a:cubicBezTo>
                    <a:pt x="10" y="102"/>
                    <a:pt x="11" y="103"/>
                    <a:pt x="11" y="104"/>
                  </a:cubicBezTo>
                  <a:cubicBezTo>
                    <a:pt x="6" y="109"/>
                    <a:pt x="2" y="116"/>
                    <a:pt x="1" y="124"/>
                  </a:cubicBezTo>
                  <a:cubicBezTo>
                    <a:pt x="0" y="136"/>
                    <a:pt x="4" y="145"/>
                    <a:pt x="11" y="151"/>
                  </a:cubicBezTo>
                  <a:cubicBezTo>
                    <a:pt x="4" y="161"/>
                    <a:pt x="2" y="173"/>
                    <a:pt x="8" y="187"/>
                  </a:cubicBezTo>
                  <a:cubicBezTo>
                    <a:pt x="10" y="192"/>
                    <a:pt x="13" y="196"/>
                    <a:pt x="15" y="199"/>
                  </a:cubicBezTo>
                  <a:cubicBezTo>
                    <a:pt x="12" y="205"/>
                    <a:pt x="10" y="212"/>
                    <a:pt x="11" y="221"/>
                  </a:cubicBezTo>
                  <a:cubicBezTo>
                    <a:pt x="12" y="230"/>
                    <a:pt x="16" y="237"/>
                    <a:pt x="21" y="241"/>
                  </a:cubicBezTo>
                  <a:cubicBezTo>
                    <a:pt x="10" y="255"/>
                    <a:pt x="10" y="280"/>
                    <a:pt x="23" y="292"/>
                  </a:cubicBezTo>
                  <a:cubicBezTo>
                    <a:pt x="18" y="298"/>
                    <a:pt x="15" y="305"/>
                    <a:pt x="14" y="314"/>
                  </a:cubicBezTo>
                  <a:cubicBezTo>
                    <a:pt x="14" y="327"/>
                    <a:pt x="19" y="336"/>
                    <a:pt x="27" y="342"/>
                  </a:cubicBezTo>
                  <a:cubicBezTo>
                    <a:pt x="23" y="347"/>
                    <a:pt x="20" y="354"/>
                    <a:pt x="19" y="361"/>
                  </a:cubicBezTo>
                  <a:cubicBezTo>
                    <a:pt x="16" y="375"/>
                    <a:pt x="20" y="386"/>
                    <a:pt x="28" y="392"/>
                  </a:cubicBezTo>
                  <a:cubicBezTo>
                    <a:pt x="24" y="399"/>
                    <a:pt x="21" y="408"/>
                    <a:pt x="21" y="419"/>
                  </a:cubicBezTo>
                  <a:cubicBezTo>
                    <a:pt x="21" y="428"/>
                    <a:pt x="21" y="436"/>
                    <a:pt x="30" y="439"/>
                  </a:cubicBezTo>
                  <a:cubicBezTo>
                    <a:pt x="34" y="440"/>
                    <a:pt x="39" y="438"/>
                    <a:pt x="43" y="437"/>
                  </a:cubicBezTo>
                  <a:cubicBezTo>
                    <a:pt x="45" y="436"/>
                    <a:pt x="47" y="435"/>
                    <a:pt x="50" y="434"/>
                  </a:cubicBezTo>
                  <a:cubicBezTo>
                    <a:pt x="50" y="434"/>
                    <a:pt x="50" y="434"/>
                    <a:pt x="50" y="434"/>
                  </a:cubicBezTo>
                  <a:cubicBezTo>
                    <a:pt x="51" y="436"/>
                    <a:pt x="54" y="437"/>
                    <a:pt x="56" y="437"/>
                  </a:cubicBezTo>
                  <a:cubicBezTo>
                    <a:pt x="57" y="445"/>
                    <a:pt x="58" y="453"/>
                    <a:pt x="59" y="462"/>
                  </a:cubicBezTo>
                  <a:cubicBezTo>
                    <a:pt x="55" y="465"/>
                    <a:pt x="52" y="468"/>
                    <a:pt x="49" y="472"/>
                  </a:cubicBezTo>
                  <a:cubicBezTo>
                    <a:pt x="47" y="474"/>
                    <a:pt x="50" y="478"/>
                    <a:pt x="53" y="476"/>
                  </a:cubicBezTo>
                  <a:cubicBezTo>
                    <a:pt x="55" y="474"/>
                    <a:pt x="56" y="472"/>
                    <a:pt x="58" y="470"/>
                  </a:cubicBezTo>
                  <a:cubicBezTo>
                    <a:pt x="64" y="473"/>
                    <a:pt x="71" y="475"/>
                    <a:pt x="78" y="477"/>
                  </a:cubicBezTo>
                  <a:cubicBezTo>
                    <a:pt x="79" y="478"/>
                    <a:pt x="80" y="479"/>
                    <a:pt x="81" y="478"/>
                  </a:cubicBezTo>
                  <a:cubicBezTo>
                    <a:pt x="82" y="478"/>
                    <a:pt x="82" y="478"/>
                    <a:pt x="82" y="478"/>
                  </a:cubicBezTo>
                  <a:cubicBezTo>
                    <a:pt x="126" y="485"/>
                    <a:pt x="177" y="470"/>
                    <a:pt x="217" y="462"/>
                  </a:cubicBezTo>
                  <a:cubicBezTo>
                    <a:pt x="284" y="450"/>
                    <a:pt x="353" y="445"/>
                    <a:pt x="421" y="435"/>
                  </a:cubicBezTo>
                  <a:cubicBezTo>
                    <a:pt x="429" y="434"/>
                    <a:pt x="426" y="423"/>
                    <a:pt x="419" y="422"/>
                  </a:cubicBezTo>
                  <a:close/>
                  <a:moveTo>
                    <a:pt x="49" y="231"/>
                  </a:moveTo>
                  <a:cubicBezTo>
                    <a:pt x="42" y="230"/>
                    <a:pt x="36" y="231"/>
                    <a:pt x="31" y="233"/>
                  </a:cubicBezTo>
                  <a:cubicBezTo>
                    <a:pt x="25" y="227"/>
                    <a:pt x="22" y="216"/>
                    <a:pt x="26" y="207"/>
                  </a:cubicBezTo>
                  <a:cubicBezTo>
                    <a:pt x="33" y="210"/>
                    <a:pt x="41" y="210"/>
                    <a:pt x="48" y="206"/>
                  </a:cubicBezTo>
                  <a:cubicBezTo>
                    <a:pt x="48" y="214"/>
                    <a:pt x="49" y="223"/>
                    <a:pt x="49" y="231"/>
                  </a:cubicBezTo>
                  <a:close/>
                  <a:moveTo>
                    <a:pt x="13" y="127"/>
                  </a:moveTo>
                  <a:cubicBezTo>
                    <a:pt x="13" y="121"/>
                    <a:pt x="15" y="116"/>
                    <a:pt x="18" y="113"/>
                  </a:cubicBezTo>
                  <a:cubicBezTo>
                    <a:pt x="27" y="118"/>
                    <a:pt x="39" y="115"/>
                    <a:pt x="48" y="109"/>
                  </a:cubicBezTo>
                  <a:cubicBezTo>
                    <a:pt x="48" y="117"/>
                    <a:pt x="48" y="125"/>
                    <a:pt x="48" y="133"/>
                  </a:cubicBezTo>
                  <a:cubicBezTo>
                    <a:pt x="47" y="133"/>
                    <a:pt x="47" y="133"/>
                    <a:pt x="47" y="133"/>
                  </a:cubicBezTo>
                  <a:cubicBezTo>
                    <a:pt x="36" y="134"/>
                    <a:pt x="26" y="138"/>
                    <a:pt x="19" y="143"/>
                  </a:cubicBezTo>
                  <a:cubicBezTo>
                    <a:pt x="15" y="140"/>
                    <a:pt x="13" y="134"/>
                    <a:pt x="13" y="127"/>
                  </a:cubicBezTo>
                  <a:close/>
                  <a:moveTo>
                    <a:pt x="41" y="146"/>
                  </a:moveTo>
                  <a:cubicBezTo>
                    <a:pt x="41" y="147"/>
                    <a:pt x="41" y="148"/>
                    <a:pt x="41" y="150"/>
                  </a:cubicBezTo>
                  <a:cubicBezTo>
                    <a:pt x="38" y="150"/>
                    <a:pt x="35" y="149"/>
                    <a:pt x="32" y="149"/>
                  </a:cubicBezTo>
                  <a:cubicBezTo>
                    <a:pt x="35" y="147"/>
                    <a:pt x="38" y="146"/>
                    <a:pt x="41" y="146"/>
                  </a:cubicBezTo>
                  <a:close/>
                  <a:moveTo>
                    <a:pt x="19" y="182"/>
                  </a:moveTo>
                  <a:cubicBezTo>
                    <a:pt x="15" y="172"/>
                    <a:pt x="16" y="164"/>
                    <a:pt x="21" y="157"/>
                  </a:cubicBezTo>
                  <a:cubicBezTo>
                    <a:pt x="29" y="161"/>
                    <a:pt x="38" y="162"/>
                    <a:pt x="47" y="161"/>
                  </a:cubicBezTo>
                  <a:cubicBezTo>
                    <a:pt x="48" y="161"/>
                    <a:pt x="48" y="161"/>
                    <a:pt x="48" y="161"/>
                  </a:cubicBezTo>
                  <a:cubicBezTo>
                    <a:pt x="48" y="169"/>
                    <a:pt x="48" y="177"/>
                    <a:pt x="48" y="185"/>
                  </a:cubicBezTo>
                  <a:cubicBezTo>
                    <a:pt x="39" y="184"/>
                    <a:pt x="31" y="186"/>
                    <a:pt x="24" y="191"/>
                  </a:cubicBezTo>
                  <a:cubicBezTo>
                    <a:pt x="22" y="188"/>
                    <a:pt x="20" y="185"/>
                    <a:pt x="19" y="182"/>
                  </a:cubicBezTo>
                  <a:close/>
                  <a:moveTo>
                    <a:pt x="31" y="248"/>
                  </a:moveTo>
                  <a:cubicBezTo>
                    <a:pt x="37" y="250"/>
                    <a:pt x="43" y="250"/>
                    <a:pt x="49" y="248"/>
                  </a:cubicBezTo>
                  <a:cubicBezTo>
                    <a:pt x="49" y="260"/>
                    <a:pt x="49" y="271"/>
                    <a:pt x="49" y="283"/>
                  </a:cubicBezTo>
                  <a:cubicBezTo>
                    <a:pt x="43" y="282"/>
                    <a:pt x="38" y="283"/>
                    <a:pt x="33" y="284"/>
                  </a:cubicBezTo>
                  <a:cubicBezTo>
                    <a:pt x="22" y="277"/>
                    <a:pt x="21" y="257"/>
                    <a:pt x="31" y="248"/>
                  </a:cubicBezTo>
                  <a:close/>
                  <a:moveTo>
                    <a:pt x="27" y="317"/>
                  </a:moveTo>
                  <a:cubicBezTo>
                    <a:pt x="26" y="308"/>
                    <a:pt x="28" y="302"/>
                    <a:pt x="33" y="298"/>
                  </a:cubicBezTo>
                  <a:cubicBezTo>
                    <a:pt x="38" y="300"/>
                    <a:pt x="43" y="300"/>
                    <a:pt x="49" y="299"/>
                  </a:cubicBezTo>
                  <a:cubicBezTo>
                    <a:pt x="49" y="309"/>
                    <a:pt x="50" y="320"/>
                    <a:pt x="50" y="330"/>
                  </a:cubicBezTo>
                  <a:cubicBezTo>
                    <a:pt x="45" y="330"/>
                    <a:pt x="41" y="332"/>
                    <a:pt x="37" y="334"/>
                  </a:cubicBezTo>
                  <a:cubicBezTo>
                    <a:pt x="31" y="330"/>
                    <a:pt x="28" y="325"/>
                    <a:pt x="27" y="317"/>
                  </a:cubicBezTo>
                  <a:close/>
                  <a:moveTo>
                    <a:pt x="31" y="365"/>
                  </a:moveTo>
                  <a:cubicBezTo>
                    <a:pt x="31" y="357"/>
                    <a:pt x="34" y="352"/>
                    <a:pt x="38" y="348"/>
                  </a:cubicBezTo>
                  <a:cubicBezTo>
                    <a:pt x="42" y="349"/>
                    <a:pt x="46" y="350"/>
                    <a:pt x="50" y="350"/>
                  </a:cubicBezTo>
                  <a:cubicBezTo>
                    <a:pt x="51" y="360"/>
                    <a:pt x="51" y="370"/>
                    <a:pt x="52" y="380"/>
                  </a:cubicBezTo>
                  <a:cubicBezTo>
                    <a:pt x="46" y="379"/>
                    <a:pt x="41" y="381"/>
                    <a:pt x="37" y="383"/>
                  </a:cubicBezTo>
                  <a:cubicBezTo>
                    <a:pt x="33" y="379"/>
                    <a:pt x="30" y="374"/>
                    <a:pt x="31" y="365"/>
                  </a:cubicBezTo>
                  <a:close/>
                  <a:moveTo>
                    <a:pt x="54" y="421"/>
                  </a:moveTo>
                  <a:cubicBezTo>
                    <a:pt x="52" y="421"/>
                    <a:pt x="50" y="421"/>
                    <a:pt x="48" y="422"/>
                  </a:cubicBezTo>
                  <a:cubicBezTo>
                    <a:pt x="45" y="422"/>
                    <a:pt x="33" y="430"/>
                    <a:pt x="33" y="423"/>
                  </a:cubicBezTo>
                  <a:cubicBezTo>
                    <a:pt x="32" y="416"/>
                    <a:pt x="34" y="408"/>
                    <a:pt x="36" y="401"/>
                  </a:cubicBezTo>
                  <a:cubicBezTo>
                    <a:pt x="36" y="400"/>
                    <a:pt x="36" y="398"/>
                    <a:pt x="37" y="397"/>
                  </a:cubicBezTo>
                  <a:cubicBezTo>
                    <a:pt x="42" y="399"/>
                    <a:pt x="47" y="400"/>
                    <a:pt x="53" y="400"/>
                  </a:cubicBezTo>
                  <a:cubicBezTo>
                    <a:pt x="53" y="406"/>
                    <a:pt x="54" y="412"/>
                    <a:pt x="54" y="419"/>
                  </a:cubicBezTo>
                  <a:cubicBezTo>
                    <a:pt x="54" y="419"/>
                    <a:pt x="54" y="420"/>
                    <a:pt x="54" y="421"/>
                  </a:cubicBezTo>
                  <a:close/>
                  <a:moveTo>
                    <a:pt x="226" y="448"/>
                  </a:moveTo>
                  <a:cubicBezTo>
                    <a:pt x="198" y="453"/>
                    <a:pt x="171" y="458"/>
                    <a:pt x="144" y="462"/>
                  </a:cubicBezTo>
                  <a:cubicBezTo>
                    <a:pt x="151" y="450"/>
                    <a:pt x="158" y="439"/>
                    <a:pt x="165" y="427"/>
                  </a:cubicBezTo>
                  <a:cubicBezTo>
                    <a:pt x="166" y="424"/>
                    <a:pt x="163" y="422"/>
                    <a:pt x="161" y="425"/>
                  </a:cubicBezTo>
                  <a:cubicBezTo>
                    <a:pt x="153" y="437"/>
                    <a:pt x="145" y="450"/>
                    <a:pt x="138" y="463"/>
                  </a:cubicBezTo>
                  <a:cubicBezTo>
                    <a:pt x="123" y="465"/>
                    <a:pt x="109" y="466"/>
                    <a:pt x="94" y="467"/>
                  </a:cubicBezTo>
                  <a:cubicBezTo>
                    <a:pt x="103" y="456"/>
                    <a:pt x="109" y="444"/>
                    <a:pt x="116" y="432"/>
                  </a:cubicBezTo>
                  <a:cubicBezTo>
                    <a:pt x="117" y="430"/>
                    <a:pt x="115" y="429"/>
                    <a:pt x="114" y="430"/>
                  </a:cubicBezTo>
                  <a:cubicBezTo>
                    <a:pt x="105" y="442"/>
                    <a:pt x="98" y="456"/>
                    <a:pt x="88" y="467"/>
                  </a:cubicBezTo>
                  <a:cubicBezTo>
                    <a:pt x="83" y="467"/>
                    <a:pt x="79" y="467"/>
                    <a:pt x="74" y="467"/>
                  </a:cubicBezTo>
                  <a:cubicBezTo>
                    <a:pt x="75" y="466"/>
                    <a:pt x="75" y="465"/>
                    <a:pt x="75" y="463"/>
                  </a:cubicBezTo>
                  <a:cubicBezTo>
                    <a:pt x="75" y="459"/>
                    <a:pt x="76" y="455"/>
                    <a:pt x="76" y="451"/>
                  </a:cubicBezTo>
                  <a:cubicBezTo>
                    <a:pt x="88" y="437"/>
                    <a:pt x="100" y="421"/>
                    <a:pt x="112" y="406"/>
                  </a:cubicBezTo>
                  <a:cubicBezTo>
                    <a:pt x="113" y="403"/>
                    <a:pt x="110" y="401"/>
                    <a:pt x="108" y="403"/>
                  </a:cubicBezTo>
                  <a:cubicBezTo>
                    <a:pt x="97" y="416"/>
                    <a:pt x="86" y="430"/>
                    <a:pt x="74" y="444"/>
                  </a:cubicBezTo>
                  <a:cubicBezTo>
                    <a:pt x="73" y="433"/>
                    <a:pt x="73" y="422"/>
                    <a:pt x="72" y="411"/>
                  </a:cubicBezTo>
                  <a:cubicBezTo>
                    <a:pt x="87" y="398"/>
                    <a:pt x="101" y="386"/>
                    <a:pt x="114" y="371"/>
                  </a:cubicBezTo>
                  <a:cubicBezTo>
                    <a:pt x="115" y="369"/>
                    <a:pt x="113" y="367"/>
                    <a:pt x="111" y="368"/>
                  </a:cubicBezTo>
                  <a:cubicBezTo>
                    <a:pt x="97" y="380"/>
                    <a:pt x="85" y="391"/>
                    <a:pt x="72" y="403"/>
                  </a:cubicBezTo>
                  <a:cubicBezTo>
                    <a:pt x="71" y="400"/>
                    <a:pt x="71" y="398"/>
                    <a:pt x="71" y="395"/>
                  </a:cubicBezTo>
                  <a:cubicBezTo>
                    <a:pt x="73" y="393"/>
                    <a:pt x="74" y="388"/>
                    <a:pt x="71" y="386"/>
                  </a:cubicBezTo>
                  <a:cubicBezTo>
                    <a:pt x="70" y="381"/>
                    <a:pt x="70" y="376"/>
                    <a:pt x="70" y="371"/>
                  </a:cubicBezTo>
                  <a:cubicBezTo>
                    <a:pt x="87" y="359"/>
                    <a:pt x="106" y="345"/>
                    <a:pt x="116" y="328"/>
                  </a:cubicBezTo>
                  <a:cubicBezTo>
                    <a:pt x="118" y="326"/>
                    <a:pt x="115" y="325"/>
                    <a:pt x="114" y="326"/>
                  </a:cubicBezTo>
                  <a:cubicBezTo>
                    <a:pt x="105" y="333"/>
                    <a:pt x="97" y="342"/>
                    <a:pt x="89" y="350"/>
                  </a:cubicBezTo>
                  <a:cubicBezTo>
                    <a:pt x="83" y="355"/>
                    <a:pt x="76" y="360"/>
                    <a:pt x="69" y="365"/>
                  </a:cubicBezTo>
                  <a:cubicBezTo>
                    <a:pt x="69" y="360"/>
                    <a:pt x="69" y="354"/>
                    <a:pt x="68" y="349"/>
                  </a:cubicBezTo>
                  <a:cubicBezTo>
                    <a:pt x="69" y="349"/>
                    <a:pt x="69" y="349"/>
                    <a:pt x="69" y="349"/>
                  </a:cubicBezTo>
                  <a:cubicBezTo>
                    <a:pt x="73" y="348"/>
                    <a:pt x="74" y="343"/>
                    <a:pt x="72" y="340"/>
                  </a:cubicBezTo>
                  <a:cubicBezTo>
                    <a:pt x="83" y="333"/>
                    <a:pt x="94" y="325"/>
                    <a:pt x="103" y="315"/>
                  </a:cubicBezTo>
                  <a:cubicBezTo>
                    <a:pt x="105" y="313"/>
                    <a:pt x="102" y="311"/>
                    <a:pt x="100" y="312"/>
                  </a:cubicBezTo>
                  <a:cubicBezTo>
                    <a:pt x="90" y="321"/>
                    <a:pt x="80" y="329"/>
                    <a:pt x="69" y="337"/>
                  </a:cubicBezTo>
                  <a:cubicBezTo>
                    <a:pt x="68" y="336"/>
                    <a:pt x="68" y="336"/>
                    <a:pt x="68" y="336"/>
                  </a:cubicBezTo>
                  <a:cubicBezTo>
                    <a:pt x="67" y="325"/>
                    <a:pt x="67" y="314"/>
                    <a:pt x="66" y="303"/>
                  </a:cubicBezTo>
                  <a:cubicBezTo>
                    <a:pt x="84" y="296"/>
                    <a:pt x="101" y="284"/>
                    <a:pt x="114" y="270"/>
                  </a:cubicBezTo>
                  <a:cubicBezTo>
                    <a:pt x="115" y="268"/>
                    <a:pt x="113" y="266"/>
                    <a:pt x="111" y="267"/>
                  </a:cubicBezTo>
                  <a:cubicBezTo>
                    <a:pt x="97" y="279"/>
                    <a:pt x="84" y="293"/>
                    <a:pt x="66" y="300"/>
                  </a:cubicBezTo>
                  <a:cubicBezTo>
                    <a:pt x="66" y="293"/>
                    <a:pt x="66" y="285"/>
                    <a:pt x="65" y="278"/>
                  </a:cubicBezTo>
                  <a:cubicBezTo>
                    <a:pt x="80" y="270"/>
                    <a:pt x="94" y="258"/>
                    <a:pt x="105" y="245"/>
                  </a:cubicBezTo>
                  <a:cubicBezTo>
                    <a:pt x="107" y="244"/>
                    <a:pt x="105" y="242"/>
                    <a:pt x="103" y="243"/>
                  </a:cubicBezTo>
                  <a:cubicBezTo>
                    <a:pt x="91" y="254"/>
                    <a:pt x="79" y="265"/>
                    <a:pt x="65" y="275"/>
                  </a:cubicBezTo>
                  <a:cubicBezTo>
                    <a:pt x="65" y="267"/>
                    <a:pt x="65" y="260"/>
                    <a:pt x="65" y="253"/>
                  </a:cubicBezTo>
                  <a:cubicBezTo>
                    <a:pt x="65" y="250"/>
                    <a:pt x="65" y="246"/>
                    <a:pt x="65" y="243"/>
                  </a:cubicBezTo>
                  <a:cubicBezTo>
                    <a:pt x="78" y="238"/>
                    <a:pt x="91" y="229"/>
                    <a:pt x="100" y="219"/>
                  </a:cubicBezTo>
                  <a:cubicBezTo>
                    <a:pt x="101" y="218"/>
                    <a:pt x="100" y="215"/>
                    <a:pt x="98" y="216"/>
                  </a:cubicBezTo>
                  <a:cubicBezTo>
                    <a:pt x="86" y="224"/>
                    <a:pt x="77" y="233"/>
                    <a:pt x="64" y="239"/>
                  </a:cubicBezTo>
                  <a:cubicBezTo>
                    <a:pt x="64" y="235"/>
                    <a:pt x="64" y="230"/>
                    <a:pt x="64" y="226"/>
                  </a:cubicBezTo>
                  <a:cubicBezTo>
                    <a:pt x="76" y="219"/>
                    <a:pt x="87" y="212"/>
                    <a:pt x="98" y="203"/>
                  </a:cubicBezTo>
                  <a:cubicBezTo>
                    <a:pt x="100" y="202"/>
                    <a:pt x="97" y="199"/>
                    <a:pt x="95" y="200"/>
                  </a:cubicBezTo>
                  <a:cubicBezTo>
                    <a:pt x="84" y="205"/>
                    <a:pt x="74" y="212"/>
                    <a:pt x="64" y="219"/>
                  </a:cubicBezTo>
                  <a:cubicBezTo>
                    <a:pt x="64" y="159"/>
                    <a:pt x="67" y="99"/>
                    <a:pt x="61" y="40"/>
                  </a:cubicBezTo>
                  <a:cubicBezTo>
                    <a:pt x="76" y="44"/>
                    <a:pt x="96" y="40"/>
                    <a:pt x="110" y="39"/>
                  </a:cubicBezTo>
                  <a:cubicBezTo>
                    <a:pt x="138" y="38"/>
                    <a:pt x="166" y="35"/>
                    <a:pt x="194" y="31"/>
                  </a:cubicBezTo>
                  <a:cubicBezTo>
                    <a:pt x="223" y="28"/>
                    <a:pt x="251" y="24"/>
                    <a:pt x="280" y="21"/>
                  </a:cubicBezTo>
                  <a:cubicBezTo>
                    <a:pt x="305" y="18"/>
                    <a:pt x="333" y="21"/>
                    <a:pt x="357" y="15"/>
                  </a:cubicBezTo>
                  <a:cubicBezTo>
                    <a:pt x="358" y="45"/>
                    <a:pt x="364" y="74"/>
                    <a:pt x="368" y="104"/>
                  </a:cubicBezTo>
                  <a:cubicBezTo>
                    <a:pt x="374" y="142"/>
                    <a:pt x="380" y="181"/>
                    <a:pt x="386" y="219"/>
                  </a:cubicBezTo>
                  <a:cubicBezTo>
                    <a:pt x="391" y="256"/>
                    <a:pt x="396" y="293"/>
                    <a:pt x="399" y="331"/>
                  </a:cubicBezTo>
                  <a:cubicBezTo>
                    <a:pt x="402" y="361"/>
                    <a:pt x="399" y="394"/>
                    <a:pt x="403" y="424"/>
                  </a:cubicBezTo>
                  <a:cubicBezTo>
                    <a:pt x="344" y="433"/>
                    <a:pt x="284" y="438"/>
                    <a:pt x="226" y="4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6934" name="Freeform 37">
              <a:extLst>
                <a:ext uri="{FF2B5EF4-FFF2-40B4-BE49-F238E27FC236}">
                  <a16:creationId xmlns="" xmlns:a16="http://schemas.microsoft.com/office/drawing/2014/main" id="{0F709303-92E8-480F-A6D6-E09D1CE23E59}"/>
                </a:ext>
              </a:extLst>
            </p:cNvPr>
            <p:cNvSpPr>
              <a:spLocks noEditPoints="1"/>
            </p:cNvSpPr>
            <p:nvPr/>
          </p:nvSpPr>
          <p:spPr bwMode="auto">
            <a:xfrm>
              <a:off x="9950397" y="1963437"/>
              <a:ext cx="1060347" cy="549887"/>
            </a:xfrm>
            <a:custGeom>
              <a:avLst/>
              <a:gdLst>
                <a:gd name="T0" fmla="*/ 2147483646 w 216"/>
                <a:gd name="T1" fmla="*/ 2147483646 h 112"/>
                <a:gd name="T2" fmla="*/ 2147483646 w 216"/>
                <a:gd name="T3" fmla="*/ 2147483646 h 112"/>
                <a:gd name="T4" fmla="*/ 2147483646 w 216"/>
                <a:gd name="T5" fmla="*/ 2147483646 h 112"/>
                <a:gd name="T6" fmla="*/ 2147483646 w 216"/>
                <a:gd name="T7" fmla="*/ 2147483646 h 112"/>
                <a:gd name="T8" fmla="*/ 2147483646 w 216"/>
                <a:gd name="T9" fmla="*/ 2147483646 h 112"/>
                <a:gd name="T10" fmla="*/ 2147483646 w 216"/>
                <a:gd name="T11" fmla="*/ 2147483646 h 112"/>
                <a:gd name="T12" fmla="*/ 2147483646 w 216"/>
                <a:gd name="T13" fmla="*/ 2147483646 h 112"/>
                <a:gd name="T14" fmla="*/ 2147483646 w 216"/>
                <a:gd name="T15" fmla="*/ 2147483646 h 112"/>
                <a:gd name="T16" fmla="*/ 2147483646 w 216"/>
                <a:gd name="T17" fmla="*/ 2147483646 h 112"/>
                <a:gd name="T18" fmla="*/ 2147483646 w 216"/>
                <a:gd name="T19" fmla="*/ 2147483646 h 112"/>
                <a:gd name="T20" fmla="*/ 2147483646 w 216"/>
                <a:gd name="T21" fmla="*/ 2147483646 h 112"/>
                <a:gd name="T22" fmla="*/ 2147483646 w 216"/>
                <a:gd name="T23" fmla="*/ 2147483646 h 112"/>
                <a:gd name="T24" fmla="*/ 2147483646 w 216"/>
                <a:gd name="T25" fmla="*/ 2147483646 h 112"/>
                <a:gd name="T26" fmla="*/ 2147483646 w 216"/>
                <a:gd name="T27" fmla="*/ 2147483646 h 112"/>
                <a:gd name="T28" fmla="*/ 2147483646 w 216"/>
                <a:gd name="T29" fmla="*/ 2147483646 h 112"/>
                <a:gd name="T30" fmla="*/ 2147483646 w 216"/>
                <a:gd name="T31" fmla="*/ 2147483646 h 112"/>
                <a:gd name="T32" fmla="*/ 2147483646 w 216"/>
                <a:gd name="T33" fmla="*/ 2147483646 h 112"/>
                <a:gd name="T34" fmla="*/ 2147483646 w 216"/>
                <a:gd name="T35" fmla="*/ 2147483646 h 112"/>
                <a:gd name="T36" fmla="*/ 2147483646 w 216"/>
                <a:gd name="T37" fmla="*/ 2147483646 h 112"/>
                <a:gd name="T38" fmla="*/ 2147483646 w 216"/>
                <a:gd name="T39" fmla="*/ 2147483646 h 112"/>
                <a:gd name="T40" fmla="*/ 2147483646 w 216"/>
                <a:gd name="T41" fmla="*/ 2147483646 h 112"/>
                <a:gd name="T42" fmla="*/ 2147483646 w 216"/>
                <a:gd name="T43" fmla="*/ 2147483646 h 112"/>
                <a:gd name="T44" fmla="*/ 2147483646 w 216"/>
                <a:gd name="T45" fmla="*/ 2147483646 h 112"/>
                <a:gd name="T46" fmla="*/ 2147483646 w 216"/>
                <a:gd name="T47" fmla="*/ 2147483646 h 11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16" h="112">
                  <a:moveTo>
                    <a:pt x="214" y="86"/>
                  </a:moveTo>
                  <a:cubicBezTo>
                    <a:pt x="211" y="70"/>
                    <a:pt x="208" y="55"/>
                    <a:pt x="204" y="39"/>
                  </a:cubicBezTo>
                  <a:cubicBezTo>
                    <a:pt x="202" y="29"/>
                    <a:pt x="200" y="16"/>
                    <a:pt x="194" y="7"/>
                  </a:cubicBezTo>
                  <a:cubicBezTo>
                    <a:pt x="196" y="5"/>
                    <a:pt x="194" y="0"/>
                    <a:pt x="190" y="1"/>
                  </a:cubicBezTo>
                  <a:cubicBezTo>
                    <a:pt x="132" y="18"/>
                    <a:pt x="72" y="16"/>
                    <a:pt x="14" y="28"/>
                  </a:cubicBezTo>
                  <a:cubicBezTo>
                    <a:pt x="12" y="28"/>
                    <a:pt x="10" y="28"/>
                    <a:pt x="9" y="30"/>
                  </a:cubicBezTo>
                  <a:cubicBezTo>
                    <a:pt x="9" y="30"/>
                    <a:pt x="9" y="30"/>
                    <a:pt x="9" y="30"/>
                  </a:cubicBezTo>
                  <a:cubicBezTo>
                    <a:pt x="7" y="30"/>
                    <a:pt x="7" y="32"/>
                    <a:pt x="8" y="33"/>
                  </a:cubicBezTo>
                  <a:cubicBezTo>
                    <a:pt x="0" y="58"/>
                    <a:pt x="10" y="84"/>
                    <a:pt x="18" y="108"/>
                  </a:cubicBezTo>
                  <a:cubicBezTo>
                    <a:pt x="20" y="112"/>
                    <a:pt x="26" y="112"/>
                    <a:pt x="27" y="108"/>
                  </a:cubicBezTo>
                  <a:cubicBezTo>
                    <a:pt x="28" y="108"/>
                    <a:pt x="28" y="108"/>
                    <a:pt x="28" y="108"/>
                  </a:cubicBezTo>
                  <a:cubicBezTo>
                    <a:pt x="38" y="112"/>
                    <a:pt x="53" y="109"/>
                    <a:pt x="64" y="108"/>
                  </a:cubicBezTo>
                  <a:cubicBezTo>
                    <a:pt x="81" y="107"/>
                    <a:pt x="97" y="105"/>
                    <a:pt x="113" y="103"/>
                  </a:cubicBezTo>
                  <a:cubicBezTo>
                    <a:pt x="144" y="99"/>
                    <a:pt x="174" y="94"/>
                    <a:pt x="205" y="90"/>
                  </a:cubicBezTo>
                  <a:cubicBezTo>
                    <a:pt x="206" y="95"/>
                    <a:pt x="216" y="93"/>
                    <a:pt x="214" y="86"/>
                  </a:cubicBezTo>
                  <a:close/>
                  <a:moveTo>
                    <a:pt x="112" y="95"/>
                  </a:moveTo>
                  <a:cubicBezTo>
                    <a:pt x="96" y="97"/>
                    <a:pt x="80" y="99"/>
                    <a:pt x="64" y="100"/>
                  </a:cubicBezTo>
                  <a:cubicBezTo>
                    <a:pt x="53" y="101"/>
                    <a:pt x="38" y="100"/>
                    <a:pt x="28" y="105"/>
                  </a:cubicBezTo>
                  <a:cubicBezTo>
                    <a:pt x="27" y="105"/>
                    <a:pt x="27" y="105"/>
                    <a:pt x="27" y="105"/>
                  </a:cubicBezTo>
                  <a:cubicBezTo>
                    <a:pt x="20" y="81"/>
                    <a:pt x="10" y="59"/>
                    <a:pt x="16" y="34"/>
                  </a:cubicBezTo>
                  <a:cubicBezTo>
                    <a:pt x="73" y="31"/>
                    <a:pt x="134" y="25"/>
                    <a:pt x="189" y="9"/>
                  </a:cubicBezTo>
                  <a:cubicBezTo>
                    <a:pt x="189" y="20"/>
                    <a:pt x="193" y="31"/>
                    <a:pt x="195" y="42"/>
                  </a:cubicBezTo>
                  <a:cubicBezTo>
                    <a:pt x="198" y="55"/>
                    <a:pt x="200" y="68"/>
                    <a:pt x="203" y="80"/>
                  </a:cubicBezTo>
                  <a:cubicBezTo>
                    <a:pt x="172" y="85"/>
                    <a:pt x="142" y="90"/>
                    <a:pt x="112" y="9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6935" name="Freeform 38">
              <a:extLst>
                <a:ext uri="{FF2B5EF4-FFF2-40B4-BE49-F238E27FC236}">
                  <a16:creationId xmlns="" xmlns:a16="http://schemas.microsoft.com/office/drawing/2014/main" id="{00A7152D-1577-4949-82AF-22AC735549B3}"/>
                </a:ext>
              </a:extLst>
            </p:cNvPr>
            <p:cNvSpPr>
              <a:spLocks/>
            </p:cNvSpPr>
            <p:nvPr/>
          </p:nvSpPr>
          <p:spPr bwMode="auto">
            <a:xfrm>
              <a:off x="9612166" y="2052664"/>
              <a:ext cx="22826" cy="4150"/>
            </a:xfrm>
            <a:custGeom>
              <a:avLst/>
              <a:gdLst>
                <a:gd name="T0" fmla="*/ 0 w 5"/>
                <a:gd name="T1" fmla="*/ 0 h 1"/>
                <a:gd name="T2" fmla="*/ 2147483646 w 5"/>
                <a:gd name="T3" fmla="*/ 0 h 1"/>
                <a:gd name="T4" fmla="*/ 0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cubicBezTo>
                    <a:pt x="1" y="1"/>
                    <a:pt x="3" y="0"/>
                    <a:pt x="5" y="0"/>
                  </a:cubicBezTo>
                  <a:cubicBezTo>
                    <a:pt x="3" y="0"/>
                    <a:pt x="1" y="0"/>
                    <a:pt x="0" y="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6936" name="Freeform 39">
              <a:extLst>
                <a:ext uri="{FF2B5EF4-FFF2-40B4-BE49-F238E27FC236}">
                  <a16:creationId xmlns="" xmlns:a16="http://schemas.microsoft.com/office/drawing/2014/main" id="{D4B092A0-EFC3-4B74-90D3-4B897D65555C}"/>
                </a:ext>
              </a:extLst>
            </p:cNvPr>
            <p:cNvSpPr>
              <a:spLocks/>
            </p:cNvSpPr>
            <p:nvPr/>
          </p:nvSpPr>
          <p:spPr bwMode="auto">
            <a:xfrm>
              <a:off x="9634991" y="2052664"/>
              <a:ext cx="6226" cy="0"/>
            </a:xfrm>
            <a:custGeom>
              <a:avLst/>
              <a:gdLst>
                <a:gd name="T0" fmla="*/ 2147483646 w 1"/>
                <a:gd name="T1" fmla="*/ 0 w 1"/>
                <a:gd name="T2" fmla="*/ 2147483646 w 1"/>
                <a:gd name="T3" fmla="*/ 0 60000 65536"/>
                <a:gd name="T4" fmla="*/ 0 60000 65536"/>
                <a:gd name="T5" fmla="*/ 0 60000 65536"/>
              </a:gdLst>
              <a:ahLst/>
              <a:cxnLst>
                <a:cxn ang="T3">
                  <a:pos x="T0" y="0"/>
                </a:cxn>
                <a:cxn ang="T4">
                  <a:pos x="T1" y="0"/>
                </a:cxn>
                <a:cxn ang="T5">
                  <a:pos x="T2" y="0"/>
                </a:cxn>
              </a:cxnLst>
              <a:rect l="0" t="0" r="r" b="b"/>
              <a:pathLst>
                <a:path w="1">
                  <a:moveTo>
                    <a:pt x="1" y="0"/>
                  </a:moveTo>
                  <a:cubicBezTo>
                    <a:pt x="1" y="0"/>
                    <a:pt x="1" y="0"/>
                    <a:pt x="0" y="0"/>
                  </a:cubicBezTo>
                  <a:cubicBezTo>
                    <a:pt x="1" y="0"/>
                    <a:pt x="1" y="0"/>
                    <a:pt x="1" y="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6937" name="Freeform 40">
              <a:extLst>
                <a:ext uri="{FF2B5EF4-FFF2-40B4-BE49-F238E27FC236}">
                  <a16:creationId xmlns="" xmlns:a16="http://schemas.microsoft.com/office/drawing/2014/main" id="{0215C8C2-345B-4550-ADF7-9B9FDC5F6A8C}"/>
                </a:ext>
              </a:extLst>
            </p:cNvPr>
            <p:cNvSpPr>
              <a:spLocks/>
            </p:cNvSpPr>
            <p:nvPr/>
          </p:nvSpPr>
          <p:spPr bwMode="auto">
            <a:xfrm>
              <a:off x="9601790" y="2052664"/>
              <a:ext cx="10376" cy="4150"/>
            </a:xfrm>
            <a:custGeom>
              <a:avLst/>
              <a:gdLst>
                <a:gd name="T0" fmla="*/ 0 w 2"/>
                <a:gd name="T1" fmla="*/ 2147483646 h 1"/>
                <a:gd name="T2" fmla="*/ 2147483646 w 2"/>
                <a:gd name="T3" fmla="*/ 0 h 1"/>
                <a:gd name="T4" fmla="*/ 0 w 2"/>
                <a:gd name="T5" fmla="*/ 0 h 1"/>
                <a:gd name="T6" fmla="*/ 0 w 2"/>
                <a:gd name="T7" fmla="*/ 2147483646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1">
                  <a:moveTo>
                    <a:pt x="0" y="1"/>
                  </a:moveTo>
                  <a:cubicBezTo>
                    <a:pt x="1" y="0"/>
                    <a:pt x="1" y="0"/>
                    <a:pt x="2" y="0"/>
                  </a:cubicBezTo>
                  <a:cubicBezTo>
                    <a:pt x="1" y="0"/>
                    <a:pt x="1" y="0"/>
                    <a:pt x="0" y="0"/>
                  </a:cubicBezTo>
                  <a:lnTo>
                    <a:pt x="0" y="1"/>
                  </a:ln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6938" name="Freeform 98">
              <a:extLst>
                <a:ext uri="{FF2B5EF4-FFF2-40B4-BE49-F238E27FC236}">
                  <a16:creationId xmlns="" xmlns:a16="http://schemas.microsoft.com/office/drawing/2014/main" id="{13A46219-C376-43B1-870F-4A8028F1D888}"/>
                </a:ext>
              </a:extLst>
            </p:cNvPr>
            <p:cNvSpPr>
              <a:spLocks/>
            </p:cNvSpPr>
            <p:nvPr/>
          </p:nvSpPr>
          <p:spPr bwMode="auto">
            <a:xfrm>
              <a:off x="10832291" y="1428076"/>
              <a:ext cx="103752" cy="240705"/>
            </a:xfrm>
            <a:custGeom>
              <a:avLst/>
              <a:gdLst>
                <a:gd name="T0" fmla="*/ 2147483646 w 21"/>
                <a:gd name="T1" fmla="*/ 2147483646 h 49"/>
                <a:gd name="T2" fmla="*/ 2147483646 w 21"/>
                <a:gd name="T3" fmla="*/ 2147483646 h 49"/>
                <a:gd name="T4" fmla="*/ 2147483646 w 21"/>
                <a:gd name="T5" fmla="*/ 2147483646 h 49"/>
                <a:gd name="T6" fmla="*/ 2147483646 w 21"/>
                <a:gd name="T7" fmla="*/ 2147483646 h 49"/>
                <a:gd name="T8" fmla="*/ 2147483646 w 21"/>
                <a:gd name="T9" fmla="*/ 2147483646 h 49"/>
                <a:gd name="T10" fmla="*/ 2147483646 w 21"/>
                <a:gd name="T11" fmla="*/ 2147483646 h 49"/>
                <a:gd name="T12" fmla="*/ 2147483646 w 21"/>
                <a:gd name="T13" fmla="*/ 2147483646 h 49"/>
                <a:gd name="T14" fmla="*/ 2147483646 w 21"/>
                <a:gd name="T15" fmla="*/ 2147483646 h 49"/>
                <a:gd name="T16" fmla="*/ 2147483646 w 21"/>
                <a:gd name="T17" fmla="*/ 2147483646 h 49"/>
                <a:gd name="T18" fmla="*/ 2147483646 w 21"/>
                <a:gd name="T19" fmla="*/ 2147483646 h 49"/>
                <a:gd name="T20" fmla="*/ 2147483646 w 21"/>
                <a:gd name="T21" fmla="*/ 2147483646 h 49"/>
                <a:gd name="T22" fmla="*/ 2147483646 w 21"/>
                <a:gd name="T23" fmla="*/ 2147483646 h 4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1" h="49">
                  <a:moveTo>
                    <a:pt x="18" y="20"/>
                  </a:moveTo>
                  <a:cubicBezTo>
                    <a:pt x="17" y="19"/>
                    <a:pt x="17" y="18"/>
                    <a:pt x="16" y="17"/>
                  </a:cubicBezTo>
                  <a:cubicBezTo>
                    <a:pt x="16" y="16"/>
                    <a:pt x="16" y="15"/>
                    <a:pt x="16" y="14"/>
                  </a:cubicBezTo>
                  <a:cubicBezTo>
                    <a:pt x="16" y="14"/>
                    <a:pt x="16" y="14"/>
                    <a:pt x="16" y="14"/>
                  </a:cubicBezTo>
                  <a:cubicBezTo>
                    <a:pt x="16" y="12"/>
                    <a:pt x="15" y="11"/>
                    <a:pt x="13" y="10"/>
                  </a:cubicBezTo>
                  <a:cubicBezTo>
                    <a:pt x="13" y="9"/>
                    <a:pt x="13" y="7"/>
                    <a:pt x="13" y="6"/>
                  </a:cubicBezTo>
                  <a:cubicBezTo>
                    <a:pt x="13" y="1"/>
                    <a:pt x="7" y="0"/>
                    <a:pt x="5" y="3"/>
                  </a:cubicBezTo>
                  <a:cubicBezTo>
                    <a:pt x="3" y="2"/>
                    <a:pt x="1" y="3"/>
                    <a:pt x="1" y="5"/>
                  </a:cubicBezTo>
                  <a:cubicBezTo>
                    <a:pt x="0" y="10"/>
                    <a:pt x="2" y="13"/>
                    <a:pt x="4" y="17"/>
                  </a:cubicBezTo>
                  <a:cubicBezTo>
                    <a:pt x="5" y="25"/>
                    <a:pt x="7" y="34"/>
                    <a:pt x="7" y="42"/>
                  </a:cubicBezTo>
                  <a:cubicBezTo>
                    <a:pt x="7" y="48"/>
                    <a:pt x="15" y="49"/>
                    <a:pt x="17" y="43"/>
                  </a:cubicBezTo>
                  <a:cubicBezTo>
                    <a:pt x="20" y="36"/>
                    <a:pt x="21" y="28"/>
                    <a:pt x="18" y="2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6939" name="Freeform 99">
              <a:extLst>
                <a:ext uri="{FF2B5EF4-FFF2-40B4-BE49-F238E27FC236}">
                  <a16:creationId xmlns="" xmlns:a16="http://schemas.microsoft.com/office/drawing/2014/main" id="{841B0008-6D2E-447E-9033-952B380578F0}"/>
                </a:ext>
              </a:extLst>
            </p:cNvPr>
            <p:cNvSpPr>
              <a:spLocks/>
            </p:cNvSpPr>
            <p:nvPr/>
          </p:nvSpPr>
          <p:spPr bwMode="auto">
            <a:xfrm>
              <a:off x="11029419" y="1369975"/>
              <a:ext cx="122428" cy="313332"/>
            </a:xfrm>
            <a:custGeom>
              <a:avLst/>
              <a:gdLst>
                <a:gd name="T0" fmla="*/ 2147483646 w 25"/>
                <a:gd name="T1" fmla="*/ 2147483646 h 64"/>
                <a:gd name="T2" fmla="*/ 2147483646 w 25"/>
                <a:gd name="T3" fmla="*/ 2147483646 h 64"/>
                <a:gd name="T4" fmla="*/ 2147483646 w 25"/>
                <a:gd name="T5" fmla="*/ 2147483646 h 64"/>
                <a:gd name="T6" fmla="*/ 2147483646 w 25"/>
                <a:gd name="T7" fmla="*/ 2147483646 h 64"/>
                <a:gd name="T8" fmla="*/ 2147483646 w 25"/>
                <a:gd name="T9" fmla="*/ 2147483646 h 64"/>
                <a:gd name="T10" fmla="*/ 2147483646 w 25"/>
                <a:gd name="T11" fmla="*/ 2147483646 h 64"/>
                <a:gd name="T12" fmla="*/ 2147483646 w 25"/>
                <a:gd name="T13" fmla="*/ 2147483646 h 6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 h="64">
                  <a:moveTo>
                    <a:pt x="15" y="5"/>
                  </a:moveTo>
                  <a:cubicBezTo>
                    <a:pt x="15" y="5"/>
                    <a:pt x="15" y="6"/>
                    <a:pt x="15" y="7"/>
                  </a:cubicBezTo>
                  <a:cubicBezTo>
                    <a:pt x="14" y="7"/>
                    <a:pt x="13" y="7"/>
                    <a:pt x="13" y="8"/>
                  </a:cubicBezTo>
                  <a:cubicBezTo>
                    <a:pt x="5" y="24"/>
                    <a:pt x="0" y="41"/>
                    <a:pt x="4" y="59"/>
                  </a:cubicBezTo>
                  <a:cubicBezTo>
                    <a:pt x="5" y="64"/>
                    <a:pt x="11" y="63"/>
                    <a:pt x="12" y="59"/>
                  </a:cubicBezTo>
                  <a:cubicBezTo>
                    <a:pt x="20" y="41"/>
                    <a:pt x="25" y="25"/>
                    <a:pt x="25" y="6"/>
                  </a:cubicBezTo>
                  <a:cubicBezTo>
                    <a:pt x="25" y="0"/>
                    <a:pt x="17" y="0"/>
                    <a:pt x="15" y="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6940" name="Freeform 100">
              <a:extLst>
                <a:ext uri="{FF2B5EF4-FFF2-40B4-BE49-F238E27FC236}">
                  <a16:creationId xmlns="" xmlns:a16="http://schemas.microsoft.com/office/drawing/2014/main" id="{4D6C84EF-8C0E-42BB-AC78-EEB589CE5779}"/>
                </a:ext>
              </a:extLst>
            </p:cNvPr>
            <p:cNvSpPr>
              <a:spLocks/>
            </p:cNvSpPr>
            <p:nvPr/>
          </p:nvSpPr>
          <p:spPr bwMode="auto">
            <a:xfrm>
              <a:off x="11274274" y="1438452"/>
              <a:ext cx="161853" cy="244855"/>
            </a:xfrm>
            <a:custGeom>
              <a:avLst/>
              <a:gdLst>
                <a:gd name="T0" fmla="*/ 2147483646 w 33"/>
                <a:gd name="T1" fmla="*/ 2147483646 h 50"/>
                <a:gd name="T2" fmla="*/ 2147483646 w 33"/>
                <a:gd name="T3" fmla="*/ 2147483646 h 50"/>
                <a:gd name="T4" fmla="*/ 2147483646 w 33"/>
                <a:gd name="T5" fmla="*/ 2147483646 h 50"/>
                <a:gd name="T6" fmla="*/ 2147483646 w 33"/>
                <a:gd name="T7" fmla="*/ 2147483646 h 50"/>
                <a:gd name="T8" fmla="*/ 2147483646 w 33"/>
                <a:gd name="T9" fmla="*/ 2147483646 h 50"/>
                <a:gd name="T10" fmla="*/ 2147483646 w 33"/>
                <a:gd name="T11" fmla="*/ 2147483646 h 50"/>
                <a:gd name="T12" fmla="*/ 2147483646 w 33"/>
                <a:gd name="T13" fmla="*/ 2147483646 h 5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3" h="50">
                  <a:moveTo>
                    <a:pt x="22" y="4"/>
                  </a:moveTo>
                  <a:cubicBezTo>
                    <a:pt x="20" y="7"/>
                    <a:pt x="18" y="9"/>
                    <a:pt x="17" y="12"/>
                  </a:cubicBezTo>
                  <a:cubicBezTo>
                    <a:pt x="13" y="15"/>
                    <a:pt x="9" y="18"/>
                    <a:pt x="6" y="22"/>
                  </a:cubicBezTo>
                  <a:cubicBezTo>
                    <a:pt x="0" y="29"/>
                    <a:pt x="0" y="37"/>
                    <a:pt x="2" y="45"/>
                  </a:cubicBezTo>
                  <a:cubicBezTo>
                    <a:pt x="2" y="50"/>
                    <a:pt x="8" y="49"/>
                    <a:pt x="10" y="46"/>
                  </a:cubicBezTo>
                  <a:cubicBezTo>
                    <a:pt x="18" y="35"/>
                    <a:pt x="24" y="23"/>
                    <a:pt x="30" y="11"/>
                  </a:cubicBezTo>
                  <a:cubicBezTo>
                    <a:pt x="33" y="6"/>
                    <a:pt x="27" y="0"/>
                    <a:pt x="22" y="4"/>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grpSp>
        <p:nvGrpSpPr>
          <p:cNvPr id="48" name="组合 47">
            <a:extLst>
              <a:ext uri="{FF2B5EF4-FFF2-40B4-BE49-F238E27FC236}">
                <a16:creationId xmlns="" xmlns:a16="http://schemas.microsoft.com/office/drawing/2014/main" id="{AAC93160-7E79-44F8-A81F-1F7CC89AEE78}"/>
              </a:ext>
            </a:extLst>
          </p:cNvPr>
          <p:cNvGrpSpPr>
            <a:grpSpLocks/>
          </p:cNvGrpSpPr>
          <p:nvPr/>
        </p:nvGrpSpPr>
        <p:grpSpPr bwMode="auto">
          <a:xfrm>
            <a:off x="7556501" y="5732464"/>
            <a:ext cx="555625" cy="765175"/>
            <a:chOff x="6711257" y="5432908"/>
            <a:chExt cx="740789" cy="765691"/>
          </a:xfrm>
        </p:grpSpPr>
        <p:sp>
          <p:nvSpPr>
            <p:cNvPr id="36929" name="Freeform 35">
              <a:extLst>
                <a:ext uri="{FF2B5EF4-FFF2-40B4-BE49-F238E27FC236}">
                  <a16:creationId xmlns="" xmlns:a16="http://schemas.microsoft.com/office/drawing/2014/main" id="{9CBD84AF-674F-4CF8-99CE-29A19DC12CD3}"/>
                </a:ext>
              </a:extLst>
            </p:cNvPr>
            <p:cNvSpPr>
              <a:spLocks noEditPoints="1"/>
            </p:cNvSpPr>
            <p:nvPr/>
          </p:nvSpPr>
          <p:spPr bwMode="auto">
            <a:xfrm>
              <a:off x="6711257" y="5727564"/>
              <a:ext cx="427459" cy="471035"/>
            </a:xfrm>
            <a:custGeom>
              <a:avLst/>
              <a:gdLst>
                <a:gd name="T0" fmla="*/ 2147483646 w 87"/>
                <a:gd name="T1" fmla="*/ 2147483646 h 96"/>
                <a:gd name="T2" fmla="*/ 2147483646 w 87"/>
                <a:gd name="T3" fmla="*/ 2147483646 h 96"/>
                <a:gd name="T4" fmla="*/ 2147483646 w 87"/>
                <a:gd name="T5" fmla="*/ 2147483646 h 96"/>
                <a:gd name="T6" fmla="*/ 2147483646 w 87"/>
                <a:gd name="T7" fmla="*/ 2147483646 h 96"/>
                <a:gd name="T8" fmla="*/ 2147483646 w 87"/>
                <a:gd name="T9" fmla="*/ 2147483646 h 96"/>
                <a:gd name="T10" fmla="*/ 2147483646 w 87"/>
                <a:gd name="T11" fmla="*/ 2147483646 h 96"/>
                <a:gd name="T12" fmla="*/ 2147483646 w 87"/>
                <a:gd name="T13" fmla="*/ 2147483646 h 96"/>
                <a:gd name="T14" fmla="*/ 2147483646 w 87"/>
                <a:gd name="T15" fmla="*/ 2147483646 h 96"/>
                <a:gd name="T16" fmla="*/ 2147483646 w 87"/>
                <a:gd name="T17" fmla="*/ 2147483646 h 96"/>
                <a:gd name="T18" fmla="*/ 2147483646 w 87"/>
                <a:gd name="T19" fmla="*/ 2147483646 h 96"/>
                <a:gd name="T20" fmla="*/ 2147483646 w 87"/>
                <a:gd name="T21" fmla="*/ 2147483646 h 96"/>
                <a:gd name="T22" fmla="*/ 2147483646 w 87"/>
                <a:gd name="T23" fmla="*/ 2147483646 h 96"/>
                <a:gd name="T24" fmla="*/ 2147483646 w 87"/>
                <a:gd name="T25" fmla="*/ 2147483646 h 96"/>
                <a:gd name="T26" fmla="*/ 2147483646 w 87"/>
                <a:gd name="T27" fmla="*/ 2147483646 h 96"/>
                <a:gd name="T28" fmla="*/ 2147483646 w 87"/>
                <a:gd name="T29" fmla="*/ 2147483646 h 96"/>
                <a:gd name="T30" fmla="*/ 2147483646 w 87"/>
                <a:gd name="T31" fmla="*/ 2147483646 h 96"/>
                <a:gd name="T32" fmla="*/ 2147483646 w 87"/>
                <a:gd name="T33" fmla="*/ 2147483646 h 96"/>
                <a:gd name="T34" fmla="*/ 2147483646 w 87"/>
                <a:gd name="T35" fmla="*/ 2147483646 h 96"/>
                <a:gd name="T36" fmla="*/ 2147483646 w 87"/>
                <a:gd name="T37" fmla="*/ 2147483646 h 96"/>
                <a:gd name="T38" fmla="*/ 2147483646 w 87"/>
                <a:gd name="T39" fmla="*/ 2147483646 h 96"/>
                <a:gd name="T40" fmla="*/ 2147483646 w 87"/>
                <a:gd name="T41" fmla="*/ 2147483646 h 96"/>
                <a:gd name="T42" fmla="*/ 2147483646 w 87"/>
                <a:gd name="T43" fmla="*/ 2147483646 h 96"/>
                <a:gd name="T44" fmla="*/ 2147483646 w 87"/>
                <a:gd name="T45" fmla="*/ 2147483646 h 96"/>
                <a:gd name="T46" fmla="*/ 2147483646 w 87"/>
                <a:gd name="T47" fmla="*/ 2147483646 h 96"/>
                <a:gd name="T48" fmla="*/ 2147483646 w 87"/>
                <a:gd name="T49" fmla="*/ 2147483646 h 96"/>
                <a:gd name="T50" fmla="*/ 2147483646 w 87"/>
                <a:gd name="T51" fmla="*/ 2147483646 h 96"/>
                <a:gd name="T52" fmla="*/ 2147483646 w 87"/>
                <a:gd name="T53" fmla="*/ 2147483646 h 96"/>
                <a:gd name="T54" fmla="*/ 2147483646 w 87"/>
                <a:gd name="T55" fmla="*/ 2147483646 h 96"/>
                <a:gd name="T56" fmla="*/ 2147483646 w 87"/>
                <a:gd name="T57" fmla="*/ 2147483646 h 96"/>
                <a:gd name="T58" fmla="*/ 2147483646 w 87"/>
                <a:gd name="T59" fmla="*/ 2147483646 h 96"/>
                <a:gd name="T60" fmla="*/ 2147483646 w 87"/>
                <a:gd name="T61" fmla="*/ 2147483646 h 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87" h="96">
                  <a:moveTo>
                    <a:pt x="82" y="25"/>
                  </a:moveTo>
                  <a:cubicBezTo>
                    <a:pt x="75" y="24"/>
                    <a:pt x="69" y="23"/>
                    <a:pt x="62" y="23"/>
                  </a:cubicBezTo>
                  <a:cubicBezTo>
                    <a:pt x="61" y="18"/>
                    <a:pt x="60" y="12"/>
                    <a:pt x="60" y="7"/>
                  </a:cubicBezTo>
                  <a:cubicBezTo>
                    <a:pt x="59" y="0"/>
                    <a:pt x="48" y="0"/>
                    <a:pt x="48" y="7"/>
                  </a:cubicBezTo>
                  <a:cubicBezTo>
                    <a:pt x="48" y="8"/>
                    <a:pt x="49" y="9"/>
                    <a:pt x="49" y="10"/>
                  </a:cubicBezTo>
                  <a:cubicBezTo>
                    <a:pt x="46" y="14"/>
                    <a:pt x="44" y="18"/>
                    <a:pt x="42" y="22"/>
                  </a:cubicBezTo>
                  <a:cubicBezTo>
                    <a:pt x="31" y="22"/>
                    <a:pt x="19" y="22"/>
                    <a:pt x="8" y="23"/>
                  </a:cubicBezTo>
                  <a:cubicBezTo>
                    <a:pt x="2" y="23"/>
                    <a:pt x="0" y="31"/>
                    <a:pt x="5" y="34"/>
                  </a:cubicBezTo>
                  <a:cubicBezTo>
                    <a:pt x="13" y="40"/>
                    <a:pt x="21" y="46"/>
                    <a:pt x="28" y="53"/>
                  </a:cubicBezTo>
                  <a:cubicBezTo>
                    <a:pt x="24" y="63"/>
                    <a:pt x="20" y="73"/>
                    <a:pt x="16" y="83"/>
                  </a:cubicBezTo>
                  <a:cubicBezTo>
                    <a:pt x="15" y="89"/>
                    <a:pt x="22" y="93"/>
                    <a:pt x="26" y="89"/>
                  </a:cubicBezTo>
                  <a:cubicBezTo>
                    <a:pt x="32" y="83"/>
                    <a:pt x="38" y="77"/>
                    <a:pt x="45" y="71"/>
                  </a:cubicBezTo>
                  <a:cubicBezTo>
                    <a:pt x="51" y="79"/>
                    <a:pt x="58" y="86"/>
                    <a:pt x="66" y="93"/>
                  </a:cubicBezTo>
                  <a:cubicBezTo>
                    <a:pt x="69" y="96"/>
                    <a:pt x="76" y="94"/>
                    <a:pt x="76" y="89"/>
                  </a:cubicBezTo>
                  <a:cubicBezTo>
                    <a:pt x="75" y="75"/>
                    <a:pt x="72" y="63"/>
                    <a:pt x="68" y="50"/>
                  </a:cubicBezTo>
                  <a:cubicBezTo>
                    <a:pt x="74" y="45"/>
                    <a:pt x="79" y="40"/>
                    <a:pt x="84" y="35"/>
                  </a:cubicBezTo>
                  <a:cubicBezTo>
                    <a:pt x="87" y="32"/>
                    <a:pt x="86" y="26"/>
                    <a:pt x="82" y="25"/>
                  </a:cubicBezTo>
                  <a:close/>
                  <a:moveTo>
                    <a:pt x="40" y="47"/>
                  </a:moveTo>
                  <a:cubicBezTo>
                    <a:pt x="42" y="43"/>
                    <a:pt x="43" y="39"/>
                    <a:pt x="45" y="35"/>
                  </a:cubicBezTo>
                  <a:cubicBezTo>
                    <a:pt x="48" y="35"/>
                    <a:pt x="51" y="35"/>
                    <a:pt x="54" y="35"/>
                  </a:cubicBezTo>
                  <a:cubicBezTo>
                    <a:pt x="55" y="38"/>
                    <a:pt x="56" y="41"/>
                    <a:pt x="56" y="44"/>
                  </a:cubicBezTo>
                  <a:cubicBezTo>
                    <a:pt x="53" y="47"/>
                    <a:pt x="50" y="50"/>
                    <a:pt x="46" y="53"/>
                  </a:cubicBezTo>
                  <a:cubicBezTo>
                    <a:pt x="44" y="51"/>
                    <a:pt x="42" y="49"/>
                    <a:pt x="40" y="47"/>
                  </a:cubicBezTo>
                  <a:close/>
                  <a:moveTo>
                    <a:pt x="27" y="35"/>
                  </a:moveTo>
                  <a:cubicBezTo>
                    <a:pt x="30" y="35"/>
                    <a:pt x="33" y="35"/>
                    <a:pt x="36" y="35"/>
                  </a:cubicBezTo>
                  <a:cubicBezTo>
                    <a:pt x="35" y="36"/>
                    <a:pt x="34" y="38"/>
                    <a:pt x="33" y="40"/>
                  </a:cubicBezTo>
                  <a:cubicBezTo>
                    <a:pt x="31" y="38"/>
                    <a:pt x="29" y="37"/>
                    <a:pt x="27" y="35"/>
                  </a:cubicBezTo>
                  <a:close/>
                  <a:moveTo>
                    <a:pt x="63" y="71"/>
                  </a:moveTo>
                  <a:cubicBezTo>
                    <a:pt x="60" y="68"/>
                    <a:pt x="57" y="65"/>
                    <a:pt x="55" y="62"/>
                  </a:cubicBezTo>
                  <a:cubicBezTo>
                    <a:pt x="56" y="60"/>
                    <a:pt x="58" y="59"/>
                    <a:pt x="60" y="57"/>
                  </a:cubicBezTo>
                  <a:cubicBezTo>
                    <a:pt x="61" y="62"/>
                    <a:pt x="62" y="67"/>
                    <a:pt x="63" y="71"/>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6930" name="Freeform 104">
              <a:extLst>
                <a:ext uri="{FF2B5EF4-FFF2-40B4-BE49-F238E27FC236}">
                  <a16:creationId xmlns="" xmlns:a16="http://schemas.microsoft.com/office/drawing/2014/main" id="{366132A8-D4A2-41FA-B3CE-E11771F418AC}"/>
                </a:ext>
              </a:extLst>
            </p:cNvPr>
            <p:cNvSpPr>
              <a:spLocks/>
            </p:cNvSpPr>
            <p:nvPr/>
          </p:nvSpPr>
          <p:spPr bwMode="auto">
            <a:xfrm>
              <a:off x="7211341" y="5432908"/>
              <a:ext cx="240705" cy="244855"/>
            </a:xfrm>
            <a:custGeom>
              <a:avLst/>
              <a:gdLst>
                <a:gd name="T0" fmla="*/ 2147483646 w 49"/>
                <a:gd name="T1" fmla="*/ 2147483646 h 50"/>
                <a:gd name="T2" fmla="*/ 2147483646 w 49"/>
                <a:gd name="T3" fmla="*/ 2147483646 h 50"/>
                <a:gd name="T4" fmla="*/ 2147483646 w 49"/>
                <a:gd name="T5" fmla="*/ 2147483646 h 50"/>
                <a:gd name="T6" fmla="*/ 2147483646 w 49"/>
                <a:gd name="T7" fmla="*/ 2147483646 h 50"/>
                <a:gd name="T8" fmla="*/ 2147483646 w 49"/>
                <a:gd name="T9" fmla="*/ 2147483646 h 50"/>
                <a:gd name="T10" fmla="*/ 2147483646 w 49"/>
                <a:gd name="T11" fmla="*/ 2147483646 h 50"/>
                <a:gd name="T12" fmla="*/ 2147483646 w 49"/>
                <a:gd name="T13" fmla="*/ 2147483646 h 50"/>
                <a:gd name="T14" fmla="*/ 2147483646 w 49"/>
                <a:gd name="T15" fmla="*/ 2147483646 h 50"/>
                <a:gd name="T16" fmla="*/ 2147483646 w 49"/>
                <a:gd name="T17" fmla="*/ 2147483646 h 50"/>
                <a:gd name="T18" fmla="*/ 2147483646 w 49"/>
                <a:gd name="T19" fmla="*/ 2147483646 h 50"/>
                <a:gd name="T20" fmla="*/ 2147483646 w 49"/>
                <a:gd name="T21" fmla="*/ 2147483646 h 50"/>
                <a:gd name="T22" fmla="*/ 2147483646 w 49"/>
                <a:gd name="T23" fmla="*/ 2147483646 h 50"/>
                <a:gd name="T24" fmla="*/ 2147483646 w 49"/>
                <a:gd name="T25" fmla="*/ 2147483646 h 50"/>
                <a:gd name="T26" fmla="*/ 2147483646 w 49"/>
                <a:gd name="T27" fmla="*/ 2147483646 h 50"/>
                <a:gd name="T28" fmla="*/ 2147483646 w 49"/>
                <a:gd name="T29" fmla="*/ 2147483646 h 50"/>
                <a:gd name="T30" fmla="*/ 2147483646 w 49"/>
                <a:gd name="T31" fmla="*/ 2147483646 h 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9" h="50">
                  <a:moveTo>
                    <a:pt x="42" y="10"/>
                  </a:moveTo>
                  <a:cubicBezTo>
                    <a:pt x="36" y="11"/>
                    <a:pt x="32" y="13"/>
                    <a:pt x="27" y="16"/>
                  </a:cubicBezTo>
                  <a:cubicBezTo>
                    <a:pt x="25" y="13"/>
                    <a:pt x="24" y="10"/>
                    <a:pt x="23" y="7"/>
                  </a:cubicBezTo>
                  <a:cubicBezTo>
                    <a:pt x="20" y="0"/>
                    <a:pt x="11" y="3"/>
                    <a:pt x="12" y="10"/>
                  </a:cubicBezTo>
                  <a:cubicBezTo>
                    <a:pt x="13" y="14"/>
                    <a:pt x="14" y="18"/>
                    <a:pt x="15" y="22"/>
                  </a:cubicBezTo>
                  <a:cubicBezTo>
                    <a:pt x="12" y="24"/>
                    <a:pt x="8" y="26"/>
                    <a:pt x="4" y="28"/>
                  </a:cubicBezTo>
                  <a:cubicBezTo>
                    <a:pt x="0" y="31"/>
                    <a:pt x="3" y="39"/>
                    <a:pt x="8" y="37"/>
                  </a:cubicBezTo>
                  <a:cubicBezTo>
                    <a:pt x="12" y="36"/>
                    <a:pt x="16" y="34"/>
                    <a:pt x="20" y="33"/>
                  </a:cubicBezTo>
                  <a:cubicBezTo>
                    <a:pt x="21" y="34"/>
                    <a:pt x="22" y="35"/>
                    <a:pt x="22" y="36"/>
                  </a:cubicBezTo>
                  <a:cubicBezTo>
                    <a:pt x="24" y="40"/>
                    <a:pt x="26" y="44"/>
                    <a:pt x="29" y="46"/>
                  </a:cubicBezTo>
                  <a:cubicBezTo>
                    <a:pt x="31" y="48"/>
                    <a:pt x="34" y="49"/>
                    <a:pt x="36" y="49"/>
                  </a:cubicBezTo>
                  <a:cubicBezTo>
                    <a:pt x="31" y="50"/>
                    <a:pt x="36" y="49"/>
                    <a:pt x="38" y="49"/>
                  </a:cubicBezTo>
                  <a:cubicBezTo>
                    <a:pt x="42" y="48"/>
                    <a:pt x="43" y="43"/>
                    <a:pt x="41" y="40"/>
                  </a:cubicBezTo>
                  <a:cubicBezTo>
                    <a:pt x="40" y="35"/>
                    <a:pt x="36" y="31"/>
                    <a:pt x="34" y="28"/>
                  </a:cubicBezTo>
                  <a:cubicBezTo>
                    <a:pt x="38" y="26"/>
                    <a:pt x="43" y="24"/>
                    <a:pt x="46" y="21"/>
                  </a:cubicBezTo>
                  <a:cubicBezTo>
                    <a:pt x="49" y="17"/>
                    <a:pt x="47" y="10"/>
                    <a:pt x="42" y="1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grpSp>
        <p:nvGrpSpPr>
          <p:cNvPr id="51" name="组合 50">
            <a:extLst>
              <a:ext uri="{FF2B5EF4-FFF2-40B4-BE49-F238E27FC236}">
                <a16:creationId xmlns="" xmlns:a16="http://schemas.microsoft.com/office/drawing/2014/main" id="{12D04167-1D88-4AA4-8FE2-284BBAB41CBE}"/>
              </a:ext>
            </a:extLst>
          </p:cNvPr>
          <p:cNvGrpSpPr>
            <a:grpSpLocks/>
          </p:cNvGrpSpPr>
          <p:nvPr/>
        </p:nvGrpSpPr>
        <p:grpSpPr bwMode="auto">
          <a:xfrm>
            <a:off x="2592389" y="1263650"/>
            <a:ext cx="479425" cy="522288"/>
            <a:chOff x="2256140" y="1944762"/>
            <a:chExt cx="917169" cy="751165"/>
          </a:xfrm>
        </p:grpSpPr>
        <p:sp>
          <p:nvSpPr>
            <p:cNvPr id="36927" name="Freeform 45">
              <a:extLst>
                <a:ext uri="{FF2B5EF4-FFF2-40B4-BE49-F238E27FC236}">
                  <a16:creationId xmlns="" xmlns:a16="http://schemas.microsoft.com/office/drawing/2014/main" id="{A8C7C482-B12A-4128-8446-7116C15EB41B}"/>
                </a:ext>
              </a:extLst>
            </p:cNvPr>
            <p:cNvSpPr>
              <a:spLocks noEditPoints="1"/>
            </p:cNvSpPr>
            <p:nvPr/>
          </p:nvSpPr>
          <p:spPr bwMode="auto">
            <a:xfrm>
              <a:off x="2737550" y="1944762"/>
              <a:ext cx="435759" cy="388034"/>
            </a:xfrm>
            <a:custGeom>
              <a:avLst/>
              <a:gdLst>
                <a:gd name="T0" fmla="*/ 2147483646 w 89"/>
                <a:gd name="T1" fmla="*/ 2147483646 h 79"/>
                <a:gd name="T2" fmla="*/ 2147483646 w 89"/>
                <a:gd name="T3" fmla="*/ 2147483646 h 79"/>
                <a:gd name="T4" fmla="*/ 2147483646 w 89"/>
                <a:gd name="T5" fmla="*/ 2147483646 h 79"/>
                <a:gd name="T6" fmla="*/ 2147483646 w 89"/>
                <a:gd name="T7" fmla="*/ 2147483646 h 79"/>
                <a:gd name="T8" fmla="*/ 2147483646 w 89"/>
                <a:gd name="T9" fmla="*/ 2147483646 h 79"/>
                <a:gd name="T10" fmla="*/ 2147483646 w 89"/>
                <a:gd name="T11" fmla="*/ 2147483646 h 79"/>
                <a:gd name="T12" fmla="*/ 2147483646 w 89"/>
                <a:gd name="T13" fmla="*/ 2147483646 h 79"/>
                <a:gd name="T14" fmla="*/ 2147483646 w 89"/>
                <a:gd name="T15" fmla="*/ 2147483646 h 79"/>
                <a:gd name="T16" fmla="*/ 2147483646 w 89"/>
                <a:gd name="T17" fmla="*/ 2147483646 h 79"/>
                <a:gd name="T18" fmla="*/ 2147483646 w 89"/>
                <a:gd name="T19" fmla="*/ 2147483646 h 79"/>
                <a:gd name="T20" fmla="*/ 2147483646 w 89"/>
                <a:gd name="T21" fmla="*/ 2147483646 h 79"/>
                <a:gd name="T22" fmla="*/ 2147483646 w 89"/>
                <a:gd name="T23" fmla="*/ 2147483646 h 79"/>
                <a:gd name="T24" fmla="*/ 2147483646 w 89"/>
                <a:gd name="T25" fmla="*/ 2147483646 h 79"/>
                <a:gd name="T26" fmla="*/ 2147483646 w 89"/>
                <a:gd name="T27" fmla="*/ 2147483646 h 79"/>
                <a:gd name="T28" fmla="*/ 2147483646 w 89"/>
                <a:gd name="T29" fmla="*/ 2147483646 h 79"/>
                <a:gd name="T30" fmla="*/ 2147483646 w 89"/>
                <a:gd name="T31" fmla="*/ 2147483646 h 79"/>
                <a:gd name="T32" fmla="*/ 2147483646 w 89"/>
                <a:gd name="T33" fmla="*/ 2147483646 h 79"/>
                <a:gd name="T34" fmla="*/ 2147483646 w 89"/>
                <a:gd name="T35" fmla="*/ 2147483646 h 79"/>
                <a:gd name="T36" fmla="*/ 2147483646 w 89"/>
                <a:gd name="T37" fmla="*/ 2147483646 h 79"/>
                <a:gd name="T38" fmla="*/ 2147483646 w 89"/>
                <a:gd name="T39" fmla="*/ 2147483646 h 79"/>
                <a:gd name="T40" fmla="*/ 2147483646 w 89"/>
                <a:gd name="T41" fmla="*/ 2147483646 h 79"/>
                <a:gd name="T42" fmla="*/ 2147483646 w 89"/>
                <a:gd name="T43" fmla="*/ 2147483646 h 79"/>
                <a:gd name="T44" fmla="*/ 2147483646 w 89"/>
                <a:gd name="T45" fmla="*/ 2147483646 h 79"/>
                <a:gd name="T46" fmla="*/ 2147483646 w 89"/>
                <a:gd name="T47" fmla="*/ 2147483646 h 79"/>
                <a:gd name="T48" fmla="*/ 2147483646 w 89"/>
                <a:gd name="T49" fmla="*/ 2147483646 h 79"/>
                <a:gd name="T50" fmla="*/ 2147483646 w 89"/>
                <a:gd name="T51" fmla="*/ 2147483646 h 79"/>
                <a:gd name="T52" fmla="*/ 2147483646 w 89"/>
                <a:gd name="T53" fmla="*/ 2147483646 h 79"/>
                <a:gd name="T54" fmla="*/ 2147483646 w 89"/>
                <a:gd name="T55" fmla="*/ 2147483646 h 79"/>
                <a:gd name="T56" fmla="*/ 2147483646 w 89"/>
                <a:gd name="T57" fmla="*/ 2147483646 h 79"/>
                <a:gd name="T58" fmla="*/ 2147483646 w 89"/>
                <a:gd name="T59" fmla="*/ 2147483646 h 79"/>
                <a:gd name="T60" fmla="*/ 2147483646 w 89"/>
                <a:gd name="T61" fmla="*/ 2147483646 h 79"/>
                <a:gd name="T62" fmla="*/ 2147483646 w 89"/>
                <a:gd name="T63" fmla="*/ 2147483646 h 79"/>
                <a:gd name="T64" fmla="*/ 2147483646 w 89"/>
                <a:gd name="T65" fmla="*/ 2147483646 h 79"/>
                <a:gd name="T66" fmla="*/ 2147483646 w 89"/>
                <a:gd name="T67" fmla="*/ 2147483646 h 79"/>
                <a:gd name="T68" fmla="*/ 2147483646 w 89"/>
                <a:gd name="T69" fmla="*/ 2147483646 h 7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89" h="79">
                  <a:moveTo>
                    <a:pt x="81" y="9"/>
                  </a:moveTo>
                  <a:cubicBezTo>
                    <a:pt x="70" y="14"/>
                    <a:pt x="59" y="17"/>
                    <a:pt x="48" y="20"/>
                  </a:cubicBezTo>
                  <a:cubicBezTo>
                    <a:pt x="43" y="15"/>
                    <a:pt x="38" y="10"/>
                    <a:pt x="33" y="5"/>
                  </a:cubicBezTo>
                  <a:cubicBezTo>
                    <a:pt x="27" y="0"/>
                    <a:pt x="19" y="8"/>
                    <a:pt x="25" y="13"/>
                  </a:cubicBezTo>
                  <a:cubicBezTo>
                    <a:pt x="27" y="15"/>
                    <a:pt x="29" y="17"/>
                    <a:pt x="31" y="19"/>
                  </a:cubicBezTo>
                  <a:cubicBezTo>
                    <a:pt x="31" y="21"/>
                    <a:pt x="31" y="23"/>
                    <a:pt x="31" y="24"/>
                  </a:cubicBezTo>
                  <a:cubicBezTo>
                    <a:pt x="22" y="27"/>
                    <a:pt x="13" y="30"/>
                    <a:pt x="5" y="34"/>
                  </a:cubicBezTo>
                  <a:cubicBezTo>
                    <a:pt x="0" y="36"/>
                    <a:pt x="2" y="42"/>
                    <a:pt x="6" y="44"/>
                  </a:cubicBezTo>
                  <a:cubicBezTo>
                    <a:pt x="14" y="46"/>
                    <a:pt x="21" y="50"/>
                    <a:pt x="29" y="54"/>
                  </a:cubicBezTo>
                  <a:cubicBezTo>
                    <a:pt x="28" y="60"/>
                    <a:pt x="27" y="67"/>
                    <a:pt x="27" y="73"/>
                  </a:cubicBezTo>
                  <a:cubicBezTo>
                    <a:pt x="26" y="78"/>
                    <a:pt x="33" y="79"/>
                    <a:pt x="35" y="75"/>
                  </a:cubicBezTo>
                  <a:cubicBezTo>
                    <a:pt x="38" y="70"/>
                    <a:pt x="41" y="66"/>
                    <a:pt x="44" y="61"/>
                  </a:cubicBezTo>
                  <a:cubicBezTo>
                    <a:pt x="56" y="66"/>
                    <a:pt x="67" y="70"/>
                    <a:pt x="79" y="71"/>
                  </a:cubicBezTo>
                  <a:cubicBezTo>
                    <a:pt x="84" y="71"/>
                    <a:pt x="87" y="66"/>
                    <a:pt x="84" y="62"/>
                  </a:cubicBezTo>
                  <a:cubicBezTo>
                    <a:pt x="79" y="53"/>
                    <a:pt x="72" y="45"/>
                    <a:pt x="65" y="37"/>
                  </a:cubicBezTo>
                  <a:cubicBezTo>
                    <a:pt x="71" y="30"/>
                    <a:pt x="78" y="24"/>
                    <a:pt x="86" y="18"/>
                  </a:cubicBezTo>
                  <a:cubicBezTo>
                    <a:pt x="89" y="15"/>
                    <a:pt x="85" y="7"/>
                    <a:pt x="81" y="9"/>
                  </a:cubicBezTo>
                  <a:close/>
                  <a:moveTo>
                    <a:pt x="50" y="38"/>
                  </a:moveTo>
                  <a:cubicBezTo>
                    <a:pt x="47" y="42"/>
                    <a:pt x="45" y="45"/>
                    <a:pt x="42" y="48"/>
                  </a:cubicBezTo>
                  <a:cubicBezTo>
                    <a:pt x="40" y="47"/>
                    <a:pt x="39" y="47"/>
                    <a:pt x="37" y="46"/>
                  </a:cubicBezTo>
                  <a:cubicBezTo>
                    <a:pt x="38" y="42"/>
                    <a:pt x="38" y="37"/>
                    <a:pt x="37" y="33"/>
                  </a:cubicBezTo>
                  <a:cubicBezTo>
                    <a:pt x="39" y="33"/>
                    <a:pt x="41" y="32"/>
                    <a:pt x="43" y="32"/>
                  </a:cubicBezTo>
                  <a:cubicBezTo>
                    <a:pt x="45" y="34"/>
                    <a:pt x="48" y="36"/>
                    <a:pt x="50" y="38"/>
                  </a:cubicBezTo>
                  <a:close/>
                  <a:moveTo>
                    <a:pt x="22" y="38"/>
                  </a:moveTo>
                  <a:cubicBezTo>
                    <a:pt x="24" y="37"/>
                    <a:pt x="27" y="36"/>
                    <a:pt x="30" y="35"/>
                  </a:cubicBezTo>
                  <a:cubicBezTo>
                    <a:pt x="30" y="38"/>
                    <a:pt x="30" y="40"/>
                    <a:pt x="30" y="42"/>
                  </a:cubicBezTo>
                  <a:cubicBezTo>
                    <a:pt x="27" y="41"/>
                    <a:pt x="24" y="40"/>
                    <a:pt x="22" y="38"/>
                  </a:cubicBezTo>
                  <a:close/>
                  <a:moveTo>
                    <a:pt x="57" y="46"/>
                  </a:moveTo>
                  <a:cubicBezTo>
                    <a:pt x="60" y="49"/>
                    <a:pt x="63" y="53"/>
                    <a:pt x="67" y="57"/>
                  </a:cubicBezTo>
                  <a:cubicBezTo>
                    <a:pt x="61" y="56"/>
                    <a:pt x="56" y="54"/>
                    <a:pt x="51" y="52"/>
                  </a:cubicBezTo>
                  <a:cubicBezTo>
                    <a:pt x="53" y="50"/>
                    <a:pt x="55" y="48"/>
                    <a:pt x="57" y="46"/>
                  </a:cubicBezTo>
                  <a:close/>
                  <a:moveTo>
                    <a:pt x="56" y="28"/>
                  </a:moveTo>
                  <a:cubicBezTo>
                    <a:pt x="58" y="28"/>
                    <a:pt x="60" y="27"/>
                    <a:pt x="61" y="27"/>
                  </a:cubicBezTo>
                  <a:cubicBezTo>
                    <a:pt x="60" y="28"/>
                    <a:pt x="59" y="29"/>
                    <a:pt x="58" y="30"/>
                  </a:cubicBezTo>
                  <a:cubicBezTo>
                    <a:pt x="58" y="29"/>
                    <a:pt x="57" y="29"/>
                    <a:pt x="56" y="2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6928" name="Freeform 113">
              <a:extLst>
                <a:ext uri="{FF2B5EF4-FFF2-40B4-BE49-F238E27FC236}">
                  <a16:creationId xmlns="" xmlns:a16="http://schemas.microsoft.com/office/drawing/2014/main" id="{533760C9-FBC2-48A3-8D28-41073BEB4E71}"/>
                </a:ext>
              </a:extLst>
            </p:cNvPr>
            <p:cNvSpPr>
              <a:spLocks/>
            </p:cNvSpPr>
            <p:nvPr/>
          </p:nvSpPr>
          <p:spPr bwMode="auto">
            <a:xfrm>
              <a:off x="2256140" y="2430322"/>
              <a:ext cx="284281" cy="265605"/>
            </a:xfrm>
            <a:custGeom>
              <a:avLst/>
              <a:gdLst>
                <a:gd name="T0" fmla="*/ 2147483646 w 58"/>
                <a:gd name="T1" fmla="*/ 2147483646 h 54"/>
                <a:gd name="T2" fmla="*/ 2147483646 w 58"/>
                <a:gd name="T3" fmla="*/ 2147483646 h 54"/>
                <a:gd name="T4" fmla="*/ 2147483646 w 58"/>
                <a:gd name="T5" fmla="*/ 2147483646 h 54"/>
                <a:gd name="T6" fmla="*/ 2147483646 w 58"/>
                <a:gd name="T7" fmla="*/ 2147483646 h 54"/>
                <a:gd name="T8" fmla="*/ 2147483646 w 58"/>
                <a:gd name="T9" fmla="*/ 2147483646 h 54"/>
                <a:gd name="T10" fmla="*/ 2147483646 w 58"/>
                <a:gd name="T11" fmla="*/ 2147483646 h 54"/>
                <a:gd name="T12" fmla="*/ 2147483646 w 58"/>
                <a:gd name="T13" fmla="*/ 2147483646 h 54"/>
                <a:gd name="T14" fmla="*/ 2147483646 w 58"/>
                <a:gd name="T15" fmla="*/ 2147483646 h 54"/>
                <a:gd name="T16" fmla="*/ 2147483646 w 58"/>
                <a:gd name="T17" fmla="*/ 2147483646 h 54"/>
                <a:gd name="T18" fmla="*/ 2147483646 w 58"/>
                <a:gd name="T19" fmla="*/ 2147483646 h 54"/>
                <a:gd name="T20" fmla="*/ 2147483646 w 58"/>
                <a:gd name="T21" fmla="*/ 2147483646 h 54"/>
                <a:gd name="T22" fmla="*/ 2147483646 w 58"/>
                <a:gd name="T23" fmla="*/ 2147483646 h 54"/>
                <a:gd name="T24" fmla="*/ 2147483646 w 58"/>
                <a:gd name="T25" fmla="*/ 2147483646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8" h="54">
                  <a:moveTo>
                    <a:pt x="46" y="12"/>
                  </a:moveTo>
                  <a:cubicBezTo>
                    <a:pt x="43" y="14"/>
                    <a:pt x="40" y="16"/>
                    <a:pt x="36" y="18"/>
                  </a:cubicBezTo>
                  <a:cubicBezTo>
                    <a:pt x="35" y="15"/>
                    <a:pt x="35" y="12"/>
                    <a:pt x="34" y="9"/>
                  </a:cubicBezTo>
                  <a:cubicBezTo>
                    <a:pt x="33" y="1"/>
                    <a:pt x="22" y="0"/>
                    <a:pt x="22" y="9"/>
                  </a:cubicBezTo>
                  <a:cubicBezTo>
                    <a:pt x="22" y="14"/>
                    <a:pt x="22" y="19"/>
                    <a:pt x="24" y="25"/>
                  </a:cubicBezTo>
                  <a:cubicBezTo>
                    <a:pt x="17" y="28"/>
                    <a:pt x="10" y="32"/>
                    <a:pt x="3" y="36"/>
                  </a:cubicBezTo>
                  <a:cubicBezTo>
                    <a:pt x="0" y="37"/>
                    <a:pt x="2" y="41"/>
                    <a:pt x="5" y="41"/>
                  </a:cubicBezTo>
                  <a:cubicBezTo>
                    <a:pt x="12" y="39"/>
                    <a:pt x="20" y="37"/>
                    <a:pt x="28" y="35"/>
                  </a:cubicBezTo>
                  <a:cubicBezTo>
                    <a:pt x="31" y="40"/>
                    <a:pt x="34" y="44"/>
                    <a:pt x="37" y="48"/>
                  </a:cubicBezTo>
                  <a:cubicBezTo>
                    <a:pt x="44" y="54"/>
                    <a:pt x="55" y="44"/>
                    <a:pt x="48" y="37"/>
                  </a:cubicBezTo>
                  <a:cubicBezTo>
                    <a:pt x="45" y="35"/>
                    <a:pt x="43" y="32"/>
                    <a:pt x="41" y="29"/>
                  </a:cubicBezTo>
                  <a:cubicBezTo>
                    <a:pt x="46" y="27"/>
                    <a:pt x="50" y="24"/>
                    <a:pt x="53" y="21"/>
                  </a:cubicBezTo>
                  <a:cubicBezTo>
                    <a:pt x="58" y="16"/>
                    <a:pt x="52" y="8"/>
                    <a:pt x="46" y="1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grpSp>
        <p:nvGrpSpPr>
          <p:cNvPr id="54" name="组合 53">
            <a:extLst>
              <a:ext uri="{FF2B5EF4-FFF2-40B4-BE49-F238E27FC236}">
                <a16:creationId xmlns="" xmlns:a16="http://schemas.microsoft.com/office/drawing/2014/main" id="{69AFD7CD-EF84-445A-A499-3404E11E7F50}"/>
              </a:ext>
            </a:extLst>
          </p:cNvPr>
          <p:cNvGrpSpPr>
            <a:grpSpLocks/>
          </p:cNvGrpSpPr>
          <p:nvPr/>
        </p:nvGrpSpPr>
        <p:grpSpPr bwMode="auto">
          <a:xfrm>
            <a:off x="8651876" y="5843589"/>
            <a:ext cx="727075" cy="854075"/>
            <a:chOff x="7398095" y="4258434"/>
            <a:chExt cx="1944315" cy="1713986"/>
          </a:xfrm>
        </p:grpSpPr>
        <p:sp>
          <p:nvSpPr>
            <p:cNvPr id="36920" name="Freeform 28">
              <a:extLst>
                <a:ext uri="{FF2B5EF4-FFF2-40B4-BE49-F238E27FC236}">
                  <a16:creationId xmlns="" xmlns:a16="http://schemas.microsoft.com/office/drawing/2014/main" id="{461845A4-103C-4ED3-AEE7-6915CC1E916A}"/>
                </a:ext>
              </a:extLst>
            </p:cNvPr>
            <p:cNvSpPr>
              <a:spLocks noEditPoints="1"/>
            </p:cNvSpPr>
            <p:nvPr/>
          </p:nvSpPr>
          <p:spPr bwMode="auto">
            <a:xfrm>
              <a:off x="7487323" y="4291634"/>
              <a:ext cx="1614383" cy="1554207"/>
            </a:xfrm>
            <a:custGeom>
              <a:avLst/>
              <a:gdLst>
                <a:gd name="T0" fmla="*/ 2147483646 w 329"/>
                <a:gd name="T1" fmla="*/ 2147483646 h 316"/>
                <a:gd name="T2" fmla="*/ 2147483646 w 329"/>
                <a:gd name="T3" fmla="*/ 2147483646 h 316"/>
                <a:gd name="T4" fmla="*/ 2147483646 w 329"/>
                <a:gd name="T5" fmla="*/ 2147483646 h 316"/>
                <a:gd name="T6" fmla="*/ 2147483646 w 329"/>
                <a:gd name="T7" fmla="*/ 2147483646 h 316"/>
                <a:gd name="T8" fmla="*/ 2147483646 w 329"/>
                <a:gd name="T9" fmla="*/ 2147483646 h 316"/>
                <a:gd name="T10" fmla="*/ 2147483646 w 329"/>
                <a:gd name="T11" fmla="*/ 2147483646 h 316"/>
                <a:gd name="T12" fmla="*/ 2147483646 w 329"/>
                <a:gd name="T13" fmla="*/ 2147483646 h 316"/>
                <a:gd name="T14" fmla="*/ 2147483646 w 329"/>
                <a:gd name="T15" fmla="*/ 2147483646 h 316"/>
                <a:gd name="T16" fmla="*/ 2147483646 w 329"/>
                <a:gd name="T17" fmla="*/ 2147483646 h 316"/>
                <a:gd name="T18" fmla="*/ 2147483646 w 329"/>
                <a:gd name="T19" fmla="*/ 2147483646 h 316"/>
                <a:gd name="T20" fmla="*/ 2147483646 w 329"/>
                <a:gd name="T21" fmla="*/ 2147483646 h 316"/>
                <a:gd name="T22" fmla="*/ 2147483646 w 329"/>
                <a:gd name="T23" fmla="*/ 2147483646 h 316"/>
                <a:gd name="T24" fmla="*/ 2147483646 w 329"/>
                <a:gd name="T25" fmla="*/ 2147483646 h 316"/>
                <a:gd name="T26" fmla="*/ 2147483646 w 329"/>
                <a:gd name="T27" fmla="*/ 2147483646 h 316"/>
                <a:gd name="T28" fmla="*/ 2147483646 w 329"/>
                <a:gd name="T29" fmla="*/ 2147483646 h 316"/>
                <a:gd name="T30" fmla="*/ 2147483646 w 329"/>
                <a:gd name="T31" fmla="*/ 2147483646 h 316"/>
                <a:gd name="T32" fmla="*/ 2147483646 w 329"/>
                <a:gd name="T33" fmla="*/ 2147483646 h 316"/>
                <a:gd name="T34" fmla="*/ 2147483646 w 329"/>
                <a:gd name="T35" fmla="*/ 2147483646 h 316"/>
                <a:gd name="T36" fmla="*/ 2147483646 w 329"/>
                <a:gd name="T37" fmla="*/ 2147483646 h 316"/>
                <a:gd name="T38" fmla="*/ 2147483646 w 329"/>
                <a:gd name="T39" fmla="*/ 2147483646 h 316"/>
                <a:gd name="T40" fmla="*/ 2147483646 w 329"/>
                <a:gd name="T41" fmla="*/ 2147483646 h 316"/>
                <a:gd name="T42" fmla="*/ 2147483646 w 329"/>
                <a:gd name="T43" fmla="*/ 2147483646 h 316"/>
                <a:gd name="T44" fmla="*/ 2147483646 w 329"/>
                <a:gd name="T45" fmla="*/ 2147483646 h 316"/>
                <a:gd name="T46" fmla="*/ 2147483646 w 329"/>
                <a:gd name="T47" fmla="*/ 2147483646 h 316"/>
                <a:gd name="T48" fmla="*/ 2147483646 w 329"/>
                <a:gd name="T49" fmla="*/ 2147483646 h 316"/>
                <a:gd name="T50" fmla="*/ 2147483646 w 329"/>
                <a:gd name="T51" fmla="*/ 2147483646 h 316"/>
                <a:gd name="T52" fmla="*/ 2147483646 w 329"/>
                <a:gd name="T53" fmla="*/ 2147483646 h 316"/>
                <a:gd name="T54" fmla="*/ 2147483646 w 329"/>
                <a:gd name="T55" fmla="*/ 2147483646 h 316"/>
                <a:gd name="T56" fmla="*/ 2147483646 w 329"/>
                <a:gd name="T57" fmla="*/ 2147483646 h 316"/>
                <a:gd name="T58" fmla="*/ 2147483646 w 329"/>
                <a:gd name="T59" fmla="*/ 2147483646 h 316"/>
                <a:gd name="T60" fmla="*/ 2147483646 w 329"/>
                <a:gd name="T61" fmla="*/ 2147483646 h 316"/>
                <a:gd name="T62" fmla="*/ 2147483646 w 329"/>
                <a:gd name="T63" fmla="*/ 2147483646 h 316"/>
                <a:gd name="T64" fmla="*/ 2147483646 w 329"/>
                <a:gd name="T65" fmla="*/ 2147483646 h 316"/>
                <a:gd name="T66" fmla="*/ 2147483646 w 329"/>
                <a:gd name="T67" fmla="*/ 2147483646 h 316"/>
                <a:gd name="T68" fmla="*/ 2147483646 w 329"/>
                <a:gd name="T69" fmla="*/ 2147483646 h 316"/>
                <a:gd name="T70" fmla="*/ 2147483646 w 329"/>
                <a:gd name="T71" fmla="*/ 2147483646 h 316"/>
                <a:gd name="T72" fmla="*/ 2147483646 w 329"/>
                <a:gd name="T73" fmla="*/ 2147483646 h 316"/>
                <a:gd name="T74" fmla="*/ 2147483646 w 329"/>
                <a:gd name="T75" fmla="*/ 2147483646 h 316"/>
                <a:gd name="T76" fmla="*/ 2147483646 w 329"/>
                <a:gd name="T77" fmla="*/ 2147483646 h 316"/>
                <a:gd name="T78" fmla="*/ 2147483646 w 329"/>
                <a:gd name="T79" fmla="*/ 2147483646 h 316"/>
                <a:gd name="T80" fmla="*/ 2147483646 w 329"/>
                <a:gd name="T81" fmla="*/ 2147483646 h 316"/>
                <a:gd name="T82" fmla="*/ 2147483646 w 329"/>
                <a:gd name="T83" fmla="*/ 2147483646 h 316"/>
                <a:gd name="T84" fmla="*/ 2147483646 w 329"/>
                <a:gd name="T85" fmla="*/ 2147483646 h 316"/>
                <a:gd name="T86" fmla="*/ 2147483646 w 329"/>
                <a:gd name="T87" fmla="*/ 2147483646 h 316"/>
                <a:gd name="T88" fmla="*/ 2147483646 w 329"/>
                <a:gd name="T89" fmla="*/ 2147483646 h 316"/>
                <a:gd name="T90" fmla="*/ 2147483646 w 329"/>
                <a:gd name="T91" fmla="*/ 2147483646 h 316"/>
                <a:gd name="T92" fmla="*/ 2147483646 w 329"/>
                <a:gd name="T93" fmla="*/ 2147483646 h 316"/>
                <a:gd name="T94" fmla="*/ 2147483646 w 329"/>
                <a:gd name="T95" fmla="*/ 2147483646 h 316"/>
                <a:gd name="T96" fmla="*/ 2147483646 w 329"/>
                <a:gd name="T97" fmla="*/ 2147483646 h 31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29" h="316">
                  <a:moveTo>
                    <a:pt x="310" y="197"/>
                  </a:moveTo>
                  <a:cubicBezTo>
                    <a:pt x="310" y="196"/>
                    <a:pt x="310" y="196"/>
                    <a:pt x="310" y="196"/>
                  </a:cubicBezTo>
                  <a:cubicBezTo>
                    <a:pt x="312" y="191"/>
                    <a:pt x="309" y="188"/>
                    <a:pt x="306" y="186"/>
                  </a:cubicBezTo>
                  <a:cubicBezTo>
                    <a:pt x="307" y="179"/>
                    <a:pt x="308" y="172"/>
                    <a:pt x="308" y="164"/>
                  </a:cubicBezTo>
                  <a:cubicBezTo>
                    <a:pt x="308" y="156"/>
                    <a:pt x="299" y="153"/>
                    <a:pt x="294" y="157"/>
                  </a:cubicBezTo>
                  <a:cubicBezTo>
                    <a:pt x="293" y="156"/>
                    <a:pt x="291" y="156"/>
                    <a:pt x="289" y="156"/>
                  </a:cubicBezTo>
                  <a:cubicBezTo>
                    <a:pt x="289" y="153"/>
                    <a:pt x="289" y="151"/>
                    <a:pt x="289" y="148"/>
                  </a:cubicBezTo>
                  <a:cubicBezTo>
                    <a:pt x="290" y="145"/>
                    <a:pt x="288" y="142"/>
                    <a:pt x="286" y="141"/>
                  </a:cubicBezTo>
                  <a:cubicBezTo>
                    <a:pt x="286" y="141"/>
                    <a:pt x="286" y="140"/>
                    <a:pt x="286" y="140"/>
                  </a:cubicBezTo>
                  <a:cubicBezTo>
                    <a:pt x="288" y="132"/>
                    <a:pt x="280" y="125"/>
                    <a:pt x="273" y="130"/>
                  </a:cubicBezTo>
                  <a:cubicBezTo>
                    <a:pt x="272" y="123"/>
                    <a:pt x="261" y="121"/>
                    <a:pt x="257" y="127"/>
                  </a:cubicBezTo>
                  <a:cubicBezTo>
                    <a:pt x="257" y="129"/>
                    <a:pt x="256" y="130"/>
                    <a:pt x="255" y="131"/>
                  </a:cubicBezTo>
                  <a:cubicBezTo>
                    <a:pt x="253" y="131"/>
                    <a:pt x="250" y="132"/>
                    <a:pt x="248" y="134"/>
                  </a:cubicBezTo>
                  <a:cubicBezTo>
                    <a:pt x="247" y="134"/>
                    <a:pt x="247" y="135"/>
                    <a:pt x="246" y="136"/>
                  </a:cubicBezTo>
                  <a:cubicBezTo>
                    <a:pt x="246" y="132"/>
                    <a:pt x="242" y="129"/>
                    <a:pt x="238" y="128"/>
                  </a:cubicBezTo>
                  <a:cubicBezTo>
                    <a:pt x="237" y="125"/>
                    <a:pt x="233" y="123"/>
                    <a:pt x="229" y="123"/>
                  </a:cubicBezTo>
                  <a:cubicBezTo>
                    <a:pt x="229" y="121"/>
                    <a:pt x="228" y="118"/>
                    <a:pt x="228" y="116"/>
                  </a:cubicBezTo>
                  <a:cubicBezTo>
                    <a:pt x="225" y="108"/>
                    <a:pt x="214" y="107"/>
                    <a:pt x="211" y="116"/>
                  </a:cubicBezTo>
                  <a:cubicBezTo>
                    <a:pt x="211" y="118"/>
                    <a:pt x="210" y="120"/>
                    <a:pt x="210" y="122"/>
                  </a:cubicBezTo>
                  <a:cubicBezTo>
                    <a:pt x="209" y="121"/>
                    <a:pt x="209" y="121"/>
                    <a:pt x="208" y="120"/>
                  </a:cubicBezTo>
                  <a:cubicBezTo>
                    <a:pt x="207" y="115"/>
                    <a:pt x="206" y="110"/>
                    <a:pt x="204" y="105"/>
                  </a:cubicBezTo>
                  <a:cubicBezTo>
                    <a:pt x="203" y="103"/>
                    <a:pt x="201" y="101"/>
                    <a:pt x="199" y="100"/>
                  </a:cubicBezTo>
                  <a:cubicBezTo>
                    <a:pt x="202" y="93"/>
                    <a:pt x="200" y="82"/>
                    <a:pt x="195" y="74"/>
                  </a:cubicBezTo>
                  <a:cubicBezTo>
                    <a:pt x="194" y="71"/>
                    <a:pt x="191" y="70"/>
                    <a:pt x="189" y="70"/>
                  </a:cubicBezTo>
                  <a:cubicBezTo>
                    <a:pt x="189" y="66"/>
                    <a:pt x="189" y="63"/>
                    <a:pt x="188" y="59"/>
                  </a:cubicBezTo>
                  <a:cubicBezTo>
                    <a:pt x="188" y="53"/>
                    <a:pt x="181" y="48"/>
                    <a:pt x="175" y="52"/>
                  </a:cubicBezTo>
                  <a:cubicBezTo>
                    <a:pt x="175" y="51"/>
                    <a:pt x="175" y="51"/>
                    <a:pt x="175" y="51"/>
                  </a:cubicBezTo>
                  <a:cubicBezTo>
                    <a:pt x="175" y="45"/>
                    <a:pt x="167" y="40"/>
                    <a:pt x="162" y="44"/>
                  </a:cubicBezTo>
                  <a:cubicBezTo>
                    <a:pt x="162" y="43"/>
                    <a:pt x="162" y="41"/>
                    <a:pt x="162" y="40"/>
                  </a:cubicBezTo>
                  <a:cubicBezTo>
                    <a:pt x="162" y="36"/>
                    <a:pt x="158" y="32"/>
                    <a:pt x="154" y="32"/>
                  </a:cubicBezTo>
                  <a:cubicBezTo>
                    <a:pt x="154" y="31"/>
                    <a:pt x="154" y="29"/>
                    <a:pt x="153" y="28"/>
                  </a:cubicBezTo>
                  <a:cubicBezTo>
                    <a:pt x="154" y="26"/>
                    <a:pt x="154" y="24"/>
                    <a:pt x="154" y="22"/>
                  </a:cubicBezTo>
                  <a:cubicBezTo>
                    <a:pt x="154" y="14"/>
                    <a:pt x="146" y="12"/>
                    <a:pt x="141" y="15"/>
                  </a:cubicBezTo>
                  <a:cubicBezTo>
                    <a:pt x="138" y="12"/>
                    <a:pt x="136" y="8"/>
                    <a:pt x="133" y="5"/>
                  </a:cubicBezTo>
                  <a:cubicBezTo>
                    <a:pt x="129" y="0"/>
                    <a:pt x="121" y="3"/>
                    <a:pt x="119" y="8"/>
                  </a:cubicBezTo>
                  <a:cubicBezTo>
                    <a:pt x="118" y="11"/>
                    <a:pt x="117" y="14"/>
                    <a:pt x="116" y="17"/>
                  </a:cubicBezTo>
                  <a:cubicBezTo>
                    <a:pt x="115" y="17"/>
                    <a:pt x="115" y="17"/>
                    <a:pt x="115" y="17"/>
                  </a:cubicBezTo>
                  <a:cubicBezTo>
                    <a:pt x="106" y="23"/>
                    <a:pt x="98" y="30"/>
                    <a:pt x="92" y="39"/>
                  </a:cubicBezTo>
                  <a:cubicBezTo>
                    <a:pt x="90" y="40"/>
                    <a:pt x="88" y="42"/>
                    <a:pt x="86" y="44"/>
                  </a:cubicBezTo>
                  <a:cubicBezTo>
                    <a:pt x="69" y="53"/>
                    <a:pt x="57" y="67"/>
                    <a:pt x="46" y="82"/>
                  </a:cubicBezTo>
                  <a:cubicBezTo>
                    <a:pt x="36" y="86"/>
                    <a:pt x="29" y="92"/>
                    <a:pt x="24" y="99"/>
                  </a:cubicBezTo>
                  <a:cubicBezTo>
                    <a:pt x="23" y="99"/>
                    <a:pt x="21" y="100"/>
                    <a:pt x="20" y="101"/>
                  </a:cubicBezTo>
                  <a:cubicBezTo>
                    <a:pt x="20" y="101"/>
                    <a:pt x="20" y="101"/>
                    <a:pt x="20" y="101"/>
                  </a:cubicBezTo>
                  <a:cubicBezTo>
                    <a:pt x="14" y="105"/>
                    <a:pt x="8" y="110"/>
                    <a:pt x="3" y="118"/>
                  </a:cubicBezTo>
                  <a:cubicBezTo>
                    <a:pt x="2" y="120"/>
                    <a:pt x="2" y="122"/>
                    <a:pt x="3" y="124"/>
                  </a:cubicBezTo>
                  <a:cubicBezTo>
                    <a:pt x="0" y="129"/>
                    <a:pt x="5" y="134"/>
                    <a:pt x="10" y="133"/>
                  </a:cubicBezTo>
                  <a:cubicBezTo>
                    <a:pt x="11" y="135"/>
                    <a:pt x="14" y="136"/>
                    <a:pt x="17" y="135"/>
                  </a:cubicBezTo>
                  <a:cubicBezTo>
                    <a:pt x="18" y="134"/>
                    <a:pt x="18" y="134"/>
                    <a:pt x="18" y="134"/>
                  </a:cubicBezTo>
                  <a:cubicBezTo>
                    <a:pt x="19" y="138"/>
                    <a:pt x="23" y="140"/>
                    <a:pt x="27" y="139"/>
                  </a:cubicBezTo>
                  <a:cubicBezTo>
                    <a:pt x="28" y="139"/>
                    <a:pt x="28" y="139"/>
                    <a:pt x="28" y="139"/>
                  </a:cubicBezTo>
                  <a:cubicBezTo>
                    <a:pt x="28" y="140"/>
                    <a:pt x="30" y="141"/>
                    <a:pt x="31" y="141"/>
                  </a:cubicBezTo>
                  <a:cubicBezTo>
                    <a:pt x="31" y="143"/>
                    <a:pt x="31" y="144"/>
                    <a:pt x="31" y="146"/>
                  </a:cubicBezTo>
                  <a:cubicBezTo>
                    <a:pt x="31" y="149"/>
                    <a:pt x="33" y="152"/>
                    <a:pt x="36" y="153"/>
                  </a:cubicBezTo>
                  <a:cubicBezTo>
                    <a:pt x="36" y="153"/>
                    <a:pt x="36" y="153"/>
                    <a:pt x="36" y="153"/>
                  </a:cubicBezTo>
                  <a:cubicBezTo>
                    <a:pt x="36" y="156"/>
                    <a:pt x="35" y="159"/>
                    <a:pt x="36" y="162"/>
                  </a:cubicBezTo>
                  <a:cubicBezTo>
                    <a:pt x="36" y="167"/>
                    <a:pt x="40" y="171"/>
                    <a:pt x="45" y="169"/>
                  </a:cubicBezTo>
                  <a:cubicBezTo>
                    <a:pt x="46" y="169"/>
                    <a:pt x="48" y="168"/>
                    <a:pt x="49" y="168"/>
                  </a:cubicBezTo>
                  <a:cubicBezTo>
                    <a:pt x="49" y="170"/>
                    <a:pt x="48" y="173"/>
                    <a:pt x="48" y="175"/>
                  </a:cubicBezTo>
                  <a:cubicBezTo>
                    <a:pt x="48" y="179"/>
                    <a:pt x="52" y="183"/>
                    <a:pt x="56" y="184"/>
                  </a:cubicBezTo>
                  <a:cubicBezTo>
                    <a:pt x="56" y="184"/>
                    <a:pt x="56" y="185"/>
                    <a:pt x="56" y="186"/>
                  </a:cubicBezTo>
                  <a:cubicBezTo>
                    <a:pt x="57" y="192"/>
                    <a:pt x="66" y="193"/>
                    <a:pt x="70" y="189"/>
                  </a:cubicBezTo>
                  <a:cubicBezTo>
                    <a:pt x="71" y="189"/>
                    <a:pt x="72" y="188"/>
                    <a:pt x="72" y="188"/>
                  </a:cubicBezTo>
                  <a:cubicBezTo>
                    <a:pt x="76" y="190"/>
                    <a:pt x="81" y="190"/>
                    <a:pt x="84" y="187"/>
                  </a:cubicBezTo>
                  <a:cubicBezTo>
                    <a:pt x="86" y="185"/>
                    <a:pt x="88" y="183"/>
                    <a:pt x="90" y="181"/>
                  </a:cubicBezTo>
                  <a:cubicBezTo>
                    <a:pt x="90" y="182"/>
                    <a:pt x="90" y="183"/>
                    <a:pt x="90" y="184"/>
                  </a:cubicBezTo>
                  <a:cubicBezTo>
                    <a:pt x="91" y="190"/>
                    <a:pt x="99" y="195"/>
                    <a:pt x="104" y="191"/>
                  </a:cubicBezTo>
                  <a:cubicBezTo>
                    <a:pt x="105" y="196"/>
                    <a:pt x="110" y="198"/>
                    <a:pt x="114" y="198"/>
                  </a:cubicBezTo>
                  <a:cubicBezTo>
                    <a:pt x="114" y="198"/>
                    <a:pt x="114" y="199"/>
                    <a:pt x="114" y="200"/>
                  </a:cubicBezTo>
                  <a:cubicBezTo>
                    <a:pt x="115" y="201"/>
                    <a:pt x="115" y="202"/>
                    <a:pt x="116" y="203"/>
                  </a:cubicBezTo>
                  <a:cubicBezTo>
                    <a:pt x="116" y="214"/>
                    <a:pt x="119" y="226"/>
                    <a:pt x="125" y="237"/>
                  </a:cubicBezTo>
                  <a:cubicBezTo>
                    <a:pt x="126" y="238"/>
                    <a:pt x="128" y="240"/>
                    <a:pt x="130" y="240"/>
                  </a:cubicBezTo>
                  <a:cubicBezTo>
                    <a:pt x="130" y="251"/>
                    <a:pt x="131" y="261"/>
                    <a:pt x="135" y="272"/>
                  </a:cubicBezTo>
                  <a:cubicBezTo>
                    <a:pt x="136" y="275"/>
                    <a:pt x="139" y="278"/>
                    <a:pt x="142" y="278"/>
                  </a:cubicBezTo>
                  <a:cubicBezTo>
                    <a:pt x="142" y="279"/>
                    <a:pt x="142" y="280"/>
                    <a:pt x="142" y="280"/>
                  </a:cubicBezTo>
                  <a:cubicBezTo>
                    <a:pt x="142" y="288"/>
                    <a:pt x="152" y="292"/>
                    <a:pt x="157" y="287"/>
                  </a:cubicBezTo>
                  <a:cubicBezTo>
                    <a:pt x="158" y="290"/>
                    <a:pt x="161" y="291"/>
                    <a:pt x="163" y="292"/>
                  </a:cubicBezTo>
                  <a:cubicBezTo>
                    <a:pt x="163" y="294"/>
                    <a:pt x="163" y="297"/>
                    <a:pt x="163" y="299"/>
                  </a:cubicBezTo>
                  <a:cubicBezTo>
                    <a:pt x="164" y="306"/>
                    <a:pt x="169" y="309"/>
                    <a:pt x="175" y="308"/>
                  </a:cubicBezTo>
                  <a:cubicBezTo>
                    <a:pt x="177" y="314"/>
                    <a:pt x="185" y="316"/>
                    <a:pt x="190" y="311"/>
                  </a:cubicBezTo>
                  <a:cubicBezTo>
                    <a:pt x="193" y="307"/>
                    <a:pt x="196" y="304"/>
                    <a:pt x="198" y="300"/>
                  </a:cubicBezTo>
                  <a:cubicBezTo>
                    <a:pt x="201" y="301"/>
                    <a:pt x="204" y="301"/>
                    <a:pt x="207" y="299"/>
                  </a:cubicBezTo>
                  <a:cubicBezTo>
                    <a:pt x="209" y="298"/>
                    <a:pt x="210" y="296"/>
                    <a:pt x="212" y="295"/>
                  </a:cubicBezTo>
                  <a:cubicBezTo>
                    <a:pt x="216" y="297"/>
                    <a:pt x="220" y="298"/>
                    <a:pt x="226" y="298"/>
                  </a:cubicBezTo>
                  <a:cubicBezTo>
                    <a:pt x="233" y="299"/>
                    <a:pt x="236" y="292"/>
                    <a:pt x="235" y="286"/>
                  </a:cubicBezTo>
                  <a:cubicBezTo>
                    <a:pt x="231" y="260"/>
                    <a:pt x="210" y="239"/>
                    <a:pt x="191" y="221"/>
                  </a:cubicBezTo>
                  <a:cubicBezTo>
                    <a:pt x="171" y="202"/>
                    <a:pt x="138" y="182"/>
                    <a:pt x="127" y="155"/>
                  </a:cubicBezTo>
                  <a:cubicBezTo>
                    <a:pt x="123" y="145"/>
                    <a:pt x="108" y="148"/>
                    <a:pt x="108" y="157"/>
                  </a:cubicBezTo>
                  <a:cubicBezTo>
                    <a:pt x="107" y="157"/>
                    <a:pt x="106" y="157"/>
                    <a:pt x="105" y="158"/>
                  </a:cubicBezTo>
                  <a:cubicBezTo>
                    <a:pt x="105" y="156"/>
                    <a:pt x="105" y="154"/>
                    <a:pt x="105" y="152"/>
                  </a:cubicBezTo>
                  <a:cubicBezTo>
                    <a:pt x="106" y="147"/>
                    <a:pt x="102" y="144"/>
                    <a:pt x="97" y="143"/>
                  </a:cubicBezTo>
                  <a:cubicBezTo>
                    <a:pt x="97" y="140"/>
                    <a:pt x="95" y="137"/>
                    <a:pt x="92" y="136"/>
                  </a:cubicBezTo>
                  <a:cubicBezTo>
                    <a:pt x="94" y="131"/>
                    <a:pt x="96" y="127"/>
                    <a:pt x="97" y="122"/>
                  </a:cubicBezTo>
                  <a:cubicBezTo>
                    <a:pt x="98" y="118"/>
                    <a:pt x="96" y="115"/>
                    <a:pt x="94" y="113"/>
                  </a:cubicBezTo>
                  <a:cubicBezTo>
                    <a:pt x="97" y="105"/>
                    <a:pt x="100" y="97"/>
                    <a:pt x="102" y="90"/>
                  </a:cubicBezTo>
                  <a:cubicBezTo>
                    <a:pt x="103" y="88"/>
                    <a:pt x="102" y="86"/>
                    <a:pt x="102" y="84"/>
                  </a:cubicBezTo>
                  <a:cubicBezTo>
                    <a:pt x="102" y="84"/>
                    <a:pt x="103" y="84"/>
                    <a:pt x="103" y="84"/>
                  </a:cubicBezTo>
                  <a:cubicBezTo>
                    <a:pt x="105" y="85"/>
                    <a:pt x="108" y="85"/>
                    <a:pt x="110" y="85"/>
                  </a:cubicBezTo>
                  <a:cubicBezTo>
                    <a:pt x="115" y="84"/>
                    <a:pt x="119" y="82"/>
                    <a:pt x="123" y="80"/>
                  </a:cubicBezTo>
                  <a:cubicBezTo>
                    <a:pt x="124" y="81"/>
                    <a:pt x="125" y="82"/>
                    <a:pt x="126" y="82"/>
                  </a:cubicBezTo>
                  <a:cubicBezTo>
                    <a:pt x="126" y="83"/>
                    <a:pt x="126" y="84"/>
                    <a:pt x="127" y="85"/>
                  </a:cubicBezTo>
                  <a:cubicBezTo>
                    <a:pt x="128" y="89"/>
                    <a:pt x="133" y="92"/>
                    <a:pt x="137" y="91"/>
                  </a:cubicBezTo>
                  <a:cubicBezTo>
                    <a:pt x="139" y="96"/>
                    <a:pt x="145" y="97"/>
                    <a:pt x="149" y="95"/>
                  </a:cubicBezTo>
                  <a:cubicBezTo>
                    <a:pt x="151" y="95"/>
                    <a:pt x="153" y="94"/>
                    <a:pt x="155" y="93"/>
                  </a:cubicBezTo>
                  <a:cubicBezTo>
                    <a:pt x="155" y="94"/>
                    <a:pt x="155" y="95"/>
                    <a:pt x="156" y="96"/>
                  </a:cubicBezTo>
                  <a:cubicBezTo>
                    <a:pt x="157" y="101"/>
                    <a:pt x="163" y="104"/>
                    <a:pt x="168" y="101"/>
                  </a:cubicBezTo>
                  <a:cubicBezTo>
                    <a:pt x="168" y="101"/>
                    <a:pt x="168" y="101"/>
                    <a:pt x="168" y="101"/>
                  </a:cubicBezTo>
                  <a:cubicBezTo>
                    <a:pt x="169" y="102"/>
                    <a:pt x="171" y="104"/>
                    <a:pt x="173" y="105"/>
                  </a:cubicBezTo>
                  <a:cubicBezTo>
                    <a:pt x="176" y="117"/>
                    <a:pt x="184" y="127"/>
                    <a:pt x="196" y="133"/>
                  </a:cubicBezTo>
                  <a:cubicBezTo>
                    <a:pt x="197" y="134"/>
                    <a:pt x="198" y="134"/>
                    <a:pt x="199" y="134"/>
                  </a:cubicBezTo>
                  <a:cubicBezTo>
                    <a:pt x="202" y="137"/>
                    <a:pt x="205" y="139"/>
                    <a:pt x="209" y="140"/>
                  </a:cubicBezTo>
                  <a:cubicBezTo>
                    <a:pt x="210" y="142"/>
                    <a:pt x="211" y="143"/>
                    <a:pt x="212" y="145"/>
                  </a:cubicBezTo>
                  <a:cubicBezTo>
                    <a:pt x="214" y="147"/>
                    <a:pt x="217" y="148"/>
                    <a:pt x="219" y="148"/>
                  </a:cubicBezTo>
                  <a:cubicBezTo>
                    <a:pt x="219" y="149"/>
                    <a:pt x="219" y="151"/>
                    <a:pt x="219" y="153"/>
                  </a:cubicBezTo>
                  <a:cubicBezTo>
                    <a:pt x="219" y="155"/>
                    <a:pt x="220" y="157"/>
                    <a:pt x="221" y="159"/>
                  </a:cubicBezTo>
                  <a:cubicBezTo>
                    <a:pt x="221" y="165"/>
                    <a:pt x="223" y="170"/>
                    <a:pt x="228" y="173"/>
                  </a:cubicBezTo>
                  <a:cubicBezTo>
                    <a:pt x="231" y="175"/>
                    <a:pt x="233" y="175"/>
                    <a:pt x="235" y="175"/>
                  </a:cubicBezTo>
                  <a:cubicBezTo>
                    <a:pt x="237" y="178"/>
                    <a:pt x="239" y="180"/>
                    <a:pt x="243" y="180"/>
                  </a:cubicBezTo>
                  <a:cubicBezTo>
                    <a:pt x="243" y="184"/>
                    <a:pt x="244" y="189"/>
                    <a:pt x="245" y="193"/>
                  </a:cubicBezTo>
                  <a:cubicBezTo>
                    <a:pt x="246" y="196"/>
                    <a:pt x="249" y="198"/>
                    <a:pt x="252" y="199"/>
                  </a:cubicBezTo>
                  <a:cubicBezTo>
                    <a:pt x="253" y="200"/>
                    <a:pt x="253" y="201"/>
                    <a:pt x="254" y="203"/>
                  </a:cubicBezTo>
                  <a:cubicBezTo>
                    <a:pt x="255" y="205"/>
                    <a:pt x="258" y="207"/>
                    <a:pt x="260" y="207"/>
                  </a:cubicBezTo>
                  <a:cubicBezTo>
                    <a:pt x="260" y="209"/>
                    <a:pt x="260" y="210"/>
                    <a:pt x="261" y="212"/>
                  </a:cubicBezTo>
                  <a:cubicBezTo>
                    <a:pt x="261" y="218"/>
                    <a:pt x="266" y="221"/>
                    <a:pt x="271" y="221"/>
                  </a:cubicBezTo>
                  <a:cubicBezTo>
                    <a:pt x="271" y="221"/>
                    <a:pt x="271" y="222"/>
                    <a:pt x="271" y="222"/>
                  </a:cubicBezTo>
                  <a:cubicBezTo>
                    <a:pt x="274" y="228"/>
                    <a:pt x="279" y="230"/>
                    <a:pt x="284" y="228"/>
                  </a:cubicBezTo>
                  <a:cubicBezTo>
                    <a:pt x="286" y="229"/>
                    <a:pt x="289" y="229"/>
                    <a:pt x="292" y="228"/>
                  </a:cubicBezTo>
                  <a:cubicBezTo>
                    <a:pt x="294" y="230"/>
                    <a:pt x="297" y="230"/>
                    <a:pt x="300" y="228"/>
                  </a:cubicBezTo>
                  <a:cubicBezTo>
                    <a:pt x="308" y="223"/>
                    <a:pt x="315" y="217"/>
                    <a:pt x="321" y="211"/>
                  </a:cubicBezTo>
                  <a:cubicBezTo>
                    <a:pt x="329" y="203"/>
                    <a:pt x="318" y="191"/>
                    <a:pt x="310" y="197"/>
                  </a:cubicBezTo>
                  <a:close/>
                  <a:moveTo>
                    <a:pt x="134" y="203"/>
                  </a:moveTo>
                  <a:cubicBezTo>
                    <a:pt x="134" y="200"/>
                    <a:pt x="134" y="198"/>
                    <a:pt x="134" y="195"/>
                  </a:cubicBezTo>
                  <a:cubicBezTo>
                    <a:pt x="134" y="195"/>
                    <a:pt x="134" y="195"/>
                    <a:pt x="134" y="195"/>
                  </a:cubicBezTo>
                  <a:cubicBezTo>
                    <a:pt x="136" y="196"/>
                    <a:pt x="137" y="198"/>
                    <a:pt x="139" y="199"/>
                  </a:cubicBezTo>
                  <a:cubicBezTo>
                    <a:pt x="137" y="200"/>
                    <a:pt x="135" y="201"/>
                    <a:pt x="134" y="203"/>
                  </a:cubicBezTo>
                  <a:close/>
                  <a:moveTo>
                    <a:pt x="198" y="253"/>
                  </a:moveTo>
                  <a:cubicBezTo>
                    <a:pt x="197" y="254"/>
                    <a:pt x="197" y="254"/>
                    <a:pt x="197" y="254"/>
                  </a:cubicBezTo>
                  <a:cubicBezTo>
                    <a:pt x="195" y="251"/>
                    <a:pt x="191" y="250"/>
                    <a:pt x="187" y="251"/>
                  </a:cubicBezTo>
                  <a:cubicBezTo>
                    <a:pt x="187" y="248"/>
                    <a:pt x="187" y="246"/>
                    <a:pt x="188" y="243"/>
                  </a:cubicBezTo>
                  <a:cubicBezTo>
                    <a:pt x="188" y="243"/>
                    <a:pt x="188" y="243"/>
                    <a:pt x="188" y="243"/>
                  </a:cubicBezTo>
                  <a:cubicBezTo>
                    <a:pt x="191" y="246"/>
                    <a:pt x="195" y="250"/>
                    <a:pt x="198" y="253"/>
                  </a:cubicBezTo>
                  <a:close/>
                  <a:moveTo>
                    <a:pt x="169" y="226"/>
                  </a:moveTo>
                  <a:cubicBezTo>
                    <a:pt x="166" y="225"/>
                    <a:pt x="162" y="226"/>
                    <a:pt x="160" y="229"/>
                  </a:cubicBezTo>
                  <a:cubicBezTo>
                    <a:pt x="156" y="228"/>
                    <a:pt x="150" y="229"/>
                    <a:pt x="148" y="235"/>
                  </a:cubicBezTo>
                  <a:cubicBezTo>
                    <a:pt x="148" y="236"/>
                    <a:pt x="148" y="237"/>
                    <a:pt x="148" y="238"/>
                  </a:cubicBezTo>
                  <a:cubicBezTo>
                    <a:pt x="148" y="229"/>
                    <a:pt x="149" y="220"/>
                    <a:pt x="150" y="211"/>
                  </a:cubicBezTo>
                  <a:cubicBezTo>
                    <a:pt x="150" y="210"/>
                    <a:pt x="150" y="210"/>
                    <a:pt x="150" y="210"/>
                  </a:cubicBezTo>
                  <a:cubicBezTo>
                    <a:pt x="153" y="212"/>
                    <a:pt x="156" y="215"/>
                    <a:pt x="159" y="217"/>
                  </a:cubicBezTo>
                  <a:cubicBezTo>
                    <a:pt x="162" y="220"/>
                    <a:pt x="166" y="223"/>
                    <a:pt x="169" y="226"/>
                  </a:cubicBezTo>
                  <a:close/>
                </a:path>
              </a:pathLst>
            </a:custGeom>
            <a:solidFill>
              <a:srgbClr val="ED435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6921" name="Freeform 29">
              <a:extLst>
                <a:ext uri="{FF2B5EF4-FFF2-40B4-BE49-F238E27FC236}">
                  <a16:creationId xmlns="" xmlns:a16="http://schemas.microsoft.com/office/drawing/2014/main" id="{C2AF4C10-962B-4696-8B5B-040FF45A5572}"/>
                </a:ext>
              </a:extLst>
            </p:cNvPr>
            <p:cNvSpPr>
              <a:spLocks/>
            </p:cNvSpPr>
            <p:nvPr/>
          </p:nvSpPr>
          <p:spPr bwMode="auto">
            <a:xfrm>
              <a:off x="7977033" y="4729469"/>
              <a:ext cx="877744" cy="894344"/>
            </a:xfrm>
            <a:custGeom>
              <a:avLst/>
              <a:gdLst>
                <a:gd name="T0" fmla="*/ 2147483646 w 179"/>
                <a:gd name="T1" fmla="*/ 2147483646 h 182"/>
                <a:gd name="T2" fmla="*/ 2147483646 w 179"/>
                <a:gd name="T3" fmla="*/ 2147483646 h 182"/>
                <a:gd name="T4" fmla="*/ 2147483646 w 179"/>
                <a:gd name="T5" fmla="*/ 2147483646 h 182"/>
                <a:gd name="T6" fmla="*/ 2147483646 w 179"/>
                <a:gd name="T7" fmla="*/ 2147483646 h 182"/>
                <a:gd name="T8" fmla="*/ 2147483646 w 179"/>
                <a:gd name="T9" fmla="*/ 2147483646 h 182"/>
                <a:gd name="T10" fmla="*/ 2147483646 w 179"/>
                <a:gd name="T11" fmla="*/ 2147483646 h 182"/>
                <a:gd name="T12" fmla="*/ 2147483646 w 179"/>
                <a:gd name="T13" fmla="*/ 2147483646 h 182"/>
                <a:gd name="T14" fmla="*/ 2147483646 w 179"/>
                <a:gd name="T15" fmla="*/ 2147483646 h 182"/>
                <a:gd name="T16" fmla="*/ 2147483646 w 179"/>
                <a:gd name="T17" fmla="*/ 2147483646 h 182"/>
                <a:gd name="T18" fmla="*/ 2147483646 w 179"/>
                <a:gd name="T19" fmla="*/ 2147483646 h 182"/>
                <a:gd name="T20" fmla="*/ 2147483646 w 179"/>
                <a:gd name="T21" fmla="*/ 2147483646 h 182"/>
                <a:gd name="T22" fmla="*/ 0 w 179"/>
                <a:gd name="T23" fmla="*/ 2147483646 h 182"/>
                <a:gd name="T24" fmla="*/ 2147483646 w 179"/>
                <a:gd name="T25" fmla="*/ 2147483646 h 182"/>
                <a:gd name="T26" fmla="*/ 2147483646 w 179"/>
                <a:gd name="T27" fmla="*/ 2147483646 h 182"/>
                <a:gd name="T28" fmla="*/ 2147483646 w 179"/>
                <a:gd name="T29" fmla="*/ 2147483646 h 182"/>
                <a:gd name="T30" fmla="*/ 2147483646 w 179"/>
                <a:gd name="T31" fmla="*/ 2147483646 h 182"/>
                <a:gd name="T32" fmla="*/ 2147483646 w 179"/>
                <a:gd name="T33" fmla="*/ 2147483646 h 182"/>
                <a:gd name="T34" fmla="*/ 2147483646 w 179"/>
                <a:gd name="T35" fmla="*/ 2147483646 h 182"/>
                <a:gd name="T36" fmla="*/ 2147483646 w 179"/>
                <a:gd name="T37" fmla="*/ 2147483646 h 182"/>
                <a:gd name="T38" fmla="*/ 2147483646 w 179"/>
                <a:gd name="T39" fmla="*/ 2147483646 h 182"/>
                <a:gd name="T40" fmla="*/ 2147483646 w 179"/>
                <a:gd name="T41" fmla="*/ 2147483646 h 182"/>
                <a:gd name="T42" fmla="*/ 2147483646 w 179"/>
                <a:gd name="T43" fmla="*/ 2147483646 h 182"/>
                <a:gd name="T44" fmla="*/ 2147483646 w 179"/>
                <a:gd name="T45" fmla="*/ 2147483646 h 18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79" h="182">
                  <a:moveTo>
                    <a:pt x="175" y="155"/>
                  </a:moveTo>
                  <a:cubicBezTo>
                    <a:pt x="170" y="146"/>
                    <a:pt x="165" y="138"/>
                    <a:pt x="159" y="130"/>
                  </a:cubicBezTo>
                  <a:cubicBezTo>
                    <a:pt x="136" y="93"/>
                    <a:pt x="108" y="60"/>
                    <a:pt x="71" y="36"/>
                  </a:cubicBezTo>
                  <a:cubicBezTo>
                    <a:pt x="69" y="35"/>
                    <a:pt x="67" y="34"/>
                    <a:pt x="65" y="34"/>
                  </a:cubicBezTo>
                  <a:cubicBezTo>
                    <a:pt x="55" y="26"/>
                    <a:pt x="45" y="17"/>
                    <a:pt x="36" y="8"/>
                  </a:cubicBezTo>
                  <a:cubicBezTo>
                    <a:pt x="36" y="8"/>
                    <a:pt x="37" y="8"/>
                    <a:pt x="38" y="8"/>
                  </a:cubicBezTo>
                  <a:cubicBezTo>
                    <a:pt x="42" y="7"/>
                    <a:pt x="41" y="0"/>
                    <a:pt x="37" y="1"/>
                  </a:cubicBezTo>
                  <a:cubicBezTo>
                    <a:pt x="27" y="2"/>
                    <a:pt x="22" y="5"/>
                    <a:pt x="20" y="9"/>
                  </a:cubicBezTo>
                  <a:cubicBezTo>
                    <a:pt x="18" y="9"/>
                    <a:pt x="17" y="8"/>
                    <a:pt x="15" y="8"/>
                  </a:cubicBezTo>
                  <a:cubicBezTo>
                    <a:pt x="12" y="7"/>
                    <a:pt x="8" y="8"/>
                    <a:pt x="7" y="11"/>
                  </a:cubicBezTo>
                  <a:cubicBezTo>
                    <a:pt x="6" y="13"/>
                    <a:pt x="6" y="14"/>
                    <a:pt x="5" y="16"/>
                  </a:cubicBezTo>
                  <a:cubicBezTo>
                    <a:pt x="2" y="17"/>
                    <a:pt x="0" y="20"/>
                    <a:pt x="0" y="23"/>
                  </a:cubicBezTo>
                  <a:cubicBezTo>
                    <a:pt x="1" y="27"/>
                    <a:pt x="1" y="32"/>
                    <a:pt x="3" y="36"/>
                  </a:cubicBezTo>
                  <a:cubicBezTo>
                    <a:pt x="4" y="45"/>
                    <a:pt x="7" y="54"/>
                    <a:pt x="13" y="61"/>
                  </a:cubicBezTo>
                  <a:cubicBezTo>
                    <a:pt x="20" y="73"/>
                    <a:pt x="28" y="84"/>
                    <a:pt x="36" y="95"/>
                  </a:cubicBezTo>
                  <a:cubicBezTo>
                    <a:pt x="56" y="120"/>
                    <a:pt x="80" y="144"/>
                    <a:pt x="106" y="161"/>
                  </a:cubicBezTo>
                  <a:cubicBezTo>
                    <a:pt x="110" y="163"/>
                    <a:pt x="114" y="162"/>
                    <a:pt x="116" y="159"/>
                  </a:cubicBezTo>
                  <a:cubicBezTo>
                    <a:pt x="124" y="166"/>
                    <a:pt x="132" y="172"/>
                    <a:pt x="141" y="178"/>
                  </a:cubicBezTo>
                  <a:cubicBezTo>
                    <a:pt x="147" y="182"/>
                    <a:pt x="155" y="175"/>
                    <a:pt x="153" y="169"/>
                  </a:cubicBezTo>
                  <a:cubicBezTo>
                    <a:pt x="153" y="168"/>
                    <a:pt x="153" y="168"/>
                    <a:pt x="153" y="167"/>
                  </a:cubicBezTo>
                  <a:cubicBezTo>
                    <a:pt x="154" y="166"/>
                    <a:pt x="155" y="165"/>
                    <a:pt x="156" y="164"/>
                  </a:cubicBezTo>
                  <a:cubicBezTo>
                    <a:pt x="157" y="165"/>
                    <a:pt x="158" y="166"/>
                    <a:pt x="159" y="167"/>
                  </a:cubicBezTo>
                  <a:cubicBezTo>
                    <a:pt x="167" y="175"/>
                    <a:pt x="179" y="165"/>
                    <a:pt x="175" y="155"/>
                  </a:cubicBezTo>
                  <a:close/>
                </a:path>
              </a:pathLst>
            </a:custGeom>
            <a:solidFill>
              <a:srgbClr val="D7D8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6922" name="Freeform 96">
              <a:extLst>
                <a:ext uri="{FF2B5EF4-FFF2-40B4-BE49-F238E27FC236}">
                  <a16:creationId xmlns="" xmlns:a16="http://schemas.microsoft.com/office/drawing/2014/main" id="{CED6F554-A550-4061-8E18-9495FA74179B}"/>
                </a:ext>
              </a:extLst>
            </p:cNvPr>
            <p:cNvSpPr>
              <a:spLocks noEditPoints="1"/>
            </p:cNvSpPr>
            <p:nvPr/>
          </p:nvSpPr>
          <p:spPr bwMode="auto">
            <a:xfrm>
              <a:off x="7398095" y="4258434"/>
              <a:ext cx="1732661" cy="1635133"/>
            </a:xfrm>
            <a:custGeom>
              <a:avLst/>
              <a:gdLst>
                <a:gd name="T0" fmla="*/ 2147483646 w 353"/>
                <a:gd name="T1" fmla="*/ 2147483646 h 333"/>
                <a:gd name="T2" fmla="*/ 2147483646 w 353"/>
                <a:gd name="T3" fmla="*/ 2147483646 h 333"/>
                <a:gd name="T4" fmla="*/ 2147483646 w 353"/>
                <a:gd name="T5" fmla="*/ 2147483646 h 333"/>
                <a:gd name="T6" fmla="*/ 2147483646 w 353"/>
                <a:gd name="T7" fmla="*/ 2147483646 h 333"/>
                <a:gd name="T8" fmla="*/ 2147483646 w 353"/>
                <a:gd name="T9" fmla="*/ 2147483646 h 333"/>
                <a:gd name="T10" fmla="*/ 2147483646 w 353"/>
                <a:gd name="T11" fmla="*/ 2147483646 h 333"/>
                <a:gd name="T12" fmla="*/ 2147483646 w 353"/>
                <a:gd name="T13" fmla="*/ 2147483646 h 333"/>
                <a:gd name="T14" fmla="*/ 2147483646 w 353"/>
                <a:gd name="T15" fmla="*/ 2147483646 h 333"/>
                <a:gd name="T16" fmla="*/ 2147483646 w 353"/>
                <a:gd name="T17" fmla="*/ 2147483646 h 333"/>
                <a:gd name="T18" fmla="*/ 2147483646 w 353"/>
                <a:gd name="T19" fmla="*/ 2147483646 h 333"/>
                <a:gd name="T20" fmla="*/ 2147483646 w 353"/>
                <a:gd name="T21" fmla="*/ 2147483646 h 333"/>
                <a:gd name="T22" fmla="*/ 2147483646 w 353"/>
                <a:gd name="T23" fmla="*/ 2147483646 h 333"/>
                <a:gd name="T24" fmla="*/ 2147483646 w 353"/>
                <a:gd name="T25" fmla="*/ 2147483646 h 333"/>
                <a:gd name="T26" fmla="*/ 2147483646 w 353"/>
                <a:gd name="T27" fmla="*/ 2147483646 h 333"/>
                <a:gd name="T28" fmla="*/ 2147483646 w 353"/>
                <a:gd name="T29" fmla="*/ 2147483646 h 333"/>
                <a:gd name="T30" fmla="*/ 2147483646 w 353"/>
                <a:gd name="T31" fmla="*/ 2147483646 h 333"/>
                <a:gd name="T32" fmla="*/ 2147483646 w 353"/>
                <a:gd name="T33" fmla="*/ 2147483646 h 333"/>
                <a:gd name="T34" fmla="*/ 2147483646 w 353"/>
                <a:gd name="T35" fmla="*/ 2147483646 h 333"/>
                <a:gd name="T36" fmla="*/ 2147483646 w 353"/>
                <a:gd name="T37" fmla="*/ 2147483646 h 333"/>
                <a:gd name="T38" fmla="*/ 2147483646 w 353"/>
                <a:gd name="T39" fmla="*/ 2147483646 h 333"/>
                <a:gd name="T40" fmla="*/ 2147483646 w 353"/>
                <a:gd name="T41" fmla="*/ 2147483646 h 333"/>
                <a:gd name="T42" fmla="*/ 2147483646 w 353"/>
                <a:gd name="T43" fmla="*/ 2147483646 h 333"/>
                <a:gd name="T44" fmla="*/ 2147483646 w 353"/>
                <a:gd name="T45" fmla="*/ 2147483646 h 333"/>
                <a:gd name="T46" fmla="*/ 2147483646 w 353"/>
                <a:gd name="T47" fmla="*/ 2147483646 h 333"/>
                <a:gd name="T48" fmla="*/ 2147483646 w 353"/>
                <a:gd name="T49" fmla="*/ 2147483646 h 333"/>
                <a:gd name="T50" fmla="*/ 2147483646 w 353"/>
                <a:gd name="T51" fmla="*/ 2147483646 h 333"/>
                <a:gd name="T52" fmla="*/ 2147483646 w 353"/>
                <a:gd name="T53" fmla="*/ 2147483646 h 333"/>
                <a:gd name="T54" fmla="*/ 2147483646 w 353"/>
                <a:gd name="T55" fmla="*/ 2147483646 h 333"/>
                <a:gd name="T56" fmla="*/ 2147483646 w 353"/>
                <a:gd name="T57" fmla="*/ 2147483646 h 333"/>
                <a:gd name="T58" fmla="*/ 2147483646 w 353"/>
                <a:gd name="T59" fmla="*/ 2147483646 h 333"/>
                <a:gd name="T60" fmla="*/ 2147483646 w 353"/>
                <a:gd name="T61" fmla="*/ 2147483646 h 333"/>
                <a:gd name="T62" fmla="*/ 2147483646 w 353"/>
                <a:gd name="T63" fmla="*/ 2147483646 h 333"/>
                <a:gd name="T64" fmla="*/ 2147483646 w 353"/>
                <a:gd name="T65" fmla="*/ 2147483646 h 333"/>
                <a:gd name="T66" fmla="*/ 2147483646 w 353"/>
                <a:gd name="T67" fmla="*/ 2147483646 h 333"/>
                <a:gd name="T68" fmla="*/ 2147483646 w 353"/>
                <a:gd name="T69" fmla="*/ 2147483646 h 333"/>
                <a:gd name="T70" fmla="*/ 2147483646 w 353"/>
                <a:gd name="T71" fmla="*/ 2147483646 h 333"/>
                <a:gd name="T72" fmla="*/ 2147483646 w 353"/>
                <a:gd name="T73" fmla="*/ 2147483646 h 333"/>
                <a:gd name="T74" fmla="*/ 2147483646 w 353"/>
                <a:gd name="T75" fmla="*/ 2147483646 h 333"/>
                <a:gd name="T76" fmla="*/ 2147483646 w 353"/>
                <a:gd name="T77" fmla="*/ 2147483646 h 333"/>
                <a:gd name="T78" fmla="*/ 2147483646 w 353"/>
                <a:gd name="T79" fmla="*/ 2147483646 h 333"/>
                <a:gd name="T80" fmla="*/ 2147483646 w 353"/>
                <a:gd name="T81" fmla="*/ 2147483646 h 333"/>
                <a:gd name="T82" fmla="*/ 2147483646 w 353"/>
                <a:gd name="T83" fmla="*/ 2147483646 h 333"/>
                <a:gd name="T84" fmla="*/ 2147483646 w 353"/>
                <a:gd name="T85" fmla="*/ 2147483646 h 333"/>
                <a:gd name="T86" fmla="*/ 2147483646 w 353"/>
                <a:gd name="T87" fmla="*/ 2147483646 h 333"/>
                <a:gd name="T88" fmla="*/ 2147483646 w 353"/>
                <a:gd name="T89" fmla="*/ 2147483646 h 333"/>
                <a:gd name="T90" fmla="*/ 2147483646 w 353"/>
                <a:gd name="T91" fmla="*/ 2147483646 h 333"/>
                <a:gd name="T92" fmla="*/ 2147483646 w 353"/>
                <a:gd name="T93" fmla="*/ 2147483646 h 333"/>
                <a:gd name="T94" fmla="*/ 2147483646 w 353"/>
                <a:gd name="T95" fmla="*/ 2147483646 h 333"/>
                <a:gd name="T96" fmla="*/ 2147483646 w 353"/>
                <a:gd name="T97" fmla="*/ 2147483646 h 333"/>
                <a:gd name="T98" fmla="*/ 2147483646 w 353"/>
                <a:gd name="T99" fmla="*/ 2147483646 h 33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353" h="333">
                  <a:moveTo>
                    <a:pt x="350" y="191"/>
                  </a:moveTo>
                  <a:cubicBezTo>
                    <a:pt x="331" y="167"/>
                    <a:pt x="308" y="145"/>
                    <a:pt x="288" y="122"/>
                  </a:cubicBezTo>
                  <a:cubicBezTo>
                    <a:pt x="286" y="119"/>
                    <a:pt x="283" y="121"/>
                    <a:pt x="282" y="123"/>
                  </a:cubicBezTo>
                  <a:cubicBezTo>
                    <a:pt x="281" y="123"/>
                    <a:pt x="280" y="123"/>
                    <a:pt x="279" y="124"/>
                  </a:cubicBezTo>
                  <a:cubicBezTo>
                    <a:pt x="236" y="142"/>
                    <a:pt x="222" y="100"/>
                    <a:pt x="215" y="66"/>
                  </a:cubicBezTo>
                  <a:cubicBezTo>
                    <a:pt x="214" y="64"/>
                    <a:pt x="213" y="63"/>
                    <a:pt x="211" y="63"/>
                  </a:cubicBezTo>
                  <a:cubicBezTo>
                    <a:pt x="211" y="62"/>
                    <a:pt x="211" y="62"/>
                    <a:pt x="211" y="62"/>
                  </a:cubicBezTo>
                  <a:cubicBezTo>
                    <a:pt x="190" y="42"/>
                    <a:pt x="169" y="22"/>
                    <a:pt x="148" y="3"/>
                  </a:cubicBezTo>
                  <a:cubicBezTo>
                    <a:pt x="144" y="0"/>
                    <a:pt x="140" y="3"/>
                    <a:pt x="142" y="6"/>
                  </a:cubicBezTo>
                  <a:cubicBezTo>
                    <a:pt x="141" y="7"/>
                    <a:pt x="141" y="7"/>
                    <a:pt x="141" y="7"/>
                  </a:cubicBezTo>
                  <a:cubicBezTo>
                    <a:pt x="135" y="13"/>
                    <a:pt x="130" y="19"/>
                    <a:pt x="123" y="25"/>
                  </a:cubicBezTo>
                  <a:cubicBezTo>
                    <a:pt x="118" y="30"/>
                    <a:pt x="111" y="35"/>
                    <a:pt x="106" y="40"/>
                  </a:cubicBezTo>
                  <a:cubicBezTo>
                    <a:pt x="71" y="68"/>
                    <a:pt x="39" y="98"/>
                    <a:pt x="6" y="128"/>
                  </a:cubicBezTo>
                  <a:cubicBezTo>
                    <a:pt x="5" y="129"/>
                    <a:pt x="5" y="130"/>
                    <a:pt x="6" y="130"/>
                  </a:cubicBezTo>
                  <a:cubicBezTo>
                    <a:pt x="5" y="130"/>
                    <a:pt x="5" y="130"/>
                    <a:pt x="5" y="130"/>
                  </a:cubicBezTo>
                  <a:cubicBezTo>
                    <a:pt x="2" y="129"/>
                    <a:pt x="0" y="133"/>
                    <a:pt x="2" y="134"/>
                  </a:cubicBezTo>
                  <a:cubicBezTo>
                    <a:pt x="22" y="148"/>
                    <a:pt x="35" y="168"/>
                    <a:pt x="50" y="186"/>
                  </a:cubicBezTo>
                  <a:cubicBezTo>
                    <a:pt x="57" y="194"/>
                    <a:pt x="65" y="201"/>
                    <a:pt x="73" y="208"/>
                  </a:cubicBezTo>
                  <a:cubicBezTo>
                    <a:pt x="77" y="211"/>
                    <a:pt x="87" y="206"/>
                    <a:pt x="91" y="205"/>
                  </a:cubicBezTo>
                  <a:cubicBezTo>
                    <a:pt x="111" y="202"/>
                    <a:pt x="127" y="216"/>
                    <a:pt x="137" y="231"/>
                  </a:cubicBezTo>
                  <a:cubicBezTo>
                    <a:pt x="146" y="248"/>
                    <a:pt x="145" y="264"/>
                    <a:pt x="147" y="281"/>
                  </a:cubicBezTo>
                  <a:cubicBezTo>
                    <a:pt x="147" y="282"/>
                    <a:pt x="148" y="283"/>
                    <a:pt x="148" y="283"/>
                  </a:cubicBezTo>
                  <a:cubicBezTo>
                    <a:pt x="148" y="284"/>
                    <a:pt x="148" y="286"/>
                    <a:pt x="149" y="286"/>
                  </a:cubicBezTo>
                  <a:cubicBezTo>
                    <a:pt x="164" y="301"/>
                    <a:pt x="178" y="318"/>
                    <a:pt x="195" y="331"/>
                  </a:cubicBezTo>
                  <a:cubicBezTo>
                    <a:pt x="197" y="333"/>
                    <a:pt x="199" y="332"/>
                    <a:pt x="201" y="331"/>
                  </a:cubicBezTo>
                  <a:cubicBezTo>
                    <a:pt x="201" y="331"/>
                    <a:pt x="201" y="331"/>
                    <a:pt x="202" y="331"/>
                  </a:cubicBezTo>
                  <a:cubicBezTo>
                    <a:pt x="255" y="313"/>
                    <a:pt x="314" y="268"/>
                    <a:pt x="339" y="216"/>
                  </a:cubicBezTo>
                  <a:cubicBezTo>
                    <a:pt x="343" y="211"/>
                    <a:pt x="346" y="205"/>
                    <a:pt x="351" y="198"/>
                  </a:cubicBezTo>
                  <a:cubicBezTo>
                    <a:pt x="353" y="196"/>
                    <a:pt x="352" y="193"/>
                    <a:pt x="350" y="191"/>
                  </a:cubicBezTo>
                  <a:close/>
                  <a:moveTo>
                    <a:pt x="262" y="284"/>
                  </a:moveTo>
                  <a:cubicBezTo>
                    <a:pt x="239" y="258"/>
                    <a:pt x="209" y="237"/>
                    <a:pt x="184" y="213"/>
                  </a:cubicBezTo>
                  <a:cubicBezTo>
                    <a:pt x="167" y="197"/>
                    <a:pt x="151" y="180"/>
                    <a:pt x="138" y="162"/>
                  </a:cubicBezTo>
                  <a:cubicBezTo>
                    <a:pt x="128" y="149"/>
                    <a:pt x="112" y="127"/>
                    <a:pt x="120" y="110"/>
                  </a:cubicBezTo>
                  <a:cubicBezTo>
                    <a:pt x="144" y="60"/>
                    <a:pt x="278" y="229"/>
                    <a:pt x="298" y="247"/>
                  </a:cubicBezTo>
                  <a:cubicBezTo>
                    <a:pt x="300" y="248"/>
                    <a:pt x="301" y="248"/>
                    <a:pt x="303" y="248"/>
                  </a:cubicBezTo>
                  <a:cubicBezTo>
                    <a:pt x="290" y="261"/>
                    <a:pt x="277" y="273"/>
                    <a:pt x="262" y="284"/>
                  </a:cubicBezTo>
                  <a:close/>
                  <a:moveTo>
                    <a:pt x="333" y="202"/>
                  </a:moveTo>
                  <a:cubicBezTo>
                    <a:pt x="332" y="202"/>
                    <a:pt x="331" y="203"/>
                    <a:pt x="331" y="204"/>
                  </a:cubicBezTo>
                  <a:cubicBezTo>
                    <a:pt x="331" y="205"/>
                    <a:pt x="330" y="206"/>
                    <a:pt x="330" y="206"/>
                  </a:cubicBezTo>
                  <a:cubicBezTo>
                    <a:pt x="328" y="209"/>
                    <a:pt x="327" y="211"/>
                    <a:pt x="325" y="213"/>
                  </a:cubicBezTo>
                  <a:cubicBezTo>
                    <a:pt x="325" y="214"/>
                    <a:pt x="325" y="215"/>
                    <a:pt x="325" y="216"/>
                  </a:cubicBezTo>
                  <a:cubicBezTo>
                    <a:pt x="320" y="226"/>
                    <a:pt x="313" y="235"/>
                    <a:pt x="307" y="243"/>
                  </a:cubicBezTo>
                  <a:cubicBezTo>
                    <a:pt x="306" y="242"/>
                    <a:pt x="306" y="241"/>
                    <a:pt x="305" y="240"/>
                  </a:cubicBezTo>
                  <a:cubicBezTo>
                    <a:pt x="279" y="217"/>
                    <a:pt x="156" y="45"/>
                    <a:pt x="115" y="101"/>
                  </a:cubicBezTo>
                  <a:cubicBezTo>
                    <a:pt x="91" y="133"/>
                    <a:pt x="140" y="181"/>
                    <a:pt x="160" y="201"/>
                  </a:cubicBezTo>
                  <a:cubicBezTo>
                    <a:pt x="189" y="232"/>
                    <a:pt x="223" y="262"/>
                    <a:pt x="258" y="286"/>
                  </a:cubicBezTo>
                  <a:cubicBezTo>
                    <a:pt x="240" y="299"/>
                    <a:pt x="221" y="311"/>
                    <a:pt x="202" y="323"/>
                  </a:cubicBezTo>
                  <a:cubicBezTo>
                    <a:pt x="202" y="322"/>
                    <a:pt x="202" y="322"/>
                    <a:pt x="202" y="322"/>
                  </a:cubicBezTo>
                  <a:cubicBezTo>
                    <a:pt x="197" y="318"/>
                    <a:pt x="192" y="313"/>
                    <a:pt x="187" y="309"/>
                  </a:cubicBezTo>
                  <a:cubicBezTo>
                    <a:pt x="188" y="309"/>
                    <a:pt x="189" y="309"/>
                    <a:pt x="190" y="308"/>
                  </a:cubicBezTo>
                  <a:cubicBezTo>
                    <a:pt x="193" y="306"/>
                    <a:pt x="197" y="302"/>
                    <a:pt x="197" y="299"/>
                  </a:cubicBezTo>
                  <a:cubicBezTo>
                    <a:pt x="197" y="298"/>
                    <a:pt x="196" y="297"/>
                    <a:pt x="195" y="298"/>
                  </a:cubicBezTo>
                  <a:cubicBezTo>
                    <a:pt x="192" y="299"/>
                    <a:pt x="192" y="301"/>
                    <a:pt x="190" y="303"/>
                  </a:cubicBezTo>
                  <a:cubicBezTo>
                    <a:pt x="188" y="306"/>
                    <a:pt x="185" y="306"/>
                    <a:pt x="182" y="305"/>
                  </a:cubicBezTo>
                  <a:cubicBezTo>
                    <a:pt x="180" y="303"/>
                    <a:pt x="177" y="301"/>
                    <a:pt x="175" y="299"/>
                  </a:cubicBezTo>
                  <a:cubicBezTo>
                    <a:pt x="181" y="297"/>
                    <a:pt x="187" y="293"/>
                    <a:pt x="189" y="288"/>
                  </a:cubicBezTo>
                  <a:cubicBezTo>
                    <a:pt x="189" y="287"/>
                    <a:pt x="188" y="285"/>
                    <a:pt x="186" y="286"/>
                  </a:cubicBezTo>
                  <a:cubicBezTo>
                    <a:pt x="181" y="289"/>
                    <a:pt x="179" y="295"/>
                    <a:pt x="172" y="296"/>
                  </a:cubicBezTo>
                  <a:cubicBezTo>
                    <a:pt x="169" y="293"/>
                    <a:pt x="166" y="291"/>
                    <a:pt x="163" y="288"/>
                  </a:cubicBezTo>
                  <a:cubicBezTo>
                    <a:pt x="166" y="285"/>
                    <a:pt x="169" y="283"/>
                    <a:pt x="172" y="281"/>
                  </a:cubicBezTo>
                  <a:cubicBezTo>
                    <a:pt x="174" y="280"/>
                    <a:pt x="173" y="278"/>
                    <a:pt x="171" y="278"/>
                  </a:cubicBezTo>
                  <a:cubicBezTo>
                    <a:pt x="167" y="280"/>
                    <a:pt x="164" y="283"/>
                    <a:pt x="162" y="287"/>
                  </a:cubicBezTo>
                  <a:cubicBezTo>
                    <a:pt x="160" y="286"/>
                    <a:pt x="159" y="285"/>
                    <a:pt x="157" y="284"/>
                  </a:cubicBezTo>
                  <a:cubicBezTo>
                    <a:pt x="157" y="283"/>
                    <a:pt x="158" y="283"/>
                    <a:pt x="158" y="282"/>
                  </a:cubicBezTo>
                  <a:cubicBezTo>
                    <a:pt x="167" y="253"/>
                    <a:pt x="146" y="210"/>
                    <a:pt x="119" y="198"/>
                  </a:cubicBezTo>
                  <a:cubicBezTo>
                    <a:pt x="111" y="194"/>
                    <a:pt x="103" y="192"/>
                    <a:pt x="94" y="193"/>
                  </a:cubicBezTo>
                  <a:cubicBezTo>
                    <a:pt x="82" y="193"/>
                    <a:pt x="80" y="197"/>
                    <a:pt x="71" y="191"/>
                  </a:cubicBezTo>
                  <a:cubicBezTo>
                    <a:pt x="75" y="190"/>
                    <a:pt x="78" y="188"/>
                    <a:pt x="80" y="184"/>
                  </a:cubicBezTo>
                  <a:cubicBezTo>
                    <a:pt x="81" y="183"/>
                    <a:pt x="80" y="181"/>
                    <a:pt x="78" y="182"/>
                  </a:cubicBezTo>
                  <a:cubicBezTo>
                    <a:pt x="75" y="184"/>
                    <a:pt x="71" y="187"/>
                    <a:pt x="67" y="188"/>
                  </a:cubicBezTo>
                  <a:cubicBezTo>
                    <a:pt x="67" y="188"/>
                    <a:pt x="67" y="188"/>
                    <a:pt x="67" y="188"/>
                  </a:cubicBezTo>
                  <a:cubicBezTo>
                    <a:pt x="64" y="185"/>
                    <a:pt x="61" y="182"/>
                    <a:pt x="58" y="179"/>
                  </a:cubicBezTo>
                  <a:cubicBezTo>
                    <a:pt x="63" y="177"/>
                    <a:pt x="70" y="173"/>
                    <a:pt x="72" y="168"/>
                  </a:cubicBezTo>
                  <a:cubicBezTo>
                    <a:pt x="73" y="167"/>
                    <a:pt x="71" y="165"/>
                    <a:pt x="70" y="166"/>
                  </a:cubicBezTo>
                  <a:cubicBezTo>
                    <a:pt x="68" y="167"/>
                    <a:pt x="66" y="169"/>
                    <a:pt x="65" y="171"/>
                  </a:cubicBezTo>
                  <a:cubicBezTo>
                    <a:pt x="62" y="173"/>
                    <a:pt x="59" y="175"/>
                    <a:pt x="55" y="176"/>
                  </a:cubicBezTo>
                  <a:cubicBezTo>
                    <a:pt x="55" y="176"/>
                    <a:pt x="55" y="176"/>
                    <a:pt x="55" y="176"/>
                  </a:cubicBezTo>
                  <a:cubicBezTo>
                    <a:pt x="52" y="173"/>
                    <a:pt x="50" y="171"/>
                    <a:pt x="48" y="168"/>
                  </a:cubicBezTo>
                  <a:cubicBezTo>
                    <a:pt x="53" y="167"/>
                    <a:pt x="58" y="162"/>
                    <a:pt x="59" y="156"/>
                  </a:cubicBezTo>
                  <a:cubicBezTo>
                    <a:pt x="60" y="155"/>
                    <a:pt x="58" y="154"/>
                    <a:pt x="57" y="155"/>
                  </a:cubicBezTo>
                  <a:cubicBezTo>
                    <a:pt x="54" y="159"/>
                    <a:pt x="51" y="165"/>
                    <a:pt x="46" y="166"/>
                  </a:cubicBezTo>
                  <a:cubicBezTo>
                    <a:pt x="43" y="163"/>
                    <a:pt x="41" y="160"/>
                    <a:pt x="39" y="158"/>
                  </a:cubicBezTo>
                  <a:cubicBezTo>
                    <a:pt x="43" y="156"/>
                    <a:pt x="47" y="153"/>
                    <a:pt x="48" y="148"/>
                  </a:cubicBezTo>
                  <a:cubicBezTo>
                    <a:pt x="48" y="147"/>
                    <a:pt x="47" y="147"/>
                    <a:pt x="47" y="147"/>
                  </a:cubicBezTo>
                  <a:cubicBezTo>
                    <a:pt x="44" y="150"/>
                    <a:pt x="42" y="152"/>
                    <a:pt x="40" y="154"/>
                  </a:cubicBezTo>
                  <a:cubicBezTo>
                    <a:pt x="39" y="155"/>
                    <a:pt x="38" y="155"/>
                    <a:pt x="37" y="156"/>
                  </a:cubicBezTo>
                  <a:cubicBezTo>
                    <a:pt x="34" y="153"/>
                    <a:pt x="31" y="150"/>
                    <a:pt x="28" y="147"/>
                  </a:cubicBezTo>
                  <a:cubicBezTo>
                    <a:pt x="32" y="144"/>
                    <a:pt x="36" y="140"/>
                    <a:pt x="36" y="135"/>
                  </a:cubicBezTo>
                  <a:cubicBezTo>
                    <a:pt x="36" y="133"/>
                    <a:pt x="33" y="132"/>
                    <a:pt x="32" y="134"/>
                  </a:cubicBezTo>
                  <a:cubicBezTo>
                    <a:pt x="29" y="137"/>
                    <a:pt x="27" y="140"/>
                    <a:pt x="24" y="143"/>
                  </a:cubicBezTo>
                  <a:cubicBezTo>
                    <a:pt x="19" y="139"/>
                    <a:pt x="15" y="136"/>
                    <a:pt x="10" y="133"/>
                  </a:cubicBezTo>
                  <a:cubicBezTo>
                    <a:pt x="11" y="132"/>
                    <a:pt x="11" y="132"/>
                    <a:pt x="11" y="132"/>
                  </a:cubicBezTo>
                  <a:cubicBezTo>
                    <a:pt x="46" y="104"/>
                    <a:pt x="78" y="72"/>
                    <a:pt x="114" y="44"/>
                  </a:cubicBezTo>
                  <a:cubicBezTo>
                    <a:pt x="127" y="38"/>
                    <a:pt x="140" y="26"/>
                    <a:pt x="149" y="15"/>
                  </a:cubicBezTo>
                  <a:cubicBezTo>
                    <a:pt x="149" y="15"/>
                    <a:pt x="149" y="15"/>
                    <a:pt x="149" y="15"/>
                  </a:cubicBezTo>
                  <a:cubicBezTo>
                    <a:pt x="166" y="34"/>
                    <a:pt x="185" y="51"/>
                    <a:pt x="203" y="70"/>
                  </a:cubicBezTo>
                  <a:cubicBezTo>
                    <a:pt x="204" y="71"/>
                    <a:pt x="205" y="71"/>
                    <a:pt x="206" y="71"/>
                  </a:cubicBezTo>
                  <a:cubicBezTo>
                    <a:pt x="209" y="113"/>
                    <a:pt x="238" y="160"/>
                    <a:pt x="285" y="135"/>
                  </a:cubicBezTo>
                  <a:cubicBezTo>
                    <a:pt x="285" y="134"/>
                    <a:pt x="286" y="134"/>
                    <a:pt x="287" y="133"/>
                  </a:cubicBezTo>
                  <a:cubicBezTo>
                    <a:pt x="303" y="154"/>
                    <a:pt x="322" y="174"/>
                    <a:pt x="338" y="195"/>
                  </a:cubicBezTo>
                  <a:cubicBezTo>
                    <a:pt x="336" y="197"/>
                    <a:pt x="335" y="199"/>
                    <a:pt x="333" y="20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6923" name="Freeform 97">
              <a:extLst>
                <a:ext uri="{FF2B5EF4-FFF2-40B4-BE49-F238E27FC236}">
                  <a16:creationId xmlns="" xmlns:a16="http://schemas.microsoft.com/office/drawing/2014/main" id="{BE87DEA6-762E-468A-A6F6-B18ADD6D9638}"/>
                </a:ext>
              </a:extLst>
            </p:cNvPr>
            <p:cNvSpPr>
              <a:spLocks noEditPoints="1"/>
            </p:cNvSpPr>
            <p:nvPr/>
          </p:nvSpPr>
          <p:spPr bwMode="auto">
            <a:xfrm>
              <a:off x="8329790" y="5038650"/>
              <a:ext cx="182604" cy="197130"/>
            </a:xfrm>
            <a:custGeom>
              <a:avLst/>
              <a:gdLst>
                <a:gd name="T0" fmla="*/ 2147483646 w 37"/>
                <a:gd name="T1" fmla="*/ 2147483646 h 40"/>
                <a:gd name="T2" fmla="*/ 0 w 37"/>
                <a:gd name="T3" fmla="*/ 2147483646 h 40"/>
                <a:gd name="T4" fmla="*/ 2147483646 w 37"/>
                <a:gd name="T5" fmla="*/ 2147483646 h 40"/>
                <a:gd name="T6" fmla="*/ 2147483646 w 37"/>
                <a:gd name="T7" fmla="*/ 2147483646 h 40"/>
                <a:gd name="T8" fmla="*/ 2147483646 w 37"/>
                <a:gd name="T9" fmla="*/ 2147483646 h 40"/>
                <a:gd name="T10" fmla="*/ 2147483646 w 37"/>
                <a:gd name="T11" fmla="*/ 2147483646 h 40"/>
                <a:gd name="T12" fmla="*/ 2147483646 w 37"/>
                <a:gd name="T13" fmla="*/ 2147483646 h 40"/>
                <a:gd name="T14" fmla="*/ 2147483646 w 37"/>
                <a:gd name="T15" fmla="*/ 2147483646 h 40"/>
                <a:gd name="T16" fmla="*/ 2147483646 w 37"/>
                <a:gd name="T17" fmla="*/ 2147483646 h 40"/>
                <a:gd name="T18" fmla="*/ 2147483646 w 37"/>
                <a:gd name="T19" fmla="*/ 2147483646 h 40"/>
                <a:gd name="T20" fmla="*/ 2147483646 w 37"/>
                <a:gd name="T21" fmla="*/ 2147483646 h 40"/>
                <a:gd name="T22" fmla="*/ 2147483646 w 37"/>
                <a:gd name="T23" fmla="*/ 2147483646 h 40"/>
                <a:gd name="T24" fmla="*/ 2147483646 w 37"/>
                <a:gd name="T25" fmla="*/ 2147483646 h 40"/>
                <a:gd name="T26" fmla="*/ 2147483646 w 37"/>
                <a:gd name="T27" fmla="*/ 2147483646 h 40"/>
                <a:gd name="T28" fmla="*/ 2147483646 w 37"/>
                <a:gd name="T29" fmla="*/ 2147483646 h 4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7" h="40">
                  <a:moveTo>
                    <a:pt x="29" y="8"/>
                  </a:moveTo>
                  <a:cubicBezTo>
                    <a:pt x="21" y="1"/>
                    <a:pt x="2" y="0"/>
                    <a:pt x="0" y="14"/>
                  </a:cubicBezTo>
                  <a:cubicBezTo>
                    <a:pt x="0" y="17"/>
                    <a:pt x="3" y="19"/>
                    <a:pt x="5" y="18"/>
                  </a:cubicBezTo>
                  <a:cubicBezTo>
                    <a:pt x="5" y="17"/>
                    <a:pt x="6" y="17"/>
                    <a:pt x="6" y="17"/>
                  </a:cubicBezTo>
                  <a:cubicBezTo>
                    <a:pt x="6" y="20"/>
                    <a:pt x="7" y="24"/>
                    <a:pt x="9" y="27"/>
                  </a:cubicBezTo>
                  <a:cubicBezTo>
                    <a:pt x="13" y="33"/>
                    <a:pt x="23" y="40"/>
                    <a:pt x="30" y="35"/>
                  </a:cubicBezTo>
                  <a:cubicBezTo>
                    <a:pt x="34" y="33"/>
                    <a:pt x="36" y="28"/>
                    <a:pt x="36" y="23"/>
                  </a:cubicBezTo>
                  <a:cubicBezTo>
                    <a:pt x="37" y="17"/>
                    <a:pt x="34" y="12"/>
                    <a:pt x="29" y="8"/>
                  </a:cubicBezTo>
                  <a:close/>
                  <a:moveTo>
                    <a:pt x="30" y="21"/>
                  </a:moveTo>
                  <a:cubicBezTo>
                    <a:pt x="30" y="24"/>
                    <a:pt x="29" y="29"/>
                    <a:pt x="26" y="30"/>
                  </a:cubicBezTo>
                  <a:cubicBezTo>
                    <a:pt x="22" y="32"/>
                    <a:pt x="16" y="27"/>
                    <a:pt x="14" y="23"/>
                  </a:cubicBezTo>
                  <a:cubicBezTo>
                    <a:pt x="12" y="20"/>
                    <a:pt x="11" y="16"/>
                    <a:pt x="12" y="12"/>
                  </a:cubicBezTo>
                  <a:cubicBezTo>
                    <a:pt x="13" y="12"/>
                    <a:pt x="13" y="12"/>
                    <a:pt x="14" y="12"/>
                  </a:cubicBezTo>
                  <a:cubicBezTo>
                    <a:pt x="17" y="11"/>
                    <a:pt x="21" y="11"/>
                    <a:pt x="24" y="13"/>
                  </a:cubicBezTo>
                  <a:cubicBezTo>
                    <a:pt x="27" y="15"/>
                    <a:pt x="29" y="18"/>
                    <a:pt x="30" y="21"/>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6924" name="Freeform 114">
              <a:extLst>
                <a:ext uri="{FF2B5EF4-FFF2-40B4-BE49-F238E27FC236}">
                  <a16:creationId xmlns="" xmlns:a16="http://schemas.microsoft.com/office/drawing/2014/main" id="{2247BACF-DEF6-4883-B1AA-A04C71A960A7}"/>
                </a:ext>
              </a:extLst>
            </p:cNvPr>
            <p:cNvSpPr>
              <a:spLocks/>
            </p:cNvSpPr>
            <p:nvPr/>
          </p:nvSpPr>
          <p:spPr bwMode="auto">
            <a:xfrm>
              <a:off x="8821574" y="5713039"/>
              <a:ext cx="161853" cy="259381"/>
            </a:xfrm>
            <a:custGeom>
              <a:avLst/>
              <a:gdLst>
                <a:gd name="T0" fmla="*/ 2147483646 w 33"/>
                <a:gd name="T1" fmla="*/ 2147483646 h 53"/>
                <a:gd name="T2" fmla="*/ 2147483646 w 33"/>
                <a:gd name="T3" fmla="*/ 2147483646 h 53"/>
                <a:gd name="T4" fmla="*/ 2147483646 w 33"/>
                <a:gd name="T5" fmla="*/ 2147483646 h 53"/>
                <a:gd name="T6" fmla="*/ 2147483646 w 33"/>
                <a:gd name="T7" fmla="*/ 2147483646 h 53"/>
                <a:gd name="T8" fmla="*/ 2147483646 w 33"/>
                <a:gd name="T9" fmla="*/ 2147483646 h 53"/>
                <a:gd name="T10" fmla="*/ 2147483646 w 33"/>
                <a:gd name="T11" fmla="*/ 2147483646 h 53"/>
                <a:gd name="T12" fmla="*/ 2147483646 w 33"/>
                <a:gd name="T13" fmla="*/ 2147483646 h 53"/>
                <a:gd name="T14" fmla="*/ 2147483646 w 33"/>
                <a:gd name="T15" fmla="*/ 2147483646 h 53"/>
                <a:gd name="T16" fmla="*/ 2147483646 w 33"/>
                <a:gd name="T17" fmla="*/ 2147483646 h 53"/>
                <a:gd name="T18" fmla="*/ 2147483646 w 33"/>
                <a:gd name="T19" fmla="*/ 2147483646 h 53"/>
                <a:gd name="T20" fmla="*/ 2147483646 w 33"/>
                <a:gd name="T21" fmla="*/ 2147483646 h 53"/>
                <a:gd name="T22" fmla="*/ 2147483646 w 33"/>
                <a:gd name="T23" fmla="*/ 2147483646 h 53"/>
                <a:gd name="T24" fmla="*/ 2147483646 w 33"/>
                <a:gd name="T25" fmla="*/ 2147483646 h 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3" h="53">
                  <a:moveTo>
                    <a:pt x="24" y="25"/>
                  </a:moveTo>
                  <a:cubicBezTo>
                    <a:pt x="22" y="19"/>
                    <a:pt x="19" y="14"/>
                    <a:pt x="16" y="8"/>
                  </a:cubicBezTo>
                  <a:cubicBezTo>
                    <a:pt x="12" y="0"/>
                    <a:pt x="0" y="7"/>
                    <a:pt x="4" y="14"/>
                  </a:cubicBezTo>
                  <a:cubicBezTo>
                    <a:pt x="4" y="15"/>
                    <a:pt x="5" y="16"/>
                    <a:pt x="5" y="17"/>
                  </a:cubicBezTo>
                  <a:cubicBezTo>
                    <a:pt x="4" y="19"/>
                    <a:pt x="4" y="22"/>
                    <a:pt x="7" y="24"/>
                  </a:cubicBezTo>
                  <a:cubicBezTo>
                    <a:pt x="7" y="24"/>
                    <a:pt x="7" y="24"/>
                    <a:pt x="7" y="24"/>
                  </a:cubicBezTo>
                  <a:cubicBezTo>
                    <a:pt x="7" y="24"/>
                    <a:pt x="7" y="24"/>
                    <a:pt x="7" y="25"/>
                  </a:cubicBezTo>
                  <a:cubicBezTo>
                    <a:pt x="8" y="27"/>
                    <a:pt x="10" y="30"/>
                    <a:pt x="12" y="32"/>
                  </a:cubicBezTo>
                  <a:cubicBezTo>
                    <a:pt x="13" y="35"/>
                    <a:pt x="15" y="39"/>
                    <a:pt x="16" y="42"/>
                  </a:cubicBezTo>
                  <a:cubicBezTo>
                    <a:pt x="17" y="43"/>
                    <a:pt x="18" y="44"/>
                    <a:pt x="19" y="44"/>
                  </a:cubicBezTo>
                  <a:cubicBezTo>
                    <a:pt x="19" y="45"/>
                    <a:pt x="19" y="46"/>
                    <a:pt x="20" y="47"/>
                  </a:cubicBezTo>
                  <a:cubicBezTo>
                    <a:pt x="23" y="53"/>
                    <a:pt x="33" y="50"/>
                    <a:pt x="33" y="43"/>
                  </a:cubicBezTo>
                  <a:cubicBezTo>
                    <a:pt x="32" y="35"/>
                    <a:pt x="29" y="30"/>
                    <a:pt x="24" y="2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6925" name="Freeform 115">
              <a:extLst>
                <a:ext uri="{FF2B5EF4-FFF2-40B4-BE49-F238E27FC236}">
                  <a16:creationId xmlns="" xmlns:a16="http://schemas.microsoft.com/office/drawing/2014/main" id="{7D055842-B9B6-4957-88CF-DEC5E62BB15B}"/>
                </a:ext>
              </a:extLst>
            </p:cNvPr>
            <p:cNvSpPr>
              <a:spLocks/>
            </p:cNvSpPr>
            <p:nvPr/>
          </p:nvSpPr>
          <p:spPr bwMode="auto">
            <a:xfrm>
              <a:off x="8958527" y="5584386"/>
              <a:ext cx="251081" cy="251081"/>
            </a:xfrm>
            <a:custGeom>
              <a:avLst/>
              <a:gdLst>
                <a:gd name="T0" fmla="*/ 2147483646 w 51"/>
                <a:gd name="T1" fmla="*/ 2147483646 h 51"/>
                <a:gd name="T2" fmla="*/ 2147483646 w 51"/>
                <a:gd name="T3" fmla="*/ 2147483646 h 51"/>
                <a:gd name="T4" fmla="*/ 2147483646 w 51"/>
                <a:gd name="T5" fmla="*/ 2147483646 h 51"/>
                <a:gd name="T6" fmla="*/ 2147483646 w 51"/>
                <a:gd name="T7" fmla="*/ 2147483646 h 51"/>
                <a:gd name="T8" fmla="*/ 2147483646 w 51"/>
                <a:gd name="T9" fmla="*/ 2147483646 h 51"/>
                <a:gd name="T10" fmla="*/ 2147483646 w 51"/>
                <a:gd name="T11" fmla="*/ 2147483646 h 51"/>
                <a:gd name="T12" fmla="*/ 2147483646 w 51"/>
                <a:gd name="T13" fmla="*/ 2147483646 h 51"/>
                <a:gd name="T14" fmla="*/ 2147483646 w 51"/>
                <a:gd name="T15" fmla="*/ 2147483646 h 51"/>
                <a:gd name="T16" fmla="*/ 2147483646 w 51"/>
                <a:gd name="T17" fmla="*/ 2147483646 h 51"/>
                <a:gd name="T18" fmla="*/ 2147483646 w 51"/>
                <a:gd name="T19" fmla="*/ 2147483646 h 5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1" h="51">
                  <a:moveTo>
                    <a:pt x="48" y="40"/>
                  </a:moveTo>
                  <a:cubicBezTo>
                    <a:pt x="46" y="33"/>
                    <a:pt x="41" y="26"/>
                    <a:pt x="34" y="23"/>
                  </a:cubicBezTo>
                  <a:cubicBezTo>
                    <a:pt x="28" y="16"/>
                    <a:pt x="22" y="9"/>
                    <a:pt x="13" y="4"/>
                  </a:cubicBezTo>
                  <a:cubicBezTo>
                    <a:pt x="7" y="0"/>
                    <a:pt x="0" y="9"/>
                    <a:pt x="6" y="14"/>
                  </a:cubicBezTo>
                  <a:cubicBezTo>
                    <a:pt x="8" y="16"/>
                    <a:pt x="10" y="18"/>
                    <a:pt x="12" y="20"/>
                  </a:cubicBezTo>
                  <a:cubicBezTo>
                    <a:pt x="9" y="21"/>
                    <a:pt x="9" y="25"/>
                    <a:pt x="11" y="27"/>
                  </a:cubicBezTo>
                  <a:cubicBezTo>
                    <a:pt x="13" y="30"/>
                    <a:pt x="19" y="32"/>
                    <a:pt x="22" y="35"/>
                  </a:cubicBezTo>
                  <a:cubicBezTo>
                    <a:pt x="26" y="38"/>
                    <a:pt x="30" y="41"/>
                    <a:pt x="34" y="45"/>
                  </a:cubicBezTo>
                  <a:cubicBezTo>
                    <a:pt x="35" y="46"/>
                    <a:pt x="36" y="46"/>
                    <a:pt x="37" y="47"/>
                  </a:cubicBezTo>
                  <a:cubicBezTo>
                    <a:pt x="42" y="51"/>
                    <a:pt x="51" y="46"/>
                    <a:pt x="48" y="4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6926" name="Freeform 116">
              <a:extLst>
                <a:ext uri="{FF2B5EF4-FFF2-40B4-BE49-F238E27FC236}">
                  <a16:creationId xmlns="" xmlns:a16="http://schemas.microsoft.com/office/drawing/2014/main" id="{3CCD7C54-F7D8-4BEA-A2E8-6D7E990578DE}"/>
                </a:ext>
              </a:extLst>
            </p:cNvPr>
            <p:cNvSpPr>
              <a:spLocks/>
            </p:cNvSpPr>
            <p:nvPr/>
          </p:nvSpPr>
          <p:spPr bwMode="auto">
            <a:xfrm>
              <a:off x="9076805" y="5451584"/>
              <a:ext cx="265605" cy="157703"/>
            </a:xfrm>
            <a:custGeom>
              <a:avLst/>
              <a:gdLst>
                <a:gd name="T0" fmla="*/ 2147483646 w 54"/>
                <a:gd name="T1" fmla="*/ 2147483646 h 32"/>
                <a:gd name="T2" fmla="*/ 2147483646 w 54"/>
                <a:gd name="T3" fmla="*/ 2147483646 h 32"/>
                <a:gd name="T4" fmla="*/ 2147483646 w 54"/>
                <a:gd name="T5" fmla="*/ 2147483646 h 32"/>
                <a:gd name="T6" fmla="*/ 2147483646 w 54"/>
                <a:gd name="T7" fmla="*/ 2147483646 h 32"/>
                <a:gd name="T8" fmla="*/ 2147483646 w 54"/>
                <a:gd name="T9" fmla="*/ 2147483646 h 32"/>
                <a:gd name="T10" fmla="*/ 2147483646 w 54"/>
                <a:gd name="T11" fmla="*/ 2147483646 h 3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4" h="32">
                  <a:moveTo>
                    <a:pt x="50" y="19"/>
                  </a:moveTo>
                  <a:cubicBezTo>
                    <a:pt x="38" y="12"/>
                    <a:pt x="25" y="6"/>
                    <a:pt x="12" y="2"/>
                  </a:cubicBezTo>
                  <a:cubicBezTo>
                    <a:pt x="7" y="0"/>
                    <a:pt x="4" y="4"/>
                    <a:pt x="4" y="9"/>
                  </a:cubicBezTo>
                  <a:cubicBezTo>
                    <a:pt x="1" y="10"/>
                    <a:pt x="0" y="14"/>
                    <a:pt x="4" y="17"/>
                  </a:cubicBezTo>
                  <a:cubicBezTo>
                    <a:pt x="18" y="25"/>
                    <a:pt x="30" y="30"/>
                    <a:pt x="46" y="31"/>
                  </a:cubicBezTo>
                  <a:cubicBezTo>
                    <a:pt x="53" y="32"/>
                    <a:pt x="54" y="23"/>
                    <a:pt x="50" y="19"/>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sp>
        <p:nvSpPr>
          <p:cNvPr id="62" name="Freeform 117">
            <a:extLst>
              <a:ext uri="{FF2B5EF4-FFF2-40B4-BE49-F238E27FC236}">
                <a16:creationId xmlns="" xmlns:a16="http://schemas.microsoft.com/office/drawing/2014/main" id="{FFD43E00-972D-49A5-9ECB-53BBFB698B5E}"/>
              </a:ext>
            </a:extLst>
          </p:cNvPr>
          <p:cNvSpPr>
            <a:spLocks noEditPoints="1"/>
          </p:cNvSpPr>
          <p:nvPr/>
        </p:nvSpPr>
        <p:spPr bwMode="auto">
          <a:xfrm>
            <a:off x="10017125" y="4743450"/>
            <a:ext cx="382588" cy="579438"/>
          </a:xfrm>
          <a:custGeom>
            <a:avLst/>
            <a:gdLst>
              <a:gd name="T0" fmla="*/ 2147483646 w 104"/>
              <a:gd name="T1" fmla="*/ 2147483646 h 118"/>
              <a:gd name="T2" fmla="*/ 2147483646 w 104"/>
              <a:gd name="T3" fmla="*/ 2147483646 h 118"/>
              <a:gd name="T4" fmla="*/ 2147483646 w 104"/>
              <a:gd name="T5" fmla="*/ 2147483646 h 118"/>
              <a:gd name="T6" fmla="*/ 2147483646 w 104"/>
              <a:gd name="T7" fmla="*/ 2147483646 h 118"/>
              <a:gd name="T8" fmla="*/ 2147483646 w 104"/>
              <a:gd name="T9" fmla="*/ 2147483646 h 118"/>
              <a:gd name="T10" fmla="*/ 2147483646 w 104"/>
              <a:gd name="T11" fmla="*/ 2147483646 h 118"/>
              <a:gd name="T12" fmla="*/ 2147483646 w 104"/>
              <a:gd name="T13" fmla="*/ 2147483646 h 118"/>
              <a:gd name="T14" fmla="*/ 2147483646 w 104"/>
              <a:gd name="T15" fmla="*/ 2147483646 h 118"/>
              <a:gd name="T16" fmla="*/ 2147483646 w 104"/>
              <a:gd name="T17" fmla="*/ 2147483646 h 118"/>
              <a:gd name="T18" fmla="*/ 2147483646 w 104"/>
              <a:gd name="T19" fmla="*/ 2147483646 h 118"/>
              <a:gd name="T20" fmla="*/ 2147483646 w 104"/>
              <a:gd name="T21" fmla="*/ 2147483646 h 118"/>
              <a:gd name="T22" fmla="*/ 2147483646 w 104"/>
              <a:gd name="T23" fmla="*/ 2147483646 h 118"/>
              <a:gd name="T24" fmla="*/ 2147483646 w 104"/>
              <a:gd name="T25" fmla="*/ 2147483646 h 118"/>
              <a:gd name="T26" fmla="*/ 2147483646 w 104"/>
              <a:gd name="T27" fmla="*/ 2147483646 h 118"/>
              <a:gd name="T28" fmla="*/ 2147483646 w 104"/>
              <a:gd name="T29" fmla="*/ 2147483646 h 118"/>
              <a:gd name="T30" fmla="*/ 2147483646 w 104"/>
              <a:gd name="T31" fmla="*/ 2147483646 h 118"/>
              <a:gd name="T32" fmla="*/ 2147483646 w 104"/>
              <a:gd name="T33" fmla="*/ 2147483646 h 118"/>
              <a:gd name="T34" fmla="*/ 2147483646 w 104"/>
              <a:gd name="T35" fmla="*/ 2147483646 h 118"/>
              <a:gd name="T36" fmla="*/ 2147483646 w 104"/>
              <a:gd name="T37" fmla="*/ 2147483646 h 118"/>
              <a:gd name="T38" fmla="*/ 2147483646 w 104"/>
              <a:gd name="T39" fmla="*/ 2147483646 h 118"/>
              <a:gd name="T40" fmla="*/ 2147483646 w 104"/>
              <a:gd name="T41" fmla="*/ 2147483646 h 118"/>
              <a:gd name="T42" fmla="*/ 2147483646 w 104"/>
              <a:gd name="T43" fmla="*/ 2147483646 h 118"/>
              <a:gd name="T44" fmla="*/ 2147483646 w 104"/>
              <a:gd name="T45" fmla="*/ 2147483646 h 118"/>
              <a:gd name="T46" fmla="*/ 2147483646 w 104"/>
              <a:gd name="T47" fmla="*/ 2147483646 h 118"/>
              <a:gd name="T48" fmla="*/ 2147483646 w 104"/>
              <a:gd name="T49" fmla="*/ 2147483646 h 118"/>
              <a:gd name="T50" fmla="*/ 2147483646 w 104"/>
              <a:gd name="T51" fmla="*/ 2147483646 h 118"/>
              <a:gd name="T52" fmla="*/ 2147483646 w 104"/>
              <a:gd name="T53" fmla="*/ 2147483646 h 118"/>
              <a:gd name="T54" fmla="*/ 2147483646 w 104"/>
              <a:gd name="T55" fmla="*/ 2147483646 h 118"/>
              <a:gd name="T56" fmla="*/ 2147483646 w 104"/>
              <a:gd name="T57" fmla="*/ 2147483646 h 118"/>
              <a:gd name="T58" fmla="*/ 2147483646 w 104"/>
              <a:gd name="T59" fmla="*/ 2147483646 h 118"/>
              <a:gd name="T60" fmla="*/ 2147483646 w 104"/>
              <a:gd name="T61" fmla="*/ 2147483646 h 118"/>
              <a:gd name="T62" fmla="*/ 2147483646 w 104"/>
              <a:gd name="T63" fmla="*/ 2147483646 h 118"/>
              <a:gd name="T64" fmla="*/ 2147483646 w 104"/>
              <a:gd name="T65" fmla="*/ 2147483646 h 118"/>
              <a:gd name="T66" fmla="*/ 2147483646 w 104"/>
              <a:gd name="T67" fmla="*/ 2147483646 h 118"/>
              <a:gd name="T68" fmla="*/ 2147483646 w 104"/>
              <a:gd name="T69" fmla="*/ 2147483646 h 118"/>
              <a:gd name="T70" fmla="*/ 2147483646 w 104"/>
              <a:gd name="T71" fmla="*/ 2147483646 h 118"/>
              <a:gd name="T72" fmla="*/ 2147483646 w 104"/>
              <a:gd name="T73" fmla="*/ 2147483646 h 118"/>
              <a:gd name="T74" fmla="*/ 2147483646 w 104"/>
              <a:gd name="T75" fmla="*/ 2147483646 h 118"/>
              <a:gd name="T76" fmla="*/ 2147483646 w 104"/>
              <a:gd name="T77" fmla="*/ 2147483646 h 118"/>
              <a:gd name="T78" fmla="*/ 2147483646 w 104"/>
              <a:gd name="T79" fmla="*/ 2147483646 h 118"/>
              <a:gd name="T80" fmla="*/ 2147483646 w 104"/>
              <a:gd name="T81" fmla="*/ 2147483646 h 118"/>
              <a:gd name="T82" fmla="*/ 2147483646 w 104"/>
              <a:gd name="T83" fmla="*/ 2147483646 h 118"/>
              <a:gd name="T84" fmla="*/ 2147483646 w 104"/>
              <a:gd name="T85" fmla="*/ 2147483646 h 118"/>
              <a:gd name="T86" fmla="*/ 2147483646 w 104"/>
              <a:gd name="T87" fmla="*/ 2147483646 h 118"/>
              <a:gd name="T88" fmla="*/ 2147483646 w 104"/>
              <a:gd name="T89" fmla="*/ 2147483646 h 11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04" h="118">
                <a:moveTo>
                  <a:pt x="96" y="22"/>
                </a:moveTo>
                <a:cubicBezTo>
                  <a:pt x="85" y="22"/>
                  <a:pt x="74" y="24"/>
                  <a:pt x="63" y="26"/>
                </a:cubicBezTo>
                <a:cubicBezTo>
                  <a:pt x="63" y="25"/>
                  <a:pt x="63" y="25"/>
                  <a:pt x="63" y="25"/>
                </a:cubicBezTo>
                <a:cubicBezTo>
                  <a:pt x="56" y="16"/>
                  <a:pt x="44" y="0"/>
                  <a:pt x="31" y="4"/>
                </a:cubicBezTo>
                <a:cubicBezTo>
                  <a:pt x="26" y="5"/>
                  <a:pt x="26" y="11"/>
                  <a:pt x="29" y="13"/>
                </a:cubicBezTo>
                <a:cubicBezTo>
                  <a:pt x="33" y="15"/>
                  <a:pt x="36" y="18"/>
                  <a:pt x="40" y="21"/>
                </a:cubicBezTo>
                <a:cubicBezTo>
                  <a:pt x="38" y="21"/>
                  <a:pt x="36" y="22"/>
                  <a:pt x="35" y="25"/>
                </a:cubicBezTo>
                <a:cubicBezTo>
                  <a:pt x="35" y="28"/>
                  <a:pt x="35" y="31"/>
                  <a:pt x="35" y="33"/>
                </a:cubicBezTo>
                <a:cubicBezTo>
                  <a:pt x="25" y="37"/>
                  <a:pt x="14" y="42"/>
                  <a:pt x="5" y="47"/>
                </a:cubicBezTo>
                <a:cubicBezTo>
                  <a:pt x="0" y="49"/>
                  <a:pt x="0" y="57"/>
                  <a:pt x="5" y="59"/>
                </a:cubicBezTo>
                <a:cubicBezTo>
                  <a:pt x="15" y="63"/>
                  <a:pt x="25" y="68"/>
                  <a:pt x="35" y="73"/>
                </a:cubicBezTo>
                <a:cubicBezTo>
                  <a:pt x="35" y="85"/>
                  <a:pt x="36" y="97"/>
                  <a:pt x="38" y="109"/>
                </a:cubicBezTo>
                <a:cubicBezTo>
                  <a:pt x="38" y="116"/>
                  <a:pt x="47" y="118"/>
                  <a:pt x="50" y="111"/>
                </a:cubicBezTo>
                <a:cubicBezTo>
                  <a:pt x="54" y="102"/>
                  <a:pt x="58" y="93"/>
                  <a:pt x="63" y="85"/>
                </a:cubicBezTo>
                <a:cubicBezTo>
                  <a:pt x="70" y="89"/>
                  <a:pt x="77" y="92"/>
                  <a:pt x="85" y="95"/>
                </a:cubicBezTo>
                <a:cubicBezTo>
                  <a:pt x="90" y="97"/>
                  <a:pt x="96" y="94"/>
                  <a:pt x="95" y="87"/>
                </a:cubicBezTo>
                <a:cubicBezTo>
                  <a:pt x="92" y="77"/>
                  <a:pt x="87" y="66"/>
                  <a:pt x="82" y="57"/>
                </a:cubicBezTo>
                <a:cubicBezTo>
                  <a:pt x="88" y="49"/>
                  <a:pt x="95" y="41"/>
                  <a:pt x="101" y="34"/>
                </a:cubicBezTo>
                <a:cubicBezTo>
                  <a:pt x="104" y="29"/>
                  <a:pt x="102" y="22"/>
                  <a:pt x="96" y="22"/>
                </a:cubicBezTo>
                <a:close/>
                <a:moveTo>
                  <a:pt x="45" y="25"/>
                </a:moveTo>
                <a:cubicBezTo>
                  <a:pt x="46" y="26"/>
                  <a:pt x="47" y="28"/>
                  <a:pt x="49" y="29"/>
                </a:cubicBezTo>
                <a:cubicBezTo>
                  <a:pt x="47" y="29"/>
                  <a:pt x="46" y="30"/>
                  <a:pt x="45" y="30"/>
                </a:cubicBezTo>
                <a:cubicBezTo>
                  <a:pt x="45" y="29"/>
                  <a:pt x="45" y="27"/>
                  <a:pt x="45" y="25"/>
                </a:cubicBezTo>
                <a:close/>
                <a:moveTo>
                  <a:pt x="58" y="41"/>
                </a:moveTo>
                <a:cubicBezTo>
                  <a:pt x="61" y="45"/>
                  <a:pt x="64" y="50"/>
                  <a:pt x="67" y="55"/>
                </a:cubicBezTo>
                <a:cubicBezTo>
                  <a:pt x="64" y="59"/>
                  <a:pt x="61" y="64"/>
                  <a:pt x="58" y="68"/>
                </a:cubicBezTo>
                <a:cubicBezTo>
                  <a:pt x="54" y="66"/>
                  <a:pt x="50" y="64"/>
                  <a:pt x="46" y="63"/>
                </a:cubicBezTo>
                <a:cubicBezTo>
                  <a:pt x="46" y="57"/>
                  <a:pt x="46" y="50"/>
                  <a:pt x="46" y="44"/>
                </a:cubicBezTo>
                <a:cubicBezTo>
                  <a:pt x="50" y="43"/>
                  <a:pt x="54" y="42"/>
                  <a:pt x="58" y="41"/>
                </a:cubicBezTo>
                <a:close/>
                <a:moveTo>
                  <a:pt x="24" y="53"/>
                </a:moveTo>
                <a:cubicBezTo>
                  <a:pt x="28" y="51"/>
                  <a:pt x="31" y="50"/>
                  <a:pt x="35" y="48"/>
                </a:cubicBezTo>
                <a:cubicBezTo>
                  <a:pt x="34" y="51"/>
                  <a:pt x="34" y="54"/>
                  <a:pt x="34" y="57"/>
                </a:cubicBezTo>
                <a:cubicBezTo>
                  <a:pt x="31" y="56"/>
                  <a:pt x="28" y="54"/>
                  <a:pt x="24" y="53"/>
                </a:cubicBezTo>
                <a:close/>
                <a:moveTo>
                  <a:pt x="48" y="85"/>
                </a:moveTo>
                <a:cubicBezTo>
                  <a:pt x="48" y="83"/>
                  <a:pt x="47" y="81"/>
                  <a:pt x="47" y="78"/>
                </a:cubicBezTo>
                <a:cubicBezTo>
                  <a:pt x="49" y="79"/>
                  <a:pt x="50" y="79"/>
                  <a:pt x="51" y="80"/>
                </a:cubicBezTo>
                <a:cubicBezTo>
                  <a:pt x="50" y="82"/>
                  <a:pt x="49" y="84"/>
                  <a:pt x="48" y="85"/>
                </a:cubicBezTo>
                <a:close/>
                <a:moveTo>
                  <a:pt x="77" y="77"/>
                </a:moveTo>
                <a:cubicBezTo>
                  <a:pt x="75" y="76"/>
                  <a:pt x="73" y="75"/>
                  <a:pt x="70" y="74"/>
                </a:cubicBezTo>
                <a:cubicBezTo>
                  <a:pt x="71" y="72"/>
                  <a:pt x="73" y="70"/>
                  <a:pt x="74" y="69"/>
                </a:cubicBezTo>
                <a:cubicBezTo>
                  <a:pt x="75" y="71"/>
                  <a:pt x="76" y="74"/>
                  <a:pt x="77" y="77"/>
                </a:cubicBezTo>
                <a:close/>
                <a:moveTo>
                  <a:pt x="72" y="38"/>
                </a:moveTo>
                <a:cubicBezTo>
                  <a:pt x="75" y="38"/>
                  <a:pt x="78" y="37"/>
                  <a:pt x="81" y="37"/>
                </a:cubicBezTo>
                <a:cubicBezTo>
                  <a:pt x="79" y="39"/>
                  <a:pt x="77" y="41"/>
                  <a:pt x="75" y="44"/>
                </a:cubicBezTo>
                <a:cubicBezTo>
                  <a:pt x="74" y="42"/>
                  <a:pt x="73" y="40"/>
                  <a:pt x="72" y="3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nvGrpSpPr>
          <p:cNvPr id="63" name="组合 62">
            <a:extLst>
              <a:ext uri="{FF2B5EF4-FFF2-40B4-BE49-F238E27FC236}">
                <a16:creationId xmlns="" xmlns:a16="http://schemas.microsoft.com/office/drawing/2014/main" id="{F422FBF0-ED3B-488F-A67F-A49FC52BA34B}"/>
              </a:ext>
            </a:extLst>
          </p:cNvPr>
          <p:cNvGrpSpPr>
            <a:grpSpLocks/>
          </p:cNvGrpSpPr>
          <p:nvPr/>
        </p:nvGrpSpPr>
        <p:grpSpPr bwMode="auto">
          <a:xfrm>
            <a:off x="9571038" y="5576888"/>
            <a:ext cx="793750" cy="1022350"/>
            <a:chOff x="10101876" y="4297860"/>
            <a:chExt cx="1826037" cy="1763786"/>
          </a:xfrm>
        </p:grpSpPr>
        <p:sp>
          <p:nvSpPr>
            <p:cNvPr id="36914" name="Freeform 26">
              <a:extLst>
                <a:ext uri="{FF2B5EF4-FFF2-40B4-BE49-F238E27FC236}">
                  <a16:creationId xmlns="" xmlns:a16="http://schemas.microsoft.com/office/drawing/2014/main" id="{BFADF605-6EF0-48D6-A3AA-6B8C0D86678E}"/>
                </a:ext>
              </a:extLst>
            </p:cNvPr>
            <p:cNvSpPr>
              <a:spLocks noEditPoints="1"/>
            </p:cNvSpPr>
            <p:nvPr/>
          </p:nvSpPr>
          <p:spPr bwMode="auto">
            <a:xfrm>
              <a:off x="10122627" y="4297860"/>
              <a:ext cx="1745111" cy="1763786"/>
            </a:xfrm>
            <a:custGeom>
              <a:avLst/>
              <a:gdLst>
                <a:gd name="T0" fmla="*/ 2147483646 w 356"/>
                <a:gd name="T1" fmla="*/ 2147483646 h 359"/>
                <a:gd name="T2" fmla="*/ 2147483646 w 356"/>
                <a:gd name="T3" fmla="*/ 2147483646 h 359"/>
                <a:gd name="T4" fmla="*/ 2147483646 w 356"/>
                <a:gd name="T5" fmla="*/ 2147483646 h 359"/>
                <a:gd name="T6" fmla="*/ 2147483646 w 356"/>
                <a:gd name="T7" fmla="*/ 2147483646 h 359"/>
                <a:gd name="T8" fmla="*/ 2147483646 w 356"/>
                <a:gd name="T9" fmla="*/ 2147483646 h 359"/>
                <a:gd name="T10" fmla="*/ 2147483646 w 356"/>
                <a:gd name="T11" fmla="*/ 2147483646 h 359"/>
                <a:gd name="T12" fmla="*/ 2147483646 w 356"/>
                <a:gd name="T13" fmla="*/ 2147483646 h 359"/>
                <a:gd name="T14" fmla="*/ 2147483646 w 356"/>
                <a:gd name="T15" fmla="*/ 2147483646 h 359"/>
                <a:gd name="T16" fmla="*/ 2147483646 w 356"/>
                <a:gd name="T17" fmla="*/ 2147483646 h 359"/>
                <a:gd name="T18" fmla="*/ 2147483646 w 356"/>
                <a:gd name="T19" fmla="*/ 2147483646 h 359"/>
                <a:gd name="T20" fmla="*/ 2147483646 w 356"/>
                <a:gd name="T21" fmla="*/ 2147483646 h 359"/>
                <a:gd name="T22" fmla="*/ 2147483646 w 356"/>
                <a:gd name="T23" fmla="*/ 2147483646 h 359"/>
                <a:gd name="T24" fmla="*/ 2147483646 w 356"/>
                <a:gd name="T25" fmla="*/ 2147483646 h 359"/>
                <a:gd name="T26" fmla="*/ 2147483646 w 356"/>
                <a:gd name="T27" fmla="*/ 2147483646 h 359"/>
                <a:gd name="T28" fmla="*/ 2147483646 w 356"/>
                <a:gd name="T29" fmla="*/ 2147483646 h 359"/>
                <a:gd name="T30" fmla="*/ 2147483646 w 356"/>
                <a:gd name="T31" fmla="*/ 2147483646 h 359"/>
                <a:gd name="T32" fmla="*/ 2147483646 w 356"/>
                <a:gd name="T33" fmla="*/ 2147483646 h 359"/>
                <a:gd name="T34" fmla="*/ 2147483646 w 356"/>
                <a:gd name="T35" fmla="*/ 2147483646 h 359"/>
                <a:gd name="T36" fmla="*/ 2147483646 w 356"/>
                <a:gd name="T37" fmla="*/ 2147483646 h 359"/>
                <a:gd name="T38" fmla="*/ 2147483646 w 356"/>
                <a:gd name="T39" fmla="*/ 2147483646 h 359"/>
                <a:gd name="T40" fmla="*/ 2147483646 w 356"/>
                <a:gd name="T41" fmla="*/ 2147483646 h 359"/>
                <a:gd name="T42" fmla="*/ 2147483646 w 356"/>
                <a:gd name="T43" fmla="*/ 2147483646 h 359"/>
                <a:gd name="T44" fmla="*/ 2147483646 w 356"/>
                <a:gd name="T45" fmla="*/ 2147483646 h 359"/>
                <a:gd name="T46" fmla="*/ 2147483646 w 356"/>
                <a:gd name="T47" fmla="*/ 2147483646 h 359"/>
                <a:gd name="T48" fmla="*/ 2147483646 w 356"/>
                <a:gd name="T49" fmla="*/ 2147483646 h 359"/>
                <a:gd name="T50" fmla="*/ 2147483646 w 356"/>
                <a:gd name="T51" fmla="*/ 2147483646 h 359"/>
                <a:gd name="T52" fmla="*/ 2147483646 w 356"/>
                <a:gd name="T53" fmla="*/ 2147483646 h 359"/>
                <a:gd name="T54" fmla="*/ 2147483646 w 356"/>
                <a:gd name="T55" fmla="*/ 2147483646 h 359"/>
                <a:gd name="T56" fmla="*/ 2147483646 w 356"/>
                <a:gd name="T57" fmla="*/ 2147483646 h 359"/>
                <a:gd name="T58" fmla="*/ 2147483646 w 356"/>
                <a:gd name="T59" fmla="*/ 2147483646 h 359"/>
                <a:gd name="T60" fmla="*/ 2147483646 w 356"/>
                <a:gd name="T61" fmla="*/ 2147483646 h 359"/>
                <a:gd name="T62" fmla="*/ 2147483646 w 356"/>
                <a:gd name="T63" fmla="*/ 2147483646 h 359"/>
                <a:gd name="T64" fmla="*/ 2147483646 w 356"/>
                <a:gd name="T65" fmla="*/ 2147483646 h 359"/>
                <a:gd name="T66" fmla="*/ 2147483646 w 356"/>
                <a:gd name="T67" fmla="*/ 2147483646 h 359"/>
                <a:gd name="T68" fmla="*/ 2147483646 w 356"/>
                <a:gd name="T69" fmla="*/ 2147483646 h 359"/>
                <a:gd name="T70" fmla="*/ 2147483646 w 356"/>
                <a:gd name="T71" fmla="*/ 2147483646 h 359"/>
                <a:gd name="T72" fmla="*/ 2147483646 w 356"/>
                <a:gd name="T73" fmla="*/ 2147483646 h 359"/>
                <a:gd name="T74" fmla="*/ 2147483646 w 356"/>
                <a:gd name="T75" fmla="*/ 2147483646 h 359"/>
                <a:gd name="T76" fmla="*/ 2147483646 w 356"/>
                <a:gd name="T77" fmla="*/ 2147483646 h 359"/>
                <a:gd name="T78" fmla="*/ 2147483646 w 356"/>
                <a:gd name="T79" fmla="*/ 2147483646 h 359"/>
                <a:gd name="T80" fmla="*/ 2147483646 w 356"/>
                <a:gd name="T81" fmla="*/ 2147483646 h 359"/>
                <a:gd name="T82" fmla="*/ 2147483646 w 356"/>
                <a:gd name="T83" fmla="*/ 2147483646 h 35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356" h="359">
                  <a:moveTo>
                    <a:pt x="341" y="95"/>
                  </a:moveTo>
                  <a:cubicBezTo>
                    <a:pt x="320" y="41"/>
                    <a:pt x="266" y="14"/>
                    <a:pt x="210" y="14"/>
                  </a:cubicBezTo>
                  <a:cubicBezTo>
                    <a:pt x="154" y="0"/>
                    <a:pt x="92" y="22"/>
                    <a:pt x="60" y="72"/>
                  </a:cubicBezTo>
                  <a:cubicBezTo>
                    <a:pt x="52" y="84"/>
                    <a:pt x="47" y="97"/>
                    <a:pt x="43" y="111"/>
                  </a:cubicBezTo>
                  <a:cubicBezTo>
                    <a:pt x="41" y="114"/>
                    <a:pt x="39" y="116"/>
                    <a:pt x="37" y="119"/>
                  </a:cubicBezTo>
                  <a:cubicBezTo>
                    <a:pt x="25" y="133"/>
                    <a:pt x="13" y="149"/>
                    <a:pt x="13" y="165"/>
                  </a:cubicBezTo>
                  <a:cubicBezTo>
                    <a:pt x="0" y="211"/>
                    <a:pt x="9" y="264"/>
                    <a:pt x="41" y="301"/>
                  </a:cubicBezTo>
                  <a:cubicBezTo>
                    <a:pt x="82" y="349"/>
                    <a:pt x="155" y="359"/>
                    <a:pt x="213" y="343"/>
                  </a:cubicBezTo>
                  <a:cubicBezTo>
                    <a:pt x="276" y="327"/>
                    <a:pt x="325" y="279"/>
                    <a:pt x="337" y="217"/>
                  </a:cubicBezTo>
                  <a:cubicBezTo>
                    <a:pt x="354" y="179"/>
                    <a:pt x="356" y="136"/>
                    <a:pt x="341" y="95"/>
                  </a:cubicBezTo>
                  <a:close/>
                  <a:moveTo>
                    <a:pt x="278" y="170"/>
                  </a:moveTo>
                  <a:cubicBezTo>
                    <a:pt x="278" y="166"/>
                    <a:pt x="278" y="163"/>
                    <a:pt x="278" y="159"/>
                  </a:cubicBezTo>
                  <a:cubicBezTo>
                    <a:pt x="279" y="157"/>
                    <a:pt x="279" y="155"/>
                    <a:pt x="279" y="153"/>
                  </a:cubicBezTo>
                  <a:cubicBezTo>
                    <a:pt x="280" y="150"/>
                    <a:pt x="280" y="147"/>
                    <a:pt x="280" y="144"/>
                  </a:cubicBezTo>
                  <a:cubicBezTo>
                    <a:pt x="281" y="153"/>
                    <a:pt x="280" y="162"/>
                    <a:pt x="278" y="170"/>
                  </a:cubicBezTo>
                  <a:close/>
                  <a:moveTo>
                    <a:pt x="274" y="226"/>
                  </a:moveTo>
                  <a:cubicBezTo>
                    <a:pt x="275" y="224"/>
                    <a:pt x="276" y="222"/>
                    <a:pt x="276" y="220"/>
                  </a:cubicBezTo>
                  <a:cubicBezTo>
                    <a:pt x="277" y="217"/>
                    <a:pt x="277" y="214"/>
                    <a:pt x="278" y="211"/>
                  </a:cubicBezTo>
                  <a:cubicBezTo>
                    <a:pt x="286" y="202"/>
                    <a:pt x="293" y="191"/>
                    <a:pt x="297" y="179"/>
                  </a:cubicBezTo>
                  <a:cubicBezTo>
                    <a:pt x="298" y="178"/>
                    <a:pt x="298" y="176"/>
                    <a:pt x="298" y="175"/>
                  </a:cubicBezTo>
                  <a:cubicBezTo>
                    <a:pt x="297" y="183"/>
                    <a:pt x="295" y="191"/>
                    <a:pt x="291" y="199"/>
                  </a:cubicBezTo>
                  <a:cubicBezTo>
                    <a:pt x="287" y="209"/>
                    <a:pt x="281" y="218"/>
                    <a:pt x="274" y="226"/>
                  </a:cubicBezTo>
                  <a:close/>
                  <a:moveTo>
                    <a:pt x="325" y="117"/>
                  </a:moveTo>
                  <a:cubicBezTo>
                    <a:pt x="315" y="93"/>
                    <a:pt x="299" y="71"/>
                    <a:pt x="281" y="54"/>
                  </a:cubicBezTo>
                  <a:cubicBezTo>
                    <a:pt x="304" y="69"/>
                    <a:pt x="318" y="91"/>
                    <a:pt x="325" y="117"/>
                  </a:cubicBezTo>
                  <a:close/>
                  <a:moveTo>
                    <a:pt x="31" y="188"/>
                  </a:moveTo>
                  <a:cubicBezTo>
                    <a:pt x="32" y="188"/>
                    <a:pt x="33" y="188"/>
                    <a:pt x="34" y="188"/>
                  </a:cubicBezTo>
                  <a:cubicBezTo>
                    <a:pt x="34" y="189"/>
                    <a:pt x="34" y="189"/>
                    <a:pt x="34" y="189"/>
                  </a:cubicBezTo>
                  <a:cubicBezTo>
                    <a:pt x="34" y="193"/>
                    <a:pt x="38" y="197"/>
                    <a:pt x="42" y="198"/>
                  </a:cubicBezTo>
                  <a:cubicBezTo>
                    <a:pt x="43" y="198"/>
                    <a:pt x="43" y="198"/>
                    <a:pt x="43" y="198"/>
                  </a:cubicBezTo>
                  <a:cubicBezTo>
                    <a:pt x="36" y="210"/>
                    <a:pt x="32" y="223"/>
                    <a:pt x="31" y="235"/>
                  </a:cubicBezTo>
                  <a:cubicBezTo>
                    <a:pt x="28" y="220"/>
                    <a:pt x="28" y="204"/>
                    <a:pt x="31" y="188"/>
                  </a:cubicBezTo>
                  <a:close/>
                  <a:moveTo>
                    <a:pt x="66" y="296"/>
                  </a:moveTo>
                  <a:cubicBezTo>
                    <a:pt x="57" y="289"/>
                    <a:pt x="50" y="280"/>
                    <a:pt x="44" y="270"/>
                  </a:cubicBezTo>
                  <a:cubicBezTo>
                    <a:pt x="46" y="270"/>
                    <a:pt x="48" y="270"/>
                    <a:pt x="50" y="270"/>
                  </a:cubicBezTo>
                  <a:cubicBezTo>
                    <a:pt x="55" y="275"/>
                    <a:pt x="61" y="280"/>
                    <a:pt x="67" y="285"/>
                  </a:cubicBezTo>
                  <a:cubicBezTo>
                    <a:pt x="84" y="298"/>
                    <a:pt x="109" y="314"/>
                    <a:pt x="132" y="310"/>
                  </a:cubicBezTo>
                  <a:cubicBezTo>
                    <a:pt x="139" y="315"/>
                    <a:pt x="150" y="315"/>
                    <a:pt x="159" y="313"/>
                  </a:cubicBezTo>
                  <a:cubicBezTo>
                    <a:pt x="161" y="313"/>
                    <a:pt x="163" y="313"/>
                    <a:pt x="165" y="313"/>
                  </a:cubicBezTo>
                  <a:cubicBezTo>
                    <a:pt x="198" y="318"/>
                    <a:pt x="232" y="312"/>
                    <a:pt x="262" y="296"/>
                  </a:cubicBezTo>
                  <a:cubicBezTo>
                    <a:pt x="259" y="298"/>
                    <a:pt x="256" y="301"/>
                    <a:pt x="253" y="303"/>
                  </a:cubicBezTo>
                  <a:cubicBezTo>
                    <a:pt x="198" y="338"/>
                    <a:pt x="117" y="340"/>
                    <a:pt x="66" y="296"/>
                  </a:cubicBezTo>
                  <a:close/>
                </a:path>
              </a:pathLst>
            </a:custGeom>
            <a:solidFill>
              <a:srgbClr val="F9E78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6915" name="Freeform 27">
              <a:extLst>
                <a:ext uri="{FF2B5EF4-FFF2-40B4-BE49-F238E27FC236}">
                  <a16:creationId xmlns="" xmlns:a16="http://schemas.microsoft.com/office/drawing/2014/main" id="{666424D9-4866-4321-B265-38E08295FDD8}"/>
                </a:ext>
              </a:extLst>
            </p:cNvPr>
            <p:cNvSpPr>
              <a:spLocks noEditPoints="1"/>
            </p:cNvSpPr>
            <p:nvPr/>
          </p:nvSpPr>
          <p:spPr bwMode="auto">
            <a:xfrm>
              <a:off x="10809465" y="5343682"/>
              <a:ext cx="377658" cy="354833"/>
            </a:xfrm>
            <a:custGeom>
              <a:avLst/>
              <a:gdLst>
                <a:gd name="T0" fmla="*/ 2147483646 w 77"/>
                <a:gd name="T1" fmla="*/ 2147483646 h 72"/>
                <a:gd name="T2" fmla="*/ 2147483646 w 77"/>
                <a:gd name="T3" fmla="*/ 2147483646 h 72"/>
                <a:gd name="T4" fmla="*/ 2147483646 w 77"/>
                <a:gd name="T5" fmla="*/ 2147483646 h 72"/>
                <a:gd name="T6" fmla="*/ 2147483646 w 77"/>
                <a:gd name="T7" fmla="*/ 2147483646 h 72"/>
                <a:gd name="T8" fmla="*/ 2147483646 w 77"/>
                <a:gd name="T9" fmla="*/ 2147483646 h 72"/>
                <a:gd name="T10" fmla="*/ 2147483646 w 77"/>
                <a:gd name="T11" fmla="*/ 2147483646 h 72"/>
                <a:gd name="T12" fmla="*/ 2147483646 w 77"/>
                <a:gd name="T13" fmla="*/ 2147483646 h 72"/>
                <a:gd name="T14" fmla="*/ 2147483646 w 77"/>
                <a:gd name="T15" fmla="*/ 2147483646 h 72"/>
                <a:gd name="T16" fmla="*/ 2147483646 w 77"/>
                <a:gd name="T17" fmla="*/ 2147483646 h 72"/>
                <a:gd name="T18" fmla="*/ 2147483646 w 77"/>
                <a:gd name="T19" fmla="*/ 2147483646 h 72"/>
                <a:gd name="T20" fmla="*/ 2147483646 w 77"/>
                <a:gd name="T21" fmla="*/ 2147483646 h 72"/>
                <a:gd name="T22" fmla="*/ 2147483646 w 77"/>
                <a:gd name="T23" fmla="*/ 2147483646 h 72"/>
                <a:gd name="T24" fmla="*/ 2147483646 w 77"/>
                <a:gd name="T25" fmla="*/ 2147483646 h 72"/>
                <a:gd name="T26" fmla="*/ 2147483646 w 77"/>
                <a:gd name="T27" fmla="*/ 2147483646 h 72"/>
                <a:gd name="T28" fmla="*/ 2147483646 w 77"/>
                <a:gd name="T29" fmla="*/ 2147483646 h 72"/>
                <a:gd name="T30" fmla="*/ 2147483646 w 77"/>
                <a:gd name="T31" fmla="*/ 2147483646 h 72"/>
                <a:gd name="T32" fmla="*/ 2147483646 w 77"/>
                <a:gd name="T33" fmla="*/ 2147483646 h 72"/>
                <a:gd name="T34" fmla="*/ 2147483646 w 77"/>
                <a:gd name="T35" fmla="*/ 2147483646 h 72"/>
                <a:gd name="T36" fmla="*/ 2147483646 w 77"/>
                <a:gd name="T37" fmla="*/ 2147483646 h 72"/>
                <a:gd name="T38" fmla="*/ 2147483646 w 77"/>
                <a:gd name="T39" fmla="*/ 2147483646 h 72"/>
                <a:gd name="T40" fmla="*/ 2147483646 w 77"/>
                <a:gd name="T41" fmla="*/ 2147483646 h 72"/>
                <a:gd name="T42" fmla="*/ 2147483646 w 77"/>
                <a:gd name="T43" fmla="*/ 2147483646 h 72"/>
                <a:gd name="T44" fmla="*/ 2147483646 w 77"/>
                <a:gd name="T45" fmla="*/ 2147483646 h 72"/>
                <a:gd name="T46" fmla="*/ 2147483646 w 77"/>
                <a:gd name="T47" fmla="*/ 2147483646 h 72"/>
                <a:gd name="T48" fmla="*/ 2147483646 w 77"/>
                <a:gd name="T49" fmla="*/ 2147483646 h 72"/>
                <a:gd name="T50" fmla="*/ 2147483646 w 77"/>
                <a:gd name="T51" fmla="*/ 2147483646 h 72"/>
                <a:gd name="T52" fmla="*/ 2147483646 w 77"/>
                <a:gd name="T53" fmla="*/ 2147483646 h 72"/>
                <a:gd name="T54" fmla="*/ 2147483646 w 77"/>
                <a:gd name="T55" fmla="*/ 2147483646 h 72"/>
                <a:gd name="T56" fmla="*/ 2147483646 w 77"/>
                <a:gd name="T57" fmla="*/ 2147483646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77" h="72">
                  <a:moveTo>
                    <a:pt x="75" y="21"/>
                  </a:moveTo>
                  <a:cubicBezTo>
                    <a:pt x="76" y="19"/>
                    <a:pt x="77" y="17"/>
                    <a:pt x="77" y="14"/>
                  </a:cubicBezTo>
                  <a:cubicBezTo>
                    <a:pt x="77" y="11"/>
                    <a:pt x="76" y="9"/>
                    <a:pt x="73" y="8"/>
                  </a:cubicBezTo>
                  <a:cubicBezTo>
                    <a:pt x="64" y="4"/>
                    <a:pt x="40" y="0"/>
                    <a:pt x="36" y="12"/>
                  </a:cubicBezTo>
                  <a:cubicBezTo>
                    <a:pt x="32" y="11"/>
                    <a:pt x="29" y="12"/>
                    <a:pt x="28" y="17"/>
                  </a:cubicBezTo>
                  <a:cubicBezTo>
                    <a:pt x="28" y="17"/>
                    <a:pt x="28" y="17"/>
                    <a:pt x="28" y="17"/>
                  </a:cubicBezTo>
                  <a:cubicBezTo>
                    <a:pt x="27" y="17"/>
                    <a:pt x="27" y="16"/>
                    <a:pt x="27" y="16"/>
                  </a:cubicBezTo>
                  <a:cubicBezTo>
                    <a:pt x="27" y="12"/>
                    <a:pt x="24" y="11"/>
                    <a:pt x="22" y="13"/>
                  </a:cubicBezTo>
                  <a:cubicBezTo>
                    <a:pt x="21" y="12"/>
                    <a:pt x="21" y="12"/>
                    <a:pt x="21" y="12"/>
                  </a:cubicBezTo>
                  <a:cubicBezTo>
                    <a:pt x="18" y="8"/>
                    <a:pt x="13" y="8"/>
                    <a:pt x="10" y="12"/>
                  </a:cubicBezTo>
                  <a:cubicBezTo>
                    <a:pt x="6" y="11"/>
                    <a:pt x="2" y="13"/>
                    <a:pt x="1" y="18"/>
                  </a:cubicBezTo>
                  <a:cubicBezTo>
                    <a:pt x="0" y="33"/>
                    <a:pt x="3" y="47"/>
                    <a:pt x="14" y="56"/>
                  </a:cubicBezTo>
                  <a:cubicBezTo>
                    <a:pt x="17" y="62"/>
                    <a:pt x="22" y="67"/>
                    <a:pt x="30" y="70"/>
                  </a:cubicBezTo>
                  <a:cubicBezTo>
                    <a:pt x="32" y="71"/>
                    <a:pt x="34" y="70"/>
                    <a:pt x="36" y="69"/>
                  </a:cubicBezTo>
                  <a:cubicBezTo>
                    <a:pt x="36" y="70"/>
                    <a:pt x="36" y="70"/>
                    <a:pt x="36" y="70"/>
                  </a:cubicBezTo>
                  <a:cubicBezTo>
                    <a:pt x="38" y="71"/>
                    <a:pt x="41" y="71"/>
                    <a:pt x="43" y="69"/>
                  </a:cubicBezTo>
                  <a:cubicBezTo>
                    <a:pt x="46" y="72"/>
                    <a:pt x="50" y="71"/>
                    <a:pt x="53" y="69"/>
                  </a:cubicBezTo>
                  <a:cubicBezTo>
                    <a:pt x="61" y="62"/>
                    <a:pt x="66" y="52"/>
                    <a:pt x="68" y="42"/>
                  </a:cubicBezTo>
                  <a:cubicBezTo>
                    <a:pt x="71" y="40"/>
                    <a:pt x="73" y="37"/>
                    <a:pt x="73" y="34"/>
                  </a:cubicBezTo>
                  <a:cubicBezTo>
                    <a:pt x="74" y="32"/>
                    <a:pt x="73" y="30"/>
                    <a:pt x="73" y="29"/>
                  </a:cubicBezTo>
                  <a:cubicBezTo>
                    <a:pt x="73" y="29"/>
                    <a:pt x="73" y="29"/>
                    <a:pt x="73" y="29"/>
                  </a:cubicBezTo>
                  <a:cubicBezTo>
                    <a:pt x="74" y="26"/>
                    <a:pt x="75" y="23"/>
                    <a:pt x="75" y="21"/>
                  </a:cubicBezTo>
                  <a:close/>
                  <a:moveTo>
                    <a:pt x="55" y="23"/>
                  </a:moveTo>
                  <a:cubicBezTo>
                    <a:pt x="55" y="22"/>
                    <a:pt x="55" y="22"/>
                    <a:pt x="55" y="22"/>
                  </a:cubicBezTo>
                  <a:cubicBezTo>
                    <a:pt x="53" y="19"/>
                    <a:pt x="51" y="17"/>
                    <a:pt x="48" y="17"/>
                  </a:cubicBezTo>
                  <a:cubicBezTo>
                    <a:pt x="49" y="16"/>
                    <a:pt x="50" y="16"/>
                    <a:pt x="52" y="16"/>
                  </a:cubicBezTo>
                  <a:cubicBezTo>
                    <a:pt x="56" y="15"/>
                    <a:pt x="61" y="16"/>
                    <a:pt x="66" y="17"/>
                  </a:cubicBezTo>
                  <a:cubicBezTo>
                    <a:pt x="66" y="18"/>
                    <a:pt x="65" y="19"/>
                    <a:pt x="65" y="20"/>
                  </a:cubicBezTo>
                  <a:cubicBezTo>
                    <a:pt x="62" y="18"/>
                    <a:pt x="57" y="19"/>
                    <a:pt x="55" y="23"/>
                  </a:cubicBezTo>
                  <a:close/>
                </a:path>
              </a:pathLst>
            </a:custGeom>
            <a:solidFill>
              <a:srgbClr val="E580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6916" name="Freeform 118">
              <a:extLst>
                <a:ext uri="{FF2B5EF4-FFF2-40B4-BE49-F238E27FC236}">
                  <a16:creationId xmlns="" xmlns:a16="http://schemas.microsoft.com/office/drawing/2014/main" id="{30EE3CCC-86CB-45BD-9C02-BF43CDFED226}"/>
                </a:ext>
              </a:extLst>
            </p:cNvPr>
            <p:cNvSpPr>
              <a:spLocks noEditPoints="1"/>
            </p:cNvSpPr>
            <p:nvPr/>
          </p:nvSpPr>
          <p:spPr bwMode="auto">
            <a:xfrm>
              <a:off x="10101876" y="4316535"/>
              <a:ext cx="1826037" cy="1740961"/>
            </a:xfrm>
            <a:custGeom>
              <a:avLst/>
              <a:gdLst>
                <a:gd name="T0" fmla="*/ 2147483646 w 372"/>
                <a:gd name="T1" fmla="*/ 2147483646 h 354"/>
                <a:gd name="T2" fmla="*/ 2147483646 w 372"/>
                <a:gd name="T3" fmla="*/ 2147483646 h 354"/>
                <a:gd name="T4" fmla="*/ 2147483646 w 372"/>
                <a:gd name="T5" fmla="*/ 2147483646 h 354"/>
                <a:gd name="T6" fmla="*/ 2147483646 w 372"/>
                <a:gd name="T7" fmla="*/ 2147483646 h 354"/>
                <a:gd name="T8" fmla="*/ 2147483646 w 372"/>
                <a:gd name="T9" fmla="*/ 2147483646 h 354"/>
                <a:gd name="T10" fmla="*/ 2147483646 w 372"/>
                <a:gd name="T11" fmla="*/ 2147483646 h 354"/>
                <a:gd name="T12" fmla="*/ 2147483646 w 372"/>
                <a:gd name="T13" fmla="*/ 2147483646 h 354"/>
                <a:gd name="T14" fmla="*/ 2147483646 w 372"/>
                <a:gd name="T15" fmla="*/ 2147483646 h 354"/>
                <a:gd name="T16" fmla="*/ 2147483646 w 372"/>
                <a:gd name="T17" fmla="*/ 2147483646 h 354"/>
                <a:gd name="T18" fmla="*/ 2147483646 w 372"/>
                <a:gd name="T19" fmla="*/ 2147483646 h 354"/>
                <a:gd name="T20" fmla="*/ 2147483646 w 372"/>
                <a:gd name="T21" fmla="*/ 2147483646 h 354"/>
                <a:gd name="T22" fmla="*/ 2147483646 w 372"/>
                <a:gd name="T23" fmla="*/ 2147483646 h 354"/>
                <a:gd name="T24" fmla="*/ 2147483646 w 372"/>
                <a:gd name="T25" fmla="*/ 2147483646 h 354"/>
                <a:gd name="T26" fmla="*/ 2147483646 w 372"/>
                <a:gd name="T27" fmla="*/ 2147483646 h 354"/>
                <a:gd name="T28" fmla="*/ 2147483646 w 372"/>
                <a:gd name="T29" fmla="*/ 2147483646 h 354"/>
                <a:gd name="T30" fmla="*/ 2147483646 w 372"/>
                <a:gd name="T31" fmla="*/ 2147483646 h 354"/>
                <a:gd name="T32" fmla="*/ 2147483646 w 372"/>
                <a:gd name="T33" fmla="*/ 2147483646 h 354"/>
                <a:gd name="T34" fmla="*/ 2147483646 w 372"/>
                <a:gd name="T35" fmla="*/ 2147483646 h 354"/>
                <a:gd name="T36" fmla="*/ 2147483646 w 372"/>
                <a:gd name="T37" fmla="*/ 2147483646 h 354"/>
                <a:gd name="T38" fmla="*/ 2147483646 w 372"/>
                <a:gd name="T39" fmla="*/ 2147483646 h 35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72" h="354">
                  <a:moveTo>
                    <a:pt x="256" y="37"/>
                  </a:moveTo>
                  <a:cubicBezTo>
                    <a:pt x="218" y="8"/>
                    <a:pt x="170" y="0"/>
                    <a:pt x="123" y="21"/>
                  </a:cubicBezTo>
                  <a:cubicBezTo>
                    <a:pt x="71" y="44"/>
                    <a:pt x="32" y="95"/>
                    <a:pt x="17" y="149"/>
                  </a:cubicBezTo>
                  <a:cubicBezTo>
                    <a:pt x="0" y="207"/>
                    <a:pt x="19" y="264"/>
                    <a:pt x="66" y="301"/>
                  </a:cubicBezTo>
                  <a:cubicBezTo>
                    <a:pt x="116" y="339"/>
                    <a:pt x="189" y="354"/>
                    <a:pt x="249" y="333"/>
                  </a:cubicBezTo>
                  <a:cubicBezTo>
                    <a:pt x="318" y="309"/>
                    <a:pt x="365" y="239"/>
                    <a:pt x="369" y="167"/>
                  </a:cubicBezTo>
                  <a:cubicBezTo>
                    <a:pt x="372" y="99"/>
                    <a:pt x="323" y="39"/>
                    <a:pt x="256" y="37"/>
                  </a:cubicBezTo>
                  <a:close/>
                  <a:moveTo>
                    <a:pt x="302" y="275"/>
                  </a:moveTo>
                  <a:cubicBezTo>
                    <a:pt x="260" y="320"/>
                    <a:pt x="199" y="332"/>
                    <a:pt x="141" y="316"/>
                  </a:cubicBezTo>
                  <a:cubicBezTo>
                    <a:pt x="75" y="296"/>
                    <a:pt x="23" y="248"/>
                    <a:pt x="30" y="175"/>
                  </a:cubicBezTo>
                  <a:cubicBezTo>
                    <a:pt x="35" y="122"/>
                    <a:pt x="72" y="71"/>
                    <a:pt x="116" y="42"/>
                  </a:cubicBezTo>
                  <a:cubicBezTo>
                    <a:pt x="157" y="17"/>
                    <a:pt x="201" y="17"/>
                    <a:pt x="239" y="38"/>
                  </a:cubicBezTo>
                  <a:cubicBezTo>
                    <a:pt x="238" y="38"/>
                    <a:pt x="238" y="38"/>
                    <a:pt x="237" y="38"/>
                  </a:cubicBezTo>
                  <a:cubicBezTo>
                    <a:pt x="229" y="39"/>
                    <a:pt x="225" y="52"/>
                    <a:pt x="235" y="54"/>
                  </a:cubicBezTo>
                  <a:cubicBezTo>
                    <a:pt x="246" y="55"/>
                    <a:pt x="257" y="57"/>
                    <a:pt x="268" y="59"/>
                  </a:cubicBezTo>
                  <a:cubicBezTo>
                    <a:pt x="269" y="60"/>
                    <a:pt x="269" y="61"/>
                    <a:pt x="270" y="61"/>
                  </a:cubicBezTo>
                  <a:cubicBezTo>
                    <a:pt x="272" y="63"/>
                    <a:pt x="274" y="63"/>
                    <a:pt x="276" y="61"/>
                  </a:cubicBezTo>
                  <a:cubicBezTo>
                    <a:pt x="289" y="65"/>
                    <a:pt x="301" y="70"/>
                    <a:pt x="312" y="79"/>
                  </a:cubicBezTo>
                  <a:cubicBezTo>
                    <a:pt x="331" y="93"/>
                    <a:pt x="341" y="113"/>
                    <a:pt x="346" y="136"/>
                  </a:cubicBezTo>
                  <a:cubicBezTo>
                    <a:pt x="356" y="185"/>
                    <a:pt x="335" y="239"/>
                    <a:pt x="302" y="27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6917" name="Freeform 119">
              <a:extLst>
                <a:ext uri="{FF2B5EF4-FFF2-40B4-BE49-F238E27FC236}">
                  <a16:creationId xmlns="" xmlns:a16="http://schemas.microsoft.com/office/drawing/2014/main" id="{1E0A303F-EB83-44EB-91CA-88B2B3CE898A}"/>
                </a:ext>
              </a:extLst>
            </p:cNvPr>
            <p:cNvSpPr>
              <a:spLocks noEditPoints="1"/>
            </p:cNvSpPr>
            <p:nvPr/>
          </p:nvSpPr>
          <p:spPr bwMode="auto">
            <a:xfrm>
              <a:off x="10469158" y="5078076"/>
              <a:ext cx="1006396" cy="688914"/>
            </a:xfrm>
            <a:custGeom>
              <a:avLst/>
              <a:gdLst>
                <a:gd name="T0" fmla="*/ 2147483646 w 205"/>
                <a:gd name="T1" fmla="*/ 2147483646 h 140"/>
                <a:gd name="T2" fmla="*/ 2147483646 w 205"/>
                <a:gd name="T3" fmla="*/ 2147483646 h 140"/>
                <a:gd name="T4" fmla="*/ 2147483646 w 205"/>
                <a:gd name="T5" fmla="*/ 2147483646 h 140"/>
                <a:gd name="T6" fmla="*/ 2147483646 w 205"/>
                <a:gd name="T7" fmla="*/ 2147483646 h 140"/>
                <a:gd name="T8" fmla="*/ 2147483646 w 205"/>
                <a:gd name="T9" fmla="*/ 2147483646 h 140"/>
                <a:gd name="T10" fmla="*/ 2147483646 w 205"/>
                <a:gd name="T11" fmla="*/ 2147483646 h 140"/>
                <a:gd name="T12" fmla="*/ 2147483646 w 205"/>
                <a:gd name="T13" fmla="*/ 2147483646 h 140"/>
                <a:gd name="T14" fmla="*/ 2147483646 w 205"/>
                <a:gd name="T15" fmla="*/ 2147483646 h 140"/>
                <a:gd name="T16" fmla="*/ 2147483646 w 205"/>
                <a:gd name="T17" fmla="*/ 2147483646 h 140"/>
                <a:gd name="T18" fmla="*/ 2147483646 w 205"/>
                <a:gd name="T19" fmla="*/ 2147483646 h 140"/>
                <a:gd name="T20" fmla="*/ 2147483646 w 205"/>
                <a:gd name="T21" fmla="*/ 2147483646 h 140"/>
                <a:gd name="T22" fmla="*/ 2147483646 w 205"/>
                <a:gd name="T23" fmla="*/ 2147483646 h 140"/>
                <a:gd name="T24" fmla="*/ 2147483646 w 205"/>
                <a:gd name="T25" fmla="*/ 2147483646 h 140"/>
                <a:gd name="T26" fmla="*/ 2147483646 w 205"/>
                <a:gd name="T27" fmla="*/ 2147483646 h 140"/>
                <a:gd name="T28" fmla="*/ 2147483646 w 205"/>
                <a:gd name="T29" fmla="*/ 2147483646 h 140"/>
                <a:gd name="T30" fmla="*/ 2147483646 w 205"/>
                <a:gd name="T31" fmla="*/ 2147483646 h 140"/>
                <a:gd name="T32" fmla="*/ 2147483646 w 205"/>
                <a:gd name="T33" fmla="*/ 2147483646 h 140"/>
                <a:gd name="T34" fmla="*/ 2147483646 w 205"/>
                <a:gd name="T35" fmla="*/ 2147483646 h 140"/>
                <a:gd name="T36" fmla="*/ 2147483646 w 205"/>
                <a:gd name="T37" fmla="*/ 2147483646 h 140"/>
                <a:gd name="T38" fmla="*/ 2147483646 w 205"/>
                <a:gd name="T39" fmla="*/ 2147483646 h 140"/>
                <a:gd name="T40" fmla="*/ 2147483646 w 205"/>
                <a:gd name="T41" fmla="*/ 2147483646 h 14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05" h="140">
                  <a:moveTo>
                    <a:pt x="193" y="4"/>
                  </a:moveTo>
                  <a:cubicBezTo>
                    <a:pt x="182" y="14"/>
                    <a:pt x="177" y="28"/>
                    <a:pt x="163" y="36"/>
                  </a:cubicBezTo>
                  <a:cubicBezTo>
                    <a:pt x="159" y="39"/>
                    <a:pt x="155" y="41"/>
                    <a:pt x="150" y="43"/>
                  </a:cubicBezTo>
                  <a:cubicBezTo>
                    <a:pt x="148" y="43"/>
                    <a:pt x="146" y="44"/>
                    <a:pt x="144" y="45"/>
                  </a:cubicBezTo>
                  <a:cubicBezTo>
                    <a:pt x="133" y="49"/>
                    <a:pt x="122" y="51"/>
                    <a:pt x="110" y="52"/>
                  </a:cubicBezTo>
                  <a:cubicBezTo>
                    <a:pt x="76" y="54"/>
                    <a:pt x="37" y="44"/>
                    <a:pt x="12" y="19"/>
                  </a:cubicBezTo>
                  <a:cubicBezTo>
                    <a:pt x="8" y="15"/>
                    <a:pt x="0" y="20"/>
                    <a:pt x="3" y="26"/>
                  </a:cubicBezTo>
                  <a:cubicBezTo>
                    <a:pt x="17" y="47"/>
                    <a:pt x="40" y="59"/>
                    <a:pt x="64" y="65"/>
                  </a:cubicBezTo>
                  <a:cubicBezTo>
                    <a:pt x="61" y="97"/>
                    <a:pt x="75" y="140"/>
                    <a:pt x="114" y="139"/>
                  </a:cubicBezTo>
                  <a:cubicBezTo>
                    <a:pt x="152" y="137"/>
                    <a:pt x="158" y="89"/>
                    <a:pt x="158" y="58"/>
                  </a:cubicBezTo>
                  <a:cubicBezTo>
                    <a:pt x="163" y="56"/>
                    <a:pt x="167" y="54"/>
                    <a:pt x="172" y="51"/>
                  </a:cubicBezTo>
                  <a:cubicBezTo>
                    <a:pt x="185" y="43"/>
                    <a:pt x="205" y="26"/>
                    <a:pt x="205" y="9"/>
                  </a:cubicBezTo>
                  <a:cubicBezTo>
                    <a:pt x="205" y="3"/>
                    <a:pt x="198" y="0"/>
                    <a:pt x="193" y="4"/>
                  </a:cubicBezTo>
                  <a:close/>
                  <a:moveTo>
                    <a:pt x="115" y="123"/>
                  </a:moveTo>
                  <a:cubicBezTo>
                    <a:pt x="87" y="130"/>
                    <a:pt x="77" y="90"/>
                    <a:pt x="73" y="67"/>
                  </a:cubicBezTo>
                  <a:cubicBezTo>
                    <a:pt x="85" y="68"/>
                    <a:pt x="97" y="69"/>
                    <a:pt x="108" y="69"/>
                  </a:cubicBezTo>
                  <a:cubicBezTo>
                    <a:pt x="107" y="81"/>
                    <a:pt x="106" y="93"/>
                    <a:pt x="106" y="105"/>
                  </a:cubicBezTo>
                  <a:cubicBezTo>
                    <a:pt x="106" y="110"/>
                    <a:pt x="114" y="110"/>
                    <a:pt x="114" y="105"/>
                  </a:cubicBezTo>
                  <a:cubicBezTo>
                    <a:pt x="115" y="93"/>
                    <a:pt x="113" y="81"/>
                    <a:pt x="112" y="69"/>
                  </a:cubicBezTo>
                  <a:cubicBezTo>
                    <a:pt x="122" y="68"/>
                    <a:pt x="132" y="67"/>
                    <a:pt x="142" y="64"/>
                  </a:cubicBezTo>
                  <a:cubicBezTo>
                    <a:pt x="141" y="87"/>
                    <a:pt x="138" y="117"/>
                    <a:pt x="115" y="123"/>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6918" name="Freeform 120">
              <a:extLst>
                <a:ext uri="{FF2B5EF4-FFF2-40B4-BE49-F238E27FC236}">
                  <a16:creationId xmlns="" xmlns:a16="http://schemas.microsoft.com/office/drawing/2014/main" id="{8379238E-748E-4588-8EB8-987D1559E6DA}"/>
                </a:ext>
              </a:extLst>
            </p:cNvPr>
            <p:cNvSpPr>
              <a:spLocks/>
            </p:cNvSpPr>
            <p:nvPr/>
          </p:nvSpPr>
          <p:spPr bwMode="auto">
            <a:xfrm>
              <a:off x="10601961" y="4995074"/>
              <a:ext cx="83002" cy="107902"/>
            </a:xfrm>
            <a:custGeom>
              <a:avLst/>
              <a:gdLst>
                <a:gd name="T0" fmla="*/ 2147483646 w 17"/>
                <a:gd name="T1" fmla="*/ 2147483646 h 22"/>
                <a:gd name="T2" fmla="*/ 2147483646 w 17"/>
                <a:gd name="T3" fmla="*/ 2147483646 h 22"/>
                <a:gd name="T4" fmla="*/ 2147483646 w 17"/>
                <a:gd name="T5" fmla="*/ 2147483646 h 22"/>
                <a:gd name="T6" fmla="*/ 2147483646 w 17"/>
                <a:gd name="T7" fmla="*/ 0 h 22"/>
                <a:gd name="T8" fmla="*/ 2147483646 w 17"/>
                <a:gd name="T9" fmla="*/ 2147483646 h 22"/>
                <a:gd name="T10" fmla="*/ 2147483646 w 17"/>
                <a:gd name="T11" fmla="*/ 2147483646 h 22"/>
                <a:gd name="T12" fmla="*/ 2147483646 w 17"/>
                <a:gd name="T13" fmla="*/ 2147483646 h 22"/>
                <a:gd name="T14" fmla="*/ 0 w 17"/>
                <a:gd name="T15" fmla="*/ 2147483646 h 22"/>
                <a:gd name="T16" fmla="*/ 2147483646 w 17"/>
                <a:gd name="T17" fmla="*/ 2147483646 h 22"/>
                <a:gd name="T18" fmla="*/ 2147483646 w 17"/>
                <a:gd name="T19" fmla="*/ 2147483646 h 22"/>
                <a:gd name="T20" fmla="*/ 2147483646 w 17"/>
                <a:gd name="T21" fmla="*/ 2147483646 h 22"/>
                <a:gd name="T22" fmla="*/ 2147483646 w 17"/>
                <a:gd name="T23" fmla="*/ 2147483646 h 22"/>
                <a:gd name="T24" fmla="*/ 2147483646 w 17"/>
                <a:gd name="T25" fmla="*/ 2147483646 h 22"/>
                <a:gd name="T26" fmla="*/ 2147483646 w 17"/>
                <a:gd name="T27" fmla="*/ 2147483646 h 22"/>
                <a:gd name="T28" fmla="*/ 2147483646 w 17"/>
                <a:gd name="T29" fmla="*/ 2147483646 h 22"/>
                <a:gd name="T30" fmla="*/ 2147483646 w 17"/>
                <a:gd name="T31" fmla="*/ 2147483646 h 2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7" h="22">
                  <a:moveTo>
                    <a:pt x="17" y="5"/>
                  </a:moveTo>
                  <a:cubicBezTo>
                    <a:pt x="17" y="4"/>
                    <a:pt x="15" y="2"/>
                    <a:pt x="14" y="2"/>
                  </a:cubicBezTo>
                  <a:cubicBezTo>
                    <a:pt x="13" y="1"/>
                    <a:pt x="13" y="1"/>
                    <a:pt x="12" y="1"/>
                  </a:cubicBezTo>
                  <a:cubicBezTo>
                    <a:pt x="11" y="0"/>
                    <a:pt x="10" y="0"/>
                    <a:pt x="8" y="0"/>
                  </a:cubicBezTo>
                  <a:cubicBezTo>
                    <a:pt x="8" y="0"/>
                    <a:pt x="7" y="1"/>
                    <a:pt x="7" y="1"/>
                  </a:cubicBezTo>
                  <a:cubicBezTo>
                    <a:pt x="6" y="1"/>
                    <a:pt x="6" y="1"/>
                    <a:pt x="5" y="1"/>
                  </a:cubicBezTo>
                  <a:cubicBezTo>
                    <a:pt x="3" y="2"/>
                    <a:pt x="2" y="3"/>
                    <a:pt x="1" y="4"/>
                  </a:cubicBezTo>
                  <a:cubicBezTo>
                    <a:pt x="0" y="7"/>
                    <a:pt x="0" y="9"/>
                    <a:pt x="0" y="12"/>
                  </a:cubicBezTo>
                  <a:cubicBezTo>
                    <a:pt x="0" y="14"/>
                    <a:pt x="0" y="17"/>
                    <a:pt x="2" y="19"/>
                  </a:cubicBezTo>
                  <a:cubicBezTo>
                    <a:pt x="2" y="20"/>
                    <a:pt x="3" y="21"/>
                    <a:pt x="4" y="21"/>
                  </a:cubicBezTo>
                  <a:cubicBezTo>
                    <a:pt x="5" y="21"/>
                    <a:pt x="6" y="22"/>
                    <a:pt x="7" y="22"/>
                  </a:cubicBezTo>
                  <a:cubicBezTo>
                    <a:pt x="8" y="22"/>
                    <a:pt x="9" y="21"/>
                    <a:pt x="10" y="21"/>
                  </a:cubicBezTo>
                  <a:cubicBezTo>
                    <a:pt x="12" y="20"/>
                    <a:pt x="13" y="20"/>
                    <a:pt x="13" y="19"/>
                  </a:cubicBezTo>
                  <a:cubicBezTo>
                    <a:pt x="14" y="17"/>
                    <a:pt x="14" y="17"/>
                    <a:pt x="14" y="17"/>
                  </a:cubicBezTo>
                  <a:cubicBezTo>
                    <a:pt x="15" y="16"/>
                    <a:pt x="15" y="14"/>
                    <a:pt x="16" y="13"/>
                  </a:cubicBezTo>
                  <a:cubicBezTo>
                    <a:pt x="17" y="10"/>
                    <a:pt x="17" y="8"/>
                    <a:pt x="17" y="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6919" name="Freeform 121">
              <a:extLst>
                <a:ext uri="{FF2B5EF4-FFF2-40B4-BE49-F238E27FC236}">
                  <a16:creationId xmlns="" xmlns:a16="http://schemas.microsoft.com/office/drawing/2014/main" id="{05F4AF0C-2B06-4BE0-BBE8-6FE287538797}"/>
                </a:ext>
              </a:extLst>
            </p:cNvPr>
            <p:cNvSpPr>
              <a:spLocks/>
            </p:cNvSpPr>
            <p:nvPr/>
          </p:nvSpPr>
          <p:spPr bwMode="auto">
            <a:xfrm>
              <a:off x="11126947" y="4872646"/>
              <a:ext cx="265605" cy="215804"/>
            </a:xfrm>
            <a:custGeom>
              <a:avLst/>
              <a:gdLst>
                <a:gd name="T0" fmla="*/ 2147483646 w 54"/>
                <a:gd name="T1" fmla="*/ 2147483646 h 44"/>
                <a:gd name="T2" fmla="*/ 2147483646 w 54"/>
                <a:gd name="T3" fmla="*/ 2147483646 h 44"/>
                <a:gd name="T4" fmla="*/ 2147483646 w 54"/>
                <a:gd name="T5" fmla="*/ 2147483646 h 44"/>
                <a:gd name="T6" fmla="*/ 2147483646 w 54"/>
                <a:gd name="T7" fmla="*/ 2147483646 h 44"/>
                <a:gd name="T8" fmla="*/ 2147483646 w 54"/>
                <a:gd name="T9" fmla="*/ 2147483646 h 44"/>
                <a:gd name="T10" fmla="*/ 2147483646 w 54"/>
                <a:gd name="T11" fmla="*/ 2147483646 h 44"/>
                <a:gd name="T12" fmla="*/ 2147483646 w 54"/>
                <a:gd name="T13" fmla="*/ 2147483646 h 44"/>
                <a:gd name="T14" fmla="*/ 2147483646 w 54"/>
                <a:gd name="T15" fmla="*/ 2147483646 h 44"/>
                <a:gd name="T16" fmla="*/ 2147483646 w 54"/>
                <a:gd name="T17" fmla="*/ 2147483646 h 44"/>
                <a:gd name="T18" fmla="*/ 2147483646 w 54"/>
                <a:gd name="T19" fmla="*/ 2147483646 h 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4" h="44">
                  <a:moveTo>
                    <a:pt x="52" y="33"/>
                  </a:moveTo>
                  <a:cubicBezTo>
                    <a:pt x="48" y="28"/>
                    <a:pt x="40" y="27"/>
                    <a:pt x="34" y="26"/>
                  </a:cubicBezTo>
                  <a:cubicBezTo>
                    <a:pt x="29" y="25"/>
                    <a:pt x="25" y="25"/>
                    <a:pt x="20" y="25"/>
                  </a:cubicBezTo>
                  <a:cubicBezTo>
                    <a:pt x="26" y="17"/>
                    <a:pt x="35" y="12"/>
                    <a:pt x="44" y="9"/>
                  </a:cubicBezTo>
                  <a:cubicBezTo>
                    <a:pt x="49" y="7"/>
                    <a:pt x="45" y="0"/>
                    <a:pt x="41" y="1"/>
                  </a:cubicBezTo>
                  <a:cubicBezTo>
                    <a:pt x="25" y="4"/>
                    <a:pt x="10" y="12"/>
                    <a:pt x="2" y="28"/>
                  </a:cubicBezTo>
                  <a:cubicBezTo>
                    <a:pt x="0" y="32"/>
                    <a:pt x="3" y="37"/>
                    <a:pt x="8" y="38"/>
                  </a:cubicBezTo>
                  <a:cubicBezTo>
                    <a:pt x="15" y="38"/>
                    <a:pt x="23" y="39"/>
                    <a:pt x="30" y="40"/>
                  </a:cubicBezTo>
                  <a:cubicBezTo>
                    <a:pt x="36" y="41"/>
                    <a:pt x="43" y="44"/>
                    <a:pt x="49" y="42"/>
                  </a:cubicBezTo>
                  <a:cubicBezTo>
                    <a:pt x="54" y="41"/>
                    <a:pt x="54" y="36"/>
                    <a:pt x="52" y="33"/>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sp>
        <p:nvSpPr>
          <p:cNvPr id="70" name="Freeform 122">
            <a:extLst>
              <a:ext uri="{FF2B5EF4-FFF2-40B4-BE49-F238E27FC236}">
                <a16:creationId xmlns="" xmlns:a16="http://schemas.microsoft.com/office/drawing/2014/main" id="{E57C6E73-A32F-4E54-9123-0ADFDC5D2574}"/>
              </a:ext>
            </a:extLst>
          </p:cNvPr>
          <p:cNvSpPr>
            <a:spLocks/>
          </p:cNvSpPr>
          <p:nvPr/>
        </p:nvSpPr>
        <p:spPr bwMode="auto">
          <a:xfrm>
            <a:off x="2576514" y="3248026"/>
            <a:ext cx="212725" cy="314325"/>
          </a:xfrm>
          <a:custGeom>
            <a:avLst/>
            <a:gdLst>
              <a:gd name="T0" fmla="*/ 2147483646 w 58"/>
              <a:gd name="T1" fmla="*/ 2147483646 h 64"/>
              <a:gd name="T2" fmla="*/ 2147483646 w 58"/>
              <a:gd name="T3" fmla="*/ 2147483646 h 64"/>
              <a:gd name="T4" fmla="*/ 2147483646 w 58"/>
              <a:gd name="T5" fmla="*/ 2147483646 h 64"/>
              <a:gd name="T6" fmla="*/ 2147483646 w 58"/>
              <a:gd name="T7" fmla="*/ 2147483646 h 64"/>
              <a:gd name="T8" fmla="*/ 2147483646 w 58"/>
              <a:gd name="T9" fmla="*/ 2147483646 h 64"/>
              <a:gd name="T10" fmla="*/ 2147483646 w 58"/>
              <a:gd name="T11" fmla="*/ 2147483646 h 64"/>
              <a:gd name="T12" fmla="*/ 2147483646 w 58"/>
              <a:gd name="T13" fmla="*/ 2147483646 h 64"/>
              <a:gd name="T14" fmla="*/ 2147483646 w 58"/>
              <a:gd name="T15" fmla="*/ 2147483646 h 64"/>
              <a:gd name="T16" fmla="*/ 2147483646 w 58"/>
              <a:gd name="T17" fmla="*/ 2147483646 h 64"/>
              <a:gd name="T18" fmla="*/ 2147483646 w 58"/>
              <a:gd name="T19" fmla="*/ 2147483646 h 64"/>
              <a:gd name="T20" fmla="*/ 2147483646 w 58"/>
              <a:gd name="T21" fmla="*/ 2147483646 h 64"/>
              <a:gd name="T22" fmla="*/ 2147483646 w 58"/>
              <a:gd name="T23" fmla="*/ 2147483646 h 64"/>
              <a:gd name="T24" fmla="*/ 2147483646 w 58"/>
              <a:gd name="T25" fmla="*/ 2147483646 h 6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8" h="64">
                <a:moveTo>
                  <a:pt x="40" y="16"/>
                </a:moveTo>
                <a:cubicBezTo>
                  <a:pt x="38" y="17"/>
                  <a:pt x="37" y="18"/>
                  <a:pt x="35" y="19"/>
                </a:cubicBezTo>
                <a:cubicBezTo>
                  <a:pt x="34" y="14"/>
                  <a:pt x="33" y="10"/>
                  <a:pt x="31" y="6"/>
                </a:cubicBezTo>
                <a:cubicBezTo>
                  <a:pt x="29" y="0"/>
                  <a:pt x="20" y="1"/>
                  <a:pt x="20" y="7"/>
                </a:cubicBezTo>
                <a:cubicBezTo>
                  <a:pt x="20" y="12"/>
                  <a:pt x="21" y="17"/>
                  <a:pt x="21" y="22"/>
                </a:cubicBezTo>
                <a:cubicBezTo>
                  <a:pt x="16" y="23"/>
                  <a:pt x="12" y="23"/>
                  <a:pt x="7" y="23"/>
                </a:cubicBezTo>
                <a:cubicBezTo>
                  <a:pt x="0" y="23"/>
                  <a:pt x="0" y="32"/>
                  <a:pt x="5" y="34"/>
                </a:cubicBezTo>
                <a:cubicBezTo>
                  <a:pt x="11" y="36"/>
                  <a:pt x="17" y="37"/>
                  <a:pt x="22" y="37"/>
                </a:cubicBezTo>
                <a:cubicBezTo>
                  <a:pt x="22" y="42"/>
                  <a:pt x="23" y="48"/>
                  <a:pt x="23" y="54"/>
                </a:cubicBezTo>
                <a:cubicBezTo>
                  <a:pt x="23" y="64"/>
                  <a:pt x="39" y="64"/>
                  <a:pt x="39" y="54"/>
                </a:cubicBezTo>
                <a:cubicBezTo>
                  <a:pt x="39" y="47"/>
                  <a:pt x="38" y="41"/>
                  <a:pt x="37" y="34"/>
                </a:cubicBezTo>
                <a:cubicBezTo>
                  <a:pt x="41" y="33"/>
                  <a:pt x="45" y="32"/>
                  <a:pt x="48" y="30"/>
                </a:cubicBezTo>
                <a:cubicBezTo>
                  <a:pt x="58" y="26"/>
                  <a:pt x="50" y="12"/>
                  <a:pt x="40" y="1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71" name="Freeform 123">
            <a:extLst>
              <a:ext uri="{FF2B5EF4-FFF2-40B4-BE49-F238E27FC236}">
                <a16:creationId xmlns="" xmlns:a16="http://schemas.microsoft.com/office/drawing/2014/main" id="{EA2FD9A5-44F4-4C76-AB3D-281C57A22861}"/>
              </a:ext>
            </a:extLst>
          </p:cNvPr>
          <p:cNvSpPr>
            <a:spLocks noEditPoints="1"/>
          </p:cNvSpPr>
          <p:nvPr/>
        </p:nvSpPr>
        <p:spPr bwMode="auto">
          <a:xfrm>
            <a:off x="10002838" y="2890838"/>
            <a:ext cx="258762" cy="1027112"/>
          </a:xfrm>
          <a:custGeom>
            <a:avLst/>
            <a:gdLst>
              <a:gd name="T0" fmla="*/ 2147483646 w 70"/>
              <a:gd name="T1" fmla="*/ 2147483646 h 209"/>
              <a:gd name="T2" fmla="*/ 2147483646 w 70"/>
              <a:gd name="T3" fmla="*/ 2147483646 h 209"/>
              <a:gd name="T4" fmla="*/ 2147483646 w 70"/>
              <a:gd name="T5" fmla="*/ 2147483646 h 209"/>
              <a:gd name="T6" fmla="*/ 2147483646 w 70"/>
              <a:gd name="T7" fmla="*/ 2147483646 h 209"/>
              <a:gd name="T8" fmla="*/ 2147483646 w 70"/>
              <a:gd name="T9" fmla="*/ 2147483646 h 209"/>
              <a:gd name="T10" fmla="*/ 2147483646 w 70"/>
              <a:gd name="T11" fmla="*/ 2147483646 h 209"/>
              <a:gd name="T12" fmla="*/ 2147483646 w 70"/>
              <a:gd name="T13" fmla="*/ 2147483646 h 209"/>
              <a:gd name="T14" fmla="*/ 2147483646 w 70"/>
              <a:gd name="T15" fmla="*/ 2147483646 h 209"/>
              <a:gd name="T16" fmla="*/ 2147483646 w 70"/>
              <a:gd name="T17" fmla="*/ 2147483646 h 209"/>
              <a:gd name="T18" fmla="*/ 2147483646 w 70"/>
              <a:gd name="T19" fmla="*/ 2147483646 h 209"/>
              <a:gd name="T20" fmla="*/ 2147483646 w 70"/>
              <a:gd name="T21" fmla="*/ 2147483646 h 209"/>
              <a:gd name="T22" fmla="*/ 2147483646 w 70"/>
              <a:gd name="T23" fmla="*/ 2147483646 h 209"/>
              <a:gd name="T24" fmla="*/ 2147483646 w 70"/>
              <a:gd name="T25" fmla="*/ 2147483646 h 209"/>
              <a:gd name="T26" fmla="*/ 2147483646 w 70"/>
              <a:gd name="T27" fmla="*/ 2147483646 h 209"/>
              <a:gd name="T28" fmla="*/ 2147483646 w 70"/>
              <a:gd name="T29" fmla="*/ 2147483646 h 209"/>
              <a:gd name="T30" fmla="*/ 2147483646 w 70"/>
              <a:gd name="T31" fmla="*/ 2147483646 h 209"/>
              <a:gd name="T32" fmla="*/ 2147483646 w 70"/>
              <a:gd name="T33" fmla="*/ 2147483646 h 209"/>
              <a:gd name="T34" fmla="*/ 2147483646 w 70"/>
              <a:gd name="T35" fmla="*/ 2147483646 h 209"/>
              <a:gd name="T36" fmla="*/ 2147483646 w 70"/>
              <a:gd name="T37" fmla="*/ 2147483646 h 209"/>
              <a:gd name="T38" fmla="*/ 2147483646 w 70"/>
              <a:gd name="T39" fmla="*/ 2147483646 h 209"/>
              <a:gd name="T40" fmla="*/ 2147483646 w 70"/>
              <a:gd name="T41" fmla="*/ 2147483646 h 209"/>
              <a:gd name="T42" fmla="*/ 2147483646 w 70"/>
              <a:gd name="T43" fmla="*/ 2147483646 h 209"/>
              <a:gd name="T44" fmla="*/ 2147483646 w 70"/>
              <a:gd name="T45" fmla="*/ 2147483646 h 209"/>
              <a:gd name="T46" fmla="*/ 2147483646 w 70"/>
              <a:gd name="T47" fmla="*/ 2147483646 h 209"/>
              <a:gd name="T48" fmla="*/ 2147483646 w 70"/>
              <a:gd name="T49" fmla="*/ 2147483646 h 209"/>
              <a:gd name="T50" fmla="*/ 2147483646 w 70"/>
              <a:gd name="T51" fmla="*/ 2147483646 h 209"/>
              <a:gd name="T52" fmla="*/ 2147483646 w 70"/>
              <a:gd name="T53" fmla="*/ 2147483646 h 20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70" h="209">
                <a:moveTo>
                  <a:pt x="64" y="114"/>
                </a:moveTo>
                <a:cubicBezTo>
                  <a:pt x="49" y="108"/>
                  <a:pt x="35" y="113"/>
                  <a:pt x="24" y="125"/>
                </a:cubicBezTo>
                <a:cubicBezTo>
                  <a:pt x="21" y="120"/>
                  <a:pt x="20" y="114"/>
                  <a:pt x="19" y="109"/>
                </a:cubicBezTo>
                <a:cubicBezTo>
                  <a:pt x="17" y="99"/>
                  <a:pt x="18" y="89"/>
                  <a:pt x="22" y="81"/>
                </a:cubicBezTo>
                <a:cubicBezTo>
                  <a:pt x="36" y="89"/>
                  <a:pt x="55" y="71"/>
                  <a:pt x="62" y="58"/>
                </a:cubicBezTo>
                <a:cubicBezTo>
                  <a:pt x="64" y="55"/>
                  <a:pt x="61" y="51"/>
                  <a:pt x="57" y="50"/>
                </a:cubicBezTo>
                <a:cubicBezTo>
                  <a:pt x="42" y="49"/>
                  <a:pt x="30" y="54"/>
                  <a:pt x="21" y="62"/>
                </a:cubicBezTo>
                <a:cubicBezTo>
                  <a:pt x="21" y="61"/>
                  <a:pt x="21" y="60"/>
                  <a:pt x="20" y="59"/>
                </a:cubicBezTo>
                <a:cubicBezTo>
                  <a:pt x="14" y="38"/>
                  <a:pt x="33" y="19"/>
                  <a:pt x="48" y="8"/>
                </a:cubicBezTo>
                <a:cubicBezTo>
                  <a:pt x="52" y="5"/>
                  <a:pt x="49" y="0"/>
                  <a:pt x="45" y="2"/>
                </a:cubicBezTo>
                <a:cubicBezTo>
                  <a:pt x="22" y="16"/>
                  <a:pt x="1" y="44"/>
                  <a:pt x="14" y="71"/>
                </a:cubicBezTo>
                <a:cubicBezTo>
                  <a:pt x="14" y="72"/>
                  <a:pt x="14" y="72"/>
                  <a:pt x="14" y="72"/>
                </a:cubicBezTo>
                <a:cubicBezTo>
                  <a:pt x="7" y="84"/>
                  <a:pt x="4" y="99"/>
                  <a:pt x="7" y="115"/>
                </a:cubicBezTo>
                <a:cubicBezTo>
                  <a:pt x="9" y="122"/>
                  <a:pt x="12" y="129"/>
                  <a:pt x="16" y="135"/>
                </a:cubicBezTo>
                <a:cubicBezTo>
                  <a:pt x="0" y="162"/>
                  <a:pt x="0" y="202"/>
                  <a:pt x="32" y="208"/>
                </a:cubicBezTo>
                <a:cubicBezTo>
                  <a:pt x="38" y="209"/>
                  <a:pt x="42" y="201"/>
                  <a:pt x="36" y="197"/>
                </a:cubicBezTo>
                <a:cubicBezTo>
                  <a:pt x="19" y="188"/>
                  <a:pt x="17" y="172"/>
                  <a:pt x="22" y="154"/>
                </a:cubicBezTo>
                <a:cubicBezTo>
                  <a:pt x="23" y="151"/>
                  <a:pt x="25" y="147"/>
                  <a:pt x="27" y="143"/>
                </a:cubicBezTo>
                <a:cubicBezTo>
                  <a:pt x="28" y="144"/>
                  <a:pt x="29" y="144"/>
                  <a:pt x="30" y="145"/>
                </a:cubicBezTo>
                <a:cubicBezTo>
                  <a:pt x="46" y="149"/>
                  <a:pt x="60" y="134"/>
                  <a:pt x="68" y="123"/>
                </a:cubicBezTo>
                <a:cubicBezTo>
                  <a:pt x="70" y="119"/>
                  <a:pt x="67" y="115"/>
                  <a:pt x="64" y="114"/>
                </a:cubicBezTo>
                <a:close/>
                <a:moveTo>
                  <a:pt x="47" y="62"/>
                </a:moveTo>
                <a:cubicBezTo>
                  <a:pt x="41" y="68"/>
                  <a:pt x="34" y="73"/>
                  <a:pt x="28" y="71"/>
                </a:cubicBezTo>
                <a:cubicBezTo>
                  <a:pt x="33" y="66"/>
                  <a:pt x="39" y="63"/>
                  <a:pt x="47" y="62"/>
                </a:cubicBezTo>
                <a:close/>
                <a:moveTo>
                  <a:pt x="34" y="132"/>
                </a:moveTo>
                <a:cubicBezTo>
                  <a:pt x="39" y="127"/>
                  <a:pt x="45" y="123"/>
                  <a:pt x="52" y="123"/>
                </a:cubicBezTo>
                <a:cubicBezTo>
                  <a:pt x="47" y="129"/>
                  <a:pt x="41" y="133"/>
                  <a:pt x="34" y="13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nvGrpSpPr>
          <p:cNvPr id="72" name="组合 71">
            <a:extLst>
              <a:ext uri="{FF2B5EF4-FFF2-40B4-BE49-F238E27FC236}">
                <a16:creationId xmlns="" xmlns:a16="http://schemas.microsoft.com/office/drawing/2014/main" id="{35D0CDD8-2BBE-4D4F-9456-3F0529E6244B}"/>
              </a:ext>
            </a:extLst>
          </p:cNvPr>
          <p:cNvGrpSpPr>
            <a:grpSpLocks/>
          </p:cNvGrpSpPr>
          <p:nvPr/>
        </p:nvGrpSpPr>
        <p:grpSpPr bwMode="auto">
          <a:xfrm>
            <a:off x="9639300" y="225425"/>
            <a:ext cx="744538" cy="793750"/>
            <a:chOff x="5671660" y="450732"/>
            <a:chExt cx="1456681" cy="1164099"/>
          </a:xfrm>
        </p:grpSpPr>
        <p:sp>
          <p:nvSpPr>
            <p:cNvPr id="36911" name="Freeform 124">
              <a:extLst>
                <a:ext uri="{FF2B5EF4-FFF2-40B4-BE49-F238E27FC236}">
                  <a16:creationId xmlns="" xmlns:a16="http://schemas.microsoft.com/office/drawing/2014/main" id="{29FCF7C5-7EDB-4CB1-99DC-04F7FF3D21B0}"/>
                </a:ext>
              </a:extLst>
            </p:cNvPr>
            <p:cNvSpPr>
              <a:spLocks/>
            </p:cNvSpPr>
            <p:nvPr/>
          </p:nvSpPr>
          <p:spPr bwMode="auto">
            <a:xfrm>
              <a:off x="5984992" y="685211"/>
              <a:ext cx="863218" cy="753241"/>
            </a:xfrm>
            <a:custGeom>
              <a:avLst/>
              <a:gdLst>
                <a:gd name="T0" fmla="*/ 2147483646 w 176"/>
                <a:gd name="T1" fmla="*/ 2147483646 h 153"/>
                <a:gd name="T2" fmla="*/ 2147483646 w 176"/>
                <a:gd name="T3" fmla="*/ 2147483646 h 153"/>
                <a:gd name="T4" fmla="*/ 2147483646 w 176"/>
                <a:gd name="T5" fmla="*/ 2147483646 h 153"/>
                <a:gd name="T6" fmla="*/ 2147483646 w 176"/>
                <a:gd name="T7" fmla="*/ 2147483646 h 153"/>
                <a:gd name="T8" fmla="*/ 2147483646 w 176"/>
                <a:gd name="T9" fmla="*/ 2147483646 h 153"/>
                <a:gd name="T10" fmla="*/ 2147483646 w 176"/>
                <a:gd name="T11" fmla="*/ 2147483646 h 153"/>
                <a:gd name="T12" fmla="*/ 2147483646 w 176"/>
                <a:gd name="T13" fmla="*/ 2147483646 h 153"/>
                <a:gd name="T14" fmla="*/ 2147483646 w 176"/>
                <a:gd name="T15" fmla="*/ 2147483646 h 153"/>
                <a:gd name="T16" fmla="*/ 2147483646 w 176"/>
                <a:gd name="T17" fmla="*/ 2147483646 h 153"/>
                <a:gd name="T18" fmla="*/ 2147483646 w 176"/>
                <a:gd name="T19" fmla="*/ 2147483646 h 153"/>
                <a:gd name="T20" fmla="*/ 2147483646 w 176"/>
                <a:gd name="T21" fmla="*/ 2147483646 h 153"/>
                <a:gd name="T22" fmla="*/ 2147483646 w 176"/>
                <a:gd name="T23" fmla="*/ 2147483646 h 153"/>
                <a:gd name="T24" fmla="*/ 2147483646 w 176"/>
                <a:gd name="T25" fmla="*/ 2147483646 h 153"/>
                <a:gd name="T26" fmla="*/ 2147483646 w 176"/>
                <a:gd name="T27" fmla="*/ 2147483646 h 153"/>
                <a:gd name="T28" fmla="*/ 2147483646 w 176"/>
                <a:gd name="T29" fmla="*/ 2147483646 h 153"/>
                <a:gd name="T30" fmla="*/ 2147483646 w 176"/>
                <a:gd name="T31" fmla="*/ 2147483646 h 153"/>
                <a:gd name="T32" fmla="*/ 2147483646 w 176"/>
                <a:gd name="T33" fmla="*/ 2147483646 h 153"/>
                <a:gd name="T34" fmla="*/ 2147483646 w 176"/>
                <a:gd name="T35" fmla="*/ 2147483646 h 153"/>
                <a:gd name="T36" fmla="*/ 2147483646 w 176"/>
                <a:gd name="T37" fmla="*/ 2147483646 h 153"/>
                <a:gd name="T38" fmla="*/ 2147483646 w 176"/>
                <a:gd name="T39" fmla="*/ 2147483646 h 153"/>
                <a:gd name="T40" fmla="*/ 2147483646 w 176"/>
                <a:gd name="T41" fmla="*/ 2147483646 h 153"/>
                <a:gd name="T42" fmla="*/ 2147483646 w 176"/>
                <a:gd name="T43" fmla="*/ 2147483646 h 153"/>
                <a:gd name="T44" fmla="*/ 2147483646 w 176"/>
                <a:gd name="T45" fmla="*/ 2147483646 h 153"/>
                <a:gd name="T46" fmla="*/ 2147483646 w 176"/>
                <a:gd name="T47" fmla="*/ 2147483646 h 153"/>
                <a:gd name="T48" fmla="*/ 2147483646 w 176"/>
                <a:gd name="T49" fmla="*/ 2147483646 h 153"/>
                <a:gd name="T50" fmla="*/ 2147483646 w 176"/>
                <a:gd name="T51" fmla="*/ 2147483646 h 153"/>
                <a:gd name="T52" fmla="*/ 2147483646 w 176"/>
                <a:gd name="T53" fmla="*/ 2147483646 h 153"/>
                <a:gd name="T54" fmla="*/ 2147483646 w 176"/>
                <a:gd name="T55" fmla="*/ 2147483646 h 153"/>
                <a:gd name="T56" fmla="*/ 2147483646 w 176"/>
                <a:gd name="T57" fmla="*/ 2147483646 h 153"/>
                <a:gd name="T58" fmla="*/ 2147483646 w 176"/>
                <a:gd name="T59" fmla="*/ 2147483646 h 153"/>
                <a:gd name="T60" fmla="*/ 2147483646 w 176"/>
                <a:gd name="T61" fmla="*/ 2147483646 h 153"/>
                <a:gd name="T62" fmla="*/ 2147483646 w 176"/>
                <a:gd name="T63" fmla="*/ 2147483646 h 153"/>
                <a:gd name="T64" fmla="*/ 2147483646 w 176"/>
                <a:gd name="T65" fmla="*/ 2147483646 h 153"/>
                <a:gd name="T66" fmla="*/ 2147483646 w 176"/>
                <a:gd name="T67" fmla="*/ 2147483646 h 153"/>
                <a:gd name="T68" fmla="*/ 2147483646 w 176"/>
                <a:gd name="T69" fmla="*/ 2147483646 h 153"/>
                <a:gd name="T70" fmla="*/ 2147483646 w 176"/>
                <a:gd name="T71" fmla="*/ 2147483646 h 153"/>
                <a:gd name="T72" fmla="*/ 2147483646 w 176"/>
                <a:gd name="T73" fmla="*/ 2147483646 h 15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76" h="153">
                  <a:moveTo>
                    <a:pt x="130" y="115"/>
                  </a:moveTo>
                  <a:cubicBezTo>
                    <a:pt x="149" y="97"/>
                    <a:pt x="176" y="39"/>
                    <a:pt x="152" y="18"/>
                  </a:cubicBezTo>
                  <a:cubicBezTo>
                    <a:pt x="150" y="13"/>
                    <a:pt x="147" y="9"/>
                    <a:pt x="142" y="7"/>
                  </a:cubicBezTo>
                  <a:cubicBezTo>
                    <a:pt x="138" y="5"/>
                    <a:pt x="133" y="4"/>
                    <a:pt x="129" y="5"/>
                  </a:cubicBezTo>
                  <a:cubicBezTo>
                    <a:pt x="126" y="1"/>
                    <a:pt x="120" y="0"/>
                    <a:pt x="116" y="4"/>
                  </a:cubicBezTo>
                  <a:cubicBezTo>
                    <a:pt x="97" y="21"/>
                    <a:pt x="87" y="46"/>
                    <a:pt x="82" y="70"/>
                  </a:cubicBezTo>
                  <a:cubicBezTo>
                    <a:pt x="80" y="68"/>
                    <a:pt x="78" y="67"/>
                    <a:pt x="75" y="68"/>
                  </a:cubicBezTo>
                  <a:cubicBezTo>
                    <a:pt x="73" y="68"/>
                    <a:pt x="72" y="69"/>
                    <a:pt x="70" y="70"/>
                  </a:cubicBezTo>
                  <a:cubicBezTo>
                    <a:pt x="70" y="69"/>
                    <a:pt x="70" y="67"/>
                    <a:pt x="71" y="66"/>
                  </a:cubicBezTo>
                  <a:cubicBezTo>
                    <a:pt x="72" y="61"/>
                    <a:pt x="67" y="56"/>
                    <a:pt x="62" y="57"/>
                  </a:cubicBezTo>
                  <a:cubicBezTo>
                    <a:pt x="59" y="58"/>
                    <a:pt x="57" y="59"/>
                    <a:pt x="54" y="60"/>
                  </a:cubicBezTo>
                  <a:cubicBezTo>
                    <a:pt x="54" y="60"/>
                    <a:pt x="54" y="60"/>
                    <a:pt x="54" y="60"/>
                  </a:cubicBezTo>
                  <a:cubicBezTo>
                    <a:pt x="49" y="61"/>
                    <a:pt x="46" y="63"/>
                    <a:pt x="42" y="65"/>
                  </a:cubicBezTo>
                  <a:cubicBezTo>
                    <a:pt x="44" y="62"/>
                    <a:pt x="45" y="59"/>
                    <a:pt x="46" y="55"/>
                  </a:cubicBezTo>
                  <a:cubicBezTo>
                    <a:pt x="48" y="50"/>
                    <a:pt x="41" y="45"/>
                    <a:pt x="36" y="48"/>
                  </a:cubicBezTo>
                  <a:cubicBezTo>
                    <a:pt x="35" y="49"/>
                    <a:pt x="33" y="50"/>
                    <a:pt x="31" y="51"/>
                  </a:cubicBezTo>
                  <a:cubicBezTo>
                    <a:pt x="30" y="50"/>
                    <a:pt x="27" y="50"/>
                    <a:pt x="26" y="51"/>
                  </a:cubicBezTo>
                  <a:cubicBezTo>
                    <a:pt x="13" y="57"/>
                    <a:pt x="8" y="65"/>
                    <a:pt x="2" y="77"/>
                  </a:cubicBezTo>
                  <a:cubicBezTo>
                    <a:pt x="0" y="82"/>
                    <a:pt x="3" y="86"/>
                    <a:pt x="8" y="87"/>
                  </a:cubicBezTo>
                  <a:cubicBezTo>
                    <a:pt x="9" y="87"/>
                    <a:pt x="10" y="87"/>
                    <a:pt x="12" y="87"/>
                  </a:cubicBezTo>
                  <a:cubicBezTo>
                    <a:pt x="13" y="89"/>
                    <a:pt x="14" y="92"/>
                    <a:pt x="15" y="94"/>
                  </a:cubicBezTo>
                  <a:cubicBezTo>
                    <a:pt x="15" y="95"/>
                    <a:pt x="14" y="96"/>
                    <a:pt x="14" y="98"/>
                  </a:cubicBezTo>
                  <a:cubicBezTo>
                    <a:pt x="12" y="102"/>
                    <a:pt x="18" y="106"/>
                    <a:pt x="22" y="102"/>
                  </a:cubicBezTo>
                  <a:cubicBezTo>
                    <a:pt x="22" y="102"/>
                    <a:pt x="22" y="102"/>
                    <a:pt x="22" y="102"/>
                  </a:cubicBezTo>
                  <a:cubicBezTo>
                    <a:pt x="23" y="104"/>
                    <a:pt x="25" y="106"/>
                    <a:pt x="27" y="106"/>
                  </a:cubicBezTo>
                  <a:cubicBezTo>
                    <a:pt x="30" y="106"/>
                    <a:pt x="33" y="107"/>
                    <a:pt x="36" y="106"/>
                  </a:cubicBezTo>
                  <a:cubicBezTo>
                    <a:pt x="35" y="114"/>
                    <a:pt x="38" y="121"/>
                    <a:pt x="46" y="127"/>
                  </a:cubicBezTo>
                  <a:cubicBezTo>
                    <a:pt x="48" y="128"/>
                    <a:pt x="49" y="129"/>
                    <a:pt x="51" y="129"/>
                  </a:cubicBezTo>
                  <a:cubicBezTo>
                    <a:pt x="53" y="134"/>
                    <a:pt x="58" y="138"/>
                    <a:pt x="64" y="139"/>
                  </a:cubicBezTo>
                  <a:cubicBezTo>
                    <a:pt x="66" y="140"/>
                    <a:pt x="67" y="140"/>
                    <a:pt x="68" y="140"/>
                  </a:cubicBezTo>
                  <a:cubicBezTo>
                    <a:pt x="72" y="146"/>
                    <a:pt x="78" y="151"/>
                    <a:pt x="89" y="152"/>
                  </a:cubicBezTo>
                  <a:cubicBezTo>
                    <a:pt x="100" y="153"/>
                    <a:pt x="107" y="146"/>
                    <a:pt x="113" y="137"/>
                  </a:cubicBezTo>
                  <a:cubicBezTo>
                    <a:pt x="115" y="136"/>
                    <a:pt x="117" y="135"/>
                    <a:pt x="118" y="134"/>
                  </a:cubicBezTo>
                  <a:cubicBezTo>
                    <a:pt x="119" y="131"/>
                    <a:pt x="121" y="129"/>
                    <a:pt x="122" y="126"/>
                  </a:cubicBezTo>
                  <a:cubicBezTo>
                    <a:pt x="125" y="125"/>
                    <a:pt x="126" y="122"/>
                    <a:pt x="127" y="120"/>
                  </a:cubicBezTo>
                  <a:cubicBezTo>
                    <a:pt x="127" y="118"/>
                    <a:pt x="128" y="117"/>
                    <a:pt x="129" y="116"/>
                  </a:cubicBezTo>
                  <a:lnTo>
                    <a:pt x="130" y="115"/>
                  </a:lnTo>
                  <a:close/>
                </a:path>
              </a:pathLst>
            </a:custGeom>
            <a:solidFill>
              <a:srgbClr val="E580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6912" name="Freeform 125">
              <a:extLst>
                <a:ext uri="{FF2B5EF4-FFF2-40B4-BE49-F238E27FC236}">
                  <a16:creationId xmlns="" xmlns:a16="http://schemas.microsoft.com/office/drawing/2014/main" id="{94DA8018-6CDF-4E58-AA3C-99AF02B82574}"/>
                </a:ext>
              </a:extLst>
            </p:cNvPr>
            <p:cNvSpPr>
              <a:spLocks noEditPoints="1"/>
            </p:cNvSpPr>
            <p:nvPr/>
          </p:nvSpPr>
          <p:spPr bwMode="auto">
            <a:xfrm>
              <a:off x="5671660" y="450732"/>
              <a:ext cx="1344627" cy="1164099"/>
            </a:xfrm>
            <a:custGeom>
              <a:avLst/>
              <a:gdLst>
                <a:gd name="T0" fmla="*/ 2147483646 w 274"/>
                <a:gd name="T1" fmla="*/ 2147483646 h 237"/>
                <a:gd name="T2" fmla="*/ 2147483646 w 274"/>
                <a:gd name="T3" fmla="*/ 2147483646 h 237"/>
                <a:gd name="T4" fmla="*/ 2147483646 w 274"/>
                <a:gd name="T5" fmla="*/ 2147483646 h 237"/>
                <a:gd name="T6" fmla="*/ 2147483646 w 274"/>
                <a:gd name="T7" fmla="*/ 2147483646 h 237"/>
                <a:gd name="T8" fmla="*/ 2147483646 w 274"/>
                <a:gd name="T9" fmla="*/ 2147483646 h 237"/>
                <a:gd name="T10" fmla="*/ 2147483646 w 274"/>
                <a:gd name="T11" fmla="*/ 2147483646 h 237"/>
                <a:gd name="T12" fmla="*/ 2147483646 w 274"/>
                <a:gd name="T13" fmla="*/ 2147483646 h 237"/>
                <a:gd name="T14" fmla="*/ 2147483646 w 274"/>
                <a:gd name="T15" fmla="*/ 2147483646 h 237"/>
                <a:gd name="T16" fmla="*/ 2147483646 w 274"/>
                <a:gd name="T17" fmla="*/ 2147483646 h 237"/>
                <a:gd name="T18" fmla="*/ 2147483646 w 274"/>
                <a:gd name="T19" fmla="*/ 2147483646 h 237"/>
                <a:gd name="T20" fmla="*/ 2147483646 w 274"/>
                <a:gd name="T21" fmla="*/ 2147483646 h 237"/>
                <a:gd name="T22" fmla="*/ 2147483646 w 274"/>
                <a:gd name="T23" fmla="*/ 2147483646 h 237"/>
                <a:gd name="T24" fmla="*/ 2147483646 w 274"/>
                <a:gd name="T25" fmla="*/ 2147483646 h 237"/>
                <a:gd name="T26" fmla="*/ 2147483646 w 274"/>
                <a:gd name="T27" fmla="*/ 2147483646 h 237"/>
                <a:gd name="T28" fmla="*/ 2147483646 w 274"/>
                <a:gd name="T29" fmla="*/ 2147483646 h 237"/>
                <a:gd name="T30" fmla="*/ 2147483646 w 274"/>
                <a:gd name="T31" fmla="*/ 2147483646 h 237"/>
                <a:gd name="T32" fmla="*/ 2147483646 w 274"/>
                <a:gd name="T33" fmla="*/ 2147483646 h 237"/>
                <a:gd name="T34" fmla="*/ 2147483646 w 274"/>
                <a:gd name="T35" fmla="*/ 2147483646 h 237"/>
                <a:gd name="T36" fmla="*/ 2147483646 w 274"/>
                <a:gd name="T37" fmla="*/ 2147483646 h 237"/>
                <a:gd name="T38" fmla="*/ 2147483646 w 274"/>
                <a:gd name="T39" fmla="*/ 2147483646 h 237"/>
                <a:gd name="T40" fmla="*/ 2147483646 w 274"/>
                <a:gd name="T41" fmla="*/ 2147483646 h 237"/>
                <a:gd name="T42" fmla="*/ 2147483646 w 274"/>
                <a:gd name="T43" fmla="*/ 2147483646 h 237"/>
                <a:gd name="T44" fmla="*/ 2147483646 w 274"/>
                <a:gd name="T45" fmla="*/ 2147483646 h 237"/>
                <a:gd name="T46" fmla="*/ 2147483646 w 274"/>
                <a:gd name="T47" fmla="*/ 2147483646 h 237"/>
                <a:gd name="T48" fmla="*/ 2147483646 w 274"/>
                <a:gd name="T49" fmla="*/ 2147483646 h 237"/>
                <a:gd name="T50" fmla="*/ 2147483646 w 274"/>
                <a:gd name="T51" fmla="*/ 2147483646 h 237"/>
                <a:gd name="T52" fmla="*/ 2147483646 w 274"/>
                <a:gd name="T53" fmla="*/ 2147483646 h 237"/>
                <a:gd name="T54" fmla="*/ 2147483646 w 274"/>
                <a:gd name="T55" fmla="*/ 2147483646 h 237"/>
                <a:gd name="T56" fmla="*/ 2147483646 w 274"/>
                <a:gd name="T57" fmla="*/ 2147483646 h 237"/>
                <a:gd name="T58" fmla="*/ 2147483646 w 274"/>
                <a:gd name="T59" fmla="*/ 2147483646 h 237"/>
                <a:gd name="T60" fmla="*/ 2147483646 w 274"/>
                <a:gd name="T61" fmla="*/ 2147483646 h 237"/>
                <a:gd name="T62" fmla="*/ 2147483646 w 274"/>
                <a:gd name="T63" fmla="*/ 2147483646 h 237"/>
                <a:gd name="T64" fmla="*/ 2147483646 w 274"/>
                <a:gd name="T65" fmla="*/ 2147483646 h 237"/>
                <a:gd name="T66" fmla="*/ 2147483646 w 274"/>
                <a:gd name="T67" fmla="*/ 2147483646 h 237"/>
                <a:gd name="T68" fmla="*/ 2147483646 w 274"/>
                <a:gd name="T69" fmla="*/ 2147483646 h 237"/>
                <a:gd name="T70" fmla="*/ 2147483646 w 274"/>
                <a:gd name="T71" fmla="*/ 2147483646 h 237"/>
                <a:gd name="T72" fmla="*/ 2147483646 w 274"/>
                <a:gd name="T73" fmla="*/ 2147483646 h 237"/>
                <a:gd name="T74" fmla="*/ 2147483646 w 274"/>
                <a:gd name="T75" fmla="*/ 2147483646 h 237"/>
                <a:gd name="T76" fmla="*/ 2147483646 w 274"/>
                <a:gd name="T77" fmla="*/ 2147483646 h 237"/>
                <a:gd name="T78" fmla="*/ 2147483646 w 274"/>
                <a:gd name="T79" fmla="*/ 2147483646 h 237"/>
                <a:gd name="T80" fmla="*/ 2147483646 w 274"/>
                <a:gd name="T81" fmla="*/ 2147483646 h 237"/>
                <a:gd name="T82" fmla="*/ 2147483646 w 274"/>
                <a:gd name="T83" fmla="*/ 2147483646 h 237"/>
                <a:gd name="T84" fmla="*/ 2147483646 w 274"/>
                <a:gd name="T85" fmla="*/ 2147483646 h 237"/>
                <a:gd name="T86" fmla="*/ 2147483646 w 274"/>
                <a:gd name="T87" fmla="*/ 2147483646 h 237"/>
                <a:gd name="T88" fmla="*/ 2147483646 w 274"/>
                <a:gd name="T89" fmla="*/ 2147483646 h 237"/>
                <a:gd name="T90" fmla="*/ 2147483646 w 274"/>
                <a:gd name="T91" fmla="*/ 2147483646 h 237"/>
                <a:gd name="T92" fmla="*/ 2147483646 w 274"/>
                <a:gd name="T93" fmla="*/ 2147483646 h 23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74" h="237">
                  <a:moveTo>
                    <a:pt x="260" y="30"/>
                  </a:moveTo>
                  <a:cubicBezTo>
                    <a:pt x="250" y="34"/>
                    <a:pt x="241" y="40"/>
                    <a:pt x="232" y="46"/>
                  </a:cubicBezTo>
                  <a:cubicBezTo>
                    <a:pt x="204" y="0"/>
                    <a:pt x="148" y="59"/>
                    <a:pt x="145" y="102"/>
                  </a:cubicBezTo>
                  <a:cubicBezTo>
                    <a:pt x="117" y="72"/>
                    <a:pt x="54" y="74"/>
                    <a:pt x="53" y="126"/>
                  </a:cubicBezTo>
                  <a:cubicBezTo>
                    <a:pt x="53" y="139"/>
                    <a:pt x="59" y="151"/>
                    <a:pt x="67" y="161"/>
                  </a:cubicBezTo>
                  <a:cubicBezTo>
                    <a:pt x="62" y="164"/>
                    <a:pt x="57" y="167"/>
                    <a:pt x="52" y="170"/>
                  </a:cubicBezTo>
                  <a:cubicBezTo>
                    <a:pt x="44" y="161"/>
                    <a:pt x="35" y="153"/>
                    <a:pt x="26" y="148"/>
                  </a:cubicBezTo>
                  <a:cubicBezTo>
                    <a:pt x="20" y="145"/>
                    <a:pt x="16" y="153"/>
                    <a:pt x="21" y="157"/>
                  </a:cubicBezTo>
                  <a:cubicBezTo>
                    <a:pt x="29" y="162"/>
                    <a:pt x="36" y="169"/>
                    <a:pt x="41" y="176"/>
                  </a:cubicBezTo>
                  <a:cubicBezTo>
                    <a:pt x="39" y="178"/>
                    <a:pt x="36" y="180"/>
                    <a:pt x="33" y="182"/>
                  </a:cubicBezTo>
                  <a:cubicBezTo>
                    <a:pt x="27" y="172"/>
                    <a:pt x="16" y="164"/>
                    <a:pt x="7" y="158"/>
                  </a:cubicBezTo>
                  <a:cubicBezTo>
                    <a:pt x="4" y="156"/>
                    <a:pt x="0" y="159"/>
                    <a:pt x="2" y="162"/>
                  </a:cubicBezTo>
                  <a:cubicBezTo>
                    <a:pt x="8" y="172"/>
                    <a:pt x="17" y="180"/>
                    <a:pt x="23" y="189"/>
                  </a:cubicBezTo>
                  <a:cubicBezTo>
                    <a:pt x="31" y="202"/>
                    <a:pt x="20" y="213"/>
                    <a:pt x="16" y="224"/>
                  </a:cubicBezTo>
                  <a:cubicBezTo>
                    <a:pt x="13" y="230"/>
                    <a:pt x="20" y="237"/>
                    <a:pt x="25" y="231"/>
                  </a:cubicBezTo>
                  <a:cubicBezTo>
                    <a:pt x="35" y="221"/>
                    <a:pt x="41" y="207"/>
                    <a:pt x="38" y="193"/>
                  </a:cubicBezTo>
                  <a:cubicBezTo>
                    <a:pt x="41" y="192"/>
                    <a:pt x="44" y="190"/>
                    <a:pt x="46" y="189"/>
                  </a:cubicBezTo>
                  <a:cubicBezTo>
                    <a:pt x="47" y="196"/>
                    <a:pt x="47" y="203"/>
                    <a:pt x="48" y="210"/>
                  </a:cubicBezTo>
                  <a:cubicBezTo>
                    <a:pt x="50" y="214"/>
                    <a:pt x="55" y="214"/>
                    <a:pt x="57" y="211"/>
                  </a:cubicBezTo>
                  <a:cubicBezTo>
                    <a:pt x="63" y="201"/>
                    <a:pt x="63" y="191"/>
                    <a:pt x="59" y="182"/>
                  </a:cubicBezTo>
                  <a:cubicBezTo>
                    <a:pt x="65" y="179"/>
                    <a:pt x="72" y="175"/>
                    <a:pt x="78" y="171"/>
                  </a:cubicBezTo>
                  <a:cubicBezTo>
                    <a:pt x="86" y="178"/>
                    <a:pt x="95" y="184"/>
                    <a:pt x="103" y="189"/>
                  </a:cubicBezTo>
                  <a:cubicBezTo>
                    <a:pt x="124" y="201"/>
                    <a:pt x="158" y="217"/>
                    <a:pt x="182" y="204"/>
                  </a:cubicBezTo>
                  <a:cubicBezTo>
                    <a:pt x="206" y="191"/>
                    <a:pt x="219" y="158"/>
                    <a:pt x="228" y="134"/>
                  </a:cubicBezTo>
                  <a:cubicBezTo>
                    <a:pt x="237" y="110"/>
                    <a:pt x="246" y="83"/>
                    <a:pt x="237" y="58"/>
                  </a:cubicBezTo>
                  <a:cubicBezTo>
                    <a:pt x="247" y="52"/>
                    <a:pt x="256" y="45"/>
                    <a:pt x="267" y="41"/>
                  </a:cubicBezTo>
                  <a:cubicBezTo>
                    <a:pt x="274" y="37"/>
                    <a:pt x="268" y="26"/>
                    <a:pt x="260" y="30"/>
                  </a:cubicBezTo>
                  <a:close/>
                  <a:moveTo>
                    <a:pt x="213" y="130"/>
                  </a:moveTo>
                  <a:cubicBezTo>
                    <a:pt x="205" y="150"/>
                    <a:pt x="195" y="170"/>
                    <a:pt x="181" y="185"/>
                  </a:cubicBezTo>
                  <a:cubicBezTo>
                    <a:pt x="167" y="198"/>
                    <a:pt x="145" y="190"/>
                    <a:pt x="130" y="184"/>
                  </a:cubicBezTo>
                  <a:cubicBezTo>
                    <a:pt x="117" y="179"/>
                    <a:pt x="104" y="172"/>
                    <a:pt x="93" y="163"/>
                  </a:cubicBezTo>
                  <a:cubicBezTo>
                    <a:pt x="97" y="160"/>
                    <a:pt x="101" y="158"/>
                    <a:pt x="105" y="156"/>
                  </a:cubicBezTo>
                  <a:cubicBezTo>
                    <a:pt x="113" y="151"/>
                    <a:pt x="105" y="139"/>
                    <a:pt x="97" y="143"/>
                  </a:cubicBezTo>
                  <a:cubicBezTo>
                    <a:pt x="92" y="146"/>
                    <a:pt x="87" y="149"/>
                    <a:pt x="82" y="152"/>
                  </a:cubicBezTo>
                  <a:cubicBezTo>
                    <a:pt x="79" y="149"/>
                    <a:pt x="77" y="146"/>
                    <a:pt x="75" y="143"/>
                  </a:cubicBezTo>
                  <a:cubicBezTo>
                    <a:pt x="61" y="124"/>
                    <a:pt x="74" y="100"/>
                    <a:pt x="96" y="97"/>
                  </a:cubicBezTo>
                  <a:cubicBezTo>
                    <a:pt x="117" y="94"/>
                    <a:pt x="138" y="106"/>
                    <a:pt x="148" y="125"/>
                  </a:cubicBezTo>
                  <a:cubicBezTo>
                    <a:pt x="150" y="130"/>
                    <a:pt x="157" y="127"/>
                    <a:pt x="156" y="122"/>
                  </a:cubicBezTo>
                  <a:cubicBezTo>
                    <a:pt x="156" y="121"/>
                    <a:pt x="155" y="120"/>
                    <a:pt x="155" y="119"/>
                  </a:cubicBezTo>
                  <a:cubicBezTo>
                    <a:pt x="156" y="118"/>
                    <a:pt x="157" y="117"/>
                    <a:pt x="157" y="115"/>
                  </a:cubicBezTo>
                  <a:cubicBezTo>
                    <a:pt x="160" y="94"/>
                    <a:pt x="168" y="74"/>
                    <a:pt x="182" y="59"/>
                  </a:cubicBezTo>
                  <a:cubicBezTo>
                    <a:pt x="194" y="45"/>
                    <a:pt x="210" y="44"/>
                    <a:pt x="219" y="55"/>
                  </a:cubicBezTo>
                  <a:cubicBezTo>
                    <a:pt x="214" y="58"/>
                    <a:pt x="210" y="61"/>
                    <a:pt x="206" y="64"/>
                  </a:cubicBezTo>
                  <a:cubicBezTo>
                    <a:pt x="202" y="66"/>
                    <a:pt x="204" y="72"/>
                    <a:pt x="209" y="71"/>
                  </a:cubicBezTo>
                  <a:cubicBezTo>
                    <a:pt x="214" y="69"/>
                    <a:pt x="219" y="67"/>
                    <a:pt x="224" y="65"/>
                  </a:cubicBezTo>
                  <a:cubicBezTo>
                    <a:pt x="224" y="67"/>
                    <a:pt x="225" y="70"/>
                    <a:pt x="225" y="72"/>
                  </a:cubicBezTo>
                  <a:cubicBezTo>
                    <a:pt x="228" y="91"/>
                    <a:pt x="219" y="113"/>
                    <a:pt x="213" y="13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6913" name="Freeform 126">
              <a:extLst>
                <a:ext uri="{FF2B5EF4-FFF2-40B4-BE49-F238E27FC236}">
                  <a16:creationId xmlns="" xmlns:a16="http://schemas.microsoft.com/office/drawing/2014/main" id="{8D07717E-FF54-4CED-A424-1E318AA4CE87}"/>
                </a:ext>
              </a:extLst>
            </p:cNvPr>
            <p:cNvSpPr>
              <a:spLocks/>
            </p:cNvSpPr>
            <p:nvPr/>
          </p:nvSpPr>
          <p:spPr bwMode="auto">
            <a:xfrm>
              <a:off x="6785958" y="454882"/>
              <a:ext cx="342383" cy="300882"/>
            </a:xfrm>
            <a:custGeom>
              <a:avLst/>
              <a:gdLst>
                <a:gd name="T0" fmla="*/ 2147483646 w 70"/>
                <a:gd name="T1" fmla="*/ 2147483646 h 61"/>
                <a:gd name="T2" fmla="*/ 2147483646 w 70"/>
                <a:gd name="T3" fmla="*/ 2147483646 h 61"/>
                <a:gd name="T4" fmla="*/ 2147483646 w 70"/>
                <a:gd name="T5" fmla="*/ 2147483646 h 61"/>
                <a:gd name="T6" fmla="*/ 2147483646 w 70"/>
                <a:gd name="T7" fmla="*/ 2147483646 h 61"/>
                <a:gd name="T8" fmla="*/ 2147483646 w 70"/>
                <a:gd name="T9" fmla="*/ 2147483646 h 61"/>
                <a:gd name="T10" fmla="*/ 2147483646 w 70"/>
                <a:gd name="T11" fmla="*/ 2147483646 h 61"/>
                <a:gd name="T12" fmla="*/ 2147483646 w 70"/>
                <a:gd name="T13" fmla="*/ 2147483646 h 6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0" h="61">
                  <a:moveTo>
                    <a:pt x="54" y="9"/>
                  </a:moveTo>
                  <a:cubicBezTo>
                    <a:pt x="43" y="0"/>
                    <a:pt x="21" y="3"/>
                    <a:pt x="7" y="2"/>
                  </a:cubicBezTo>
                  <a:cubicBezTo>
                    <a:pt x="0" y="1"/>
                    <a:pt x="0" y="11"/>
                    <a:pt x="6" y="13"/>
                  </a:cubicBezTo>
                  <a:cubicBezTo>
                    <a:pt x="18" y="17"/>
                    <a:pt x="30" y="17"/>
                    <a:pt x="43" y="21"/>
                  </a:cubicBezTo>
                  <a:cubicBezTo>
                    <a:pt x="54" y="24"/>
                    <a:pt x="49" y="46"/>
                    <a:pt x="52" y="54"/>
                  </a:cubicBezTo>
                  <a:cubicBezTo>
                    <a:pt x="54" y="59"/>
                    <a:pt x="61" y="61"/>
                    <a:pt x="63" y="56"/>
                  </a:cubicBezTo>
                  <a:cubicBezTo>
                    <a:pt x="70" y="42"/>
                    <a:pt x="67" y="18"/>
                    <a:pt x="54" y="9"/>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sp>
        <p:nvSpPr>
          <p:cNvPr id="76" name="Freeform 123">
            <a:extLst>
              <a:ext uri="{FF2B5EF4-FFF2-40B4-BE49-F238E27FC236}">
                <a16:creationId xmlns="" xmlns:a16="http://schemas.microsoft.com/office/drawing/2014/main" id="{269CD059-229B-46D5-89D8-A58ABD17C246}"/>
              </a:ext>
            </a:extLst>
          </p:cNvPr>
          <p:cNvSpPr>
            <a:spLocks noEditPoints="1"/>
          </p:cNvSpPr>
          <p:nvPr/>
        </p:nvSpPr>
        <p:spPr bwMode="auto">
          <a:xfrm flipH="1">
            <a:off x="2082801" y="2054226"/>
            <a:ext cx="258763" cy="1027113"/>
          </a:xfrm>
          <a:custGeom>
            <a:avLst/>
            <a:gdLst>
              <a:gd name="T0" fmla="*/ 2147483646 w 70"/>
              <a:gd name="T1" fmla="*/ 2147483646 h 209"/>
              <a:gd name="T2" fmla="*/ 2147483646 w 70"/>
              <a:gd name="T3" fmla="*/ 2147483646 h 209"/>
              <a:gd name="T4" fmla="*/ 2147483646 w 70"/>
              <a:gd name="T5" fmla="*/ 2147483646 h 209"/>
              <a:gd name="T6" fmla="*/ 2147483646 w 70"/>
              <a:gd name="T7" fmla="*/ 2147483646 h 209"/>
              <a:gd name="T8" fmla="*/ 2147483646 w 70"/>
              <a:gd name="T9" fmla="*/ 2147483646 h 209"/>
              <a:gd name="T10" fmla="*/ 2147483646 w 70"/>
              <a:gd name="T11" fmla="*/ 2147483646 h 209"/>
              <a:gd name="T12" fmla="*/ 2147483646 w 70"/>
              <a:gd name="T13" fmla="*/ 2147483646 h 209"/>
              <a:gd name="T14" fmla="*/ 2147483646 w 70"/>
              <a:gd name="T15" fmla="*/ 2147483646 h 209"/>
              <a:gd name="T16" fmla="*/ 2147483646 w 70"/>
              <a:gd name="T17" fmla="*/ 2147483646 h 209"/>
              <a:gd name="T18" fmla="*/ 2147483646 w 70"/>
              <a:gd name="T19" fmla="*/ 2147483646 h 209"/>
              <a:gd name="T20" fmla="*/ 2147483646 w 70"/>
              <a:gd name="T21" fmla="*/ 2147483646 h 209"/>
              <a:gd name="T22" fmla="*/ 2147483646 w 70"/>
              <a:gd name="T23" fmla="*/ 2147483646 h 209"/>
              <a:gd name="T24" fmla="*/ 2147483646 w 70"/>
              <a:gd name="T25" fmla="*/ 2147483646 h 209"/>
              <a:gd name="T26" fmla="*/ 2147483646 w 70"/>
              <a:gd name="T27" fmla="*/ 2147483646 h 209"/>
              <a:gd name="T28" fmla="*/ 2147483646 w 70"/>
              <a:gd name="T29" fmla="*/ 2147483646 h 209"/>
              <a:gd name="T30" fmla="*/ 2147483646 w 70"/>
              <a:gd name="T31" fmla="*/ 2147483646 h 209"/>
              <a:gd name="T32" fmla="*/ 2147483646 w 70"/>
              <a:gd name="T33" fmla="*/ 2147483646 h 209"/>
              <a:gd name="T34" fmla="*/ 2147483646 w 70"/>
              <a:gd name="T35" fmla="*/ 2147483646 h 209"/>
              <a:gd name="T36" fmla="*/ 2147483646 w 70"/>
              <a:gd name="T37" fmla="*/ 2147483646 h 209"/>
              <a:gd name="T38" fmla="*/ 2147483646 w 70"/>
              <a:gd name="T39" fmla="*/ 2147483646 h 209"/>
              <a:gd name="T40" fmla="*/ 2147483646 w 70"/>
              <a:gd name="T41" fmla="*/ 2147483646 h 209"/>
              <a:gd name="T42" fmla="*/ 2147483646 w 70"/>
              <a:gd name="T43" fmla="*/ 2147483646 h 209"/>
              <a:gd name="T44" fmla="*/ 2147483646 w 70"/>
              <a:gd name="T45" fmla="*/ 2147483646 h 209"/>
              <a:gd name="T46" fmla="*/ 2147483646 w 70"/>
              <a:gd name="T47" fmla="*/ 2147483646 h 209"/>
              <a:gd name="T48" fmla="*/ 2147483646 w 70"/>
              <a:gd name="T49" fmla="*/ 2147483646 h 209"/>
              <a:gd name="T50" fmla="*/ 2147483646 w 70"/>
              <a:gd name="T51" fmla="*/ 2147483646 h 209"/>
              <a:gd name="T52" fmla="*/ 2147483646 w 70"/>
              <a:gd name="T53" fmla="*/ 2147483646 h 20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70" h="209">
                <a:moveTo>
                  <a:pt x="64" y="114"/>
                </a:moveTo>
                <a:cubicBezTo>
                  <a:pt x="49" y="108"/>
                  <a:pt x="35" y="113"/>
                  <a:pt x="24" y="125"/>
                </a:cubicBezTo>
                <a:cubicBezTo>
                  <a:pt x="21" y="120"/>
                  <a:pt x="20" y="114"/>
                  <a:pt x="19" y="109"/>
                </a:cubicBezTo>
                <a:cubicBezTo>
                  <a:pt x="17" y="99"/>
                  <a:pt x="18" y="89"/>
                  <a:pt x="22" y="81"/>
                </a:cubicBezTo>
                <a:cubicBezTo>
                  <a:pt x="36" y="89"/>
                  <a:pt x="55" y="71"/>
                  <a:pt x="62" y="58"/>
                </a:cubicBezTo>
                <a:cubicBezTo>
                  <a:pt x="64" y="55"/>
                  <a:pt x="61" y="51"/>
                  <a:pt x="57" y="50"/>
                </a:cubicBezTo>
                <a:cubicBezTo>
                  <a:pt x="42" y="49"/>
                  <a:pt x="30" y="54"/>
                  <a:pt x="21" y="62"/>
                </a:cubicBezTo>
                <a:cubicBezTo>
                  <a:pt x="21" y="61"/>
                  <a:pt x="21" y="60"/>
                  <a:pt x="20" y="59"/>
                </a:cubicBezTo>
                <a:cubicBezTo>
                  <a:pt x="14" y="38"/>
                  <a:pt x="33" y="19"/>
                  <a:pt x="48" y="8"/>
                </a:cubicBezTo>
                <a:cubicBezTo>
                  <a:pt x="52" y="5"/>
                  <a:pt x="49" y="0"/>
                  <a:pt x="45" y="2"/>
                </a:cubicBezTo>
                <a:cubicBezTo>
                  <a:pt x="22" y="16"/>
                  <a:pt x="1" y="44"/>
                  <a:pt x="14" y="71"/>
                </a:cubicBezTo>
                <a:cubicBezTo>
                  <a:pt x="14" y="72"/>
                  <a:pt x="14" y="72"/>
                  <a:pt x="14" y="72"/>
                </a:cubicBezTo>
                <a:cubicBezTo>
                  <a:pt x="7" y="84"/>
                  <a:pt x="4" y="99"/>
                  <a:pt x="7" y="115"/>
                </a:cubicBezTo>
                <a:cubicBezTo>
                  <a:pt x="9" y="122"/>
                  <a:pt x="12" y="129"/>
                  <a:pt x="16" y="135"/>
                </a:cubicBezTo>
                <a:cubicBezTo>
                  <a:pt x="0" y="162"/>
                  <a:pt x="0" y="202"/>
                  <a:pt x="32" y="208"/>
                </a:cubicBezTo>
                <a:cubicBezTo>
                  <a:pt x="38" y="209"/>
                  <a:pt x="42" y="201"/>
                  <a:pt x="36" y="197"/>
                </a:cubicBezTo>
                <a:cubicBezTo>
                  <a:pt x="19" y="188"/>
                  <a:pt x="17" y="172"/>
                  <a:pt x="22" y="154"/>
                </a:cubicBezTo>
                <a:cubicBezTo>
                  <a:pt x="23" y="151"/>
                  <a:pt x="25" y="147"/>
                  <a:pt x="27" y="143"/>
                </a:cubicBezTo>
                <a:cubicBezTo>
                  <a:pt x="28" y="144"/>
                  <a:pt x="29" y="144"/>
                  <a:pt x="30" y="145"/>
                </a:cubicBezTo>
                <a:cubicBezTo>
                  <a:pt x="46" y="149"/>
                  <a:pt x="60" y="134"/>
                  <a:pt x="68" y="123"/>
                </a:cubicBezTo>
                <a:cubicBezTo>
                  <a:pt x="70" y="119"/>
                  <a:pt x="67" y="115"/>
                  <a:pt x="64" y="114"/>
                </a:cubicBezTo>
                <a:close/>
                <a:moveTo>
                  <a:pt x="47" y="62"/>
                </a:moveTo>
                <a:cubicBezTo>
                  <a:pt x="41" y="68"/>
                  <a:pt x="34" y="73"/>
                  <a:pt x="28" y="71"/>
                </a:cubicBezTo>
                <a:cubicBezTo>
                  <a:pt x="33" y="66"/>
                  <a:pt x="39" y="63"/>
                  <a:pt x="47" y="62"/>
                </a:cubicBezTo>
                <a:close/>
                <a:moveTo>
                  <a:pt x="34" y="132"/>
                </a:moveTo>
                <a:cubicBezTo>
                  <a:pt x="39" y="127"/>
                  <a:pt x="45" y="123"/>
                  <a:pt x="52" y="123"/>
                </a:cubicBezTo>
                <a:cubicBezTo>
                  <a:pt x="47" y="129"/>
                  <a:pt x="41" y="133"/>
                  <a:pt x="34" y="13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02" name="矩形 101">
            <a:extLst>
              <a:ext uri="{FF2B5EF4-FFF2-40B4-BE49-F238E27FC236}">
                <a16:creationId xmlns="" xmlns:a16="http://schemas.microsoft.com/office/drawing/2014/main" id="{271BA6AE-122A-45CC-9F88-A5B703FF788A}"/>
              </a:ext>
            </a:extLst>
          </p:cNvPr>
          <p:cNvSpPr/>
          <p:nvPr/>
        </p:nvSpPr>
        <p:spPr>
          <a:xfrm>
            <a:off x="0" y="0"/>
            <a:ext cx="12192000" cy="6858000"/>
          </a:xfrm>
          <a:prstGeom prst="rect">
            <a:avLst/>
          </a:prstGeom>
          <a:solidFill>
            <a:srgbClr val="FFF9ED">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dirty="0">
              <a:latin typeface="字魂59号-创粗黑" panose="00000500000000000000" pitchFamily="2" charset="-122"/>
              <a:ea typeface="字魂59号-创粗黑" panose="00000500000000000000" pitchFamily="2" charset="-122"/>
            </a:endParaRPr>
          </a:p>
        </p:txBody>
      </p:sp>
      <p:grpSp>
        <p:nvGrpSpPr>
          <p:cNvPr id="77" name="组合 76">
            <a:extLst>
              <a:ext uri="{FF2B5EF4-FFF2-40B4-BE49-F238E27FC236}">
                <a16:creationId xmlns="" xmlns:a16="http://schemas.microsoft.com/office/drawing/2014/main" id="{0AD7D289-034D-415F-B125-637DA15A9483}"/>
              </a:ext>
            </a:extLst>
          </p:cNvPr>
          <p:cNvGrpSpPr>
            <a:grpSpLocks/>
          </p:cNvGrpSpPr>
          <p:nvPr/>
        </p:nvGrpSpPr>
        <p:grpSpPr bwMode="auto">
          <a:xfrm>
            <a:off x="4051300" y="139700"/>
            <a:ext cx="3417888" cy="908050"/>
            <a:chOff x="3312996" y="215475"/>
            <a:chExt cx="4556933" cy="907919"/>
          </a:xfrm>
        </p:grpSpPr>
        <p:grpSp>
          <p:nvGrpSpPr>
            <p:cNvPr id="36889" name="组合 77">
              <a:extLst>
                <a:ext uri="{FF2B5EF4-FFF2-40B4-BE49-F238E27FC236}">
                  <a16:creationId xmlns="" xmlns:a16="http://schemas.microsoft.com/office/drawing/2014/main" id="{718988EE-9E73-4E45-BDA1-4BDB7015123B}"/>
                </a:ext>
              </a:extLst>
            </p:cNvPr>
            <p:cNvGrpSpPr>
              <a:grpSpLocks/>
            </p:cNvGrpSpPr>
            <p:nvPr/>
          </p:nvGrpSpPr>
          <p:grpSpPr bwMode="auto">
            <a:xfrm rot="406819" flipH="1">
              <a:off x="3312996" y="215475"/>
              <a:ext cx="1030666" cy="703956"/>
              <a:chOff x="9015984" y="2528554"/>
              <a:chExt cx="2157344" cy="1473489"/>
            </a:xfrm>
          </p:grpSpPr>
          <p:sp>
            <p:nvSpPr>
              <p:cNvPr id="36901" name="Freeform 166">
                <a:extLst>
                  <a:ext uri="{FF2B5EF4-FFF2-40B4-BE49-F238E27FC236}">
                    <a16:creationId xmlns="" xmlns:a16="http://schemas.microsoft.com/office/drawing/2014/main" id="{D3BC60C9-C04C-4201-AA97-E584DA62782E}"/>
                  </a:ext>
                </a:extLst>
              </p:cNvPr>
              <p:cNvSpPr>
                <a:spLocks/>
              </p:cNvSpPr>
              <p:nvPr/>
            </p:nvSpPr>
            <p:spPr bwMode="auto">
              <a:xfrm>
                <a:off x="10132784" y="3116474"/>
                <a:ext cx="831450" cy="526422"/>
              </a:xfrm>
              <a:custGeom>
                <a:avLst/>
                <a:gdLst>
                  <a:gd name="T0" fmla="*/ 2147483646 w 143"/>
                  <a:gd name="T1" fmla="*/ 2147483646 h 90"/>
                  <a:gd name="T2" fmla="*/ 2147483646 w 143"/>
                  <a:gd name="T3" fmla="*/ 2147483646 h 90"/>
                  <a:gd name="T4" fmla="*/ 2147483646 w 143"/>
                  <a:gd name="T5" fmla="*/ 2147483646 h 90"/>
                  <a:gd name="T6" fmla="*/ 2147483646 w 143"/>
                  <a:gd name="T7" fmla="*/ 0 h 90"/>
                  <a:gd name="T8" fmla="*/ 0 w 143"/>
                  <a:gd name="T9" fmla="*/ 2147483646 h 90"/>
                  <a:gd name="T10" fmla="*/ 2147483646 w 143"/>
                  <a:gd name="T11" fmla="*/ 2147483646 h 9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3" h="90">
                    <a:moveTo>
                      <a:pt x="10" y="90"/>
                    </a:moveTo>
                    <a:cubicBezTo>
                      <a:pt x="10" y="90"/>
                      <a:pt x="10" y="90"/>
                      <a:pt x="10" y="90"/>
                    </a:cubicBezTo>
                    <a:cubicBezTo>
                      <a:pt x="52" y="61"/>
                      <a:pt x="98" y="41"/>
                      <a:pt x="143" y="18"/>
                    </a:cubicBezTo>
                    <a:cubicBezTo>
                      <a:pt x="138" y="12"/>
                      <a:pt x="134" y="7"/>
                      <a:pt x="130" y="0"/>
                    </a:cubicBezTo>
                    <a:cubicBezTo>
                      <a:pt x="0" y="77"/>
                      <a:pt x="0" y="77"/>
                      <a:pt x="0" y="77"/>
                    </a:cubicBezTo>
                    <a:cubicBezTo>
                      <a:pt x="4" y="79"/>
                      <a:pt x="8" y="83"/>
                      <a:pt x="10" y="90"/>
                    </a:cubicBezTo>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6902" name="Freeform 167">
                <a:extLst>
                  <a:ext uri="{FF2B5EF4-FFF2-40B4-BE49-F238E27FC236}">
                    <a16:creationId xmlns="" xmlns:a16="http://schemas.microsoft.com/office/drawing/2014/main" id="{E4CAB6B0-99D4-434F-9B4A-75056F445256}"/>
                  </a:ext>
                </a:extLst>
              </p:cNvPr>
              <p:cNvSpPr>
                <a:spLocks/>
              </p:cNvSpPr>
              <p:nvPr/>
            </p:nvSpPr>
            <p:spPr bwMode="auto">
              <a:xfrm>
                <a:off x="9933530" y="2779466"/>
                <a:ext cx="954446" cy="787173"/>
              </a:xfrm>
              <a:custGeom>
                <a:avLst/>
                <a:gdLst>
                  <a:gd name="T0" fmla="*/ 2147483646 w 164"/>
                  <a:gd name="T1" fmla="*/ 2147483646 h 135"/>
                  <a:gd name="T2" fmla="*/ 2147483646 w 164"/>
                  <a:gd name="T3" fmla="*/ 0 h 135"/>
                  <a:gd name="T4" fmla="*/ 2147483646 w 164"/>
                  <a:gd name="T5" fmla="*/ 2147483646 h 135"/>
                  <a:gd name="T6" fmla="*/ 2147483646 w 164"/>
                  <a:gd name="T7" fmla="*/ 2147483646 h 135"/>
                  <a:gd name="T8" fmla="*/ 2147483646 w 164"/>
                  <a:gd name="T9" fmla="*/ 2147483646 h 135"/>
                  <a:gd name="T10" fmla="*/ 2147483646 w 164"/>
                  <a:gd name="T11" fmla="*/ 2147483646 h 1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4" h="135">
                    <a:moveTo>
                      <a:pt x="164" y="58"/>
                    </a:moveTo>
                    <a:cubicBezTo>
                      <a:pt x="154" y="40"/>
                      <a:pt x="146" y="20"/>
                      <a:pt x="140" y="0"/>
                    </a:cubicBezTo>
                    <a:cubicBezTo>
                      <a:pt x="9" y="77"/>
                      <a:pt x="9" y="77"/>
                      <a:pt x="9" y="77"/>
                    </a:cubicBezTo>
                    <a:cubicBezTo>
                      <a:pt x="13" y="92"/>
                      <a:pt x="0" y="109"/>
                      <a:pt x="5" y="120"/>
                    </a:cubicBezTo>
                    <a:cubicBezTo>
                      <a:pt x="10" y="129"/>
                      <a:pt x="24" y="128"/>
                      <a:pt x="34" y="135"/>
                    </a:cubicBezTo>
                    <a:cubicBezTo>
                      <a:pt x="164" y="58"/>
                      <a:pt x="164" y="58"/>
                      <a:pt x="164" y="58"/>
                    </a:cubicBezTo>
                  </a:path>
                </a:pathLst>
              </a:custGeom>
              <a:solidFill>
                <a:srgbClr val="ECC66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6903" name="Freeform 168">
                <a:extLst>
                  <a:ext uri="{FF2B5EF4-FFF2-40B4-BE49-F238E27FC236}">
                    <a16:creationId xmlns="" xmlns:a16="http://schemas.microsoft.com/office/drawing/2014/main" id="{AC71C02E-1593-4CCA-93AE-35CB72A71754}"/>
                  </a:ext>
                </a:extLst>
              </p:cNvPr>
              <p:cNvSpPr>
                <a:spLocks/>
              </p:cNvSpPr>
              <p:nvPr/>
            </p:nvSpPr>
            <p:spPr bwMode="auto">
              <a:xfrm>
                <a:off x="9618662" y="2570374"/>
                <a:ext cx="1129101" cy="656798"/>
              </a:xfrm>
              <a:custGeom>
                <a:avLst/>
                <a:gdLst>
                  <a:gd name="T0" fmla="*/ 2147483646 w 194"/>
                  <a:gd name="T1" fmla="*/ 0 h 113"/>
                  <a:gd name="T2" fmla="*/ 0 w 194"/>
                  <a:gd name="T3" fmla="*/ 2147483646 h 113"/>
                  <a:gd name="T4" fmla="*/ 2147483646 w 194"/>
                  <a:gd name="T5" fmla="*/ 2147483646 h 113"/>
                  <a:gd name="T6" fmla="*/ 2147483646 w 194"/>
                  <a:gd name="T7" fmla="*/ 2147483646 h 113"/>
                  <a:gd name="T8" fmla="*/ 2147483646 w 194"/>
                  <a:gd name="T9" fmla="*/ 2147483646 h 113"/>
                  <a:gd name="T10" fmla="*/ 2147483646 w 194"/>
                  <a:gd name="T11" fmla="*/ 0 h 11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4" h="113">
                    <a:moveTo>
                      <a:pt x="185" y="0"/>
                    </a:moveTo>
                    <a:cubicBezTo>
                      <a:pt x="0" y="110"/>
                      <a:pt x="0" y="110"/>
                      <a:pt x="0" y="110"/>
                    </a:cubicBezTo>
                    <a:cubicBezTo>
                      <a:pt x="4" y="108"/>
                      <a:pt x="47" y="90"/>
                      <a:pt x="59" y="105"/>
                    </a:cubicBezTo>
                    <a:cubicBezTo>
                      <a:pt x="61" y="108"/>
                      <a:pt x="63" y="110"/>
                      <a:pt x="63" y="113"/>
                    </a:cubicBezTo>
                    <a:cubicBezTo>
                      <a:pt x="194" y="36"/>
                      <a:pt x="194" y="36"/>
                      <a:pt x="194" y="36"/>
                    </a:cubicBezTo>
                    <a:cubicBezTo>
                      <a:pt x="191" y="24"/>
                      <a:pt x="188" y="12"/>
                      <a:pt x="185" y="0"/>
                    </a:cubicBezTo>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6904" name="Freeform 169">
                <a:extLst>
                  <a:ext uri="{FF2B5EF4-FFF2-40B4-BE49-F238E27FC236}">
                    <a16:creationId xmlns="" xmlns:a16="http://schemas.microsoft.com/office/drawing/2014/main" id="{E628DA3F-FB08-46FA-8876-D5A2A70B12EF}"/>
                  </a:ext>
                </a:extLst>
              </p:cNvPr>
              <p:cNvSpPr>
                <a:spLocks/>
              </p:cNvSpPr>
              <p:nvPr/>
            </p:nvSpPr>
            <p:spPr bwMode="auto">
              <a:xfrm>
                <a:off x="9200477" y="3094334"/>
                <a:ext cx="996266" cy="797012"/>
              </a:xfrm>
              <a:custGeom>
                <a:avLst/>
                <a:gdLst>
                  <a:gd name="T0" fmla="*/ 2147483646 w 171"/>
                  <a:gd name="T1" fmla="*/ 2147483646 h 137"/>
                  <a:gd name="T2" fmla="*/ 2147483646 w 171"/>
                  <a:gd name="T3" fmla="*/ 2147483646 h 137"/>
                  <a:gd name="T4" fmla="*/ 2147483646 w 171"/>
                  <a:gd name="T5" fmla="*/ 2147483646 h 137"/>
                  <a:gd name="T6" fmla="*/ 2147483646 w 171"/>
                  <a:gd name="T7" fmla="*/ 2147483646 h 137"/>
                  <a:gd name="T8" fmla="*/ 2147483646 w 171"/>
                  <a:gd name="T9" fmla="*/ 2147483646 h 137"/>
                  <a:gd name="T10" fmla="*/ 2147483646 w 171"/>
                  <a:gd name="T11" fmla="*/ 2147483646 h 137"/>
                  <a:gd name="T12" fmla="*/ 2147483646 w 171"/>
                  <a:gd name="T13" fmla="*/ 2147483646 h 137"/>
                  <a:gd name="T14" fmla="*/ 2147483646 w 171"/>
                  <a:gd name="T15" fmla="*/ 2147483646 h 137"/>
                  <a:gd name="T16" fmla="*/ 2147483646 w 171"/>
                  <a:gd name="T17" fmla="*/ 2147483646 h 137"/>
                  <a:gd name="T18" fmla="*/ 2147483646 w 171"/>
                  <a:gd name="T19" fmla="*/ 2147483646 h 137"/>
                  <a:gd name="T20" fmla="*/ 0 w 171"/>
                  <a:gd name="T21" fmla="*/ 2147483646 h 137"/>
                  <a:gd name="T22" fmla="*/ 2147483646 w 171"/>
                  <a:gd name="T23" fmla="*/ 2147483646 h 137"/>
                  <a:gd name="T24" fmla="*/ 2147483646 w 171"/>
                  <a:gd name="T25" fmla="*/ 2147483646 h 137"/>
                  <a:gd name="T26" fmla="*/ 2147483646 w 171"/>
                  <a:gd name="T27" fmla="*/ 2147483646 h 13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71" h="137">
                    <a:moveTo>
                      <a:pt x="170" y="94"/>
                    </a:moveTo>
                    <a:cubicBezTo>
                      <a:pt x="166" y="97"/>
                      <a:pt x="163" y="99"/>
                      <a:pt x="159" y="102"/>
                    </a:cubicBezTo>
                    <a:cubicBezTo>
                      <a:pt x="163" y="99"/>
                      <a:pt x="166" y="97"/>
                      <a:pt x="170" y="94"/>
                    </a:cubicBezTo>
                    <a:cubicBezTo>
                      <a:pt x="170" y="94"/>
                      <a:pt x="170" y="94"/>
                      <a:pt x="170" y="94"/>
                    </a:cubicBezTo>
                    <a:cubicBezTo>
                      <a:pt x="168" y="87"/>
                      <a:pt x="164" y="83"/>
                      <a:pt x="160" y="81"/>
                    </a:cubicBezTo>
                    <a:cubicBezTo>
                      <a:pt x="150" y="74"/>
                      <a:pt x="136" y="75"/>
                      <a:pt x="131" y="66"/>
                    </a:cubicBezTo>
                    <a:cubicBezTo>
                      <a:pt x="126" y="55"/>
                      <a:pt x="139" y="38"/>
                      <a:pt x="135" y="23"/>
                    </a:cubicBezTo>
                    <a:cubicBezTo>
                      <a:pt x="135" y="20"/>
                      <a:pt x="133" y="18"/>
                      <a:pt x="131" y="15"/>
                    </a:cubicBezTo>
                    <a:cubicBezTo>
                      <a:pt x="119" y="0"/>
                      <a:pt x="76" y="18"/>
                      <a:pt x="72" y="20"/>
                    </a:cubicBezTo>
                    <a:cubicBezTo>
                      <a:pt x="72" y="20"/>
                      <a:pt x="72" y="20"/>
                      <a:pt x="72" y="20"/>
                    </a:cubicBezTo>
                    <a:cubicBezTo>
                      <a:pt x="0" y="114"/>
                      <a:pt x="0" y="114"/>
                      <a:pt x="0" y="114"/>
                    </a:cubicBezTo>
                    <a:cubicBezTo>
                      <a:pt x="0" y="114"/>
                      <a:pt x="12" y="121"/>
                      <a:pt x="17" y="137"/>
                    </a:cubicBezTo>
                    <a:cubicBezTo>
                      <a:pt x="69" y="125"/>
                      <a:pt x="126" y="124"/>
                      <a:pt x="171" y="97"/>
                    </a:cubicBezTo>
                    <a:cubicBezTo>
                      <a:pt x="171" y="96"/>
                      <a:pt x="171" y="95"/>
                      <a:pt x="170" y="94"/>
                    </a:cubicBezTo>
                  </a:path>
                </a:pathLst>
              </a:custGeom>
              <a:solidFill>
                <a:srgbClr val="EACE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6905" name="Freeform 170">
                <a:extLst>
                  <a:ext uri="{FF2B5EF4-FFF2-40B4-BE49-F238E27FC236}">
                    <a16:creationId xmlns="" xmlns:a16="http://schemas.microsoft.com/office/drawing/2014/main" id="{4BDB5CC9-D40F-4F36-9842-8C601056C8FF}"/>
                  </a:ext>
                </a:extLst>
              </p:cNvPr>
              <p:cNvSpPr>
                <a:spLocks/>
              </p:cNvSpPr>
              <p:nvPr/>
            </p:nvSpPr>
            <p:spPr bwMode="auto">
              <a:xfrm>
                <a:off x="9033203" y="3758510"/>
                <a:ext cx="265671" cy="221392"/>
              </a:xfrm>
              <a:custGeom>
                <a:avLst/>
                <a:gdLst>
                  <a:gd name="T0" fmla="*/ 2147483646 w 46"/>
                  <a:gd name="T1" fmla="*/ 0 h 38"/>
                  <a:gd name="T2" fmla="*/ 0 w 46"/>
                  <a:gd name="T3" fmla="*/ 2147483646 h 38"/>
                  <a:gd name="T4" fmla="*/ 2147483646 w 46"/>
                  <a:gd name="T5" fmla="*/ 2147483646 h 38"/>
                  <a:gd name="T6" fmla="*/ 2147483646 w 46"/>
                  <a:gd name="T7" fmla="*/ 0 h 3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6" h="38">
                    <a:moveTo>
                      <a:pt x="29" y="0"/>
                    </a:moveTo>
                    <a:cubicBezTo>
                      <a:pt x="0" y="38"/>
                      <a:pt x="0" y="38"/>
                      <a:pt x="0" y="38"/>
                    </a:cubicBezTo>
                    <a:cubicBezTo>
                      <a:pt x="15" y="31"/>
                      <a:pt x="30" y="27"/>
                      <a:pt x="46" y="23"/>
                    </a:cubicBezTo>
                    <a:cubicBezTo>
                      <a:pt x="41" y="7"/>
                      <a:pt x="29" y="0"/>
                      <a:pt x="29" y="0"/>
                    </a:cubicBezTo>
                  </a:path>
                </a:pathLst>
              </a:custGeom>
              <a:solidFill>
                <a:srgbClr val="1F1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6906" name="Freeform 175">
                <a:extLst>
                  <a:ext uri="{FF2B5EF4-FFF2-40B4-BE49-F238E27FC236}">
                    <a16:creationId xmlns="" xmlns:a16="http://schemas.microsoft.com/office/drawing/2014/main" id="{2096D0C7-A541-43B9-9F27-A0F1C96CB184}"/>
                  </a:ext>
                </a:extLst>
              </p:cNvPr>
              <p:cNvSpPr>
                <a:spLocks/>
              </p:cNvSpPr>
              <p:nvPr/>
            </p:nvSpPr>
            <p:spPr bwMode="auto">
              <a:xfrm>
                <a:off x="9945831" y="3030377"/>
                <a:ext cx="1227497" cy="890489"/>
              </a:xfrm>
              <a:custGeom>
                <a:avLst/>
                <a:gdLst>
                  <a:gd name="T0" fmla="*/ 2147483646 w 211"/>
                  <a:gd name="T1" fmla="*/ 0 h 153"/>
                  <a:gd name="T2" fmla="*/ 2147483646 w 211"/>
                  <a:gd name="T3" fmla="*/ 0 h 153"/>
                  <a:gd name="T4" fmla="*/ 2147483646 w 211"/>
                  <a:gd name="T5" fmla="*/ 2147483646 h 153"/>
                  <a:gd name="T6" fmla="*/ 2147483646 w 211"/>
                  <a:gd name="T7" fmla="*/ 2147483646 h 153"/>
                  <a:gd name="T8" fmla="*/ 2147483646 w 211"/>
                  <a:gd name="T9" fmla="*/ 2147483646 h 153"/>
                  <a:gd name="T10" fmla="*/ 2147483646 w 211"/>
                  <a:gd name="T11" fmla="*/ 2147483646 h 153"/>
                  <a:gd name="T12" fmla="*/ 2147483646 w 211"/>
                  <a:gd name="T13" fmla="*/ 2147483646 h 153"/>
                  <a:gd name="T14" fmla="*/ 2147483646 w 211"/>
                  <a:gd name="T15" fmla="*/ 2147483646 h 153"/>
                  <a:gd name="T16" fmla="*/ 0 w 211"/>
                  <a:gd name="T17" fmla="*/ 2147483646 h 153"/>
                  <a:gd name="T18" fmla="*/ 2147483646 w 211"/>
                  <a:gd name="T19" fmla="*/ 2147483646 h 153"/>
                  <a:gd name="T20" fmla="*/ 2147483646 w 211"/>
                  <a:gd name="T21" fmla="*/ 2147483646 h 153"/>
                  <a:gd name="T22" fmla="*/ 2147483646 w 211"/>
                  <a:gd name="T23" fmla="*/ 2147483646 h 153"/>
                  <a:gd name="T24" fmla="*/ 2147483646 w 211"/>
                  <a:gd name="T25" fmla="*/ 2147483646 h 153"/>
                  <a:gd name="T26" fmla="*/ 2147483646 w 211"/>
                  <a:gd name="T27" fmla="*/ 0 h 153"/>
                  <a:gd name="T28" fmla="*/ 2147483646 w 211"/>
                  <a:gd name="T29" fmla="*/ 0 h 153"/>
                  <a:gd name="T30" fmla="*/ 2147483646 w 211"/>
                  <a:gd name="T31" fmla="*/ 0 h 1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11" h="153">
                    <a:moveTo>
                      <a:pt x="189" y="0"/>
                    </a:moveTo>
                    <a:cubicBezTo>
                      <a:pt x="189" y="0"/>
                      <a:pt x="189" y="0"/>
                      <a:pt x="189" y="0"/>
                    </a:cubicBezTo>
                    <a:cubicBezTo>
                      <a:pt x="162" y="15"/>
                      <a:pt x="162" y="15"/>
                      <a:pt x="162" y="15"/>
                    </a:cubicBezTo>
                    <a:cubicBezTo>
                      <a:pt x="166" y="22"/>
                      <a:pt x="170" y="27"/>
                      <a:pt x="175" y="33"/>
                    </a:cubicBezTo>
                    <a:cubicBezTo>
                      <a:pt x="175" y="33"/>
                      <a:pt x="175" y="33"/>
                      <a:pt x="175" y="33"/>
                    </a:cubicBezTo>
                    <a:cubicBezTo>
                      <a:pt x="175" y="33"/>
                      <a:pt x="175" y="33"/>
                      <a:pt x="175" y="33"/>
                    </a:cubicBezTo>
                    <a:cubicBezTo>
                      <a:pt x="130" y="56"/>
                      <a:pt x="84" y="76"/>
                      <a:pt x="42" y="105"/>
                    </a:cubicBezTo>
                    <a:cubicBezTo>
                      <a:pt x="43" y="106"/>
                      <a:pt x="43" y="107"/>
                      <a:pt x="43" y="108"/>
                    </a:cubicBezTo>
                    <a:cubicBezTo>
                      <a:pt x="43" y="125"/>
                      <a:pt x="6" y="149"/>
                      <a:pt x="0" y="153"/>
                    </a:cubicBezTo>
                    <a:cubicBezTo>
                      <a:pt x="185" y="45"/>
                      <a:pt x="185" y="45"/>
                      <a:pt x="185" y="45"/>
                    </a:cubicBezTo>
                    <a:cubicBezTo>
                      <a:pt x="211" y="30"/>
                      <a:pt x="211" y="30"/>
                      <a:pt x="211" y="30"/>
                    </a:cubicBezTo>
                    <a:cubicBezTo>
                      <a:pt x="211" y="30"/>
                      <a:pt x="211" y="30"/>
                      <a:pt x="211" y="30"/>
                    </a:cubicBezTo>
                    <a:cubicBezTo>
                      <a:pt x="211" y="29"/>
                      <a:pt x="211" y="29"/>
                      <a:pt x="211" y="29"/>
                    </a:cubicBezTo>
                    <a:cubicBezTo>
                      <a:pt x="204" y="20"/>
                      <a:pt x="196" y="10"/>
                      <a:pt x="190" y="0"/>
                    </a:cubicBezTo>
                    <a:cubicBezTo>
                      <a:pt x="189" y="0"/>
                      <a:pt x="189" y="0"/>
                      <a:pt x="189" y="0"/>
                    </a:cubicBezTo>
                    <a:cubicBezTo>
                      <a:pt x="189" y="0"/>
                      <a:pt x="189" y="0"/>
                      <a:pt x="189" y="0"/>
                    </a:cubicBezTo>
                  </a:path>
                </a:pathLst>
              </a:custGeom>
              <a:solidFill>
                <a:srgbClr val="E7D06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6907" name="Freeform 176">
                <a:extLst>
                  <a:ext uri="{FF2B5EF4-FFF2-40B4-BE49-F238E27FC236}">
                    <a16:creationId xmlns="" xmlns:a16="http://schemas.microsoft.com/office/drawing/2014/main" id="{8745BD22-181F-4950-888A-1DF95900BB21}"/>
                  </a:ext>
                </a:extLst>
              </p:cNvPr>
              <p:cNvSpPr>
                <a:spLocks/>
              </p:cNvSpPr>
              <p:nvPr/>
            </p:nvSpPr>
            <p:spPr bwMode="auto">
              <a:xfrm>
                <a:off x="10747762" y="2720427"/>
                <a:ext cx="297650" cy="396047"/>
              </a:xfrm>
              <a:custGeom>
                <a:avLst/>
                <a:gdLst>
                  <a:gd name="T0" fmla="*/ 2147483646 w 51"/>
                  <a:gd name="T1" fmla="*/ 0 h 68"/>
                  <a:gd name="T2" fmla="*/ 2147483646 w 51"/>
                  <a:gd name="T3" fmla="*/ 0 h 68"/>
                  <a:gd name="T4" fmla="*/ 0 w 51"/>
                  <a:gd name="T5" fmla="*/ 2147483646 h 68"/>
                  <a:gd name="T6" fmla="*/ 0 w 51"/>
                  <a:gd name="T7" fmla="*/ 2147483646 h 68"/>
                  <a:gd name="T8" fmla="*/ 2147483646 w 51"/>
                  <a:gd name="T9" fmla="*/ 2147483646 h 68"/>
                  <a:gd name="T10" fmla="*/ 2147483646 w 51"/>
                  <a:gd name="T11" fmla="*/ 2147483646 h 68"/>
                  <a:gd name="T12" fmla="*/ 2147483646 w 51"/>
                  <a:gd name="T13" fmla="*/ 2147483646 h 68"/>
                  <a:gd name="T14" fmla="*/ 2147483646 w 51"/>
                  <a:gd name="T15" fmla="*/ 0 h 6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1" h="68">
                    <a:moveTo>
                      <a:pt x="18" y="0"/>
                    </a:moveTo>
                    <a:cubicBezTo>
                      <a:pt x="18" y="0"/>
                      <a:pt x="18" y="0"/>
                      <a:pt x="18" y="0"/>
                    </a:cubicBezTo>
                    <a:cubicBezTo>
                      <a:pt x="0" y="10"/>
                      <a:pt x="0" y="10"/>
                      <a:pt x="0" y="10"/>
                    </a:cubicBezTo>
                    <a:cubicBezTo>
                      <a:pt x="0" y="10"/>
                      <a:pt x="0" y="10"/>
                      <a:pt x="0" y="10"/>
                    </a:cubicBezTo>
                    <a:cubicBezTo>
                      <a:pt x="6" y="30"/>
                      <a:pt x="14" y="50"/>
                      <a:pt x="24" y="68"/>
                    </a:cubicBezTo>
                    <a:cubicBezTo>
                      <a:pt x="24" y="68"/>
                      <a:pt x="24" y="68"/>
                      <a:pt x="24" y="68"/>
                    </a:cubicBezTo>
                    <a:cubicBezTo>
                      <a:pt x="51" y="53"/>
                      <a:pt x="51" y="53"/>
                      <a:pt x="51" y="53"/>
                    </a:cubicBezTo>
                    <a:cubicBezTo>
                      <a:pt x="38" y="35"/>
                      <a:pt x="27" y="17"/>
                      <a:pt x="18" y="0"/>
                    </a:cubicBezTo>
                  </a:path>
                </a:pathLst>
              </a:custGeom>
              <a:solidFill>
                <a:srgbClr val="DCB46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6908" name="Freeform 177">
                <a:extLst>
                  <a:ext uri="{FF2B5EF4-FFF2-40B4-BE49-F238E27FC236}">
                    <a16:creationId xmlns="" xmlns:a16="http://schemas.microsoft.com/office/drawing/2014/main" id="{B450E623-C7FA-4FEF-9643-7252FDA2EC10}"/>
                  </a:ext>
                </a:extLst>
              </p:cNvPr>
              <p:cNvSpPr>
                <a:spLocks/>
              </p:cNvSpPr>
              <p:nvPr/>
            </p:nvSpPr>
            <p:spPr bwMode="auto">
              <a:xfrm>
                <a:off x="10696104" y="2528554"/>
                <a:ext cx="157435" cy="250912"/>
              </a:xfrm>
              <a:custGeom>
                <a:avLst/>
                <a:gdLst>
                  <a:gd name="T0" fmla="*/ 2147483646 w 27"/>
                  <a:gd name="T1" fmla="*/ 0 h 43"/>
                  <a:gd name="T2" fmla="*/ 2147483646 w 27"/>
                  <a:gd name="T3" fmla="*/ 0 h 43"/>
                  <a:gd name="T4" fmla="*/ 0 w 27"/>
                  <a:gd name="T5" fmla="*/ 2147483646 h 43"/>
                  <a:gd name="T6" fmla="*/ 2147483646 w 27"/>
                  <a:gd name="T7" fmla="*/ 2147483646 h 43"/>
                  <a:gd name="T8" fmla="*/ 2147483646 w 27"/>
                  <a:gd name="T9" fmla="*/ 2147483646 h 43"/>
                  <a:gd name="T10" fmla="*/ 2147483646 w 27"/>
                  <a:gd name="T11" fmla="*/ 0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7" h="43">
                    <a:moveTo>
                      <a:pt x="11" y="0"/>
                    </a:moveTo>
                    <a:cubicBezTo>
                      <a:pt x="11" y="0"/>
                      <a:pt x="11" y="0"/>
                      <a:pt x="11" y="0"/>
                    </a:cubicBezTo>
                    <a:cubicBezTo>
                      <a:pt x="0" y="7"/>
                      <a:pt x="0" y="7"/>
                      <a:pt x="0" y="7"/>
                    </a:cubicBezTo>
                    <a:cubicBezTo>
                      <a:pt x="3" y="19"/>
                      <a:pt x="6" y="31"/>
                      <a:pt x="9" y="43"/>
                    </a:cubicBezTo>
                    <a:cubicBezTo>
                      <a:pt x="27" y="33"/>
                      <a:pt x="27" y="33"/>
                      <a:pt x="27" y="33"/>
                    </a:cubicBezTo>
                    <a:cubicBezTo>
                      <a:pt x="21" y="22"/>
                      <a:pt x="15" y="11"/>
                      <a:pt x="11" y="0"/>
                    </a:cubicBezTo>
                  </a:path>
                </a:pathLst>
              </a:custGeom>
              <a:solidFill>
                <a:srgbClr val="E7D06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6909" name="Freeform 178">
                <a:extLst>
                  <a:ext uri="{FF2B5EF4-FFF2-40B4-BE49-F238E27FC236}">
                    <a16:creationId xmlns="" xmlns:a16="http://schemas.microsoft.com/office/drawing/2014/main" id="{A0D639EE-A7EF-4D39-9391-B9D18E243D57}"/>
                  </a:ext>
                </a:extLst>
              </p:cNvPr>
              <p:cNvSpPr>
                <a:spLocks/>
              </p:cNvSpPr>
              <p:nvPr/>
            </p:nvSpPr>
            <p:spPr bwMode="auto">
              <a:xfrm>
                <a:off x="9298873" y="3642896"/>
                <a:ext cx="897869" cy="337009"/>
              </a:xfrm>
              <a:custGeom>
                <a:avLst/>
                <a:gdLst>
                  <a:gd name="T0" fmla="*/ 2147483646 w 154"/>
                  <a:gd name="T1" fmla="*/ 0 h 58"/>
                  <a:gd name="T2" fmla="*/ 2147483646 w 154"/>
                  <a:gd name="T3" fmla="*/ 0 h 58"/>
                  <a:gd name="T4" fmla="*/ 2147483646 w 154"/>
                  <a:gd name="T5" fmla="*/ 2147483646 h 58"/>
                  <a:gd name="T6" fmla="*/ 2147483646 w 154"/>
                  <a:gd name="T7" fmla="*/ 2147483646 h 58"/>
                  <a:gd name="T8" fmla="*/ 2147483646 w 154"/>
                  <a:gd name="T9" fmla="*/ 2147483646 h 58"/>
                  <a:gd name="T10" fmla="*/ 0 w 154"/>
                  <a:gd name="T11" fmla="*/ 2147483646 h 58"/>
                  <a:gd name="T12" fmla="*/ 2147483646 w 154"/>
                  <a:gd name="T13" fmla="*/ 2147483646 h 58"/>
                  <a:gd name="T14" fmla="*/ 2147483646 w 154"/>
                  <a:gd name="T15" fmla="*/ 2147483646 h 58"/>
                  <a:gd name="T16" fmla="*/ 2147483646 w 154"/>
                  <a:gd name="T17" fmla="*/ 2147483646 h 58"/>
                  <a:gd name="T18" fmla="*/ 2147483646 w 154"/>
                  <a:gd name="T19" fmla="*/ 2147483646 h 58"/>
                  <a:gd name="T20" fmla="*/ 2147483646 w 154"/>
                  <a:gd name="T21" fmla="*/ 2147483646 h 58"/>
                  <a:gd name="T22" fmla="*/ 2147483646 w 154"/>
                  <a:gd name="T23" fmla="*/ 2147483646 h 58"/>
                  <a:gd name="T24" fmla="*/ 2147483646 w 154"/>
                  <a:gd name="T25" fmla="*/ 0 h 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4" h="58">
                    <a:moveTo>
                      <a:pt x="153" y="0"/>
                    </a:moveTo>
                    <a:cubicBezTo>
                      <a:pt x="153" y="0"/>
                      <a:pt x="153" y="0"/>
                      <a:pt x="153" y="0"/>
                    </a:cubicBezTo>
                    <a:cubicBezTo>
                      <a:pt x="154" y="1"/>
                      <a:pt x="154" y="2"/>
                      <a:pt x="154" y="3"/>
                    </a:cubicBezTo>
                    <a:cubicBezTo>
                      <a:pt x="154" y="3"/>
                      <a:pt x="154" y="3"/>
                      <a:pt x="154" y="3"/>
                    </a:cubicBezTo>
                    <a:cubicBezTo>
                      <a:pt x="154" y="3"/>
                      <a:pt x="154" y="3"/>
                      <a:pt x="154" y="3"/>
                    </a:cubicBezTo>
                    <a:cubicBezTo>
                      <a:pt x="109" y="30"/>
                      <a:pt x="53" y="31"/>
                      <a:pt x="0" y="43"/>
                    </a:cubicBezTo>
                    <a:cubicBezTo>
                      <a:pt x="2" y="47"/>
                      <a:pt x="3" y="52"/>
                      <a:pt x="3" y="58"/>
                    </a:cubicBezTo>
                    <a:cubicBezTo>
                      <a:pt x="3" y="58"/>
                      <a:pt x="3" y="58"/>
                      <a:pt x="3" y="58"/>
                    </a:cubicBezTo>
                    <a:cubicBezTo>
                      <a:pt x="110" y="49"/>
                      <a:pt x="110" y="49"/>
                      <a:pt x="110" y="49"/>
                    </a:cubicBezTo>
                    <a:cubicBezTo>
                      <a:pt x="110" y="49"/>
                      <a:pt x="110" y="49"/>
                      <a:pt x="111" y="48"/>
                    </a:cubicBezTo>
                    <a:cubicBezTo>
                      <a:pt x="111" y="48"/>
                      <a:pt x="111" y="48"/>
                      <a:pt x="111" y="48"/>
                    </a:cubicBezTo>
                    <a:cubicBezTo>
                      <a:pt x="117" y="44"/>
                      <a:pt x="154" y="20"/>
                      <a:pt x="154" y="3"/>
                    </a:cubicBezTo>
                    <a:cubicBezTo>
                      <a:pt x="154" y="2"/>
                      <a:pt x="154" y="1"/>
                      <a:pt x="153" y="0"/>
                    </a:cubicBezTo>
                  </a:path>
                </a:pathLst>
              </a:custGeom>
              <a:solidFill>
                <a:srgbClr val="DABB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6910" name="Freeform 179">
                <a:extLst>
                  <a:ext uri="{FF2B5EF4-FFF2-40B4-BE49-F238E27FC236}">
                    <a16:creationId xmlns="" xmlns:a16="http://schemas.microsoft.com/office/drawing/2014/main" id="{9550E918-968D-4984-9416-8D80E13B94F0}"/>
                  </a:ext>
                </a:extLst>
              </p:cNvPr>
              <p:cNvSpPr>
                <a:spLocks/>
              </p:cNvSpPr>
              <p:nvPr/>
            </p:nvSpPr>
            <p:spPr bwMode="auto">
              <a:xfrm>
                <a:off x="9015984" y="3891346"/>
                <a:ext cx="302571" cy="110697"/>
              </a:xfrm>
              <a:custGeom>
                <a:avLst/>
                <a:gdLst>
                  <a:gd name="T0" fmla="*/ 2147483646 w 52"/>
                  <a:gd name="T1" fmla="*/ 0 h 19"/>
                  <a:gd name="T2" fmla="*/ 2147483646 w 52"/>
                  <a:gd name="T3" fmla="*/ 0 h 19"/>
                  <a:gd name="T4" fmla="*/ 2147483646 w 52"/>
                  <a:gd name="T5" fmla="*/ 0 h 19"/>
                  <a:gd name="T6" fmla="*/ 2147483646 w 52"/>
                  <a:gd name="T7" fmla="*/ 2147483646 h 19"/>
                  <a:gd name="T8" fmla="*/ 0 w 52"/>
                  <a:gd name="T9" fmla="*/ 2147483646 h 19"/>
                  <a:gd name="T10" fmla="*/ 2147483646 w 52"/>
                  <a:gd name="T11" fmla="*/ 2147483646 h 19"/>
                  <a:gd name="T12" fmla="*/ 2147483646 w 52"/>
                  <a:gd name="T13" fmla="*/ 0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2" h="19">
                    <a:moveTo>
                      <a:pt x="49" y="0"/>
                    </a:moveTo>
                    <a:cubicBezTo>
                      <a:pt x="49" y="0"/>
                      <a:pt x="49" y="0"/>
                      <a:pt x="49" y="0"/>
                    </a:cubicBezTo>
                    <a:cubicBezTo>
                      <a:pt x="49" y="0"/>
                      <a:pt x="49" y="0"/>
                      <a:pt x="49" y="0"/>
                    </a:cubicBezTo>
                    <a:cubicBezTo>
                      <a:pt x="33" y="4"/>
                      <a:pt x="18" y="8"/>
                      <a:pt x="3" y="15"/>
                    </a:cubicBezTo>
                    <a:cubicBezTo>
                      <a:pt x="0" y="19"/>
                      <a:pt x="0" y="19"/>
                      <a:pt x="0" y="19"/>
                    </a:cubicBezTo>
                    <a:cubicBezTo>
                      <a:pt x="52" y="15"/>
                      <a:pt x="52" y="15"/>
                      <a:pt x="52" y="15"/>
                    </a:cubicBezTo>
                    <a:cubicBezTo>
                      <a:pt x="52" y="9"/>
                      <a:pt x="51" y="4"/>
                      <a:pt x="49" y="0"/>
                    </a:cubicBezTo>
                  </a:path>
                </a:pathLst>
              </a:custGeom>
              <a:solidFill>
                <a:srgbClr val="1D1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grpSp>
          <p:nvGrpSpPr>
            <p:cNvPr id="36890" name="组合 78">
              <a:extLst>
                <a:ext uri="{FF2B5EF4-FFF2-40B4-BE49-F238E27FC236}">
                  <a16:creationId xmlns="" xmlns:a16="http://schemas.microsoft.com/office/drawing/2014/main" id="{26C01F94-E20F-4EA6-A215-E5E9DEC2B437}"/>
                </a:ext>
              </a:extLst>
            </p:cNvPr>
            <p:cNvGrpSpPr>
              <a:grpSpLocks/>
            </p:cNvGrpSpPr>
            <p:nvPr/>
          </p:nvGrpSpPr>
          <p:grpSpPr bwMode="auto">
            <a:xfrm>
              <a:off x="4595263" y="917019"/>
              <a:ext cx="3274666" cy="206375"/>
              <a:chOff x="4531763" y="904319"/>
              <a:chExt cx="3274666" cy="206375"/>
            </a:xfrm>
          </p:grpSpPr>
          <p:sp>
            <p:nvSpPr>
              <p:cNvPr id="36891" name="Freeform 139">
                <a:extLst>
                  <a:ext uri="{FF2B5EF4-FFF2-40B4-BE49-F238E27FC236}">
                    <a16:creationId xmlns="" xmlns:a16="http://schemas.microsoft.com/office/drawing/2014/main" id="{45BF6DA2-D229-498C-910F-D6234862DF72}"/>
                  </a:ext>
                </a:extLst>
              </p:cNvPr>
              <p:cNvSpPr>
                <a:spLocks/>
              </p:cNvSpPr>
              <p:nvPr/>
            </p:nvSpPr>
            <p:spPr bwMode="auto">
              <a:xfrm rot="-3223206">
                <a:off x="4548432" y="887650"/>
                <a:ext cx="206375" cy="239713"/>
              </a:xfrm>
              <a:custGeom>
                <a:avLst/>
                <a:gdLst>
                  <a:gd name="T0" fmla="*/ 2147483646 w 55"/>
                  <a:gd name="T1" fmla="*/ 2147483646 h 64"/>
                  <a:gd name="T2" fmla="*/ 2147483646 w 55"/>
                  <a:gd name="T3" fmla="*/ 2147483646 h 64"/>
                  <a:gd name="T4" fmla="*/ 2147483646 w 55"/>
                  <a:gd name="T5" fmla="*/ 2147483646 h 64"/>
                  <a:gd name="T6" fmla="*/ 2147483646 w 55"/>
                  <a:gd name="T7" fmla="*/ 2147483646 h 64"/>
                  <a:gd name="T8" fmla="*/ 2147483646 w 55"/>
                  <a:gd name="T9" fmla="*/ 214748364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6892" name="Freeform 139">
                <a:extLst>
                  <a:ext uri="{FF2B5EF4-FFF2-40B4-BE49-F238E27FC236}">
                    <a16:creationId xmlns="" xmlns:a16="http://schemas.microsoft.com/office/drawing/2014/main" id="{61F606A4-A0F2-4F8B-B484-6EDC060F5BAA}"/>
                  </a:ext>
                </a:extLst>
              </p:cNvPr>
              <p:cNvSpPr>
                <a:spLocks/>
              </p:cNvSpPr>
              <p:nvPr/>
            </p:nvSpPr>
            <p:spPr bwMode="auto">
              <a:xfrm rot="-3223206">
                <a:off x="4885649" y="887650"/>
                <a:ext cx="206375" cy="239713"/>
              </a:xfrm>
              <a:custGeom>
                <a:avLst/>
                <a:gdLst>
                  <a:gd name="T0" fmla="*/ 2147483646 w 55"/>
                  <a:gd name="T1" fmla="*/ 2147483646 h 64"/>
                  <a:gd name="T2" fmla="*/ 2147483646 w 55"/>
                  <a:gd name="T3" fmla="*/ 2147483646 h 64"/>
                  <a:gd name="T4" fmla="*/ 2147483646 w 55"/>
                  <a:gd name="T5" fmla="*/ 2147483646 h 64"/>
                  <a:gd name="T6" fmla="*/ 2147483646 w 55"/>
                  <a:gd name="T7" fmla="*/ 2147483646 h 64"/>
                  <a:gd name="T8" fmla="*/ 2147483646 w 55"/>
                  <a:gd name="T9" fmla="*/ 214748364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6893" name="Freeform 139">
                <a:extLst>
                  <a:ext uri="{FF2B5EF4-FFF2-40B4-BE49-F238E27FC236}">
                    <a16:creationId xmlns="" xmlns:a16="http://schemas.microsoft.com/office/drawing/2014/main" id="{22D6BEF6-0B47-45DA-9078-11DAF038880A}"/>
                  </a:ext>
                </a:extLst>
              </p:cNvPr>
              <p:cNvSpPr>
                <a:spLocks/>
              </p:cNvSpPr>
              <p:nvPr/>
            </p:nvSpPr>
            <p:spPr bwMode="auto">
              <a:xfrm rot="-3223206">
                <a:off x="5222866" y="887650"/>
                <a:ext cx="206375" cy="239713"/>
              </a:xfrm>
              <a:custGeom>
                <a:avLst/>
                <a:gdLst>
                  <a:gd name="T0" fmla="*/ 2147483646 w 55"/>
                  <a:gd name="T1" fmla="*/ 2147483646 h 64"/>
                  <a:gd name="T2" fmla="*/ 2147483646 w 55"/>
                  <a:gd name="T3" fmla="*/ 2147483646 h 64"/>
                  <a:gd name="T4" fmla="*/ 2147483646 w 55"/>
                  <a:gd name="T5" fmla="*/ 2147483646 h 64"/>
                  <a:gd name="T6" fmla="*/ 2147483646 w 55"/>
                  <a:gd name="T7" fmla="*/ 2147483646 h 64"/>
                  <a:gd name="T8" fmla="*/ 2147483646 w 55"/>
                  <a:gd name="T9" fmla="*/ 214748364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6894" name="Freeform 139">
                <a:extLst>
                  <a:ext uri="{FF2B5EF4-FFF2-40B4-BE49-F238E27FC236}">
                    <a16:creationId xmlns="" xmlns:a16="http://schemas.microsoft.com/office/drawing/2014/main" id="{3E576787-D9B6-46FD-9B00-20445FF771B8}"/>
                  </a:ext>
                </a:extLst>
              </p:cNvPr>
              <p:cNvSpPr>
                <a:spLocks/>
              </p:cNvSpPr>
              <p:nvPr/>
            </p:nvSpPr>
            <p:spPr bwMode="auto">
              <a:xfrm rot="-3223206">
                <a:off x="5560083" y="887650"/>
                <a:ext cx="206375" cy="239713"/>
              </a:xfrm>
              <a:custGeom>
                <a:avLst/>
                <a:gdLst>
                  <a:gd name="T0" fmla="*/ 2147483646 w 55"/>
                  <a:gd name="T1" fmla="*/ 2147483646 h 64"/>
                  <a:gd name="T2" fmla="*/ 2147483646 w 55"/>
                  <a:gd name="T3" fmla="*/ 2147483646 h 64"/>
                  <a:gd name="T4" fmla="*/ 2147483646 w 55"/>
                  <a:gd name="T5" fmla="*/ 2147483646 h 64"/>
                  <a:gd name="T6" fmla="*/ 2147483646 w 55"/>
                  <a:gd name="T7" fmla="*/ 2147483646 h 64"/>
                  <a:gd name="T8" fmla="*/ 2147483646 w 55"/>
                  <a:gd name="T9" fmla="*/ 214748364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6895" name="Freeform 139">
                <a:extLst>
                  <a:ext uri="{FF2B5EF4-FFF2-40B4-BE49-F238E27FC236}">
                    <a16:creationId xmlns="" xmlns:a16="http://schemas.microsoft.com/office/drawing/2014/main" id="{737AAF43-1AA7-4115-9736-42F3520382BF}"/>
                  </a:ext>
                </a:extLst>
              </p:cNvPr>
              <p:cNvSpPr>
                <a:spLocks/>
              </p:cNvSpPr>
              <p:nvPr/>
            </p:nvSpPr>
            <p:spPr bwMode="auto">
              <a:xfrm rot="-3223206">
                <a:off x="5897300" y="887650"/>
                <a:ext cx="206375" cy="239713"/>
              </a:xfrm>
              <a:custGeom>
                <a:avLst/>
                <a:gdLst>
                  <a:gd name="T0" fmla="*/ 2147483646 w 55"/>
                  <a:gd name="T1" fmla="*/ 2147483646 h 64"/>
                  <a:gd name="T2" fmla="*/ 2147483646 w 55"/>
                  <a:gd name="T3" fmla="*/ 2147483646 h 64"/>
                  <a:gd name="T4" fmla="*/ 2147483646 w 55"/>
                  <a:gd name="T5" fmla="*/ 2147483646 h 64"/>
                  <a:gd name="T6" fmla="*/ 2147483646 w 55"/>
                  <a:gd name="T7" fmla="*/ 2147483646 h 64"/>
                  <a:gd name="T8" fmla="*/ 2147483646 w 55"/>
                  <a:gd name="T9" fmla="*/ 214748364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6896" name="Freeform 139">
                <a:extLst>
                  <a:ext uri="{FF2B5EF4-FFF2-40B4-BE49-F238E27FC236}">
                    <a16:creationId xmlns="" xmlns:a16="http://schemas.microsoft.com/office/drawing/2014/main" id="{A6FC772E-A3B8-487E-B782-65877B2D0F24}"/>
                  </a:ext>
                </a:extLst>
              </p:cNvPr>
              <p:cNvSpPr>
                <a:spLocks/>
              </p:cNvSpPr>
              <p:nvPr/>
            </p:nvSpPr>
            <p:spPr bwMode="auto">
              <a:xfrm rot="-3223206">
                <a:off x="6234517" y="887650"/>
                <a:ext cx="206375" cy="239713"/>
              </a:xfrm>
              <a:custGeom>
                <a:avLst/>
                <a:gdLst>
                  <a:gd name="T0" fmla="*/ 2147483646 w 55"/>
                  <a:gd name="T1" fmla="*/ 2147483646 h 64"/>
                  <a:gd name="T2" fmla="*/ 2147483646 w 55"/>
                  <a:gd name="T3" fmla="*/ 2147483646 h 64"/>
                  <a:gd name="T4" fmla="*/ 2147483646 w 55"/>
                  <a:gd name="T5" fmla="*/ 2147483646 h 64"/>
                  <a:gd name="T6" fmla="*/ 2147483646 w 55"/>
                  <a:gd name="T7" fmla="*/ 2147483646 h 64"/>
                  <a:gd name="T8" fmla="*/ 2147483646 w 55"/>
                  <a:gd name="T9" fmla="*/ 214748364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6897" name="Freeform 139">
                <a:extLst>
                  <a:ext uri="{FF2B5EF4-FFF2-40B4-BE49-F238E27FC236}">
                    <a16:creationId xmlns="" xmlns:a16="http://schemas.microsoft.com/office/drawing/2014/main" id="{FF4D068F-7FAC-4F25-B957-0363819376EE}"/>
                  </a:ext>
                </a:extLst>
              </p:cNvPr>
              <p:cNvSpPr>
                <a:spLocks/>
              </p:cNvSpPr>
              <p:nvPr/>
            </p:nvSpPr>
            <p:spPr bwMode="auto">
              <a:xfrm rot="-3223206">
                <a:off x="6571734" y="887650"/>
                <a:ext cx="206375" cy="239713"/>
              </a:xfrm>
              <a:custGeom>
                <a:avLst/>
                <a:gdLst>
                  <a:gd name="T0" fmla="*/ 2147483646 w 55"/>
                  <a:gd name="T1" fmla="*/ 2147483646 h 64"/>
                  <a:gd name="T2" fmla="*/ 2147483646 w 55"/>
                  <a:gd name="T3" fmla="*/ 2147483646 h 64"/>
                  <a:gd name="T4" fmla="*/ 2147483646 w 55"/>
                  <a:gd name="T5" fmla="*/ 2147483646 h 64"/>
                  <a:gd name="T6" fmla="*/ 2147483646 w 55"/>
                  <a:gd name="T7" fmla="*/ 2147483646 h 64"/>
                  <a:gd name="T8" fmla="*/ 2147483646 w 55"/>
                  <a:gd name="T9" fmla="*/ 214748364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6898" name="Freeform 139">
                <a:extLst>
                  <a:ext uri="{FF2B5EF4-FFF2-40B4-BE49-F238E27FC236}">
                    <a16:creationId xmlns="" xmlns:a16="http://schemas.microsoft.com/office/drawing/2014/main" id="{1B60CD21-583B-4926-A413-4C5BDC3B44B5}"/>
                  </a:ext>
                </a:extLst>
              </p:cNvPr>
              <p:cNvSpPr>
                <a:spLocks/>
              </p:cNvSpPr>
              <p:nvPr/>
            </p:nvSpPr>
            <p:spPr bwMode="auto">
              <a:xfrm rot="-3223206">
                <a:off x="6908951" y="887650"/>
                <a:ext cx="206375" cy="239713"/>
              </a:xfrm>
              <a:custGeom>
                <a:avLst/>
                <a:gdLst>
                  <a:gd name="T0" fmla="*/ 2147483646 w 55"/>
                  <a:gd name="T1" fmla="*/ 2147483646 h 64"/>
                  <a:gd name="T2" fmla="*/ 2147483646 w 55"/>
                  <a:gd name="T3" fmla="*/ 2147483646 h 64"/>
                  <a:gd name="T4" fmla="*/ 2147483646 w 55"/>
                  <a:gd name="T5" fmla="*/ 2147483646 h 64"/>
                  <a:gd name="T6" fmla="*/ 2147483646 w 55"/>
                  <a:gd name="T7" fmla="*/ 2147483646 h 64"/>
                  <a:gd name="T8" fmla="*/ 2147483646 w 55"/>
                  <a:gd name="T9" fmla="*/ 214748364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6899" name="Freeform 139">
                <a:extLst>
                  <a:ext uri="{FF2B5EF4-FFF2-40B4-BE49-F238E27FC236}">
                    <a16:creationId xmlns="" xmlns:a16="http://schemas.microsoft.com/office/drawing/2014/main" id="{AA25E5D0-D678-4BEB-B6E3-16526C45E4E9}"/>
                  </a:ext>
                </a:extLst>
              </p:cNvPr>
              <p:cNvSpPr>
                <a:spLocks/>
              </p:cNvSpPr>
              <p:nvPr/>
            </p:nvSpPr>
            <p:spPr bwMode="auto">
              <a:xfrm rot="-3223206">
                <a:off x="7246168" y="887650"/>
                <a:ext cx="206375" cy="239713"/>
              </a:xfrm>
              <a:custGeom>
                <a:avLst/>
                <a:gdLst>
                  <a:gd name="T0" fmla="*/ 2147483646 w 55"/>
                  <a:gd name="T1" fmla="*/ 2147483646 h 64"/>
                  <a:gd name="T2" fmla="*/ 2147483646 w 55"/>
                  <a:gd name="T3" fmla="*/ 2147483646 h 64"/>
                  <a:gd name="T4" fmla="*/ 2147483646 w 55"/>
                  <a:gd name="T5" fmla="*/ 2147483646 h 64"/>
                  <a:gd name="T6" fmla="*/ 2147483646 w 55"/>
                  <a:gd name="T7" fmla="*/ 2147483646 h 64"/>
                  <a:gd name="T8" fmla="*/ 2147483646 w 55"/>
                  <a:gd name="T9" fmla="*/ 214748364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6900" name="Freeform 139">
                <a:extLst>
                  <a:ext uri="{FF2B5EF4-FFF2-40B4-BE49-F238E27FC236}">
                    <a16:creationId xmlns="" xmlns:a16="http://schemas.microsoft.com/office/drawing/2014/main" id="{2CD8159A-424E-4AA3-A0C3-EFE53065FB50}"/>
                  </a:ext>
                </a:extLst>
              </p:cNvPr>
              <p:cNvSpPr>
                <a:spLocks/>
              </p:cNvSpPr>
              <p:nvPr/>
            </p:nvSpPr>
            <p:spPr bwMode="auto">
              <a:xfrm rot="-3223206">
                <a:off x="7583385" y="887650"/>
                <a:ext cx="206375" cy="239713"/>
              </a:xfrm>
              <a:custGeom>
                <a:avLst/>
                <a:gdLst>
                  <a:gd name="T0" fmla="*/ 2147483646 w 55"/>
                  <a:gd name="T1" fmla="*/ 2147483646 h 64"/>
                  <a:gd name="T2" fmla="*/ 2147483646 w 55"/>
                  <a:gd name="T3" fmla="*/ 2147483646 h 64"/>
                  <a:gd name="T4" fmla="*/ 2147483646 w 55"/>
                  <a:gd name="T5" fmla="*/ 2147483646 h 64"/>
                  <a:gd name="T6" fmla="*/ 2147483646 w 55"/>
                  <a:gd name="T7" fmla="*/ 2147483646 h 64"/>
                  <a:gd name="T8" fmla="*/ 2147483646 w 55"/>
                  <a:gd name="T9" fmla="*/ 214748364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grpSp>
      <p:sp>
        <p:nvSpPr>
          <p:cNvPr id="100" name="文本框 99">
            <a:extLst>
              <a:ext uri="{FF2B5EF4-FFF2-40B4-BE49-F238E27FC236}">
                <a16:creationId xmlns="" xmlns:a16="http://schemas.microsoft.com/office/drawing/2014/main" id="{8E4EEE06-CD8C-48EB-91E4-487DEEF30E82}"/>
              </a:ext>
            </a:extLst>
          </p:cNvPr>
          <p:cNvSpPr txBox="1">
            <a:spLocks noChangeArrowheads="1"/>
          </p:cNvSpPr>
          <p:nvPr/>
        </p:nvSpPr>
        <p:spPr bwMode="auto">
          <a:xfrm>
            <a:off x="4233864" y="84138"/>
            <a:ext cx="4929187"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120000"/>
              </a:lnSpc>
              <a:spcBef>
                <a:spcPct val="0"/>
              </a:spcBef>
              <a:buFontTx/>
              <a:buNone/>
            </a:pPr>
            <a:r>
              <a:rPr lang="en-US" altLang="zh-CN" sz="4800" b="1">
                <a:solidFill>
                  <a:srgbClr val="ED435C"/>
                </a:solidFill>
                <a:latin typeface="Times New Roman" panose="02020603050405020304" pitchFamily="18" charset="0"/>
                <a:ea typeface="字魂59号-创粗黑"/>
                <a:cs typeface="Times New Roman" panose="02020603050405020304" pitchFamily="18" charset="0"/>
              </a:rPr>
              <a:t>Dặn dò</a:t>
            </a:r>
          </a:p>
        </p:txBody>
      </p:sp>
      <p:pic>
        <p:nvPicPr>
          <p:cNvPr id="101" name="图片 100">
            <a:extLst>
              <a:ext uri="{FF2B5EF4-FFF2-40B4-BE49-F238E27FC236}">
                <a16:creationId xmlns="" xmlns:a16="http://schemas.microsoft.com/office/drawing/2014/main" id="{C7A225FC-46DB-4CC4-A8D7-48D9818EFE2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43126" y="1292226"/>
            <a:ext cx="7839075" cy="420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86" name="Picture 2" descr="A picture containing text, vector graphics, businesscard&#10;&#10;Description automatically generated">
            <a:extLst>
              <a:ext uri="{FF2B5EF4-FFF2-40B4-BE49-F238E27FC236}">
                <a16:creationId xmlns="" xmlns:a16="http://schemas.microsoft.com/office/drawing/2014/main" id="{F56FAA2B-4B2E-487A-9CCB-DFC7C09840A3}"/>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666164" y="4449763"/>
            <a:ext cx="2014537" cy="268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87" name="Rectangle 1">
            <a:extLst>
              <a:ext uri="{FF2B5EF4-FFF2-40B4-BE49-F238E27FC236}">
                <a16:creationId xmlns="" xmlns:a16="http://schemas.microsoft.com/office/drawing/2014/main" id="{D23D6F4D-7FD1-4A92-98B0-77AA34D89127}"/>
              </a:ext>
            </a:extLst>
          </p:cNvPr>
          <p:cNvSpPr>
            <a:spLocks noChangeArrowheads="1"/>
          </p:cNvSpPr>
          <p:nvPr/>
        </p:nvSpPr>
        <p:spPr bwMode="auto">
          <a:xfrm>
            <a:off x="2922589" y="1673225"/>
            <a:ext cx="6923087"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4000"/>
              <a:t>- Ôn lại kiến thức ghi nhớ.</a:t>
            </a:r>
          </a:p>
          <a:p>
            <a:pPr eaLnBrk="1" hangingPunct="1">
              <a:spcBef>
                <a:spcPct val="0"/>
              </a:spcBef>
              <a:buFontTx/>
              <a:buNone/>
            </a:pPr>
            <a:r>
              <a:rPr lang="en-US" altLang="en-US" sz="4000"/>
              <a:t>- Tìm thêm các động từ </a:t>
            </a:r>
          </a:p>
          <a:p>
            <a:pPr eaLnBrk="1" hangingPunct="1">
              <a:spcBef>
                <a:spcPct val="0"/>
              </a:spcBef>
              <a:buFontTx/>
              <a:buNone/>
            </a:pPr>
            <a:r>
              <a:rPr lang="en-US" altLang="en-US" sz="4000"/>
              <a:t>- Chơi trò chơi “ Kịch câm” sgk/94 với người thân. </a:t>
            </a:r>
          </a:p>
        </p:txBody>
      </p:sp>
    </p:spTree>
  </p:cSld>
  <p:clrMapOvr>
    <a:masterClrMapping/>
  </p:clrMapOvr>
  <p:transition spd="slow" advTm="25482">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9"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0-#ppt_w/2"/>
                                          </p:val>
                                        </p:tav>
                                        <p:tav tm="100000">
                                          <p:val>
                                            <p:strVal val="#ppt_x"/>
                                          </p:val>
                                        </p:tav>
                                      </p:tavLst>
                                    </p:anim>
                                    <p:anim calcmode="lin" valueType="num">
                                      <p:cBhvr additive="base">
                                        <p:cTn id="12" dur="10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1000" fill="hold"/>
                                        <p:tgtEl>
                                          <p:spTgt spid="16"/>
                                        </p:tgtEl>
                                        <p:attrNameLst>
                                          <p:attrName>ppt_x</p:attrName>
                                        </p:attrNameLst>
                                      </p:cBhvr>
                                      <p:tavLst>
                                        <p:tav tm="0">
                                          <p:val>
                                            <p:strVal val="#ppt_x"/>
                                          </p:val>
                                        </p:tav>
                                        <p:tav tm="100000">
                                          <p:val>
                                            <p:strVal val="#ppt_x"/>
                                          </p:val>
                                        </p:tav>
                                      </p:tavLst>
                                    </p:anim>
                                    <p:anim calcmode="lin" valueType="num">
                                      <p:cBhvr additive="base">
                                        <p:cTn id="16" dur="1000" fill="hold"/>
                                        <p:tgtEl>
                                          <p:spTgt spid="16"/>
                                        </p:tgtEl>
                                        <p:attrNameLst>
                                          <p:attrName>ppt_y</p:attrName>
                                        </p:attrNameLst>
                                      </p:cBhvr>
                                      <p:tavLst>
                                        <p:tav tm="0">
                                          <p:val>
                                            <p:strVal val="0-#ppt_h/2"/>
                                          </p:val>
                                        </p:tav>
                                        <p:tav tm="100000">
                                          <p:val>
                                            <p:strVal val="#ppt_y"/>
                                          </p:val>
                                        </p:tav>
                                      </p:tavLst>
                                    </p:anim>
                                  </p:childTnLst>
                                </p:cTn>
                              </p:par>
                              <p:par>
                                <p:cTn id="17" presetID="2" presetClass="entr" presetSubtype="12"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1000" fill="hold"/>
                                        <p:tgtEl>
                                          <p:spTgt spid="19"/>
                                        </p:tgtEl>
                                        <p:attrNameLst>
                                          <p:attrName>ppt_x</p:attrName>
                                        </p:attrNameLst>
                                      </p:cBhvr>
                                      <p:tavLst>
                                        <p:tav tm="0">
                                          <p:val>
                                            <p:strVal val="0-#ppt_w/2"/>
                                          </p:val>
                                        </p:tav>
                                        <p:tav tm="100000">
                                          <p:val>
                                            <p:strVal val="#ppt_x"/>
                                          </p:val>
                                        </p:tav>
                                      </p:tavLst>
                                    </p:anim>
                                    <p:anim calcmode="lin" valueType="num">
                                      <p:cBhvr additive="base">
                                        <p:cTn id="20" dur="1000" fill="hold"/>
                                        <p:tgtEl>
                                          <p:spTgt spid="19"/>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3"/>
                                        </p:tgtEl>
                                        <p:attrNameLst>
                                          <p:attrName>style.visibility</p:attrName>
                                        </p:attrNameLst>
                                      </p:cBhvr>
                                      <p:to>
                                        <p:strVal val="visible"/>
                                      </p:to>
                                    </p:set>
                                    <p:anim calcmode="lin" valueType="num">
                                      <p:cBhvr additive="base">
                                        <p:cTn id="23" dur="1000" fill="hold"/>
                                        <p:tgtEl>
                                          <p:spTgt spid="23"/>
                                        </p:tgtEl>
                                        <p:attrNameLst>
                                          <p:attrName>ppt_x</p:attrName>
                                        </p:attrNameLst>
                                      </p:cBhvr>
                                      <p:tavLst>
                                        <p:tav tm="0">
                                          <p:val>
                                            <p:strVal val="#ppt_x"/>
                                          </p:val>
                                        </p:tav>
                                        <p:tav tm="100000">
                                          <p:val>
                                            <p:strVal val="#ppt_x"/>
                                          </p:val>
                                        </p:tav>
                                      </p:tavLst>
                                    </p:anim>
                                    <p:anim calcmode="lin" valueType="num">
                                      <p:cBhvr additive="base">
                                        <p:cTn id="24" dur="1000" fill="hold"/>
                                        <p:tgtEl>
                                          <p:spTgt spid="23"/>
                                        </p:tgtEl>
                                        <p:attrNameLst>
                                          <p:attrName>ppt_y</p:attrName>
                                        </p:attrNameLst>
                                      </p:cBhvr>
                                      <p:tavLst>
                                        <p:tav tm="0">
                                          <p:val>
                                            <p:strVal val="1+#ppt_h/2"/>
                                          </p:val>
                                        </p:tav>
                                        <p:tav tm="100000">
                                          <p:val>
                                            <p:strVal val="#ppt_y"/>
                                          </p:val>
                                        </p:tav>
                                      </p:tavLst>
                                    </p:anim>
                                  </p:childTnLst>
                                </p:cTn>
                              </p:par>
                              <p:par>
                                <p:cTn id="25" presetID="2" presetClass="entr" presetSubtype="1" fill="hold" nodeType="withEffect">
                                  <p:stCondLst>
                                    <p:cond delay="0"/>
                                  </p:stCondLst>
                                  <p:childTnLst>
                                    <p:set>
                                      <p:cBhvr>
                                        <p:cTn id="26" dur="1" fill="hold">
                                          <p:stCondLst>
                                            <p:cond delay="0"/>
                                          </p:stCondLst>
                                        </p:cTn>
                                        <p:tgtEl>
                                          <p:spTgt spid="36"/>
                                        </p:tgtEl>
                                        <p:attrNameLst>
                                          <p:attrName>style.visibility</p:attrName>
                                        </p:attrNameLst>
                                      </p:cBhvr>
                                      <p:to>
                                        <p:strVal val="visible"/>
                                      </p:to>
                                    </p:set>
                                    <p:anim calcmode="lin" valueType="num">
                                      <p:cBhvr additive="base">
                                        <p:cTn id="27" dur="1000" fill="hold"/>
                                        <p:tgtEl>
                                          <p:spTgt spid="36"/>
                                        </p:tgtEl>
                                        <p:attrNameLst>
                                          <p:attrName>ppt_x</p:attrName>
                                        </p:attrNameLst>
                                      </p:cBhvr>
                                      <p:tavLst>
                                        <p:tav tm="0">
                                          <p:val>
                                            <p:strVal val="#ppt_x"/>
                                          </p:val>
                                        </p:tav>
                                        <p:tav tm="100000">
                                          <p:val>
                                            <p:strVal val="#ppt_x"/>
                                          </p:val>
                                        </p:tav>
                                      </p:tavLst>
                                    </p:anim>
                                    <p:anim calcmode="lin" valueType="num">
                                      <p:cBhvr additive="base">
                                        <p:cTn id="28" dur="1000" fill="hold"/>
                                        <p:tgtEl>
                                          <p:spTgt spid="36"/>
                                        </p:tgtEl>
                                        <p:attrNameLst>
                                          <p:attrName>ppt_y</p:attrName>
                                        </p:attrNameLst>
                                      </p:cBhvr>
                                      <p:tavLst>
                                        <p:tav tm="0">
                                          <p:val>
                                            <p:strVal val="0-#ppt_h/2"/>
                                          </p:val>
                                        </p:tav>
                                        <p:tav tm="100000">
                                          <p:val>
                                            <p:strVal val="#ppt_y"/>
                                          </p:val>
                                        </p:tav>
                                      </p:tavLst>
                                    </p:anim>
                                  </p:childTnLst>
                                </p:cTn>
                              </p:par>
                              <p:par>
                                <p:cTn id="29" presetID="2" presetClass="entr" presetSubtype="2" fill="hold" nodeType="with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additive="base">
                                        <p:cTn id="31" dur="1000" fill="hold"/>
                                        <p:tgtEl>
                                          <p:spTgt spid="37"/>
                                        </p:tgtEl>
                                        <p:attrNameLst>
                                          <p:attrName>ppt_x</p:attrName>
                                        </p:attrNameLst>
                                      </p:cBhvr>
                                      <p:tavLst>
                                        <p:tav tm="0">
                                          <p:val>
                                            <p:strVal val="1+#ppt_w/2"/>
                                          </p:val>
                                        </p:tav>
                                        <p:tav tm="100000">
                                          <p:val>
                                            <p:strVal val="#ppt_x"/>
                                          </p:val>
                                        </p:tav>
                                      </p:tavLst>
                                    </p:anim>
                                    <p:anim calcmode="lin" valueType="num">
                                      <p:cBhvr additive="base">
                                        <p:cTn id="32" dur="1000" fill="hold"/>
                                        <p:tgtEl>
                                          <p:spTgt spid="37"/>
                                        </p:tgtEl>
                                        <p:attrNameLst>
                                          <p:attrName>ppt_y</p:attrName>
                                        </p:attrNameLst>
                                      </p:cBhvr>
                                      <p:tavLst>
                                        <p:tav tm="0">
                                          <p:val>
                                            <p:strVal val="#ppt_y"/>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48"/>
                                        </p:tgtEl>
                                        <p:attrNameLst>
                                          <p:attrName>style.visibility</p:attrName>
                                        </p:attrNameLst>
                                      </p:cBhvr>
                                      <p:to>
                                        <p:strVal val="visible"/>
                                      </p:to>
                                    </p:set>
                                    <p:anim calcmode="lin" valueType="num">
                                      <p:cBhvr additive="base">
                                        <p:cTn id="35" dur="1000" fill="hold"/>
                                        <p:tgtEl>
                                          <p:spTgt spid="48"/>
                                        </p:tgtEl>
                                        <p:attrNameLst>
                                          <p:attrName>ppt_x</p:attrName>
                                        </p:attrNameLst>
                                      </p:cBhvr>
                                      <p:tavLst>
                                        <p:tav tm="0">
                                          <p:val>
                                            <p:strVal val="#ppt_x"/>
                                          </p:val>
                                        </p:tav>
                                        <p:tav tm="100000">
                                          <p:val>
                                            <p:strVal val="#ppt_x"/>
                                          </p:val>
                                        </p:tav>
                                      </p:tavLst>
                                    </p:anim>
                                    <p:anim calcmode="lin" valueType="num">
                                      <p:cBhvr additive="base">
                                        <p:cTn id="36" dur="1000" fill="hold"/>
                                        <p:tgtEl>
                                          <p:spTgt spid="48"/>
                                        </p:tgtEl>
                                        <p:attrNameLst>
                                          <p:attrName>ppt_y</p:attrName>
                                        </p:attrNameLst>
                                      </p:cBhvr>
                                      <p:tavLst>
                                        <p:tav tm="0">
                                          <p:val>
                                            <p:strVal val="1+#ppt_h/2"/>
                                          </p:val>
                                        </p:tav>
                                        <p:tav tm="100000">
                                          <p:val>
                                            <p:strVal val="#ppt_y"/>
                                          </p:val>
                                        </p:tav>
                                      </p:tavLst>
                                    </p:anim>
                                  </p:childTnLst>
                                </p:cTn>
                              </p:par>
                              <p:par>
                                <p:cTn id="37" presetID="2" presetClass="entr" presetSubtype="9" fill="hold" nodeType="withEffect">
                                  <p:stCondLst>
                                    <p:cond delay="0"/>
                                  </p:stCondLst>
                                  <p:childTnLst>
                                    <p:set>
                                      <p:cBhvr>
                                        <p:cTn id="38" dur="1" fill="hold">
                                          <p:stCondLst>
                                            <p:cond delay="0"/>
                                          </p:stCondLst>
                                        </p:cTn>
                                        <p:tgtEl>
                                          <p:spTgt spid="51"/>
                                        </p:tgtEl>
                                        <p:attrNameLst>
                                          <p:attrName>style.visibility</p:attrName>
                                        </p:attrNameLst>
                                      </p:cBhvr>
                                      <p:to>
                                        <p:strVal val="visible"/>
                                      </p:to>
                                    </p:set>
                                    <p:anim calcmode="lin" valueType="num">
                                      <p:cBhvr additive="base">
                                        <p:cTn id="39" dur="1000" fill="hold"/>
                                        <p:tgtEl>
                                          <p:spTgt spid="51"/>
                                        </p:tgtEl>
                                        <p:attrNameLst>
                                          <p:attrName>ppt_x</p:attrName>
                                        </p:attrNameLst>
                                      </p:cBhvr>
                                      <p:tavLst>
                                        <p:tav tm="0">
                                          <p:val>
                                            <p:strVal val="0-#ppt_w/2"/>
                                          </p:val>
                                        </p:tav>
                                        <p:tav tm="100000">
                                          <p:val>
                                            <p:strVal val="#ppt_x"/>
                                          </p:val>
                                        </p:tav>
                                      </p:tavLst>
                                    </p:anim>
                                    <p:anim calcmode="lin" valueType="num">
                                      <p:cBhvr additive="base">
                                        <p:cTn id="40" dur="1000" fill="hold"/>
                                        <p:tgtEl>
                                          <p:spTgt spid="51"/>
                                        </p:tgtEl>
                                        <p:attrNameLst>
                                          <p:attrName>ppt_y</p:attrName>
                                        </p:attrNameLst>
                                      </p:cBhvr>
                                      <p:tavLst>
                                        <p:tav tm="0">
                                          <p:val>
                                            <p:strVal val="0-#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1000" fill="hold"/>
                                        <p:tgtEl>
                                          <p:spTgt spid="54"/>
                                        </p:tgtEl>
                                        <p:attrNameLst>
                                          <p:attrName>ppt_x</p:attrName>
                                        </p:attrNameLst>
                                      </p:cBhvr>
                                      <p:tavLst>
                                        <p:tav tm="0">
                                          <p:val>
                                            <p:strVal val="#ppt_x"/>
                                          </p:val>
                                        </p:tav>
                                        <p:tav tm="100000">
                                          <p:val>
                                            <p:strVal val="#ppt_x"/>
                                          </p:val>
                                        </p:tav>
                                      </p:tavLst>
                                    </p:anim>
                                    <p:anim calcmode="lin" valueType="num">
                                      <p:cBhvr additive="base">
                                        <p:cTn id="44" dur="1000" fill="hold"/>
                                        <p:tgtEl>
                                          <p:spTgt spid="54"/>
                                        </p:tgtEl>
                                        <p:attrNameLst>
                                          <p:attrName>ppt_y</p:attrName>
                                        </p:attrNameLst>
                                      </p:cBhvr>
                                      <p:tavLst>
                                        <p:tav tm="0">
                                          <p:val>
                                            <p:strVal val="1+#ppt_h/2"/>
                                          </p:val>
                                        </p:tav>
                                        <p:tav tm="100000">
                                          <p:val>
                                            <p:strVal val="#ppt_y"/>
                                          </p:val>
                                        </p:tav>
                                      </p:tavLst>
                                    </p:anim>
                                  </p:childTnLst>
                                </p:cTn>
                              </p:par>
                              <p:par>
                                <p:cTn id="45" presetID="2" presetClass="entr" presetSubtype="2" fill="hold" nodeType="with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1000" fill="hold"/>
                                        <p:tgtEl>
                                          <p:spTgt spid="62"/>
                                        </p:tgtEl>
                                        <p:attrNameLst>
                                          <p:attrName>ppt_x</p:attrName>
                                        </p:attrNameLst>
                                      </p:cBhvr>
                                      <p:tavLst>
                                        <p:tav tm="0">
                                          <p:val>
                                            <p:strVal val="1+#ppt_w/2"/>
                                          </p:val>
                                        </p:tav>
                                        <p:tav tm="100000">
                                          <p:val>
                                            <p:strVal val="#ppt_x"/>
                                          </p:val>
                                        </p:tav>
                                      </p:tavLst>
                                    </p:anim>
                                    <p:anim calcmode="lin" valueType="num">
                                      <p:cBhvr additive="base">
                                        <p:cTn id="48" dur="1000" fill="hold"/>
                                        <p:tgtEl>
                                          <p:spTgt spid="62"/>
                                        </p:tgtEl>
                                        <p:attrNameLst>
                                          <p:attrName>ppt_y</p:attrName>
                                        </p:attrNameLst>
                                      </p:cBhvr>
                                      <p:tavLst>
                                        <p:tav tm="0">
                                          <p:val>
                                            <p:strVal val="#ppt_y"/>
                                          </p:val>
                                        </p:tav>
                                        <p:tav tm="100000">
                                          <p:val>
                                            <p:strVal val="#ppt_y"/>
                                          </p:val>
                                        </p:tav>
                                      </p:tavLst>
                                    </p:anim>
                                  </p:childTnLst>
                                </p:cTn>
                              </p:par>
                              <p:par>
                                <p:cTn id="49" presetID="2" presetClass="entr" presetSubtype="6" fill="hold" nodeType="withEffect">
                                  <p:stCondLst>
                                    <p:cond delay="0"/>
                                  </p:stCondLst>
                                  <p:childTnLst>
                                    <p:set>
                                      <p:cBhvr>
                                        <p:cTn id="50" dur="1" fill="hold">
                                          <p:stCondLst>
                                            <p:cond delay="0"/>
                                          </p:stCondLst>
                                        </p:cTn>
                                        <p:tgtEl>
                                          <p:spTgt spid="63"/>
                                        </p:tgtEl>
                                        <p:attrNameLst>
                                          <p:attrName>style.visibility</p:attrName>
                                        </p:attrNameLst>
                                      </p:cBhvr>
                                      <p:to>
                                        <p:strVal val="visible"/>
                                      </p:to>
                                    </p:set>
                                    <p:anim calcmode="lin" valueType="num">
                                      <p:cBhvr additive="base">
                                        <p:cTn id="51" dur="1000" fill="hold"/>
                                        <p:tgtEl>
                                          <p:spTgt spid="63"/>
                                        </p:tgtEl>
                                        <p:attrNameLst>
                                          <p:attrName>ppt_x</p:attrName>
                                        </p:attrNameLst>
                                      </p:cBhvr>
                                      <p:tavLst>
                                        <p:tav tm="0">
                                          <p:val>
                                            <p:strVal val="1+#ppt_w/2"/>
                                          </p:val>
                                        </p:tav>
                                        <p:tav tm="100000">
                                          <p:val>
                                            <p:strVal val="#ppt_x"/>
                                          </p:val>
                                        </p:tav>
                                      </p:tavLst>
                                    </p:anim>
                                    <p:anim calcmode="lin" valueType="num">
                                      <p:cBhvr additive="base">
                                        <p:cTn id="52" dur="1000" fill="hold"/>
                                        <p:tgtEl>
                                          <p:spTgt spid="63"/>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70"/>
                                        </p:tgtEl>
                                        <p:attrNameLst>
                                          <p:attrName>style.visibility</p:attrName>
                                        </p:attrNameLst>
                                      </p:cBhvr>
                                      <p:to>
                                        <p:strVal val="visible"/>
                                      </p:to>
                                    </p:set>
                                    <p:anim calcmode="lin" valueType="num">
                                      <p:cBhvr additive="base">
                                        <p:cTn id="55" dur="1000" fill="hold"/>
                                        <p:tgtEl>
                                          <p:spTgt spid="70"/>
                                        </p:tgtEl>
                                        <p:attrNameLst>
                                          <p:attrName>ppt_x</p:attrName>
                                        </p:attrNameLst>
                                      </p:cBhvr>
                                      <p:tavLst>
                                        <p:tav tm="0">
                                          <p:val>
                                            <p:strVal val="#ppt_x"/>
                                          </p:val>
                                        </p:tav>
                                        <p:tav tm="100000">
                                          <p:val>
                                            <p:strVal val="#ppt_x"/>
                                          </p:val>
                                        </p:tav>
                                      </p:tavLst>
                                    </p:anim>
                                    <p:anim calcmode="lin" valueType="num">
                                      <p:cBhvr additive="base">
                                        <p:cTn id="56" dur="1000" fill="hold"/>
                                        <p:tgtEl>
                                          <p:spTgt spid="70"/>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71"/>
                                        </p:tgtEl>
                                        <p:attrNameLst>
                                          <p:attrName>style.visibility</p:attrName>
                                        </p:attrNameLst>
                                      </p:cBhvr>
                                      <p:to>
                                        <p:strVal val="visible"/>
                                      </p:to>
                                    </p:set>
                                    <p:anim calcmode="lin" valueType="num">
                                      <p:cBhvr additive="base">
                                        <p:cTn id="59" dur="1000" fill="hold"/>
                                        <p:tgtEl>
                                          <p:spTgt spid="71"/>
                                        </p:tgtEl>
                                        <p:attrNameLst>
                                          <p:attrName>ppt_x</p:attrName>
                                        </p:attrNameLst>
                                      </p:cBhvr>
                                      <p:tavLst>
                                        <p:tav tm="0">
                                          <p:val>
                                            <p:strVal val="#ppt_x"/>
                                          </p:val>
                                        </p:tav>
                                        <p:tav tm="100000">
                                          <p:val>
                                            <p:strVal val="#ppt_x"/>
                                          </p:val>
                                        </p:tav>
                                      </p:tavLst>
                                    </p:anim>
                                    <p:anim calcmode="lin" valueType="num">
                                      <p:cBhvr additive="base">
                                        <p:cTn id="60" dur="1000" fill="hold"/>
                                        <p:tgtEl>
                                          <p:spTgt spid="71"/>
                                        </p:tgtEl>
                                        <p:attrNameLst>
                                          <p:attrName>ppt_y</p:attrName>
                                        </p:attrNameLst>
                                      </p:cBhvr>
                                      <p:tavLst>
                                        <p:tav tm="0">
                                          <p:val>
                                            <p:strVal val="1+#ppt_h/2"/>
                                          </p:val>
                                        </p:tav>
                                        <p:tav tm="100000">
                                          <p:val>
                                            <p:strVal val="#ppt_y"/>
                                          </p:val>
                                        </p:tav>
                                      </p:tavLst>
                                    </p:anim>
                                  </p:childTnLst>
                                </p:cTn>
                              </p:par>
                              <p:par>
                                <p:cTn id="61" presetID="2" presetClass="entr" presetSubtype="3" fill="hold" nodeType="withEffect">
                                  <p:stCondLst>
                                    <p:cond delay="0"/>
                                  </p:stCondLst>
                                  <p:childTnLst>
                                    <p:set>
                                      <p:cBhvr>
                                        <p:cTn id="62" dur="1" fill="hold">
                                          <p:stCondLst>
                                            <p:cond delay="0"/>
                                          </p:stCondLst>
                                        </p:cTn>
                                        <p:tgtEl>
                                          <p:spTgt spid="72"/>
                                        </p:tgtEl>
                                        <p:attrNameLst>
                                          <p:attrName>style.visibility</p:attrName>
                                        </p:attrNameLst>
                                      </p:cBhvr>
                                      <p:to>
                                        <p:strVal val="visible"/>
                                      </p:to>
                                    </p:set>
                                    <p:anim calcmode="lin" valueType="num">
                                      <p:cBhvr additive="base">
                                        <p:cTn id="63" dur="1000" fill="hold"/>
                                        <p:tgtEl>
                                          <p:spTgt spid="72"/>
                                        </p:tgtEl>
                                        <p:attrNameLst>
                                          <p:attrName>ppt_x</p:attrName>
                                        </p:attrNameLst>
                                      </p:cBhvr>
                                      <p:tavLst>
                                        <p:tav tm="0">
                                          <p:val>
                                            <p:strVal val="1+#ppt_w/2"/>
                                          </p:val>
                                        </p:tav>
                                        <p:tav tm="100000">
                                          <p:val>
                                            <p:strVal val="#ppt_x"/>
                                          </p:val>
                                        </p:tav>
                                      </p:tavLst>
                                    </p:anim>
                                    <p:anim calcmode="lin" valueType="num">
                                      <p:cBhvr additive="base">
                                        <p:cTn id="64" dur="1000" fill="hold"/>
                                        <p:tgtEl>
                                          <p:spTgt spid="72"/>
                                        </p:tgtEl>
                                        <p:attrNameLst>
                                          <p:attrName>ppt_y</p:attrName>
                                        </p:attrNameLst>
                                      </p:cBhvr>
                                      <p:tavLst>
                                        <p:tav tm="0">
                                          <p:val>
                                            <p:strVal val="0-#ppt_h/2"/>
                                          </p:val>
                                        </p:tav>
                                        <p:tav tm="100000">
                                          <p:val>
                                            <p:strVal val="#ppt_y"/>
                                          </p:val>
                                        </p:tav>
                                      </p:tavLst>
                                    </p:anim>
                                  </p:childTnLst>
                                </p:cTn>
                              </p:par>
                              <p:par>
                                <p:cTn id="65" presetID="2" presetClass="entr" presetSubtype="8" fill="hold" nodeType="withEffect">
                                  <p:stCondLst>
                                    <p:cond delay="0"/>
                                  </p:stCondLst>
                                  <p:childTnLst>
                                    <p:set>
                                      <p:cBhvr>
                                        <p:cTn id="66" dur="1" fill="hold">
                                          <p:stCondLst>
                                            <p:cond delay="0"/>
                                          </p:stCondLst>
                                        </p:cTn>
                                        <p:tgtEl>
                                          <p:spTgt spid="76"/>
                                        </p:tgtEl>
                                        <p:attrNameLst>
                                          <p:attrName>style.visibility</p:attrName>
                                        </p:attrNameLst>
                                      </p:cBhvr>
                                      <p:to>
                                        <p:strVal val="visible"/>
                                      </p:to>
                                    </p:set>
                                    <p:anim calcmode="lin" valueType="num">
                                      <p:cBhvr additive="base">
                                        <p:cTn id="67" dur="1000" fill="hold"/>
                                        <p:tgtEl>
                                          <p:spTgt spid="76"/>
                                        </p:tgtEl>
                                        <p:attrNameLst>
                                          <p:attrName>ppt_x</p:attrName>
                                        </p:attrNameLst>
                                      </p:cBhvr>
                                      <p:tavLst>
                                        <p:tav tm="0">
                                          <p:val>
                                            <p:strVal val="0-#ppt_w/2"/>
                                          </p:val>
                                        </p:tav>
                                        <p:tav tm="100000">
                                          <p:val>
                                            <p:strVal val="#ppt_x"/>
                                          </p:val>
                                        </p:tav>
                                      </p:tavLst>
                                    </p:anim>
                                    <p:anim calcmode="lin" valueType="num">
                                      <p:cBhvr additive="base">
                                        <p:cTn id="68" dur="1000" fill="hold"/>
                                        <p:tgtEl>
                                          <p:spTgt spid="76"/>
                                        </p:tgtEl>
                                        <p:attrNameLst>
                                          <p:attrName>ppt_y</p:attrName>
                                        </p:attrNameLst>
                                      </p:cBhvr>
                                      <p:tavLst>
                                        <p:tav tm="0">
                                          <p:val>
                                            <p:strVal val="#ppt_y"/>
                                          </p:val>
                                        </p:tav>
                                        <p:tav tm="100000">
                                          <p:val>
                                            <p:strVal val="#ppt_y"/>
                                          </p:val>
                                        </p:tav>
                                      </p:tavLst>
                                    </p:anim>
                                  </p:childTnLst>
                                </p:cTn>
                              </p:par>
                              <p:par>
                                <p:cTn id="69" presetID="31" presetClass="entr" presetSubtype="0" fill="hold" nodeType="withEffect">
                                  <p:stCondLst>
                                    <p:cond delay="0"/>
                                  </p:stCondLst>
                                  <p:childTnLst>
                                    <p:set>
                                      <p:cBhvr>
                                        <p:cTn id="70" dur="1" fill="hold">
                                          <p:stCondLst>
                                            <p:cond delay="0"/>
                                          </p:stCondLst>
                                        </p:cTn>
                                        <p:tgtEl>
                                          <p:spTgt spid="4"/>
                                        </p:tgtEl>
                                        <p:attrNameLst>
                                          <p:attrName>style.visibility</p:attrName>
                                        </p:attrNameLst>
                                      </p:cBhvr>
                                      <p:to>
                                        <p:strVal val="visible"/>
                                      </p:to>
                                    </p:set>
                                    <p:anim calcmode="lin" valueType="num">
                                      <p:cBhvr>
                                        <p:cTn id="71" dur="1000" fill="hold"/>
                                        <p:tgtEl>
                                          <p:spTgt spid="4"/>
                                        </p:tgtEl>
                                        <p:attrNameLst>
                                          <p:attrName>ppt_w</p:attrName>
                                        </p:attrNameLst>
                                      </p:cBhvr>
                                      <p:tavLst>
                                        <p:tav tm="0">
                                          <p:val>
                                            <p:fltVal val="0"/>
                                          </p:val>
                                        </p:tav>
                                        <p:tav tm="100000">
                                          <p:val>
                                            <p:strVal val="#ppt_w"/>
                                          </p:val>
                                        </p:tav>
                                      </p:tavLst>
                                    </p:anim>
                                    <p:anim calcmode="lin" valueType="num">
                                      <p:cBhvr>
                                        <p:cTn id="72" dur="1000" fill="hold"/>
                                        <p:tgtEl>
                                          <p:spTgt spid="4"/>
                                        </p:tgtEl>
                                        <p:attrNameLst>
                                          <p:attrName>ppt_h</p:attrName>
                                        </p:attrNameLst>
                                      </p:cBhvr>
                                      <p:tavLst>
                                        <p:tav tm="0">
                                          <p:val>
                                            <p:fltVal val="0"/>
                                          </p:val>
                                        </p:tav>
                                        <p:tav tm="100000">
                                          <p:val>
                                            <p:strVal val="#ppt_h"/>
                                          </p:val>
                                        </p:tav>
                                      </p:tavLst>
                                    </p:anim>
                                    <p:anim calcmode="lin" valueType="num">
                                      <p:cBhvr>
                                        <p:cTn id="73" dur="1000" fill="hold"/>
                                        <p:tgtEl>
                                          <p:spTgt spid="4"/>
                                        </p:tgtEl>
                                        <p:attrNameLst>
                                          <p:attrName>style.rotation</p:attrName>
                                        </p:attrNameLst>
                                      </p:cBhvr>
                                      <p:tavLst>
                                        <p:tav tm="0">
                                          <p:val>
                                            <p:fltVal val="90"/>
                                          </p:val>
                                        </p:tav>
                                        <p:tav tm="100000">
                                          <p:val>
                                            <p:fltVal val="0"/>
                                          </p:val>
                                        </p:tav>
                                      </p:tavLst>
                                    </p:anim>
                                    <p:animEffect transition="in" filter="fade">
                                      <p:cBhvr>
                                        <p:cTn id="74" dur="1000"/>
                                        <p:tgtEl>
                                          <p:spTgt spid="4"/>
                                        </p:tgtEl>
                                      </p:cBhvr>
                                    </p:animEffect>
                                  </p:childTnLst>
                                </p:cTn>
                              </p:par>
                              <p:par>
                                <p:cTn id="75" presetID="31" presetClass="entr" presetSubtype="0" fill="hold" nodeType="withEffect">
                                  <p:stCondLst>
                                    <p:cond delay="0"/>
                                  </p:stCondLst>
                                  <p:childTnLst>
                                    <p:set>
                                      <p:cBhvr>
                                        <p:cTn id="76" dur="1" fill="hold">
                                          <p:stCondLst>
                                            <p:cond delay="0"/>
                                          </p:stCondLst>
                                        </p:cTn>
                                        <p:tgtEl>
                                          <p:spTgt spid="8"/>
                                        </p:tgtEl>
                                        <p:attrNameLst>
                                          <p:attrName>style.visibility</p:attrName>
                                        </p:attrNameLst>
                                      </p:cBhvr>
                                      <p:to>
                                        <p:strVal val="visible"/>
                                      </p:to>
                                    </p:set>
                                    <p:anim calcmode="lin" valueType="num">
                                      <p:cBhvr>
                                        <p:cTn id="77" dur="1000" fill="hold"/>
                                        <p:tgtEl>
                                          <p:spTgt spid="8"/>
                                        </p:tgtEl>
                                        <p:attrNameLst>
                                          <p:attrName>ppt_w</p:attrName>
                                        </p:attrNameLst>
                                      </p:cBhvr>
                                      <p:tavLst>
                                        <p:tav tm="0">
                                          <p:val>
                                            <p:fltVal val="0"/>
                                          </p:val>
                                        </p:tav>
                                        <p:tav tm="100000">
                                          <p:val>
                                            <p:strVal val="#ppt_w"/>
                                          </p:val>
                                        </p:tav>
                                      </p:tavLst>
                                    </p:anim>
                                    <p:anim calcmode="lin" valueType="num">
                                      <p:cBhvr>
                                        <p:cTn id="78" dur="1000" fill="hold"/>
                                        <p:tgtEl>
                                          <p:spTgt spid="8"/>
                                        </p:tgtEl>
                                        <p:attrNameLst>
                                          <p:attrName>ppt_h</p:attrName>
                                        </p:attrNameLst>
                                      </p:cBhvr>
                                      <p:tavLst>
                                        <p:tav tm="0">
                                          <p:val>
                                            <p:fltVal val="0"/>
                                          </p:val>
                                        </p:tav>
                                        <p:tav tm="100000">
                                          <p:val>
                                            <p:strVal val="#ppt_h"/>
                                          </p:val>
                                        </p:tav>
                                      </p:tavLst>
                                    </p:anim>
                                    <p:anim calcmode="lin" valueType="num">
                                      <p:cBhvr>
                                        <p:cTn id="79" dur="1000" fill="hold"/>
                                        <p:tgtEl>
                                          <p:spTgt spid="8"/>
                                        </p:tgtEl>
                                        <p:attrNameLst>
                                          <p:attrName>style.rotation</p:attrName>
                                        </p:attrNameLst>
                                      </p:cBhvr>
                                      <p:tavLst>
                                        <p:tav tm="0">
                                          <p:val>
                                            <p:fltVal val="90"/>
                                          </p:val>
                                        </p:tav>
                                        <p:tav tm="100000">
                                          <p:val>
                                            <p:fltVal val="0"/>
                                          </p:val>
                                        </p:tav>
                                      </p:tavLst>
                                    </p:anim>
                                    <p:animEffect transition="in" filter="fade">
                                      <p:cBhvr>
                                        <p:cTn id="80" dur="1000"/>
                                        <p:tgtEl>
                                          <p:spTgt spid="8"/>
                                        </p:tgtEl>
                                      </p:cBhvr>
                                    </p:animEffect>
                                  </p:childTnLst>
                                </p:cTn>
                              </p:par>
                              <p:par>
                                <p:cTn id="81" presetID="31" presetClass="entr" presetSubtype="0" fill="hold" nodeType="with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1000" fill="hold"/>
                                        <p:tgtEl>
                                          <p:spTgt spid="16"/>
                                        </p:tgtEl>
                                        <p:attrNameLst>
                                          <p:attrName>ppt_w</p:attrName>
                                        </p:attrNameLst>
                                      </p:cBhvr>
                                      <p:tavLst>
                                        <p:tav tm="0">
                                          <p:val>
                                            <p:fltVal val="0"/>
                                          </p:val>
                                        </p:tav>
                                        <p:tav tm="100000">
                                          <p:val>
                                            <p:strVal val="#ppt_w"/>
                                          </p:val>
                                        </p:tav>
                                      </p:tavLst>
                                    </p:anim>
                                    <p:anim calcmode="lin" valueType="num">
                                      <p:cBhvr>
                                        <p:cTn id="84" dur="1000" fill="hold"/>
                                        <p:tgtEl>
                                          <p:spTgt spid="16"/>
                                        </p:tgtEl>
                                        <p:attrNameLst>
                                          <p:attrName>ppt_h</p:attrName>
                                        </p:attrNameLst>
                                      </p:cBhvr>
                                      <p:tavLst>
                                        <p:tav tm="0">
                                          <p:val>
                                            <p:fltVal val="0"/>
                                          </p:val>
                                        </p:tav>
                                        <p:tav tm="100000">
                                          <p:val>
                                            <p:strVal val="#ppt_h"/>
                                          </p:val>
                                        </p:tav>
                                      </p:tavLst>
                                    </p:anim>
                                    <p:anim calcmode="lin" valueType="num">
                                      <p:cBhvr>
                                        <p:cTn id="85" dur="1000" fill="hold"/>
                                        <p:tgtEl>
                                          <p:spTgt spid="16"/>
                                        </p:tgtEl>
                                        <p:attrNameLst>
                                          <p:attrName>style.rotation</p:attrName>
                                        </p:attrNameLst>
                                      </p:cBhvr>
                                      <p:tavLst>
                                        <p:tav tm="0">
                                          <p:val>
                                            <p:fltVal val="90"/>
                                          </p:val>
                                        </p:tav>
                                        <p:tav tm="100000">
                                          <p:val>
                                            <p:fltVal val="0"/>
                                          </p:val>
                                        </p:tav>
                                      </p:tavLst>
                                    </p:anim>
                                    <p:animEffect transition="in" filter="fade">
                                      <p:cBhvr>
                                        <p:cTn id="86" dur="1000"/>
                                        <p:tgtEl>
                                          <p:spTgt spid="16"/>
                                        </p:tgtEl>
                                      </p:cBhvr>
                                    </p:animEffect>
                                  </p:childTnLst>
                                </p:cTn>
                              </p:par>
                              <p:par>
                                <p:cTn id="87" presetID="31" presetClass="entr" presetSubtype="0" fill="hold" nodeType="with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1000" fill="hold"/>
                                        <p:tgtEl>
                                          <p:spTgt spid="19"/>
                                        </p:tgtEl>
                                        <p:attrNameLst>
                                          <p:attrName>ppt_w</p:attrName>
                                        </p:attrNameLst>
                                      </p:cBhvr>
                                      <p:tavLst>
                                        <p:tav tm="0">
                                          <p:val>
                                            <p:fltVal val="0"/>
                                          </p:val>
                                        </p:tav>
                                        <p:tav tm="100000">
                                          <p:val>
                                            <p:strVal val="#ppt_w"/>
                                          </p:val>
                                        </p:tav>
                                      </p:tavLst>
                                    </p:anim>
                                    <p:anim calcmode="lin" valueType="num">
                                      <p:cBhvr>
                                        <p:cTn id="90" dur="1000" fill="hold"/>
                                        <p:tgtEl>
                                          <p:spTgt spid="19"/>
                                        </p:tgtEl>
                                        <p:attrNameLst>
                                          <p:attrName>ppt_h</p:attrName>
                                        </p:attrNameLst>
                                      </p:cBhvr>
                                      <p:tavLst>
                                        <p:tav tm="0">
                                          <p:val>
                                            <p:fltVal val="0"/>
                                          </p:val>
                                        </p:tav>
                                        <p:tav tm="100000">
                                          <p:val>
                                            <p:strVal val="#ppt_h"/>
                                          </p:val>
                                        </p:tav>
                                      </p:tavLst>
                                    </p:anim>
                                    <p:anim calcmode="lin" valueType="num">
                                      <p:cBhvr>
                                        <p:cTn id="91" dur="1000" fill="hold"/>
                                        <p:tgtEl>
                                          <p:spTgt spid="19"/>
                                        </p:tgtEl>
                                        <p:attrNameLst>
                                          <p:attrName>style.rotation</p:attrName>
                                        </p:attrNameLst>
                                      </p:cBhvr>
                                      <p:tavLst>
                                        <p:tav tm="0">
                                          <p:val>
                                            <p:fltVal val="90"/>
                                          </p:val>
                                        </p:tav>
                                        <p:tav tm="100000">
                                          <p:val>
                                            <p:fltVal val="0"/>
                                          </p:val>
                                        </p:tav>
                                      </p:tavLst>
                                    </p:anim>
                                    <p:animEffect transition="in" filter="fade">
                                      <p:cBhvr>
                                        <p:cTn id="92" dur="1000"/>
                                        <p:tgtEl>
                                          <p:spTgt spid="19"/>
                                        </p:tgtEl>
                                      </p:cBhvr>
                                    </p:animEffect>
                                  </p:childTnLst>
                                </p:cTn>
                              </p:par>
                              <p:par>
                                <p:cTn id="93" presetID="31" presetClass="entr" presetSubtype="0" fill="hold" nodeType="withEffect">
                                  <p:stCondLst>
                                    <p:cond delay="0"/>
                                  </p:stCondLst>
                                  <p:childTnLst>
                                    <p:set>
                                      <p:cBhvr>
                                        <p:cTn id="94" dur="1" fill="hold">
                                          <p:stCondLst>
                                            <p:cond delay="0"/>
                                          </p:stCondLst>
                                        </p:cTn>
                                        <p:tgtEl>
                                          <p:spTgt spid="23"/>
                                        </p:tgtEl>
                                        <p:attrNameLst>
                                          <p:attrName>style.visibility</p:attrName>
                                        </p:attrNameLst>
                                      </p:cBhvr>
                                      <p:to>
                                        <p:strVal val="visible"/>
                                      </p:to>
                                    </p:set>
                                    <p:anim calcmode="lin" valueType="num">
                                      <p:cBhvr>
                                        <p:cTn id="95" dur="1000" fill="hold"/>
                                        <p:tgtEl>
                                          <p:spTgt spid="23"/>
                                        </p:tgtEl>
                                        <p:attrNameLst>
                                          <p:attrName>ppt_w</p:attrName>
                                        </p:attrNameLst>
                                      </p:cBhvr>
                                      <p:tavLst>
                                        <p:tav tm="0">
                                          <p:val>
                                            <p:fltVal val="0"/>
                                          </p:val>
                                        </p:tav>
                                        <p:tav tm="100000">
                                          <p:val>
                                            <p:strVal val="#ppt_w"/>
                                          </p:val>
                                        </p:tav>
                                      </p:tavLst>
                                    </p:anim>
                                    <p:anim calcmode="lin" valueType="num">
                                      <p:cBhvr>
                                        <p:cTn id="96" dur="1000" fill="hold"/>
                                        <p:tgtEl>
                                          <p:spTgt spid="23"/>
                                        </p:tgtEl>
                                        <p:attrNameLst>
                                          <p:attrName>ppt_h</p:attrName>
                                        </p:attrNameLst>
                                      </p:cBhvr>
                                      <p:tavLst>
                                        <p:tav tm="0">
                                          <p:val>
                                            <p:fltVal val="0"/>
                                          </p:val>
                                        </p:tav>
                                        <p:tav tm="100000">
                                          <p:val>
                                            <p:strVal val="#ppt_h"/>
                                          </p:val>
                                        </p:tav>
                                      </p:tavLst>
                                    </p:anim>
                                    <p:anim calcmode="lin" valueType="num">
                                      <p:cBhvr>
                                        <p:cTn id="97" dur="1000" fill="hold"/>
                                        <p:tgtEl>
                                          <p:spTgt spid="23"/>
                                        </p:tgtEl>
                                        <p:attrNameLst>
                                          <p:attrName>style.rotation</p:attrName>
                                        </p:attrNameLst>
                                      </p:cBhvr>
                                      <p:tavLst>
                                        <p:tav tm="0">
                                          <p:val>
                                            <p:fltVal val="90"/>
                                          </p:val>
                                        </p:tav>
                                        <p:tav tm="100000">
                                          <p:val>
                                            <p:fltVal val="0"/>
                                          </p:val>
                                        </p:tav>
                                      </p:tavLst>
                                    </p:anim>
                                    <p:animEffect transition="in" filter="fade">
                                      <p:cBhvr>
                                        <p:cTn id="98" dur="1000"/>
                                        <p:tgtEl>
                                          <p:spTgt spid="23"/>
                                        </p:tgtEl>
                                      </p:cBhvr>
                                    </p:animEffect>
                                  </p:childTnLst>
                                </p:cTn>
                              </p:par>
                              <p:par>
                                <p:cTn id="99" presetID="31" presetClass="entr" presetSubtype="0" fill="hold" nodeType="with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p:cTn id="101" dur="1000" fill="hold"/>
                                        <p:tgtEl>
                                          <p:spTgt spid="36"/>
                                        </p:tgtEl>
                                        <p:attrNameLst>
                                          <p:attrName>ppt_w</p:attrName>
                                        </p:attrNameLst>
                                      </p:cBhvr>
                                      <p:tavLst>
                                        <p:tav tm="0">
                                          <p:val>
                                            <p:fltVal val="0"/>
                                          </p:val>
                                        </p:tav>
                                        <p:tav tm="100000">
                                          <p:val>
                                            <p:strVal val="#ppt_w"/>
                                          </p:val>
                                        </p:tav>
                                      </p:tavLst>
                                    </p:anim>
                                    <p:anim calcmode="lin" valueType="num">
                                      <p:cBhvr>
                                        <p:cTn id="102" dur="1000" fill="hold"/>
                                        <p:tgtEl>
                                          <p:spTgt spid="36"/>
                                        </p:tgtEl>
                                        <p:attrNameLst>
                                          <p:attrName>ppt_h</p:attrName>
                                        </p:attrNameLst>
                                      </p:cBhvr>
                                      <p:tavLst>
                                        <p:tav tm="0">
                                          <p:val>
                                            <p:fltVal val="0"/>
                                          </p:val>
                                        </p:tav>
                                        <p:tav tm="100000">
                                          <p:val>
                                            <p:strVal val="#ppt_h"/>
                                          </p:val>
                                        </p:tav>
                                      </p:tavLst>
                                    </p:anim>
                                    <p:anim calcmode="lin" valueType="num">
                                      <p:cBhvr>
                                        <p:cTn id="103" dur="1000" fill="hold"/>
                                        <p:tgtEl>
                                          <p:spTgt spid="36"/>
                                        </p:tgtEl>
                                        <p:attrNameLst>
                                          <p:attrName>style.rotation</p:attrName>
                                        </p:attrNameLst>
                                      </p:cBhvr>
                                      <p:tavLst>
                                        <p:tav tm="0">
                                          <p:val>
                                            <p:fltVal val="90"/>
                                          </p:val>
                                        </p:tav>
                                        <p:tav tm="100000">
                                          <p:val>
                                            <p:fltVal val="0"/>
                                          </p:val>
                                        </p:tav>
                                      </p:tavLst>
                                    </p:anim>
                                    <p:animEffect transition="in" filter="fade">
                                      <p:cBhvr>
                                        <p:cTn id="104" dur="1000"/>
                                        <p:tgtEl>
                                          <p:spTgt spid="36"/>
                                        </p:tgtEl>
                                      </p:cBhvr>
                                    </p:animEffect>
                                  </p:childTnLst>
                                </p:cTn>
                              </p:par>
                              <p:par>
                                <p:cTn id="105" presetID="31" presetClass="entr" presetSubtype="0" fill="hold" nodeType="with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p:cTn id="107" dur="1000" fill="hold"/>
                                        <p:tgtEl>
                                          <p:spTgt spid="37"/>
                                        </p:tgtEl>
                                        <p:attrNameLst>
                                          <p:attrName>ppt_w</p:attrName>
                                        </p:attrNameLst>
                                      </p:cBhvr>
                                      <p:tavLst>
                                        <p:tav tm="0">
                                          <p:val>
                                            <p:fltVal val="0"/>
                                          </p:val>
                                        </p:tav>
                                        <p:tav tm="100000">
                                          <p:val>
                                            <p:strVal val="#ppt_w"/>
                                          </p:val>
                                        </p:tav>
                                      </p:tavLst>
                                    </p:anim>
                                    <p:anim calcmode="lin" valueType="num">
                                      <p:cBhvr>
                                        <p:cTn id="108" dur="1000" fill="hold"/>
                                        <p:tgtEl>
                                          <p:spTgt spid="37"/>
                                        </p:tgtEl>
                                        <p:attrNameLst>
                                          <p:attrName>ppt_h</p:attrName>
                                        </p:attrNameLst>
                                      </p:cBhvr>
                                      <p:tavLst>
                                        <p:tav tm="0">
                                          <p:val>
                                            <p:fltVal val="0"/>
                                          </p:val>
                                        </p:tav>
                                        <p:tav tm="100000">
                                          <p:val>
                                            <p:strVal val="#ppt_h"/>
                                          </p:val>
                                        </p:tav>
                                      </p:tavLst>
                                    </p:anim>
                                    <p:anim calcmode="lin" valueType="num">
                                      <p:cBhvr>
                                        <p:cTn id="109" dur="1000" fill="hold"/>
                                        <p:tgtEl>
                                          <p:spTgt spid="37"/>
                                        </p:tgtEl>
                                        <p:attrNameLst>
                                          <p:attrName>style.rotation</p:attrName>
                                        </p:attrNameLst>
                                      </p:cBhvr>
                                      <p:tavLst>
                                        <p:tav tm="0">
                                          <p:val>
                                            <p:fltVal val="90"/>
                                          </p:val>
                                        </p:tav>
                                        <p:tav tm="100000">
                                          <p:val>
                                            <p:fltVal val="0"/>
                                          </p:val>
                                        </p:tav>
                                      </p:tavLst>
                                    </p:anim>
                                    <p:animEffect transition="in" filter="fade">
                                      <p:cBhvr>
                                        <p:cTn id="110" dur="1000"/>
                                        <p:tgtEl>
                                          <p:spTgt spid="37"/>
                                        </p:tgtEl>
                                      </p:cBhvr>
                                    </p:animEffect>
                                  </p:childTnLst>
                                </p:cTn>
                              </p:par>
                              <p:par>
                                <p:cTn id="111" presetID="31" presetClass="entr" presetSubtype="0" fill="hold" nodeType="withEffect">
                                  <p:stCondLst>
                                    <p:cond delay="0"/>
                                  </p:stCondLst>
                                  <p:childTnLst>
                                    <p:set>
                                      <p:cBhvr>
                                        <p:cTn id="112" dur="1" fill="hold">
                                          <p:stCondLst>
                                            <p:cond delay="0"/>
                                          </p:stCondLst>
                                        </p:cTn>
                                        <p:tgtEl>
                                          <p:spTgt spid="48"/>
                                        </p:tgtEl>
                                        <p:attrNameLst>
                                          <p:attrName>style.visibility</p:attrName>
                                        </p:attrNameLst>
                                      </p:cBhvr>
                                      <p:to>
                                        <p:strVal val="visible"/>
                                      </p:to>
                                    </p:set>
                                    <p:anim calcmode="lin" valueType="num">
                                      <p:cBhvr>
                                        <p:cTn id="113" dur="1000" fill="hold"/>
                                        <p:tgtEl>
                                          <p:spTgt spid="48"/>
                                        </p:tgtEl>
                                        <p:attrNameLst>
                                          <p:attrName>ppt_w</p:attrName>
                                        </p:attrNameLst>
                                      </p:cBhvr>
                                      <p:tavLst>
                                        <p:tav tm="0">
                                          <p:val>
                                            <p:fltVal val="0"/>
                                          </p:val>
                                        </p:tav>
                                        <p:tav tm="100000">
                                          <p:val>
                                            <p:strVal val="#ppt_w"/>
                                          </p:val>
                                        </p:tav>
                                      </p:tavLst>
                                    </p:anim>
                                    <p:anim calcmode="lin" valueType="num">
                                      <p:cBhvr>
                                        <p:cTn id="114" dur="1000" fill="hold"/>
                                        <p:tgtEl>
                                          <p:spTgt spid="48"/>
                                        </p:tgtEl>
                                        <p:attrNameLst>
                                          <p:attrName>ppt_h</p:attrName>
                                        </p:attrNameLst>
                                      </p:cBhvr>
                                      <p:tavLst>
                                        <p:tav tm="0">
                                          <p:val>
                                            <p:fltVal val="0"/>
                                          </p:val>
                                        </p:tav>
                                        <p:tav tm="100000">
                                          <p:val>
                                            <p:strVal val="#ppt_h"/>
                                          </p:val>
                                        </p:tav>
                                      </p:tavLst>
                                    </p:anim>
                                    <p:anim calcmode="lin" valueType="num">
                                      <p:cBhvr>
                                        <p:cTn id="115" dur="1000" fill="hold"/>
                                        <p:tgtEl>
                                          <p:spTgt spid="48"/>
                                        </p:tgtEl>
                                        <p:attrNameLst>
                                          <p:attrName>style.rotation</p:attrName>
                                        </p:attrNameLst>
                                      </p:cBhvr>
                                      <p:tavLst>
                                        <p:tav tm="0">
                                          <p:val>
                                            <p:fltVal val="90"/>
                                          </p:val>
                                        </p:tav>
                                        <p:tav tm="100000">
                                          <p:val>
                                            <p:fltVal val="0"/>
                                          </p:val>
                                        </p:tav>
                                      </p:tavLst>
                                    </p:anim>
                                    <p:animEffect transition="in" filter="fade">
                                      <p:cBhvr>
                                        <p:cTn id="116" dur="1000"/>
                                        <p:tgtEl>
                                          <p:spTgt spid="48"/>
                                        </p:tgtEl>
                                      </p:cBhvr>
                                    </p:animEffect>
                                  </p:childTnLst>
                                </p:cTn>
                              </p:par>
                              <p:par>
                                <p:cTn id="117" presetID="31" presetClass="entr" presetSubtype="0" fill="hold" nodeType="withEffect">
                                  <p:stCondLst>
                                    <p:cond delay="0"/>
                                  </p:stCondLst>
                                  <p:childTnLst>
                                    <p:set>
                                      <p:cBhvr>
                                        <p:cTn id="118" dur="1" fill="hold">
                                          <p:stCondLst>
                                            <p:cond delay="0"/>
                                          </p:stCondLst>
                                        </p:cTn>
                                        <p:tgtEl>
                                          <p:spTgt spid="51"/>
                                        </p:tgtEl>
                                        <p:attrNameLst>
                                          <p:attrName>style.visibility</p:attrName>
                                        </p:attrNameLst>
                                      </p:cBhvr>
                                      <p:to>
                                        <p:strVal val="visible"/>
                                      </p:to>
                                    </p:set>
                                    <p:anim calcmode="lin" valueType="num">
                                      <p:cBhvr>
                                        <p:cTn id="119" dur="1000" fill="hold"/>
                                        <p:tgtEl>
                                          <p:spTgt spid="51"/>
                                        </p:tgtEl>
                                        <p:attrNameLst>
                                          <p:attrName>ppt_w</p:attrName>
                                        </p:attrNameLst>
                                      </p:cBhvr>
                                      <p:tavLst>
                                        <p:tav tm="0">
                                          <p:val>
                                            <p:fltVal val="0"/>
                                          </p:val>
                                        </p:tav>
                                        <p:tav tm="100000">
                                          <p:val>
                                            <p:strVal val="#ppt_w"/>
                                          </p:val>
                                        </p:tav>
                                      </p:tavLst>
                                    </p:anim>
                                    <p:anim calcmode="lin" valueType="num">
                                      <p:cBhvr>
                                        <p:cTn id="120" dur="1000" fill="hold"/>
                                        <p:tgtEl>
                                          <p:spTgt spid="51"/>
                                        </p:tgtEl>
                                        <p:attrNameLst>
                                          <p:attrName>ppt_h</p:attrName>
                                        </p:attrNameLst>
                                      </p:cBhvr>
                                      <p:tavLst>
                                        <p:tav tm="0">
                                          <p:val>
                                            <p:fltVal val="0"/>
                                          </p:val>
                                        </p:tav>
                                        <p:tav tm="100000">
                                          <p:val>
                                            <p:strVal val="#ppt_h"/>
                                          </p:val>
                                        </p:tav>
                                      </p:tavLst>
                                    </p:anim>
                                    <p:anim calcmode="lin" valueType="num">
                                      <p:cBhvr>
                                        <p:cTn id="121" dur="1000" fill="hold"/>
                                        <p:tgtEl>
                                          <p:spTgt spid="51"/>
                                        </p:tgtEl>
                                        <p:attrNameLst>
                                          <p:attrName>style.rotation</p:attrName>
                                        </p:attrNameLst>
                                      </p:cBhvr>
                                      <p:tavLst>
                                        <p:tav tm="0">
                                          <p:val>
                                            <p:fltVal val="90"/>
                                          </p:val>
                                        </p:tav>
                                        <p:tav tm="100000">
                                          <p:val>
                                            <p:fltVal val="0"/>
                                          </p:val>
                                        </p:tav>
                                      </p:tavLst>
                                    </p:anim>
                                    <p:animEffect transition="in" filter="fade">
                                      <p:cBhvr>
                                        <p:cTn id="122" dur="1000"/>
                                        <p:tgtEl>
                                          <p:spTgt spid="51"/>
                                        </p:tgtEl>
                                      </p:cBhvr>
                                    </p:animEffect>
                                  </p:childTnLst>
                                </p:cTn>
                              </p:par>
                              <p:par>
                                <p:cTn id="123" presetID="31" presetClass="entr" presetSubtype="0" fill="hold" nodeType="withEffect">
                                  <p:stCondLst>
                                    <p:cond delay="0"/>
                                  </p:stCondLst>
                                  <p:childTnLst>
                                    <p:set>
                                      <p:cBhvr>
                                        <p:cTn id="124" dur="1" fill="hold">
                                          <p:stCondLst>
                                            <p:cond delay="0"/>
                                          </p:stCondLst>
                                        </p:cTn>
                                        <p:tgtEl>
                                          <p:spTgt spid="54"/>
                                        </p:tgtEl>
                                        <p:attrNameLst>
                                          <p:attrName>style.visibility</p:attrName>
                                        </p:attrNameLst>
                                      </p:cBhvr>
                                      <p:to>
                                        <p:strVal val="visible"/>
                                      </p:to>
                                    </p:set>
                                    <p:anim calcmode="lin" valueType="num">
                                      <p:cBhvr>
                                        <p:cTn id="125" dur="1000" fill="hold"/>
                                        <p:tgtEl>
                                          <p:spTgt spid="54"/>
                                        </p:tgtEl>
                                        <p:attrNameLst>
                                          <p:attrName>ppt_w</p:attrName>
                                        </p:attrNameLst>
                                      </p:cBhvr>
                                      <p:tavLst>
                                        <p:tav tm="0">
                                          <p:val>
                                            <p:fltVal val="0"/>
                                          </p:val>
                                        </p:tav>
                                        <p:tav tm="100000">
                                          <p:val>
                                            <p:strVal val="#ppt_w"/>
                                          </p:val>
                                        </p:tav>
                                      </p:tavLst>
                                    </p:anim>
                                    <p:anim calcmode="lin" valueType="num">
                                      <p:cBhvr>
                                        <p:cTn id="126" dur="1000" fill="hold"/>
                                        <p:tgtEl>
                                          <p:spTgt spid="54"/>
                                        </p:tgtEl>
                                        <p:attrNameLst>
                                          <p:attrName>ppt_h</p:attrName>
                                        </p:attrNameLst>
                                      </p:cBhvr>
                                      <p:tavLst>
                                        <p:tav tm="0">
                                          <p:val>
                                            <p:fltVal val="0"/>
                                          </p:val>
                                        </p:tav>
                                        <p:tav tm="100000">
                                          <p:val>
                                            <p:strVal val="#ppt_h"/>
                                          </p:val>
                                        </p:tav>
                                      </p:tavLst>
                                    </p:anim>
                                    <p:anim calcmode="lin" valueType="num">
                                      <p:cBhvr>
                                        <p:cTn id="127" dur="1000" fill="hold"/>
                                        <p:tgtEl>
                                          <p:spTgt spid="54"/>
                                        </p:tgtEl>
                                        <p:attrNameLst>
                                          <p:attrName>style.rotation</p:attrName>
                                        </p:attrNameLst>
                                      </p:cBhvr>
                                      <p:tavLst>
                                        <p:tav tm="0">
                                          <p:val>
                                            <p:fltVal val="90"/>
                                          </p:val>
                                        </p:tav>
                                        <p:tav tm="100000">
                                          <p:val>
                                            <p:fltVal val="0"/>
                                          </p:val>
                                        </p:tav>
                                      </p:tavLst>
                                    </p:anim>
                                    <p:animEffect transition="in" filter="fade">
                                      <p:cBhvr>
                                        <p:cTn id="128" dur="1000"/>
                                        <p:tgtEl>
                                          <p:spTgt spid="54"/>
                                        </p:tgtEl>
                                      </p:cBhvr>
                                    </p:animEffect>
                                  </p:childTnLst>
                                </p:cTn>
                              </p:par>
                              <p:par>
                                <p:cTn id="129" presetID="31" presetClass="entr" presetSubtype="0" fill="hold" nodeType="withEffect">
                                  <p:stCondLst>
                                    <p:cond delay="0"/>
                                  </p:stCondLst>
                                  <p:childTnLst>
                                    <p:set>
                                      <p:cBhvr>
                                        <p:cTn id="130" dur="1" fill="hold">
                                          <p:stCondLst>
                                            <p:cond delay="0"/>
                                          </p:stCondLst>
                                        </p:cTn>
                                        <p:tgtEl>
                                          <p:spTgt spid="62"/>
                                        </p:tgtEl>
                                        <p:attrNameLst>
                                          <p:attrName>style.visibility</p:attrName>
                                        </p:attrNameLst>
                                      </p:cBhvr>
                                      <p:to>
                                        <p:strVal val="visible"/>
                                      </p:to>
                                    </p:set>
                                    <p:anim calcmode="lin" valueType="num">
                                      <p:cBhvr>
                                        <p:cTn id="131" dur="1000" fill="hold"/>
                                        <p:tgtEl>
                                          <p:spTgt spid="62"/>
                                        </p:tgtEl>
                                        <p:attrNameLst>
                                          <p:attrName>ppt_w</p:attrName>
                                        </p:attrNameLst>
                                      </p:cBhvr>
                                      <p:tavLst>
                                        <p:tav tm="0">
                                          <p:val>
                                            <p:fltVal val="0"/>
                                          </p:val>
                                        </p:tav>
                                        <p:tav tm="100000">
                                          <p:val>
                                            <p:strVal val="#ppt_w"/>
                                          </p:val>
                                        </p:tav>
                                      </p:tavLst>
                                    </p:anim>
                                    <p:anim calcmode="lin" valueType="num">
                                      <p:cBhvr>
                                        <p:cTn id="132" dur="1000" fill="hold"/>
                                        <p:tgtEl>
                                          <p:spTgt spid="62"/>
                                        </p:tgtEl>
                                        <p:attrNameLst>
                                          <p:attrName>ppt_h</p:attrName>
                                        </p:attrNameLst>
                                      </p:cBhvr>
                                      <p:tavLst>
                                        <p:tav tm="0">
                                          <p:val>
                                            <p:fltVal val="0"/>
                                          </p:val>
                                        </p:tav>
                                        <p:tav tm="100000">
                                          <p:val>
                                            <p:strVal val="#ppt_h"/>
                                          </p:val>
                                        </p:tav>
                                      </p:tavLst>
                                    </p:anim>
                                    <p:anim calcmode="lin" valueType="num">
                                      <p:cBhvr>
                                        <p:cTn id="133" dur="1000" fill="hold"/>
                                        <p:tgtEl>
                                          <p:spTgt spid="62"/>
                                        </p:tgtEl>
                                        <p:attrNameLst>
                                          <p:attrName>style.rotation</p:attrName>
                                        </p:attrNameLst>
                                      </p:cBhvr>
                                      <p:tavLst>
                                        <p:tav tm="0">
                                          <p:val>
                                            <p:fltVal val="90"/>
                                          </p:val>
                                        </p:tav>
                                        <p:tav tm="100000">
                                          <p:val>
                                            <p:fltVal val="0"/>
                                          </p:val>
                                        </p:tav>
                                      </p:tavLst>
                                    </p:anim>
                                    <p:animEffect transition="in" filter="fade">
                                      <p:cBhvr>
                                        <p:cTn id="134" dur="1000"/>
                                        <p:tgtEl>
                                          <p:spTgt spid="62"/>
                                        </p:tgtEl>
                                      </p:cBhvr>
                                    </p:animEffect>
                                  </p:childTnLst>
                                </p:cTn>
                              </p:par>
                              <p:par>
                                <p:cTn id="135" presetID="31" presetClass="entr" presetSubtype="0" fill="hold" nodeType="withEffect">
                                  <p:stCondLst>
                                    <p:cond delay="0"/>
                                  </p:stCondLst>
                                  <p:childTnLst>
                                    <p:set>
                                      <p:cBhvr>
                                        <p:cTn id="136" dur="1" fill="hold">
                                          <p:stCondLst>
                                            <p:cond delay="0"/>
                                          </p:stCondLst>
                                        </p:cTn>
                                        <p:tgtEl>
                                          <p:spTgt spid="63"/>
                                        </p:tgtEl>
                                        <p:attrNameLst>
                                          <p:attrName>style.visibility</p:attrName>
                                        </p:attrNameLst>
                                      </p:cBhvr>
                                      <p:to>
                                        <p:strVal val="visible"/>
                                      </p:to>
                                    </p:set>
                                    <p:anim calcmode="lin" valueType="num">
                                      <p:cBhvr>
                                        <p:cTn id="137" dur="1000" fill="hold"/>
                                        <p:tgtEl>
                                          <p:spTgt spid="63"/>
                                        </p:tgtEl>
                                        <p:attrNameLst>
                                          <p:attrName>ppt_w</p:attrName>
                                        </p:attrNameLst>
                                      </p:cBhvr>
                                      <p:tavLst>
                                        <p:tav tm="0">
                                          <p:val>
                                            <p:fltVal val="0"/>
                                          </p:val>
                                        </p:tav>
                                        <p:tav tm="100000">
                                          <p:val>
                                            <p:strVal val="#ppt_w"/>
                                          </p:val>
                                        </p:tav>
                                      </p:tavLst>
                                    </p:anim>
                                    <p:anim calcmode="lin" valueType="num">
                                      <p:cBhvr>
                                        <p:cTn id="138" dur="1000" fill="hold"/>
                                        <p:tgtEl>
                                          <p:spTgt spid="63"/>
                                        </p:tgtEl>
                                        <p:attrNameLst>
                                          <p:attrName>ppt_h</p:attrName>
                                        </p:attrNameLst>
                                      </p:cBhvr>
                                      <p:tavLst>
                                        <p:tav tm="0">
                                          <p:val>
                                            <p:fltVal val="0"/>
                                          </p:val>
                                        </p:tav>
                                        <p:tav tm="100000">
                                          <p:val>
                                            <p:strVal val="#ppt_h"/>
                                          </p:val>
                                        </p:tav>
                                      </p:tavLst>
                                    </p:anim>
                                    <p:anim calcmode="lin" valueType="num">
                                      <p:cBhvr>
                                        <p:cTn id="139" dur="1000" fill="hold"/>
                                        <p:tgtEl>
                                          <p:spTgt spid="63"/>
                                        </p:tgtEl>
                                        <p:attrNameLst>
                                          <p:attrName>style.rotation</p:attrName>
                                        </p:attrNameLst>
                                      </p:cBhvr>
                                      <p:tavLst>
                                        <p:tav tm="0">
                                          <p:val>
                                            <p:fltVal val="90"/>
                                          </p:val>
                                        </p:tav>
                                        <p:tav tm="100000">
                                          <p:val>
                                            <p:fltVal val="0"/>
                                          </p:val>
                                        </p:tav>
                                      </p:tavLst>
                                    </p:anim>
                                    <p:animEffect transition="in" filter="fade">
                                      <p:cBhvr>
                                        <p:cTn id="140" dur="1000"/>
                                        <p:tgtEl>
                                          <p:spTgt spid="63"/>
                                        </p:tgtEl>
                                      </p:cBhvr>
                                    </p:animEffect>
                                  </p:childTnLst>
                                </p:cTn>
                              </p:par>
                              <p:par>
                                <p:cTn id="141" presetID="31" presetClass="entr" presetSubtype="0" fill="hold" nodeType="withEffect">
                                  <p:stCondLst>
                                    <p:cond delay="0"/>
                                  </p:stCondLst>
                                  <p:childTnLst>
                                    <p:set>
                                      <p:cBhvr>
                                        <p:cTn id="142" dur="1" fill="hold">
                                          <p:stCondLst>
                                            <p:cond delay="0"/>
                                          </p:stCondLst>
                                        </p:cTn>
                                        <p:tgtEl>
                                          <p:spTgt spid="70"/>
                                        </p:tgtEl>
                                        <p:attrNameLst>
                                          <p:attrName>style.visibility</p:attrName>
                                        </p:attrNameLst>
                                      </p:cBhvr>
                                      <p:to>
                                        <p:strVal val="visible"/>
                                      </p:to>
                                    </p:set>
                                    <p:anim calcmode="lin" valueType="num">
                                      <p:cBhvr>
                                        <p:cTn id="143" dur="1000" fill="hold"/>
                                        <p:tgtEl>
                                          <p:spTgt spid="70"/>
                                        </p:tgtEl>
                                        <p:attrNameLst>
                                          <p:attrName>ppt_w</p:attrName>
                                        </p:attrNameLst>
                                      </p:cBhvr>
                                      <p:tavLst>
                                        <p:tav tm="0">
                                          <p:val>
                                            <p:fltVal val="0"/>
                                          </p:val>
                                        </p:tav>
                                        <p:tav tm="100000">
                                          <p:val>
                                            <p:strVal val="#ppt_w"/>
                                          </p:val>
                                        </p:tav>
                                      </p:tavLst>
                                    </p:anim>
                                    <p:anim calcmode="lin" valueType="num">
                                      <p:cBhvr>
                                        <p:cTn id="144" dur="1000" fill="hold"/>
                                        <p:tgtEl>
                                          <p:spTgt spid="70"/>
                                        </p:tgtEl>
                                        <p:attrNameLst>
                                          <p:attrName>ppt_h</p:attrName>
                                        </p:attrNameLst>
                                      </p:cBhvr>
                                      <p:tavLst>
                                        <p:tav tm="0">
                                          <p:val>
                                            <p:fltVal val="0"/>
                                          </p:val>
                                        </p:tav>
                                        <p:tav tm="100000">
                                          <p:val>
                                            <p:strVal val="#ppt_h"/>
                                          </p:val>
                                        </p:tav>
                                      </p:tavLst>
                                    </p:anim>
                                    <p:anim calcmode="lin" valueType="num">
                                      <p:cBhvr>
                                        <p:cTn id="145" dur="1000" fill="hold"/>
                                        <p:tgtEl>
                                          <p:spTgt spid="70"/>
                                        </p:tgtEl>
                                        <p:attrNameLst>
                                          <p:attrName>style.rotation</p:attrName>
                                        </p:attrNameLst>
                                      </p:cBhvr>
                                      <p:tavLst>
                                        <p:tav tm="0">
                                          <p:val>
                                            <p:fltVal val="90"/>
                                          </p:val>
                                        </p:tav>
                                        <p:tav tm="100000">
                                          <p:val>
                                            <p:fltVal val="0"/>
                                          </p:val>
                                        </p:tav>
                                      </p:tavLst>
                                    </p:anim>
                                    <p:animEffect transition="in" filter="fade">
                                      <p:cBhvr>
                                        <p:cTn id="146" dur="1000"/>
                                        <p:tgtEl>
                                          <p:spTgt spid="70"/>
                                        </p:tgtEl>
                                      </p:cBhvr>
                                    </p:animEffect>
                                  </p:childTnLst>
                                </p:cTn>
                              </p:par>
                              <p:par>
                                <p:cTn id="147" presetID="31" presetClass="entr" presetSubtype="0" fill="hold" nodeType="withEffect">
                                  <p:stCondLst>
                                    <p:cond delay="0"/>
                                  </p:stCondLst>
                                  <p:childTnLst>
                                    <p:set>
                                      <p:cBhvr>
                                        <p:cTn id="148" dur="1" fill="hold">
                                          <p:stCondLst>
                                            <p:cond delay="0"/>
                                          </p:stCondLst>
                                        </p:cTn>
                                        <p:tgtEl>
                                          <p:spTgt spid="71"/>
                                        </p:tgtEl>
                                        <p:attrNameLst>
                                          <p:attrName>style.visibility</p:attrName>
                                        </p:attrNameLst>
                                      </p:cBhvr>
                                      <p:to>
                                        <p:strVal val="visible"/>
                                      </p:to>
                                    </p:set>
                                    <p:anim calcmode="lin" valueType="num">
                                      <p:cBhvr>
                                        <p:cTn id="149" dur="1000" fill="hold"/>
                                        <p:tgtEl>
                                          <p:spTgt spid="71"/>
                                        </p:tgtEl>
                                        <p:attrNameLst>
                                          <p:attrName>ppt_w</p:attrName>
                                        </p:attrNameLst>
                                      </p:cBhvr>
                                      <p:tavLst>
                                        <p:tav tm="0">
                                          <p:val>
                                            <p:fltVal val="0"/>
                                          </p:val>
                                        </p:tav>
                                        <p:tav tm="100000">
                                          <p:val>
                                            <p:strVal val="#ppt_w"/>
                                          </p:val>
                                        </p:tav>
                                      </p:tavLst>
                                    </p:anim>
                                    <p:anim calcmode="lin" valueType="num">
                                      <p:cBhvr>
                                        <p:cTn id="150" dur="1000" fill="hold"/>
                                        <p:tgtEl>
                                          <p:spTgt spid="71"/>
                                        </p:tgtEl>
                                        <p:attrNameLst>
                                          <p:attrName>ppt_h</p:attrName>
                                        </p:attrNameLst>
                                      </p:cBhvr>
                                      <p:tavLst>
                                        <p:tav tm="0">
                                          <p:val>
                                            <p:fltVal val="0"/>
                                          </p:val>
                                        </p:tav>
                                        <p:tav tm="100000">
                                          <p:val>
                                            <p:strVal val="#ppt_h"/>
                                          </p:val>
                                        </p:tav>
                                      </p:tavLst>
                                    </p:anim>
                                    <p:anim calcmode="lin" valueType="num">
                                      <p:cBhvr>
                                        <p:cTn id="151" dur="1000" fill="hold"/>
                                        <p:tgtEl>
                                          <p:spTgt spid="71"/>
                                        </p:tgtEl>
                                        <p:attrNameLst>
                                          <p:attrName>style.rotation</p:attrName>
                                        </p:attrNameLst>
                                      </p:cBhvr>
                                      <p:tavLst>
                                        <p:tav tm="0">
                                          <p:val>
                                            <p:fltVal val="90"/>
                                          </p:val>
                                        </p:tav>
                                        <p:tav tm="100000">
                                          <p:val>
                                            <p:fltVal val="0"/>
                                          </p:val>
                                        </p:tav>
                                      </p:tavLst>
                                    </p:anim>
                                    <p:animEffect transition="in" filter="fade">
                                      <p:cBhvr>
                                        <p:cTn id="152" dur="1000"/>
                                        <p:tgtEl>
                                          <p:spTgt spid="71"/>
                                        </p:tgtEl>
                                      </p:cBhvr>
                                    </p:animEffect>
                                  </p:childTnLst>
                                </p:cTn>
                              </p:par>
                              <p:par>
                                <p:cTn id="153" presetID="31" presetClass="entr" presetSubtype="0" fill="hold" nodeType="withEffect">
                                  <p:stCondLst>
                                    <p:cond delay="0"/>
                                  </p:stCondLst>
                                  <p:childTnLst>
                                    <p:set>
                                      <p:cBhvr>
                                        <p:cTn id="154" dur="1" fill="hold">
                                          <p:stCondLst>
                                            <p:cond delay="0"/>
                                          </p:stCondLst>
                                        </p:cTn>
                                        <p:tgtEl>
                                          <p:spTgt spid="72"/>
                                        </p:tgtEl>
                                        <p:attrNameLst>
                                          <p:attrName>style.visibility</p:attrName>
                                        </p:attrNameLst>
                                      </p:cBhvr>
                                      <p:to>
                                        <p:strVal val="visible"/>
                                      </p:to>
                                    </p:set>
                                    <p:anim calcmode="lin" valueType="num">
                                      <p:cBhvr>
                                        <p:cTn id="155" dur="1000" fill="hold"/>
                                        <p:tgtEl>
                                          <p:spTgt spid="72"/>
                                        </p:tgtEl>
                                        <p:attrNameLst>
                                          <p:attrName>ppt_w</p:attrName>
                                        </p:attrNameLst>
                                      </p:cBhvr>
                                      <p:tavLst>
                                        <p:tav tm="0">
                                          <p:val>
                                            <p:fltVal val="0"/>
                                          </p:val>
                                        </p:tav>
                                        <p:tav tm="100000">
                                          <p:val>
                                            <p:strVal val="#ppt_w"/>
                                          </p:val>
                                        </p:tav>
                                      </p:tavLst>
                                    </p:anim>
                                    <p:anim calcmode="lin" valueType="num">
                                      <p:cBhvr>
                                        <p:cTn id="156" dur="1000" fill="hold"/>
                                        <p:tgtEl>
                                          <p:spTgt spid="72"/>
                                        </p:tgtEl>
                                        <p:attrNameLst>
                                          <p:attrName>ppt_h</p:attrName>
                                        </p:attrNameLst>
                                      </p:cBhvr>
                                      <p:tavLst>
                                        <p:tav tm="0">
                                          <p:val>
                                            <p:fltVal val="0"/>
                                          </p:val>
                                        </p:tav>
                                        <p:tav tm="100000">
                                          <p:val>
                                            <p:strVal val="#ppt_h"/>
                                          </p:val>
                                        </p:tav>
                                      </p:tavLst>
                                    </p:anim>
                                    <p:anim calcmode="lin" valueType="num">
                                      <p:cBhvr>
                                        <p:cTn id="157" dur="1000" fill="hold"/>
                                        <p:tgtEl>
                                          <p:spTgt spid="72"/>
                                        </p:tgtEl>
                                        <p:attrNameLst>
                                          <p:attrName>style.rotation</p:attrName>
                                        </p:attrNameLst>
                                      </p:cBhvr>
                                      <p:tavLst>
                                        <p:tav tm="0">
                                          <p:val>
                                            <p:fltVal val="90"/>
                                          </p:val>
                                        </p:tav>
                                        <p:tav tm="100000">
                                          <p:val>
                                            <p:fltVal val="0"/>
                                          </p:val>
                                        </p:tav>
                                      </p:tavLst>
                                    </p:anim>
                                    <p:animEffect transition="in" filter="fade">
                                      <p:cBhvr>
                                        <p:cTn id="158" dur="1000"/>
                                        <p:tgtEl>
                                          <p:spTgt spid="72"/>
                                        </p:tgtEl>
                                      </p:cBhvr>
                                    </p:animEffect>
                                  </p:childTnLst>
                                </p:cTn>
                              </p:par>
                              <p:par>
                                <p:cTn id="159" presetID="31" presetClass="entr" presetSubtype="0" fill="hold" nodeType="withEffect">
                                  <p:stCondLst>
                                    <p:cond delay="0"/>
                                  </p:stCondLst>
                                  <p:childTnLst>
                                    <p:set>
                                      <p:cBhvr>
                                        <p:cTn id="160" dur="1" fill="hold">
                                          <p:stCondLst>
                                            <p:cond delay="0"/>
                                          </p:stCondLst>
                                        </p:cTn>
                                        <p:tgtEl>
                                          <p:spTgt spid="76"/>
                                        </p:tgtEl>
                                        <p:attrNameLst>
                                          <p:attrName>style.visibility</p:attrName>
                                        </p:attrNameLst>
                                      </p:cBhvr>
                                      <p:to>
                                        <p:strVal val="visible"/>
                                      </p:to>
                                    </p:set>
                                    <p:anim calcmode="lin" valueType="num">
                                      <p:cBhvr>
                                        <p:cTn id="161" dur="1000" fill="hold"/>
                                        <p:tgtEl>
                                          <p:spTgt spid="76"/>
                                        </p:tgtEl>
                                        <p:attrNameLst>
                                          <p:attrName>ppt_w</p:attrName>
                                        </p:attrNameLst>
                                      </p:cBhvr>
                                      <p:tavLst>
                                        <p:tav tm="0">
                                          <p:val>
                                            <p:fltVal val="0"/>
                                          </p:val>
                                        </p:tav>
                                        <p:tav tm="100000">
                                          <p:val>
                                            <p:strVal val="#ppt_w"/>
                                          </p:val>
                                        </p:tav>
                                      </p:tavLst>
                                    </p:anim>
                                    <p:anim calcmode="lin" valueType="num">
                                      <p:cBhvr>
                                        <p:cTn id="162" dur="1000" fill="hold"/>
                                        <p:tgtEl>
                                          <p:spTgt spid="76"/>
                                        </p:tgtEl>
                                        <p:attrNameLst>
                                          <p:attrName>ppt_h</p:attrName>
                                        </p:attrNameLst>
                                      </p:cBhvr>
                                      <p:tavLst>
                                        <p:tav tm="0">
                                          <p:val>
                                            <p:fltVal val="0"/>
                                          </p:val>
                                        </p:tav>
                                        <p:tav tm="100000">
                                          <p:val>
                                            <p:strVal val="#ppt_h"/>
                                          </p:val>
                                        </p:tav>
                                      </p:tavLst>
                                    </p:anim>
                                    <p:anim calcmode="lin" valueType="num">
                                      <p:cBhvr>
                                        <p:cTn id="163" dur="1000" fill="hold"/>
                                        <p:tgtEl>
                                          <p:spTgt spid="76"/>
                                        </p:tgtEl>
                                        <p:attrNameLst>
                                          <p:attrName>style.rotation</p:attrName>
                                        </p:attrNameLst>
                                      </p:cBhvr>
                                      <p:tavLst>
                                        <p:tav tm="0">
                                          <p:val>
                                            <p:fltVal val="90"/>
                                          </p:val>
                                        </p:tav>
                                        <p:tav tm="100000">
                                          <p:val>
                                            <p:fltVal val="0"/>
                                          </p:val>
                                        </p:tav>
                                      </p:tavLst>
                                    </p:anim>
                                    <p:animEffect transition="in" filter="fade">
                                      <p:cBhvr>
                                        <p:cTn id="164" dur="1000"/>
                                        <p:tgtEl>
                                          <p:spTgt spid="76"/>
                                        </p:tgtEl>
                                      </p:cBhvr>
                                    </p:animEffect>
                                  </p:childTnLst>
                                </p:cTn>
                              </p:par>
                            </p:childTnLst>
                          </p:cTn>
                        </p:par>
                        <p:par>
                          <p:cTn id="165" fill="hold" nodeType="afterGroup">
                            <p:stCondLst>
                              <p:cond delay="1000"/>
                            </p:stCondLst>
                            <p:childTnLst>
                              <p:par>
                                <p:cTn id="166" presetID="47" presetClass="entr" presetSubtype="0" fill="hold" nodeType="afterEffect">
                                  <p:stCondLst>
                                    <p:cond delay="0"/>
                                  </p:stCondLst>
                                  <p:childTnLst>
                                    <p:set>
                                      <p:cBhvr>
                                        <p:cTn id="167" dur="1" fill="hold">
                                          <p:stCondLst>
                                            <p:cond delay="0"/>
                                          </p:stCondLst>
                                        </p:cTn>
                                        <p:tgtEl>
                                          <p:spTgt spid="77"/>
                                        </p:tgtEl>
                                        <p:attrNameLst>
                                          <p:attrName>style.visibility</p:attrName>
                                        </p:attrNameLst>
                                      </p:cBhvr>
                                      <p:to>
                                        <p:strVal val="visible"/>
                                      </p:to>
                                    </p:set>
                                    <p:animEffect transition="in" filter="fade">
                                      <p:cBhvr>
                                        <p:cTn id="168" dur="1000"/>
                                        <p:tgtEl>
                                          <p:spTgt spid="77"/>
                                        </p:tgtEl>
                                      </p:cBhvr>
                                    </p:animEffect>
                                    <p:anim calcmode="lin" valueType="num">
                                      <p:cBhvr>
                                        <p:cTn id="169" dur="1000" fill="hold"/>
                                        <p:tgtEl>
                                          <p:spTgt spid="77"/>
                                        </p:tgtEl>
                                        <p:attrNameLst>
                                          <p:attrName>ppt_x</p:attrName>
                                        </p:attrNameLst>
                                      </p:cBhvr>
                                      <p:tavLst>
                                        <p:tav tm="0">
                                          <p:val>
                                            <p:strVal val="#ppt_x"/>
                                          </p:val>
                                        </p:tav>
                                        <p:tav tm="100000">
                                          <p:val>
                                            <p:strVal val="#ppt_x"/>
                                          </p:val>
                                        </p:tav>
                                      </p:tavLst>
                                    </p:anim>
                                    <p:anim calcmode="lin" valueType="num">
                                      <p:cBhvr>
                                        <p:cTn id="170" dur="1000" fill="hold"/>
                                        <p:tgtEl>
                                          <p:spTgt spid="77"/>
                                        </p:tgtEl>
                                        <p:attrNameLst>
                                          <p:attrName>ppt_y</p:attrName>
                                        </p:attrNameLst>
                                      </p:cBhvr>
                                      <p:tavLst>
                                        <p:tav tm="0">
                                          <p:val>
                                            <p:strVal val="#ppt_y-.1"/>
                                          </p:val>
                                        </p:tav>
                                        <p:tav tm="100000">
                                          <p:val>
                                            <p:strVal val="#ppt_y"/>
                                          </p:val>
                                        </p:tav>
                                      </p:tavLst>
                                    </p:anim>
                                  </p:childTnLst>
                                </p:cTn>
                              </p:par>
                            </p:childTnLst>
                          </p:cTn>
                        </p:par>
                        <p:par>
                          <p:cTn id="171" fill="hold" nodeType="afterGroup">
                            <p:stCondLst>
                              <p:cond delay="2000"/>
                            </p:stCondLst>
                            <p:childTnLst>
                              <p:par>
                                <p:cTn id="172" presetID="53" presetClass="entr" presetSubtype="16" fill="hold" grpId="0" nodeType="afterEffect">
                                  <p:stCondLst>
                                    <p:cond delay="0"/>
                                  </p:stCondLst>
                                  <p:childTnLst>
                                    <p:set>
                                      <p:cBhvr>
                                        <p:cTn id="173" dur="1" fill="hold">
                                          <p:stCondLst>
                                            <p:cond delay="0"/>
                                          </p:stCondLst>
                                        </p:cTn>
                                        <p:tgtEl>
                                          <p:spTgt spid="100"/>
                                        </p:tgtEl>
                                        <p:attrNameLst>
                                          <p:attrName>style.visibility</p:attrName>
                                        </p:attrNameLst>
                                      </p:cBhvr>
                                      <p:to>
                                        <p:strVal val="visible"/>
                                      </p:to>
                                    </p:set>
                                    <p:anim calcmode="lin" valueType="num">
                                      <p:cBhvr>
                                        <p:cTn id="174" dur="500" fill="hold"/>
                                        <p:tgtEl>
                                          <p:spTgt spid="100"/>
                                        </p:tgtEl>
                                        <p:attrNameLst>
                                          <p:attrName>ppt_w</p:attrName>
                                        </p:attrNameLst>
                                      </p:cBhvr>
                                      <p:tavLst>
                                        <p:tav tm="0">
                                          <p:val>
                                            <p:fltVal val="0"/>
                                          </p:val>
                                        </p:tav>
                                        <p:tav tm="100000">
                                          <p:val>
                                            <p:strVal val="#ppt_w"/>
                                          </p:val>
                                        </p:tav>
                                      </p:tavLst>
                                    </p:anim>
                                    <p:anim calcmode="lin" valueType="num">
                                      <p:cBhvr>
                                        <p:cTn id="175" dur="500" fill="hold"/>
                                        <p:tgtEl>
                                          <p:spTgt spid="100"/>
                                        </p:tgtEl>
                                        <p:attrNameLst>
                                          <p:attrName>ppt_h</p:attrName>
                                        </p:attrNameLst>
                                      </p:cBhvr>
                                      <p:tavLst>
                                        <p:tav tm="0">
                                          <p:val>
                                            <p:fltVal val="0"/>
                                          </p:val>
                                        </p:tav>
                                        <p:tav tm="100000">
                                          <p:val>
                                            <p:strVal val="#ppt_h"/>
                                          </p:val>
                                        </p:tav>
                                      </p:tavLst>
                                    </p:anim>
                                    <p:animEffect transition="in" filter="fade">
                                      <p:cBhvr>
                                        <p:cTn id="176" dur="500"/>
                                        <p:tgtEl>
                                          <p:spTgt spid="100"/>
                                        </p:tgtEl>
                                      </p:cBhvr>
                                    </p:animEffect>
                                  </p:childTnLst>
                                </p:cTn>
                              </p:par>
                            </p:childTnLst>
                          </p:cTn>
                        </p:par>
                        <p:par>
                          <p:cTn id="177" fill="hold" nodeType="afterGroup">
                            <p:stCondLst>
                              <p:cond delay="2500"/>
                            </p:stCondLst>
                            <p:childTnLst>
                              <p:par>
                                <p:cTn id="178" presetID="42" presetClass="entr" presetSubtype="0" fill="hold" nodeType="afterEffect">
                                  <p:stCondLst>
                                    <p:cond delay="0"/>
                                  </p:stCondLst>
                                  <p:childTnLst>
                                    <p:set>
                                      <p:cBhvr>
                                        <p:cTn id="179" dur="1" fill="hold">
                                          <p:stCondLst>
                                            <p:cond delay="0"/>
                                          </p:stCondLst>
                                        </p:cTn>
                                        <p:tgtEl>
                                          <p:spTgt spid="101"/>
                                        </p:tgtEl>
                                        <p:attrNameLst>
                                          <p:attrName>style.visibility</p:attrName>
                                        </p:attrNameLst>
                                      </p:cBhvr>
                                      <p:to>
                                        <p:strVal val="visible"/>
                                      </p:to>
                                    </p:set>
                                    <p:animEffect transition="in" filter="fade">
                                      <p:cBhvr>
                                        <p:cTn id="180" dur="1000"/>
                                        <p:tgtEl>
                                          <p:spTgt spid="101"/>
                                        </p:tgtEl>
                                      </p:cBhvr>
                                    </p:animEffect>
                                    <p:anim calcmode="lin" valueType="num">
                                      <p:cBhvr>
                                        <p:cTn id="181" dur="1000" fill="hold"/>
                                        <p:tgtEl>
                                          <p:spTgt spid="101"/>
                                        </p:tgtEl>
                                        <p:attrNameLst>
                                          <p:attrName>ppt_x</p:attrName>
                                        </p:attrNameLst>
                                      </p:cBhvr>
                                      <p:tavLst>
                                        <p:tav tm="0">
                                          <p:val>
                                            <p:strVal val="#ppt_x"/>
                                          </p:val>
                                        </p:tav>
                                        <p:tav tm="100000">
                                          <p:val>
                                            <p:strVal val="#ppt_x"/>
                                          </p:val>
                                        </p:tav>
                                      </p:tavLst>
                                    </p:anim>
                                    <p:anim calcmode="lin" valueType="num">
                                      <p:cBhvr>
                                        <p:cTn id="182" dur="1000" fill="hold"/>
                                        <p:tgtEl>
                                          <p:spTgt spid="10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Freeform 139">
            <a:extLst>
              <a:ext uri="{FF2B5EF4-FFF2-40B4-BE49-F238E27FC236}">
                <a16:creationId xmlns="" xmlns:a16="http://schemas.microsoft.com/office/drawing/2014/main" id="{8BCB89B5-3208-45E6-ACD3-4A239AD5AEF5}"/>
              </a:ext>
            </a:extLst>
          </p:cNvPr>
          <p:cNvSpPr>
            <a:spLocks noEditPoints="1"/>
          </p:cNvSpPr>
          <p:nvPr/>
        </p:nvSpPr>
        <p:spPr bwMode="auto">
          <a:xfrm>
            <a:off x="9729788" y="1846264"/>
            <a:ext cx="1016000" cy="966787"/>
          </a:xfrm>
          <a:custGeom>
            <a:avLst/>
            <a:gdLst>
              <a:gd name="T0" fmla="*/ 2147483646 w 289"/>
              <a:gd name="T1" fmla="*/ 2147483646 h 206"/>
              <a:gd name="T2" fmla="*/ 2147483646 w 289"/>
              <a:gd name="T3" fmla="*/ 2147483646 h 206"/>
              <a:gd name="T4" fmla="*/ 2147483646 w 289"/>
              <a:gd name="T5" fmla="*/ 2147483646 h 206"/>
              <a:gd name="T6" fmla="*/ 0 w 289"/>
              <a:gd name="T7" fmla="*/ 2147483646 h 206"/>
              <a:gd name="T8" fmla="*/ 0 w 289"/>
              <a:gd name="T9" fmla="*/ 2147483646 h 206"/>
              <a:gd name="T10" fmla="*/ 2147483646 w 289"/>
              <a:gd name="T11" fmla="*/ 2147483646 h 206"/>
              <a:gd name="T12" fmla="*/ 2147483646 w 289"/>
              <a:gd name="T13" fmla="*/ 2147483646 h 206"/>
              <a:gd name="T14" fmla="*/ 2147483646 w 289"/>
              <a:gd name="T15" fmla="*/ 0 h 206"/>
              <a:gd name="T16" fmla="*/ 2147483646 w 289"/>
              <a:gd name="T17" fmla="*/ 2147483646 h 206"/>
              <a:gd name="T18" fmla="*/ 2147483646 w 289"/>
              <a:gd name="T19" fmla="*/ 0 h 206"/>
              <a:gd name="T20" fmla="*/ 2147483646 w 289"/>
              <a:gd name="T21" fmla="*/ 0 h 20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89" h="206">
                <a:moveTo>
                  <a:pt x="135" y="90"/>
                </a:moveTo>
                <a:cubicBezTo>
                  <a:pt x="135" y="90"/>
                  <a:pt x="135" y="90"/>
                  <a:pt x="135" y="90"/>
                </a:cubicBezTo>
                <a:cubicBezTo>
                  <a:pt x="7" y="165"/>
                  <a:pt x="7" y="165"/>
                  <a:pt x="7" y="165"/>
                </a:cubicBezTo>
                <a:cubicBezTo>
                  <a:pt x="6" y="179"/>
                  <a:pt x="3" y="193"/>
                  <a:pt x="0" y="206"/>
                </a:cubicBezTo>
                <a:cubicBezTo>
                  <a:pt x="0" y="206"/>
                  <a:pt x="0" y="206"/>
                  <a:pt x="0" y="206"/>
                </a:cubicBezTo>
                <a:cubicBezTo>
                  <a:pt x="3" y="193"/>
                  <a:pt x="6" y="179"/>
                  <a:pt x="7" y="165"/>
                </a:cubicBezTo>
                <a:cubicBezTo>
                  <a:pt x="135" y="90"/>
                  <a:pt x="135" y="90"/>
                  <a:pt x="135" y="90"/>
                </a:cubicBezTo>
                <a:moveTo>
                  <a:pt x="289" y="0"/>
                </a:moveTo>
                <a:cubicBezTo>
                  <a:pt x="140" y="87"/>
                  <a:pt x="140" y="87"/>
                  <a:pt x="140" y="87"/>
                </a:cubicBezTo>
                <a:cubicBezTo>
                  <a:pt x="289" y="0"/>
                  <a:pt x="289" y="0"/>
                  <a:pt x="289" y="0"/>
                </a:cubicBezTo>
                <a:cubicBezTo>
                  <a:pt x="289" y="0"/>
                  <a:pt x="289" y="0"/>
                  <a:pt x="289" y="0"/>
                </a:cubicBezTo>
              </a:path>
            </a:pathLst>
          </a:custGeom>
          <a:solidFill>
            <a:srgbClr val="E5DFE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15" name="Freeform 156">
            <a:extLst>
              <a:ext uri="{FF2B5EF4-FFF2-40B4-BE49-F238E27FC236}">
                <a16:creationId xmlns="" xmlns:a16="http://schemas.microsoft.com/office/drawing/2014/main" id="{CD09F6A3-76F8-456D-BE8B-030644DBBFCE}"/>
              </a:ext>
            </a:extLst>
          </p:cNvPr>
          <p:cNvSpPr>
            <a:spLocks noEditPoints="1"/>
          </p:cNvSpPr>
          <p:nvPr/>
        </p:nvSpPr>
        <p:spPr bwMode="auto">
          <a:xfrm>
            <a:off x="12536488" y="1560514"/>
            <a:ext cx="31750" cy="52387"/>
          </a:xfrm>
          <a:custGeom>
            <a:avLst/>
            <a:gdLst>
              <a:gd name="T0" fmla="*/ 2147483646 w 9"/>
              <a:gd name="T1" fmla="*/ 2147483646 h 11"/>
              <a:gd name="T2" fmla="*/ 2147483646 w 9"/>
              <a:gd name="T3" fmla="*/ 2147483646 h 11"/>
              <a:gd name="T4" fmla="*/ 2147483646 w 9"/>
              <a:gd name="T5" fmla="*/ 2147483646 h 11"/>
              <a:gd name="T6" fmla="*/ 2147483646 w 9"/>
              <a:gd name="T7" fmla="*/ 2147483646 h 11"/>
              <a:gd name="T8" fmla="*/ 2147483646 w 9"/>
              <a:gd name="T9" fmla="*/ 2147483646 h 11"/>
              <a:gd name="T10" fmla="*/ 2147483646 w 9"/>
              <a:gd name="T11" fmla="*/ 2147483646 h 11"/>
              <a:gd name="T12" fmla="*/ 2147483646 w 9"/>
              <a:gd name="T13" fmla="*/ 2147483646 h 11"/>
              <a:gd name="T14" fmla="*/ 0 w 9"/>
              <a:gd name="T15" fmla="*/ 0 h 11"/>
              <a:gd name="T16" fmla="*/ 2147483646 w 9"/>
              <a:gd name="T17" fmla="*/ 2147483646 h 11"/>
              <a:gd name="T18" fmla="*/ 0 w 9"/>
              <a:gd name="T19" fmla="*/ 0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 h="11">
                <a:moveTo>
                  <a:pt x="9" y="11"/>
                </a:moveTo>
                <a:cubicBezTo>
                  <a:pt x="9" y="11"/>
                  <a:pt x="9" y="11"/>
                  <a:pt x="9" y="11"/>
                </a:cubicBezTo>
                <a:cubicBezTo>
                  <a:pt x="9" y="11"/>
                  <a:pt x="9" y="11"/>
                  <a:pt x="9" y="11"/>
                </a:cubicBezTo>
                <a:cubicBezTo>
                  <a:pt x="9" y="11"/>
                  <a:pt x="9" y="11"/>
                  <a:pt x="9" y="11"/>
                </a:cubicBezTo>
                <a:moveTo>
                  <a:pt x="9" y="11"/>
                </a:moveTo>
                <a:cubicBezTo>
                  <a:pt x="9" y="11"/>
                  <a:pt x="9" y="11"/>
                  <a:pt x="9" y="11"/>
                </a:cubicBezTo>
                <a:cubicBezTo>
                  <a:pt x="9" y="11"/>
                  <a:pt x="9" y="11"/>
                  <a:pt x="9" y="11"/>
                </a:cubicBezTo>
                <a:moveTo>
                  <a:pt x="0" y="0"/>
                </a:moveTo>
                <a:cubicBezTo>
                  <a:pt x="4" y="5"/>
                  <a:pt x="7" y="9"/>
                  <a:pt x="9" y="11"/>
                </a:cubicBezTo>
                <a:cubicBezTo>
                  <a:pt x="7" y="9"/>
                  <a:pt x="4" y="5"/>
                  <a:pt x="0" y="0"/>
                </a:cubicBezTo>
              </a:path>
            </a:pathLst>
          </a:custGeom>
          <a:solidFill>
            <a:srgbClr val="8E8A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16" name="Freeform 20">
            <a:extLst>
              <a:ext uri="{FF2B5EF4-FFF2-40B4-BE49-F238E27FC236}">
                <a16:creationId xmlns="" xmlns:a16="http://schemas.microsoft.com/office/drawing/2014/main" id="{1159677A-A089-4695-9815-454149366A35}"/>
              </a:ext>
            </a:extLst>
          </p:cNvPr>
          <p:cNvSpPr>
            <a:spLocks noEditPoints="1"/>
          </p:cNvSpPr>
          <p:nvPr/>
        </p:nvSpPr>
        <p:spPr bwMode="auto">
          <a:xfrm>
            <a:off x="8532814" y="1038226"/>
            <a:ext cx="860425" cy="1617663"/>
          </a:xfrm>
          <a:custGeom>
            <a:avLst/>
            <a:gdLst>
              <a:gd name="T0" fmla="*/ 2147483646 w 197"/>
              <a:gd name="T1" fmla="*/ 2147483646 h 278"/>
              <a:gd name="T2" fmla="*/ 2147483646 w 197"/>
              <a:gd name="T3" fmla="*/ 2147483646 h 278"/>
              <a:gd name="T4" fmla="*/ 2147483646 w 197"/>
              <a:gd name="T5" fmla="*/ 2147483646 h 278"/>
              <a:gd name="T6" fmla="*/ 2147483646 w 197"/>
              <a:gd name="T7" fmla="*/ 2147483646 h 278"/>
              <a:gd name="T8" fmla="*/ 2147483646 w 197"/>
              <a:gd name="T9" fmla="*/ 2147483646 h 278"/>
              <a:gd name="T10" fmla="*/ 2147483646 w 197"/>
              <a:gd name="T11" fmla="*/ 2147483646 h 278"/>
              <a:gd name="T12" fmla="*/ 2147483646 w 197"/>
              <a:gd name="T13" fmla="*/ 2147483646 h 278"/>
              <a:gd name="T14" fmla="*/ 2147483646 w 197"/>
              <a:gd name="T15" fmla="*/ 2147483646 h 278"/>
              <a:gd name="T16" fmla="*/ 2147483646 w 197"/>
              <a:gd name="T17" fmla="*/ 2147483646 h 278"/>
              <a:gd name="T18" fmla="*/ 2147483646 w 197"/>
              <a:gd name="T19" fmla="*/ 2147483646 h 278"/>
              <a:gd name="T20" fmla="*/ 2147483646 w 197"/>
              <a:gd name="T21" fmla="*/ 2147483646 h 278"/>
              <a:gd name="T22" fmla="*/ 2147483646 w 197"/>
              <a:gd name="T23" fmla="*/ 2147483646 h 278"/>
              <a:gd name="T24" fmla="*/ 2147483646 w 197"/>
              <a:gd name="T25" fmla="*/ 2147483646 h 278"/>
              <a:gd name="T26" fmla="*/ 2147483646 w 197"/>
              <a:gd name="T27" fmla="*/ 2147483646 h 278"/>
              <a:gd name="T28" fmla="*/ 2147483646 w 197"/>
              <a:gd name="T29" fmla="*/ 2147483646 h 278"/>
              <a:gd name="T30" fmla="*/ 2147483646 w 197"/>
              <a:gd name="T31" fmla="*/ 2147483646 h 278"/>
              <a:gd name="T32" fmla="*/ 2147483646 w 197"/>
              <a:gd name="T33" fmla="*/ 2147483646 h 278"/>
              <a:gd name="T34" fmla="*/ 2147483646 w 197"/>
              <a:gd name="T35" fmla="*/ 2147483646 h 278"/>
              <a:gd name="T36" fmla="*/ 2147483646 w 197"/>
              <a:gd name="T37" fmla="*/ 2147483646 h 278"/>
              <a:gd name="T38" fmla="*/ 2147483646 w 197"/>
              <a:gd name="T39" fmla="*/ 2147483646 h 278"/>
              <a:gd name="T40" fmla="*/ 2147483646 w 197"/>
              <a:gd name="T41" fmla="*/ 2147483646 h 278"/>
              <a:gd name="T42" fmla="*/ 2147483646 w 197"/>
              <a:gd name="T43" fmla="*/ 2147483646 h 278"/>
              <a:gd name="T44" fmla="*/ 2147483646 w 197"/>
              <a:gd name="T45" fmla="*/ 2147483646 h 278"/>
              <a:gd name="T46" fmla="*/ 2147483646 w 197"/>
              <a:gd name="T47" fmla="*/ 2147483646 h 278"/>
              <a:gd name="T48" fmla="*/ 2147483646 w 197"/>
              <a:gd name="T49" fmla="*/ 2147483646 h 278"/>
              <a:gd name="T50" fmla="*/ 2147483646 w 197"/>
              <a:gd name="T51" fmla="*/ 2147483646 h 278"/>
              <a:gd name="T52" fmla="*/ 2147483646 w 197"/>
              <a:gd name="T53" fmla="*/ 2147483646 h 278"/>
              <a:gd name="T54" fmla="*/ 2147483646 w 197"/>
              <a:gd name="T55" fmla="*/ 2147483646 h 278"/>
              <a:gd name="T56" fmla="*/ 2147483646 w 197"/>
              <a:gd name="T57" fmla="*/ 2147483646 h 278"/>
              <a:gd name="T58" fmla="*/ 2147483646 w 197"/>
              <a:gd name="T59" fmla="*/ 2147483646 h 278"/>
              <a:gd name="T60" fmla="*/ 2147483646 w 197"/>
              <a:gd name="T61" fmla="*/ 2147483646 h 27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97" h="278">
                <a:moveTo>
                  <a:pt x="196" y="116"/>
                </a:moveTo>
                <a:cubicBezTo>
                  <a:pt x="197" y="100"/>
                  <a:pt x="193" y="83"/>
                  <a:pt x="183" y="67"/>
                </a:cubicBezTo>
                <a:cubicBezTo>
                  <a:pt x="167" y="39"/>
                  <a:pt x="128" y="0"/>
                  <a:pt x="94" y="20"/>
                </a:cubicBezTo>
                <a:cubicBezTo>
                  <a:pt x="62" y="19"/>
                  <a:pt x="32" y="46"/>
                  <a:pt x="20" y="75"/>
                </a:cubicBezTo>
                <a:cubicBezTo>
                  <a:pt x="20" y="76"/>
                  <a:pt x="19" y="77"/>
                  <a:pt x="19" y="78"/>
                </a:cubicBezTo>
                <a:cubicBezTo>
                  <a:pt x="14" y="87"/>
                  <a:pt x="10" y="98"/>
                  <a:pt x="9" y="108"/>
                </a:cubicBezTo>
                <a:cubicBezTo>
                  <a:pt x="0" y="125"/>
                  <a:pt x="5" y="149"/>
                  <a:pt x="15" y="172"/>
                </a:cubicBezTo>
                <a:cubicBezTo>
                  <a:pt x="17" y="184"/>
                  <a:pt x="21" y="196"/>
                  <a:pt x="27" y="207"/>
                </a:cubicBezTo>
                <a:cubicBezTo>
                  <a:pt x="27" y="218"/>
                  <a:pt x="28" y="229"/>
                  <a:pt x="33" y="238"/>
                </a:cubicBezTo>
                <a:cubicBezTo>
                  <a:pt x="32" y="239"/>
                  <a:pt x="32" y="239"/>
                  <a:pt x="32" y="239"/>
                </a:cubicBezTo>
                <a:cubicBezTo>
                  <a:pt x="32" y="240"/>
                  <a:pt x="32" y="242"/>
                  <a:pt x="32" y="243"/>
                </a:cubicBezTo>
                <a:cubicBezTo>
                  <a:pt x="29" y="247"/>
                  <a:pt x="29" y="253"/>
                  <a:pt x="32" y="257"/>
                </a:cubicBezTo>
                <a:cubicBezTo>
                  <a:pt x="33" y="259"/>
                  <a:pt x="34" y="261"/>
                  <a:pt x="35" y="263"/>
                </a:cubicBezTo>
                <a:cubicBezTo>
                  <a:pt x="39" y="273"/>
                  <a:pt x="52" y="272"/>
                  <a:pt x="56" y="266"/>
                </a:cubicBezTo>
                <a:cubicBezTo>
                  <a:pt x="61" y="267"/>
                  <a:pt x="66" y="268"/>
                  <a:pt x="71" y="270"/>
                </a:cubicBezTo>
                <a:cubicBezTo>
                  <a:pt x="72" y="272"/>
                  <a:pt x="75" y="273"/>
                  <a:pt x="78" y="273"/>
                </a:cubicBezTo>
                <a:cubicBezTo>
                  <a:pt x="81" y="274"/>
                  <a:pt x="85" y="275"/>
                  <a:pt x="88" y="276"/>
                </a:cubicBezTo>
                <a:cubicBezTo>
                  <a:pt x="93" y="278"/>
                  <a:pt x="98" y="275"/>
                  <a:pt x="100" y="271"/>
                </a:cubicBezTo>
                <a:cubicBezTo>
                  <a:pt x="103" y="271"/>
                  <a:pt x="106" y="269"/>
                  <a:pt x="109" y="266"/>
                </a:cubicBezTo>
                <a:cubicBezTo>
                  <a:pt x="119" y="250"/>
                  <a:pt x="130" y="235"/>
                  <a:pt x="138" y="218"/>
                </a:cubicBezTo>
                <a:cubicBezTo>
                  <a:pt x="138" y="217"/>
                  <a:pt x="139" y="216"/>
                  <a:pt x="139" y="216"/>
                </a:cubicBezTo>
                <a:cubicBezTo>
                  <a:pt x="139" y="215"/>
                  <a:pt x="140" y="215"/>
                  <a:pt x="140" y="214"/>
                </a:cubicBezTo>
                <a:cubicBezTo>
                  <a:pt x="160" y="208"/>
                  <a:pt x="177" y="194"/>
                  <a:pt x="186" y="171"/>
                </a:cubicBezTo>
                <a:cubicBezTo>
                  <a:pt x="188" y="166"/>
                  <a:pt x="189" y="161"/>
                  <a:pt x="190" y="155"/>
                </a:cubicBezTo>
                <a:cubicBezTo>
                  <a:pt x="193" y="149"/>
                  <a:pt x="195" y="142"/>
                  <a:pt x="196" y="135"/>
                </a:cubicBezTo>
                <a:cubicBezTo>
                  <a:pt x="196" y="129"/>
                  <a:pt x="196" y="122"/>
                  <a:pt x="196" y="116"/>
                </a:cubicBezTo>
                <a:close/>
                <a:moveTo>
                  <a:pt x="133" y="184"/>
                </a:moveTo>
                <a:cubicBezTo>
                  <a:pt x="133" y="183"/>
                  <a:pt x="133" y="183"/>
                  <a:pt x="134" y="182"/>
                </a:cubicBezTo>
                <a:cubicBezTo>
                  <a:pt x="137" y="180"/>
                  <a:pt x="140" y="177"/>
                  <a:pt x="144" y="175"/>
                </a:cubicBezTo>
                <a:cubicBezTo>
                  <a:pt x="141" y="178"/>
                  <a:pt x="138" y="181"/>
                  <a:pt x="135" y="184"/>
                </a:cubicBezTo>
                <a:cubicBezTo>
                  <a:pt x="134" y="184"/>
                  <a:pt x="133" y="184"/>
                  <a:pt x="133" y="184"/>
                </a:cubicBezTo>
                <a:close/>
              </a:path>
            </a:pathLst>
          </a:custGeom>
          <a:solidFill>
            <a:srgbClr val="F9E78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17" name="Freeform 21">
            <a:extLst>
              <a:ext uri="{FF2B5EF4-FFF2-40B4-BE49-F238E27FC236}">
                <a16:creationId xmlns="" xmlns:a16="http://schemas.microsoft.com/office/drawing/2014/main" id="{4EFACB1B-A63C-467E-A3A3-849864D3A526}"/>
              </a:ext>
            </a:extLst>
          </p:cNvPr>
          <p:cNvSpPr>
            <a:spLocks/>
          </p:cNvSpPr>
          <p:nvPr/>
        </p:nvSpPr>
        <p:spPr bwMode="auto">
          <a:xfrm>
            <a:off x="8677275" y="1374776"/>
            <a:ext cx="222250" cy="327025"/>
          </a:xfrm>
          <a:custGeom>
            <a:avLst/>
            <a:gdLst>
              <a:gd name="T0" fmla="*/ 2147483646 w 51"/>
              <a:gd name="T1" fmla="*/ 2147483646 h 56"/>
              <a:gd name="T2" fmla="*/ 2147483646 w 51"/>
              <a:gd name="T3" fmla="*/ 2147483646 h 56"/>
              <a:gd name="T4" fmla="*/ 2147483646 w 51"/>
              <a:gd name="T5" fmla="*/ 2147483646 h 56"/>
              <a:gd name="T6" fmla="*/ 2147483646 w 51"/>
              <a:gd name="T7" fmla="*/ 2147483646 h 56"/>
              <a:gd name="T8" fmla="*/ 2147483646 w 51"/>
              <a:gd name="T9" fmla="*/ 2147483646 h 56"/>
              <a:gd name="T10" fmla="*/ 2147483646 w 51"/>
              <a:gd name="T11" fmla="*/ 2147483646 h 56"/>
              <a:gd name="T12" fmla="*/ 2147483646 w 51"/>
              <a:gd name="T13" fmla="*/ 2147483646 h 56"/>
              <a:gd name="T14" fmla="*/ 2147483646 w 51"/>
              <a:gd name="T15" fmla="*/ 2147483646 h 56"/>
              <a:gd name="T16" fmla="*/ 2147483646 w 51"/>
              <a:gd name="T17" fmla="*/ 2147483646 h 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1" h="56">
                <a:moveTo>
                  <a:pt x="43" y="2"/>
                </a:moveTo>
                <a:cubicBezTo>
                  <a:pt x="36" y="5"/>
                  <a:pt x="30" y="10"/>
                  <a:pt x="25" y="16"/>
                </a:cubicBezTo>
                <a:cubicBezTo>
                  <a:pt x="15" y="24"/>
                  <a:pt x="6" y="34"/>
                  <a:pt x="2" y="46"/>
                </a:cubicBezTo>
                <a:cubicBezTo>
                  <a:pt x="0" y="51"/>
                  <a:pt x="4" y="53"/>
                  <a:pt x="8" y="53"/>
                </a:cubicBezTo>
                <a:cubicBezTo>
                  <a:pt x="10" y="55"/>
                  <a:pt x="14" y="56"/>
                  <a:pt x="16" y="54"/>
                </a:cubicBezTo>
                <a:cubicBezTo>
                  <a:pt x="29" y="44"/>
                  <a:pt x="41" y="31"/>
                  <a:pt x="45" y="14"/>
                </a:cubicBezTo>
                <a:cubicBezTo>
                  <a:pt x="45" y="13"/>
                  <a:pt x="45" y="11"/>
                  <a:pt x="44" y="10"/>
                </a:cubicBezTo>
                <a:cubicBezTo>
                  <a:pt x="45" y="9"/>
                  <a:pt x="46" y="9"/>
                  <a:pt x="47" y="8"/>
                </a:cubicBezTo>
                <a:cubicBezTo>
                  <a:pt x="51" y="6"/>
                  <a:pt x="47" y="0"/>
                  <a:pt x="43" y="2"/>
                </a:cubicBezTo>
                <a:close/>
              </a:path>
            </a:pathLst>
          </a:custGeom>
          <a:solidFill>
            <a:srgbClr val="F9ED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18" name="Freeform 22">
            <a:extLst>
              <a:ext uri="{FF2B5EF4-FFF2-40B4-BE49-F238E27FC236}">
                <a16:creationId xmlns="" xmlns:a16="http://schemas.microsoft.com/office/drawing/2014/main" id="{C54D6678-739C-4B2D-8B89-4007969AC752}"/>
              </a:ext>
            </a:extLst>
          </p:cNvPr>
          <p:cNvSpPr>
            <a:spLocks/>
          </p:cNvSpPr>
          <p:nvPr/>
        </p:nvSpPr>
        <p:spPr bwMode="auto">
          <a:xfrm>
            <a:off x="3024189" y="735014"/>
            <a:ext cx="923925" cy="1870075"/>
          </a:xfrm>
          <a:custGeom>
            <a:avLst/>
            <a:gdLst>
              <a:gd name="T0" fmla="*/ 2147483646 w 212"/>
              <a:gd name="T1" fmla="*/ 2147483646 h 321"/>
              <a:gd name="T2" fmla="*/ 2147483646 w 212"/>
              <a:gd name="T3" fmla="*/ 2147483646 h 321"/>
              <a:gd name="T4" fmla="*/ 2147483646 w 212"/>
              <a:gd name="T5" fmla="*/ 2147483646 h 321"/>
              <a:gd name="T6" fmla="*/ 2147483646 w 212"/>
              <a:gd name="T7" fmla="*/ 2147483646 h 321"/>
              <a:gd name="T8" fmla="*/ 2147483646 w 212"/>
              <a:gd name="T9" fmla="*/ 2147483646 h 321"/>
              <a:gd name="T10" fmla="*/ 2147483646 w 212"/>
              <a:gd name="T11" fmla="*/ 2147483646 h 321"/>
              <a:gd name="T12" fmla="*/ 2147483646 w 212"/>
              <a:gd name="T13" fmla="*/ 2147483646 h 321"/>
              <a:gd name="T14" fmla="*/ 2147483646 w 212"/>
              <a:gd name="T15" fmla="*/ 2147483646 h 321"/>
              <a:gd name="T16" fmla="*/ 2147483646 w 212"/>
              <a:gd name="T17" fmla="*/ 2147483646 h 321"/>
              <a:gd name="T18" fmla="*/ 2147483646 w 212"/>
              <a:gd name="T19" fmla="*/ 2147483646 h 321"/>
              <a:gd name="T20" fmla="*/ 2147483646 w 212"/>
              <a:gd name="T21" fmla="*/ 2147483646 h 321"/>
              <a:gd name="T22" fmla="*/ 2147483646 w 212"/>
              <a:gd name="T23" fmla="*/ 2147483646 h 321"/>
              <a:gd name="T24" fmla="*/ 2147483646 w 212"/>
              <a:gd name="T25" fmla="*/ 2147483646 h 321"/>
              <a:gd name="T26" fmla="*/ 2147483646 w 212"/>
              <a:gd name="T27" fmla="*/ 2147483646 h 321"/>
              <a:gd name="T28" fmla="*/ 2147483646 w 212"/>
              <a:gd name="T29" fmla="*/ 2147483646 h 321"/>
              <a:gd name="T30" fmla="*/ 2147483646 w 212"/>
              <a:gd name="T31" fmla="*/ 2147483646 h 321"/>
              <a:gd name="T32" fmla="*/ 2147483646 w 212"/>
              <a:gd name="T33" fmla="*/ 2147483646 h 321"/>
              <a:gd name="T34" fmla="*/ 2147483646 w 212"/>
              <a:gd name="T35" fmla="*/ 2147483646 h 321"/>
              <a:gd name="T36" fmla="*/ 2147483646 w 212"/>
              <a:gd name="T37" fmla="*/ 2147483646 h 321"/>
              <a:gd name="T38" fmla="*/ 2147483646 w 212"/>
              <a:gd name="T39" fmla="*/ 2147483646 h 321"/>
              <a:gd name="T40" fmla="*/ 2147483646 w 212"/>
              <a:gd name="T41" fmla="*/ 2147483646 h 321"/>
              <a:gd name="T42" fmla="*/ 2147483646 w 212"/>
              <a:gd name="T43" fmla="*/ 2147483646 h 321"/>
              <a:gd name="T44" fmla="*/ 2147483646 w 212"/>
              <a:gd name="T45" fmla="*/ 2147483646 h 321"/>
              <a:gd name="T46" fmla="*/ 2147483646 w 212"/>
              <a:gd name="T47" fmla="*/ 2147483646 h 321"/>
              <a:gd name="T48" fmla="*/ 2147483646 w 212"/>
              <a:gd name="T49" fmla="*/ 2147483646 h 321"/>
              <a:gd name="T50" fmla="*/ 2147483646 w 212"/>
              <a:gd name="T51" fmla="*/ 2147483646 h 321"/>
              <a:gd name="T52" fmla="*/ 2147483646 w 212"/>
              <a:gd name="T53" fmla="*/ 2147483646 h 321"/>
              <a:gd name="T54" fmla="*/ 2147483646 w 212"/>
              <a:gd name="T55" fmla="*/ 2147483646 h 321"/>
              <a:gd name="T56" fmla="*/ 2147483646 w 212"/>
              <a:gd name="T57" fmla="*/ 2147483646 h 321"/>
              <a:gd name="T58" fmla="*/ 2147483646 w 212"/>
              <a:gd name="T59" fmla="*/ 2147483646 h 321"/>
              <a:gd name="T60" fmla="*/ 2147483646 w 212"/>
              <a:gd name="T61" fmla="*/ 2147483646 h 321"/>
              <a:gd name="T62" fmla="*/ 2147483646 w 212"/>
              <a:gd name="T63" fmla="*/ 2147483646 h 321"/>
              <a:gd name="T64" fmla="*/ 2147483646 w 212"/>
              <a:gd name="T65" fmla="*/ 2147483646 h 321"/>
              <a:gd name="T66" fmla="*/ 2147483646 w 212"/>
              <a:gd name="T67" fmla="*/ 2147483646 h 321"/>
              <a:gd name="T68" fmla="*/ 2147483646 w 212"/>
              <a:gd name="T69" fmla="*/ 2147483646 h 32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12" h="321">
                <a:moveTo>
                  <a:pt x="211" y="251"/>
                </a:moveTo>
                <a:cubicBezTo>
                  <a:pt x="211" y="251"/>
                  <a:pt x="211" y="251"/>
                  <a:pt x="211" y="251"/>
                </a:cubicBezTo>
                <a:cubicBezTo>
                  <a:pt x="211" y="250"/>
                  <a:pt x="211" y="249"/>
                  <a:pt x="211" y="248"/>
                </a:cubicBezTo>
                <a:cubicBezTo>
                  <a:pt x="208" y="233"/>
                  <a:pt x="199" y="219"/>
                  <a:pt x="189" y="207"/>
                </a:cubicBezTo>
                <a:cubicBezTo>
                  <a:pt x="172" y="181"/>
                  <a:pt x="150" y="158"/>
                  <a:pt x="123" y="144"/>
                </a:cubicBezTo>
                <a:cubicBezTo>
                  <a:pt x="120" y="129"/>
                  <a:pt x="116" y="115"/>
                  <a:pt x="112" y="100"/>
                </a:cubicBezTo>
                <a:cubicBezTo>
                  <a:pt x="111" y="95"/>
                  <a:pt x="110" y="91"/>
                  <a:pt x="109" y="86"/>
                </a:cubicBezTo>
                <a:cubicBezTo>
                  <a:pt x="107" y="77"/>
                  <a:pt x="105" y="68"/>
                  <a:pt x="103" y="59"/>
                </a:cubicBezTo>
                <a:cubicBezTo>
                  <a:pt x="103" y="57"/>
                  <a:pt x="102" y="54"/>
                  <a:pt x="102" y="52"/>
                </a:cubicBezTo>
                <a:cubicBezTo>
                  <a:pt x="113" y="45"/>
                  <a:pt x="121" y="35"/>
                  <a:pt x="120" y="22"/>
                </a:cubicBezTo>
                <a:cubicBezTo>
                  <a:pt x="120" y="17"/>
                  <a:pt x="117" y="13"/>
                  <a:pt x="113" y="12"/>
                </a:cubicBezTo>
                <a:cubicBezTo>
                  <a:pt x="92" y="7"/>
                  <a:pt x="42" y="0"/>
                  <a:pt x="27" y="21"/>
                </a:cubicBezTo>
                <a:cubicBezTo>
                  <a:pt x="25" y="22"/>
                  <a:pt x="24" y="24"/>
                  <a:pt x="24" y="26"/>
                </a:cubicBezTo>
                <a:cubicBezTo>
                  <a:pt x="18" y="29"/>
                  <a:pt x="12" y="33"/>
                  <a:pt x="7" y="37"/>
                </a:cubicBezTo>
                <a:cubicBezTo>
                  <a:pt x="1" y="42"/>
                  <a:pt x="0" y="50"/>
                  <a:pt x="7" y="54"/>
                </a:cubicBezTo>
                <a:cubicBezTo>
                  <a:pt x="12" y="58"/>
                  <a:pt x="18" y="60"/>
                  <a:pt x="26" y="62"/>
                </a:cubicBezTo>
                <a:cubicBezTo>
                  <a:pt x="32" y="95"/>
                  <a:pt x="44" y="126"/>
                  <a:pt x="57" y="157"/>
                </a:cubicBezTo>
                <a:cubicBezTo>
                  <a:pt x="56" y="158"/>
                  <a:pt x="55" y="159"/>
                  <a:pt x="55" y="161"/>
                </a:cubicBezTo>
                <a:cubicBezTo>
                  <a:pt x="46" y="192"/>
                  <a:pt x="36" y="222"/>
                  <a:pt x="33" y="254"/>
                </a:cubicBezTo>
                <a:cubicBezTo>
                  <a:pt x="33" y="254"/>
                  <a:pt x="33" y="254"/>
                  <a:pt x="33" y="254"/>
                </a:cubicBezTo>
                <a:cubicBezTo>
                  <a:pt x="33" y="254"/>
                  <a:pt x="33" y="254"/>
                  <a:pt x="33" y="254"/>
                </a:cubicBezTo>
                <a:cubicBezTo>
                  <a:pt x="33" y="255"/>
                  <a:pt x="32" y="256"/>
                  <a:pt x="32" y="256"/>
                </a:cubicBezTo>
                <a:cubicBezTo>
                  <a:pt x="32" y="260"/>
                  <a:pt x="33" y="262"/>
                  <a:pt x="36" y="263"/>
                </a:cubicBezTo>
                <a:cubicBezTo>
                  <a:pt x="32" y="287"/>
                  <a:pt x="36" y="310"/>
                  <a:pt x="54" y="316"/>
                </a:cubicBezTo>
                <a:cubicBezTo>
                  <a:pt x="63" y="319"/>
                  <a:pt x="71" y="317"/>
                  <a:pt x="77" y="312"/>
                </a:cubicBezTo>
                <a:cubicBezTo>
                  <a:pt x="80" y="316"/>
                  <a:pt x="84" y="319"/>
                  <a:pt x="89" y="317"/>
                </a:cubicBezTo>
                <a:cubicBezTo>
                  <a:pt x="94" y="316"/>
                  <a:pt x="98" y="313"/>
                  <a:pt x="102" y="311"/>
                </a:cubicBezTo>
                <a:cubicBezTo>
                  <a:pt x="104" y="313"/>
                  <a:pt x="106" y="315"/>
                  <a:pt x="108" y="317"/>
                </a:cubicBezTo>
                <a:cubicBezTo>
                  <a:pt x="113" y="321"/>
                  <a:pt x="121" y="321"/>
                  <a:pt x="125" y="315"/>
                </a:cubicBezTo>
                <a:cubicBezTo>
                  <a:pt x="126" y="313"/>
                  <a:pt x="127" y="311"/>
                  <a:pt x="128" y="309"/>
                </a:cubicBezTo>
                <a:cubicBezTo>
                  <a:pt x="133" y="310"/>
                  <a:pt x="137" y="307"/>
                  <a:pt x="139" y="302"/>
                </a:cubicBezTo>
                <a:cubicBezTo>
                  <a:pt x="139" y="301"/>
                  <a:pt x="139" y="301"/>
                  <a:pt x="139" y="301"/>
                </a:cubicBezTo>
                <a:cubicBezTo>
                  <a:pt x="145" y="300"/>
                  <a:pt x="151" y="298"/>
                  <a:pt x="157" y="297"/>
                </a:cubicBezTo>
                <a:cubicBezTo>
                  <a:pt x="185" y="293"/>
                  <a:pt x="212" y="286"/>
                  <a:pt x="212" y="257"/>
                </a:cubicBezTo>
                <a:cubicBezTo>
                  <a:pt x="212" y="255"/>
                  <a:pt x="212" y="253"/>
                  <a:pt x="211" y="251"/>
                </a:cubicBezTo>
                <a:close/>
              </a:path>
            </a:pathLst>
          </a:custGeom>
          <a:solidFill>
            <a:srgbClr val="9ED4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19" name="Freeform 23">
            <a:extLst>
              <a:ext uri="{FF2B5EF4-FFF2-40B4-BE49-F238E27FC236}">
                <a16:creationId xmlns="" xmlns:a16="http://schemas.microsoft.com/office/drawing/2014/main" id="{202601AE-BD50-41C1-87AF-BD1A7AB828FF}"/>
              </a:ext>
            </a:extLst>
          </p:cNvPr>
          <p:cNvSpPr>
            <a:spLocks noEditPoints="1"/>
          </p:cNvSpPr>
          <p:nvPr/>
        </p:nvSpPr>
        <p:spPr bwMode="auto">
          <a:xfrm>
            <a:off x="1412875" y="3251200"/>
            <a:ext cx="920750" cy="1189038"/>
          </a:xfrm>
          <a:custGeom>
            <a:avLst/>
            <a:gdLst>
              <a:gd name="T0" fmla="*/ 2147483646 w 211"/>
              <a:gd name="T1" fmla="*/ 2147483646 h 204"/>
              <a:gd name="T2" fmla="*/ 2147483646 w 211"/>
              <a:gd name="T3" fmla="*/ 2147483646 h 204"/>
              <a:gd name="T4" fmla="*/ 2147483646 w 211"/>
              <a:gd name="T5" fmla="*/ 2147483646 h 204"/>
              <a:gd name="T6" fmla="*/ 2147483646 w 211"/>
              <a:gd name="T7" fmla="*/ 2147483646 h 204"/>
              <a:gd name="T8" fmla="*/ 2147483646 w 211"/>
              <a:gd name="T9" fmla="*/ 2147483646 h 204"/>
              <a:gd name="T10" fmla="*/ 2147483646 w 211"/>
              <a:gd name="T11" fmla="*/ 2147483646 h 204"/>
              <a:gd name="T12" fmla="*/ 2147483646 w 211"/>
              <a:gd name="T13" fmla="*/ 2147483646 h 204"/>
              <a:gd name="T14" fmla="*/ 2147483646 w 211"/>
              <a:gd name="T15" fmla="*/ 2147483646 h 204"/>
              <a:gd name="T16" fmla="*/ 2147483646 w 211"/>
              <a:gd name="T17" fmla="*/ 2147483646 h 204"/>
              <a:gd name="T18" fmla="*/ 2147483646 w 211"/>
              <a:gd name="T19" fmla="*/ 2147483646 h 204"/>
              <a:gd name="T20" fmla="*/ 2147483646 w 211"/>
              <a:gd name="T21" fmla="*/ 2147483646 h 204"/>
              <a:gd name="T22" fmla="*/ 2147483646 w 211"/>
              <a:gd name="T23" fmla="*/ 2147483646 h 204"/>
              <a:gd name="T24" fmla="*/ 2147483646 w 211"/>
              <a:gd name="T25" fmla="*/ 2147483646 h 204"/>
              <a:gd name="T26" fmla="*/ 2147483646 w 211"/>
              <a:gd name="T27" fmla="*/ 2147483646 h 204"/>
              <a:gd name="T28" fmla="*/ 2147483646 w 211"/>
              <a:gd name="T29" fmla="*/ 2147483646 h 204"/>
              <a:gd name="T30" fmla="*/ 2147483646 w 211"/>
              <a:gd name="T31" fmla="*/ 2147483646 h 204"/>
              <a:gd name="T32" fmla="*/ 2147483646 w 211"/>
              <a:gd name="T33" fmla="*/ 2147483646 h 204"/>
              <a:gd name="T34" fmla="*/ 2147483646 w 211"/>
              <a:gd name="T35" fmla="*/ 2147483646 h 204"/>
              <a:gd name="T36" fmla="*/ 2147483646 w 211"/>
              <a:gd name="T37" fmla="*/ 2147483646 h 204"/>
              <a:gd name="T38" fmla="*/ 2147483646 w 211"/>
              <a:gd name="T39" fmla="*/ 2147483646 h 204"/>
              <a:gd name="T40" fmla="*/ 2147483646 w 211"/>
              <a:gd name="T41" fmla="*/ 2147483646 h 204"/>
              <a:gd name="T42" fmla="*/ 2147483646 w 211"/>
              <a:gd name="T43" fmla="*/ 2147483646 h 204"/>
              <a:gd name="T44" fmla="*/ 2147483646 w 211"/>
              <a:gd name="T45" fmla="*/ 2147483646 h 204"/>
              <a:gd name="T46" fmla="*/ 2147483646 w 211"/>
              <a:gd name="T47" fmla="*/ 2147483646 h 204"/>
              <a:gd name="T48" fmla="*/ 2147483646 w 211"/>
              <a:gd name="T49" fmla="*/ 2147483646 h 204"/>
              <a:gd name="T50" fmla="*/ 2147483646 w 211"/>
              <a:gd name="T51" fmla="*/ 2147483646 h 204"/>
              <a:gd name="T52" fmla="*/ 2147483646 w 211"/>
              <a:gd name="T53" fmla="*/ 2147483646 h 204"/>
              <a:gd name="T54" fmla="*/ 2147483646 w 211"/>
              <a:gd name="T55" fmla="*/ 2147483646 h 204"/>
              <a:gd name="T56" fmla="*/ 2147483646 w 211"/>
              <a:gd name="T57" fmla="*/ 2147483646 h 204"/>
              <a:gd name="T58" fmla="*/ 2147483646 w 211"/>
              <a:gd name="T59" fmla="*/ 2147483646 h 204"/>
              <a:gd name="T60" fmla="*/ 2147483646 w 211"/>
              <a:gd name="T61" fmla="*/ 2147483646 h 204"/>
              <a:gd name="T62" fmla="*/ 2147483646 w 211"/>
              <a:gd name="T63" fmla="*/ 2147483646 h 204"/>
              <a:gd name="T64" fmla="*/ 2147483646 w 211"/>
              <a:gd name="T65" fmla="*/ 2147483646 h 204"/>
              <a:gd name="T66" fmla="*/ 2147483646 w 211"/>
              <a:gd name="T67" fmla="*/ 2147483646 h 204"/>
              <a:gd name="T68" fmla="*/ 2147483646 w 211"/>
              <a:gd name="T69" fmla="*/ 2147483646 h 204"/>
              <a:gd name="T70" fmla="*/ 2147483646 w 211"/>
              <a:gd name="T71" fmla="*/ 2147483646 h 204"/>
              <a:gd name="T72" fmla="*/ 2147483646 w 211"/>
              <a:gd name="T73" fmla="*/ 2147483646 h 204"/>
              <a:gd name="T74" fmla="*/ 2147483646 w 211"/>
              <a:gd name="T75" fmla="*/ 2147483646 h 204"/>
              <a:gd name="T76" fmla="*/ 2147483646 w 211"/>
              <a:gd name="T77" fmla="*/ 2147483646 h 204"/>
              <a:gd name="T78" fmla="*/ 2147483646 w 211"/>
              <a:gd name="T79" fmla="*/ 2147483646 h 204"/>
              <a:gd name="T80" fmla="*/ 2147483646 w 211"/>
              <a:gd name="T81" fmla="*/ 2147483646 h 204"/>
              <a:gd name="T82" fmla="*/ 2147483646 w 211"/>
              <a:gd name="T83" fmla="*/ 2147483646 h 204"/>
              <a:gd name="T84" fmla="*/ 2147483646 w 211"/>
              <a:gd name="T85" fmla="*/ 2147483646 h 204"/>
              <a:gd name="T86" fmla="*/ 2147483646 w 211"/>
              <a:gd name="T87" fmla="*/ 2147483646 h 204"/>
              <a:gd name="T88" fmla="*/ 2147483646 w 211"/>
              <a:gd name="T89" fmla="*/ 2147483646 h 204"/>
              <a:gd name="T90" fmla="*/ 2147483646 w 211"/>
              <a:gd name="T91" fmla="*/ 2147483646 h 204"/>
              <a:gd name="T92" fmla="*/ 2147483646 w 211"/>
              <a:gd name="T93" fmla="*/ 2147483646 h 204"/>
              <a:gd name="T94" fmla="*/ 2147483646 w 211"/>
              <a:gd name="T95" fmla="*/ 2147483646 h 204"/>
              <a:gd name="T96" fmla="*/ 2147483646 w 211"/>
              <a:gd name="T97" fmla="*/ 2147483646 h 204"/>
              <a:gd name="T98" fmla="*/ 2147483646 w 211"/>
              <a:gd name="T99" fmla="*/ 2147483646 h 204"/>
              <a:gd name="T100" fmla="*/ 2147483646 w 211"/>
              <a:gd name="T101" fmla="*/ 2147483646 h 204"/>
              <a:gd name="T102" fmla="*/ 2147483646 w 211"/>
              <a:gd name="T103" fmla="*/ 2147483646 h 204"/>
              <a:gd name="T104" fmla="*/ 2147483646 w 211"/>
              <a:gd name="T105" fmla="*/ 2147483646 h 20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11" h="204">
                <a:moveTo>
                  <a:pt x="191" y="21"/>
                </a:moveTo>
                <a:cubicBezTo>
                  <a:pt x="189" y="18"/>
                  <a:pt x="184" y="18"/>
                  <a:pt x="181" y="20"/>
                </a:cubicBezTo>
                <a:cubicBezTo>
                  <a:pt x="168" y="26"/>
                  <a:pt x="156" y="37"/>
                  <a:pt x="146" y="49"/>
                </a:cubicBezTo>
                <a:cubicBezTo>
                  <a:pt x="146" y="49"/>
                  <a:pt x="145" y="49"/>
                  <a:pt x="144" y="50"/>
                </a:cubicBezTo>
                <a:cubicBezTo>
                  <a:pt x="131" y="57"/>
                  <a:pt x="119" y="72"/>
                  <a:pt x="110" y="90"/>
                </a:cubicBezTo>
                <a:cubicBezTo>
                  <a:pt x="109" y="88"/>
                  <a:pt x="109" y="87"/>
                  <a:pt x="108" y="85"/>
                </a:cubicBezTo>
                <a:cubicBezTo>
                  <a:pt x="107" y="83"/>
                  <a:pt x="106" y="81"/>
                  <a:pt x="105" y="79"/>
                </a:cubicBezTo>
                <a:cubicBezTo>
                  <a:pt x="99" y="56"/>
                  <a:pt x="90" y="32"/>
                  <a:pt x="75" y="14"/>
                </a:cubicBezTo>
                <a:cubicBezTo>
                  <a:pt x="64" y="0"/>
                  <a:pt x="47" y="0"/>
                  <a:pt x="36" y="10"/>
                </a:cubicBezTo>
                <a:cubicBezTo>
                  <a:pt x="34" y="9"/>
                  <a:pt x="31" y="7"/>
                  <a:pt x="27" y="6"/>
                </a:cubicBezTo>
                <a:cubicBezTo>
                  <a:pt x="24" y="5"/>
                  <a:pt x="21" y="7"/>
                  <a:pt x="19" y="10"/>
                </a:cubicBezTo>
                <a:cubicBezTo>
                  <a:pt x="0" y="37"/>
                  <a:pt x="21" y="76"/>
                  <a:pt x="35" y="101"/>
                </a:cubicBezTo>
                <a:cubicBezTo>
                  <a:pt x="47" y="123"/>
                  <a:pt x="63" y="145"/>
                  <a:pt x="81" y="164"/>
                </a:cubicBezTo>
                <a:cubicBezTo>
                  <a:pt x="90" y="181"/>
                  <a:pt x="103" y="198"/>
                  <a:pt x="120" y="198"/>
                </a:cubicBezTo>
                <a:cubicBezTo>
                  <a:pt x="121" y="199"/>
                  <a:pt x="121" y="199"/>
                  <a:pt x="122" y="199"/>
                </a:cubicBezTo>
                <a:cubicBezTo>
                  <a:pt x="135" y="204"/>
                  <a:pt x="145" y="199"/>
                  <a:pt x="153" y="189"/>
                </a:cubicBezTo>
                <a:cubicBezTo>
                  <a:pt x="172" y="174"/>
                  <a:pt x="183" y="140"/>
                  <a:pt x="189" y="122"/>
                </a:cubicBezTo>
                <a:cubicBezTo>
                  <a:pt x="197" y="95"/>
                  <a:pt x="211" y="46"/>
                  <a:pt x="191" y="21"/>
                </a:cubicBezTo>
                <a:close/>
                <a:moveTo>
                  <a:pt x="97" y="132"/>
                </a:moveTo>
                <a:cubicBezTo>
                  <a:pt x="94" y="126"/>
                  <a:pt x="90" y="119"/>
                  <a:pt x="87" y="113"/>
                </a:cubicBezTo>
                <a:cubicBezTo>
                  <a:pt x="89" y="114"/>
                  <a:pt x="91" y="114"/>
                  <a:pt x="92" y="113"/>
                </a:cubicBezTo>
                <a:cubicBezTo>
                  <a:pt x="94" y="118"/>
                  <a:pt x="96" y="123"/>
                  <a:pt x="97" y="128"/>
                </a:cubicBezTo>
                <a:cubicBezTo>
                  <a:pt x="97" y="129"/>
                  <a:pt x="97" y="130"/>
                  <a:pt x="97" y="132"/>
                </a:cubicBezTo>
                <a:close/>
                <a:moveTo>
                  <a:pt x="69" y="67"/>
                </a:moveTo>
                <a:cubicBezTo>
                  <a:pt x="69" y="69"/>
                  <a:pt x="69" y="70"/>
                  <a:pt x="69" y="72"/>
                </a:cubicBezTo>
                <a:cubicBezTo>
                  <a:pt x="69" y="71"/>
                  <a:pt x="69" y="70"/>
                  <a:pt x="68" y="69"/>
                </a:cubicBezTo>
                <a:cubicBezTo>
                  <a:pt x="68" y="68"/>
                  <a:pt x="67" y="67"/>
                  <a:pt x="66" y="66"/>
                </a:cubicBezTo>
                <a:cubicBezTo>
                  <a:pt x="66" y="65"/>
                  <a:pt x="66" y="64"/>
                  <a:pt x="66" y="63"/>
                </a:cubicBezTo>
                <a:cubicBezTo>
                  <a:pt x="67" y="64"/>
                  <a:pt x="68" y="66"/>
                  <a:pt x="69" y="67"/>
                </a:cubicBezTo>
                <a:close/>
                <a:moveTo>
                  <a:pt x="42" y="47"/>
                </a:moveTo>
                <a:cubicBezTo>
                  <a:pt x="42" y="44"/>
                  <a:pt x="41" y="41"/>
                  <a:pt x="42" y="38"/>
                </a:cubicBezTo>
                <a:cubicBezTo>
                  <a:pt x="42" y="38"/>
                  <a:pt x="42" y="38"/>
                  <a:pt x="42" y="38"/>
                </a:cubicBezTo>
                <a:cubicBezTo>
                  <a:pt x="42" y="38"/>
                  <a:pt x="43" y="39"/>
                  <a:pt x="43" y="39"/>
                </a:cubicBezTo>
                <a:cubicBezTo>
                  <a:pt x="43" y="42"/>
                  <a:pt x="43" y="44"/>
                  <a:pt x="42" y="47"/>
                </a:cubicBezTo>
                <a:close/>
                <a:moveTo>
                  <a:pt x="50" y="19"/>
                </a:moveTo>
                <a:cubicBezTo>
                  <a:pt x="54" y="14"/>
                  <a:pt x="60" y="18"/>
                  <a:pt x="65" y="23"/>
                </a:cubicBezTo>
                <a:cubicBezTo>
                  <a:pt x="63" y="21"/>
                  <a:pt x="61" y="19"/>
                  <a:pt x="58" y="18"/>
                </a:cubicBezTo>
                <a:cubicBezTo>
                  <a:pt x="56" y="16"/>
                  <a:pt x="52" y="17"/>
                  <a:pt x="50" y="19"/>
                </a:cubicBezTo>
                <a:close/>
                <a:moveTo>
                  <a:pt x="136" y="145"/>
                </a:moveTo>
                <a:cubicBezTo>
                  <a:pt x="133" y="152"/>
                  <a:pt x="129" y="158"/>
                  <a:pt x="125" y="163"/>
                </a:cubicBezTo>
                <a:cubicBezTo>
                  <a:pt x="124" y="154"/>
                  <a:pt x="126" y="144"/>
                  <a:pt x="127" y="136"/>
                </a:cubicBezTo>
                <a:cubicBezTo>
                  <a:pt x="128" y="135"/>
                  <a:pt x="129" y="135"/>
                  <a:pt x="130" y="134"/>
                </a:cubicBezTo>
                <a:cubicBezTo>
                  <a:pt x="132" y="132"/>
                  <a:pt x="134" y="130"/>
                  <a:pt x="136" y="128"/>
                </a:cubicBezTo>
                <a:cubicBezTo>
                  <a:pt x="137" y="134"/>
                  <a:pt x="137" y="139"/>
                  <a:pt x="136" y="145"/>
                </a:cubicBezTo>
                <a:close/>
                <a:moveTo>
                  <a:pt x="166" y="76"/>
                </a:moveTo>
                <a:cubicBezTo>
                  <a:pt x="165" y="72"/>
                  <a:pt x="164" y="68"/>
                  <a:pt x="163" y="64"/>
                </a:cubicBezTo>
                <a:cubicBezTo>
                  <a:pt x="164" y="63"/>
                  <a:pt x="165" y="62"/>
                  <a:pt x="167" y="61"/>
                </a:cubicBezTo>
                <a:cubicBezTo>
                  <a:pt x="167" y="66"/>
                  <a:pt x="167" y="71"/>
                  <a:pt x="166" y="76"/>
                </a:cubicBezTo>
                <a:close/>
                <a:moveTo>
                  <a:pt x="183" y="74"/>
                </a:moveTo>
                <a:cubicBezTo>
                  <a:pt x="183" y="64"/>
                  <a:pt x="183" y="56"/>
                  <a:pt x="183" y="51"/>
                </a:cubicBezTo>
                <a:cubicBezTo>
                  <a:pt x="183" y="47"/>
                  <a:pt x="180" y="44"/>
                  <a:pt x="177" y="43"/>
                </a:cubicBezTo>
                <a:cubicBezTo>
                  <a:pt x="179" y="41"/>
                  <a:pt x="180" y="40"/>
                  <a:pt x="182" y="39"/>
                </a:cubicBezTo>
                <a:cubicBezTo>
                  <a:pt x="186" y="48"/>
                  <a:pt x="185" y="61"/>
                  <a:pt x="183" y="74"/>
                </a:cubicBezTo>
                <a:close/>
              </a:path>
            </a:pathLst>
          </a:custGeom>
          <a:solidFill>
            <a:srgbClr val="ED435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20" name="Freeform 24">
            <a:extLst>
              <a:ext uri="{FF2B5EF4-FFF2-40B4-BE49-F238E27FC236}">
                <a16:creationId xmlns="" xmlns:a16="http://schemas.microsoft.com/office/drawing/2014/main" id="{84D9A197-593F-4A6A-8466-08AEF3AAD528}"/>
              </a:ext>
            </a:extLst>
          </p:cNvPr>
          <p:cNvSpPr>
            <a:spLocks/>
          </p:cNvSpPr>
          <p:nvPr/>
        </p:nvSpPr>
        <p:spPr bwMode="auto">
          <a:xfrm>
            <a:off x="2398713" y="2552700"/>
            <a:ext cx="436562" cy="674688"/>
          </a:xfrm>
          <a:custGeom>
            <a:avLst/>
            <a:gdLst>
              <a:gd name="T0" fmla="*/ 2147483646 w 100"/>
              <a:gd name="T1" fmla="*/ 2147483646 h 116"/>
              <a:gd name="T2" fmla="*/ 2147483646 w 100"/>
              <a:gd name="T3" fmla="*/ 2147483646 h 116"/>
              <a:gd name="T4" fmla="*/ 2147483646 w 100"/>
              <a:gd name="T5" fmla="*/ 2147483646 h 116"/>
              <a:gd name="T6" fmla="*/ 2147483646 w 100"/>
              <a:gd name="T7" fmla="*/ 2147483646 h 116"/>
              <a:gd name="T8" fmla="*/ 2147483646 w 100"/>
              <a:gd name="T9" fmla="*/ 2147483646 h 116"/>
              <a:gd name="T10" fmla="*/ 2147483646 w 100"/>
              <a:gd name="T11" fmla="*/ 2147483646 h 116"/>
              <a:gd name="T12" fmla="*/ 2147483646 w 100"/>
              <a:gd name="T13" fmla="*/ 2147483646 h 116"/>
              <a:gd name="T14" fmla="*/ 2147483646 w 100"/>
              <a:gd name="T15" fmla="*/ 2147483646 h 116"/>
              <a:gd name="T16" fmla="*/ 2147483646 w 100"/>
              <a:gd name="T17" fmla="*/ 2147483646 h 116"/>
              <a:gd name="T18" fmla="*/ 2147483646 w 100"/>
              <a:gd name="T19" fmla="*/ 2147483646 h 116"/>
              <a:gd name="T20" fmla="*/ 2147483646 w 100"/>
              <a:gd name="T21" fmla="*/ 2147483646 h 116"/>
              <a:gd name="T22" fmla="*/ 2147483646 w 100"/>
              <a:gd name="T23" fmla="*/ 2147483646 h 116"/>
              <a:gd name="T24" fmla="*/ 2147483646 w 100"/>
              <a:gd name="T25" fmla="*/ 2147483646 h 116"/>
              <a:gd name="T26" fmla="*/ 2147483646 w 100"/>
              <a:gd name="T27" fmla="*/ 2147483646 h 116"/>
              <a:gd name="T28" fmla="*/ 2147483646 w 100"/>
              <a:gd name="T29" fmla="*/ 2147483646 h 116"/>
              <a:gd name="T30" fmla="*/ 2147483646 w 100"/>
              <a:gd name="T31" fmla="*/ 2147483646 h 116"/>
              <a:gd name="T32" fmla="*/ 2147483646 w 100"/>
              <a:gd name="T33" fmla="*/ 2147483646 h 116"/>
              <a:gd name="T34" fmla="*/ 2147483646 w 100"/>
              <a:gd name="T35" fmla="*/ 2147483646 h 116"/>
              <a:gd name="T36" fmla="*/ 2147483646 w 100"/>
              <a:gd name="T37" fmla="*/ 2147483646 h 116"/>
              <a:gd name="T38" fmla="*/ 2147483646 w 100"/>
              <a:gd name="T39" fmla="*/ 2147483646 h 116"/>
              <a:gd name="T40" fmla="*/ 2147483646 w 100"/>
              <a:gd name="T41" fmla="*/ 2147483646 h 116"/>
              <a:gd name="T42" fmla="*/ 2147483646 w 100"/>
              <a:gd name="T43" fmla="*/ 2147483646 h 116"/>
              <a:gd name="T44" fmla="*/ 2147483646 w 100"/>
              <a:gd name="T45" fmla="*/ 2147483646 h 1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00" h="116">
                <a:moveTo>
                  <a:pt x="85" y="28"/>
                </a:moveTo>
                <a:cubicBezTo>
                  <a:pt x="79" y="33"/>
                  <a:pt x="73" y="38"/>
                  <a:pt x="66" y="42"/>
                </a:cubicBezTo>
                <a:cubicBezTo>
                  <a:pt x="65" y="41"/>
                  <a:pt x="64" y="39"/>
                  <a:pt x="63" y="37"/>
                </a:cubicBezTo>
                <a:cubicBezTo>
                  <a:pt x="63" y="32"/>
                  <a:pt x="63" y="27"/>
                  <a:pt x="62" y="22"/>
                </a:cubicBezTo>
                <a:cubicBezTo>
                  <a:pt x="62" y="17"/>
                  <a:pt x="56" y="16"/>
                  <a:pt x="54" y="20"/>
                </a:cubicBezTo>
                <a:cubicBezTo>
                  <a:pt x="52" y="16"/>
                  <a:pt x="50" y="12"/>
                  <a:pt x="48" y="7"/>
                </a:cubicBezTo>
                <a:cubicBezTo>
                  <a:pt x="45" y="0"/>
                  <a:pt x="33" y="5"/>
                  <a:pt x="35" y="13"/>
                </a:cubicBezTo>
                <a:cubicBezTo>
                  <a:pt x="37" y="21"/>
                  <a:pt x="41" y="29"/>
                  <a:pt x="44" y="36"/>
                </a:cubicBezTo>
                <a:cubicBezTo>
                  <a:pt x="41" y="43"/>
                  <a:pt x="38" y="49"/>
                  <a:pt x="35" y="56"/>
                </a:cubicBezTo>
                <a:cubicBezTo>
                  <a:pt x="27" y="58"/>
                  <a:pt x="19" y="59"/>
                  <a:pt x="10" y="59"/>
                </a:cubicBezTo>
                <a:cubicBezTo>
                  <a:pt x="0" y="60"/>
                  <a:pt x="0" y="75"/>
                  <a:pt x="10" y="75"/>
                </a:cubicBezTo>
                <a:cubicBezTo>
                  <a:pt x="16" y="74"/>
                  <a:pt x="22" y="75"/>
                  <a:pt x="28" y="76"/>
                </a:cubicBezTo>
                <a:cubicBezTo>
                  <a:pt x="26" y="83"/>
                  <a:pt x="24" y="90"/>
                  <a:pt x="22" y="97"/>
                </a:cubicBezTo>
                <a:cubicBezTo>
                  <a:pt x="21" y="101"/>
                  <a:pt x="24" y="105"/>
                  <a:pt x="27" y="106"/>
                </a:cubicBezTo>
                <a:cubicBezTo>
                  <a:pt x="27" y="106"/>
                  <a:pt x="27" y="107"/>
                  <a:pt x="27" y="107"/>
                </a:cubicBezTo>
                <a:cubicBezTo>
                  <a:pt x="27" y="114"/>
                  <a:pt x="36" y="116"/>
                  <a:pt x="40" y="110"/>
                </a:cubicBezTo>
                <a:cubicBezTo>
                  <a:pt x="45" y="103"/>
                  <a:pt x="49" y="96"/>
                  <a:pt x="52" y="88"/>
                </a:cubicBezTo>
                <a:cubicBezTo>
                  <a:pt x="53" y="87"/>
                  <a:pt x="54" y="86"/>
                  <a:pt x="54" y="86"/>
                </a:cubicBezTo>
                <a:cubicBezTo>
                  <a:pt x="63" y="91"/>
                  <a:pt x="72" y="97"/>
                  <a:pt x="81" y="103"/>
                </a:cubicBezTo>
                <a:cubicBezTo>
                  <a:pt x="86" y="107"/>
                  <a:pt x="94" y="100"/>
                  <a:pt x="92" y="94"/>
                </a:cubicBezTo>
                <a:cubicBezTo>
                  <a:pt x="88" y="83"/>
                  <a:pt x="82" y="72"/>
                  <a:pt x="76" y="61"/>
                </a:cubicBezTo>
                <a:cubicBezTo>
                  <a:pt x="83" y="53"/>
                  <a:pt x="89" y="45"/>
                  <a:pt x="95" y="37"/>
                </a:cubicBezTo>
                <a:cubicBezTo>
                  <a:pt x="100" y="30"/>
                  <a:pt x="92" y="21"/>
                  <a:pt x="85" y="28"/>
                </a:cubicBezTo>
                <a:close/>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21" name="Freeform 25">
            <a:extLst>
              <a:ext uri="{FF2B5EF4-FFF2-40B4-BE49-F238E27FC236}">
                <a16:creationId xmlns="" xmlns:a16="http://schemas.microsoft.com/office/drawing/2014/main" id="{5FD54F97-8702-4417-8FCB-C720AC757B35}"/>
              </a:ext>
            </a:extLst>
          </p:cNvPr>
          <p:cNvSpPr>
            <a:spLocks noEditPoints="1"/>
          </p:cNvSpPr>
          <p:nvPr/>
        </p:nvSpPr>
        <p:spPr bwMode="auto">
          <a:xfrm>
            <a:off x="8510589" y="5470525"/>
            <a:ext cx="1793875" cy="1379538"/>
          </a:xfrm>
          <a:custGeom>
            <a:avLst/>
            <a:gdLst>
              <a:gd name="T0" fmla="*/ 2147483646 w 411"/>
              <a:gd name="T1" fmla="*/ 2147483646 h 237"/>
              <a:gd name="T2" fmla="*/ 2147483646 w 411"/>
              <a:gd name="T3" fmla="*/ 2147483646 h 237"/>
              <a:gd name="T4" fmla="*/ 2147483646 w 411"/>
              <a:gd name="T5" fmla="*/ 2147483646 h 237"/>
              <a:gd name="T6" fmla="*/ 2147483646 w 411"/>
              <a:gd name="T7" fmla="*/ 2147483646 h 237"/>
              <a:gd name="T8" fmla="*/ 2147483646 w 411"/>
              <a:gd name="T9" fmla="*/ 2147483646 h 237"/>
              <a:gd name="T10" fmla="*/ 2147483646 w 411"/>
              <a:gd name="T11" fmla="*/ 2147483646 h 237"/>
              <a:gd name="T12" fmla="*/ 2147483646 w 411"/>
              <a:gd name="T13" fmla="*/ 2147483646 h 237"/>
              <a:gd name="T14" fmla="*/ 2147483646 w 411"/>
              <a:gd name="T15" fmla="*/ 2147483646 h 237"/>
              <a:gd name="T16" fmla="*/ 2147483646 w 411"/>
              <a:gd name="T17" fmla="*/ 2147483646 h 237"/>
              <a:gd name="T18" fmla="*/ 2147483646 w 411"/>
              <a:gd name="T19" fmla="*/ 2147483646 h 237"/>
              <a:gd name="T20" fmla="*/ 2147483646 w 411"/>
              <a:gd name="T21" fmla="*/ 2147483646 h 237"/>
              <a:gd name="T22" fmla="*/ 2147483646 w 411"/>
              <a:gd name="T23" fmla="*/ 2147483646 h 237"/>
              <a:gd name="T24" fmla="*/ 2147483646 w 411"/>
              <a:gd name="T25" fmla="*/ 2147483646 h 237"/>
              <a:gd name="T26" fmla="*/ 2147483646 w 411"/>
              <a:gd name="T27" fmla="*/ 2147483646 h 237"/>
              <a:gd name="T28" fmla="*/ 2147483646 w 411"/>
              <a:gd name="T29" fmla="*/ 2147483646 h 237"/>
              <a:gd name="T30" fmla="*/ 2147483646 w 411"/>
              <a:gd name="T31" fmla="*/ 2147483646 h 237"/>
              <a:gd name="T32" fmla="*/ 2147483646 w 411"/>
              <a:gd name="T33" fmla="*/ 2147483646 h 237"/>
              <a:gd name="T34" fmla="*/ 2147483646 w 411"/>
              <a:gd name="T35" fmla="*/ 2147483646 h 237"/>
              <a:gd name="T36" fmla="*/ 2147483646 w 411"/>
              <a:gd name="T37" fmla="*/ 2147483646 h 237"/>
              <a:gd name="T38" fmla="*/ 2147483646 w 411"/>
              <a:gd name="T39" fmla="*/ 2147483646 h 237"/>
              <a:gd name="T40" fmla="*/ 2147483646 w 411"/>
              <a:gd name="T41" fmla="*/ 2147483646 h 237"/>
              <a:gd name="T42" fmla="*/ 2147483646 w 411"/>
              <a:gd name="T43" fmla="*/ 2147483646 h 237"/>
              <a:gd name="T44" fmla="*/ 2147483646 w 411"/>
              <a:gd name="T45" fmla="*/ 2147483646 h 237"/>
              <a:gd name="T46" fmla="*/ 2147483646 w 411"/>
              <a:gd name="T47" fmla="*/ 2147483646 h 237"/>
              <a:gd name="T48" fmla="*/ 2147483646 w 411"/>
              <a:gd name="T49" fmla="*/ 2147483646 h 237"/>
              <a:gd name="T50" fmla="*/ 2147483646 w 411"/>
              <a:gd name="T51" fmla="*/ 2147483646 h 237"/>
              <a:gd name="T52" fmla="*/ 2147483646 w 411"/>
              <a:gd name="T53" fmla="*/ 2147483646 h 237"/>
              <a:gd name="T54" fmla="*/ 2147483646 w 411"/>
              <a:gd name="T55" fmla="*/ 2147483646 h 237"/>
              <a:gd name="T56" fmla="*/ 2147483646 w 411"/>
              <a:gd name="T57" fmla="*/ 2147483646 h 237"/>
              <a:gd name="T58" fmla="*/ 2147483646 w 411"/>
              <a:gd name="T59" fmla="*/ 2147483646 h 237"/>
              <a:gd name="T60" fmla="*/ 2147483646 w 411"/>
              <a:gd name="T61" fmla="*/ 2147483646 h 237"/>
              <a:gd name="T62" fmla="*/ 2147483646 w 411"/>
              <a:gd name="T63" fmla="*/ 2147483646 h 237"/>
              <a:gd name="T64" fmla="*/ 2147483646 w 411"/>
              <a:gd name="T65" fmla="*/ 2147483646 h 2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11" h="237">
                <a:moveTo>
                  <a:pt x="388" y="89"/>
                </a:moveTo>
                <a:cubicBezTo>
                  <a:pt x="383" y="105"/>
                  <a:pt x="359" y="124"/>
                  <a:pt x="353" y="98"/>
                </a:cubicBezTo>
                <a:cubicBezTo>
                  <a:pt x="350" y="85"/>
                  <a:pt x="351" y="72"/>
                  <a:pt x="346" y="59"/>
                </a:cubicBezTo>
                <a:cubicBezTo>
                  <a:pt x="343" y="52"/>
                  <a:pt x="335" y="50"/>
                  <a:pt x="329" y="55"/>
                </a:cubicBezTo>
                <a:cubicBezTo>
                  <a:pt x="323" y="59"/>
                  <a:pt x="319" y="64"/>
                  <a:pt x="314" y="69"/>
                </a:cubicBezTo>
                <a:cubicBezTo>
                  <a:pt x="324" y="52"/>
                  <a:pt x="330" y="32"/>
                  <a:pt x="330" y="14"/>
                </a:cubicBezTo>
                <a:cubicBezTo>
                  <a:pt x="330" y="6"/>
                  <a:pt x="319" y="0"/>
                  <a:pt x="313" y="7"/>
                </a:cubicBezTo>
                <a:cubicBezTo>
                  <a:pt x="296" y="28"/>
                  <a:pt x="285" y="56"/>
                  <a:pt x="280" y="84"/>
                </a:cubicBezTo>
                <a:cubicBezTo>
                  <a:pt x="279" y="85"/>
                  <a:pt x="278" y="86"/>
                  <a:pt x="277" y="87"/>
                </a:cubicBezTo>
                <a:cubicBezTo>
                  <a:pt x="272" y="93"/>
                  <a:pt x="264" y="103"/>
                  <a:pt x="255" y="103"/>
                </a:cubicBezTo>
                <a:cubicBezTo>
                  <a:pt x="253" y="103"/>
                  <a:pt x="252" y="94"/>
                  <a:pt x="252" y="84"/>
                </a:cubicBezTo>
                <a:cubicBezTo>
                  <a:pt x="253" y="78"/>
                  <a:pt x="253" y="72"/>
                  <a:pt x="253" y="67"/>
                </a:cubicBezTo>
                <a:cubicBezTo>
                  <a:pt x="253" y="65"/>
                  <a:pt x="251" y="62"/>
                  <a:pt x="250" y="61"/>
                </a:cubicBezTo>
                <a:cubicBezTo>
                  <a:pt x="250" y="56"/>
                  <a:pt x="245" y="52"/>
                  <a:pt x="240" y="52"/>
                </a:cubicBezTo>
                <a:cubicBezTo>
                  <a:pt x="211" y="51"/>
                  <a:pt x="176" y="96"/>
                  <a:pt x="181" y="127"/>
                </a:cubicBezTo>
                <a:cubicBezTo>
                  <a:pt x="174" y="130"/>
                  <a:pt x="167" y="132"/>
                  <a:pt x="161" y="132"/>
                </a:cubicBezTo>
                <a:cubicBezTo>
                  <a:pt x="157" y="132"/>
                  <a:pt x="154" y="131"/>
                  <a:pt x="152" y="130"/>
                </a:cubicBezTo>
                <a:cubicBezTo>
                  <a:pt x="173" y="110"/>
                  <a:pt x="187" y="84"/>
                  <a:pt x="186" y="51"/>
                </a:cubicBezTo>
                <a:cubicBezTo>
                  <a:pt x="186" y="46"/>
                  <a:pt x="182" y="41"/>
                  <a:pt x="176" y="41"/>
                </a:cubicBezTo>
                <a:cubicBezTo>
                  <a:pt x="140" y="41"/>
                  <a:pt x="111" y="94"/>
                  <a:pt x="124" y="127"/>
                </a:cubicBezTo>
                <a:cubicBezTo>
                  <a:pt x="116" y="133"/>
                  <a:pt x="108" y="138"/>
                  <a:pt x="99" y="143"/>
                </a:cubicBezTo>
                <a:cubicBezTo>
                  <a:pt x="99" y="142"/>
                  <a:pt x="99" y="142"/>
                  <a:pt x="100" y="141"/>
                </a:cubicBezTo>
                <a:cubicBezTo>
                  <a:pt x="107" y="120"/>
                  <a:pt x="113" y="98"/>
                  <a:pt x="119" y="76"/>
                </a:cubicBezTo>
                <a:cubicBezTo>
                  <a:pt x="121" y="69"/>
                  <a:pt x="123" y="57"/>
                  <a:pt x="126" y="49"/>
                </a:cubicBezTo>
                <a:cubicBezTo>
                  <a:pt x="127" y="47"/>
                  <a:pt x="128" y="44"/>
                  <a:pt x="129" y="41"/>
                </a:cubicBezTo>
                <a:cubicBezTo>
                  <a:pt x="133" y="30"/>
                  <a:pt x="117" y="24"/>
                  <a:pt x="112" y="33"/>
                </a:cubicBezTo>
                <a:cubicBezTo>
                  <a:pt x="109" y="39"/>
                  <a:pt x="106" y="45"/>
                  <a:pt x="104" y="52"/>
                </a:cubicBezTo>
                <a:cubicBezTo>
                  <a:pt x="94" y="71"/>
                  <a:pt x="78" y="89"/>
                  <a:pt x="62" y="101"/>
                </a:cubicBezTo>
                <a:cubicBezTo>
                  <a:pt x="58" y="104"/>
                  <a:pt x="52" y="108"/>
                  <a:pt x="47" y="107"/>
                </a:cubicBezTo>
                <a:cubicBezTo>
                  <a:pt x="37" y="106"/>
                  <a:pt x="41" y="92"/>
                  <a:pt x="42" y="86"/>
                </a:cubicBezTo>
                <a:cubicBezTo>
                  <a:pt x="45" y="71"/>
                  <a:pt x="51" y="57"/>
                  <a:pt x="54" y="42"/>
                </a:cubicBezTo>
                <a:cubicBezTo>
                  <a:pt x="56" y="34"/>
                  <a:pt x="44" y="31"/>
                  <a:pt x="42" y="39"/>
                </a:cubicBezTo>
                <a:cubicBezTo>
                  <a:pt x="35" y="60"/>
                  <a:pt x="0" y="131"/>
                  <a:pt x="52" y="125"/>
                </a:cubicBezTo>
                <a:cubicBezTo>
                  <a:pt x="68" y="123"/>
                  <a:pt x="81" y="111"/>
                  <a:pt x="92" y="99"/>
                </a:cubicBezTo>
                <a:cubicBezTo>
                  <a:pt x="91" y="102"/>
                  <a:pt x="90" y="104"/>
                  <a:pt x="90" y="107"/>
                </a:cubicBezTo>
                <a:cubicBezTo>
                  <a:pt x="85" y="123"/>
                  <a:pt x="80" y="141"/>
                  <a:pt x="74" y="158"/>
                </a:cubicBezTo>
                <a:cubicBezTo>
                  <a:pt x="65" y="162"/>
                  <a:pt x="57" y="167"/>
                  <a:pt x="50" y="173"/>
                </a:cubicBezTo>
                <a:cubicBezTo>
                  <a:pt x="35" y="183"/>
                  <a:pt x="21" y="196"/>
                  <a:pt x="24" y="215"/>
                </a:cubicBezTo>
                <a:cubicBezTo>
                  <a:pt x="26" y="229"/>
                  <a:pt x="41" y="237"/>
                  <a:pt x="53" y="232"/>
                </a:cubicBezTo>
                <a:cubicBezTo>
                  <a:pt x="64" y="227"/>
                  <a:pt x="71" y="213"/>
                  <a:pt x="76" y="202"/>
                </a:cubicBezTo>
                <a:cubicBezTo>
                  <a:pt x="81" y="193"/>
                  <a:pt x="85" y="183"/>
                  <a:pt x="89" y="172"/>
                </a:cubicBezTo>
                <a:cubicBezTo>
                  <a:pt x="93" y="170"/>
                  <a:pt x="98" y="168"/>
                  <a:pt x="102" y="166"/>
                </a:cubicBezTo>
                <a:cubicBezTo>
                  <a:pt x="114" y="159"/>
                  <a:pt x="126" y="152"/>
                  <a:pt x="137" y="143"/>
                </a:cubicBezTo>
                <a:cubicBezTo>
                  <a:pt x="137" y="144"/>
                  <a:pt x="137" y="144"/>
                  <a:pt x="138" y="144"/>
                </a:cubicBezTo>
                <a:cubicBezTo>
                  <a:pt x="155" y="156"/>
                  <a:pt x="174" y="154"/>
                  <a:pt x="191" y="145"/>
                </a:cubicBezTo>
                <a:cubicBezTo>
                  <a:pt x="192" y="146"/>
                  <a:pt x="194" y="147"/>
                  <a:pt x="195" y="148"/>
                </a:cubicBezTo>
                <a:cubicBezTo>
                  <a:pt x="217" y="162"/>
                  <a:pt x="233" y="143"/>
                  <a:pt x="243" y="119"/>
                </a:cubicBezTo>
                <a:cubicBezTo>
                  <a:pt x="243" y="119"/>
                  <a:pt x="243" y="119"/>
                  <a:pt x="243" y="119"/>
                </a:cubicBezTo>
                <a:cubicBezTo>
                  <a:pt x="253" y="127"/>
                  <a:pt x="266" y="123"/>
                  <a:pt x="276" y="116"/>
                </a:cubicBezTo>
                <a:cubicBezTo>
                  <a:pt x="275" y="119"/>
                  <a:pt x="275" y="123"/>
                  <a:pt x="275" y="126"/>
                </a:cubicBezTo>
                <a:cubicBezTo>
                  <a:pt x="275" y="135"/>
                  <a:pt x="286" y="140"/>
                  <a:pt x="293" y="133"/>
                </a:cubicBezTo>
                <a:cubicBezTo>
                  <a:pt x="307" y="118"/>
                  <a:pt x="317" y="99"/>
                  <a:pt x="330" y="82"/>
                </a:cubicBezTo>
                <a:cubicBezTo>
                  <a:pt x="333" y="102"/>
                  <a:pt x="334" y="125"/>
                  <a:pt x="352" y="131"/>
                </a:cubicBezTo>
                <a:cubicBezTo>
                  <a:pt x="377" y="138"/>
                  <a:pt x="401" y="117"/>
                  <a:pt x="407" y="94"/>
                </a:cubicBezTo>
                <a:cubicBezTo>
                  <a:pt x="411" y="81"/>
                  <a:pt x="391" y="76"/>
                  <a:pt x="388" y="89"/>
                </a:cubicBezTo>
                <a:close/>
                <a:moveTo>
                  <a:pt x="50" y="208"/>
                </a:moveTo>
                <a:cubicBezTo>
                  <a:pt x="47" y="211"/>
                  <a:pt x="43" y="213"/>
                  <a:pt x="46" y="213"/>
                </a:cubicBezTo>
                <a:cubicBezTo>
                  <a:pt x="40" y="212"/>
                  <a:pt x="47" y="203"/>
                  <a:pt x="49" y="201"/>
                </a:cubicBezTo>
                <a:cubicBezTo>
                  <a:pt x="52" y="197"/>
                  <a:pt x="56" y="194"/>
                  <a:pt x="60" y="190"/>
                </a:cubicBezTo>
                <a:cubicBezTo>
                  <a:pt x="57" y="196"/>
                  <a:pt x="54" y="202"/>
                  <a:pt x="50" y="208"/>
                </a:cubicBezTo>
                <a:close/>
                <a:moveTo>
                  <a:pt x="165" y="65"/>
                </a:moveTo>
                <a:cubicBezTo>
                  <a:pt x="163" y="84"/>
                  <a:pt x="154" y="99"/>
                  <a:pt x="142" y="111"/>
                </a:cubicBezTo>
                <a:cubicBezTo>
                  <a:pt x="141" y="95"/>
                  <a:pt x="151" y="73"/>
                  <a:pt x="165" y="65"/>
                </a:cubicBezTo>
                <a:close/>
                <a:moveTo>
                  <a:pt x="208" y="99"/>
                </a:moveTo>
                <a:cubicBezTo>
                  <a:pt x="212" y="94"/>
                  <a:pt x="219" y="84"/>
                  <a:pt x="226" y="78"/>
                </a:cubicBezTo>
                <a:cubicBezTo>
                  <a:pt x="222" y="90"/>
                  <a:pt x="213" y="103"/>
                  <a:pt x="202" y="113"/>
                </a:cubicBezTo>
                <a:cubicBezTo>
                  <a:pt x="203" y="108"/>
                  <a:pt x="206" y="103"/>
                  <a:pt x="208" y="99"/>
                </a:cubicBezTo>
                <a:close/>
              </a:path>
            </a:pathLst>
          </a:custGeom>
          <a:solidFill>
            <a:srgbClr val="9ADD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22" name="Freeform 26">
            <a:extLst>
              <a:ext uri="{FF2B5EF4-FFF2-40B4-BE49-F238E27FC236}">
                <a16:creationId xmlns="" xmlns:a16="http://schemas.microsoft.com/office/drawing/2014/main" id="{EB22B4C2-0080-44FA-AB22-6DFB286C3361}"/>
              </a:ext>
            </a:extLst>
          </p:cNvPr>
          <p:cNvSpPr>
            <a:spLocks noEditPoints="1"/>
          </p:cNvSpPr>
          <p:nvPr/>
        </p:nvSpPr>
        <p:spPr bwMode="auto">
          <a:xfrm>
            <a:off x="10313988" y="5367338"/>
            <a:ext cx="277812" cy="842962"/>
          </a:xfrm>
          <a:custGeom>
            <a:avLst/>
            <a:gdLst>
              <a:gd name="T0" fmla="*/ 2147483646 w 64"/>
              <a:gd name="T1" fmla="*/ 2147483646 h 145"/>
              <a:gd name="T2" fmla="*/ 2147483646 w 64"/>
              <a:gd name="T3" fmla="*/ 2147483646 h 145"/>
              <a:gd name="T4" fmla="*/ 2147483646 w 64"/>
              <a:gd name="T5" fmla="*/ 2147483646 h 145"/>
              <a:gd name="T6" fmla="*/ 2147483646 w 64"/>
              <a:gd name="T7" fmla="*/ 2147483646 h 145"/>
              <a:gd name="T8" fmla="*/ 2147483646 w 64"/>
              <a:gd name="T9" fmla="*/ 2147483646 h 145"/>
              <a:gd name="T10" fmla="*/ 2147483646 w 64"/>
              <a:gd name="T11" fmla="*/ 2147483646 h 145"/>
              <a:gd name="T12" fmla="*/ 2147483646 w 64"/>
              <a:gd name="T13" fmla="*/ 2147483646 h 145"/>
              <a:gd name="T14" fmla="*/ 2147483646 w 64"/>
              <a:gd name="T15" fmla="*/ 2147483646 h 145"/>
              <a:gd name="T16" fmla="*/ 2147483646 w 64"/>
              <a:gd name="T17" fmla="*/ 2147483646 h 145"/>
              <a:gd name="T18" fmla="*/ 2147483646 w 64"/>
              <a:gd name="T19" fmla="*/ 2147483646 h 145"/>
              <a:gd name="T20" fmla="*/ 2147483646 w 64"/>
              <a:gd name="T21" fmla="*/ 2147483646 h 145"/>
              <a:gd name="T22" fmla="*/ 2147483646 w 64"/>
              <a:gd name="T23" fmla="*/ 2147483646 h 145"/>
              <a:gd name="T24" fmla="*/ 2147483646 w 64"/>
              <a:gd name="T25" fmla="*/ 2147483646 h 145"/>
              <a:gd name="T26" fmla="*/ 2147483646 w 64"/>
              <a:gd name="T27" fmla="*/ 2147483646 h 145"/>
              <a:gd name="T28" fmla="*/ 2147483646 w 64"/>
              <a:gd name="T29" fmla="*/ 2147483646 h 145"/>
              <a:gd name="T30" fmla="*/ 2147483646 w 64"/>
              <a:gd name="T31" fmla="*/ 2147483646 h 145"/>
              <a:gd name="T32" fmla="*/ 2147483646 w 64"/>
              <a:gd name="T33" fmla="*/ 2147483646 h 145"/>
              <a:gd name="T34" fmla="*/ 2147483646 w 64"/>
              <a:gd name="T35" fmla="*/ 2147483646 h 145"/>
              <a:gd name="T36" fmla="*/ 2147483646 w 64"/>
              <a:gd name="T37" fmla="*/ 2147483646 h 145"/>
              <a:gd name="T38" fmla="*/ 2147483646 w 64"/>
              <a:gd name="T39" fmla="*/ 2147483646 h 145"/>
              <a:gd name="T40" fmla="*/ 2147483646 w 64"/>
              <a:gd name="T41" fmla="*/ 2147483646 h 14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64" h="145">
                <a:moveTo>
                  <a:pt x="62" y="24"/>
                </a:moveTo>
                <a:cubicBezTo>
                  <a:pt x="62" y="21"/>
                  <a:pt x="59" y="18"/>
                  <a:pt x="56" y="18"/>
                </a:cubicBezTo>
                <a:cubicBezTo>
                  <a:pt x="57" y="15"/>
                  <a:pt x="59" y="13"/>
                  <a:pt x="61" y="10"/>
                </a:cubicBezTo>
                <a:cubicBezTo>
                  <a:pt x="63" y="6"/>
                  <a:pt x="57" y="0"/>
                  <a:pt x="53" y="5"/>
                </a:cubicBezTo>
                <a:cubicBezTo>
                  <a:pt x="30" y="31"/>
                  <a:pt x="9" y="68"/>
                  <a:pt x="13" y="104"/>
                </a:cubicBezTo>
                <a:cubicBezTo>
                  <a:pt x="13" y="105"/>
                  <a:pt x="14" y="106"/>
                  <a:pt x="14" y="106"/>
                </a:cubicBezTo>
                <a:cubicBezTo>
                  <a:pt x="9" y="108"/>
                  <a:pt x="6" y="112"/>
                  <a:pt x="4" y="116"/>
                </a:cubicBezTo>
                <a:cubicBezTo>
                  <a:pt x="0" y="124"/>
                  <a:pt x="0" y="132"/>
                  <a:pt x="2" y="140"/>
                </a:cubicBezTo>
                <a:cubicBezTo>
                  <a:pt x="3" y="143"/>
                  <a:pt x="6" y="145"/>
                  <a:pt x="8" y="145"/>
                </a:cubicBezTo>
                <a:cubicBezTo>
                  <a:pt x="10" y="145"/>
                  <a:pt x="11" y="144"/>
                  <a:pt x="12" y="144"/>
                </a:cubicBezTo>
                <a:cubicBezTo>
                  <a:pt x="18" y="142"/>
                  <a:pt x="24" y="139"/>
                  <a:pt x="28" y="134"/>
                </a:cubicBezTo>
                <a:cubicBezTo>
                  <a:pt x="28" y="134"/>
                  <a:pt x="29" y="133"/>
                  <a:pt x="29" y="133"/>
                </a:cubicBezTo>
                <a:cubicBezTo>
                  <a:pt x="34" y="130"/>
                  <a:pt x="37" y="126"/>
                  <a:pt x="37" y="120"/>
                </a:cubicBezTo>
                <a:cubicBezTo>
                  <a:pt x="37" y="115"/>
                  <a:pt x="34" y="111"/>
                  <a:pt x="30" y="109"/>
                </a:cubicBezTo>
                <a:cubicBezTo>
                  <a:pt x="44" y="99"/>
                  <a:pt x="51" y="83"/>
                  <a:pt x="56" y="66"/>
                </a:cubicBezTo>
                <a:cubicBezTo>
                  <a:pt x="59" y="57"/>
                  <a:pt x="61" y="48"/>
                  <a:pt x="62" y="39"/>
                </a:cubicBezTo>
                <a:cubicBezTo>
                  <a:pt x="63" y="36"/>
                  <a:pt x="64" y="32"/>
                  <a:pt x="64" y="28"/>
                </a:cubicBezTo>
                <a:cubicBezTo>
                  <a:pt x="64" y="27"/>
                  <a:pt x="62" y="19"/>
                  <a:pt x="62" y="24"/>
                </a:cubicBezTo>
                <a:close/>
                <a:moveTo>
                  <a:pt x="29" y="86"/>
                </a:moveTo>
                <a:cubicBezTo>
                  <a:pt x="31" y="69"/>
                  <a:pt x="37" y="52"/>
                  <a:pt x="45" y="36"/>
                </a:cubicBezTo>
                <a:cubicBezTo>
                  <a:pt x="41" y="53"/>
                  <a:pt x="39" y="72"/>
                  <a:pt x="29" y="86"/>
                </a:cubicBezTo>
                <a:close/>
              </a:path>
            </a:pathLst>
          </a:custGeom>
          <a:solidFill>
            <a:srgbClr val="9ADD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23" name="Freeform 27">
            <a:extLst>
              <a:ext uri="{FF2B5EF4-FFF2-40B4-BE49-F238E27FC236}">
                <a16:creationId xmlns="" xmlns:a16="http://schemas.microsoft.com/office/drawing/2014/main" id="{8441B537-D61D-449C-8688-9C863683D96B}"/>
              </a:ext>
            </a:extLst>
          </p:cNvPr>
          <p:cNvSpPr>
            <a:spLocks noEditPoints="1"/>
          </p:cNvSpPr>
          <p:nvPr/>
        </p:nvSpPr>
        <p:spPr bwMode="auto">
          <a:xfrm>
            <a:off x="2905126" y="6105526"/>
            <a:ext cx="703263" cy="752475"/>
          </a:xfrm>
          <a:custGeom>
            <a:avLst/>
            <a:gdLst>
              <a:gd name="T0" fmla="*/ 2147483646 w 161"/>
              <a:gd name="T1" fmla="*/ 2147483646 h 129"/>
              <a:gd name="T2" fmla="*/ 2147483646 w 161"/>
              <a:gd name="T3" fmla="*/ 2147483646 h 129"/>
              <a:gd name="T4" fmla="*/ 2147483646 w 161"/>
              <a:gd name="T5" fmla="*/ 2147483646 h 129"/>
              <a:gd name="T6" fmla="*/ 2147483646 w 161"/>
              <a:gd name="T7" fmla="*/ 2147483646 h 129"/>
              <a:gd name="T8" fmla="*/ 2147483646 w 161"/>
              <a:gd name="T9" fmla="*/ 2147483646 h 129"/>
              <a:gd name="T10" fmla="*/ 0 w 161"/>
              <a:gd name="T11" fmla="*/ 2147483646 h 129"/>
              <a:gd name="T12" fmla="*/ 2147483646 w 161"/>
              <a:gd name="T13" fmla="*/ 2147483646 h 129"/>
              <a:gd name="T14" fmla="*/ 2147483646 w 161"/>
              <a:gd name="T15" fmla="*/ 2147483646 h 129"/>
              <a:gd name="T16" fmla="*/ 2147483646 w 161"/>
              <a:gd name="T17" fmla="*/ 2147483646 h 129"/>
              <a:gd name="T18" fmla="*/ 2147483646 w 161"/>
              <a:gd name="T19" fmla="*/ 2147483646 h 129"/>
              <a:gd name="T20" fmla="*/ 2147483646 w 161"/>
              <a:gd name="T21" fmla="*/ 2147483646 h 129"/>
              <a:gd name="T22" fmla="*/ 2147483646 w 161"/>
              <a:gd name="T23" fmla="*/ 2147483646 h 129"/>
              <a:gd name="T24" fmla="*/ 2147483646 w 161"/>
              <a:gd name="T25" fmla="*/ 2147483646 h 129"/>
              <a:gd name="T26" fmla="*/ 2147483646 w 161"/>
              <a:gd name="T27" fmla="*/ 2147483646 h 129"/>
              <a:gd name="T28" fmla="*/ 2147483646 w 161"/>
              <a:gd name="T29" fmla="*/ 2147483646 h 129"/>
              <a:gd name="T30" fmla="*/ 2147483646 w 161"/>
              <a:gd name="T31" fmla="*/ 2147483646 h 129"/>
              <a:gd name="T32" fmla="*/ 2147483646 w 161"/>
              <a:gd name="T33" fmla="*/ 2147483646 h 129"/>
              <a:gd name="T34" fmla="*/ 2147483646 w 161"/>
              <a:gd name="T35" fmla="*/ 2147483646 h 129"/>
              <a:gd name="T36" fmla="*/ 2147483646 w 161"/>
              <a:gd name="T37" fmla="*/ 2147483646 h 129"/>
              <a:gd name="T38" fmla="*/ 2147483646 w 161"/>
              <a:gd name="T39" fmla="*/ 2147483646 h 129"/>
              <a:gd name="T40" fmla="*/ 2147483646 w 161"/>
              <a:gd name="T41" fmla="*/ 2147483646 h 129"/>
              <a:gd name="T42" fmla="*/ 2147483646 w 161"/>
              <a:gd name="T43" fmla="*/ 2147483646 h 129"/>
              <a:gd name="T44" fmla="*/ 2147483646 w 161"/>
              <a:gd name="T45" fmla="*/ 2147483646 h 129"/>
              <a:gd name="T46" fmla="*/ 2147483646 w 161"/>
              <a:gd name="T47" fmla="*/ 2147483646 h 129"/>
              <a:gd name="T48" fmla="*/ 2147483646 w 161"/>
              <a:gd name="T49" fmla="*/ 2147483646 h 129"/>
              <a:gd name="T50" fmla="*/ 2147483646 w 161"/>
              <a:gd name="T51" fmla="*/ 2147483646 h 129"/>
              <a:gd name="T52" fmla="*/ 2147483646 w 161"/>
              <a:gd name="T53" fmla="*/ 2147483646 h 129"/>
              <a:gd name="T54" fmla="*/ 2147483646 w 161"/>
              <a:gd name="T55" fmla="*/ 2147483646 h 129"/>
              <a:gd name="T56" fmla="*/ 2147483646 w 161"/>
              <a:gd name="T57" fmla="*/ 2147483646 h 129"/>
              <a:gd name="T58" fmla="*/ 2147483646 w 161"/>
              <a:gd name="T59" fmla="*/ 2147483646 h 129"/>
              <a:gd name="T60" fmla="*/ 2147483646 w 161"/>
              <a:gd name="T61" fmla="*/ 2147483646 h 12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61" h="129">
                <a:moveTo>
                  <a:pt x="48" y="15"/>
                </a:moveTo>
                <a:cubicBezTo>
                  <a:pt x="59" y="11"/>
                  <a:pt x="72" y="10"/>
                  <a:pt x="83" y="10"/>
                </a:cubicBezTo>
                <a:cubicBezTo>
                  <a:pt x="88" y="10"/>
                  <a:pt x="88" y="3"/>
                  <a:pt x="83" y="3"/>
                </a:cubicBezTo>
                <a:cubicBezTo>
                  <a:pt x="60" y="0"/>
                  <a:pt x="33" y="4"/>
                  <a:pt x="19" y="24"/>
                </a:cubicBezTo>
                <a:cubicBezTo>
                  <a:pt x="18" y="25"/>
                  <a:pt x="18" y="25"/>
                  <a:pt x="18" y="25"/>
                </a:cubicBezTo>
                <a:cubicBezTo>
                  <a:pt x="7" y="32"/>
                  <a:pt x="0" y="41"/>
                  <a:pt x="0" y="54"/>
                </a:cubicBezTo>
                <a:cubicBezTo>
                  <a:pt x="0" y="64"/>
                  <a:pt x="5" y="72"/>
                  <a:pt x="11" y="78"/>
                </a:cubicBezTo>
                <a:cubicBezTo>
                  <a:pt x="12" y="79"/>
                  <a:pt x="12" y="80"/>
                  <a:pt x="12" y="80"/>
                </a:cubicBezTo>
                <a:cubicBezTo>
                  <a:pt x="18" y="98"/>
                  <a:pt x="31" y="114"/>
                  <a:pt x="48" y="121"/>
                </a:cubicBezTo>
                <a:cubicBezTo>
                  <a:pt x="70" y="129"/>
                  <a:pt x="91" y="115"/>
                  <a:pt x="105" y="100"/>
                </a:cubicBezTo>
                <a:cubicBezTo>
                  <a:pt x="161" y="39"/>
                  <a:pt x="98" y="9"/>
                  <a:pt x="48" y="15"/>
                </a:cubicBezTo>
                <a:close/>
                <a:moveTo>
                  <a:pt x="108" y="59"/>
                </a:moveTo>
                <a:cubicBezTo>
                  <a:pt x="107" y="55"/>
                  <a:pt x="105" y="51"/>
                  <a:pt x="102" y="47"/>
                </a:cubicBezTo>
                <a:cubicBezTo>
                  <a:pt x="102" y="47"/>
                  <a:pt x="102" y="47"/>
                  <a:pt x="102" y="46"/>
                </a:cubicBezTo>
                <a:cubicBezTo>
                  <a:pt x="102" y="44"/>
                  <a:pt x="102" y="43"/>
                  <a:pt x="100" y="42"/>
                </a:cubicBezTo>
                <a:cubicBezTo>
                  <a:pt x="106" y="46"/>
                  <a:pt x="109" y="52"/>
                  <a:pt x="108" y="59"/>
                </a:cubicBezTo>
                <a:close/>
                <a:moveTo>
                  <a:pt x="73" y="105"/>
                </a:moveTo>
                <a:cubicBezTo>
                  <a:pt x="70" y="106"/>
                  <a:pt x="68" y="107"/>
                  <a:pt x="65" y="107"/>
                </a:cubicBezTo>
                <a:cubicBezTo>
                  <a:pt x="66" y="106"/>
                  <a:pt x="67" y="105"/>
                  <a:pt x="68" y="104"/>
                </a:cubicBezTo>
                <a:cubicBezTo>
                  <a:pt x="70" y="104"/>
                  <a:pt x="71" y="105"/>
                  <a:pt x="73" y="105"/>
                </a:cubicBezTo>
                <a:close/>
                <a:moveTo>
                  <a:pt x="37" y="95"/>
                </a:moveTo>
                <a:cubicBezTo>
                  <a:pt x="39" y="94"/>
                  <a:pt x="41" y="92"/>
                  <a:pt x="43" y="90"/>
                </a:cubicBezTo>
                <a:cubicBezTo>
                  <a:pt x="44" y="92"/>
                  <a:pt x="44" y="94"/>
                  <a:pt x="45" y="96"/>
                </a:cubicBezTo>
                <a:cubicBezTo>
                  <a:pt x="46" y="100"/>
                  <a:pt x="49" y="102"/>
                  <a:pt x="52" y="101"/>
                </a:cubicBezTo>
                <a:cubicBezTo>
                  <a:pt x="52" y="102"/>
                  <a:pt x="52" y="102"/>
                  <a:pt x="52" y="102"/>
                </a:cubicBezTo>
                <a:cubicBezTo>
                  <a:pt x="52" y="104"/>
                  <a:pt x="52" y="105"/>
                  <a:pt x="53" y="106"/>
                </a:cubicBezTo>
                <a:cubicBezTo>
                  <a:pt x="47" y="104"/>
                  <a:pt x="41" y="100"/>
                  <a:pt x="37" y="95"/>
                </a:cubicBezTo>
                <a:close/>
                <a:moveTo>
                  <a:pt x="80" y="101"/>
                </a:moveTo>
                <a:cubicBezTo>
                  <a:pt x="83" y="98"/>
                  <a:pt x="85" y="95"/>
                  <a:pt x="88" y="92"/>
                </a:cubicBezTo>
                <a:cubicBezTo>
                  <a:pt x="88" y="92"/>
                  <a:pt x="89" y="93"/>
                  <a:pt x="89" y="93"/>
                </a:cubicBezTo>
                <a:cubicBezTo>
                  <a:pt x="87" y="96"/>
                  <a:pt x="83" y="99"/>
                  <a:pt x="80" y="101"/>
                </a:cubicBezTo>
                <a:close/>
              </a:path>
            </a:pathLst>
          </a:custGeom>
          <a:solidFill>
            <a:srgbClr val="9ADD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24" name="Freeform 28">
            <a:extLst>
              <a:ext uri="{FF2B5EF4-FFF2-40B4-BE49-F238E27FC236}">
                <a16:creationId xmlns="" xmlns:a16="http://schemas.microsoft.com/office/drawing/2014/main" id="{C2EF8E4F-65B4-4548-BEF7-E44E8332DFD8}"/>
              </a:ext>
            </a:extLst>
          </p:cNvPr>
          <p:cNvSpPr>
            <a:spLocks noEditPoints="1"/>
          </p:cNvSpPr>
          <p:nvPr/>
        </p:nvSpPr>
        <p:spPr bwMode="auto">
          <a:xfrm>
            <a:off x="1931989" y="111125"/>
            <a:ext cx="1195387" cy="1485900"/>
          </a:xfrm>
          <a:custGeom>
            <a:avLst/>
            <a:gdLst>
              <a:gd name="T0" fmla="*/ 2147483646 w 274"/>
              <a:gd name="T1" fmla="*/ 2147483646 h 255"/>
              <a:gd name="T2" fmla="*/ 2147483646 w 274"/>
              <a:gd name="T3" fmla="*/ 2147483646 h 255"/>
              <a:gd name="T4" fmla="*/ 2147483646 w 274"/>
              <a:gd name="T5" fmla="*/ 2147483646 h 255"/>
              <a:gd name="T6" fmla="*/ 2147483646 w 274"/>
              <a:gd name="T7" fmla="*/ 2147483646 h 255"/>
              <a:gd name="T8" fmla="*/ 2147483646 w 274"/>
              <a:gd name="T9" fmla="*/ 2147483646 h 255"/>
              <a:gd name="T10" fmla="*/ 2147483646 w 274"/>
              <a:gd name="T11" fmla="*/ 2147483646 h 255"/>
              <a:gd name="T12" fmla="*/ 2147483646 w 274"/>
              <a:gd name="T13" fmla="*/ 2147483646 h 255"/>
              <a:gd name="T14" fmla="*/ 2147483646 w 274"/>
              <a:gd name="T15" fmla="*/ 2147483646 h 255"/>
              <a:gd name="T16" fmla="*/ 2147483646 w 274"/>
              <a:gd name="T17" fmla="*/ 2147483646 h 255"/>
              <a:gd name="T18" fmla="*/ 2147483646 w 274"/>
              <a:gd name="T19" fmla="*/ 2147483646 h 255"/>
              <a:gd name="T20" fmla="*/ 2147483646 w 274"/>
              <a:gd name="T21" fmla="*/ 2147483646 h 255"/>
              <a:gd name="T22" fmla="*/ 2147483646 w 274"/>
              <a:gd name="T23" fmla="*/ 2147483646 h 255"/>
              <a:gd name="T24" fmla="*/ 2147483646 w 274"/>
              <a:gd name="T25" fmla="*/ 2147483646 h 255"/>
              <a:gd name="T26" fmla="*/ 2147483646 w 274"/>
              <a:gd name="T27" fmla="*/ 2147483646 h 255"/>
              <a:gd name="T28" fmla="*/ 2147483646 w 274"/>
              <a:gd name="T29" fmla="*/ 2147483646 h 255"/>
              <a:gd name="T30" fmla="*/ 2147483646 w 274"/>
              <a:gd name="T31" fmla="*/ 2147483646 h 255"/>
              <a:gd name="T32" fmla="*/ 2147483646 w 274"/>
              <a:gd name="T33" fmla="*/ 2147483646 h 255"/>
              <a:gd name="T34" fmla="*/ 2147483646 w 274"/>
              <a:gd name="T35" fmla="*/ 2147483646 h 255"/>
              <a:gd name="T36" fmla="*/ 2147483646 w 274"/>
              <a:gd name="T37" fmla="*/ 2147483646 h 255"/>
              <a:gd name="T38" fmla="*/ 2147483646 w 274"/>
              <a:gd name="T39" fmla="*/ 2147483646 h 255"/>
              <a:gd name="T40" fmla="*/ 2147483646 w 274"/>
              <a:gd name="T41" fmla="*/ 2147483646 h 255"/>
              <a:gd name="T42" fmla="*/ 2147483646 w 274"/>
              <a:gd name="T43" fmla="*/ 2147483646 h 255"/>
              <a:gd name="T44" fmla="*/ 2147483646 w 274"/>
              <a:gd name="T45" fmla="*/ 2147483646 h 255"/>
              <a:gd name="T46" fmla="*/ 2147483646 w 274"/>
              <a:gd name="T47" fmla="*/ 2147483646 h 255"/>
              <a:gd name="T48" fmla="*/ 2147483646 w 274"/>
              <a:gd name="T49" fmla="*/ 2147483646 h 255"/>
              <a:gd name="T50" fmla="*/ 2147483646 w 274"/>
              <a:gd name="T51" fmla="*/ 2147483646 h 255"/>
              <a:gd name="T52" fmla="*/ 2147483646 w 274"/>
              <a:gd name="T53" fmla="*/ 2147483646 h 255"/>
              <a:gd name="T54" fmla="*/ 2147483646 w 274"/>
              <a:gd name="T55" fmla="*/ 2147483646 h 255"/>
              <a:gd name="T56" fmla="*/ 2147483646 w 274"/>
              <a:gd name="T57" fmla="*/ 2147483646 h 255"/>
              <a:gd name="T58" fmla="*/ 2147483646 w 274"/>
              <a:gd name="T59" fmla="*/ 2147483646 h 255"/>
              <a:gd name="T60" fmla="*/ 2147483646 w 274"/>
              <a:gd name="T61" fmla="*/ 2147483646 h 255"/>
              <a:gd name="T62" fmla="*/ 2147483646 w 274"/>
              <a:gd name="T63" fmla="*/ 2147483646 h 255"/>
              <a:gd name="T64" fmla="*/ 2147483646 w 274"/>
              <a:gd name="T65" fmla="*/ 2147483646 h 255"/>
              <a:gd name="T66" fmla="*/ 2147483646 w 274"/>
              <a:gd name="T67" fmla="*/ 2147483646 h 255"/>
              <a:gd name="T68" fmla="*/ 2147483646 w 274"/>
              <a:gd name="T69" fmla="*/ 2147483646 h 255"/>
              <a:gd name="T70" fmla="*/ 2147483646 w 274"/>
              <a:gd name="T71" fmla="*/ 2147483646 h 255"/>
              <a:gd name="T72" fmla="*/ 2147483646 w 274"/>
              <a:gd name="T73" fmla="*/ 2147483646 h 255"/>
              <a:gd name="T74" fmla="*/ 2147483646 w 274"/>
              <a:gd name="T75" fmla="*/ 2147483646 h 255"/>
              <a:gd name="T76" fmla="*/ 2147483646 w 274"/>
              <a:gd name="T77" fmla="*/ 2147483646 h 255"/>
              <a:gd name="T78" fmla="*/ 2147483646 w 274"/>
              <a:gd name="T79" fmla="*/ 2147483646 h 255"/>
              <a:gd name="T80" fmla="*/ 2147483646 w 274"/>
              <a:gd name="T81" fmla="*/ 2147483646 h 255"/>
              <a:gd name="T82" fmla="*/ 2147483646 w 274"/>
              <a:gd name="T83" fmla="*/ 2147483646 h 255"/>
              <a:gd name="T84" fmla="*/ 2147483646 w 274"/>
              <a:gd name="T85" fmla="*/ 2147483646 h 255"/>
              <a:gd name="T86" fmla="*/ 2147483646 w 274"/>
              <a:gd name="T87" fmla="*/ 2147483646 h 255"/>
              <a:gd name="T88" fmla="*/ 2147483646 w 274"/>
              <a:gd name="T89" fmla="*/ 2147483646 h 255"/>
              <a:gd name="T90" fmla="*/ 2147483646 w 274"/>
              <a:gd name="T91" fmla="*/ 2147483646 h 255"/>
              <a:gd name="T92" fmla="*/ 2147483646 w 274"/>
              <a:gd name="T93" fmla="*/ 2147483646 h 255"/>
              <a:gd name="T94" fmla="*/ 2147483646 w 274"/>
              <a:gd name="T95" fmla="*/ 2147483646 h 255"/>
              <a:gd name="T96" fmla="*/ 2147483646 w 274"/>
              <a:gd name="T97" fmla="*/ 2147483646 h 255"/>
              <a:gd name="T98" fmla="*/ 2147483646 w 274"/>
              <a:gd name="T99" fmla="*/ 2147483646 h 255"/>
              <a:gd name="T100" fmla="*/ 2147483646 w 274"/>
              <a:gd name="T101" fmla="*/ 2147483646 h 255"/>
              <a:gd name="T102" fmla="*/ 2147483646 w 274"/>
              <a:gd name="T103" fmla="*/ 2147483646 h 255"/>
              <a:gd name="T104" fmla="*/ 2147483646 w 274"/>
              <a:gd name="T105" fmla="*/ 2147483646 h 255"/>
              <a:gd name="T106" fmla="*/ 2147483646 w 274"/>
              <a:gd name="T107" fmla="*/ 2147483646 h 255"/>
              <a:gd name="T108" fmla="*/ 2147483646 w 274"/>
              <a:gd name="T109" fmla="*/ 2147483646 h 255"/>
              <a:gd name="T110" fmla="*/ 2147483646 w 274"/>
              <a:gd name="T111" fmla="*/ 2147483646 h 255"/>
              <a:gd name="T112" fmla="*/ 2147483646 w 274"/>
              <a:gd name="T113" fmla="*/ 2147483646 h 255"/>
              <a:gd name="T114" fmla="*/ 2147483646 w 274"/>
              <a:gd name="T115" fmla="*/ 2147483646 h 255"/>
              <a:gd name="T116" fmla="*/ 2147483646 w 274"/>
              <a:gd name="T117" fmla="*/ 2147483646 h 255"/>
              <a:gd name="T118" fmla="*/ 2147483646 w 274"/>
              <a:gd name="T119" fmla="*/ 2147483646 h 255"/>
              <a:gd name="T120" fmla="*/ 2147483646 w 274"/>
              <a:gd name="T121" fmla="*/ 2147483646 h 255"/>
              <a:gd name="T122" fmla="*/ 2147483646 w 274"/>
              <a:gd name="T123" fmla="*/ 2147483646 h 25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74" h="255">
                <a:moveTo>
                  <a:pt x="256" y="113"/>
                </a:moveTo>
                <a:cubicBezTo>
                  <a:pt x="255" y="114"/>
                  <a:pt x="253" y="115"/>
                  <a:pt x="252" y="116"/>
                </a:cubicBezTo>
                <a:cubicBezTo>
                  <a:pt x="256" y="111"/>
                  <a:pt x="260" y="106"/>
                  <a:pt x="265" y="100"/>
                </a:cubicBezTo>
                <a:cubicBezTo>
                  <a:pt x="272" y="92"/>
                  <a:pt x="260" y="79"/>
                  <a:pt x="252" y="88"/>
                </a:cubicBezTo>
                <a:cubicBezTo>
                  <a:pt x="251" y="88"/>
                  <a:pt x="251" y="88"/>
                  <a:pt x="251" y="88"/>
                </a:cubicBezTo>
                <a:cubicBezTo>
                  <a:pt x="254" y="81"/>
                  <a:pt x="243" y="75"/>
                  <a:pt x="237" y="79"/>
                </a:cubicBezTo>
                <a:cubicBezTo>
                  <a:pt x="234" y="77"/>
                  <a:pt x="229" y="76"/>
                  <a:pt x="226" y="80"/>
                </a:cubicBezTo>
                <a:cubicBezTo>
                  <a:pt x="208" y="96"/>
                  <a:pt x="189" y="112"/>
                  <a:pt x="172" y="128"/>
                </a:cubicBezTo>
                <a:cubicBezTo>
                  <a:pt x="193" y="107"/>
                  <a:pt x="214" y="86"/>
                  <a:pt x="235" y="65"/>
                </a:cubicBezTo>
                <a:cubicBezTo>
                  <a:pt x="243" y="57"/>
                  <a:pt x="231" y="47"/>
                  <a:pt x="223" y="53"/>
                </a:cubicBezTo>
                <a:cubicBezTo>
                  <a:pt x="213" y="62"/>
                  <a:pt x="202" y="70"/>
                  <a:pt x="192" y="78"/>
                </a:cubicBezTo>
                <a:cubicBezTo>
                  <a:pt x="198" y="72"/>
                  <a:pt x="204" y="66"/>
                  <a:pt x="211" y="60"/>
                </a:cubicBezTo>
                <a:cubicBezTo>
                  <a:pt x="217" y="54"/>
                  <a:pt x="208" y="42"/>
                  <a:pt x="201" y="47"/>
                </a:cubicBezTo>
                <a:cubicBezTo>
                  <a:pt x="184" y="60"/>
                  <a:pt x="166" y="73"/>
                  <a:pt x="148" y="86"/>
                </a:cubicBezTo>
                <a:cubicBezTo>
                  <a:pt x="160" y="74"/>
                  <a:pt x="173" y="62"/>
                  <a:pt x="186" y="51"/>
                </a:cubicBezTo>
                <a:cubicBezTo>
                  <a:pt x="193" y="45"/>
                  <a:pt x="183" y="35"/>
                  <a:pt x="176" y="41"/>
                </a:cubicBezTo>
                <a:cubicBezTo>
                  <a:pt x="171" y="46"/>
                  <a:pt x="165" y="50"/>
                  <a:pt x="159" y="54"/>
                </a:cubicBezTo>
                <a:cubicBezTo>
                  <a:pt x="166" y="47"/>
                  <a:pt x="173" y="39"/>
                  <a:pt x="180" y="32"/>
                </a:cubicBezTo>
                <a:cubicBezTo>
                  <a:pt x="185" y="26"/>
                  <a:pt x="179" y="19"/>
                  <a:pt x="172" y="22"/>
                </a:cubicBezTo>
                <a:cubicBezTo>
                  <a:pt x="159" y="29"/>
                  <a:pt x="145" y="36"/>
                  <a:pt x="132" y="45"/>
                </a:cubicBezTo>
                <a:cubicBezTo>
                  <a:pt x="144" y="34"/>
                  <a:pt x="155" y="23"/>
                  <a:pt x="166" y="12"/>
                </a:cubicBezTo>
                <a:cubicBezTo>
                  <a:pt x="171" y="8"/>
                  <a:pt x="164" y="1"/>
                  <a:pt x="159" y="5"/>
                </a:cubicBezTo>
                <a:cubicBezTo>
                  <a:pt x="151" y="11"/>
                  <a:pt x="143" y="17"/>
                  <a:pt x="135" y="23"/>
                </a:cubicBezTo>
                <a:cubicBezTo>
                  <a:pt x="140" y="18"/>
                  <a:pt x="145" y="13"/>
                  <a:pt x="149" y="9"/>
                </a:cubicBezTo>
                <a:cubicBezTo>
                  <a:pt x="152" y="6"/>
                  <a:pt x="148" y="0"/>
                  <a:pt x="144" y="3"/>
                </a:cubicBezTo>
                <a:cubicBezTo>
                  <a:pt x="126" y="14"/>
                  <a:pt x="107" y="26"/>
                  <a:pt x="88" y="40"/>
                </a:cubicBezTo>
                <a:cubicBezTo>
                  <a:pt x="93" y="35"/>
                  <a:pt x="97" y="30"/>
                  <a:pt x="102" y="25"/>
                </a:cubicBezTo>
                <a:cubicBezTo>
                  <a:pt x="107" y="20"/>
                  <a:pt x="112" y="16"/>
                  <a:pt x="117" y="11"/>
                </a:cubicBezTo>
                <a:cubicBezTo>
                  <a:pt x="120" y="8"/>
                  <a:pt x="115" y="3"/>
                  <a:pt x="112" y="6"/>
                </a:cubicBezTo>
                <a:cubicBezTo>
                  <a:pt x="110" y="8"/>
                  <a:pt x="108" y="10"/>
                  <a:pt x="106" y="11"/>
                </a:cubicBezTo>
                <a:cubicBezTo>
                  <a:pt x="106" y="11"/>
                  <a:pt x="106" y="11"/>
                  <a:pt x="106" y="11"/>
                </a:cubicBezTo>
                <a:cubicBezTo>
                  <a:pt x="78" y="22"/>
                  <a:pt x="53" y="42"/>
                  <a:pt x="35" y="65"/>
                </a:cubicBezTo>
                <a:cubicBezTo>
                  <a:pt x="32" y="68"/>
                  <a:pt x="35" y="72"/>
                  <a:pt x="39" y="70"/>
                </a:cubicBezTo>
                <a:cubicBezTo>
                  <a:pt x="40" y="70"/>
                  <a:pt x="40" y="70"/>
                  <a:pt x="40" y="70"/>
                </a:cubicBezTo>
                <a:cubicBezTo>
                  <a:pt x="38" y="71"/>
                  <a:pt x="37" y="73"/>
                  <a:pt x="35" y="75"/>
                </a:cubicBezTo>
                <a:cubicBezTo>
                  <a:pt x="32" y="78"/>
                  <a:pt x="28" y="81"/>
                  <a:pt x="24" y="84"/>
                </a:cubicBezTo>
                <a:cubicBezTo>
                  <a:pt x="23" y="85"/>
                  <a:pt x="24" y="87"/>
                  <a:pt x="25" y="88"/>
                </a:cubicBezTo>
                <a:cubicBezTo>
                  <a:pt x="20" y="95"/>
                  <a:pt x="16" y="103"/>
                  <a:pt x="12" y="111"/>
                </a:cubicBezTo>
                <a:cubicBezTo>
                  <a:pt x="11" y="113"/>
                  <a:pt x="13" y="115"/>
                  <a:pt x="15" y="116"/>
                </a:cubicBezTo>
                <a:cubicBezTo>
                  <a:pt x="12" y="121"/>
                  <a:pt x="9" y="126"/>
                  <a:pt x="6" y="131"/>
                </a:cubicBezTo>
                <a:cubicBezTo>
                  <a:pt x="4" y="136"/>
                  <a:pt x="8" y="141"/>
                  <a:pt x="13" y="138"/>
                </a:cubicBezTo>
                <a:cubicBezTo>
                  <a:pt x="16" y="137"/>
                  <a:pt x="18" y="135"/>
                  <a:pt x="21" y="134"/>
                </a:cubicBezTo>
                <a:cubicBezTo>
                  <a:pt x="18" y="140"/>
                  <a:pt x="15" y="145"/>
                  <a:pt x="13" y="151"/>
                </a:cubicBezTo>
                <a:cubicBezTo>
                  <a:pt x="12" y="152"/>
                  <a:pt x="12" y="153"/>
                  <a:pt x="13" y="155"/>
                </a:cubicBezTo>
                <a:cubicBezTo>
                  <a:pt x="8" y="163"/>
                  <a:pt x="4" y="171"/>
                  <a:pt x="1" y="180"/>
                </a:cubicBezTo>
                <a:cubicBezTo>
                  <a:pt x="0" y="185"/>
                  <a:pt x="5" y="190"/>
                  <a:pt x="9" y="188"/>
                </a:cubicBezTo>
                <a:cubicBezTo>
                  <a:pt x="11" y="188"/>
                  <a:pt x="13" y="187"/>
                  <a:pt x="15" y="186"/>
                </a:cubicBezTo>
                <a:cubicBezTo>
                  <a:pt x="14" y="188"/>
                  <a:pt x="13" y="190"/>
                  <a:pt x="12" y="191"/>
                </a:cubicBezTo>
                <a:cubicBezTo>
                  <a:pt x="9" y="196"/>
                  <a:pt x="13" y="203"/>
                  <a:pt x="18" y="203"/>
                </a:cubicBezTo>
                <a:cubicBezTo>
                  <a:pt x="22" y="203"/>
                  <a:pt x="26" y="202"/>
                  <a:pt x="30" y="201"/>
                </a:cubicBezTo>
                <a:cubicBezTo>
                  <a:pt x="27" y="207"/>
                  <a:pt x="25" y="212"/>
                  <a:pt x="22" y="218"/>
                </a:cubicBezTo>
                <a:cubicBezTo>
                  <a:pt x="19" y="226"/>
                  <a:pt x="25" y="232"/>
                  <a:pt x="33" y="229"/>
                </a:cubicBezTo>
                <a:cubicBezTo>
                  <a:pt x="38" y="227"/>
                  <a:pt x="43" y="224"/>
                  <a:pt x="48" y="222"/>
                </a:cubicBezTo>
                <a:cubicBezTo>
                  <a:pt x="48" y="225"/>
                  <a:pt x="47" y="229"/>
                  <a:pt x="47" y="233"/>
                </a:cubicBezTo>
                <a:cubicBezTo>
                  <a:pt x="47" y="238"/>
                  <a:pt x="53" y="243"/>
                  <a:pt x="58" y="241"/>
                </a:cubicBezTo>
                <a:cubicBezTo>
                  <a:pt x="64" y="239"/>
                  <a:pt x="70" y="236"/>
                  <a:pt x="76" y="233"/>
                </a:cubicBezTo>
                <a:cubicBezTo>
                  <a:pt x="76" y="239"/>
                  <a:pt x="84" y="243"/>
                  <a:pt x="89" y="240"/>
                </a:cubicBezTo>
                <a:cubicBezTo>
                  <a:pt x="93" y="238"/>
                  <a:pt x="97" y="236"/>
                  <a:pt x="101" y="234"/>
                </a:cubicBezTo>
                <a:cubicBezTo>
                  <a:pt x="100" y="235"/>
                  <a:pt x="100" y="236"/>
                  <a:pt x="100" y="238"/>
                </a:cubicBezTo>
                <a:cubicBezTo>
                  <a:pt x="99" y="245"/>
                  <a:pt x="108" y="248"/>
                  <a:pt x="114" y="246"/>
                </a:cubicBezTo>
                <a:cubicBezTo>
                  <a:pt x="120" y="243"/>
                  <a:pt x="126" y="239"/>
                  <a:pt x="132" y="235"/>
                </a:cubicBezTo>
                <a:cubicBezTo>
                  <a:pt x="131" y="237"/>
                  <a:pt x="130" y="239"/>
                  <a:pt x="130" y="241"/>
                </a:cubicBezTo>
                <a:cubicBezTo>
                  <a:pt x="127" y="247"/>
                  <a:pt x="135" y="255"/>
                  <a:pt x="141" y="252"/>
                </a:cubicBezTo>
                <a:cubicBezTo>
                  <a:pt x="154" y="247"/>
                  <a:pt x="166" y="240"/>
                  <a:pt x="177" y="231"/>
                </a:cubicBezTo>
                <a:cubicBezTo>
                  <a:pt x="179" y="231"/>
                  <a:pt x="181" y="230"/>
                  <a:pt x="182" y="229"/>
                </a:cubicBezTo>
                <a:cubicBezTo>
                  <a:pt x="192" y="220"/>
                  <a:pt x="201" y="211"/>
                  <a:pt x="209" y="202"/>
                </a:cubicBezTo>
                <a:cubicBezTo>
                  <a:pt x="212" y="205"/>
                  <a:pt x="216" y="206"/>
                  <a:pt x="220" y="203"/>
                </a:cubicBezTo>
                <a:cubicBezTo>
                  <a:pt x="226" y="200"/>
                  <a:pt x="231" y="196"/>
                  <a:pt x="236" y="193"/>
                </a:cubicBezTo>
                <a:cubicBezTo>
                  <a:pt x="242" y="189"/>
                  <a:pt x="242" y="182"/>
                  <a:pt x="238" y="178"/>
                </a:cubicBezTo>
                <a:cubicBezTo>
                  <a:pt x="243" y="172"/>
                  <a:pt x="248" y="165"/>
                  <a:pt x="254" y="159"/>
                </a:cubicBezTo>
                <a:cubicBezTo>
                  <a:pt x="259" y="155"/>
                  <a:pt x="257" y="149"/>
                  <a:pt x="254" y="146"/>
                </a:cubicBezTo>
                <a:cubicBezTo>
                  <a:pt x="259" y="139"/>
                  <a:pt x="264" y="132"/>
                  <a:pt x="269" y="125"/>
                </a:cubicBezTo>
                <a:cubicBezTo>
                  <a:pt x="274" y="118"/>
                  <a:pt x="264" y="107"/>
                  <a:pt x="256" y="113"/>
                </a:cubicBezTo>
                <a:close/>
                <a:moveTo>
                  <a:pt x="35" y="145"/>
                </a:moveTo>
                <a:cubicBezTo>
                  <a:pt x="48" y="127"/>
                  <a:pt x="66" y="111"/>
                  <a:pt x="82" y="97"/>
                </a:cubicBezTo>
                <a:cubicBezTo>
                  <a:pt x="101" y="81"/>
                  <a:pt x="122" y="66"/>
                  <a:pt x="144" y="53"/>
                </a:cubicBezTo>
                <a:cubicBezTo>
                  <a:pt x="131" y="66"/>
                  <a:pt x="119" y="79"/>
                  <a:pt x="105" y="91"/>
                </a:cubicBezTo>
                <a:cubicBezTo>
                  <a:pt x="91" y="105"/>
                  <a:pt x="77" y="118"/>
                  <a:pt x="61" y="129"/>
                </a:cubicBezTo>
                <a:cubicBezTo>
                  <a:pt x="54" y="134"/>
                  <a:pt x="44" y="141"/>
                  <a:pt x="35" y="145"/>
                </a:cubicBezTo>
                <a:close/>
                <a:moveTo>
                  <a:pt x="41" y="80"/>
                </a:moveTo>
                <a:cubicBezTo>
                  <a:pt x="43" y="78"/>
                  <a:pt x="45" y="77"/>
                  <a:pt x="47" y="75"/>
                </a:cubicBezTo>
                <a:cubicBezTo>
                  <a:pt x="41" y="81"/>
                  <a:pt x="35" y="88"/>
                  <a:pt x="29" y="95"/>
                </a:cubicBezTo>
                <a:cubicBezTo>
                  <a:pt x="33" y="90"/>
                  <a:pt x="37" y="85"/>
                  <a:pt x="41" y="80"/>
                </a:cubicBezTo>
                <a:close/>
                <a:moveTo>
                  <a:pt x="122" y="26"/>
                </a:moveTo>
                <a:cubicBezTo>
                  <a:pt x="98" y="50"/>
                  <a:pt x="72" y="74"/>
                  <a:pt x="44" y="92"/>
                </a:cubicBezTo>
                <a:cubicBezTo>
                  <a:pt x="66" y="66"/>
                  <a:pt x="94" y="44"/>
                  <a:pt x="122" y="26"/>
                </a:cubicBezTo>
                <a:close/>
                <a:moveTo>
                  <a:pt x="87" y="27"/>
                </a:moveTo>
                <a:cubicBezTo>
                  <a:pt x="78" y="33"/>
                  <a:pt x="70" y="40"/>
                  <a:pt x="62" y="48"/>
                </a:cubicBezTo>
                <a:cubicBezTo>
                  <a:pt x="59" y="50"/>
                  <a:pt x="56" y="51"/>
                  <a:pt x="54" y="53"/>
                </a:cubicBezTo>
                <a:cubicBezTo>
                  <a:pt x="63" y="43"/>
                  <a:pt x="74" y="34"/>
                  <a:pt x="87" y="27"/>
                </a:cubicBezTo>
                <a:close/>
                <a:moveTo>
                  <a:pt x="23" y="121"/>
                </a:moveTo>
                <a:cubicBezTo>
                  <a:pt x="25" y="117"/>
                  <a:pt x="28" y="113"/>
                  <a:pt x="31" y="109"/>
                </a:cubicBezTo>
                <a:cubicBezTo>
                  <a:pt x="35" y="106"/>
                  <a:pt x="40" y="104"/>
                  <a:pt x="45" y="101"/>
                </a:cubicBezTo>
                <a:cubicBezTo>
                  <a:pt x="41" y="105"/>
                  <a:pt x="37" y="110"/>
                  <a:pt x="34" y="114"/>
                </a:cubicBezTo>
                <a:cubicBezTo>
                  <a:pt x="30" y="117"/>
                  <a:pt x="26" y="119"/>
                  <a:pt x="23" y="121"/>
                </a:cubicBezTo>
                <a:close/>
                <a:moveTo>
                  <a:pt x="19" y="170"/>
                </a:moveTo>
                <a:cubicBezTo>
                  <a:pt x="21" y="166"/>
                  <a:pt x="23" y="162"/>
                  <a:pt x="25" y="159"/>
                </a:cubicBezTo>
                <a:cubicBezTo>
                  <a:pt x="29" y="159"/>
                  <a:pt x="32" y="158"/>
                  <a:pt x="36" y="157"/>
                </a:cubicBezTo>
                <a:cubicBezTo>
                  <a:pt x="34" y="160"/>
                  <a:pt x="32" y="162"/>
                  <a:pt x="30" y="165"/>
                </a:cubicBezTo>
                <a:cubicBezTo>
                  <a:pt x="26" y="167"/>
                  <a:pt x="23" y="168"/>
                  <a:pt x="19" y="170"/>
                </a:cubicBezTo>
                <a:close/>
                <a:moveTo>
                  <a:pt x="34" y="185"/>
                </a:moveTo>
                <a:cubicBezTo>
                  <a:pt x="36" y="181"/>
                  <a:pt x="39" y="177"/>
                  <a:pt x="43" y="173"/>
                </a:cubicBezTo>
                <a:cubicBezTo>
                  <a:pt x="47" y="170"/>
                  <a:pt x="52" y="167"/>
                  <a:pt x="57" y="164"/>
                </a:cubicBezTo>
                <a:cubicBezTo>
                  <a:pt x="52" y="170"/>
                  <a:pt x="47" y="176"/>
                  <a:pt x="43" y="182"/>
                </a:cubicBezTo>
                <a:cubicBezTo>
                  <a:pt x="40" y="183"/>
                  <a:pt x="37" y="184"/>
                  <a:pt x="34" y="185"/>
                </a:cubicBezTo>
                <a:close/>
                <a:moveTo>
                  <a:pt x="48" y="204"/>
                </a:moveTo>
                <a:cubicBezTo>
                  <a:pt x="50" y="200"/>
                  <a:pt x="52" y="196"/>
                  <a:pt x="55" y="193"/>
                </a:cubicBezTo>
                <a:cubicBezTo>
                  <a:pt x="58" y="191"/>
                  <a:pt x="61" y="190"/>
                  <a:pt x="63" y="188"/>
                </a:cubicBezTo>
                <a:cubicBezTo>
                  <a:pt x="61" y="192"/>
                  <a:pt x="59" y="195"/>
                  <a:pt x="57" y="199"/>
                </a:cubicBezTo>
                <a:cubicBezTo>
                  <a:pt x="54" y="200"/>
                  <a:pt x="51" y="202"/>
                  <a:pt x="48" y="204"/>
                </a:cubicBezTo>
                <a:close/>
                <a:moveTo>
                  <a:pt x="150" y="148"/>
                </a:moveTo>
                <a:cubicBezTo>
                  <a:pt x="133" y="165"/>
                  <a:pt x="116" y="182"/>
                  <a:pt x="100" y="201"/>
                </a:cubicBezTo>
                <a:cubicBezTo>
                  <a:pt x="89" y="208"/>
                  <a:pt x="78" y="214"/>
                  <a:pt x="66" y="219"/>
                </a:cubicBezTo>
                <a:cubicBezTo>
                  <a:pt x="67" y="216"/>
                  <a:pt x="68" y="213"/>
                  <a:pt x="70" y="210"/>
                </a:cubicBezTo>
                <a:cubicBezTo>
                  <a:pt x="99" y="193"/>
                  <a:pt x="125" y="171"/>
                  <a:pt x="150" y="148"/>
                </a:cubicBezTo>
                <a:close/>
                <a:moveTo>
                  <a:pt x="123" y="220"/>
                </a:moveTo>
                <a:cubicBezTo>
                  <a:pt x="123" y="220"/>
                  <a:pt x="123" y="219"/>
                  <a:pt x="123" y="219"/>
                </a:cubicBezTo>
                <a:cubicBezTo>
                  <a:pt x="134" y="211"/>
                  <a:pt x="145" y="203"/>
                  <a:pt x="155" y="194"/>
                </a:cubicBezTo>
                <a:cubicBezTo>
                  <a:pt x="154" y="196"/>
                  <a:pt x="152" y="197"/>
                  <a:pt x="151" y="199"/>
                </a:cubicBezTo>
                <a:cubicBezTo>
                  <a:pt x="142" y="207"/>
                  <a:pt x="133" y="214"/>
                  <a:pt x="123" y="220"/>
                </a:cubicBezTo>
                <a:close/>
                <a:moveTo>
                  <a:pt x="176" y="201"/>
                </a:moveTo>
                <a:cubicBezTo>
                  <a:pt x="173" y="206"/>
                  <a:pt x="171" y="210"/>
                  <a:pt x="169" y="215"/>
                </a:cubicBezTo>
                <a:cubicBezTo>
                  <a:pt x="165" y="218"/>
                  <a:pt x="162" y="220"/>
                  <a:pt x="158" y="223"/>
                </a:cubicBezTo>
                <a:cubicBezTo>
                  <a:pt x="160" y="219"/>
                  <a:pt x="162" y="215"/>
                  <a:pt x="165" y="211"/>
                </a:cubicBezTo>
                <a:cubicBezTo>
                  <a:pt x="169" y="208"/>
                  <a:pt x="172" y="205"/>
                  <a:pt x="176" y="201"/>
                </a:cubicBezTo>
                <a:close/>
              </a:path>
            </a:pathLst>
          </a:custGeom>
          <a:solidFill>
            <a:srgbClr val="F9E78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25" name="Freeform 29">
            <a:extLst>
              <a:ext uri="{FF2B5EF4-FFF2-40B4-BE49-F238E27FC236}">
                <a16:creationId xmlns="" xmlns:a16="http://schemas.microsoft.com/office/drawing/2014/main" id="{C470641A-2ACB-400E-8CBF-303677346251}"/>
              </a:ext>
            </a:extLst>
          </p:cNvPr>
          <p:cNvSpPr>
            <a:spLocks/>
          </p:cNvSpPr>
          <p:nvPr/>
        </p:nvSpPr>
        <p:spPr bwMode="auto">
          <a:xfrm>
            <a:off x="6335714" y="292101"/>
            <a:ext cx="109537" cy="290513"/>
          </a:xfrm>
          <a:custGeom>
            <a:avLst/>
            <a:gdLst>
              <a:gd name="T0" fmla="*/ 2147483646 w 25"/>
              <a:gd name="T1" fmla="*/ 2147483646 h 50"/>
              <a:gd name="T2" fmla="*/ 2147483646 w 25"/>
              <a:gd name="T3" fmla="*/ 2147483646 h 50"/>
              <a:gd name="T4" fmla="*/ 2147483646 w 25"/>
              <a:gd name="T5" fmla="*/ 2147483646 h 50"/>
              <a:gd name="T6" fmla="*/ 2147483646 w 25"/>
              <a:gd name="T7" fmla="*/ 2147483646 h 50"/>
              <a:gd name="T8" fmla="*/ 2147483646 w 25"/>
              <a:gd name="T9" fmla="*/ 2147483646 h 50"/>
              <a:gd name="T10" fmla="*/ 2147483646 w 25"/>
              <a:gd name="T11" fmla="*/ 2147483646 h 50"/>
              <a:gd name="T12" fmla="*/ 2147483646 w 25"/>
              <a:gd name="T13" fmla="*/ 2147483646 h 50"/>
              <a:gd name="T14" fmla="*/ 2147483646 w 25"/>
              <a:gd name="T15" fmla="*/ 2147483646 h 50"/>
              <a:gd name="T16" fmla="*/ 2147483646 w 25"/>
              <a:gd name="T17" fmla="*/ 2147483646 h 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 h="50">
                <a:moveTo>
                  <a:pt x="20" y="18"/>
                </a:moveTo>
                <a:cubicBezTo>
                  <a:pt x="18" y="12"/>
                  <a:pt x="16" y="3"/>
                  <a:pt x="9" y="1"/>
                </a:cubicBezTo>
                <a:cubicBezTo>
                  <a:pt x="6" y="0"/>
                  <a:pt x="2" y="2"/>
                  <a:pt x="1" y="5"/>
                </a:cubicBezTo>
                <a:cubicBezTo>
                  <a:pt x="0" y="10"/>
                  <a:pt x="3" y="15"/>
                  <a:pt x="5" y="20"/>
                </a:cubicBezTo>
                <a:cubicBezTo>
                  <a:pt x="6" y="20"/>
                  <a:pt x="6" y="21"/>
                  <a:pt x="6" y="22"/>
                </a:cubicBezTo>
                <a:cubicBezTo>
                  <a:pt x="6" y="23"/>
                  <a:pt x="7" y="24"/>
                  <a:pt x="7" y="26"/>
                </a:cubicBezTo>
                <a:cubicBezTo>
                  <a:pt x="8" y="32"/>
                  <a:pt x="9" y="38"/>
                  <a:pt x="11" y="44"/>
                </a:cubicBezTo>
                <a:cubicBezTo>
                  <a:pt x="14" y="50"/>
                  <a:pt x="25" y="50"/>
                  <a:pt x="25" y="42"/>
                </a:cubicBezTo>
                <a:cubicBezTo>
                  <a:pt x="25" y="33"/>
                  <a:pt x="23" y="25"/>
                  <a:pt x="20" y="18"/>
                </a:cubicBezTo>
                <a:close/>
              </a:path>
            </a:pathLst>
          </a:custGeom>
          <a:solidFill>
            <a:srgbClr val="F9E78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26" name="Freeform 30">
            <a:extLst>
              <a:ext uri="{FF2B5EF4-FFF2-40B4-BE49-F238E27FC236}">
                <a16:creationId xmlns="" xmlns:a16="http://schemas.microsoft.com/office/drawing/2014/main" id="{A13CB9F2-4E5E-4740-B22E-6F89CE6CA6E2}"/>
              </a:ext>
            </a:extLst>
          </p:cNvPr>
          <p:cNvSpPr>
            <a:spLocks/>
          </p:cNvSpPr>
          <p:nvPr/>
        </p:nvSpPr>
        <p:spPr bwMode="auto">
          <a:xfrm>
            <a:off x="6170614" y="390526"/>
            <a:ext cx="217487" cy="246063"/>
          </a:xfrm>
          <a:custGeom>
            <a:avLst/>
            <a:gdLst>
              <a:gd name="T0" fmla="*/ 2147483646 w 50"/>
              <a:gd name="T1" fmla="*/ 2147483646 h 42"/>
              <a:gd name="T2" fmla="*/ 2147483646 w 50"/>
              <a:gd name="T3" fmla="*/ 2147483646 h 42"/>
              <a:gd name="T4" fmla="*/ 2147483646 w 50"/>
              <a:gd name="T5" fmla="*/ 2147483646 h 42"/>
              <a:gd name="T6" fmla="*/ 2147483646 w 50"/>
              <a:gd name="T7" fmla="*/ 2147483646 h 42"/>
              <a:gd name="T8" fmla="*/ 2147483646 w 50"/>
              <a:gd name="T9" fmla="*/ 2147483646 h 42"/>
              <a:gd name="T10" fmla="*/ 2147483646 w 50"/>
              <a:gd name="T11" fmla="*/ 2147483646 h 42"/>
              <a:gd name="T12" fmla="*/ 2147483646 w 50"/>
              <a:gd name="T13" fmla="*/ 2147483646 h 42"/>
              <a:gd name="T14" fmla="*/ 2147483646 w 50"/>
              <a:gd name="T15" fmla="*/ 2147483646 h 42"/>
              <a:gd name="T16" fmla="*/ 2147483646 w 50"/>
              <a:gd name="T17" fmla="*/ 2147483646 h 42"/>
              <a:gd name="T18" fmla="*/ 2147483646 w 50"/>
              <a:gd name="T19" fmla="*/ 2147483646 h 4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0" h="42">
                <a:moveTo>
                  <a:pt x="41" y="23"/>
                </a:moveTo>
                <a:cubicBezTo>
                  <a:pt x="36" y="20"/>
                  <a:pt x="31" y="17"/>
                  <a:pt x="27" y="13"/>
                </a:cubicBezTo>
                <a:cubicBezTo>
                  <a:pt x="21" y="9"/>
                  <a:pt x="16" y="4"/>
                  <a:pt x="10" y="1"/>
                </a:cubicBezTo>
                <a:cubicBezTo>
                  <a:pt x="7" y="0"/>
                  <a:pt x="3" y="2"/>
                  <a:pt x="2" y="5"/>
                </a:cubicBezTo>
                <a:cubicBezTo>
                  <a:pt x="0" y="8"/>
                  <a:pt x="1" y="11"/>
                  <a:pt x="3" y="14"/>
                </a:cubicBezTo>
                <a:cubicBezTo>
                  <a:pt x="3" y="15"/>
                  <a:pt x="4" y="16"/>
                  <a:pt x="5" y="16"/>
                </a:cubicBezTo>
                <a:cubicBezTo>
                  <a:pt x="6" y="18"/>
                  <a:pt x="7" y="19"/>
                  <a:pt x="9" y="20"/>
                </a:cubicBezTo>
                <a:cubicBezTo>
                  <a:pt x="13" y="24"/>
                  <a:pt x="17" y="27"/>
                  <a:pt x="22" y="30"/>
                </a:cubicBezTo>
                <a:cubicBezTo>
                  <a:pt x="25" y="32"/>
                  <a:pt x="29" y="35"/>
                  <a:pt x="33" y="37"/>
                </a:cubicBezTo>
                <a:cubicBezTo>
                  <a:pt x="42" y="42"/>
                  <a:pt x="50" y="28"/>
                  <a:pt x="41" y="23"/>
                </a:cubicBezTo>
                <a:close/>
              </a:path>
            </a:pathLst>
          </a:custGeom>
          <a:solidFill>
            <a:srgbClr val="F9E78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27" name="Freeform 31">
            <a:extLst>
              <a:ext uri="{FF2B5EF4-FFF2-40B4-BE49-F238E27FC236}">
                <a16:creationId xmlns="" xmlns:a16="http://schemas.microsoft.com/office/drawing/2014/main" id="{5A73DDB5-C41C-4669-AF54-B5EABBA416C7}"/>
              </a:ext>
            </a:extLst>
          </p:cNvPr>
          <p:cNvSpPr>
            <a:spLocks/>
          </p:cNvSpPr>
          <p:nvPr/>
        </p:nvSpPr>
        <p:spPr bwMode="auto">
          <a:xfrm>
            <a:off x="6083300" y="676276"/>
            <a:ext cx="274638" cy="366713"/>
          </a:xfrm>
          <a:custGeom>
            <a:avLst/>
            <a:gdLst>
              <a:gd name="T0" fmla="*/ 2147483646 w 63"/>
              <a:gd name="T1" fmla="*/ 2147483646 h 63"/>
              <a:gd name="T2" fmla="*/ 2147483646 w 63"/>
              <a:gd name="T3" fmla="*/ 2147483646 h 63"/>
              <a:gd name="T4" fmla="*/ 2147483646 w 63"/>
              <a:gd name="T5" fmla="*/ 2147483646 h 63"/>
              <a:gd name="T6" fmla="*/ 2147483646 w 63"/>
              <a:gd name="T7" fmla="*/ 2147483646 h 63"/>
              <a:gd name="T8" fmla="*/ 2147483646 w 63"/>
              <a:gd name="T9" fmla="*/ 2147483646 h 63"/>
              <a:gd name="T10" fmla="*/ 2147483646 w 63"/>
              <a:gd name="T11" fmla="*/ 2147483646 h 63"/>
              <a:gd name="T12" fmla="*/ 2147483646 w 63"/>
              <a:gd name="T13" fmla="*/ 2147483646 h 63"/>
              <a:gd name="T14" fmla="*/ 2147483646 w 63"/>
              <a:gd name="T15" fmla="*/ 2147483646 h 63"/>
              <a:gd name="T16" fmla="*/ 2147483646 w 63"/>
              <a:gd name="T17" fmla="*/ 2147483646 h 63"/>
              <a:gd name="T18" fmla="*/ 2147483646 w 63"/>
              <a:gd name="T19" fmla="*/ 2147483646 h 63"/>
              <a:gd name="T20" fmla="*/ 2147483646 w 63"/>
              <a:gd name="T21" fmla="*/ 2147483646 h 63"/>
              <a:gd name="T22" fmla="*/ 2147483646 w 63"/>
              <a:gd name="T23" fmla="*/ 2147483646 h 63"/>
              <a:gd name="T24" fmla="*/ 2147483646 w 63"/>
              <a:gd name="T25" fmla="*/ 2147483646 h 63"/>
              <a:gd name="T26" fmla="*/ 2147483646 w 63"/>
              <a:gd name="T27" fmla="*/ 2147483646 h 63"/>
              <a:gd name="T28" fmla="*/ 2147483646 w 63"/>
              <a:gd name="T29" fmla="*/ 2147483646 h 63"/>
              <a:gd name="T30" fmla="*/ 2147483646 w 63"/>
              <a:gd name="T31" fmla="*/ 2147483646 h 63"/>
              <a:gd name="T32" fmla="*/ 2147483646 w 63"/>
              <a:gd name="T33" fmla="*/ 2147483646 h 6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3" h="63">
                <a:moveTo>
                  <a:pt x="62" y="16"/>
                </a:moveTo>
                <a:cubicBezTo>
                  <a:pt x="62" y="9"/>
                  <a:pt x="55" y="7"/>
                  <a:pt x="51" y="10"/>
                </a:cubicBezTo>
                <a:cubicBezTo>
                  <a:pt x="50" y="6"/>
                  <a:pt x="48" y="3"/>
                  <a:pt x="44" y="3"/>
                </a:cubicBezTo>
                <a:cubicBezTo>
                  <a:pt x="40" y="3"/>
                  <a:pt x="23" y="0"/>
                  <a:pt x="16" y="5"/>
                </a:cubicBezTo>
                <a:cubicBezTo>
                  <a:pt x="12" y="5"/>
                  <a:pt x="8" y="4"/>
                  <a:pt x="4" y="4"/>
                </a:cubicBezTo>
                <a:cubicBezTo>
                  <a:pt x="0" y="4"/>
                  <a:pt x="0" y="10"/>
                  <a:pt x="3" y="11"/>
                </a:cubicBezTo>
                <a:cubicBezTo>
                  <a:pt x="10" y="13"/>
                  <a:pt x="16" y="15"/>
                  <a:pt x="23" y="17"/>
                </a:cubicBezTo>
                <a:cubicBezTo>
                  <a:pt x="23" y="17"/>
                  <a:pt x="24" y="17"/>
                  <a:pt x="25" y="17"/>
                </a:cubicBezTo>
                <a:cubicBezTo>
                  <a:pt x="28" y="18"/>
                  <a:pt x="30" y="18"/>
                  <a:pt x="33" y="18"/>
                </a:cubicBezTo>
                <a:cubicBezTo>
                  <a:pt x="36" y="18"/>
                  <a:pt x="40" y="18"/>
                  <a:pt x="43" y="18"/>
                </a:cubicBezTo>
                <a:cubicBezTo>
                  <a:pt x="43" y="18"/>
                  <a:pt x="44" y="18"/>
                  <a:pt x="44" y="18"/>
                </a:cubicBezTo>
                <a:cubicBezTo>
                  <a:pt x="44" y="18"/>
                  <a:pt x="44" y="18"/>
                  <a:pt x="44" y="18"/>
                </a:cubicBezTo>
                <a:cubicBezTo>
                  <a:pt x="45" y="17"/>
                  <a:pt x="45" y="17"/>
                  <a:pt x="46" y="17"/>
                </a:cubicBezTo>
                <a:cubicBezTo>
                  <a:pt x="47" y="17"/>
                  <a:pt x="47" y="17"/>
                  <a:pt x="47" y="17"/>
                </a:cubicBezTo>
                <a:cubicBezTo>
                  <a:pt x="44" y="28"/>
                  <a:pt x="44" y="40"/>
                  <a:pt x="40" y="51"/>
                </a:cubicBezTo>
                <a:cubicBezTo>
                  <a:pt x="38" y="59"/>
                  <a:pt x="49" y="63"/>
                  <a:pt x="53" y="56"/>
                </a:cubicBezTo>
                <a:cubicBezTo>
                  <a:pt x="60" y="44"/>
                  <a:pt x="63" y="30"/>
                  <a:pt x="62" y="16"/>
                </a:cubicBezTo>
                <a:close/>
              </a:path>
            </a:pathLst>
          </a:custGeom>
          <a:solidFill>
            <a:srgbClr val="F9E78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28" name="Freeform 32">
            <a:extLst>
              <a:ext uri="{FF2B5EF4-FFF2-40B4-BE49-F238E27FC236}">
                <a16:creationId xmlns="" xmlns:a16="http://schemas.microsoft.com/office/drawing/2014/main" id="{2C056ADF-0E65-4D7E-800E-CCBCF5A16137}"/>
              </a:ext>
            </a:extLst>
          </p:cNvPr>
          <p:cNvSpPr>
            <a:spLocks/>
          </p:cNvSpPr>
          <p:nvPr/>
        </p:nvSpPr>
        <p:spPr bwMode="auto">
          <a:xfrm>
            <a:off x="6461126" y="765176"/>
            <a:ext cx="119063" cy="290513"/>
          </a:xfrm>
          <a:custGeom>
            <a:avLst/>
            <a:gdLst>
              <a:gd name="T0" fmla="*/ 2147483646 w 27"/>
              <a:gd name="T1" fmla="*/ 2147483646 h 50"/>
              <a:gd name="T2" fmla="*/ 2147483646 w 27"/>
              <a:gd name="T3" fmla="*/ 0 h 50"/>
              <a:gd name="T4" fmla="*/ 2147483646 w 27"/>
              <a:gd name="T5" fmla="*/ 2147483646 h 50"/>
              <a:gd name="T6" fmla="*/ 0 w 27"/>
              <a:gd name="T7" fmla="*/ 2147483646 h 50"/>
              <a:gd name="T8" fmla="*/ 2147483646 w 27"/>
              <a:gd name="T9" fmla="*/ 2147483646 h 50"/>
              <a:gd name="T10" fmla="*/ 2147483646 w 27"/>
              <a:gd name="T11" fmla="*/ 2147483646 h 50"/>
              <a:gd name="T12" fmla="*/ 2147483646 w 27"/>
              <a:gd name="T13" fmla="*/ 2147483646 h 5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7" h="50">
                <a:moveTo>
                  <a:pt x="16" y="4"/>
                </a:moveTo>
                <a:cubicBezTo>
                  <a:pt x="14" y="1"/>
                  <a:pt x="11" y="0"/>
                  <a:pt x="9" y="0"/>
                </a:cubicBezTo>
                <a:cubicBezTo>
                  <a:pt x="7" y="0"/>
                  <a:pt x="5" y="0"/>
                  <a:pt x="4" y="1"/>
                </a:cubicBezTo>
                <a:cubicBezTo>
                  <a:pt x="2" y="2"/>
                  <a:pt x="0" y="4"/>
                  <a:pt x="0" y="6"/>
                </a:cubicBezTo>
                <a:cubicBezTo>
                  <a:pt x="2" y="19"/>
                  <a:pt x="7" y="31"/>
                  <a:pt x="11" y="43"/>
                </a:cubicBezTo>
                <a:cubicBezTo>
                  <a:pt x="14" y="50"/>
                  <a:pt x="25" y="49"/>
                  <a:pt x="26" y="41"/>
                </a:cubicBezTo>
                <a:cubicBezTo>
                  <a:pt x="27" y="28"/>
                  <a:pt x="21" y="15"/>
                  <a:pt x="16" y="4"/>
                </a:cubicBezTo>
                <a:close/>
              </a:path>
            </a:pathLst>
          </a:custGeom>
          <a:solidFill>
            <a:srgbClr val="F9E78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29" name="Freeform 33">
            <a:extLst>
              <a:ext uri="{FF2B5EF4-FFF2-40B4-BE49-F238E27FC236}">
                <a16:creationId xmlns="" xmlns:a16="http://schemas.microsoft.com/office/drawing/2014/main" id="{3A93E873-DA1B-4F96-92A5-DEDE543AE229}"/>
              </a:ext>
            </a:extLst>
          </p:cNvPr>
          <p:cNvSpPr>
            <a:spLocks/>
          </p:cNvSpPr>
          <p:nvPr/>
        </p:nvSpPr>
        <p:spPr bwMode="auto">
          <a:xfrm>
            <a:off x="6553200" y="641350"/>
            <a:ext cx="204788" cy="209550"/>
          </a:xfrm>
          <a:custGeom>
            <a:avLst/>
            <a:gdLst>
              <a:gd name="T0" fmla="*/ 2147483646 w 47"/>
              <a:gd name="T1" fmla="*/ 2147483646 h 36"/>
              <a:gd name="T2" fmla="*/ 2147483646 w 47"/>
              <a:gd name="T3" fmla="*/ 2147483646 h 36"/>
              <a:gd name="T4" fmla="*/ 2147483646 w 47"/>
              <a:gd name="T5" fmla="*/ 2147483646 h 36"/>
              <a:gd name="T6" fmla="*/ 2147483646 w 47"/>
              <a:gd name="T7" fmla="*/ 2147483646 h 36"/>
              <a:gd name="T8" fmla="*/ 2147483646 w 47"/>
              <a:gd name="T9" fmla="*/ 2147483646 h 36"/>
              <a:gd name="T10" fmla="*/ 2147483646 w 47"/>
              <a:gd name="T11" fmla="*/ 2147483646 h 36"/>
              <a:gd name="T12" fmla="*/ 2147483646 w 47"/>
              <a:gd name="T13" fmla="*/ 2147483646 h 36"/>
              <a:gd name="T14" fmla="*/ 2147483646 w 47"/>
              <a:gd name="T15" fmla="*/ 2147483646 h 3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7" h="36">
                <a:moveTo>
                  <a:pt x="37" y="19"/>
                </a:moveTo>
                <a:cubicBezTo>
                  <a:pt x="35" y="19"/>
                  <a:pt x="34" y="18"/>
                  <a:pt x="32" y="17"/>
                </a:cubicBezTo>
                <a:cubicBezTo>
                  <a:pt x="30" y="16"/>
                  <a:pt x="28" y="16"/>
                  <a:pt x="26" y="17"/>
                </a:cubicBezTo>
                <a:cubicBezTo>
                  <a:pt x="21" y="14"/>
                  <a:pt x="17" y="9"/>
                  <a:pt x="12" y="5"/>
                </a:cubicBezTo>
                <a:cubicBezTo>
                  <a:pt x="7" y="0"/>
                  <a:pt x="0" y="7"/>
                  <a:pt x="4" y="12"/>
                </a:cubicBezTo>
                <a:cubicBezTo>
                  <a:pt x="9" y="17"/>
                  <a:pt x="12" y="23"/>
                  <a:pt x="18" y="27"/>
                </a:cubicBezTo>
                <a:cubicBezTo>
                  <a:pt x="23" y="32"/>
                  <a:pt x="30" y="34"/>
                  <a:pt x="37" y="35"/>
                </a:cubicBezTo>
                <a:cubicBezTo>
                  <a:pt x="47" y="36"/>
                  <a:pt x="47" y="20"/>
                  <a:pt x="37" y="19"/>
                </a:cubicBezTo>
                <a:close/>
              </a:path>
            </a:pathLst>
          </a:custGeom>
          <a:solidFill>
            <a:srgbClr val="F9E78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30" name="Freeform 34">
            <a:extLst>
              <a:ext uri="{FF2B5EF4-FFF2-40B4-BE49-F238E27FC236}">
                <a16:creationId xmlns="" xmlns:a16="http://schemas.microsoft.com/office/drawing/2014/main" id="{2A057952-0673-48F8-9EC4-900E2211E97D}"/>
              </a:ext>
            </a:extLst>
          </p:cNvPr>
          <p:cNvSpPr>
            <a:spLocks/>
          </p:cNvSpPr>
          <p:nvPr/>
        </p:nvSpPr>
        <p:spPr bwMode="auto">
          <a:xfrm>
            <a:off x="6637338" y="460376"/>
            <a:ext cx="182562" cy="117475"/>
          </a:xfrm>
          <a:custGeom>
            <a:avLst/>
            <a:gdLst>
              <a:gd name="T0" fmla="*/ 2147483646 w 42"/>
              <a:gd name="T1" fmla="*/ 2147483646 h 20"/>
              <a:gd name="T2" fmla="*/ 2147483646 w 42"/>
              <a:gd name="T3" fmla="*/ 2147483646 h 20"/>
              <a:gd name="T4" fmla="*/ 2147483646 w 42"/>
              <a:gd name="T5" fmla="*/ 2147483646 h 20"/>
              <a:gd name="T6" fmla="*/ 2147483646 w 42"/>
              <a:gd name="T7" fmla="*/ 2147483646 h 20"/>
              <a:gd name="T8" fmla="*/ 2147483646 w 42"/>
              <a:gd name="T9" fmla="*/ 2147483646 h 20"/>
              <a:gd name="T10" fmla="*/ 2147483646 w 42"/>
              <a:gd name="T11" fmla="*/ 2147483646 h 20"/>
              <a:gd name="T12" fmla="*/ 2147483646 w 42"/>
              <a:gd name="T13" fmla="*/ 2147483646 h 20"/>
              <a:gd name="T14" fmla="*/ 2147483646 w 42"/>
              <a:gd name="T15" fmla="*/ 0 h 20"/>
              <a:gd name="T16" fmla="*/ 2147483646 w 42"/>
              <a:gd name="T17" fmla="*/ 2147483646 h 20"/>
              <a:gd name="T18" fmla="*/ 2147483646 w 42"/>
              <a:gd name="T19" fmla="*/ 2147483646 h 20"/>
              <a:gd name="T20" fmla="*/ 2147483646 w 42"/>
              <a:gd name="T21" fmla="*/ 2147483646 h 20"/>
              <a:gd name="T22" fmla="*/ 2147483646 w 42"/>
              <a:gd name="T23" fmla="*/ 2147483646 h 20"/>
              <a:gd name="T24" fmla="*/ 2147483646 w 42"/>
              <a:gd name="T25" fmla="*/ 2147483646 h 20"/>
              <a:gd name="T26" fmla="*/ 2147483646 w 42"/>
              <a:gd name="T27" fmla="*/ 2147483646 h 20"/>
              <a:gd name="T28" fmla="*/ 2147483646 w 42"/>
              <a:gd name="T29" fmla="*/ 2147483646 h 2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2" h="20">
                <a:moveTo>
                  <a:pt x="32" y="2"/>
                </a:moveTo>
                <a:cubicBezTo>
                  <a:pt x="27" y="2"/>
                  <a:pt x="23" y="1"/>
                  <a:pt x="18" y="1"/>
                </a:cubicBezTo>
                <a:cubicBezTo>
                  <a:pt x="15" y="1"/>
                  <a:pt x="13" y="1"/>
                  <a:pt x="10" y="1"/>
                </a:cubicBezTo>
                <a:cubicBezTo>
                  <a:pt x="9" y="1"/>
                  <a:pt x="8" y="1"/>
                  <a:pt x="7" y="1"/>
                </a:cubicBezTo>
                <a:cubicBezTo>
                  <a:pt x="7" y="1"/>
                  <a:pt x="7" y="1"/>
                  <a:pt x="7" y="1"/>
                </a:cubicBezTo>
                <a:cubicBezTo>
                  <a:pt x="7" y="1"/>
                  <a:pt x="7" y="1"/>
                  <a:pt x="7" y="1"/>
                </a:cubicBezTo>
                <a:cubicBezTo>
                  <a:pt x="6" y="1"/>
                  <a:pt x="6" y="1"/>
                  <a:pt x="6" y="1"/>
                </a:cubicBezTo>
                <a:cubicBezTo>
                  <a:pt x="6" y="0"/>
                  <a:pt x="6" y="0"/>
                  <a:pt x="5" y="0"/>
                </a:cubicBezTo>
                <a:cubicBezTo>
                  <a:pt x="4" y="0"/>
                  <a:pt x="3" y="1"/>
                  <a:pt x="2" y="2"/>
                </a:cubicBezTo>
                <a:cubicBezTo>
                  <a:pt x="0" y="3"/>
                  <a:pt x="0" y="6"/>
                  <a:pt x="2" y="8"/>
                </a:cubicBezTo>
                <a:cubicBezTo>
                  <a:pt x="2" y="8"/>
                  <a:pt x="2" y="8"/>
                  <a:pt x="3" y="8"/>
                </a:cubicBezTo>
                <a:cubicBezTo>
                  <a:pt x="3" y="9"/>
                  <a:pt x="2" y="9"/>
                  <a:pt x="2" y="10"/>
                </a:cubicBezTo>
                <a:cubicBezTo>
                  <a:pt x="1" y="16"/>
                  <a:pt x="5" y="20"/>
                  <a:pt x="12" y="20"/>
                </a:cubicBezTo>
                <a:cubicBezTo>
                  <a:pt x="19" y="19"/>
                  <a:pt x="27" y="20"/>
                  <a:pt x="34" y="17"/>
                </a:cubicBezTo>
                <a:cubicBezTo>
                  <a:pt x="42" y="15"/>
                  <a:pt x="41" y="2"/>
                  <a:pt x="32" y="2"/>
                </a:cubicBezTo>
                <a:close/>
              </a:path>
            </a:pathLst>
          </a:custGeom>
          <a:solidFill>
            <a:srgbClr val="F9E78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31" name="Freeform 35">
            <a:extLst>
              <a:ext uri="{FF2B5EF4-FFF2-40B4-BE49-F238E27FC236}">
                <a16:creationId xmlns="" xmlns:a16="http://schemas.microsoft.com/office/drawing/2014/main" id="{6169F784-F775-4BDF-B369-080ABC675CBD}"/>
              </a:ext>
            </a:extLst>
          </p:cNvPr>
          <p:cNvSpPr>
            <a:spLocks/>
          </p:cNvSpPr>
          <p:nvPr/>
        </p:nvSpPr>
        <p:spPr bwMode="auto">
          <a:xfrm>
            <a:off x="6448426" y="327025"/>
            <a:ext cx="239713" cy="179388"/>
          </a:xfrm>
          <a:custGeom>
            <a:avLst/>
            <a:gdLst>
              <a:gd name="T0" fmla="*/ 2147483646 w 55"/>
              <a:gd name="T1" fmla="*/ 2147483646 h 31"/>
              <a:gd name="T2" fmla="*/ 2147483646 w 55"/>
              <a:gd name="T3" fmla="*/ 2147483646 h 31"/>
              <a:gd name="T4" fmla="*/ 2147483646 w 55"/>
              <a:gd name="T5" fmla="*/ 2147483646 h 31"/>
              <a:gd name="T6" fmla="*/ 2147483646 w 55"/>
              <a:gd name="T7" fmla="*/ 2147483646 h 31"/>
              <a:gd name="T8" fmla="*/ 2147483646 w 55"/>
              <a:gd name="T9" fmla="*/ 2147483646 h 31"/>
              <a:gd name="T10" fmla="*/ 2147483646 w 55"/>
              <a:gd name="T11" fmla="*/ 2147483646 h 3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 h="31">
                <a:moveTo>
                  <a:pt x="47" y="1"/>
                </a:moveTo>
                <a:cubicBezTo>
                  <a:pt x="31" y="6"/>
                  <a:pt x="21" y="22"/>
                  <a:pt x="4" y="24"/>
                </a:cubicBezTo>
                <a:cubicBezTo>
                  <a:pt x="0" y="25"/>
                  <a:pt x="2" y="31"/>
                  <a:pt x="5" y="31"/>
                </a:cubicBezTo>
                <a:cubicBezTo>
                  <a:pt x="13" y="31"/>
                  <a:pt x="21" y="29"/>
                  <a:pt x="28" y="25"/>
                </a:cubicBezTo>
                <a:cubicBezTo>
                  <a:pt x="36" y="22"/>
                  <a:pt x="46" y="17"/>
                  <a:pt x="52" y="10"/>
                </a:cubicBezTo>
                <a:cubicBezTo>
                  <a:pt x="55" y="6"/>
                  <a:pt x="52" y="0"/>
                  <a:pt x="47" y="1"/>
                </a:cubicBezTo>
                <a:close/>
              </a:path>
            </a:pathLst>
          </a:custGeom>
          <a:solidFill>
            <a:srgbClr val="F9E78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32" name="Freeform 36">
            <a:extLst>
              <a:ext uri="{FF2B5EF4-FFF2-40B4-BE49-F238E27FC236}">
                <a16:creationId xmlns="" xmlns:a16="http://schemas.microsoft.com/office/drawing/2014/main" id="{FCB21258-B533-4401-9B75-69C9C66485F0}"/>
              </a:ext>
            </a:extLst>
          </p:cNvPr>
          <p:cNvSpPr>
            <a:spLocks/>
          </p:cNvSpPr>
          <p:nvPr/>
        </p:nvSpPr>
        <p:spPr bwMode="auto">
          <a:xfrm>
            <a:off x="2089151" y="3792539"/>
            <a:ext cx="34925" cy="34925"/>
          </a:xfrm>
          <a:custGeom>
            <a:avLst/>
            <a:gdLst>
              <a:gd name="T0" fmla="*/ 2147483646 w 8"/>
              <a:gd name="T1" fmla="*/ 0 h 6"/>
              <a:gd name="T2" fmla="*/ 2147483646 w 8"/>
              <a:gd name="T3" fmla="*/ 2147483646 h 6"/>
              <a:gd name="T4" fmla="*/ 2147483646 w 8"/>
              <a:gd name="T5" fmla="*/ 0 h 6"/>
              <a:gd name="T6" fmla="*/ 0 60000 65536"/>
              <a:gd name="T7" fmla="*/ 0 60000 65536"/>
              <a:gd name="T8" fmla="*/ 0 60000 65536"/>
            </a:gdLst>
            <a:ahLst/>
            <a:cxnLst>
              <a:cxn ang="T6">
                <a:pos x="T0" y="T1"/>
              </a:cxn>
              <a:cxn ang="T7">
                <a:pos x="T2" y="T3"/>
              </a:cxn>
              <a:cxn ang="T8">
                <a:pos x="T4" y="T5"/>
              </a:cxn>
            </a:cxnLst>
            <a:rect l="0" t="0" r="r" b="b"/>
            <a:pathLst>
              <a:path w="8" h="6">
                <a:moveTo>
                  <a:pt x="4" y="0"/>
                </a:moveTo>
                <a:cubicBezTo>
                  <a:pt x="0" y="0"/>
                  <a:pt x="0" y="6"/>
                  <a:pt x="4" y="6"/>
                </a:cubicBezTo>
                <a:cubicBezTo>
                  <a:pt x="8" y="6"/>
                  <a:pt x="8" y="0"/>
                  <a:pt x="4" y="0"/>
                </a:cubicBezTo>
                <a:close/>
              </a:path>
            </a:pathLst>
          </a:custGeom>
          <a:solidFill>
            <a:srgbClr val="ADE4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33" name="Freeform 39">
            <a:extLst>
              <a:ext uri="{FF2B5EF4-FFF2-40B4-BE49-F238E27FC236}">
                <a16:creationId xmlns="" xmlns:a16="http://schemas.microsoft.com/office/drawing/2014/main" id="{103D4E0D-BFB3-44AC-8814-B740C5624541}"/>
              </a:ext>
            </a:extLst>
          </p:cNvPr>
          <p:cNvSpPr>
            <a:spLocks/>
          </p:cNvSpPr>
          <p:nvPr/>
        </p:nvSpPr>
        <p:spPr bwMode="auto">
          <a:xfrm>
            <a:off x="1230312" y="479425"/>
            <a:ext cx="395288" cy="890588"/>
          </a:xfrm>
          <a:custGeom>
            <a:avLst/>
            <a:gdLst>
              <a:gd name="T0" fmla="*/ 2147483646 w 91"/>
              <a:gd name="T1" fmla="*/ 2147483646 h 153"/>
              <a:gd name="T2" fmla="*/ 2147483646 w 91"/>
              <a:gd name="T3" fmla="*/ 2147483646 h 153"/>
              <a:gd name="T4" fmla="*/ 2147483646 w 91"/>
              <a:gd name="T5" fmla="*/ 2147483646 h 153"/>
              <a:gd name="T6" fmla="*/ 2147483646 w 91"/>
              <a:gd name="T7" fmla="*/ 2147483646 h 153"/>
              <a:gd name="T8" fmla="*/ 2147483646 w 91"/>
              <a:gd name="T9" fmla="*/ 2147483646 h 153"/>
              <a:gd name="T10" fmla="*/ 2147483646 w 91"/>
              <a:gd name="T11" fmla="*/ 2147483646 h 153"/>
              <a:gd name="T12" fmla="*/ 2147483646 w 91"/>
              <a:gd name="T13" fmla="*/ 2147483646 h 153"/>
              <a:gd name="T14" fmla="*/ 2147483646 w 91"/>
              <a:gd name="T15" fmla="*/ 2147483646 h 153"/>
              <a:gd name="T16" fmla="*/ 2147483646 w 91"/>
              <a:gd name="T17" fmla="*/ 2147483646 h 153"/>
              <a:gd name="T18" fmla="*/ 2147483646 w 91"/>
              <a:gd name="T19" fmla="*/ 2147483646 h 153"/>
              <a:gd name="T20" fmla="*/ 2147483646 w 91"/>
              <a:gd name="T21" fmla="*/ 2147483646 h 153"/>
              <a:gd name="T22" fmla="*/ 2147483646 w 91"/>
              <a:gd name="T23" fmla="*/ 2147483646 h 153"/>
              <a:gd name="T24" fmla="*/ 2147483646 w 91"/>
              <a:gd name="T25" fmla="*/ 2147483646 h 153"/>
              <a:gd name="T26" fmla="*/ 2147483646 w 91"/>
              <a:gd name="T27" fmla="*/ 2147483646 h 153"/>
              <a:gd name="T28" fmla="*/ 2147483646 w 91"/>
              <a:gd name="T29" fmla="*/ 2147483646 h 153"/>
              <a:gd name="T30" fmla="*/ 2147483646 w 91"/>
              <a:gd name="T31" fmla="*/ 2147483646 h 153"/>
              <a:gd name="T32" fmla="*/ 2147483646 w 91"/>
              <a:gd name="T33" fmla="*/ 2147483646 h 153"/>
              <a:gd name="T34" fmla="*/ 2147483646 w 91"/>
              <a:gd name="T35" fmla="*/ 2147483646 h 153"/>
              <a:gd name="T36" fmla="*/ 2147483646 w 91"/>
              <a:gd name="T37" fmla="*/ 2147483646 h 15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91" h="153">
                <a:moveTo>
                  <a:pt x="65" y="72"/>
                </a:moveTo>
                <a:cubicBezTo>
                  <a:pt x="64" y="71"/>
                  <a:pt x="62" y="70"/>
                  <a:pt x="61" y="69"/>
                </a:cubicBezTo>
                <a:cubicBezTo>
                  <a:pt x="67" y="48"/>
                  <a:pt x="73" y="28"/>
                  <a:pt x="82" y="9"/>
                </a:cubicBezTo>
                <a:cubicBezTo>
                  <a:pt x="84" y="4"/>
                  <a:pt x="77" y="0"/>
                  <a:pt x="74" y="5"/>
                </a:cubicBezTo>
                <a:cubicBezTo>
                  <a:pt x="65" y="22"/>
                  <a:pt x="58" y="41"/>
                  <a:pt x="52" y="59"/>
                </a:cubicBezTo>
                <a:cubicBezTo>
                  <a:pt x="39" y="46"/>
                  <a:pt x="27" y="33"/>
                  <a:pt x="12" y="22"/>
                </a:cubicBezTo>
                <a:cubicBezTo>
                  <a:pt x="7" y="18"/>
                  <a:pt x="0" y="24"/>
                  <a:pt x="5" y="29"/>
                </a:cubicBezTo>
                <a:cubicBezTo>
                  <a:pt x="7" y="32"/>
                  <a:pt x="9" y="34"/>
                  <a:pt x="11" y="36"/>
                </a:cubicBezTo>
                <a:cubicBezTo>
                  <a:pt x="11" y="37"/>
                  <a:pt x="11" y="37"/>
                  <a:pt x="11" y="37"/>
                </a:cubicBezTo>
                <a:cubicBezTo>
                  <a:pt x="11" y="37"/>
                  <a:pt x="11" y="37"/>
                  <a:pt x="11" y="37"/>
                </a:cubicBezTo>
                <a:cubicBezTo>
                  <a:pt x="22" y="50"/>
                  <a:pt x="34" y="63"/>
                  <a:pt x="46" y="75"/>
                </a:cubicBezTo>
                <a:cubicBezTo>
                  <a:pt x="42" y="87"/>
                  <a:pt x="38" y="98"/>
                  <a:pt x="33" y="110"/>
                </a:cubicBezTo>
                <a:cubicBezTo>
                  <a:pt x="28" y="121"/>
                  <a:pt x="20" y="132"/>
                  <a:pt x="17" y="144"/>
                </a:cubicBezTo>
                <a:cubicBezTo>
                  <a:pt x="17" y="148"/>
                  <a:pt x="21" y="153"/>
                  <a:pt x="24" y="150"/>
                </a:cubicBezTo>
                <a:cubicBezTo>
                  <a:pt x="41" y="137"/>
                  <a:pt x="48" y="110"/>
                  <a:pt x="54" y="91"/>
                </a:cubicBezTo>
                <a:cubicBezTo>
                  <a:pt x="54" y="89"/>
                  <a:pt x="55" y="87"/>
                  <a:pt x="56" y="86"/>
                </a:cubicBezTo>
                <a:cubicBezTo>
                  <a:pt x="64" y="95"/>
                  <a:pt x="73" y="108"/>
                  <a:pt x="85" y="110"/>
                </a:cubicBezTo>
                <a:cubicBezTo>
                  <a:pt x="87" y="111"/>
                  <a:pt x="91" y="109"/>
                  <a:pt x="91" y="106"/>
                </a:cubicBezTo>
                <a:cubicBezTo>
                  <a:pt x="89" y="92"/>
                  <a:pt x="74" y="82"/>
                  <a:pt x="65" y="7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34" name="Freeform 40">
            <a:extLst>
              <a:ext uri="{FF2B5EF4-FFF2-40B4-BE49-F238E27FC236}">
                <a16:creationId xmlns="" xmlns:a16="http://schemas.microsoft.com/office/drawing/2014/main" id="{79C51580-0AB5-4E17-9DE1-96B4C3E5B1AF}"/>
              </a:ext>
            </a:extLst>
          </p:cNvPr>
          <p:cNvSpPr>
            <a:spLocks noEditPoints="1"/>
          </p:cNvSpPr>
          <p:nvPr/>
        </p:nvSpPr>
        <p:spPr bwMode="auto">
          <a:xfrm>
            <a:off x="2473326" y="4784726"/>
            <a:ext cx="379413" cy="1204913"/>
          </a:xfrm>
          <a:custGeom>
            <a:avLst/>
            <a:gdLst>
              <a:gd name="T0" fmla="*/ 2147483646 w 87"/>
              <a:gd name="T1" fmla="*/ 2147483646 h 207"/>
              <a:gd name="T2" fmla="*/ 2147483646 w 87"/>
              <a:gd name="T3" fmla="*/ 2147483646 h 207"/>
              <a:gd name="T4" fmla="*/ 2147483646 w 87"/>
              <a:gd name="T5" fmla="*/ 2147483646 h 207"/>
              <a:gd name="T6" fmla="*/ 2147483646 w 87"/>
              <a:gd name="T7" fmla="*/ 2147483646 h 207"/>
              <a:gd name="T8" fmla="*/ 2147483646 w 87"/>
              <a:gd name="T9" fmla="*/ 2147483646 h 207"/>
              <a:gd name="T10" fmla="*/ 2147483646 w 87"/>
              <a:gd name="T11" fmla="*/ 2147483646 h 207"/>
              <a:gd name="T12" fmla="*/ 2147483646 w 87"/>
              <a:gd name="T13" fmla="*/ 2147483646 h 207"/>
              <a:gd name="T14" fmla="*/ 2147483646 w 87"/>
              <a:gd name="T15" fmla="*/ 2147483646 h 207"/>
              <a:gd name="T16" fmla="*/ 2147483646 w 87"/>
              <a:gd name="T17" fmla="*/ 2147483646 h 207"/>
              <a:gd name="T18" fmla="*/ 2147483646 w 87"/>
              <a:gd name="T19" fmla="*/ 2147483646 h 207"/>
              <a:gd name="T20" fmla="*/ 2147483646 w 87"/>
              <a:gd name="T21" fmla="*/ 2147483646 h 207"/>
              <a:gd name="T22" fmla="*/ 2147483646 w 87"/>
              <a:gd name="T23" fmla="*/ 2147483646 h 207"/>
              <a:gd name="T24" fmla="*/ 2147483646 w 87"/>
              <a:gd name="T25" fmla="*/ 2147483646 h 207"/>
              <a:gd name="T26" fmla="*/ 2147483646 w 87"/>
              <a:gd name="T27" fmla="*/ 2147483646 h 207"/>
              <a:gd name="T28" fmla="*/ 2147483646 w 87"/>
              <a:gd name="T29" fmla="*/ 2147483646 h 207"/>
              <a:gd name="T30" fmla="*/ 2147483646 w 87"/>
              <a:gd name="T31" fmla="*/ 2147483646 h 207"/>
              <a:gd name="T32" fmla="*/ 2147483646 w 87"/>
              <a:gd name="T33" fmla="*/ 2147483646 h 207"/>
              <a:gd name="T34" fmla="*/ 2147483646 w 87"/>
              <a:gd name="T35" fmla="*/ 2147483646 h 207"/>
              <a:gd name="T36" fmla="*/ 2147483646 w 87"/>
              <a:gd name="T37" fmla="*/ 2147483646 h 207"/>
              <a:gd name="T38" fmla="*/ 2147483646 w 87"/>
              <a:gd name="T39" fmla="*/ 2147483646 h 207"/>
              <a:gd name="T40" fmla="*/ 2147483646 w 87"/>
              <a:gd name="T41" fmla="*/ 2147483646 h 207"/>
              <a:gd name="T42" fmla="*/ 2147483646 w 87"/>
              <a:gd name="T43" fmla="*/ 2147483646 h 207"/>
              <a:gd name="T44" fmla="*/ 2147483646 w 87"/>
              <a:gd name="T45" fmla="*/ 2147483646 h 207"/>
              <a:gd name="T46" fmla="*/ 2147483646 w 87"/>
              <a:gd name="T47" fmla="*/ 2147483646 h 207"/>
              <a:gd name="T48" fmla="*/ 2147483646 w 87"/>
              <a:gd name="T49" fmla="*/ 2147483646 h 207"/>
              <a:gd name="T50" fmla="*/ 2147483646 w 87"/>
              <a:gd name="T51" fmla="*/ 2147483646 h 207"/>
              <a:gd name="T52" fmla="*/ 2147483646 w 87"/>
              <a:gd name="T53" fmla="*/ 2147483646 h 207"/>
              <a:gd name="T54" fmla="*/ 2147483646 w 87"/>
              <a:gd name="T55" fmla="*/ 2147483646 h 20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87" h="207">
                <a:moveTo>
                  <a:pt x="83" y="181"/>
                </a:moveTo>
                <a:cubicBezTo>
                  <a:pt x="76" y="167"/>
                  <a:pt x="71" y="153"/>
                  <a:pt x="66" y="138"/>
                </a:cubicBezTo>
                <a:cubicBezTo>
                  <a:pt x="77" y="131"/>
                  <a:pt x="83" y="122"/>
                  <a:pt x="78" y="112"/>
                </a:cubicBezTo>
                <a:cubicBezTo>
                  <a:pt x="77" y="109"/>
                  <a:pt x="74" y="109"/>
                  <a:pt x="72" y="110"/>
                </a:cubicBezTo>
                <a:cubicBezTo>
                  <a:pt x="67" y="113"/>
                  <a:pt x="65" y="118"/>
                  <a:pt x="61" y="123"/>
                </a:cubicBezTo>
                <a:cubicBezTo>
                  <a:pt x="61" y="123"/>
                  <a:pt x="61" y="123"/>
                  <a:pt x="61" y="123"/>
                </a:cubicBezTo>
                <a:cubicBezTo>
                  <a:pt x="47" y="82"/>
                  <a:pt x="36" y="40"/>
                  <a:pt x="12" y="5"/>
                </a:cubicBezTo>
                <a:cubicBezTo>
                  <a:pt x="8" y="0"/>
                  <a:pt x="0" y="2"/>
                  <a:pt x="1" y="8"/>
                </a:cubicBezTo>
                <a:cubicBezTo>
                  <a:pt x="1" y="42"/>
                  <a:pt x="7" y="77"/>
                  <a:pt x="11" y="110"/>
                </a:cubicBezTo>
                <a:cubicBezTo>
                  <a:pt x="12" y="125"/>
                  <a:pt x="14" y="139"/>
                  <a:pt x="15" y="154"/>
                </a:cubicBezTo>
                <a:cubicBezTo>
                  <a:pt x="13" y="155"/>
                  <a:pt x="11" y="157"/>
                  <a:pt x="9" y="159"/>
                </a:cubicBezTo>
                <a:cubicBezTo>
                  <a:pt x="5" y="163"/>
                  <a:pt x="11" y="168"/>
                  <a:pt x="14" y="165"/>
                </a:cubicBezTo>
                <a:cubicBezTo>
                  <a:pt x="15" y="164"/>
                  <a:pt x="15" y="164"/>
                  <a:pt x="16" y="164"/>
                </a:cubicBezTo>
                <a:cubicBezTo>
                  <a:pt x="16" y="165"/>
                  <a:pt x="16" y="167"/>
                  <a:pt x="16" y="169"/>
                </a:cubicBezTo>
                <a:cubicBezTo>
                  <a:pt x="17" y="176"/>
                  <a:pt x="21" y="194"/>
                  <a:pt x="17" y="201"/>
                </a:cubicBezTo>
                <a:cubicBezTo>
                  <a:pt x="15" y="203"/>
                  <a:pt x="18" y="207"/>
                  <a:pt x="21" y="205"/>
                </a:cubicBezTo>
                <a:cubicBezTo>
                  <a:pt x="27" y="201"/>
                  <a:pt x="26" y="190"/>
                  <a:pt x="26" y="183"/>
                </a:cubicBezTo>
                <a:cubicBezTo>
                  <a:pt x="27" y="175"/>
                  <a:pt x="26" y="167"/>
                  <a:pt x="26" y="158"/>
                </a:cubicBezTo>
                <a:cubicBezTo>
                  <a:pt x="34" y="154"/>
                  <a:pt x="43" y="150"/>
                  <a:pt x="53" y="146"/>
                </a:cubicBezTo>
                <a:cubicBezTo>
                  <a:pt x="58" y="160"/>
                  <a:pt x="64" y="174"/>
                  <a:pt x="72" y="188"/>
                </a:cubicBezTo>
                <a:cubicBezTo>
                  <a:pt x="72" y="188"/>
                  <a:pt x="72" y="188"/>
                  <a:pt x="72" y="188"/>
                </a:cubicBezTo>
                <a:cubicBezTo>
                  <a:pt x="76" y="195"/>
                  <a:pt x="87" y="189"/>
                  <a:pt x="83" y="181"/>
                </a:cubicBezTo>
                <a:close/>
                <a:moveTo>
                  <a:pt x="44" y="135"/>
                </a:moveTo>
                <a:cubicBezTo>
                  <a:pt x="38" y="139"/>
                  <a:pt x="31" y="142"/>
                  <a:pt x="25" y="146"/>
                </a:cubicBezTo>
                <a:cubicBezTo>
                  <a:pt x="25" y="138"/>
                  <a:pt x="24" y="131"/>
                  <a:pt x="23" y="123"/>
                </a:cubicBezTo>
                <a:cubicBezTo>
                  <a:pt x="20" y="93"/>
                  <a:pt x="16" y="63"/>
                  <a:pt x="14" y="33"/>
                </a:cubicBezTo>
                <a:cubicBezTo>
                  <a:pt x="29" y="64"/>
                  <a:pt x="37" y="99"/>
                  <a:pt x="48" y="133"/>
                </a:cubicBezTo>
                <a:cubicBezTo>
                  <a:pt x="47" y="134"/>
                  <a:pt x="45" y="135"/>
                  <a:pt x="44" y="13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35" name="Freeform 41">
            <a:extLst>
              <a:ext uri="{FF2B5EF4-FFF2-40B4-BE49-F238E27FC236}">
                <a16:creationId xmlns="" xmlns:a16="http://schemas.microsoft.com/office/drawing/2014/main" id="{EE904AEC-CD65-4AAD-B1F6-EF58E12ECD85}"/>
              </a:ext>
            </a:extLst>
          </p:cNvPr>
          <p:cNvSpPr>
            <a:spLocks noEditPoints="1"/>
          </p:cNvSpPr>
          <p:nvPr/>
        </p:nvSpPr>
        <p:spPr bwMode="auto">
          <a:xfrm>
            <a:off x="2665414" y="4643439"/>
            <a:ext cx="492125" cy="1158875"/>
          </a:xfrm>
          <a:custGeom>
            <a:avLst/>
            <a:gdLst>
              <a:gd name="T0" fmla="*/ 2147483646 w 113"/>
              <a:gd name="T1" fmla="*/ 2147483646 h 199"/>
              <a:gd name="T2" fmla="*/ 2147483646 w 113"/>
              <a:gd name="T3" fmla="*/ 2147483646 h 199"/>
              <a:gd name="T4" fmla="*/ 2147483646 w 113"/>
              <a:gd name="T5" fmla="*/ 2147483646 h 199"/>
              <a:gd name="T6" fmla="*/ 2147483646 w 113"/>
              <a:gd name="T7" fmla="*/ 2147483646 h 199"/>
              <a:gd name="T8" fmla="*/ 2147483646 w 113"/>
              <a:gd name="T9" fmla="*/ 2147483646 h 199"/>
              <a:gd name="T10" fmla="*/ 2147483646 w 113"/>
              <a:gd name="T11" fmla="*/ 2147483646 h 199"/>
              <a:gd name="T12" fmla="*/ 2147483646 w 113"/>
              <a:gd name="T13" fmla="*/ 2147483646 h 199"/>
              <a:gd name="T14" fmla="*/ 2147483646 w 113"/>
              <a:gd name="T15" fmla="*/ 2147483646 h 199"/>
              <a:gd name="T16" fmla="*/ 2147483646 w 113"/>
              <a:gd name="T17" fmla="*/ 2147483646 h 199"/>
              <a:gd name="T18" fmla="*/ 2147483646 w 113"/>
              <a:gd name="T19" fmla="*/ 2147483646 h 199"/>
              <a:gd name="T20" fmla="*/ 2147483646 w 113"/>
              <a:gd name="T21" fmla="*/ 2147483646 h 199"/>
              <a:gd name="T22" fmla="*/ 2147483646 w 113"/>
              <a:gd name="T23" fmla="*/ 2147483646 h 199"/>
              <a:gd name="T24" fmla="*/ 2147483646 w 113"/>
              <a:gd name="T25" fmla="*/ 2147483646 h 199"/>
              <a:gd name="T26" fmla="*/ 2147483646 w 113"/>
              <a:gd name="T27" fmla="*/ 2147483646 h 199"/>
              <a:gd name="T28" fmla="*/ 2147483646 w 113"/>
              <a:gd name="T29" fmla="*/ 2147483646 h 199"/>
              <a:gd name="T30" fmla="*/ 2147483646 w 113"/>
              <a:gd name="T31" fmla="*/ 2147483646 h 199"/>
              <a:gd name="T32" fmla="*/ 2147483646 w 113"/>
              <a:gd name="T33" fmla="*/ 2147483646 h 199"/>
              <a:gd name="T34" fmla="*/ 2147483646 w 113"/>
              <a:gd name="T35" fmla="*/ 2147483646 h 199"/>
              <a:gd name="T36" fmla="*/ 2147483646 w 113"/>
              <a:gd name="T37" fmla="*/ 2147483646 h 19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13" h="199">
                <a:moveTo>
                  <a:pt x="108" y="119"/>
                </a:moveTo>
                <a:cubicBezTo>
                  <a:pt x="103" y="100"/>
                  <a:pt x="89" y="97"/>
                  <a:pt x="76" y="102"/>
                </a:cubicBezTo>
                <a:cubicBezTo>
                  <a:pt x="88" y="70"/>
                  <a:pt x="94" y="37"/>
                  <a:pt x="62" y="14"/>
                </a:cubicBezTo>
                <a:cubicBezTo>
                  <a:pt x="41" y="0"/>
                  <a:pt x="0" y="6"/>
                  <a:pt x="8" y="38"/>
                </a:cubicBezTo>
                <a:cubicBezTo>
                  <a:pt x="9" y="43"/>
                  <a:pt x="15" y="44"/>
                  <a:pt x="18" y="40"/>
                </a:cubicBezTo>
                <a:cubicBezTo>
                  <a:pt x="22" y="32"/>
                  <a:pt x="24" y="23"/>
                  <a:pt x="34" y="22"/>
                </a:cubicBezTo>
                <a:cubicBezTo>
                  <a:pt x="43" y="21"/>
                  <a:pt x="52" y="26"/>
                  <a:pt x="58" y="32"/>
                </a:cubicBezTo>
                <a:cubicBezTo>
                  <a:pt x="81" y="51"/>
                  <a:pt x="68" y="84"/>
                  <a:pt x="57" y="108"/>
                </a:cubicBezTo>
                <a:cubicBezTo>
                  <a:pt x="52" y="86"/>
                  <a:pt x="48" y="63"/>
                  <a:pt x="40" y="42"/>
                </a:cubicBezTo>
                <a:cubicBezTo>
                  <a:pt x="38" y="38"/>
                  <a:pt x="31" y="40"/>
                  <a:pt x="31" y="45"/>
                </a:cubicBezTo>
                <a:cubicBezTo>
                  <a:pt x="31" y="75"/>
                  <a:pt x="43" y="109"/>
                  <a:pt x="51" y="138"/>
                </a:cubicBezTo>
                <a:cubicBezTo>
                  <a:pt x="56" y="154"/>
                  <a:pt x="69" y="199"/>
                  <a:pt x="95" y="183"/>
                </a:cubicBezTo>
                <a:cubicBezTo>
                  <a:pt x="113" y="171"/>
                  <a:pt x="113" y="138"/>
                  <a:pt x="108" y="119"/>
                </a:cubicBezTo>
                <a:close/>
                <a:moveTo>
                  <a:pt x="80" y="168"/>
                </a:moveTo>
                <a:cubicBezTo>
                  <a:pt x="71" y="156"/>
                  <a:pt x="66" y="143"/>
                  <a:pt x="62" y="130"/>
                </a:cubicBezTo>
                <a:cubicBezTo>
                  <a:pt x="63" y="129"/>
                  <a:pt x="63" y="129"/>
                  <a:pt x="64" y="128"/>
                </a:cubicBezTo>
                <a:cubicBezTo>
                  <a:pt x="69" y="123"/>
                  <a:pt x="80" y="110"/>
                  <a:pt x="88" y="115"/>
                </a:cubicBezTo>
                <a:cubicBezTo>
                  <a:pt x="94" y="118"/>
                  <a:pt x="95" y="130"/>
                  <a:pt x="96" y="136"/>
                </a:cubicBezTo>
                <a:cubicBezTo>
                  <a:pt x="96" y="142"/>
                  <a:pt x="91" y="183"/>
                  <a:pt x="80" y="16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36" name="Freeform 42">
            <a:extLst>
              <a:ext uri="{FF2B5EF4-FFF2-40B4-BE49-F238E27FC236}">
                <a16:creationId xmlns="" xmlns:a16="http://schemas.microsoft.com/office/drawing/2014/main" id="{9D53FC8B-7FC1-4C84-A801-46ED4305C219}"/>
              </a:ext>
            </a:extLst>
          </p:cNvPr>
          <p:cNvSpPr>
            <a:spLocks/>
          </p:cNvSpPr>
          <p:nvPr/>
        </p:nvSpPr>
        <p:spPr bwMode="auto">
          <a:xfrm>
            <a:off x="3100389" y="4486275"/>
            <a:ext cx="485775" cy="1073150"/>
          </a:xfrm>
          <a:custGeom>
            <a:avLst/>
            <a:gdLst>
              <a:gd name="T0" fmla="*/ 2147483646 w 111"/>
              <a:gd name="T1" fmla="*/ 2147483646 h 184"/>
              <a:gd name="T2" fmla="*/ 2147483646 w 111"/>
              <a:gd name="T3" fmla="*/ 2147483646 h 184"/>
              <a:gd name="T4" fmla="*/ 2147483646 w 111"/>
              <a:gd name="T5" fmla="*/ 2147483646 h 184"/>
              <a:gd name="T6" fmla="*/ 2147483646 w 111"/>
              <a:gd name="T7" fmla="*/ 2147483646 h 184"/>
              <a:gd name="T8" fmla="*/ 2147483646 w 111"/>
              <a:gd name="T9" fmla="*/ 2147483646 h 184"/>
              <a:gd name="T10" fmla="*/ 2147483646 w 111"/>
              <a:gd name="T11" fmla="*/ 2147483646 h 184"/>
              <a:gd name="T12" fmla="*/ 2147483646 w 111"/>
              <a:gd name="T13" fmla="*/ 2147483646 h 184"/>
              <a:gd name="T14" fmla="*/ 2147483646 w 111"/>
              <a:gd name="T15" fmla="*/ 2147483646 h 184"/>
              <a:gd name="T16" fmla="*/ 2147483646 w 111"/>
              <a:gd name="T17" fmla="*/ 2147483646 h 184"/>
              <a:gd name="T18" fmla="*/ 2147483646 w 111"/>
              <a:gd name="T19" fmla="*/ 2147483646 h 184"/>
              <a:gd name="T20" fmla="*/ 2147483646 w 111"/>
              <a:gd name="T21" fmla="*/ 2147483646 h 184"/>
              <a:gd name="T22" fmla="*/ 2147483646 w 111"/>
              <a:gd name="T23" fmla="*/ 2147483646 h 184"/>
              <a:gd name="T24" fmla="*/ 2147483646 w 111"/>
              <a:gd name="T25" fmla="*/ 2147483646 h 1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11" h="184">
                <a:moveTo>
                  <a:pt x="99" y="104"/>
                </a:moveTo>
                <a:cubicBezTo>
                  <a:pt x="96" y="100"/>
                  <a:pt x="90" y="102"/>
                  <a:pt x="90" y="107"/>
                </a:cubicBezTo>
                <a:cubicBezTo>
                  <a:pt x="90" y="121"/>
                  <a:pt x="91" y="163"/>
                  <a:pt x="72" y="165"/>
                </a:cubicBezTo>
                <a:cubicBezTo>
                  <a:pt x="55" y="166"/>
                  <a:pt x="42" y="123"/>
                  <a:pt x="37" y="112"/>
                </a:cubicBezTo>
                <a:cubicBezTo>
                  <a:pt x="30" y="95"/>
                  <a:pt x="26" y="78"/>
                  <a:pt x="24" y="60"/>
                </a:cubicBezTo>
                <a:cubicBezTo>
                  <a:pt x="23" y="49"/>
                  <a:pt x="23" y="38"/>
                  <a:pt x="26" y="27"/>
                </a:cubicBezTo>
                <a:cubicBezTo>
                  <a:pt x="33" y="3"/>
                  <a:pt x="56" y="21"/>
                  <a:pt x="64" y="34"/>
                </a:cubicBezTo>
                <a:cubicBezTo>
                  <a:pt x="64" y="35"/>
                  <a:pt x="65" y="35"/>
                  <a:pt x="65" y="34"/>
                </a:cubicBezTo>
                <a:cubicBezTo>
                  <a:pt x="69" y="22"/>
                  <a:pt x="59" y="7"/>
                  <a:pt x="47" y="3"/>
                </a:cubicBezTo>
                <a:cubicBezTo>
                  <a:pt x="33" y="0"/>
                  <a:pt x="21" y="6"/>
                  <a:pt x="14" y="19"/>
                </a:cubicBezTo>
                <a:cubicBezTo>
                  <a:pt x="0" y="44"/>
                  <a:pt x="10" y="88"/>
                  <a:pt x="20" y="113"/>
                </a:cubicBezTo>
                <a:cubicBezTo>
                  <a:pt x="29" y="135"/>
                  <a:pt x="43" y="184"/>
                  <a:pt x="75" y="181"/>
                </a:cubicBezTo>
                <a:cubicBezTo>
                  <a:pt x="105" y="178"/>
                  <a:pt x="111" y="126"/>
                  <a:pt x="99" y="104"/>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37" name="Freeform 43">
            <a:extLst>
              <a:ext uri="{FF2B5EF4-FFF2-40B4-BE49-F238E27FC236}">
                <a16:creationId xmlns="" xmlns:a16="http://schemas.microsoft.com/office/drawing/2014/main" id="{BB384E90-BCF3-44FF-9865-1E6E953C248C}"/>
              </a:ext>
            </a:extLst>
          </p:cNvPr>
          <p:cNvSpPr>
            <a:spLocks/>
          </p:cNvSpPr>
          <p:nvPr/>
        </p:nvSpPr>
        <p:spPr bwMode="auto">
          <a:xfrm>
            <a:off x="3040063" y="4130676"/>
            <a:ext cx="101600" cy="246063"/>
          </a:xfrm>
          <a:custGeom>
            <a:avLst/>
            <a:gdLst>
              <a:gd name="T0" fmla="*/ 2147483646 w 23"/>
              <a:gd name="T1" fmla="*/ 2147483646 h 42"/>
              <a:gd name="T2" fmla="*/ 2147483646 w 23"/>
              <a:gd name="T3" fmla="*/ 2147483646 h 42"/>
              <a:gd name="T4" fmla="*/ 2147483646 w 23"/>
              <a:gd name="T5" fmla="*/ 2147483646 h 42"/>
              <a:gd name="T6" fmla="*/ 2147483646 w 23"/>
              <a:gd name="T7" fmla="*/ 2147483646 h 42"/>
              <a:gd name="T8" fmla="*/ 2147483646 w 23"/>
              <a:gd name="T9" fmla="*/ 2147483646 h 42"/>
              <a:gd name="T10" fmla="*/ 2147483646 w 23"/>
              <a:gd name="T11" fmla="*/ 2147483646 h 42"/>
              <a:gd name="T12" fmla="*/ 2147483646 w 23"/>
              <a:gd name="T13" fmla="*/ 2147483646 h 42"/>
              <a:gd name="T14" fmla="*/ 2147483646 w 23"/>
              <a:gd name="T15" fmla="*/ 2147483646 h 42"/>
              <a:gd name="T16" fmla="*/ 2147483646 w 23"/>
              <a:gd name="T17" fmla="*/ 2147483646 h 42"/>
              <a:gd name="T18" fmla="*/ 2147483646 w 23"/>
              <a:gd name="T19" fmla="*/ 2147483646 h 4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3" h="42">
                <a:moveTo>
                  <a:pt x="3" y="6"/>
                </a:moveTo>
                <a:cubicBezTo>
                  <a:pt x="2" y="6"/>
                  <a:pt x="2" y="6"/>
                  <a:pt x="2" y="6"/>
                </a:cubicBezTo>
                <a:cubicBezTo>
                  <a:pt x="2" y="6"/>
                  <a:pt x="2" y="7"/>
                  <a:pt x="1" y="8"/>
                </a:cubicBezTo>
                <a:cubicBezTo>
                  <a:pt x="1" y="8"/>
                  <a:pt x="1" y="9"/>
                  <a:pt x="1" y="11"/>
                </a:cubicBezTo>
                <a:cubicBezTo>
                  <a:pt x="0" y="12"/>
                  <a:pt x="1" y="14"/>
                  <a:pt x="2" y="15"/>
                </a:cubicBezTo>
                <a:cubicBezTo>
                  <a:pt x="3" y="18"/>
                  <a:pt x="5" y="21"/>
                  <a:pt x="7" y="24"/>
                </a:cubicBezTo>
                <a:cubicBezTo>
                  <a:pt x="10" y="30"/>
                  <a:pt x="14" y="38"/>
                  <a:pt x="20" y="41"/>
                </a:cubicBezTo>
                <a:cubicBezTo>
                  <a:pt x="21" y="42"/>
                  <a:pt x="22" y="41"/>
                  <a:pt x="22" y="40"/>
                </a:cubicBezTo>
                <a:cubicBezTo>
                  <a:pt x="23" y="33"/>
                  <a:pt x="19" y="24"/>
                  <a:pt x="16" y="17"/>
                </a:cubicBezTo>
                <a:cubicBezTo>
                  <a:pt x="14" y="12"/>
                  <a:pt x="10" y="0"/>
                  <a:pt x="3" y="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38" name="Freeform 44">
            <a:extLst>
              <a:ext uri="{FF2B5EF4-FFF2-40B4-BE49-F238E27FC236}">
                <a16:creationId xmlns="" xmlns:a16="http://schemas.microsoft.com/office/drawing/2014/main" id="{0CD0397A-7C14-45D1-8C1D-2E91B03366B1}"/>
              </a:ext>
            </a:extLst>
          </p:cNvPr>
          <p:cNvSpPr>
            <a:spLocks/>
          </p:cNvSpPr>
          <p:nvPr/>
        </p:nvSpPr>
        <p:spPr bwMode="auto">
          <a:xfrm>
            <a:off x="3179764" y="4137026"/>
            <a:ext cx="73025" cy="239713"/>
          </a:xfrm>
          <a:custGeom>
            <a:avLst/>
            <a:gdLst>
              <a:gd name="T0" fmla="*/ 2147483646 w 17"/>
              <a:gd name="T1" fmla="*/ 2147483646 h 41"/>
              <a:gd name="T2" fmla="*/ 2147483646 w 17"/>
              <a:gd name="T3" fmla="*/ 2147483646 h 41"/>
              <a:gd name="T4" fmla="*/ 2147483646 w 17"/>
              <a:gd name="T5" fmla="*/ 2147483646 h 41"/>
              <a:gd name="T6" fmla="*/ 2147483646 w 17"/>
              <a:gd name="T7" fmla="*/ 2147483646 h 41"/>
              <a:gd name="T8" fmla="*/ 2147483646 w 17"/>
              <a:gd name="T9" fmla="*/ 2147483646 h 41"/>
              <a:gd name="T10" fmla="*/ 2147483646 w 17"/>
              <a:gd name="T11" fmla="*/ 2147483646 h 41"/>
              <a:gd name="T12" fmla="*/ 2147483646 w 17"/>
              <a:gd name="T13" fmla="*/ 2147483646 h 41"/>
              <a:gd name="T14" fmla="*/ 2147483646 w 17"/>
              <a:gd name="T15" fmla="*/ 2147483646 h 4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 h="41">
                <a:moveTo>
                  <a:pt x="1" y="6"/>
                </a:moveTo>
                <a:cubicBezTo>
                  <a:pt x="0" y="12"/>
                  <a:pt x="4" y="20"/>
                  <a:pt x="5" y="27"/>
                </a:cubicBezTo>
                <a:cubicBezTo>
                  <a:pt x="6" y="31"/>
                  <a:pt x="9" y="34"/>
                  <a:pt x="10" y="38"/>
                </a:cubicBezTo>
                <a:cubicBezTo>
                  <a:pt x="10" y="41"/>
                  <a:pt x="14" y="40"/>
                  <a:pt x="14" y="38"/>
                </a:cubicBezTo>
                <a:cubicBezTo>
                  <a:pt x="14" y="36"/>
                  <a:pt x="14" y="36"/>
                  <a:pt x="15" y="34"/>
                </a:cubicBezTo>
                <a:cubicBezTo>
                  <a:pt x="16" y="32"/>
                  <a:pt x="16" y="28"/>
                  <a:pt x="16" y="25"/>
                </a:cubicBezTo>
                <a:cubicBezTo>
                  <a:pt x="16" y="19"/>
                  <a:pt x="17" y="8"/>
                  <a:pt x="12" y="3"/>
                </a:cubicBezTo>
                <a:cubicBezTo>
                  <a:pt x="9" y="0"/>
                  <a:pt x="2" y="1"/>
                  <a:pt x="1" y="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39" name="Freeform 45">
            <a:extLst>
              <a:ext uri="{FF2B5EF4-FFF2-40B4-BE49-F238E27FC236}">
                <a16:creationId xmlns="" xmlns:a16="http://schemas.microsoft.com/office/drawing/2014/main" id="{BE11B32D-CCD9-4209-86BA-5CCC59CE3429}"/>
              </a:ext>
            </a:extLst>
          </p:cNvPr>
          <p:cNvSpPr>
            <a:spLocks/>
          </p:cNvSpPr>
          <p:nvPr/>
        </p:nvSpPr>
        <p:spPr bwMode="auto">
          <a:xfrm>
            <a:off x="3279776" y="4171950"/>
            <a:ext cx="74613" cy="242888"/>
          </a:xfrm>
          <a:custGeom>
            <a:avLst/>
            <a:gdLst>
              <a:gd name="T0" fmla="*/ 2147483646 w 17"/>
              <a:gd name="T1" fmla="*/ 2147483646 h 42"/>
              <a:gd name="T2" fmla="*/ 2147483646 w 17"/>
              <a:gd name="T3" fmla="*/ 2147483646 h 42"/>
              <a:gd name="T4" fmla="*/ 2147483646 w 17"/>
              <a:gd name="T5" fmla="*/ 2147483646 h 42"/>
              <a:gd name="T6" fmla="*/ 2147483646 w 17"/>
              <a:gd name="T7" fmla="*/ 2147483646 h 42"/>
              <a:gd name="T8" fmla="*/ 2147483646 w 17"/>
              <a:gd name="T9" fmla="*/ 2147483646 h 42"/>
              <a:gd name="T10" fmla="*/ 2147483646 w 17"/>
              <a:gd name="T11" fmla="*/ 2147483646 h 42"/>
              <a:gd name="T12" fmla="*/ 2147483646 w 17"/>
              <a:gd name="T13" fmla="*/ 2147483646 h 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42">
                <a:moveTo>
                  <a:pt x="1" y="8"/>
                </a:moveTo>
                <a:cubicBezTo>
                  <a:pt x="1" y="13"/>
                  <a:pt x="3" y="18"/>
                  <a:pt x="4" y="23"/>
                </a:cubicBezTo>
                <a:cubicBezTo>
                  <a:pt x="4" y="26"/>
                  <a:pt x="4" y="32"/>
                  <a:pt x="3" y="34"/>
                </a:cubicBezTo>
                <a:cubicBezTo>
                  <a:pt x="0" y="37"/>
                  <a:pt x="6" y="42"/>
                  <a:pt x="10" y="39"/>
                </a:cubicBezTo>
                <a:cubicBezTo>
                  <a:pt x="13" y="35"/>
                  <a:pt x="15" y="31"/>
                  <a:pt x="15" y="26"/>
                </a:cubicBezTo>
                <a:cubicBezTo>
                  <a:pt x="16" y="20"/>
                  <a:pt x="17" y="11"/>
                  <a:pt x="14" y="5"/>
                </a:cubicBezTo>
                <a:cubicBezTo>
                  <a:pt x="10" y="0"/>
                  <a:pt x="1" y="1"/>
                  <a:pt x="1" y="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40" name="Freeform 46">
            <a:extLst>
              <a:ext uri="{FF2B5EF4-FFF2-40B4-BE49-F238E27FC236}">
                <a16:creationId xmlns="" xmlns:a16="http://schemas.microsoft.com/office/drawing/2014/main" id="{E9241751-13D0-47C7-AB5A-FB710FDA643A}"/>
              </a:ext>
            </a:extLst>
          </p:cNvPr>
          <p:cNvSpPr>
            <a:spLocks noEditPoints="1"/>
          </p:cNvSpPr>
          <p:nvPr/>
        </p:nvSpPr>
        <p:spPr bwMode="auto">
          <a:xfrm>
            <a:off x="1360488" y="3116263"/>
            <a:ext cx="965201" cy="1357312"/>
          </a:xfrm>
          <a:custGeom>
            <a:avLst/>
            <a:gdLst>
              <a:gd name="T0" fmla="*/ 2147483646 w 221"/>
              <a:gd name="T1" fmla="*/ 2147483646 h 233"/>
              <a:gd name="T2" fmla="*/ 2147483646 w 221"/>
              <a:gd name="T3" fmla="*/ 2147483646 h 233"/>
              <a:gd name="T4" fmla="*/ 2147483646 w 221"/>
              <a:gd name="T5" fmla="*/ 2147483646 h 233"/>
              <a:gd name="T6" fmla="*/ 2147483646 w 221"/>
              <a:gd name="T7" fmla="*/ 2147483646 h 233"/>
              <a:gd name="T8" fmla="*/ 2147483646 w 221"/>
              <a:gd name="T9" fmla="*/ 2147483646 h 233"/>
              <a:gd name="T10" fmla="*/ 2147483646 w 221"/>
              <a:gd name="T11" fmla="*/ 2147483646 h 233"/>
              <a:gd name="T12" fmla="*/ 2147483646 w 221"/>
              <a:gd name="T13" fmla="*/ 2147483646 h 233"/>
              <a:gd name="T14" fmla="*/ 2147483646 w 221"/>
              <a:gd name="T15" fmla="*/ 2147483646 h 233"/>
              <a:gd name="T16" fmla="*/ 2147483646 w 221"/>
              <a:gd name="T17" fmla="*/ 2147483646 h 233"/>
              <a:gd name="T18" fmla="*/ 2147483646 w 221"/>
              <a:gd name="T19" fmla="*/ 2147483646 h 233"/>
              <a:gd name="T20" fmla="*/ 2147483646 w 221"/>
              <a:gd name="T21" fmla="*/ 2147483646 h 233"/>
              <a:gd name="T22" fmla="*/ 2147483646 w 221"/>
              <a:gd name="T23" fmla="*/ 2147483646 h 233"/>
              <a:gd name="T24" fmla="*/ 2147483646 w 221"/>
              <a:gd name="T25" fmla="*/ 2147483646 h 233"/>
              <a:gd name="T26" fmla="*/ 2147483646 w 221"/>
              <a:gd name="T27" fmla="*/ 2147483646 h 233"/>
              <a:gd name="T28" fmla="*/ 2147483646 w 221"/>
              <a:gd name="T29" fmla="*/ 2147483646 h 233"/>
              <a:gd name="T30" fmla="*/ 2147483646 w 221"/>
              <a:gd name="T31" fmla="*/ 2147483646 h 233"/>
              <a:gd name="T32" fmla="*/ 2147483646 w 221"/>
              <a:gd name="T33" fmla="*/ 2147483646 h 233"/>
              <a:gd name="T34" fmla="*/ 2147483646 w 221"/>
              <a:gd name="T35" fmla="*/ 2147483646 h 233"/>
              <a:gd name="T36" fmla="*/ 2147483646 w 221"/>
              <a:gd name="T37" fmla="*/ 2147483646 h 233"/>
              <a:gd name="T38" fmla="*/ 2147483646 w 221"/>
              <a:gd name="T39" fmla="*/ 2147483646 h 233"/>
              <a:gd name="T40" fmla="*/ 2147483646 w 221"/>
              <a:gd name="T41" fmla="*/ 2147483646 h 233"/>
              <a:gd name="T42" fmla="*/ 2147483646 w 221"/>
              <a:gd name="T43" fmla="*/ 2147483646 h 233"/>
              <a:gd name="T44" fmla="*/ 2147483646 w 221"/>
              <a:gd name="T45" fmla="*/ 2147483646 h 233"/>
              <a:gd name="T46" fmla="*/ 2147483646 w 221"/>
              <a:gd name="T47" fmla="*/ 2147483646 h 233"/>
              <a:gd name="T48" fmla="*/ 2147483646 w 221"/>
              <a:gd name="T49" fmla="*/ 2147483646 h 233"/>
              <a:gd name="T50" fmla="*/ 2147483646 w 221"/>
              <a:gd name="T51" fmla="*/ 2147483646 h 233"/>
              <a:gd name="T52" fmla="*/ 2147483646 w 221"/>
              <a:gd name="T53" fmla="*/ 2147483646 h 233"/>
              <a:gd name="T54" fmla="*/ 2147483646 w 221"/>
              <a:gd name="T55" fmla="*/ 2147483646 h 233"/>
              <a:gd name="T56" fmla="*/ 2147483646 w 221"/>
              <a:gd name="T57" fmla="*/ 2147483646 h 233"/>
              <a:gd name="T58" fmla="*/ 2147483646 w 221"/>
              <a:gd name="T59" fmla="*/ 2147483646 h 233"/>
              <a:gd name="T60" fmla="*/ 2147483646 w 221"/>
              <a:gd name="T61" fmla="*/ 2147483646 h 233"/>
              <a:gd name="T62" fmla="*/ 2147483646 w 221"/>
              <a:gd name="T63" fmla="*/ 2147483646 h 233"/>
              <a:gd name="T64" fmla="*/ 2147483646 w 221"/>
              <a:gd name="T65" fmla="*/ 2147483646 h 233"/>
              <a:gd name="T66" fmla="*/ 2147483646 w 221"/>
              <a:gd name="T67" fmla="*/ 2147483646 h 233"/>
              <a:gd name="T68" fmla="*/ 2147483646 w 221"/>
              <a:gd name="T69" fmla="*/ 2147483646 h 233"/>
              <a:gd name="T70" fmla="*/ 2147483646 w 221"/>
              <a:gd name="T71" fmla="*/ 2147483646 h 23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21" h="233">
                <a:moveTo>
                  <a:pt x="191" y="63"/>
                </a:moveTo>
                <a:cubicBezTo>
                  <a:pt x="181" y="45"/>
                  <a:pt x="161" y="45"/>
                  <a:pt x="146" y="56"/>
                </a:cubicBezTo>
                <a:cubicBezTo>
                  <a:pt x="136" y="63"/>
                  <a:pt x="129" y="73"/>
                  <a:pt x="124" y="84"/>
                </a:cubicBezTo>
                <a:cubicBezTo>
                  <a:pt x="105" y="45"/>
                  <a:pt x="69" y="0"/>
                  <a:pt x="43" y="45"/>
                </a:cubicBezTo>
                <a:cubicBezTo>
                  <a:pt x="0" y="119"/>
                  <a:pt x="88" y="191"/>
                  <a:pt x="140" y="231"/>
                </a:cubicBezTo>
                <a:cubicBezTo>
                  <a:pt x="143" y="233"/>
                  <a:pt x="148" y="232"/>
                  <a:pt x="150" y="229"/>
                </a:cubicBezTo>
                <a:cubicBezTo>
                  <a:pt x="185" y="190"/>
                  <a:pt x="221" y="114"/>
                  <a:pt x="191" y="63"/>
                </a:cubicBezTo>
                <a:close/>
                <a:moveTo>
                  <a:pt x="143" y="212"/>
                </a:moveTo>
                <a:cubicBezTo>
                  <a:pt x="129" y="201"/>
                  <a:pt x="113" y="189"/>
                  <a:pt x="98" y="175"/>
                </a:cubicBezTo>
                <a:cubicBezTo>
                  <a:pt x="101" y="172"/>
                  <a:pt x="104" y="169"/>
                  <a:pt x="107" y="165"/>
                </a:cubicBezTo>
                <a:cubicBezTo>
                  <a:pt x="108" y="164"/>
                  <a:pt x="107" y="163"/>
                  <a:pt x="106" y="164"/>
                </a:cubicBezTo>
                <a:cubicBezTo>
                  <a:pt x="103" y="167"/>
                  <a:pt x="99" y="170"/>
                  <a:pt x="97" y="174"/>
                </a:cubicBezTo>
                <a:cubicBezTo>
                  <a:pt x="89" y="166"/>
                  <a:pt x="81" y="158"/>
                  <a:pt x="74" y="150"/>
                </a:cubicBezTo>
                <a:cubicBezTo>
                  <a:pt x="79" y="146"/>
                  <a:pt x="82" y="142"/>
                  <a:pt x="84" y="136"/>
                </a:cubicBezTo>
                <a:cubicBezTo>
                  <a:pt x="85" y="134"/>
                  <a:pt x="82" y="133"/>
                  <a:pt x="81" y="135"/>
                </a:cubicBezTo>
                <a:cubicBezTo>
                  <a:pt x="80" y="137"/>
                  <a:pt x="77" y="139"/>
                  <a:pt x="75" y="141"/>
                </a:cubicBezTo>
                <a:cubicBezTo>
                  <a:pt x="74" y="143"/>
                  <a:pt x="73" y="144"/>
                  <a:pt x="71" y="146"/>
                </a:cubicBezTo>
                <a:cubicBezTo>
                  <a:pt x="66" y="139"/>
                  <a:pt x="62" y="131"/>
                  <a:pt x="58" y="124"/>
                </a:cubicBezTo>
                <a:cubicBezTo>
                  <a:pt x="64" y="119"/>
                  <a:pt x="71" y="115"/>
                  <a:pt x="76" y="109"/>
                </a:cubicBezTo>
                <a:cubicBezTo>
                  <a:pt x="76" y="108"/>
                  <a:pt x="75" y="107"/>
                  <a:pt x="74" y="108"/>
                </a:cubicBezTo>
                <a:cubicBezTo>
                  <a:pt x="68" y="112"/>
                  <a:pt x="62" y="117"/>
                  <a:pt x="57" y="123"/>
                </a:cubicBezTo>
                <a:cubicBezTo>
                  <a:pt x="54" y="116"/>
                  <a:pt x="52" y="110"/>
                  <a:pt x="50" y="103"/>
                </a:cubicBezTo>
                <a:cubicBezTo>
                  <a:pt x="55" y="99"/>
                  <a:pt x="59" y="96"/>
                  <a:pt x="63" y="91"/>
                </a:cubicBezTo>
                <a:cubicBezTo>
                  <a:pt x="64" y="89"/>
                  <a:pt x="62" y="87"/>
                  <a:pt x="60" y="88"/>
                </a:cubicBezTo>
                <a:cubicBezTo>
                  <a:pt x="57" y="91"/>
                  <a:pt x="53" y="94"/>
                  <a:pt x="49" y="97"/>
                </a:cubicBezTo>
                <a:cubicBezTo>
                  <a:pt x="48" y="90"/>
                  <a:pt x="48" y="83"/>
                  <a:pt x="49" y="76"/>
                </a:cubicBezTo>
                <a:cubicBezTo>
                  <a:pt x="51" y="66"/>
                  <a:pt x="56" y="43"/>
                  <a:pt x="68" y="42"/>
                </a:cubicBezTo>
                <a:cubicBezTo>
                  <a:pt x="77" y="41"/>
                  <a:pt x="87" y="52"/>
                  <a:pt x="92" y="58"/>
                </a:cubicBezTo>
                <a:cubicBezTo>
                  <a:pt x="103" y="70"/>
                  <a:pt x="112" y="86"/>
                  <a:pt x="118" y="101"/>
                </a:cubicBezTo>
                <a:cubicBezTo>
                  <a:pt x="117" y="107"/>
                  <a:pt x="117" y="113"/>
                  <a:pt x="117" y="119"/>
                </a:cubicBezTo>
                <a:cubicBezTo>
                  <a:pt x="117" y="130"/>
                  <a:pt x="132" y="130"/>
                  <a:pt x="134" y="121"/>
                </a:cubicBezTo>
                <a:cubicBezTo>
                  <a:pt x="136" y="120"/>
                  <a:pt x="137" y="118"/>
                  <a:pt x="136" y="115"/>
                </a:cubicBezTo>
                <a:cubicBezTo>
                  <a:pt x="136" y="114"/>
                  <a:pt x="135" y="112"/>
                  <a:pt x="135" y="110"/>
                </a:cubicBezTo>
                <a:cubicBezTo>
                  <a:pt x="137" y="95"/>
                  <a:pt x="143" y="82"/>
                  <a:pt x="154" y="72"/>
                </a:cubicBezTo>
                <a:cubicBezTo>
                  <a:pt x="173" y="53"/>
                  <a:pt x="183" y="82"/>
                  <a:pt x="184" y="98"/>
                </a:cubicBezTo>
                <a:cubicBezTo>
                  <a:pt x="188" y="135"/>
                  <a:pt x="166" y="182"/>
                  <a:pt x="143" y="21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41" name="Freeform 47">
            <a:extLst>
              <a:ext uri="{FF2B5EF4-FFF2-40B4-BE49-F238E27FC236}">
                <a16:creationId xmlns="" xmlns:a16="http://schemas.microsoft.com/office/drawing/2014/main" id="{108FAC23-BD39-442C-9DBE-C9566FD185F3}"/>
              </a:ext>
            </a:extLst>
          </p:cNvPr>
          <p:cNvSpPr>
            <a:spLocks/>
          </p:cNvSpPr>
          <p:nvPr/>
        </p:nvSpPr>
        <p:spPr bwMode="auto">
          <a:xfrm>
            <a:off x="-293688" y="2989264"/>
            <a:ext cx="152400" cy="250825"/>
          </a:xfrm>
          <a:custGeom>
            <a:avLst/>
            <a:gdLst>
              <a:gd name="T0" fmla="*/ 2147483646 w 35"/>
              <a:gd name="T1" fmla="*/ 2147483646 h 43"/>
              <a:gd name="T2" fmla="*/ 2147483646 w 35"/>
              <a:gd name="T3" fmla="*/ 2147483646 h 43"/>
              <a:gd name="T4" fmla="*/ 2147483646 w 35"/>
              <a:gd name="T5" fmla="*/ 2147483646 h 43"/>
              <a:gd name="T6" fmla="*/ 2147483646 w 35"/>
              <a:gd name="T7" fmla="*/ 2147483646 h 43"/>
              <a:gd name="T8" fmla="*/ 2147483646 w 35"/>
              <a:gd name="T9" fmla="*/ 2147483646 h 43"/>
              <a:gd name="T10" fmla="*/ 2147483646 w 35"/>
              <a:gd name="T11" fmla="*/ 2147483646 h 43"/>
              <a:gd name="T12" fmla="*/ 2147483646 w 35"/>
              <a:gd name="T13" fmla="*/ 2147483646 h 43"/>
              <a:gd name="T14" fmla="*/ 2147483646 w 35"/>
              <a:gd name="T15" fmla="*/ 2147483646 h 43"/>
              <a:gd name="T16" fmla="*/ 2147483646 w 35"/>
              <a:gd name="T17" fmla="*/ 2147483646 h 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5" h="43">
                <a:moveTo>
                  <a:pt x="26" y="25"/>
                </a:moveTo>
                <a:cubicBezTo>
                  <a:pt x="22" y="19"/>
                  <a:pt x="19" y="11"/>
                  <a:pt x="14" y="6"/>
                </a:cubicBezTo>
                <a:cubicBezTo>
                  <a:pt x="9" y="0"/>
                  <a:pt x="0" y="6"/>
                  <a:pt x="2" y="13"/>
                </a:cubicBezTo>
                <a:cubicBezTo>
                  <a:pt x="4" y="20"/>
                  <a:pt x="11" y="27"/>
                  <a:pt x="16" y="33"/>
                </a:cubicBezTo>
                <a:cubicBezTo>
                  <a:pt x="19" y="36"/>
                  <a:pt x="21" y="38"/>
                  <a:pt x="24" y="40"/>
                </a:cubicBezTo>
                <a:cubicBezTo>
                  <a:pt x="25" y="41"/>
                  <a:pt x="27" y="42"/>
                  <a:pt x="28" y="42"/>
                </a:cubicBezTo>
                <a:cubicBezTo>
                  <a:pt x="30" y="43"/>
                  <a:pt x="31" y="42"/>
                  <a:pt x="33" y="42"/>
                </a:cubicBezTo>
                <a:cubicBezTo>
                  <a:pt x="34" y="42"/>
                  <a:pt x="35" y="40"/>
                  <a:pt x="34" y="39"/>
                </a:cubicBezTo>
                <a:cubicBezTo>
                  <a:pt x="35" y="34"/>
                  <a:pt x="29" y="29"/>
                  <a:pt x="26" y="2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42" name="Freeform 48">
            <a:extLst>
              <a:ext uri="{FF2B5EF4-FFF2-40B4-BE49-F238E27FC236}">
                <a16:creationId xmlns="" xmlns:a16="http://schemas.microsoft.com/office/drawing/2014/main" id="{F0A0D7A8-E357-4B93-9FA1-305C41735F27}"/>
              </a:ext>
            </a:extLst>
          </p:cNvPr>
          <p:cNvSpPr>
            <a:spLocks/>
          </p:cNvSpPr>
          <p:nvPr/>
        </p:nvSpPr>
        <p:spPr bwMode="auto">
          <a:xfrm>
            <a:off x="-438150" y="3240089"/>
            <a:ext cx="244475" cy="185737"/>
          </a:xfrm>
          <a:custGeom>
            <a:avLst/>
            <a:gdLst>
              <a:gd name="T0" fmla="*/ 2147483646 w 56"/>
              <a:gd name="T1" fmla="*/ 2147483646 h 32"/>
              <a:gd name="T2" fmla="*/ 2147483646 w 56"/>
              <a:gd name="T3" fmla="*/ 2147483646 h 32"/>
              <a:gd name="T4" fmla="*/ 2147483646 w 56"/>
              <a:gd name="T5" fmla="*/ 2147483646 h 32"/>
              <a:gd name="T6" fmla="*/ 2147483646 w 56"/>
              <a:gd name="T7" fmla="*/ 2147483646 h 32"/>
              <a:gd name="T8" fmla="*/ 2147483646 w 56"/>
              <a:gd name="T9" fmla="*/ 2147483646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6" h="32">
                <a:moveTo>
                  <a:pt x="52" y="23"/>
                </a:moveTo>
                <a:cubicBezTo>
                  <a:pt x="39" y="16"/>
                  <a:pt x="26" y="4"/>
                  <a:pt x="11" y="1"/>
                </a:cubicBezTo>
                <a:cubicBezTo>
                  <a:pt x="4" y="0"/>
                  <a:pt x="0" y="9"/>
                  <a:pt x="6" y="13"/>
                </a:cubicBezTo>
                <a:cubicBezTo>
                  <a:pt x="19" y="21"/>
                  <a:pt x="35" y="26"/>
                  <a:pt x="49" y="30"/>
                </a:cubicBezTo>
                <a:cubicBezTo>
                  <a:pt x="53" y="32"/>
                  <a:pt x="56" y="25"/>
                  <a:pt x="52" y="23"/>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43" name="Freeform 49">
            <a:extLst>
              <a:ext uri="{FF2B5EF4-FFF2-40B4-BE49-F238E27FC236}">
                <a16:creationId xmlns="" xmlns:a16="http://schemas.microsoft.com/office/drawing/2014/main" id="{7F7AB708-2C60-4D5D-BAE5-584D8C27EA1A}"/>
              </a:ext>
            </a:extLst>
          </p:cNvPr>
          <p:cNvSpPr>
            <a:spLocks/>
          </p:cNvSpPr>
          <p:nvPr/>
        </p:nvSpPr>
        <p:spPr bwMode="auto">
          <a:xfrm>
            <a:off x="-441325" y="3554413"/>
            <a:ext cx="277812" cy="106362"/>
          </a:xfrm>
          <a:custGeom>
            <a:avLst/>
            <a:gdLst>
              <a:gd name="T0" fmla="*/ 2147483646 w 64"/>
              <a:gd name="T1" fmla="*/ 0 h 18"/>
              <a:gd name="T2" fmla="*/ 2147483646 w 64"/>
              <a:gd name="T3" fmla="*/ 2147483646 h 18"/>
              <a:gd name="T4" fmla="*/ 2147483646 w 64"/>
              <a:gd name="T5" fmla="*/ 2147483646 h 18"/>
              <a:gd name="T6" fmla="*/ 2147483646 w 64"/>
              <a:gd name="T7" fmla="*/ 2147483646 h 18"/>
              <a:gd name="T8" fmla="*/ 2147483646 w 64"/>
              <a:gd name="T9" fmla="*/ 2147483646 h 18"/>
              <a:gd name="T10" fmla="*/ 2147483646 w 64"/>
              <a:gd name="T11" fmla="*/ 2147483646 h 18"/>
              <a:gd name="T12" fmla="*/ 2147483646 w 64"/>
              <a:gd name="T13" fmla="*/ 0 h 1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4" h="18">
                <a:moveTo>
                  <a:pt x="59" y="0"/>
                </a:moveTo>
                <a:cubicBezTo>
                  <a:pt x="49" y="1"/>
                  <a:pt x="38" y="2"/>
                  <a:pt x="28" y="2"/>
                </a:cubicBezTo>
                <a:cubicBezTo>
                  <a:pt x="20" y="3"/>
                  <a:pt x="10" y="1"/>
                  <a:pt x="3" y="6"/>
                </a:cubicBezTo>
                <a:cubicBezTo>
                  <a:pt x="0" y="8"/>
                  <a:pt x="0" y="12"/>
                  <a:pt x="3" y="14"/>
                </a:cubicBezTo>
                <a:cubicBezTo>
                  <a:pt x="10" y="18"/>
                  <a:pt x="18" y="16"/>
                  <a:pt x="26" y="15"/>
                </a:cubicBezTo>
                <a:cubicBezTo>
                  <a:pt x="37" y="13"/>
                  <a:pt x="49" y="11"/>
                  <a:pt x="60" y="8"/>
                </a:cubicBezTo>
                <a:cubicBezTo>
                  <a:pt x="64" y="7"/>
                  <a:pt x="63" y="0"/>
                  <a:pt x="59" y="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44" name="Freeform 52">
            <a:extLst>
              <a:ext uri="{FF2B5EF4-FFF2-40B4-BE49-F238E27FC236}">
                <a16:creationId xmlns="" xmlns:a16="http://schemas.microsoft.com/office/drawing/2014/main" id="{E3318A35-D390-4C13-8FED-C3C51EFF34D1}"/>
              </a:ext>
            </a:extLst>
          </p:cNvPr>
          <p:cNvSpPr>
            <a:spLocks noEditPoints="1"/>
          </p:cNvSpPr>
          <p:nvPr/>
        </p:nvSpPr>
        <p:spPr bwMode="auto">
          <a:xfrm>
            <a:off x="8494713" y="1165226"/>
            <a:ext cx="939800" cy="1660525"/>
          </a:xfrm>
          <a:custGeom>
            <a:avLst/>
            <a:gdLst>
              <a:gd name="T0" fmla="*/ 2147483646 w 216"/>
              <a:gd name="T1" fmla="*/ 2147483646 h 285"/>
              <a:gd name="T2" fmla="*/ 2147483646 w 216"/>
              <a:gd name="T3" fmla="*/ 2147483646 h 285"/>
              <a:gd name="T4" fmla="*/ 2147483646 w 216"/>
              <a:gd name="T5" fmla="*/ 2147483646 h 285"/>
              <a:gd name="T6" fmla="*/ 2147483646 w 216"/>
              <a:gd name="T7" fmla="*/ 2147483646 h 285"/>
              <a:gd name="T8" fmla="*/ 2147483646 w 216"/>
              <a:gd name="T9" fmla="*/ 2147483646 h 285"/>
              <a:gd name="T10" fmla="*/ 2147483646 w 216"/>
              <a:gd name="T11" fmla="*/ 2147483646 h 285"/>
              <a:gd name="T12" fmla="*/ 2147483646 w 216"/>
              <a:gd name="T13" fmla="*/ 2147483646 h 285"/>
              <a:gd name="T14" fmla="*/ 2147483646 w 216"/>
              <a:gd name="T15" fmla="*/ 2147483646 h 285"/>
              <a:gd name="T16" fmla="*/ 2147483646 w 216"/>
              <a:gd name="T17" fmla="*/ 2147483646 h 285"/>
              <a:gd name="T18" fmla="*/ 2147483646 w 216"/>
              <a:gd name="T19" fmla="*/ 2147483646 h 285"/>
              <a:gd name="T20" fmla="*/ 2147483646 w 216"/>
              <a:gd name="T21" fmla="*/ 2147483646 h 285"/>
              <a:gd name="T22" fmla="*/ 2147483646 w 216"/>
              <a:gd name="T23" fmla="*/ 2147483646 h 285"/>
              <a:gd name="T24" fmla="*/ 2147483646 w 216"/>
              <a:gd name="T25" fmla="*/ 2147483646 h 285"/>
              <a:gd name="T26" fmla="*/ 2147483646 w 216"/>
              <a:gd name="T27" fmla="*/ 2147483646 h 285"/>
              <a:gd name="T28" fmla="*/ 2147483646 w 216"/>
              <a:gd name="T29" fmla="*/ 2147483646 h 285"/>
              <a:gd name="T30" fmla="*/ 2147483646 w 216"/>
              <a:gd name="T31" fmla="*/ 2147483646 h 285"/>
              <a:gd name="T32" fmla="*/ 2147483646 w 216"/>
              <a:gd name="T33" fmla="*/ 2147483646 h 285"/>
              <a:gd name="T34" fmla="*/ 2147483646 w 216"/>
              <a:gd name="T35" fmla="*/ 2147483646 h 285"/>
              <a:gd name="T36" fmla="*/ 2147483646 w 216"/>
              <a:gd name="T37" fmla="*/ 2147483646 h 285"/>
              <a:gd name="T38" fmla="*/ 2147483646 w 216"/>
              <a:gd name="T39" fmla="*/ 2147483646 h 285"/>
              <a:gd name="T40" fmla="*/ 2147483646 w 216"/>
              <a:gd name="T41" fmla="*/ 2147483646 h 285"/>
              <a:gd name="T42" fmla="*/ 2147483646 w 216"/>
              <a:gd name="T43" fmla="*/ 2147483646 h 285"/>
              <a:gd name="T44" fmla="*/ 2147483646 w 216"/>
              <a:gd name="T45" fmla="*/ 2147483646 h 285"/>
              <a:gd name="T46" fmla="*/ 2147483646 w 216"/>
              <a:gd name="T47" fmla="*/ 2147483646 h 285"/>
              <a:gd name="T48" fmla="*/ 2147483646 w 216"/>
              <a:gd name="T49" fmla="*/ 2147483646 h 285"/>
              <a:gd name="T50" fmla="*/ 2147483646 w 216"/>
              <a:gd name="T51" fmla="*/ 2147483646 h 285"/>
              <a:gd name="T52" fmla="*/ 2147483646 w 216"/>
              <a:gd name="T53" fmla="*/ 2147483646 h 285"/>
              <a:gd name="T54" fmla="*/ 2147483646 w 216"/>
              <a:gd name="T55" fmla="*/ 2147483646 h 285"/>
              <a:gd name="T56" fmla="*/ 2147483646 w 216"/>
              <a:gd name="T57" fmla="*/ 2147483646 h 285"/>
              <a:gd name="T58" fmla="*/ 2147483646 w 216"/>
              <a:gd name="T59" fmla="*/ 2147483646 h 285"/>
              <a:gd name="T60" fmla="*/ 2147483646 w 216"/>
              <a:gd name="T61" fmla="*/ 2147483646 h 285"/>
              <a:gd name="T62" fmla="*/ 2147483646 w 216"/>
              <a:gd name="T63" fmla="*/ 2147483646 h 285"/>
              <a:gd name="T64" fmla="*/ 2147483646 w 216"/>
              <a:gd name="T65" fmla="*/ 2147483646 h 285"/>
              <a:gd name="T66" fmla="*/ 2147483646 w 216"/>
              <a:gd name="T67" fmla="*/ 2147483646 h 285"/>
              <a:gd name="T68" fmla="*/ 2147483646 w 216"/>
              <a:gd name="T69" fmla="*/ 2147483646 h 285"/>
              <a:gd name="T70" fmla="*/ 2147483646 w 216"/>
              <a:gd name="T71" fmla="*/ 2147483646 h 285"/>
              <a:gd name="T72" fmla="*/ 2147483646 w 216"/>
              <a:gd name="T73" fmla="*/ 2147483646 h 285"/>
              <a:gd name="T74" fmla="*/ 2147483646 w 216"/>
              <a:gd name="T75" fmla="*/ 2147483646 h 285"/>
              <a:gd name="T76" fmla="*/ 2147483646 w 216"/>
              <a:gd name="T77" fmla="*/ 2147483646 h 285"/>
              <a:gd name="T78" fmla="*/ 2147483646 w 216"/>
              <a:gd name="T79" fmla="*/ 2147483646 h 285"/>
              <a:gd name="T80" fmla="*/ 2147483646 w 216"/>
              <a:gd name="T81" fmla="*/ 2147483646 h 285"/>
              <a:gd name="T82" fmla="*/ 2147483646 w 216"/>
              <a:gd name="T83" fmla="*/ 2147483646 h 285"/>
              <a:gd name="T84" fmla="*/ 2147483646 w 216"/>
              <a:gd name="T85" fmla="*/ 2147483646 h 285"/>
              <a:gd name="T86" fmla="*/ 2147483646 w 216"/>
              <a:gd name="T87" fmla="*/ 2147483646 h 285"/>
              <a:gd name="T88" fmla="*/ 2147483646 w 216"/>
              <a:gd name="T89" fmla="*/ 2147483646 h 285"/>
              <a:gd name="T90" fmla="*/ 2147483646 w 216"/>
              <a:gd name="T91" fmla="*/ 2147483646 h 285"/>
              <a:gd name="T92" fmla="*/ 2147483646 w 216"/>
              <a:gd name="T93" fmla="*/ 2147483646 h 285"/>
              <a:gd name="T94" fmla="*/ 2147483646 w 216"/>
              <a:gd name="T95" fmla="*/ 2147483646 h 285"/>
              <a:gd name="T96" fmla="*/ 2147483646 w 216"/>
              <a:gd name="T97" fmla="*/ 2147483646 h 285"/>
              <a:gd name="T98" fmla="*/ 2147483646 w 216"/>
              <a:gd name="T99" fmla="*/ 2147483646 h 285"/>
              <a:gd name="T100" fmla="*/ 2147483646 w 216"/>
              <a:gd name="T101" fmla="*/ 2147483646 h 285"/>
              <a:gd name="T102" fmla="*/ 2147483646 w 216"/>
              <a:gd name="T103" fmla="*/ 2147483646 h 285"/>
              <a:gd name="T104" fmla="*/ 2147483646 w 216"/>
              <a:gd name="T105" fmla="*/ 2147483646 h 285"/>
              <a:gd name="T106" fmla="*/ 2147483646 w 216"/>
              <a:gd name="T107" fmla="*/ 2147483646 h 28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16" h="285">
                <a:moveTo>
                  <a:pt x="183" y="190"/>
                </a:moveTo>
                <a:cubicBezTo>
                  <a:pt x="206" y="172"/>
                  <a:pt x="214" y="143"/>
                  <a:pt x="215" y="114"/>
                </a:cubicBezTo>
                <a:cubicBezTo>
                  <a:pt x="216" y="53"/>
                  <a:pt x="176" y="0"/>
                  <a:pt x="113" y="1"/>
                </a:cubicBezTo>
                <a:cubicBezTo>
                  <a:pt x="66" y="2"/>
                  <a:pt x="31" y="39"/>
                  <a:pt x="18" y="82"/>
                </a:cubicBezTo>
                <a:cubicBezTo>
                  <a:pt x="12" y="103"/>
                  <a:pt x="13" y="127"/>
                  <a:pt x="20" y="148"/>
                </a:cubicBezTo>
                <a:cubicBezTo>
                  <a:pt x="24" y="159"/>
                  <a:pt x="30" y="169"/>
                  <a:pt x="37" y="178"/>
                </a:cubicBezTo>
                <a:cubicBezTo>
                  <a:pt x="45" y="187"/>
                  <a:pt x="45" y="200"/>
                  <a:pt x="43" y="212"/>
                </a:cubicBezTo>
                <a:cubicBezTo>
                  <a:pt x="36" y="211"/>
                  <a:pt x="29" y="209"/>
                  <a:pt x="22" y="207"/>
                </a:cubicBezTo>
                <a:cubicBezTo>
                  <a:pt x="15" y="206"/>
                  <a:pt x="7" y="213"/>
                  <a:pt x="11" y="220"/>
                </a:cubicBezTo>
                <a:cubicBezTo>
                  <a:pt x="14" y="224"/>
                  <a:pt x="16" y="227"/>
                  <a:pt x="19" y="230"/>
                </a:cubicBezTo>
                <a:cubicBezTo>
                  <a:pt x="14" y="231"/>
                  <a:pt x="8" y="233"/>
                  <a:pt x="2" y="236"/>
                </a:cubicBezTo>
                <a:cubicBezTo>
                  <a:pt x="0" y="237"/>
                  <a:pt x="0" y="239"/>
                  <a:pt x="1" y="241"/>
                </a:cubicBezTo>
                <a:cubicBezTo>
                  <a:pt x="13" y="258"/>
                  <a:pt x="34" y="271"/>
                  <a:pt x="58" y="277"/>
                </a:cubicBezTo>
                <a:cubicBezTo>
                  <a:pt x="59" y="278"/>
                  <a:pt x="59" y="278"/>
                  <a:pt x="59" y="278"/>
                </a:cubicBezTo>
                <a:cubicBezTo>
                  <a:pt x="84" y="285"/>
                  <a:pt x="113" y="284"/>
                  <a:pt x="132" y="273"/>
                </a:cubicBezTo>
                <a:cubicBezTo>
                  <a:pt x="134" y="272"/>
                  <a:pt x="135" y="269"/>
                  <a:pt x="134" y="268"/>
                </a:cubicBezTo>
                <a:cubicBezTo>
                  <a:pt x="132" y="265"/>
                  <a:pt x="130" y="263"/>
                  <a:pt x="128" y="261"/>
                </a:cubicBezTo>
                <a:cubicBezTo>
                  <a:pt x="129" y="260"/>
                  <a:pt x="130" y="260"/>
                  <a:pt x="130" y="260"/>
                </a:cubicBezTo>
                <a:cubicBezTo>
                  <a:pt x="134" y="260"/>
                  <a:pt x="136" y="258"/>
                  <a:pt x="137" y="255"/>
                </a:cubicBezTo>
                <a:cubicBezTo>
                  <a:pt x="138" y="255"/>
                  <a:pt x="139" y="254"/>
                  <a:pt x="140" y="253"/>
                </a:cubicBezTo>
                <a:cubicBezTo>
                  <a:pt x="146" y="250"/>
                  <a:pt x="146" y="240"/>
                  <a:pt x="138" y="237"/>
                </a:cubicBezTo>
                <a:cubicBezTo>
                  <a:pt x="137" y="237"/>
                  <a:pt x="136" y="237"/>
                  <a:pt x="135" y="236"/>
                </a:cubicBezTo>
                <a:cubicBezTo>
                  <a:pt x="138" y="228"/>
                  <a:pt x="141" y="221"/>
                  <a:pt x="149" y="215"/>
                </a:cubicBezTo>
                <a:cubicBezTo>
                  <a:pt x="160" y="206"/>
                  <a:pt x="172" y="199"/>
                  <a:pt x="183" y="190"/>
                </a:cubicBezTo>
                <a:close/>
                <a:moveTo>
                  <a:pt x="25" y="243"/>
                </a:moveTo>
                <a:cubicBezTo>
                  <a:pt x="23" y="245"/>
                  <a:pt x="22" y="249"/>
                  <a:pt x="21" y="252"/>
                </a:cubicBezTo>
                <a:cubicBezTo>
                  <a:pt x="16" y="248"/>
                  <a:pt x="12" y="244"/>
                  <a:pt x="8" y="240"/>
                </a:cubicBezTo>
                <a:cubicBezTo>
                  <a:pt x="6" y="238"/>
                  <a:pt x="16" y="237"/>
                  <a:pt x="25" y="236"/>
                </a:cubicBezTo>
                <a:cubicBezTo>
                  <a:pt x="26" y="236"/>
                  <a:pt x="27" y="237"/>
                  <a:pt x="28" y="238"/>
                </a:cubicBezTo>
                <a:cubicBezTo>
                  <a:pt x="27" y="239"/>
                  <a:pt x="26" y="241"/>
                  <a:pt x="25" y="243"/>
                </a:cubicBezTo>
                <a:close/>
                <a:moveTo>
                  <a:pt x="26" y="255"/>
                </a:moveTo>
                <a:cubicBezTo>
                  <a:pt x="28" y="252"/>
                  <a:pt x="29" y="248"/>
                  <a:pt x="30" y="245"/>
                </a:cubicBezTo>
                <a:cubicBezTo>
                  <a:pt x="30" y="244"/>
                  <a:pt x="30" y="243"/>
                  <a:pt x="31" y="242"/>
                </a:cubicBezTo>
                <a:cubicBezTo>
                  <a:pt x="32" y="242"/>
                  <a:pt x="34" y="243"/>
                  <a:pt x="35" y="243"/>
                </a:cubicBezTo>
                <a:cubicBezTo>
                  <a:pt x="36" y="244"/>
                  <a:pt x="36" y="244"/>
                  <a:pt x="37" y="245"/>
                </a:cubicBezTo>
                <a:cubicBezTo>
                  <a:pt x="37" y="245"/>
                  <a:pt x="38" y="245"/>
                  <a:pt x="38" y="245"/>
                </a:cubicBezTo>
                <a:cubicBezTo>
                  <a:pt x="40" y="246"/>
                  <a:pt x="41" y="247"/>
                  <a:pt x="43" y="248"/>
                </a:cubicBezTo>
                <a:cubicBezTo>
                  <a:pt x="41" y="252"/>
                  <a:pt x="39" y="257"/>
                  <a:pt x="39" y="262"/>
                </a:cubicBezTo>
                <a:cubicBezTo>
                  <a:pt x="35" y="260"/>
                  <a:pt x="30" y="258"/>
                  <a:pt x="26" y="255"/>
                </a:cubicBezTo>
                <a:close/>
                <a:moveTo>
                  <a:pt x="45" y="264"/>
                </a:moveTo>
                <a:cubicBezTo>
                  <a:pt x="46" y="262"/>
                  <a:pt x="46" y="259"/>
                  <a:pt x="46" y="257"/>
                </a:cubicBezTo>
                <a:cubicBezTo>
                  <a:pt x="46" y="255"/>
                  <a:pt x="47" y="252"/>
                  <a:pt x="47" y="250"/>
                </a:cubicBezTo>
                <a:cubicBezTo>
                  <a:pt x="52" y="252"/>
                  <a:pt x="57" y="254"/>
                  <a:pt x="61" y="256"/>
                </a:cubicBezTo>
                <a:cubicBezTo>
                  <a:pt x="61" y="259"/>
                  <a:pt x="60" y="262"/>
                  <a:pt x="59" y="266"/>
                </a:cubicBezTo>
                <a:cubicBezTo>
                  <a:pt x="59" y="267"/>
                  <a:pt x="58" y="268"/>
                  <a:pt x="58" y="269"/>
                </a:cubicBezTo>
                <a:cubicBezTo>
                  <a:pt x="54" y="268"/>
                  <a:pt x="49" y="266"/>
                  <a:pt x="45" y="264"/>
                </a:cubicBezTo>
                <a:close/>
                <a:moveTo>
                  <a:pt x="68" y="218"/>
                </a:moveTo>
                <a:cubicBezTo>
                  <a:pt x="77" y="198"/>
                  <a:pt x="83" y="174"/>
                  <a:pt x="86" y="154"/>
                </a:cubicBezTo>
                <a:cubicBezTo>
                  <a:pt x="89" y="155"/>
                  <a:pt x="92" y="156"/>
                  <a:pt x="95" y="157"/>
                </a:cubicBezTo>
                <a:cubicBezTo>
                  <a:pt x="88" y="178"/>
                  <a:pt x="85" y="200"/>
                  <a:pt x="83" y="222"/>
                </a:cubicBezTo>
                <a:cubicBezTo>
                  <a:pt x="78" y="221"/>
                  <a:pt x="73" y="220"/>
                  <a:pt x="68" y="218"/>
                </a:cubicBezTo>
                <a:close/>
                <a:moveTo>
                  <a:pt x="63" y="270"/>
                </a:moveTo>
                <a:cubicBezTo>
                  <a:pt x="63" y="269"/>
                  <a:pt x="63" y="268"/>
                  <a:pt x="64" y="267"/>
                </a:cubicBezTo>
                <a:cubicBezTo>
                  <a:pt x="64" y="264"/>
                  <a:pt x="65" y="260"/>
                  <a:pt x="65" y="257"/>
                </a:cubicBezTo>
                <a:cubicBezTo>
                  <a:pt x="69" y="258"/>
                  <a:pt x="74" y="259"/>
                  <a:pt x="79" y="260"/>
                </a:cubicBezTo>
                <a:cubicBezTo>
                  <a:pt x="78" y="261"/>
                  <a:pt x="78" y="263"/>
                  <a:pt x="78" y="264"/>
                </a:cubicBezTo>
                <a:cubicBezTo>
                  <a:pt x="77" y="267"/>
                  <a:pt x="76" y="270"/>
                  <a:pt x="76" y="273"/>
                </a:cubicBezTo>
                <a:cubicBezTo>
                  <a:pt x="71" y="272"/>
                  <a:pt x="67" y="271"/>
                  <a:pt x="63" y="270"/>
                </a:cubicBezTo>
                <a:close/>
                <a:moveTo>
                  <a:pt x="82" y="274"/>
                </a:moveTo>
                <a:cubicBezTo>
                  <a:pt x="83" y="270"/>
                  <a:pt x="83" y="265"/>
                  <a:pt x="84" y="261"/>
                </a:cubicBezTo>
                <a:cubicBezTo>
                  <a:pt x="87" y="261"/>
                  <a:pt x="90" y="262"/>
                  <a:pt x="93" y="262"/>
                </a:cubicBezTo>
                <a:cubicBezTo>
                  <a:pt x="94" y="262"/>
                  <a:pt x="94" y="262"/>
                  <a:pt x="95" y="262"/>
                </a:cubicBezTo>
                <a:cubicBezTo>
                  <a:pt x="95" y="263"/>
                  <a:pt x="95" y="264"/>
                  <a:pt x="95" y="265"/>
                </a:cubicBezTo>
                <a:cubicBezTo>
                  <a:pt x="94" y="268"/>
                  <a:pt x="94" y="271"/>
                  <a:pt x="94" y="274"/>
                </a:cubicBezTo>
                <a:cubicBezTo>
                  <a:pt x="90" y="274"/>
                  <a:pt x="86" y="274"/>
                  <a:pt x="82" y="274"/>
                </a:cubicBezTo>
                <a:close/>
                <a:moveTo>
                  <a:pt x="100" y="274"/>
                </a:moveTo>
                <a:cubicBezTo>
                  <a:pt x="100" y="272"/>
                  <a:pt x="100" y="271"/>
                  <a:pt x="100" y="269"/>
                </a:cubicBezTo>
                <a:cubicBezTo>
                  <a:pt x="100" y="267"/>
                  <a:pt x="100" y="265"/>
                  <a:pt x="100" y="262"/>
                </a:cubicBezTo>
                <a:cubicBezTo>
                  <a:pt x="102" y="262"/>
                  <a:pt x="104" y="262"/>
                  <a:pt x="106" y="262"/>
                </a:cubicBezTo>
                <a:cubicBezTo>
                  <a:pt x="107" y="262"/>
                  <a:pt x="107" y="262"/>
                  <a:pt x="107" y="262"/>
                </a:cubicBezTo>
                <a:cubicBezTo>
                  <a:pt x="108" y="262"/>
                  <a:pt x="109" y="262"/>
                  <a:pt x="110" y="262"/>
                </a:cubicBezTo>
                <a:cubicBezTo>
                  <a:pt x="110" y="262"/>
                  <a:pt x="111" y="262"/>
                  <a:pt x="111" y="262"/>
                </a:cubicBezTo>
                <a:cubicBezTo>
                  <a:pt x="111" y="266"/>
                  <a:pt x="111" y="269"/>
                  <a:pt x="111" y="273"/>
                </a:cubicBezTo>
                <a:cubicBezTo>
                  <a:pt x="108" y="273"/>
                  <a:pt x="104" y="274"/>
                  <a:pt x="100" y="274"/>
                </a:cubicBezTo>
                <a:close/>
                <a:moveTo>
                  <a:pt x="123" y="269"/>
                </a:moveTo>
                <a:cubicBezTo>
                  <a:pt x="121" y="270"/>
                  <a:pt x="119" y="271"/>
                  <a:pt x="117" y="272"/>
                </a:cubicBezTo>
                <a:cubicBezTo>
                  <a:pt x="117" y="270"/>
                  <a:pt x="117" y="268"/>
                  <a:pt x="117" y="266"/>
                </a:cubicBezTo>
                <a:cubicBezTo>
                  <a:pt x="117" y="265"/>
                  <a:pt x="117" y="263"/>
                  <a:pt x="117" y="262"/>
                </a:cubicBezTo>
                <a:cubicBezTo>
                  <a:pt x="118" y="262"/>
                  <a:pt x="118" y="262"/>
                  <a:pt x="119" y="262"/>
                </a:cubicBezTo>
                <a:cubicBezTo>
                  <a:pt x="124" y="264"/>
                  <a:pt x="127" y="267"/>
                  <a:pt x="123" y="269"/>
                </a:cubicBezTo>
                <a:close/>
                <a:moveTo>
                  <a:pt x="144" y="196"/>
                </a:moveTo>
                <a:cubicBezTo>
                  <a:pt x="131" y="205"/>
                  <a:pt x="121" y="217"/>
                  <a:pt x="117" y="231"/>
                </a:cubicBezTo>
                <a:cubicBezTo>
                  <a:pt x="109" y="229"/>
                  <a:pt x="101" y="227"/>
                  <a:pt x="93" y="225"/>
                </a:cubicBezTo>
                <a:cubicBezTo>
                  <a:pt x="95" y="202"/>
                  <a:pt x="98" y="179"/>
                  <a:pt x="105" y="158"/>
                </a:cubicBezTo>
                <a:cubicBezTo>
                  <a:pt x="120" y="159"/>
                  <a:pt x="132" y="147"/>
                  <a:pt x="139" y="135"/>
                </a:cubicBezTo>
                <a:cubicBezTo>
                  <a:pt x="143" y="127"/>
                  <a:pt x="148" y="112"/>
                  <a:pt x="137" y="108"/>
                </a:cubicBezTo>
                <a:cubicBezTo>
                  <a:pt x="119" y="102"/>
                  <a:pt x="103" y="136"/>
                  <a:pt x="98" y="147"/>
                </a:cubicBezTo>
                <a:cubicBezTo>
                  <a:pt x="98" y="148"/>
                  <a:pt x="98" y="148"/>
                  <a:pt x="98" y="148"/>
                </a:cubicBezTo>
                <a:cubicBezTo>
                  <a:pt x="95" y="147"/>
                  <a:pt x="91" y="145"/>
                  <a:pt x="88" y="143"/>
                </a:cubicBezTo>
                <a:cubicBezTo>
                  <a:pt x="91" y="126"/>
                  <a:pt x="93" y="93"/>
                  <a:pt x="78" y="91"/>
                </a:cubicBezTo>
                <a:cubicBezTo>
                  <a:pt x="64" y="89"/>
                  <a:pt x="60" y="111"/>
                  <a:pt x="62" y="120"/>
                </a:cubicBezTo>
                <a:cubicBezTo>
                  <a:pt x="64" y="133"/>
                  <a:pt x="71" y="143"/>
                  <a:pt x="80" y="150"/>
                </a:cubicBezTo>
                <a:cubicBezTo>
                  <a:pt x="76" y="173"/>
                  <a:pt x="67" y="195"/>
                  <a:pt x="59" y="216"/>
                </a:cubicBezTo>
                <a:cubicBezTo>
                  <a:pt x="56" y="216"/>
                  <a:pt x="54" y="215"/>
                  <a:pt x="51" y="214"/>
                </a:cubicBezTo>
                <a:cubicBezTo>
                  <a:pt x="55" y="199"/>
                  <a:pt x="57" y="182"/>
                  <a:pt x="49" y="173"/>
                </a:cubicBezTo>
                <a:cubicBezTo>
                  <a:pt x="35" y="155"/>
                  <a:pt x="28" y="133"/>
                  <a:pt x="28" y="110"/>
                </a:cubicBezTo>
                <a:cubicBezTo>
                  <a:pt x="29" y="65"/>
                  <a:pt x="62" y="24"/>
                  <a:pt x="106" y="17"/>
                </a:cubicBezTo>
                <a:cubicBezTo>
                  <a:pt x="177" y="6"/>
                  <a:pt x="210" y="84"/>
                  <a:pt x="195" y="142"/>
                </a:cubicBezTo>
                <a:cubicBezTo>
                  <a:pt x="188" y="169"/>
                  <a:pt x="165" y="182"/>
                  <a:pt x="144" y="196"/>
                </a:cubicBezTo>
                <a:close/>
                <a:moveTo>
                  <a:pt x="109" y="148"/>
                </a:moveTo>
                <a:cubicBezTo>
                  <a:pt x="111" y="143"/>
                  <a:pt x="113" y="138"/>
                  <a:pt x="116" y="133"/>
                </a:cubicBezTo>
                <a:cubicBezTo>
                  <a:pt x="119" y="129"/>
                  <a:pt x="139" y="107"/>
                  <a:pt x="133" y="125"/>
                </a:cubicBezTo>
                <a:cubicBezTo>
                  <a:pt x="130" y="136"/>
                  <a:pt x="121" y="145"/>
                  <a:pt x="111" y="148"/>
                </a:cubicBezTo>
                <a:cubicBezTo>
                  <a:pt x="110" y="148"/>
                  <a:pt x="109" y="148"/>
                  <a:pt x="109" y="148"/>
                </a:cubicBezTo>
                <a:close/>
                <a:moveTo>
                  <a:pt x="82" y="138"/>
                </a:moveTo>
                <a:cubicBezTo>
                  <a:pt x="78" y="134"/>
                  <a:pt x="75" y="129"/>
                  <a:pt x="73" y="124"/>
                </a:cubicBezTo>
                <a:cubicBezTo>
                  <a:pt x="70" y="115"/>
                  <a:pt x="77" y="90"/>
                  <a:pt x="81" y="110"/>
                </a:cubicBezTo>
                <a:cubicBezTo>
                  <a:pt x="82" y="120"/>
                  <a:pt x="82" y="129"/>
                  <a:pt x="82" y="13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45" name="Freeform 53">
            <a:extLst>
              <a:ext uri="{FF2B5EF4-FFF2-40B4-BE49-F238E27FC236}">
                <a16:creationId xmlns="" xmlns:a16="http://schemas.microsoft.com/office/drawing/2014/main" id="{84D1D064-30B9-43DD-A9FF-F3C3882754E1}"/>
              </a:ext>
            </a:extLst>
          </p:cNvPr>
          <p:cNvSpPr>
            <a:spLocks/>
          </p:cNvSpPr>
          <p:nvPr/>
        </p:nvSpPr>
        <p:spPr bwMode="auto">
          <a:xfrm>
            <a:off x="9034464" y="706439"/>
            <a:ext cx="122237" cy="327025"/>
          </a:xfrm>
          <a:custGeom>
            <a:avLst/>
            <a:gdLst>
              <a:gd name="T0" fmla="*/ 2147483646 w 28"/>
              <a:gd name="T1" fmla="*/ 2147483646 h 56"/>
              <a:gd name="T2" fmla="*/ 2147483646 w 28"/>
              <a:gd name="T3" fmla="*/ 2147483646 h 56"/>
              <a:gd name="T4" fmla="*/ 2147483646 w 28"/>
              <a:gd name="T5" fmla="*/ 2147483646 h 56"/>
              <a:gd name="T6" fmla="*/ 2147483646 w 28"/>
              <a:gd name="T7" fmla="*/ 2147483646 h 56"/>
              <a:gd name="T8" fmla="*/ 2147483646 w 28"/>
              <a:gd name="T9" fmla="*/ 2147483646 h 56"/>
              <a:gd name="T10" fmla="*/ 2147483646 w 28"/>
              <a:gd name="T11" fmla="*/ 2147483646 h 56"/>
              <a:gd name="T12" fmla="*/ 2147483646 w 28"/>
              <a:gd name="T13" fmla="*/ 2147483646 h 56"/>
              <a:gd name="T14" fmla="*/ 2147483646 w 28"/>
              <a:gd name="T15" fmla="*/ 2147483646 h 56"/>
              <a:gd name="T16" fmla="*/ 2147483646 w 28"/>
              <a:gd name="T17" fmla="*/ 2147483646 h 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8" h="56">
                <a:moveTo>
                  <a:pt x="19" y="5"/>
                </a:moveTo>
                <a:cubicBezTo>
                  <a:pt x="16" y="0"/>
                  <a:pt x="10" y="0"/>
                  <a:pt x="7" y="5"/>
                </a:cubicBezTo>
                <a:cubicBezTo>
                  <a:pt x="5" y="9"/>
                  <a:pt x="3" y="14"/>
                  <a:pt x="2" y="19"/>
                </a:cubicBezTo>
                <a:cubicBezTo>
                  <a:pt x="0" y="30"/>
                  <a:pt x="2" y="41"/>
                  <a:pt x="8" y="51"/>
                </a:cubicBezTo>
                <a:cubicBezTo>
                  <a:pt x="10" y="56"/>
                  <a:pt x="17" y="56"/>
                  <a:pt x="19" y="51"/>
                </a:cubicBezTo>
                <a:cubicBezTo>
                  <a:pt x="19" y="51"/>
                  <a:pt x="19" y="51"/>
                  <a:pt x="19" y="51"/>
                </a:cubicBezTo>
                <a:cubicBezTo>
                  <a:pt x="20" y="51"/>
                  <a:pt x="21" y="50"/>
                  <a:pt x="22" y="49"/>
                </a:cubicBezTo>
                <a:cubicBezTo>
                  <a:pt x="22" y="47"/>
                  <a:pt x="22" y="46"/>
                  <a:pt x="22" y="45"/>
                </a:cubicBezTo>
                <a:cubicBezTo>
                  <a:pt x="28" y="32"/>
                  <a:pt x="28" y="17"/>
                  <a:pt x="19" y="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46" name="Freeform 54">
            <a:extLst>
              <a:ext uri="{FF2B5EF4-FFF2-40B4-BE49-F238E27FC236}">
                <a16:creationId xmlns="" xmlns:a16="http://schemas.microsoft.com/office/drawing/2014/main" id="{1A1C058F-6041-4EF2-B525-E363F35379DE}"/>
              </a:ext>
            </a:extLst>
          </p:cNvPr>
          <p:cNvSpPr>
            <a:spLocks/>
          </p:cNvSpPr>
          <p:nvPr/>
        </p:nvSpPr>
        <p:spPr bwMode="auto">
          <a:xfrm>
            <a:off x="9210675" y="757239"/>
            <a:ext cx="147638" cy="327025"/>
          </a:xfrm>
          <a:custGeom>
            <a:avLst/>
            <a:gdLst>
              <a:gd name="T0" fmla="*/ 2147483646 w 34"/>
              <a:gd name="T1" fmla="*/ 2147483646 h 56"/>
              <a:gd name="T2" fmla="*/ 2147483646 w 34"/>
              <a:gd name="T3" fmla="*/ 2147483646 h 56"/>
              <a:gd name="T4" fmla="*/ 2147483646 w 34"/>
              <a:gd name="T5" fmla="*/ 2147483646 h 56"/>
              <a:gd name="T6" fmla="*/ 2147483646 w 34"/>
              <a:gd name="T7" fmla="*/ 2147483646 h 56"/>
              <a:gd name="T8" fmla="*/ 2147483646 w 34"/>
              <a:gd name="T9" fmla="*/ 2147483646 h 56"/>
              <a:gd name="T10" fmla="*/ 2147483646 w 34"/>
              <a:gd name="T11" fmla="*/ 2147483646 h 56"/>
              <a:gd name="T12" fmla="*/ 2147483646 w 34"/>
              <a:gd name="T13" fmla="*/ 2147483646 h 56"/>
              <a:gd name="T14" fmla="*/ 2147483646 w 34"/>
              <a:gd name="T15" fmla="*/ 2147483646 h 56"/>
              <a:gd name="T16" fmla="*/ 2147483646 w 34"/>
              <a:gd name="T17" fmla="*/ 2147483646 h 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4" h="56">
                <a:moveTo>
                  <a:pt x="33" y="6"/>
                </a:moveTo>
                <a:cubicBezTo>
                  <a:pt x="33" y="1"/>
                  <a:pt x="26" y="0"/>
                  <a:pt x="22" y="3"/>
                </a:cubicBezTo>
                <a:cubicBezTo>
                  <a:pt x="19" y="5"/>
                  <a:pt x="16" y="9"/>
                  <a:pt x="14" y="12"/>
                </a:cubicBezTo>
                <a:cubicBezTo>
                  <a:pt x="13" y="13"/>
                  <a:pt x="12" y="14"/>
                  <a:pt x="11" y="15"/>
                </a:cubicBezTo>
                <a:cubicBezTo>
                  <a:pt x="10" y="17"/>
                  <a:pt x="9" y="18"/>
                  <a:pt x="9" y="20"/>
                </a:cubicBezTo>
                <a:cubicBezTo>
                  <a:pt x="5" y="28"/>
                  <a:pt x="3" y="37"/>
                  <a:pt x="1" y="45"/>
                </a:cubicBezTo>
                <a:cubicBezTo>
                  <a:pt x="0" y="52"/>
                  <a:pt x="7" y="56"/>
                  <a:pt x="13" y="52"/>
                </a:cubicBezTo>
                <a:cubicBezTo>
                  <a:pt x="26" y="42"/>
                  <a:pt x="33" y="26"/>
                  <a:pt x="34" y="10"/>
                </a:cubicBezTo>
                <a:cubicBezTo>
                  <a:pt x="34" y="8"/>
                  <a:pt x="34" y="7"/>
                  <a:pt x="33" y="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47" name="Freeform 55">
            <a:extLst>
              <a:ext uri="{FF2B5EF4-FFF2-40B4-BE49-F238E27FC236}">
                <a16:creationId xmlns="" xmlns:a16="http://schemas.microsoft.com/office/drawing/2014/main" id="{671A2D92-7B9B-44FD-922F-C4CBF593DB1E}"/>
              </a:ext>
            </a:extLst>
          </p:cNvPr>
          <p:cNvSpPr>
            <a:spLocks/>
          </p:cNvSpPr>
          <p:nvPr/>
        </p:nvSpPr>
        <p:spPr bwMode="auto">
          <a:xfrm>
            <a:off x="9344025" y="922339"/>
            <a:ext cx="192088" cy="312737"/>
          </a:xfrm>
          <a:custGeom>
            <a:avLst/>
            <a:gdLst>
              <a:gd name="T0" fmla="*/ 2147483646 w 44"/>
              <a:gd name="T1" fmla="*/ 2147483646 h 54"/>
              <a:gd name="T2" fmla="*/ 2147483646 w 44"/>
              <a:gd name="T3" fmla="*/ 2147483646 h 54"/>
              <a:gd name="T4" fmla="*/ 2147483646 w 44"/>
              <a:gd name="T5" fmla="*/ 2147483646 h 54"/>
              <a:gd name="T6" fmla="*/ 2147483646 w 44"/>
              <a:gd name="T7" fmla="*/ 2147483646 h 54"/>
              <a:gd name="T8" fmla="*/ 2147483646 w 44"/>
              <a:gd name="T9" fmla="*/ 2147483646 h 54"/>
              <a:gd name="T10" fmla="*/ 2147483646 w 44"/>
              <a:gd name="T11" fmla="*/ 2147483646 h 54"/>
              <a:gd name="T12" fmla="*/ 2147483646 w 44"/>
              <a:gd name="T13" fmla="*/ 2147483646 h 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 h="54">
                <a:moveTo>
                  <a:pt x="34" y="2"/>
                </a:moveTo>
                <a:cubicBezTo>
                  <a:pt x="17" y="7"/>
                  <a:pt x="5" y="24"/>
                  <a:pt x="1" y="41"/>
                </a:cubicBezTo>
                <a:cubicBezTo>
                  <a:pt x="0" y="47"/>
                  <a:pt x="7" y="54"/>
                  <a:pt x="13" y="50"/>
                </a:cubicBezTo>
                <a:cubicBezTo>
                  <a:pt x="18" y="47"/>
                  <a:pt x="21" y="42"/>
                  <a:pt x="24" y="38"/>
                </a:cubicBezTo>
                <a:cubicBezTo>
                  <a:pt x="25" y="37"/>
                  <a:pt x="25" y="37"/>
                  <a:pt x="25" y="37"/>
                </a:cubicBezTo>
                <a:cubicBezTo>
                  <a:pt x="32" y="29"/>
                  <a:pt x="37" y="21"/>
                  <a:pt x="41" y="12"/>
                </a:cubicBezTo>
                <a:cubicBezTo>
                  <a:pt x="44" y="7"/>
                  <a:pt x="40" y="0"/>
                  <a:pt x="34" y="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48" name="Freeform 56">
            <a:extLst>
              <a:ext uri="{FF2B5EF4-FFF2-40B4-BE49-F238E27FC236}">
                <a16:creationId xmlns="" xmlns:a16="http://schemas.microsoft.com/office/drawing/2014/main" id="{F6FFD704-58C7-4E9A-AEBD-2F2076D999B1}"/>
              </a:ext>
            </a:extLst>
          </p:cNvPr>
          <p:cNvSpPr>
            <a:spLocks noEditPoints="1"/>
          </p:cNvSpPr>
          <p:nvPr/>
        </p:nvSpPr>
        <p:spPr bwMode="auto">
          <a:xfrm>
            <a:off x="-403225" y="2109788"/>
            <a:ext cx="379412" cy="652462"/>
          </a:xfrm>
          <a:custGeom>
            <a:avLst/>
            <a:gdLst>
              <a:gd name="T0" fmla="*/ 2147483646 w 87"/>
              <a:gd name="T1" fmla="*/ 2147483646 h 112"/>
              <a:gd name="T2" fmla="*/ 2147483646 w 87"/>
              <a:gd name="T3" fmla="*/ 2147483646 h 112"/>
              <a:gd name="T4" fmla="*/ 2147483646 w 87"/>
              <a:gd name="T5" fmla="*/ 2147483646 h 112"/>
              <a:gd name="T6" fmla="*/ 2147483646 w 87"/>
              <a:gd name="T7" fmla="*/ 2147483646 h 112"/>
              <a:gd name="T8" fmla="*/ 2147483646 w 87"/>
              <a:gd name="T9" fmla="*/ 2147483646 h 112"/>
              <a:gd name="T10" fmla="*/ 2147483646 w 87"/>
              <a:gd name="T11" fmla="*/ 2147483646 h 112"/>
              <a:gd name="T12" fmla="*/ 2147483646 w 87"/>
              <a:gd name="T13" fmla="*/ 2147483646 h 112"/>
              <a:gd name="T14" fmla="*/ 2147483646 w 87"/>
              <a:gd name="T15" fmla="*/ 2147483646 h 112"/>
              <a:gd name="T16" fmla="*/ 2147483646 w 87"/>
              <a:gd name="T17" fmla="*/ 2147483646 h 112"/>
              <a:gd name="T18" fmla="*/ 2147483646 w 87"/>
              <a:gd name="T19" fmla="*/ 2147483646 h 112"/>
              <a:gd name="T20" fmla="*/ 2147483646 w 87"/>
              <a:gd name="T21" fmla="*/ 2147483646 h 112"/>
              <a:gd name="T22" fmla="*/ 2147483646 w 87"/>
              <a:gd name="T23" fmla="*/ 2147483646 h 112"/>
              <a:gd name="T24" fmla="*/ 2147483646 w 87"/>
              <a:gd name="T25" fmla="*/ 2147483646 h 112"/>
              <a:gd name="T26" fmla="*/ 2147483646 w 87"/>
              <a:gd name="T27" fmla="*/ 2147483646 h 112"/>
              <a:gd name="T28" fmla="*/ 2147483646 w 87"/>
              <a:gd name="T29" fmla="*/ 2147483646 h 112"/>
              <a:gd name="T30" fmla="*/ 2147483646 w 87"/>
              <a:gd name="T31" fmla="*/ 2147483646 h 112"/>
              <a:gd name="T32" fmla="*/ 2147483646 w 87"/>
              <a:gd name="T33" fmla="*/ 2147483646 h 112"/>
              <a:gd name="T34" fmla="*/ 2147483646 w 87"/>
              <a:gd name="T35" fmla="*/ 2147483646 h 112"/>
              <a:gd name="T36" fmla="*/ 2147483646 w 87"/>
              <a:gd name="T37" fmla="*/ 2147483646 h 1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87" h="112">
                <a:moveTo>
                  <a:pt x="80" y="76"/>
                </a:moveTo>
                <a:cubicBezTo>
                  <a:pt x="78" y="74"/>
                  <a:pt x="75" y="72"/>
                  <a:pt x="73" y="70"/>
                </a:cubicBezTo>
                <a:cubicBezTo>
                  <a:pt x="77" y="63"/>
                  <a:pt x="79" y="55"/>
                  <a:pt x="79" y="45"/>
                </a:cubicBezTo>
                <a:cubicBezTo>
                  <a:pt x="80" y="31"/>
                  <a:pt x="74" y="17"/>
                  <a:pt x="63" y="8"/>
                </a:cubicBezTo>
                <a:cubicBezTo>
                  <a:pt x="57" y="2"/>
                  <a:pt x="47" y="0"/>
                  <a:pt x="41" y="8"/>
                </a:cubicBezTo>
                <a:cubicBezTo>
                  <a:pt x="40" y="10"/>
                  <a:pt x="41" y="12"/>
                  <a:pt x="43" y="13"/>
                </a:cubicBezTo>
                <a:cubicBezTo>
                  <a:pt x="58" y="19"/>
                  <a:pt x="63" y="30"/>
                  <a:pt x="64" y="45"/>
                </a:cubicBezTo>
                <a:cubicBezTo>
                  <a:pt x="64" y="52"/>
                  <a:pt x="62" y="57"/>
                  <a:pt x="59" y="62"/>
                </a:cubicBezTo>
                <a:cubicBezTo>
                  <a:pt x="45" y="56"/>
                  <a:pt x="29" y="56"/>
                  <a:pt x="18" y="65"/>
                </a:cubicBezTo>
                <a:cubicBezTo>
                  <a:pt x="0" y="80"/>
                  <a:pt x="9" y="112"/>
                  <a:pt x="34" y="102"/>
                </a:cubicBezTo>
                <a:cubicBezTo>
                  <a:pt x="44" y="98"/>
                  <a:pt x="53" y="91"/>
                  <a:pt x="62" y="83"/>
                </a:cubicBezTo>
                <a:cubicBezTo>
                  <a:pt x="64" y="85"/>
                  <a:pt x="66" y="86"/>
                  <a:pt x="68" y="88"/>
                </a:cubicBezTo>
                <a:cubicBezTo>
                  <a:pt x="76" y="94"/>
                  <a:pt x="87" y="84"/>
                  <a:pt x="80" y="76"/>
                </a:cubicBezTo>
                <a:close/>
                <a:moveTo>
                  <a:pt x="39" y="81"/>
                </a:moveTo>
                <a:cubicBezTo>
                  <a:pt x="35" y="84"/>
                  <a:pt x="30" y="86"/>
                  <a:pt x="25" y="87"/>
                </a:cubicBezTo>
                <a:cubicBezTo>
                  <a:pt x="25" y="87"/>
                  <a:pt x="25" y="87"/>
                  <a:pt x="25" y="87"/>
                </a:cubicBezTo>
                <a:cubicBezTo>
                  <a:pt x="25" y="83"/>
                  <a:pt x="28" y="77"/>
                  <a:pt x="32" y="75"/>
                </a:cubicBezTo>
                <a:cubicBezTo>
                  <a:pt x="37" y="73"/>
                  <a:pt x="42" y="74"/>
                  <a:pt x="46" y="75"/>
                </a:cubicBezTo>
                <a:cubicBezTo>
                  <a:pt x="44" y="77"/>
                  <a:pt x="41" y="79"/>
                  <a:pt x="39" y="81"/>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49" name="Rectangle 57">
            <a:extLst>
              <a:ext uri="{FF2B5EF4-FFF2-40B4-BE49-F238E27FC236}">
                <a16:creationId xmlns="" xmlns:a16="http://schemas.microsoft.com/office/drawing/2014/main" id="{817BD525-B21C-4F6B-AD15-66D3AA2A4729}"/>
              </a:ext>
            </a:extLst>
          </p:cNvPr>
          <p:cNvSpPr>
            <a:spLocks noChangeArrowheads="1"/>
          </p:cNvSpPr>
          <p:nvPr/>
        </p:nvSpPr>
        <p:spPr bwMode="auto">
          <a:xfrm>
            <a:off x="1697039" y="2498726"/>
            <a:ext cx="1587" cy="3175"/>
          </a:xfrm>
          <a:prstGeom prst="rect">
            <a:avLst/>
          </a:prstGeom>
          <a:solidFill>
            <a:srgbClr val="44424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zh-CN" altLang="en-US" sz="1800">
              <a:latin typeface="字魂59号-创粗黑"/>
              <a:ea typeface="字魂59号-创粗黑"/>
              <a:cs typeface="字魂59号-创粗黑"/>
            </a:endParaRPr>
          </a:p>
        </p:txBody>
      </p:sp>
      <p:sp>
        <p:nvSpPr>
          <p:cNvPr id="38950" name="Freeform 58">
            <a:extLst>
              <a:ext uri="{FF2B5EF4-FFF2-40B4-BE49-F238E27FC236}">
                <a16:creationId xmlns="" xmlns:a16="http://schemas.microsoft.com/office/drawing/2014/main" id="{A4A4F877-0107-420B-95A6-F49759169098}"/>
              </a:ext>
            </a:extLst>
          </p:cNvPr>
          <p:cNvSpPr>
            <a:spLocks/>
          </p:cNvSpPr>
          <p:nvPr/>
        </p:nvSpPr>
        <p:spPr bwMode="auto">
          <a:xfrm>
            <a:off x="1597025" y="2038350"/>
            <a:ext cx="249238" cy="477838"/>
          </a:xfrm>
          <a:custGeom>
            <a:avLst/>
            <a:gdLst>
              <a:gd name="T0" fmla="*/ 2147483646 w 57"/>
              <a:gd name="T1" fmla="*/ 2147483646 h 82"/>
              <a:gd name="T2" fmla="*/ 2147483646 w 57"/>
              <a:gd name="T3" fmla="*/ 2147483646 h 82"/>
              <a:gd name="T4" fmla="*/ 2147483646 w 57"/>
              <a:gd name="T5" fmla="*/ 2147483646 h 82"/>
              <a:gd name="T6" fmla="*/ 2147483646 w 57"/>
              <a:gd name="T7" fmla="*/ 2147483646 h 82"/>
              <a:gd name="T8" fmla="*/ 2147483646 w 57"/>
              <a:gd name="T9" fmla="*/ 2147483646 h 82"/>
              <a:gd name="T10" fmla="*/ 2147483646 w 57"/>
              <a:gd name="T11" fmla="*/ 2147483646 h 82"/>
              <a:gd name="T12" fmla="*/ 2147483646 w 57"/>
              <a:gd name="T13" fmla="*/ 2147483646 h 82"/>
              <a:gd name="T14" fmla="*/ 2147483646 w 57"/>
              <a:gd name="T15" fmla="*/ 2147483646 h 82"/>
              <a:gd name="T16" fmla="*/ 2147483646 w 57"/>
              <a:gd name="T17" fmla="*/ 2147483646 h 82"/>
              <a:gd name="T18" fmla="*/ 2147483646 w 57"/>
              <a:gd name="T19" fmla="*/ 2147483646 h 82"/>
              <a:gd name="T20" fmla="*/ 2147483646 w 57"/>
              <a:gd name="T21" fmla="*/ 2147483646 h 82"/>
              <a:gd name="T22" fmla="*/ 2147483646 w 57"/>
              <a:gd name="T23" fmla="*/ 2147483646 h 82"/>
              <a:gd name="T24" fmla="*/ 2147483646 w 57"/>
              <a:gd name="T25" fmla="*/ 2147483646 h 82"/>
              <a:gd name="T26" fmla="*/ 2147483646 w 57"/>
              <a:gd name="T27" fmla="*/ 2147483646 h 82"/>
              <a:gd name="T28" fmla="*/ 2147483646 w 57"/>
              <a:gd name="T29" fmla="*/ 2147483646 h 82"/>
              <a:gd name="T30" fmla="*/ 2147483646 w 57"/>
              <a:gd name="T31" fmla="*/ 2147483646 h 82"/>
              <a:gd name="T32" fmla="*/ 2147483646 w 57"/>
              <a:gd name="T33" fmla="*/ 2147483646 h 82"/>
              <a:gd name="T34" fmla="*/ 2147483646 w 57"/>
              <a:gd name="T35" fmla="*/ 2147483646 h 82"/>
              <a:gd name="T36" fmla="*/ 2147483646 w 57"/>
              <a:gd name="T37" fmla="*/ 2147483646 h 82"/>
              <a:gd name="T38" fmla="*/ 2147483646 w 57"/>
              <a:gd name="T39" fmla="*/ 2147483646 h 82"/>
              <a:gd name="T40" fmla="*/ 2147483646 w 57"/>
              <a:gd name="T41" fmla="*/ 2147483646 h 82"/>
              <a:gd name="T42" fmla="*/ 2147483646 w 57"/>
              <a:gd name="T43" fmla="*/ 2147483646 h 82"/>
              <a:gd name="T44" fmla="*/ 2147483646 w 57"/>
              <a:gd name="T45" fmla="*/ 2147483646 h 82"/>
              <a:gd name="T46" fmla="*/ 2147483646 w 57"/>
              <a:gd name="T47" fmla="*/ 2147483646 h 8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7" h="82">
                <a:moveTo>
                  <a:pt x="55" y="35"/>
                </a:moveTo>
                <a:cubicBezTo>
                  <a:pt x="47" y="30"/>
                  <a:pt x="38" y="35"/>
                  <a:pt x="30" y="38"/>
                </a:cubicBezTo>
                <a:cubicBezTo>
                  <a:pt x="30" y="38"/>
                  <a:pt x="30" y="38"/>
                  <a:pt x="29" y="38"/>
                </a:cubicBezTo>
                <a:cubicBezTo>
                  <a:pt x="28" y="27"/>
                  <a:pt x="26" y="16"/>
                  <a:pt x="24" y="5"/>
                </a:cubicBezTo>
                <a:cubicBezTo>
                  <a:pt x="24" y="0"/>
                  <a:pt x="17" y="2"/>
                  <a:pt x="17" y="6"/>
                </a:cubicBezTo>
                <a:cubicBezTo>
                  <a:pt x="16" y="18"/>
                  <a:pt x="16" y="30"/>
                  <a:pt x="17" y="42"/>
                </a:cubicBezTo>
                <a:cubicBezTo>
                  <a:pt x="12" y="44"/>
                  <a:pt x="7" y="46"/>
                  <a:pt x="3" y="48"/>
                </a:cubicBezTo>
                <a:cubicBezTo>
                  <a:pt x="0" y="50"/>
                  <a:pt x="1" y="55"/>
                  <a:pt x="5" y="54"/>
                </a:cubicBezTo>
                <a:cubicBezTo>
                  <a:pt x="9" y="54"/>
                  <a:pt x="13" y="53"/>
                  <a:pt x="18" y="52"/>
                </a:cubicBezTo>
                <a:cubicBezTo>
                  <a:pt x="18" y="59"/>
                  <a:pt x="19" y="66"/>
                  <a:pt x="19" y="73"/>
                </a:cubicBezTo>
                <a:cubicBezTo>
                  <a:pt x="20" y="76"/>
                  <a:pt x="21" y="78"/>
                  <a:pt x="23" y="79"/>
                </a:cubicBezTo>
                <a:cubicBezTo>
                  <a:pt x="22" y="78"/>
                  <a:pt x="23" y="78"/>
                  <a:pt x="23" y="78"/>
                </a:cubicBezTo>
                <a:cubicBezTo>
                  <a:pt x="23" y="78"/>
                  <a:pt x="23" y="78"/>
                  <a:pt x="23" y="78"/>
                </a:cubicBezTo>
                <a:cubicBezTo>
                  <a:pt x="23" y="79"/>
                  <a:pt x="23" y="79"/>
                  <a:pt x="23" y="79"/>
                </a:cubicBezTo>
                <a:cubicBezTo>
                  <a:pt x="24" y="79"/>
                  <a:pt x="24" y="79"/>
                  <a:pt x="25" y="80"/>
                </a:cubicBezTo>
                <a:cubicBezTo>
                  <a:pt x="24" y="79"/>
                  <a:pt x="23" y="79"/>
                  <a:pt x="23" y="79"/>
                </a:cubicBezTo>
                <a:cubicBezTo>
                  <a:pt x="23" y="79"/>
                  <a:pt x="23" y="79"/>
                  <a:pt x="23" y="79"/>
                </a:cubicBezTo>
                <a:cubicBezTo>
                  <a:pt x="24" y="81"/>
                  <a:pt x="26" y="82"/>
                  <a:pt x="28" y="81"/>
                </a:cubicBezTo>
                <a:cubicBezTo>
                  <a:pt x="29" y="81"/>
                  <a:pt x="32" y="78"/>
                  <a:pt x="30" y="79"/>
                </a:cubicBezTo>
                <a:cubicBezTo>
                  <a:pt x="32" y="78"/>
                  <a:pt x="34" y="75"/>
                  <a:pt x="33" y="73"/>
                </a:cubicBezTo>
                <a:cubicBezTo>
                  <a:pt x="33" y="65"/>
                  <a:pt x="32" y="58"/>
                  <a:pt x="31" y="50"/>
                </a:cubicBezTo>
                <a:cubicBezTo>
                  <a:pt x="32" y="50"/>
                  <a:pt x="33" y="50"/>
                  <a:pt x="34" y="49"/>
                </a:cubicBezTo>
                <a:cubicBezTo>
                  <a:pt x="42" y="48"/>
                  <a:pt x="53" y="47"/>
                  <a:pt x="56" y="39"/>
                </a:cubicBezTo>
                <a:cubicBezTo>
                  <a:pt x="57" y="37"/>
                  <a:pt x="56" y="35"/>
                  <a:pt x="55" y="3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51" name="Freeform 59">
            <a:extLst>
              <a:ext uri="{FF2B5EF4-FFF2-40B4-BE49-F238E27FC236}">
                <a16:creationId xmlns="" xmlns:a16="http://schemas.microsoft.com/office/drawing/2014/main" id="{092649E3-A706-474A-9C43-56C7F14E2C8D}"/>
              </a:ext>
            </a:extLst>
          </p:cNvPr>
          <p:cNvSpPr>
            <a:spLocks noEditPoints="1"/>
          </p:cNvSpPr>
          <p:nvPr/>
        </p:nvSpPr>
        <p:spPr bwMode="auto">
          <a:xfrm>
            <a:off x="1993901" y="1897064"/>
            <a:ext cx="449263" cy="604837"/>
          </a:xfrm>
          <a:custGeom>
            <a:avLst/>
            <a:gdLst>
              <a:gd name="T0" fmla="*/ 2147483646 w 103"/>
              <a:gd name="T1" fmla="*/ 2147483646 h 104"/>
              <a:gd name="T2" fmla="*/ 2147483646 w 103"/>
              <a:gd name="T3" fmla="*/ 2147483646 h 104"/>
              <a:gd name="T4" fmla="*/ 2147483646 w 103"/>
              <a:gd name="T5" fmla="*/ 2147483646 h 104"/>
              <a:gd name="T6" fmla="*/ 2147483646 w 103"/>
              <a:gd name="T7" fmla="*/ 2147483646 h 104"/>
              <a:gd name="T8" fmla="*/ 2147483646 w 103"/>
              <a:gd name="T9" fmla="*/ 2147483646 h 104"/>
              <a:gd name="T10" fmla="*/ 2147483646 w 103"/>
              <a:gd name="T11" fmla="*/ 2147483646 h 104"/>
              <a:gd name="T12" fmla="*/ 2147483646 w 103"/>
              <a:gd name="T13" fmla="*/ 2147483646 h 104"/>
              <a:gd name="T14" fmla="*/ 2147483646 w 103"/>
              <a:gd name="T15" fmla="*/ 2147483646 h 104"/>
              <a:gd name="T16" fmla="*/ 2147483646 w 103"/>
              <a:gd name="T17" fmla="*/ 2147483646 h 104"/>
              <a:gd name="T18" fmla="*/ 2147483646 w 103"/>
              <a:gd name="T19" fmla="*/ 2147483646 h 104"/>
              <a:gd name="T20" fmla="*/ 2147483646 w 103"/>
              <a:gd name="T21" fmla="*/ 2147483646 h 104"/>
              <a:gd name="T22" fmla="*/ 2147483646 w 103"/>
              <a:gd name="T23" fmla="*/ 2147483646 h 104"/>
              <a:gd name="T24" fmla="*/ 2147483646 w 103"/>
              <a:gd name="T25" fmla="*/ 2147483646 h 104"/>
              <a:gd name="T26" fmla="*/ 2147483646 w 103"/>
              <a:gd name="T27" fmla="*/ 2147483646 h 104"/>
              <a:gd name="T28" fmla="*/ 2147483646 w 103"/>
              <a:gd name="T29" fmla="*/ 2147483646 h 104"/>
              <a:gd name="T30" fmla="*/ 2147483646 w 103"/>
              <a:gd name="T31" fmla="*/ 2147483646 h 104"/>
              <a:gd name="T32" fmla="*/ 2147483646 w 103"/>
              <a:gd name="T33" fmla="*/ 2147483646 h 104"/>
              <a:gd name="T34" fmla="*/ 2147483646 w 103"/>
              <a:gd name="T35" fmla="*/ 2147483646 h 104"/>
              <a:gd name="T36" fmla="*/ 2147483646 w 103"/>
              <a:gd name="T37" fmla="*/ 2147483646 h 10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03" h="104">
                <a:moveTo>
                  <a:pt x="98" y="56"/>
                </a:moveTo>
                <a:cubicBezTo>
                  <a:pt x="86" y="52"/>
                  <a:pt x="72" y="48"/>
                  <a:pt x="58" y="48"/>
                </a:cubicBezTo>
                <a:cubicBezTo>
                  <a:pt x="57" y="39"/>
                  <a:pt x="55" y="31"/>
                  <a:pt x="51" y="24"/>
                </a:cubicBezTo>
                <a:cubicBezTo>
                  <a:pt x="40" y="0"/>
                  <a:pt x="15" y="4"/>
                  <a:pt x="1" y="22"/>
                </a:cubicBezTo>
                <a:cubicBezTo>
                  <a:pt x="0" y="24"/>
                  <a:pt x="2" y="25"/>
                  <a:pt x="4" y="25"/>
                </a:cubicBezTo>
                <a:cubicBezTo>
                  <a:pt x="18" y="17"/>
                  <a:pt x="32" y="14"/>
                  <a:pt x="41" y="30"/>
                </a:cubicBezTo>
                <a:cubicBezTo>
                  <a:pt x="44" y="35"/>
                  <a:pt x="45" y="42"/>
                  <a:pt x="45" y="48"/>
                </a:cubicBezTo>
                <a:cubicBezTo>
                  <a:pt x="30" y="50"/>
                  <a:pt x="17" y="58"/>
                  <a:pt x="10" y="74"/>
                </a:cubicBezTo>
                <a:cubicBezTo>
                  <a:pt x="8" y="81"/>
                  <a:pt x="6" y="94"/>
                  <a:pt x="15" y="98"/>
                </a:cubicBezTo>
                <a:cubicBezTo>
                  <a:pt x="25" y="104"/>
                  <a:pt x="34" y="97"/>
                  <a:pt x="43" y="90"/>
                </a:cubicBezTo>
                <a:cubicBezTo>
                  <a:pt x="51" y="83"/>
                  <a:pt x="56" y="73"/>
                  <a:pt x="57" y="63"/>
                </a:cubicBezTo>
                <a:cubicBezTo>
                  <a:pt x="71" y="65"/>
                  <a:pt x="86" y="71"/>
                  <a:pt x="99" y="64"/>
                </a:cubicBezTo>
                <a:cubicBezTo>
                  <a:pt x="103" y="62"/>
                  <a:pt x="101" y="57"/>
                  <a:pt x="98" y="56"/>
                </a:cubicBezTo>
                <a:close/>
                <a:moveTo>
                  <a:pt x="40" y="71"/>
                </a:moveTo>
                <a:cubicBezTo>
                  <a:pt x="37" y="78"/>
                  <a:pt x="30" y="83"/>
                  <a:pt x="23" y="86"/>
                </a:cubicBezTo>
                <a:cubicBezTo>
                  <a:pt x="22" y="86"/>
                  <a:pt x="26" y="76"/>
                  <a:pt x="26" y="77"/>
                </a:cubicBezTo>
                <a:cubicBezTo>
                  <a:pt x="28" y="72"/>
                  <a:pt x="33" y="69"/>
                  <a:pt x="37" y="66"/>
                </a:cubicBezTo>
                <a:cubicBezTo>
                  <a:pt x="39" y="65"/>
                  <a:pt x="41" y="64"/>
                  <a:pt x="43" y="64"/>
                </a:cubicBezTo>
                <a:cubicBezTo>
                  <a:pt x="42" y="66"/>
                  <a:pt x="41" y="69"/>
                  <a:pt x="40" y="71"/>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52" name="Freeform 60">
            <a:extLst>
              <a:ext uri="{FF2B5EF4-FFF2-40B4-BE49-F238E27FC236}">
                <a16:creationId xmlns="" xmlns:a16="http://schemas.microsoft.com/office/drawing/2014/main" id="{8DB210BB-3BC9-411D-82DD-B2D8876E5CF9}"/>
              </a:ext>
            </a:extLst>
          </p:cNvPr>
          <p:cNvSpPr>
            <a:spLocks/>
          </p:cNvSpPr>
          <p:nvPr/>
        </p:nvSpPr>
        <p:spPr bwMode="auto">
          <a:xfrm>
            <a:off x="2368550" y="1812926"/>
            <a:ext cx="217488" cy="144463"/>
          </a:xfrm>
          <a:custGeom>
            <a:avLst/>
            <a:gdLst>
              <a:gd name="T0" fmla="*/ 2147483646 w 50"/>
              <a:gd name="T1" fmla="*/ 2147483646 h 25"/>
              <a:gd name="T2" fmla="*/ 2147483646 w 50"/>
              <a:gd name="T3" fmla="*/ 2147483646 h 25"/>
              <a:gd name="T4" fmla="*/ 2147483646 w 50"/>
              <a:gd name="T5" fmla="*/ 2147483646 h 25"/>
              <a:gd name="T6" fmla="*/ 2147483646 w 50"/>
              <a:gd name="T7" fmla="*/ 2147483646 h 25"/>
              <a:gd name="T8" fmla="*/ 2147483646 w 50"/>
              <a:gd name="T9" fmla="*/ 2147483646 h 25"/>
              <a:gd name="T10" fmla="*/ 2147483646 w 50"/>
              <a:gd name="T11" fmla="*/ 2147483646 h 2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0" h="25">
                <a:moveTo>
                  <a:pt x="39" y="1"/>
                </a:moveTo>
                <a:cubicBezTo>
                  <a:pt x="34" y="3"/>
                  <a:pt x="29" y="5"/>
                  <a:pt x="23" y="7"/>
                </a:cubicBezTo>
                <a:cubicBezTo>
                  <a:pt x="18" y="9"/>
                  <a:pt x="13" y="11"/>
                  <a:pt x="8" y="13"/>
                </a:cubicBezTo>
                <a:cubicBezTo>
                  <a:pt x="0" y="15"/>
                  <a:pt x="3" y="25"/>
                  <a:pt x="11" y="23"/>
                </a:cubicBezTo>
                <a:cubicBezTo>
                  <a:pt x="22" y="22"/>
                  <a:pt x="36" y="19"/>
                  <a:pt x="45" y="12"/>
                </a:cubicBezTo>
                <a:cubicBezTo>
                  <a:pt x="50" y="7"/>
                  <a:pt x="45" y="0"/>
                  <a:pt x="39" y="1"/>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53" name="Freeform 61">
            <a:extLst>
              <a:ext uri="{FF2B5EF4-FFF2-40B4-BE49-F238E27FC236}">
                <a16:creationId xmlns="" xmlns:a16="http://schemas.microsoft.com/office/drawing/2014/main" id="{ADDBA362-EFEE-4021-85CA-C10A7353A0D5}"/>
              </a:ext>
            </a:extLst>
          </p:cNvPr>
          <p:cNvSpPr>
            <a:spLocks/>
          </p:cNvSpPr>
          <p:nvPr/>
        </p:nvSpPr>
        <p:spPr bwMode="auto">
          <a:xfrm>
            <a:off x="2441576" y="1987550"/>
            <a:ext cx="206375" cy="127000"/>
          </a:xfrm>
          <a:custGeom>
            <a:avLst/>
            <a:gdLst>
              <a:gd name="T0" fmla="*/ 2147483646 w 47"/>
              <a:gd name="T1" fmla="*/ 2147483646 h 22"/>
              <a:gd name="T2" fmla="*/ 2147483646 w 47"/>
              <a:gd name="T3" fmla="*/ 2147483646 h 22"/>
              <a:gd name="T4" fmla="*/ 2147483646 w 47"/>
              <a:gd name="T5" fmla="*/ 2147483646 h 22"/>
              <a:gd name="T6" fmla="*/ 2147483646 w 47"/>
              <a:gd name="T7" fmla="*/ 2147483646 h 22"/>
              <a:gd name="T8" fmla="*/ 2147483646 w 47"/>
              <a:gd name="T9" fmla="*/ 2147483646 h 22"/>
              <a:gd name="T10" fmla="*/ 2147483646 w 47"/>
              <a:gd name="T11" fmla="*/ 2147483646 h 22"/>
              <a:gd name="T12" fmla="*/ 2147483646 w 47"/>
              <a:gd name="T13" fmla="*/ 2147483646 h 2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7" h="22">
                <a:moveTo>
                  <a:pt x="45" y="3"/>
                </a:moveTo>
                <a:cubicBezTo>
                  <a:pt x="39" y="0"/>
                  <a:pt x="33" y="4"/>
                  <a:pt x="27" y="6"/>
                </a:cubicBezTo>
                <a:cubicBezTo>
                  <a:pt x="20" y="9"/>
                  <a:pt x="12" y="11"/>
                  <a:pt x="4" y="13"/>
                </a:cubicBezTo>
                <a:cubicBezTo>
                  <a:pt x="0" y="15"/>
                  <a:pt x="0" y="22"/>
                  <a:pt x="5" y="21"/>
                </a:cubicBezTo>
                <a:cubicBezTo>
                  <a:pt x="14" y="21"/>
                  <a:pt x="22" y="20"/>
                  <a:pt x="30" y="18"/>
                </a:cubicBezTo>
                <a:cubicBezTo>
                  <a:pt x="36" y="16"/>
                  <a:pt x="45" y="15"/>
                  <a:pt x="47" y="8"/>
                </a:cubicBezTo>
                <a:cubicBezTo>
                  <a:pt x="47" y="6"/>
                  <a:pt x="47" y="4"/>
                  <a:pt x="45" y="3"/>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54" name="Freeform 62">
            <a:extLst>
              <a:ext uri="{FF2B5EF4-FFF2-40B4-BE49-F238E27FC236}">
                <a16:creationId xmlns="" xmlns:a16="http://schemas.microsoft.com/office/drawing/2014/main" id="{AF399213-1C34-4E3E-AF8F-C64F84AD0C6B}"/>
              </a:ext>
            </a:extLst>
          </p:cNvPr>
          <p:cNvSpPr>
            <a:spLocks/>
          </p:cNvSpPr>
          <p:nvPr/>
        </p:nvSpPr>
        <p:spPr bwMode="auto">
          <a:xfrm>
            <a:off x="1190626" y="4911726"/>
            <a:ext cx="955675" cy="536575"/>
          </a:xfrm>
          <a:custGeom>
            <a:avLst/>
            <a:gdLst>
              <a:gd name="T0" fmla="*/ 2147483646 w 219"/>
              <a:gd name="T1" fmla="*/ 2147483646 h 92"/>
              <a:gd name="T2" fmla="*/ 2147483646 w 219"/>
              <a:gd name="T3" fmla="*/ 2147483646 h 92"/>
              <a:gd name="T4" fmla="*/ 2147483646 w 219"/>
              <a:gd name="T5" fmla="*/ 2147483646 h 92"/>
              <a:gd name="T6" fmla="*/ 2147483646 w 219"/>
              <a:gd name="T7" fmla="*/ 2147483646 h 92"/>
              <a:gd name="T8" fmla="*/ 2147483646 w 219"/>
              <a:gd name="T9" fmla="*/ 2147483646 h 92"/>
              <a:gd name="T10" fmla="*/ 2147483646 w 219"/>
              <a:gd name="T11" fmla="*/ 2147483646 h 92"/>
              <a:gd name="T12" fmla="*/ 0 w 219"/>
              <a:gd name="T13" fmla="*/ 2147483646 h 92"/>
              <a:gd name="T14" fmla="*/ 2147483646 w 219"/>
              <a:gd name="T15" fmla="*/ 2147483646 h 92"/>
              <a:gd name="T16" fmla="*/ 2147483646 w 219"/>
              <a:gd name="T17" fmla="*/ 2147483646 h 92"/>
              <a:gd name="T18" fmla="*/ 2147483646 w 219"/>
              <a:gd name="T19" fmla="*/ 2147483646 h 92"/>
              <a:gd name="T20" fmla="*/ 2147483646 w 219"/>
              <a:gd name="T21" fmla="*/ 2147483646 h 92"/>
              <a:gd name="T22" fmla="*/ 2147483646 w 219"/>
              <a:gd name="T23" fmla="*/ 2147483646 h 92"/>
              <a:gd name="T24" fmla="*/ 2147483646 w 219"/>
              <a:gd name="T25" fmla="*/ 2147483646 h 9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19" h="92">
                <a:moveTo>
                  <a:pt x="211" y="37"/>
                </a:moveTo>
                <a:cubicBezTo>
                  <a:pt x="157" y="16"/>
                  <a:pt x="97" y="8"/>
                  <a:pt x="39" y="3"/>
                </a:cubicBezTo>
                <a:cubicBezTo>
                  <a:pt x="37" y="3"/>
                  <a:pt x="35" y="4"/>
                  <a:pt x="34" y="6"/>
                </a:cubicBezTo>
                <a:cubicBezTo>
                  <a:pt x="23" y="24"/>
                  <a:pt x="16" y="44"/>
                  <a:pt x="9" y="64"/>
                </a:cubicBezTo>
                <a:cubicBezTo>
                  <a:pt x="9" y="44"/>
                  <a:pt x="8" y="23"/>
                  <a:pt x="7" y="3"/>
                </a:cubicBezTo>
                <a:cubicBezTo>
                  <a:pt x="7" y="0"/>
                  <a:pt x="2" y="0"/>
                  <a:pt x="2" y="3"/>
                </a:cubicBezTo>
                <a:cubicBezTo>
                  <a:pt x="0" y="31"/>
                  <a:pt x="0" y="58"/>
                  <a:pt x="0" y="86"/>
                </a:cubicBezTo>
                <a:cubicBezTo>
                  <a:pt x="0" y="90"/>
                  <a:pt x="6" y="92"/>
                  <a:pt x="8" y="88"/>
                </a:cubicBezTo>
                <a:cubicBezTo>
                  <a:pt x="18" y="69"/>
                  <a:pt x="24" y="49"/>
                  <a:pt x="33" y="30"/>
                </a:cubicBezTo>
                <a:cubicBezTo>
                  <a:pt x="41" y="14"/>
                  <a:pt x="44" y="15"/>
                  <a:pt x="60" y="17"/>
                </a:cubicBezTo>
                <a:cubicBezTo>
                  <a:pt x="71" y="19"/>
                  <a:pt x="81" y="20"/>
                  <a:pt x="91" y="22"/>
                </a:cubicBezTo>
                <a:cubicBezTo>
                  <a:pt x="131" y="28"/>
                  <a:pt x="171" y="36"/>
                  <a:pt x="208" y="50"/>
                </a:cubicBezTo>
                <a:cubicBezTo>
                  <a:pt x="216" y="53"/>
                  <a:pt x="219" y="40"/>
                  <a:pt x="211" y="37"/>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55" name="Freeform 63">
            <a:extLst>
              <a:ext uri="{FF2B5EF4-FFF2-40B4-BE49-F238E27FC236}">
                <a16:creationId xmlns="" xmlns:a16="http://schemas.microsoft.com/office/drawing/2014/main" id="{BF56441A-BD34-4F64-8D7B-E1797FDA7CCD}"/>
              </a:ext>
            </a:extLst>
          </p:cNvPr>
          <p:cNvSpPr>
            <a:spLocks noEditPoints="1"/>
          </p:cNvSpPr>
          <p:nvPr/>
        </p:nvSpPr>
        <p:spPr bwMode="auto">
          <a:xfrm>
            <a:off x="9810751" y="496888"/>
            <a:ext cx="371475" cy="493712"/>
          </a:xfrm>
          <a:custGeom>
            <a:avLst/>
            <a:gdLst>
              <a:gd name="T0" fmla="*/ 2147483646 w 85"/>
              <a:gd name="T1" fmla="*/ 2147483646 h 85"/>
              <a:gd name="T2" fmla="*/ 2147483646 w 85"/>
              <a:gd name="T3" fmla="*/ 2147483646 h 85"/>
              <a:gd name="T4" fmla="*/ 2147483646 w 85"/>
              <a:gd name="T5" fmla="*/ 2147483646 h 85"/>
              <a:gd name="T6" fmla="*/ 2147483646 w 85"/>
              <a:gd name="T7" fmla="*/ 2147483646 h 85"/>
              <a:gd name="T8" fmla="*/ 2147483646 w 85"/>
              <a:gd name="T9" fmla="*/ 2147483646 h 85"/>
              <a:gd name="T10" fmla="*/ 2147483646 w 85"/>
              <a:gd name="T11" fmla="*/ 2147483646 h 85"/>
              <a:gd name="T12" fmla="*/ 2147483646 w 85"/>
              <a:gd name="T13" fmla="*/ 2147483646 h 85"/>
              <a:gd name="T14" fmla="*/ 2147483646 w 85"/>
              <a:gd name="T15" fmla="*/ 2147483646 h 85"/>
              <a:gd name="T16" fmla="*/ 2147483646 w 85"/>
              <a:gd name="T17" fmla="*/ 2147483646 h 85"/>
              <a:gd name="T18" fmla="*/ 2147483646 w 85"/>
              <a:gd name="T19" fmla="*/ 2147483646 h 85"/>
              <a:gd name="T20" fmla="*/ 2147483646 w 85"/>
              <a:gd name="T21" fmla="*/ 2147483646 h 85"/>
              <a:gd name="T22" fmla="*/ 2147483646 w 85"/>
              <a:gd name="T23" fmla="*/ 2147483646 h 85"/>
              <a:gd name="T24" fmla="*/ 2147483646 w 85"/>
              <a:gd name="T25" fmla="*/ 2147483646 h 85"/>
              <a:gd name="T26" fmla="*/ 2147483646 w 85"/>
              <a:gd name="T27" fmla="*/ 2147483646 h 85"/>
              <a:gd name="T28" fmla="*/ 2147483646 w 85"/>
              <a:gd name="T29" fmla="*/ 2147483646 h 85"/>
              <a:gd name="T30" fmla="*/ 2147483646 w 85"/>
              <a:gd name="T31" fmla="*/ 2147483646 h 85"/>
              <a:gd name="T32" fmla="*/ 2147483646 w 85"/>
              <a:gd name="T33" fmla="*/ 2147483646 h 85"/>
              <a:gd name="T34" fmla="*/ 2147483646 w 85"/>
              <a:gd name="T35" fmla="*/ 2147483646 h 85"/>
              <a:gd name="T36" fmla="*/ 2147483646 w 85"/>
              <a:gd name="T37" fmla="*/ 2147483646 h 85"/>
              <a:gd name="T38" fmla="*/ 2147483646 w 85"/>
              <a:gd name="T39" fmla="*/ 2147483646 h 85"/>
              <a:gd name="T40" fmla="*/ 2147483646 w 85"/>
              <a:gd name="T41" fmla="*/ 2147483646 h 85"/>
              <a:gd name="T42" fmla="*/ 2147483646 w 85"/>
              <a:gd name="T43" fmla="*/ 2147483646 h 85"/>
              <a:gd name="T44" fmla="*/ 2147483646 w 85"/>
              <a:gd name="T45" fmla="*/ 2147483646 h 85"/>
              <a:gd name="T46" fmla="*/ 2147483646 w 85"/>
              <a:gd name="T47" fmla="*/ 2147483646 h 85"/>
              <a:gd name="T48" fmla="*/ 2147483646 w 85"/>
              <a:gd name="T49" fmla="*/ 2147483646 h 85"/>
              <a:gd name="T50" fmla="*/ 2147483646 w 85"/>
              <a:gd name="T51" fmla="*/ 2147483646 h 85"/>
              <a:gd name="T52" fmla="*/ 2147483646 w 85"/>
              <a:gd name="T53" fmla="*/ 2147483646 h 85"/>
              <a:gd name="T54" fmla="*/ 2147483646 w 85"/>
              <a:gd name="T55" fmla="*/ 2147483646 h 85"/>
              <a:gd name="T56" fmla="*/ 2147483646 w 85"/>
              <a:gd name="T57" fmla="*/ 2147483646 h 85"/>
              <a:gd name="T58" fmla="*/ 2147483646 w 85"/>
              <a:gd name="T59" fmla="*/ 2147483646 h 85"/>
              <a:gd name="T60" fmla="*/ 2147483646 w 85"/>
              <a:gd name="T61" fmla="*/ 2147483646 h 85"/>
              <a:gd name="T62" fmla="*/ 2147483646 w 85"/>
              <a:gd name="T63" fmla="*/ 2147483646 h 85"/>
              <a:gd name="T64" fmla="*/ 2147483646 w 85"/>
              <a:gd name="T65" fmla="*/ 2147483646 h 85"/>
              <a:gd name="T66" fmla="*/ 2147483646 w 85"/>
              <a:gd name="T67" fmla="*/ 2147483646 h 85"/>
              <a:gd name="T68" fmla="*/ 2147483646 w 85"/>
              <a:gd name="T69" fmla="*/ 2147483646 h 8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85" h="85">
                <a:moveTo>
                  <a:pt x="77" y="23"/>
                </a:moveTo>
                <a:cubicBezTo>
                  <a:pt x="68" y="26"/>
                  <a:pt x="60" y="27"/>
                  <a:pt x="51" y="28"/>
                </a:cubicBezTo>
                <a:cubicBezTo>
                  <a:pt x="47" y="21"/>
                  <a:pt x="44" y="13"/>
                  <a:pt x="43" y="5"/>
                </a:cubicBezTo>
                <a:cubicBezTo>
                  <a:pt x="42" y="0"/>
                  <a:pt x="32" y="1"/>
                  <a:pt x="33" y="7"/>
                </a:cubicBezTo>
                <a:cubicBezTo>
                  <a:pt x="34" y="11"/>
                  <a:pt x="35" y="14"/>
                  <a:pt x="36" y="18"/>
                </a:cubicBezTo>
                <a:cubicBezTo>
                  <a:pt x="35" y="22"/>
                  <a:pt x="34" y="25"/>
                  <a:pt x="34" y="29"/>
                </a:cubicBezTo>
                <a:cubicBezTo>
                  <a:pt x="24" y="30"/>
                  <a:pt x="14" y="31"/>
                  <a:pt x="5" y="34"/>
                </a:cubicBezTo>
                <a:cubicBezTo>
                  <a:pt x="1" y="35"/>
                  <a:pt x="0" y="41"/>
                  <a:pt x="4" y="43"/>
                </a:cubicBezTo>
                <a:cubicBezTo>
                  <a:pt x="12" y="48"/>
                  <a:pt x="21" y="53"/>
                  <a:pt x="30" y="58"/>
                </a:cubicBezTo>
                <a:cubicBezTo>
                  <a:pt x="29" y="65"/>
                  <a:pt x="29" y="72"/>
                  <a:pt x="28" y="79"/>
                </a:cubicBezTo>
                <a:cubicBezTo>
                  <a:pt x="28" y="83"/>
                  <a:pt x="34" y="85"/>
                  <a:pt x="36" y="81"/>
                </a:cubicBezTo>
                <a:cubicBezTo>
                  <a:pt x="39" y="76"/>
                  <a:pt x="43" y="71"/>
                  <a:pt x="46" y="66"/>
                </a:cubicBezTo>
                <a:cubicBezTo>
                  <a:pt x="53" y="69"/>
                  <a:pt x="59" y="71"/>
                  <a:pt x="66" y="73"/>
                </a:cubicBezTo>
                <a:cubicBezTo>
                  <a:pt x="69" y="74"/>
                  <a:pt x="74" y="70"/>
                  <a:pt x="72" y="67"/>
                </a:cubicBezTo>
                <a:cubicBezTo>
                  <a:pt x="70" y="60"/>
                  <a:pt x="66" y="54"/>
                  <a:pt x="63" y="48"/>
                </a:cubicBezTo>
                <a:cubicBezTo>
                  <a:pt x="69" y="42"/>
                  <a:pt x="75" y="37"/>
                  <a:pt x="81" y="31"/>
                </a:cubicBezTo>
                <a:cubicBezTo>
                  <a:pt x="85" y="28"/>
                  <a:pt x="81" y="22"/>
                  <a:pt x="77" y="23"/>
                </a:cubicBezTo>
                <a:close/>
                <a:moveTo>
                  <a:pt x="50" y="47"/>
                </a:moveTo>
                <a:cubicBezTo>
                  <a:pt x="48" y="49"/>
                  <a:pt x="46" y="51"/>
                  <a:pt x="44" y="54"/>
                </a:cubicBezTo>
                <a:cubicBezTo>
                  <a:pt x="42" y="53"/>
                  <a:pt x="41" y="52"/>
                  <a:pt x="39" y="51"/>
                </a:cubicBezTo>
                <a:cubicBezTo>
                  <a:pt x="39" y="47"/>
                  <a:pt x="39" y="43"/>
                  <a:pt x="40" y="38"/>
                </a:cubicBezTo>
                <a:cubicBezTo>
                  <a:pt x="41" y="38"/>
                  <a:pt x="43" y="38"/>
                  <a:pt x="45" y="38"/>
                </a:cubicBezTo>
                <a:cubicBezTo>
                  <a:pt x="47" y="41"/>
                  <a:pt x="49" y="44"/>
                  <a:pt x="50" y="47"/>
                </a:cubicBezTo>
                <a:close/>
                <a:moveTo>
                  <a:pt x="20" y="41"/>
                </a:moveTo>
                <a:cubicBezTo>
                  <a:pt x="24" y="40"/>
                  <a:pt x="28" y="39"/>
                  <a:pt x="32" y="39"/>
                </a:cubicBezTo>
                <a:cubicBezTo>
                  <a:pt x="32" y="42"/>
                  <a:pt x="31" y="44"/>
                  <a:pt x="31" y="47"/>
                </a:cubicBezTo>
                <a:cubicBezTo>
                  <a:pt x="27" y="45"/>
                  <a:pt x="23" y="43"/>
                  <a:pt x="20" y="41"/>
                </a:cubicBezTo>
                <a:close/>
                <a:moveTo>
                  <a:pt x="55" y="55"/>
                </a:moveTo>
                <a:cubicBezTo>
                  <a:pt x="56" y="57"/>
                  <a:pt x="57" y="58"/>
                  <a:pt x="58" y="59"/>
                </a:cubicBezTo>
                <a:cubicBezTo>
                  <a:pt x="56" y="59"/>
                  <a:pt x="55" y="58"/>
                  <a:pt x="53" y="58"/>
                </a:cubicBezTo>
                <a:cubicBezTo>
                  <a:pt x="54" y="57"/>
                  <a:pt x="55" y="56"/>
                  <a:pt x="55" y="55"/>
                </a:cubicBezTo>
                <a:close/>
                <a:moveTo>
                  <a:pt x="56" y="37"/>
                </a:moveTo>
                <a:cubicBezTo>
                  <a:pt x="58" y="37"/>
                  <a:pt x="60" y="36"/>
                  <a:pt x="61" y="36"/>
                </a:cubicBezTo>
                <a:cubicBezTo>
                  <a:pt x="60" y="37"/>
                  <a:pt x="59" y="39"/>
                  <a:pt x="58" y="40"/>
                </a:cubicBezTo>
                <a:cubicBezTo>
                  <a:pt x="57" y="39"/>
                  <a:pt x="56" y="38"/>
                  <a:pt x="56" y="37"/>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56" name="Freeform 64">
            <a:extLst>
              <a:ext uri="{FF2B5EF4-FFF2-40B4-BE49-F238E27FC236}">
                <a16:creationId xmlns="" xmlns:a16="http://schemas.microsoft.com/office/drawing/2014/main" id="{53E9FE6B-B1AC-46B8-94E7-6D61A1E94E80}"/>
              </a:ext>
            </a:extLst>
          </p:cNvPr>
          <p:cNvSpPr>
            <a:spLocks noEditPoints="1"/>
          </p:cNvSpPr>
          <p:nvPr/>
        </p:nvSpPr>
        <p:spPr bwMode="auto">
          <a:xfrm>
            <a:off x="2390775" y="2489201"/>
            <a:ext cx="539750" cy="733425"/>
          </a:xfrm>
          <a:custGeom>
            <a:avLst/>
            <a:gdLst>
              <a:gd name="T0" fmla="*/ 2147483646 w 124"/>
              <a:gd name="T1" fmla="*/ 2147483646 h 126"/>
              <a:gd name="T2" fmla="*/ 2147483646 w 124"/>
              <a:gd name="T3" fmla="*/ 2147483646 h 126"/>
              <a:gd name="T4" fmla="*/ 2147483646 w 124"/>
              <a:gd name="T5" fmla="*/ 2147483646 h 126"/>
              <a:gd name="T6" fmla="*/ 2147483646 w 124"/>
              <a:gd name="T7" fmla="*/ 2147483646 h 126"/>
              <a:gd name="T8" fmla="*/ 2147483646 w 124"/>
              <a:gd name="T9" fmla="*/ 2147483646 h 126"/>
              <a:gd name="T10" fmla="*/ 2147483646 w 124"/>
              <a:gd name="T11" fmla="*/ 2147483646 h 126"/>
              <a:gd name="T12" fmla="*/ 2147483646 w 124"/>
              <a:gd name="T13" fmla="*/ 2147483646 h 126"/>
              <a:gd name="T14" fmla="*/ 2147483646 w 124"/>
              <a:gd name="T15" fmla="*/ 2147483646 h 126"/>
              <a:gd name="T16" fmla="*/ 2147483646 w 124"/>
              <a:gd name="T17" fmla="*/ 2147483646 h 126"/>
              <a:gd name="T18" fmla="*/ 2147483646 w 124"/>
              <a:gd name="T19" fmla="*/ 2147483646 h 126"/>
              <a:gd name="T20" fmla="*/ 2147483646 w 124"/>
              <a:gd name="T21" fmla="*/ 2147483646 h 126"/>
              <a:gd name="T22" fmla="*/ 2147483646 w 124"/>
              <a:gd name="T23" fmla="*/ 2147483646 h 126"/>
              <a:gd name="T24" fmla="*/ 2147483646 w 124"/>
              <a:gd name="T25" fmla="*/ 2147483646 h 126"/>
              <a:gd name="T26" fmla="*/ 2147483646 w 124"/>
              <a:gd name="T27" fmla="*/ 2147483646 h 126"/>
              <a:gd name="T28" fmla="*/ 2147483646 w 124"/>
              <a:gd name="T29" fmla="*/ 2147483646 h 126"/>
              <a:gd name="T30" fmla="*/ 2147483646 w 124"/>
              <a:gd name="T31" fmla="*/ 2147483646 h 126"/>
              <a:gd name="T32" fmla="*/ 2147483646 w 124"/>
              <a:gd name="T33" fmla="*/ 2147483646 h 126"/>
              <a:gd name="T34" fmla="*/ 2147483646 w 124"/>
              <a:gd name="T35" fmla="*/ 2147483646 h 126"/>
              <a:gd name="T36" fmla="*/ 2147483646 w 124"/>
              <a:gd name="T37" fmla="*/ 2147483646 h 126"/>
              <a:gd name="T38" fmla="*/ 2147483646 w 124"/>
              <a:gd name="T39" fmla="*/ 2147483646 h 126"/>
              <a:gd name="T40" fmla="*/ 2147483646 w 124"/>
              <a:gd name="T41" fmla="*/ 2147483646 h 126"/>
              <a:gd name="T42" fmla="*/ 2147483646 w 124"/>
              <a:gd name="T43" fmla="*/ 2147483646 h 126"/>
              <a:gd name="T44" fmla="*/ 2147483646 w 124"/>
              <a:gd name="T45" fmla="*/ 2147483646 h 126"/>
              <a:gd name="T46" fmla="*/ 2147483646 w 124"/>
              <a:gd name="T47" fmla="*/ 2147483646 h 126"/>
              <a:gd name="T48" fmla="*/ 2147483646 w 124"/>
              <a:gd name="T49" fmla="*/ 2147483646 h 126"/>
              <a:gd name="T50" fmla="*/ 2147483646 w 124"/>
              <a:gd name="T51" fmla="*/ 2147483646 h 126"/>
              <a:gd name="T52" fmla="*/ 2147483646 w 124"/>
              <a:gd name="T53" fmla="*/ 2147483646 h 126"/>
              <a:gd name="T54" fmla="*/ 2147483646 w 124"/>
              <a:gd name="T55" fmla="*/ 2147483646 h 126"/>
              <a:gd name="T56" fmla="*/ 2147483646 w 124"/>
              <a:gd name="T57" fmla="*/ 2147483646 h 126"/>
              <a:gd name="T58" fmla="*/ 2147483646 w 124"/>
              <a:gd name="T59" fmla="*/ 2147483646 h 126"/>
              <a:gd name="T60" fmla="*/ 2147483646 w 124"/>
              <a:gd name="T61" fmla="*/ 2147483646 h 126"/>
              <a:gd name="T62" fmla="*/ 2147483646 w 124"/>
              <a:gd name="T63" fmla="*/ 2147483646 h 126"/>
              <a:gd name="T64" fmla="*/ 2147483646 w 124"/>
              <a:gd name="T65" fmla="*/ 2147483646 h 126"/>
              <a:gd name="T66" fmla="*/ 2147483646 w 124"/>
              <a:gd name="T67" fmla="*/ 2147483646 h 126"/>
              <a:gd name="T68" fmla="*/ 2147483646 w 124"/>
              <a:gd name="T69" fmla="*/ 2147483646 h 126"/>
              <a:gd name="T70" fmla="*/ 2147483646 w 124"/>
              <a:gd name="T71" fmla="*/ 2147483646 h 126"/>
              <a:gd name="T72" fmla="*/ 2147483646 w 124"/>
              <a:gd name="T73" fmla="*/ 2147483646 h 126"/>
              <a:gd name="T74" fmla="*/ 2147483646 w 124"/>
              <a:gd name="T75" fmla="*/ 2147483646 h 126"/>
              <a:gd name="T76" fmla="*/ 2147483646 w 124"/>
              <a:gd name="T77" fmla="*/ 2147483646 h 126"/>
              <a:gd name="T78" fmla="*/ 2147483646 w 124"/>
              <a:gd name="T79" fmla="*/ 2147483646 h 126"/>
              <a:gd name="T80" fmla="*/ 2147483646 w 124"/>
              <a:gd name="T81" fmla="*/ 2147483646 h 126"/>
              <a:gd name="T82" fmla="*/ 2147483646 w 124"/>
              <a:gd name="T83" fmla="*/ 2147483646 h 126"/>
              <a:gd name="T84" fmla="*/ 2147483646 w 124"/>
              <a:gd name="T85" fmla="*/ 2147483646 h 126"/>
              <a:gd name="T86" fmla="*/ 2147483646 w 124"/>
              <a:gd name="T87" fmla="*/ 2147483646 h 126"/>
              <a:gd name="T88" fmla="*/ 2147483646 w 124"/>
              <a:gd name="T89" fmla="*/ 2147483646 h 12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24" h="126">
                <a:moveTo>
                  <a:pt x="118" y="29"/>
                </a:moveTo>
                <a:cubicBezTo>
                  <a:pt x="103" y="35"/>
                  <a:pt x="89" y="38"/>
                  <a:pt x="74" y="42"/>
                </a:cubicBezTo>
                <a:cubicBezTo>
                  <a:pt x="68" y="31"/>
                  <a:pt x="63" y="21"/>
                  <a:pt x="59" y="11"/>
                </a:cubicBezTo>
                <a:cubicBezTo>
                  <a:pt x="59" y="9"/>
                  <a:pt x="59" y="8"/>
                  <a:pt x="59" y="6"/>
                </a:cubicBezTo>
                <a:cubicBezTo>
                  <a:pt x="59" y="4"/>
                  <a:pt x="57" y="4"/>
                  <a:pt x="56" y="5"/>
                </a:cubicBezTo>
                <a:cubicBezTo>
                  <a:pt x="54" y="0"/>
                  <a:pt x="47" y="2"/>
                  <a:pt x="48" y="7"/>
                </a:cubicBezTo>
                <a:cubicBezTo>
                  <a:pt x="49" y="11"/>
                  <a:pt x="50" y="15"/>
                  <a:pt x="52" y="19"/>
                </a:cubicBezTo>
                <a:cubicBezTo>
                  <a:pt x="49" y="28"/>
                  <a:pt x="46" y="38"/>
                  <a:pt x="44" y="47"/>
                </a:cubicBezTo>
                <a:cubicBezTo>
                  <a:pt x="31" y="49"/>
                  <a:pt x="19" y="51"/>
                  <a:pt x="7" y="52"/>
                </a:cubicBezTo>
                <a:cubicBezTo>
                  <a:pt x="3" y="53"/>
                  <a:pt x="0" y="59"/>
                  <a:pt x="4" y="61"/>
                </a:cubicBezTo>
                <a:cubicBezTo>
                  <a:pt x="15" y="65"/>
                  <a:pt x="25" y="70"/>
                  <a:pt x="36" y="76"/>
                </a:cubicBezTo>
                <a:cubicBezTo>
                  <a:pt x="31" y="91"/>
                  <a:pt x="27" y="105"/>
                  <a:pt x="22" y="120"/>
                </a:cubicBezTo>
                <a:cubicBezTo>
                  <a:pt x="21" y="123"/>
                  <a:pt x="26" y="126"/>
                  <a:pt x="28" y="123"/>
                </a:cubicBezTo>
                <a:cubicBezTo>
                  <a:pt x="38" y="111"/>
                  <a:pt x="48" y="100"/>
                  <a:pt x="59" y="90"/>
                </a:cubicBezTo>
                <a:cubicBezTo>
                  <a:pt x="72" y="97"/>
                  <a:pt x="83" y="106"/>
                  <a:pt x="95" y="114"/>
                </a:cubicBezTo>
                <a:cubicBezTo>
                  <a:pt x="99" y="117"/>
                  <a:pt x="102" y="112"/>
                  <a:pt x="102" y="109"/>
                </a:cubicBezTo>
                <a:cubicBezTo>
                  <a:pt x="99" y="94"/>
                  <a:pt x="93" y="80"/>
                  <a:pt x="86" y="66"/>
                </a:cubicBezTo>
                <a:cubicBezTo>
                  <a:pt x="98" y="56"/>
                  <a:pt x="110" y="46"/>
                  <a:pt x="121" y="35"/>
                </a:cubicBezTo>
                <a:cubicBezTo>
                  <a:pt x="124" y="33"/>
                  <a:pt x="121" y="28"/>
                  <a:pt x="118" y="29"/>
                </a:cubicBezTo>
                <a:close/>
                <a:moveTo>
                  <a:pt x="56" y="29"/>
                </a:moveTo>
                <a:cubicBezTo>
                  <a:pt x="58" y="34"/>
                  <a:pt x="60" y="39"/>
                  <a:pt x="63" y="44"/>
                </a:cubicBezTo>
                <a:cubicBezTo>
                  <a:pt x="59" y="44"/>
                  <a:pt x="56" y="45"/>
                  <a:pt x="52" y="46"/>
                </a:cubicBezTo>
                <a:cubicBezTo>
                  <a:pt x="54" y="40"/>
                  <a:pt x="55" y="35"/>
                  <a:pt x="56" y="29"/>
                </a:cubicBezTo>
                <a:close/>
                <a:moveTo>
                  <a:pt x="67" y="52"/>
                </a:moveTo>
                <a:cubicBezTo>
                  <a:pt x="70" y="57"/>
                  <a:pt x="73" y="62"/>
                  <a:pt x="75" y="67"/>
                </a:cubicBezTo>
                <a:cubicBezTo>
                  <a:pt x="70" y="71"/>
                  <a:pt x="65" y="75"/>
                  <a:pt x="60" y="80"/>
                </a:cubicBezTo>
                <a:cubicBezTo>
                  <a:pt x="56" y="77"/>
                  <a:pt x="51" y="74"/>
                  <a:pt x="46" y="71"/>
                </a:cubicBezTo>
                <a:cubicBezTo>
                  <a:pt x="47" y="66"/>
                  <a:pt x="49" y="60"/>
                  <a:pt x="50" y="55"/>
                </a:cubicBezTo>
                <a:cubicBezTo>
                  <a:pt x="56" y="54"/>
                  <a:pt x="62" y="53"/>
                  <a:pt x="67" y="52"/>
                </a:cubicBezTo>
                <a:close/>
                <a:moveTo>
                  <a:pt x="23" y="59"/>
                </a:moveTo>
                <a:cubicBezTo>
                  <a:pt x="29" y="58"/>
                  <a:pt x="35" y="57"/>
                  <a:pt x="41" y="57"/>
                </a:cubicBezTo>
                <a:cubicBezTo>
                  <a:pt x="40" y="60"/>
                  <a:pt x="39" y="63"/>
                  <a:pt x="38" y="67"/>
                </a:cubicBezTo>
                <a:cubicBezTo>
                  <a:pt x="33" y="64"/>
                  <a:pt x="28" y="62"/>
                  <a:pt x="23" y="59"/>
                </a:cubicBezTo>
                <a:close/>
                <a:moveTo>
                  <a:pt x="35" y="104"/>
                </a:moveTo>
                <a:cubicBezTo>
                  <a:pt x="38" y="96"/>
                  <a:pt x="40" y="88"/>
                  <a:pt x="43" y="80"/>
                </a:cubicBezTo>
                <a:cubicBezTo>
                  <a:pt x="46" y="82"/>
                  <a:pt x="50" y="84"/>
                  <a:pt x="53" y="86"/>
                </a:cubicBezTo>
                <a:cubicBezTo>
                  <a:pt x="47" y="92"/>
                  <a:pt x="41" y="98"/>
                  <a:pt x="35" y="104"/>
                </a:cubicBezTo>
                <a:close/>
                <a:moveTo>
                  <a:pt x="90" y="99"/>
                </a:moveTo>
                <a:cubicBezTo>
                  <a:pt x="82" y="94"/>
                  <a:pt x="74" y="88"/>
                  <a:pt x="66" y="83"/>
                </a:cubicBezTo>
                <a:cubicBezTo>
                  <a:pt x="70" y="80"/>
                  <a:pt x="74" y="76"/>
                  <a:pt x="78" y="73"/>
                </a:cubicBezTo>
                <a:cubicBezTo>
                  <a:pt x="83" y="81"/>
                  <a:pt x="87" y="90"/>
                  <a:pt x="90" y="99"/>
                </a:cubicBezTo>
                <a:close/>
                <a:moveTo>
                  <a:pt x="78" y="50"/>
                </a:moveTo>
                <a:cubicBezTo>
                  <a:pt x="87" y="48"/>
                  <a:pt x="95" y="45"/>
                  <a:pt x="103" y="43"/>
                </a:cubicBezTo>
                <a:cubicBezTo>
                  <a:pt x="97" y="49"/>
                  <a:pt x="90" y="54"/>
                  <a:pt x="84" y="60"/>
                </a:cubicBezTo>
                <a:cubicBezTo>
                  <a:pt x="82" y="57"/>
                  <a:pt x="80" y="53"/>
                  <a:pt x="78" y="5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57" name="Freeform 65">
            <a:extLst>
              <a:ext uri="{FF2B5EF4-FFF2-40B4-BE49-F238E27FC236}">
                <a16:creationId xmlns="" xmlns:a16="http://schemas.microsoft.com/office/drawing/2014/main" id="{C61866DF-73BA-4F8F-8219-94C1823C36C3}"/>
              </a:ext>
            </a:extLst>
          </p:cNvPr>
          <p:cNvSpPr>
            <a:spLocks noEditPoints="1"/>
          </p:cNvSpPr>
          <p:nvPr/>
        </p:nvSpPr>
        <p:spPr bwMode="auto">
          <a:xfrm>
            <a:off x="1250951" y="5551488"/>
            <a:ext cx="969963" cy="1073150"/>
          </a:xfrm>
          <a:custGeom>
            <a:avLst/>
            <a:gdLst>
              <a:gd name="T0" fmla="*/ 2147483646 w 222"/>
              <a:gd name="T1" fmla="*/ 2147483646 h 184"/>
              <a:gd name="T2" fmla="*/ 2147483646 w 222"/>
              <a:gd name="T3" fmla="*/ 2147483646 h 184"/>
              <a:gd name="T4" fmla="*/ 2147483646 w 222"/>
              <a:gd name="T5" fmla="*/ 2147483646 h 184"/>
              <a:gd name="T6" fmla="*/ 2147483646 w 222"/>
              <a:gd name="T7" fmla="*/ 2147483646 h 184"/>
              <a:gd name="T8" fmla="*/ 2147483646 w 222"/>
              <a:gd name="T9" fmla="*/ 2147483646 h 184"/>
              <a:gd name="T10" fmla="*/ 2147483646 w 222"/>
              <a:gd name="T11" fmla="*/ 2147483646 h 184"/>
              <a:gd name="T12" fmla="*/ 2147483646 w 222"/>
              <a:gd name="T13" fmla="*/ 2147483646 h 184"/>
              <a:gd name="T14" fmla="*/ 2147483646 w 222"/>
              <a:gd name="T15" fmla="*/ 2147483646 h 184"/>
              <a:gd name="T16" fmla="*/ 2147483646 w 222"/>
              <a:gd name="T17" fmla="*/ 2147483646 h 184"/>
              <a:gd name="T18" fmla="*/ 2147483646 w 222"/>
              <a:gd name="T19" fmla="*/ 2147483646 h 184"/>
              <a:gd name="T20" fmla="*/ 2147483646 w 222"/>
              <a:gd name="T21" fmla="*/ 2147483646 h 184"/>
              <a:gd name="T22" fmla="*/ 2147483646 w 222"/>
              <a:gd name="T23" fmla="*/ 2147483646 h 184"/>
              <a:gd name="T24" fmla="*/ 2147483646 w 222"/>
              <a:gd name="T25" fmla="*/ 2147483646 h 184"/>
              <a:gd name="T26" fmla="*/ 2147483646 w 222"/>
              <a:gd name="T27" fmla="*/ 2147483646 h 184"/>
              <a:gd name="T28" fmla="*/ 2147483646 w 222"/>
              <a:gd name="T29" fmla="*/ 2147483646 h 184"/>
              <a:gd name="T30" fmla="*/ 2147483646 w 222"/>
              <a:gd name="T31" fmla="*/ 2147483646 h 184"/>
              <a:gd name="T32" fmla="*/ 2147483646 w 222"/>
              <a:gd name="T33" fmla="*/ 2147483646 h 184"/>
              <a:gd name="T34" fmla="*/ 2147483646 w 222"/>
              <a:gd name="T35" fmla="*/ 2147483646 h 184"/>
              <a:gd name="T36" fmla="*/ 2147483646 w 222"/>
              <a:gd name="T37" fmla="*/ 2147483646 h 184"/>
              <a:gd name="T38" fmla="*/ 2147483646 w 222"/>
              <a:gd name="T39" fmla="*/ 2147483646 h 184"/>
              <a:gd name="T40" fmla="*/ 2147483646 w 222"/>
              <a:gd name="T41" fmla="*/ 2147483646 h 184"/>
              <a:gd name="T42" fmla="*/ 2147483646 w 222"/>
              <a:gd name="T43" fmla="*/ 2147483646 h 18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22" h="184">
                <a:moveTo>
                  <a:pt x="167" y="97"/>
                </a:moveTo>
                <a:cubicBezTo>
                  <a:pt x="142" y="65"/>
                  <a:pt x="115" y="35"/>
                  <a:pt x="87" y="4"/>
                </a:cubicBezTo>
                <a:cubicBezTo>
                  <a:pt x="83" y="0"/>
                  <a:pt x="76" y="1"/>
                  <a:pt x="73" y="6"/>
                </a:cubicBezTo>
                <a:cubicBezTo>
                  <a:pt x="59" y="28"/>
                  <a:pt x="46" y="51"/>
                  <a:pt x="32" y="73"/>
                </a:cubicBezTo>
                <a:cubicBezTo>
                  <a:pt x="24" y="86"/>
                  <a:pt x="17" y="99"/>
                  <a:pt x="10" y="111"/>
                </a:cubicBezTo>
                <a:cubicBezTo>
                  <a:pt x="7" y="118"/>
                  <a:pt x="0" y="127"/>
                  <a:pt x="1" y="135"/>
                </a:cubicBezTo>
                <a:cubicBezTo>
                  <a:pt x="2" y="137"/>
                  <a:pt x="4" y="138"/>
                  <a:pt x="6" y="138"/>
                </a:cubicBezTo>
                <a:cubicBezTo>
                  <a:pt x="17" y="163"/>
                  <a:pt x="169" y="180"/>
                  <a:pt x="189" y="183"/>
                </a:cubicBezTo>
                <a:cubicBezTo>
                  <a:pt x="195" y="184"/>
                  <a:pt x="199" y="178"/>
                  <a:pt x="199" y="173"/>
                </a:cubicBezTo>
                <a:cubicBezTo>
                  <a:pt x="201" y="173"/>
                  <a:pt x="203" y="173"/>
                  <a:pt x="204" y="171"/>
                </a:cubicBezTo>
                <a:cubicBezTo>
                  <a:pt x="222" y="154"/>
                  <a:pt x="177" y="109"/>
                  <a:pt x="167" y="97"/>
                </a:cubicBezTo>
                <a:close/>
                <a:moveTo>
                  <a:pt x="82" y="151"/>
                </a:moveTo>
                <a:cubicBezTo>
                  <a:pt x="78" y="150"/>
                  <a:pt x="28" y="138"/>
                  <a:pt x="11" y="134"/>
                </a:cubicBezTo>
                <a:cubicBezTo>
                  <a:pt x="15" y="131"/>
                  <a:pt x="18" y="125"/>
                  <a:pt x="21" y="122"/>
                </a:cubicBezTo>
                <a:cubicBezTo>
                  <a:pt x="30" y="110"/>
                  <a:pt x="37" y="98"/>
                  <a:pt x="45" y="86"/>
                </a:cubicBezTo>
                <a:cubicBezTo>
                  <a:pt x="57" y="66"/>
                  <a:pt x="70" y="46"/>
                  <a:pt x="82" y="26"/>
                </a:cubicBezTo>
                <a:cubicBezTo>
                  <a:pt x="102" y="48"/>
                  <a:pt x="121" y="71"/>
                  <a:pt x="140" y="94"/>
                </a:cubicBezTo>
                <a:cubicBezTo>
                  <a:pt x="152" y="109"/>
                  <a:pt x="164" y="124"/>
                  <a:pt x="175" y="140"/>
                </a:cubicBezTo>
                <a:cubicBezTo>
                  <a:pt x="179" y="146"/>
                  <a:pt x="183" y="152"/>
                  <a:pt x="186" y="158"/>
                </a:cubicBezTo>
                <a:cubicBezTo>
                  <a:pt x="188" y="160"/>
                  <a:pt x="190" y="169"/>
                  <a:pt x="190" y="165"/>
                </a:cubicBezTo>
                <a:cubicBezTo>
                  <a:pt x="190" y="166"/>
                  <a:pt x="190" y="167"/>
                  <a:pt x="191" y="168"/>
                </a:cubicBezTo>
                <a:cubicBezTo>
                  <a:pt x="154" y="163"/>
                  <a:pt x="118" y="158"/>
                  <a:pt x="82" y="151"/>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58" name="Freeform 66">
            <a:extLst>
              <a:ext uri="{FF2B5EF4-FFF2-40B4-BE49-F238E27FC236}">
                <a16:creationId xmlns="" xmlns:a16="http://schemas.microsoft.com/office/drawing/2014/main" id="{2C9F4CDA-C887-47C8-B338-7A3A71AE14AF}"/>
              </a:ext>
            </a:extLst>
          </p:cNvPr>
          <p:cNvSpPr>
            <a:spLocks/>
          </p:cNvSpPr>
          <p:nvPr/>
        </p:nvSpPr>
        <p:spPr bwMode="auto">
          <a:xfrm>
            <a:off x="3419475" y="2982914"/>
            <a:ext cx="57150" cy="268287"/>
          </a:xfrm>
          <a:custGeom>
            <a:avLst/>
            <a:gdLst>
              <a:gd name="T0" fmla="*/ 2147483646 w 13"/>
              <a:gd name="T1" fmla="*/ 2147483646 h 46"/>
              <a:gd name="T2" fmla="*/ 0 w 13"/>
              <a:gd name="T3" fmla="*/ 2147483646 h 46"/>
              <a:gd name="T4" fmla="*/ 2147483646 w 13"/>
              <a:gd name="T5" fmla="*/ 2147483646 h 46"/>
              <a:gd name="T6" fmla="*/ 2147483646 w 13"/>
              <a:gd name="T7" fmla="*/ 2147483646 h 46"/>
              <a:gd name="T8" fmla="*/ 2147483646 w 13"/>
              <a:gd name="T9" fmla="*/ 2147483646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46">
                <a:moveTo>
                  <a:pt x="10" y="7"/>
                </a:moveTo>
                <a:cubicBezTo>
                  <a:pt x="10" y="1"/>
                  <a:pt x="0" y="0"/>
                  <a:pt x="0" y="7"/>
                </a:cubicBezTo>
                <a:cubicBezTo>
                  <a:pt x="0" y="19"/>
                  <a:pt x="2" y="31"/>
                  <a:pt x="4" y="43"/>
                </a:cubicBezTo>
                <a:cubicBezTo>
                  <a:pt x="5" y="46"/>
                  <a:pt x="11" y="46"/>
                  <a:pt x="11" y="43"/>
                </a:cubicBezTo>
                <a:cubicBezTo>
                  <a:pt x="13" y="31"/>
                  <a:pt x="11" y="19"/>
                  <a:pt x="10" y="7"/>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59" name="Freeform 67">
            <a:extLst>
              <a:ext uri="{FF2B5EF4-FFF2-40B4-BE49-F238E27FC236}">
                <a16:creationId xmlns="" xmlns:a16="http://schemas.microsoft.com/office/drawing/2014/main" id="{870CF88A-8244-4181-9E14-4980920C28D3}"/>
              </a:ext>
            </a:extLst>
          </p:cNvPr>
          <p:cNvSpPr>
            <a:spLocks/>
          </p:cNvSpPr>
          <p:nvPr/>
        </p:nvSpPr>
        <p:spPr bwMode="auto">
          <a:xfrm>
            <a:off x="3230564" y="3106739"/>
            <a:ext cx="141287" cy="192087"/>
          </a:xfrm>
          <a:custGeom>
            <a:avLst/>
            <a:gdLst>
              <a:gd name="T0" fmla="*/ 2147483646 w 32"/>
              <a:gd name="T1" fmla="*/ 2147483646 h 33"/>
              <a:gd name="T2" fmla="*/ 2147483646 w 32"/>
              <a:gd name="T3" fmla="*/ 2147483646 h 33"/>
              <a:gd name="T4" fmla="*/ 2147483646 w 32"/>
              <a:gd name="T5" fmla="*/ 2147483646 h 33"/>
              <a:gd name="T6" fmla="*/ 2147483646 w 32"/>
              <a:gd name="T7" fmla="*/ 0 h 33"/>
              <a:gd name="T8" fmla="*/ 2147483646 w 32"/>
              <a:gd name="T9" fmla="*/ 2147483646 h 33"/>
              <a:gd name="T10" fmla="*/ 2147483646 w 32"/>
              <a:gd name="T11" fmla="*/ 2147483646 h 33"/>
              <a:gd name="T12" fmla="*/ 2147483646 w 32"/>
              <a:gd name="T13" fmla="*/ 2147483646 h 33"/>
              <a:gd name="T14" fmla="*/ 2147483646 w 32"/>
              <a:gd name="T15" fmla="*/ 2147483646 h 3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2" h="33">
                <a:moveTo>
                  <a:pt x="30" y="26"/>
                </a:moveTo>
                <a:cubicBezTo>
                  <a:pt x="26" y="25"/>
                  <a:pt x="23" y="22"/>
                  <a:pt x="20" y="19"/>
                </a:cubicBezTo>
                <a:cubicBezTo>
                  <a:pt x="16" y="14"/>
                  <a:pt x="13" y="9"/>
                  <a:pt x="11" y="3"/>
                </a:cubicBezTo>
                <a:cubicBezTo>
                  <a:pt x="10" y="2"/>
                  <a:pt x="8" y="0"/>
                  <a:pt x="6" y="0"/>
                </a:cubicBezTo>
                <a:cubicBezTo>
                  <a:pt x="4" y="0"/>
                  <a:pt x="3" y="1"/>
                  <a:pt x="2" y="2"/>
                </a:cubicBezTo>
                <a:cubicBezTo>
                  <a:pt x="0" y="4"/>
                  <a:pt x="0" y="7"/>
                  <a:pt x="1" y="9"/>
                </a:cubicBezTo>
                <a:cubicBezTo>
                  <a:pt x="6" y="20"/>
                  <a:pt x="16" y="33"/>
                  <a:pt x="30" y="31"/>
                </a:cubicBezTo>
                <a:cubicBezTo>
                  <a:pt x="32" y="31"/>
                  <a:pt x="32" y="27"/>
                  <a:pt x="30" y="2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60" name="Freeform 68">
            <a:extLst>
              <a:ext uri="{FF2B5EF4-FFF2-40B4-BE49-F238E27FC236}">
                <a16:creationId xmlns="" xmlns:a16="http://schemas.microsoft.com/office/drawing/2014/main" id="{0E46453F-B474-48F3-8740-8A53763E1CA1}"/>
              </a:ext>
            </a:extLst>
          </p:cNvPr>
          <p:cNvSpPr>
            <a:spLocks/>
          </p:cNvSpPr>
          <p:nvPr/>
        </p:nvSpPr>
        <p:spPr bwMode="auto">
          <a:xfrm>
            <a:off x="3182939" y="3344863"/>
            <a:ext cx="149225" cy="80962"/>
          </a:xfrm>
          <a:custGeom>
            <a:avLst/>
            <a:gdLst>
              <a:gd name="T0" fmla="*/ 2147483646 w 34"/>
              <a:gd name="T1" fmla="*/ 2147483646 h 14"/>
              <a:gd name="T2" fmla="*/ 2147483646 w 34"/>
              <a:gd name="T3" fmla="*/ 2147483646 h 14"/>
              <a:gd name="T4" fmla="*/ 2147483646 w 34"/>
              <a:gd name="T5" fmla="*/ 2147483646 h 14"/>
              <a:gd name="T6" fmla="*/ 2147483646 w 34"/>
              <a:gd name="T7" fmla="*/ 2147483646 h 14"/>
              <a:gd name="T8" fmla="*/ 2147483646 w 34"/>
              <a:gd name="T9" fmla="*/ 2147483646 h 14"/>
              <a:gd name="T10" fmla="*/ 2147483646 w 34"/>
              <a:gd name="T11" fmla="*/ 2147483646 h 14"/>
              <a:gd name="T12" fmla="*/ 2147483646 w 34"/>
              <a:gd name="T13" fmla="*/ 2147483646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 h="14">
                <a:moveTo>
                  <a:pt x="31" y="3"/>
                </a:moveTo>
                <a:cubicBezTo>
                  <a:pt x="27" y="0"/>
                  <a:pt x="21" y="3"/>
                  <a:pt x="17" y="3"/>
                </a:cubicBezTo>
                <a:cubicBezTo>
                  <a:pt x="12" y="4"/>
                  <a:pt x="7" y="5"/>
                  <a:pt x="3" y="4"/>
                </a:cubicBezTo>
                <a:cubicBezTo>
                  <a:pt x="1" y="4"/>
                  <a:pt x="0" y="7"/>
                  <a:pt x="1" y="8"/>
                </a:cubicBezTo>
                <a:cubicBezTo>
                  <a:pt x="5" y="11"/>
                  <a:pt x="9" y="13"/>
                  <a:pt x="14" y="13"/>
                </a:cubicBezTo>
                <a:cubicBezTo>
                  <a:pt x="20" y="14"/>
                  <a:pt x="29" y="14"/>
                  <a:pt x="33" y="8"/>
                </a:cubicBezTo>
                <a:cubicBezTo>
                  <a:pt x="34" y="6"/>
                  <a:pt x="33" y="5"/>
                  <a:pt x="31" y="3"/>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61" name="Freeform 69">
            <a:extLst>
              <a:ext uri="{FF2B5EF4-FFF2-40B4-BE49-F238E27FC236}">
                <a16:creationId xmlns="" xmlns:a16="http://schemas.microsoft.com/office/drawing/2014/main" id="{6D325085-E8C7-42FF-B167-06A9B8EE8BE2}"/>
              </a:ext>
            </a:extLst>
          </p:cNvPr>
          <p:cNvSpPr>
            <a:spLocks/>
          </p:cNvSpPr>
          <p:nvPr/>
        </p:nvSpPr>
        <p:spPr bwMode="auto">
          <a:xfrm>
            <a:off x="3324225" y="3384551"/>
            <a:ext cx="95250" cy="220663"/>
          </a:xfrm>
          <a:custGeom>
            <a:avLst/>
            <a:gdLst>
              <a:gd name="T0" fmla="*/ 2147483646 w 22"/>
              <a:gd name="T1" fmla="*/ 2147483646 h 38"/>
              <a:gd name="T2" fmla="*/ 2147483646 w 22"/>
              <a:gd name="T3" fmla="*/ 2147483646 h 38"/>
              <a:gd name="T4" fmla="*/ 2147483646 w 22"/>
              <a:gd name="T5" fmla="*/ 2147483646 h 38"/>
              <a:gd name="T6" fmla="*/ 2147483646 w 22"/>
              <a:gd name="T7" fmla="*/ 2147483646 h 38"/>
              <a:gd name="T8" fmla="*/ 2147483646 w 22"/>
              <a:gd name="T9" fmla="*/ 2147483646 h 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 h="38">
                <a:moveTo>
                  <a:pt x="12" y="6"/>
                </a:moveTo>
                <a:cubicBezTo>
                  <a:pt x="8" y="15"/>
                  <a:pt x="6" y="24"/>
                  <a:pt x="1" y="33"/>
                </a:cubicBezTo>
                <a:cubicBezTo>
                  <a:pt x="0" y="35"/>
                  <a:pt x="3" y="38"/>
                  <a:pt x="5" y="36"/>
                </a:cubicBezTo>
                <a:cubicBezTo>
                  <a:pt x="11" y="28"/>
                  <a:pt x="19" y="19"/>
                  <a:pt x="21" y="9"/>
                </a:cubicBezTo>
                <a:cubicBezTo>
                  <a:pt x="22" y="3"/>
                  <a:pt x="14" y="0"/>
                  <a:pt x="12" y="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62" name="Freeform 70">
            <a:extLst>
              <a:ext uri="{FF2B5EF4-FFF2-40B4-BE49-F238E27FC236}">
                <a16:creationId xmlns="" xmlns:a16="http://schemas.microsoft.com/office/drawing/2014/main" id="{DB1F2405-A8CB-4888-A575-5D73F3770CC7}"/>
              </a:ext>
            </a:extLst>
          </p:cNvPr>
          <p:cNvSpPr>
            <a:spLocks/>
          </p:cNvSpPr>
          <p:nvPr/>
        </p:nvSpPr>
        <p:spPr bwMode="auto">
          <a:xfrm>
            <a:off x="3476625" y="3421063"/>
            <a:ext cx="69850" cy="201612"/>
          </a:xfrm>
          <a:custGeom>
            <a:avLst/>
            <a:gdLst>
              <a:gd name="T0" fmla="*/ 2147483646 w 16"/>
              <a:gd name="T1" fmla="*/ 2147483646 h 35"/>
              <a:gd name="T2" fmla="*/ 2147483646 w 16"/>
              <a:gd name="T3" fmla="*/ 2147483646 h 35"/>
              <a:gd name="T4" fmla="*/ 2147483646 w 16"/>
              <a:gd name="T5" fmla="*/ 2147483646 h 35"/>
              <a:gd name="T6" fmla="*/ 0 w 16"/>
              <a:gd name="T7" fmla="*/ 2147483646 h 35"/>
              <a:gd name="T8" fmla="*/ 2147483646 w 16"/>
              <a:gd name="T9" fmla="*/ 2147483646 h 35"/>
              <a:gd name="T10" fmla="*/ 2147483646 w 16"/>
              <a:gd name="T11" fmla="*/ 2147483646 h 35"/>
              <a:gd name="T12" fmla="*/ 2147483646 w 16"/>
              <a:gd name="T13" fmla="*/ 2147483646 h 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35">
                <a:moveTo>
                  <a:pt x="13" y="27"/>
                </a:moveTo>
                <a:cubicBezTo>
                  <a:pt x="11" y="27"/>
                  <a:pt x="10" y="21"/>
                  <a:pt x="9" y="19"/>
                </a:cubicBezTo>
                <a:cubicBezTo>
                  <a:pt x="7" y="14"/>
                  <a:pt x="6" y="9"/>
                  <a:pt x="6" y="4"/>
                </a:cubicBezTo>
                <a:cubicBezTo>
                  <a:pt x="6" y="0"/>
                  <a:pt x="0" y="0"/>
                  <a:pt x="0" y="4"/>
                </a:cubicBezTo>
                <a:cubicBezTo>
                  <a:pt x="0" y="11"/>
                  <a:pt x="1" y="18"/>
                  <a:pt x="3" y="25"/>
                </a:cubicBezTo>
                <a:cubicBezTo>
                  <a:pt x="4" y="28"/>
                  <a:pt x="6" y="35"/>
                  <a:pt x="11" y="35"/>
                </a:cubicBezTo>
                <a:cubicBezTo>
                  <a:pt x="14" y="34"/>
                  <a:pt x="16" y="30"/>
                  <a:pt x="13" y="27"/>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63" name="Freeform 71">
            <a:extLst>
              <a:ext uri="{FF2B5EF4-FFF2-40B4-BE49-F238E27FC236}">
                <a16:creationId xmlns="" xmlns:a16="http://schemas.microsoft.com/office/drawing/2014/main" id="{D2899845-DC2F-4AF5-A6B0-FB0239BFA9AC}"/>
              </a:ext>
            </a:extLst>
          </p:cNvPr>
          <p:cNvSpPr>
            <a:spLocks/>
          </p:cNvSpPr>
          <p:nvPr/>
        </p:nvSpPr>
        <p:spPr bwMode="auto">
          <a:xfrm>
            <a:off x="3571876" y="3321050"/>
            <a:ext cx="144463" cy="122238"/>
          </a:xfrm>
          <a:custGeom>
            <a:avLst/>
            <a:gdLst>
              <a:gd name="T0" fmla="*/ 2147483646 w 33"/>
              <a:gd name="T1" fmla="*/ 2147483646 h 21"/>
              <a:gd name="T2" fmla="*/ 2147483646 w 33"/>
              <a:gd name="T3" fmla="*/ 2147483646 h 21"/>
              <a:gd name="T4" fmla="*/ 2147483646 w 33"/>
              <a:gd name="T5" fmla="*/ 2147483646 h 21"/>
              <a:gd name="T6" fmla="*/ 2147483646 w 33"/>
              <a:gd name="T7" fmla="*/ 2147483646 h 21"/>
              <a:gd name="T8" fmla="*/ 2147483646 w 33"/>
              <a:gd name="T9" fmla="*/ 2147483646 h 21"/>
              <a:gd name="T10" fmla="*/ 2147483646 w 33"/>
              <a:gd name="T11" fmla="*/ 2147483646 h 21"/>
              <a:gd name="T12" fmla="*/ 2147483646 w 33"/>
              <a:gd name="T13" fmla="*/ 2147483646 h 21"/>
              <a:gd name="T14" fmla="*/ 2147483646 w 33"/>
              <a:gd name="T15" fmla="*/ 2147483646 h 21"/>
              <a:gd name="T16" fmla="*/ 2147483646 w 33"/>
              <a:gd name="T17" fmla="*/ 2147483646 h 21"/>
              <a:gd name="T18" fmla="*/ 2147483646 w 33"/>
              <a:gd name="T19" fmla="*/ 2147483646 h 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3" h="21">
                <a:moveTo>
                  <a:pt x="26" y="10"/>
                </a:moveTo>
                <a:cubicBezTo>
                  <a:pt x="22" y="10"/>
                  <a:pt x="18" y="9"/>
                  <a:pt x="15" y="7"/>
                </a:cubicBezTo>
                <a:cubicBezTo>
                  <a:pt x="13" y="6"/>
                  <a:pt x="12" y="5"/>
                  <a:pt x="10" y="4"/>
                </a:cubicBezTo>
                <a:cubicBezTo>
                  <a:pt x="9" y="3"/>
                  <a:pt x="7" y="3"/>
                  <a:pt x="6" y="2"/>
                </a:cubicBezTo>
                <a:cubicBezTo>
                  <a:pt x="3" y="0"/>
                  <a:pt x="0" y="5"/>
                  <a:pt x="2" y="7"/>
                </a:cubicBezTo>
                <a:cubicBezTo>
                  <a:pt x="3" y="8"/>
                  <a:pt x="3" y="8"/>
                  <a:pt x="3" y="9"/>
                </a:cubicBezTo>
                <a:cubicBezTo>
                  <a:pt x="4" y="10"/>
                  <a:pt x="5" y="11"/>
                  <a:pt x="6" y="12"/>
                </a:cubicBezTo>
                <a:cubicBezTo>
                  <a:pt x="7" y="14"/>
                  <a:pt x="9" y="15"/>
                  <a:pt x="11" y="16"/>
                </a:cubicBezTo>
                <a:cubicBezTo>
                  <a:pt x="16" y="19"/>
                  <a:pt x="21" y="21"/>
                  <a:pt x="26" y="21"/>
                </a:cubicBezTo>
                <a:cubicBezTo>
                  <a:pt x="33" y="21"/>
                  <a:pt x="33" y="11"/>
                  <a:pt x="26" y="1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64" name="Freeform 72">
            <a:extLst>
              <a:ext uri="{FF2B5EF4-FFF2-40B4-BE49-F238E27FC236}">
                <a16:creationId xmlns="" xmlns:a16="http://schemas.microsoft.com/office/drawing/2014/main" id="{A08CFF78-7E0F-45E4-B3FE-6B422216F401}"/>
              </a:ext>
            </a:extLst>
          </p:cNvPr>
          <p:cNvSpPr>
            <a:spLocks/>
          </p:cNvSpPr>
          <p:nvPr/>
        </p:nvSpPr>
        <p:spPr bwMode="auto">
          <a:xfrm>
            <a:off x="3567114" y="3059114"/>
            <a:ext cx="136525" cy="168275"/>
          </a:xfrm>
          <a:custGeom>
            <a:avLst/>
            <a:gdLst>
              <a:gd name="T0" fmla="*/ 2147483646 w 31"/>
              <a:gd name="T1" fmla="*/ 2147483646 h 29"/>
              <a:gd name="T2" fmla="*/ 2147483646 w 31"/>
              <a:gd name="T3" fmla="*/ 2147483646 h 29"/>
              <a:gd name="T4" fmla="*/ 2147483646 w 31"/>
              <a:gd name="T5" fmla="*/ 2147483646 h 29"/>
              <a:gd name="T6" fmla="*/ 2147483646 w 31"/>
              <a:gd name="T7" fmla="*/ 2147483646 h 29"/>
              <a:gd name="T8" fmla="*/ 2147483646 w 31"/>
              <a:gd name="T9" fmla="*/ 2147483646 h 29"/>
              <a:gd name="T10" fmla="*/ 2147483646 w 31"/>
              <a:gd name="T11" fmla="*/ 2147483646 h 29"/>
              <a:gd name="T12" fmla="*/ 2147483646 w 31"/>
              <a:gd name="T13" fmla="*/ 2147483646 h 29"/>
              <a:gd name="T14" fmla="*/ 2147483646 w 31"/>
              <a:gd name="T15" fmla="*/ 2147483646 h 29"/>
              <a:gd name="T16" fmla="*/ 2147483646 w 31"/>
              <a:gd name="T17" fmla="*/ 2147483646 h 29"/>
              <a:gd name="T18" fmla="*/ 2147483646 w 31"/>
              <a:gd name="T19" fmla="*/ 2147483646 h 2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1" h="29">
                <a:moveTo>
                  <a:pt x="25" y="1"/>
                </a:moveTo>
                <a:cubicBezTo>
                  <a:pt x="22" y="2"/>
                  <a:pt x="21" y="5"/>
                  <a:pt x="19" y="7"/>
                </a:cubicBezTo>
                <a:cubicBezTo>
                  <a:pt x="16" y="9"/>
                  <a:pt x="14" y="12"/>
                  <a:pt x="11" y="15"/>
                </a:cubicBezTo>
                <a:cubicBezTo>
                  <a:pt x="9" y="17"/>
                  <a:pt x="4" y="21"/>
                  <a:pt x="3" y="24"/>
                </a:cubicBezTo>
                <a:cubicBezTo>
                  <a:pt x="3" y="24"/>
                  <a:pt x="3" y="24"/>
                  <a:pt x="3" y="24"/>
                </a:cubicBezTo>
                <a:cubicBezTo>
                  <a:pt x="0" y="25"/>
                  <a:pt x="1" y="28"/>
                  <a:pt x="3" y="28"/>
                </a:cubicBezTo>
                <a:cubicBezTo>
                  <a:pt x="4" y="28"/>
                  <a:pt x="4" y="28"/>
                  <a:pt x="4" y="28"/>
                </a:cubicBezTo>
                <a:cubicBezTo>
                  <a:pt x="9" y="29"/>
                  <a:pt x="15" y="23"/>
                  <a:pt x="18" y="21"/>
                </a:cubicBezTo>
                <a:cubicBezTo>
                  <a:pt x="23" y="17"/>
                  <a:pt x="31" y="12"/>
                  <a:pt x="31" y="5"/>
                </a:cubicBezTo>
                <a:cubicBezTo>
                  <a:pt x="31" y="1"/>
                  <a:pt x="28" y="0"/>
                  <a:pt x="25" y="1"/>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65" name="Freeform 73">
            <a:extLst>
              <a:ext uri="{FF2B5EF4-FFF2-40B4-BE49-F238E27FC236}">
                <a16:creationId xmlns="" xmlns:a16="http://schemas.microsoft.com/office/drawing/2014/main" id="{00709DD0-E062-4C9D-8A63-05399E84D3B9}"/>
              </a:ext>
            </a:extLst>
          </p:cNvPr>
          <p:cNvSpPr>
            <a:spLocks noEditPoints="1"/>
          </p:cNvSpPr>
          <p:nvPr/>
        </p:nvSpPr>
        <p:spPr bwMode="auto">
          <a:xfrm>
            <a:off x="3081339" y="798513"/>
            <a:ext cx="998537" cy="1865312"/>
          </a:xfrm>
          <a:custGeom>
            <a:avLst/>
            <a:gdLst>
              <a:gd name="T0" fmla="*/ 2147483646 w 229"/>
              <a:gd name="T1" fmla="*/ 2147483646 h 320"/>
              <a:gd name="T2" fmla="*/ 2147483646 w 229"/>
              <a:gd name="T3" fmla="*/ 2147483646 h 320"/>
              <a:gd name="T4" fmla="*/ 2147483646 w 229"/>
              <a:gd name="T5" fmla="*/ 2147483646 h 320"/>
              <a:gd name="T6" fmla="*/ 2147483646 w 229"/>
              <a:gd name="T7" fmla="*/ 0 h 320"/>
              <a:gd name="T8" fmla="*/ 2147483646 w 229"/>
              <a:gd name="T9" fmla="*/ 2147483646 h 320"/>
              <a:gd name="T10" fmla="*/ 2147483646 w 229"/>
              <a:gd name="T11" fmla="*/ 2147483646 h 320"/>
              <a:gd name="T12" fmla="*/ 2147483646 w 229"/>
              <a:gd name="T13" fmla="*/ 2147483646 h 320"/>
              <a:gd name="T14" fmla="*/ 2147483646 w 229"/>
              <a:gd name="T15" fmla="*/ 2147483646 h 320"/>
              <a:gd name="T16" fmla="*/ 2147483646 w 229"/>
              <a:gd name="T17" fmla="*/ 2147483646 h 320"/>
              <a:gd name="T18" fmla="*/ 2147483646 w 229"/>
              <a:gd name="T19" fmla="*/ 2147483646 h 320"/>
              <a:gd name="T20" fmla="*/ 2147483646 w 229"/>
              <a:gd name="T21" fmla="*/ 2147483646 h 320"/>
              <a:gd name="T22" fmla="*/ 2147483646 w 229"/>
              <a:gd name="T23" fmla="*/ 2147483646 h 320"/>
              <a:gd name="T24" fmla="*/ 2147483646 w 229"/>
              <a:gd name="T25" fmla="*/ 2147483646 h 320"/>
              <a:gd name="T26" fmla="*/ 2147483646 w 229"/>
              <a:gd name="T27" fmla="*/ 2147483646 h 320"/>
              <a:gd name="T28" fmla="*/ 2147483646 w 229"/>
              <a:gd name="T29" fmla="*/ 2147483646 h 320"/>
              <a:gd name="T30" fmla="*/ 2147483646 w 229"/>
              <a:gd name="T31" fmla="*/ 2147483646 h 320"/>
              <a:gd name="T32" fmla="*/ 2147483646 w 229"/>
              <a:gd name="T33" fmla="*/ 2147483646 h 320"/>
              <a:gd name="T34" fmla="*/ 2147483646 w 229"/>
              <a:gd name="T35" fmla="*/ 2147483646 h 320"/>
              <a:gd name="T36" fmla="*/ 2147483646 w 229"/>
              <a:gd name="T37" fmla="*/ 2147483646 h 320"/>
              <a:gd name="T38" fmla="*/ 2147483646 w 229"/>
              <a:gd name="T39" fmla="*/ 2147483646 h 320"/>
              <a:gd name="T40" fmla="*/ 2147483646 w 229"/>
              <a:gd name="T41" fmla="*/ 2147483646 h 320"/>
              <a:gd name="T42" fmla="*/ 2147483646 w 229"/>
              <a:gd name="T43" fmla="*/ 2147483646 h 320"/>
              <a:gd name="T44" fmla="*/ 2147483646 w 229"/>
              <a:gd name="T45" fmla="*/ 2147483646 h 320"/>
              <a:gd name="T46" fmla="*/ 2147483646 w 229"/>
              <a:gd name="T47" fmla="*/ 2147483646 h 320"/>
              <a:gd name="T48" fmla="*/ 2147483646 w 229"/>
              <a:gd name="T49" fmla="*/ 2147483646 h 320"/>
              <a:gd name="T50" fmla="*/ 2147483646 w 229"/>
              <a:gd name="T51" fmla="*/ 2147483646 h 320"/>
              <a:gd name="T52" fmla="*/ 2147483646 w 229"/>
              <a:gd name="T53" fmla="*/ 2147483646 h 320"/>
              <a:gd name="T54" fmla="*/ 2147483646 w 229"/>
              <a:gd name="T55" fmla="*/ 2147483646 h 320"/>
              <a:gd name="T56" fmla="*/ 2147483646 w 229"/>
              <a:gd name="T57" fmla="*/ 2147483646 h 320"/>
              <a:gd name="T58" fmla="*/ 2147483646 w 229"/>
              <a:gd name="T59" fmla="*/ 2147483646 h 320"/>
              <a:gd name="T60" fmla="*/ 2147483646 w 229"/>
              <a:gd name="T61" fmla="*/ 2147483646 h 320"/>
              <a:gd name="T62" fmla="*/ 2147483646 w 229"/>
              <a:gd name="T63" fmla="*/ 2147483646 h 320"/>
              <a:gd name="T64" fmla="*/ 2147483646 w 229"/>
              <a:gd name="T65" fmla="*/ 2147483646 h 32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9" h="320">
                <a:moveTo>
                  <a:pt x="220" y="240"/>
                </a:moveTo>
                <a:cubicBezTo>
                  <a:pt x="216" y="218"/>
                  <a:pt x="197" y="199"/>
                  <a:pt x="183" y="183"/>
                </a:cubicBezTo>
                <a:cubicBezTo>
                  <a:pt x="166" y="163"/>
                  <a:pt x="146" y="146"/>
                  <a:pt x="127" y="128"/>
                </a:cubicBezTo>
                <a:cubicBezTo>
                  <a:pt x="126" y="128"/>
                  <a:pt x="126" y="127"/>
                  <a:pt x="125" y="127"/>
                </a:cubicBezTo>
                <a:cubicBezTo>
                  <a:pt x="124" y="109"/>
                  <a:pt x="120" y="91"/>
                  <a:pt x="117" y="73"/>
                </a:cubicBezTo>
                <a:cubicBezTo>
                  <a:pt x="114" y="61"/>
                  <a:pt x="113" y="47"/>
                  <a:pt x="108" y="35"/>
                </a:cubicBezTo>
                <a:cubicBezTo>
                  <a:pt x="114" y="27"/>
                  <a:pt x="116" y="16"/>
                  <a:pt x="116" y="5"/>
                </a:cubicBezTo>
                <a:cubicBezTo>
                  <a:pt x="116" y="2"/>
                  <a:pt x="114" y="0"/>
                  <a:pt x="111" y="0"/>
                </a:cubicBezTo>
                <a:cubicBezTo>
                  <a:pt x="75" y="0"/>
                  <a:pt x="37" y="1"/>
                  <a:pt x="4" y="17"/>
                </a:cubicBezTo>
                <a:cubicBezTo>
                  <a:pt x="2" y="18"/>
                  <a:pt x="0" y="22"/>
                  <a:pt x="2" y="24"/>
                </a:cubicBezTo>
                <a:cubicBezTo>
                  <a:pt x="8" y="32"/>
                  <a:pt x="14" y="38"/>
                  <a:pt x="21" y="43"/>
                </a:cubicBezTo>
                <a:cubicBezTo>
                  <a:pt x="22" y="80"/>
                  <a:pt x="29" y="119"/>
                  <a:pt x="38" y="154"/>
                </a:cubicBezTo>
                <a:cubicBezTo>
                  <a:pt x="38" y="154"/>
                  <a:pt x="38" y="154"/>
                  <a:pt x="38" y="154"/>
                </a:cubicBezTo>
                <a:cubicBezTo>
                  <a:pt x="35" y="176"/>
                  <a:pt x="28" y="196"/>
                  <a:pt x="22" y="217"/>
                </a:cubicBezTo>
                <a:cubicBezTo>
                  <a:pt x="16" y="234"/>
                  <a:pt x="9" y="255"/>
                  <a:pt x="12" y="274"/>
                </a:cubicBezTo>
                <a:cubicBezTo>
                  <a:pt x="21" y="320"/>
                  <a:pt x="86" y="307"/>
                  <a:pt x="118" y="301"/>
                </a:cubicBezTo>
                <a:cubicBezTo>
                  <a:pt x="147" y="295"/>
                  <a:pt x="229" y="284"/>
                  <a:pt x="220" y="240"/>
                </a:cubicBezTo>
                <a:close/>
                <a:moveTo>
                  <a:pt x="206" y="252"/>
                </a:moveTo>
                <a:cubicBezTo>
                  <a:pt x="201" y="261"/>
                  <a:pt x="185" y="266"/>
                  <a:pt x="178" y="269"/>
                </a:cubicBezTo>
                <a:cubicBezTo>
                  <a:pt x="156" y="277"/>
                  <a:pt x="133" y="282"/>
                  <a:pt x="110" y="287"/>
                </a:cubicBezTo>
                <a:cubicBezTo>
                  <a:pt x="90" y="290"/>
                  <a:pt x="69" y="293"/>
                  <a:pt x="49" y="290"/>
                </a:cubicBezTo>
                <a:cubicBezTo>
                  <a:pt x="42" y="288"/>
                  <a:pt x="37" y="285"/>
                  <a:pt x="33" y="282"/>
                </a:cubicBezTo>
                <a:cubicBezTo>
                  <a:pt x="34" y="281"/>
                  <a:pt x="34" y="281"/>
                  <a:pt x="34" y="281"/>
                </a:cubicBezTo>
                <a:cubicBezTo>
                  <a:pt x="55" y="267"/>
                  <a:pt x="79" y="258"/>
                  <a:pt x="104" y="253"/>
                </a:cubicBezTo>
                <a:cubicBezTo>
                  <a:pt x="126" y="248"/>
                  <a:pt x="150" y="251"/>
                  <a:pt x="173" y="245"/>
                </a:cubicBezTo>
                <a:cubicBezTo>
                  <a:pt x="175" y="245"/>
                  <a:pt x="175" y="241"/>
                  <a:pt x="173" y="240"/>
                </a:cubicBezTo>
                <a:cubicBezTo>
                  <a:pt x="150" y="235"/>
                  <a:pt x="124" y="240"/>
                  <a:pt x="101" y="245"/>
                </a:cubicBezTo>
                <a:cubicBezTo>
                  <a:pt x="75" y="250"/>
                  <a:pt x="51" y="260"/>
                  <a:pt x="32" y="279"/>
                </a:cubicBezTo>
                <a:cubicBezTo>
                  <a:pt x="32" y="280"/>
                  <a:pt x="32" y="280"/>
                  <a:pt x="32" y="280"/>
                </a:cubicBezTo>
                <a:cubicBezTo>
                  <a:pt x="27" y="273"/>
                  <a:pt x="27" y="263"/>
                  <a:pt x="28" y="253"/>
                </a:cubicBezTo>
                <a:cubicBezTo>
                  <a:pt x="33" y="220"/>
                  <a:pt x="51" y="189"/>
                  <a:pt x="49" y="155"/>
                </a:cubicBezTo>
                <a:cubicBezTo>
                  <a:pt x="49" y="154"/>
                  <a:pt x="49" y="154"/>
                  <a:pt x="49" y="154"/>
                </a:cubicBezTo>
                <a:cubicBezTo>
                  <a:pt x="59" y="153"/>
                  <a:pt x="69" y="150"/>
                  <a:pt x="76" y="144"/>
                </a:cubicBezTo>
                <a:cubicBezTo>
                  <a:pt x="78" y="142"/>
                  <a:pt x="76" y="137"/>
                  <a:pt x="72" y="138"/>
                </a:cubicBezTo>
                <a:cubicBezTo>
                  <a:pt x="69" y="140"/>
                  <a:pt x="65" y="142"/>
                  <a:pt x="61" y="143"/>
                </a:cubicBezTo>
                <a:cubicBezTo>
                  <a:pt x="58" y="145"/>
                  <a:pt x="53" y="147"/>
                  <a:pt x="49" y="148"/>
                </a:cubicBezTo>
                <a:cubicBezTo>
                  <a:pt x="48" y="141"/>
                  <a:pt x="47" y="135"/>
                  <a:pt x="45" y="128"/>
                </a:cubicBezTo>
                <a:cubicBezTo>
                  <a:pt x="49" y="126"/>
                  <a:pt x="52" y="125"/>
                  <a:pt x="55" y="124"/>
                </a:cubicBezTo>
                <a:cubicBezTo>
                  <a:pt x="59" y="123"/>
                  <a:pt x="65" y="123"/>
                  <a:pt x="67" y="119"/>
                </a:cubicBezTo>
                <a:cubicBezTo>
                  <a:pt x="68" y="117"/>
                  <a:pt x="68" y="116"/>
                  <a:pt x="67" y="115"/>
                </a:cubicBezTo>
                <a:cubicBezTo>
                  <a:pt x="62" y="113"/>
                  <a:pt x="57" y="116"/>
                  <a:pt x="53" y="118"/>
                </a:cubicBezTo>
                <a:cubicBezTo>
                  <a:pt x="50" y="119"/>
                  <a:pt x="47" y="121"/>
                  <a:pt x="45" y="123"/>
                </a:cubicBezTo>
                <a:cubicBezTo>
                  <a:pt x="43" y="115"/>
                  <a:pt x="42" y="108"/>
                  <a:pt x="41" y="101"/>
                </a:cubicBezTo>
                <a:cubicBezTo>
                  <a:pt x="44" y="101"/>
                  <a:pt x="48" y="102"/>
                  <a:pt x="51" y="102"/>
                </a:cubicBezTo>
                <a:cubicBezTo>
                  <a:pt x="56" y="102"/>
                  <a:pt x="62" y="102"/>
                  <a:pt x="65" y="97"/>
                </a:cubicBezTo>
                <a:cubicBezTo>
                  <a:pt x="66" y="96"/>
                  <a:pt x="66" y="94"/>
                  <a:pt x="64" y="93"/>
                </a:cubicBezTo>
                <a:cubicBezTo>
                  <a:pt x="60" y="92"/>
                  <a:pt x="56" y="94"/>
                  <a:pt x="52" y="94"/>
                </a:cubicBezTo>
                <a:cubicBezTo>
                  <a:pt x="48" y="95"/>
                  <a:pt x="44" y="96"/>
                  <a:pt x="40" y="96"/>
                </a:cubicBezTo>
                <a:cubicBezTo>
                  <a:pt x="40" y="91"/>
                  <a:pt x="39" y="86"/>
                  <a:pt x="38" y="81"/>
                </a:cubicBezTo>
                <a:cubicBezTo>
                  <a:pt x="40" y="81"/>
                  <a:pt x="42" y="80"/>
                  <a:pt x="44" y="79"/>
                </a:cubicBezTo>
                <a:cubicBezTo>
                  <a:pt x="48" y="78"/>
                  <a:pt x="54" y="78"/>
                  <a:pt x="57" y="74"/>
                </a:cubicBezTo>
                <a:cubicBezTo>
                  <a:pt x="58" y="72"/>
                  <a:pt x="58" y="70"/>
                  <a:pt x="55" y="69"/>
                </a:cubicBezTo>
                <a:cubicBezTo>
                  <a:pt x="51" y="67"/>
                  <a:pt x="45" y="71"/>
                  <a:pt x="40" y="72"/>
                </a:cubicBezTo>
                <a:cubicBezTo>
                  <a:pt x="39" y="73"/>
                  <a:pt x="38" y="73"/>
                  <a:pt x="37" y="74"/>
                </a:cubicBezTo>
                <a:cubicBezTo>
                  <a:pt x="35" y="63"/>
                  <a:pt x="32" y="53"/>
                  <a:pt x="30" y="42"/>
                </a:cubicBezTo>
                <a:cubicBezTo>
                  <a:pt x="30" y="40"/>
                  <a:pt x="30" y="37"/>
                  <a:pt x="28" y="36"/>
                </a:cubicBezTo>
                <a:cubicBezTo>
                  <a:pt x="23" y="32"/>
                  <a:pt x="19" y="28"/>
                  <a:pt x="15" y="24"/>
                </a:cubicBezTo>
                <a:cubicBezTo>
                  <a:pt x="43" y="13"/>
                  <a:pt x="75" y="11"/>
                  <a:pt x="105" y="11"/>
                </a:cubicBezTo>
                <a:cubicBezTo>
                  <a:pt x="104" y="16"/>
                  <a:pt x="102" y="21"/>
                  <a:pt x="101" y="26"/>
                </a:cubicBezTo>
                <a:cubicBezTo>
                  <a:pt x="96" y="23"/>
                  <a:pt x="91" y="27"/>
                  <a:pt x="90" y="32"/>
                </a:cubicBezTo>
                <a:cubicBezTo>
                  <a:pt x="89" y="46"/>
                  <a:pt x="97" y="64"/>
                  <a:pt x="100" y="78"/>
                </a:cubicBezTo>
                <a:cubicBezTo>
                  <a:pt x="104" y="96"/>
                  <a:pt x="107" y="115"/>
                  <a:pt x="112" y="132"/>
                </a:cubicBezTo>
                <a:cubicBezTo>
                  <a:pt x="112" y="134"/>
                  <a:pt x="113" y="134"/>
                  <a:pt x="114" y="135"/>
                </a:cubicBezTo>
                <a:cubicBezTo>
                  <a:pt x="114" y="136"/>
                  <a:pt x="115" y="138"/>
                  <a:pt x="116" y="139"/>
                </a:cubicBezTo>
                <a:cubicBezTo>
                  <a:pt x="146" y="166"/>
                  <a:pt x="180" y="194"/>
                  <a:pt x="201" y="230"/>
                </a:cubicBezTo>
                <a:cubicBezTo>
                  <a:pt x="204" y="236"/>
                  <a:pt x="209" y="245"/>
                  <a:pt x="206" y="25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66" name="Freeform 74">
            <a:extLst>
              <a:ext uri="{FF2B5EF4-FFF2-40B4-BE49-F238E27FC236}">
                <a16:creationId xmlns="" xmlns:a16="http://schemas.microsoft.com/office/drawing/2014/main" id="{44158C1C-B0F7-4C9D-8489-B2A0D04A9490}"/>
              </a:ext>
            </a:extLst>
          </p:cNvPr>
          <p:cNvSpPr>
            <a:spLocks noEditPoints="1"/>
          </p:cNvSpPr>
          <p:nvPr/>
        </p:nvSpPr>
        <p:spPr bwMode="auto">
          <a:xfrm>
            <a:off x="3586164" y="344489"/>
            <a:ext cx="179387" cy="301625"/>
          </a:xfrm>
          <a:custGeom>
            <a:avLst/>
            <a:gdLst>
              <a:gd name="T0" fmla="*/ 2147483646 w 41"/>
              <a:gd name="T1" fmla="*/ 2147483646 h 52"/>
              <a:gd name="T2" fmla="*/ 2147483646 w 41"/>
              <a:gd name="T3" fmla="*/ 2147483646 h 52"/>
              <a:gd name="T4" fmla="*/ 2147483646 w 41"/>
              <a:gd name="T5" fmla="*/ 2147483646 h 52"/>
              <a:gd name="T6" fmla="*/ 2147483646 w 41"/>
              <a:gd name="T7" fmla="*/ 2147483646 h 52"/>
              <a:gd name="T8" fmla="*/ 2147483646 w 41"/>
              <a:gd name="T9" fmla="*/ 2147483646 h 52"/>
              <a:gd name="T10" fmla="*/ 2147483646 w 41"/>
              <a:gd name="T11" fmla="*/ 2147483646 h 52"/>
              <a:gd name="T12" fmla="*/ 2147483646 w 41"/>
              <a:gd name="T13" fmla="*/ 2147483646 h 52"/>
              <a:gd name="T14" fmla="*/ 2147483646 w 41"/>
              <a:gd name="T15" fmla="*/ 2147483646 h 52"/>
              <a:gd name="T16" fmla="*/ 2147483646 w 41"/>
              <a:gd name="T17" fmla="*/ 2147483646 h 52"/>
              <a:gd name="T18" fmla="*/ 2147483646 w 41"/>
              <a:gd name="T19" fmla="*/ 2147483646 h 52"/>
              <a:gd name="T20" fmla="*/ 2147483646 w 41"/>
              <a:gd name="T21" fmla="*/ 2147483646 h 52"/>
              <a:gd name="T22" fmla="*/ 2147483646 w 41"/>
              <a:gd name="T23" fmla="*/ 2147483646 h 5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1" h="52">
                <a:moveTo>
                  <a:pt x="35" y="12"/>
                </a:moveTo>
                <a:cubicBezTo>
                  <a:pt x="27" y="0"/>
                  <a:pt x="11" y="4"/>
                  <a:pt x="3" y="14"/>
                </a:cubicBezTo>
                <a:cubicBezTo>
                  <a:pt x="1" y="17"/>
                  <a:pt x="3" y="21"/>
                  <a:pt x="7" y="20"/>
                </a:cubicBezTo>
                <a:cubicBezTo>
                  <a:pt x="1" y="28"/>
                  <a:pt x="0" y="38"/>
                  <a:pt x="9" y="45"/>
                </a:cubicBezTo>
                <a:cubicBezTo>
                  <a:pt x="19" y="52"/>
                  <a:pt x="31" y="50"/>
                  <a:pt x="36" y="39"/>
                </a:cubicBezTo>
                <a:cubicBezTo>
                  <a:pt x="41" y="31"/>
                  <a:pt x="41" y="19"/>
                  <a:pt x="35" y="12"/>
                </a:cubicBezTo>
                <a:close/>
                <a:moveTo>
                  <a:pt x="29" y="32"/>
                </a:moveTo>
                <a:cubicBezTo>
                  <a:pt x="27" y="37"/>
                  <a:pt x="24" y="41"/>
                  <a:pt x="19" y="40"/>
                </a:cubicBezTo>
                <a:cubicBezTo>
                  <a:pt x="14" y="38"/>
                  <a:pt x="9" y="36"/>
                  <a:pt x="9" y="30"/>
                </a:cubicBezTo>
                <a:cubicBezTo>
                  <a:pt x="9" y="25"/>
                  <a:pt x="11" y="20"/>
                  <a:pt x="15" y="17"/>
                </a:cubicBezTo>
                <a:cubicBezTo>
                  <a:pt x="19" y="16"/>
                  <a:pt x="23" y="15"/>
                  <a:pt x="26" y="17"/>
                </a:cubicBezTo>
                <a:cubicBezTo>
                  <a:pt x="30" y="21"/>
                  <a:pt x="30" y="28"/>
                  <a:pt x="29" y="3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67" name="Freeform 75">
            <a:extLst>
              <a:ext uri="{FF2B5EF4-FFF2-40B4-BE49-F238E27FC236}">
                <a16:creationId xmlns="" xmlns:a16="http://schemas.microsoft.com/office/drawing/2014/main" id="{F542766E-6993-4736-8477-E8CA3A0F7A50}"/>
              </a:ext>
            </a:extLst>
          </p:cNvPr>
          <p:cNvSpPr>
            <a:spLocks/>
          </p:cNvSpPr>
          <p:nvPr/>
        </p:nvSpPr>
        <p:spPr bwMode="auto">
          <a:xfrm>
            <a:off x="3902076" y="636589"/>
            <a:ext cx="307975" cy="384175"/>
          </a:xfrm>
          <a:custGeom>
            <a:avLst/>
            <a:gdLst>
              <a:gd name="T0" fmla="*/ 2147483646 w 71"/>
              <a:gd name="T1" fmla="*/ 2147483646 h 66"/>
              <a:gd name="T2" fmla="*/ 2147483646 w 71"/>
              <a:gd name="T3" fmla="*/ 2147483646 h 66"/>
              <a:gd name="T4" fmla="*/ 2147483646 w 71"/>
              <a:gd name="T5" fmla="*/ 2147483646 h 66"/>
              <a:gd name="T6" fmla="*/ 2147483646 w 71"/>
              <a:gd name="T7" fmla="*/ 2147483646 h 66"/>
              <a:gd name="T8" fmla="*/ 2147483646 w 71"/>
              <a:gd name="T9" fmla="*/ 2147483646 h 66"/>
              <a:gd name="T10" fmla="*/ 2147483646 w 71"/>
              <a:gd name="T11" fmla="*/ 2147483646 h 66"/>
              <a:gd name="T12" fmla="*/ 2147483646 w 71"/>
              <a:gd name="T13" fmla="*/ 2147483646 h 66"/>
              <a:gd name="T14" fmla="*/ 2147483646 w 71"/>
              <a:gd name="T15" fmla="*/ 2147483646 h 66"/>
              <a:gd name="T16" fmla="*/ 2147483646 w 71"/>
              <a:gd name="T17" fmla="*/ 2147483646 h 66"/>
              <a:gd name="T18" fmla="*/ 2147483646 w 71"/>
              <a:gd name="T19" fmla="*/ 2147483646 h 6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1" h="66">
                <a:moveTo>
                  <a:pt x="39" y="1"/>
                </a:moveTo>
                <a:cubicBezTo>
                  <a:pt x="36" y="0"/>
                  <a:pt x="34" y="4"/>
                  <a:pt x="36" y="6"/>
                </a:cubicBezTo>
                <a:cubicBezTo>
                  <a:pt x="43" y="15"/>
                  <a:pt x="51" y="22"/>
                  <a:pt x="51" y="34"/>
                </a:cubicBezTo>
                <a:cubicBezTo>
                  <a:pt x="51" y="42"/>
                  <a:pt x="46" y="50"/>
                  <a:pt x="39" y="54"/>
                </a:cubicBezTo>
                <a:cubicBezTo>
                  <a:pt x="30" y="59"/>
                  <a:pt x="19" y="52"/>
                  <a:pt x="14" y="44"/>
                </a:cubicBezTo>
                <a:cubicBezTo>
                  <a:pt x="2" y="27"/>
                  <a:pt x="22" y="14"/>
                  <a:pt x="37" y="17"/>
                </a:cubicBezTo>
                <a:cubicBezTo>
                  <a:pt x="40" y="18"/>
                  <a:pt x="42" y="14"/>
                  <a:pt x="39" y="13"/>
                </a:cubicBezTo>
                <a:cubicBezTo>
                  <a:pt x="24" y="6"/>
                  <a:pt x="2" y="13"/>
                  <a:pt x="1" y="32"/>
                </a:cubicBezTo>
                <a:cubicBezTo>
                  <a:pt x="0" y="50"/>
                  <a:pt x="16" y="66"/>
                  <a:pt x="33" y="66"/>
                </a:cubicBezTo>
                <a:cubicBezTo>
                  <a:pt x="69" y="66"/>
                  <a:pt x="71" y="9"/>
                  <a:pt x="39" y="1"/>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68" name="Freeform 76">
            <a:extLst>
              <a:ext uri="{FF2B5EF4-FFF2-40B4-BE49-F238E27FC236}">
                <a16:creationId xmlns="" xmlns:a16="http://schemas.microsoft.com/office/drawing/2014/main" id="{6574345B-2B43-4582-AEA6-805DCF58DD99}"/>
              </a:ext>
            </a:extLst>
          </p:cNvPr>
          <p:cNvSpPr>
            <a:spLocks/>
          </p:cNvSpPr>
          <p:nvPr/>
        </p:nvSpPr>
        <p:spPr bwMode="auto">
          <a:xfrm>
            <a:off x="4022725" y="774700"/>
            <a:ext cx="71438" cy="134938"/>
          </a:xfrm>
          <a:custGeom>
            <a:avLst/>
            <a:gdLst>
              <a:gd name="T0" fmla="*/ 2147483646 w 16"/>
              <a:gd name="T1" fmla="*/ 2147483646 h 23"/>
              <a:gd name="T2" fmla="*/ 2147483646 w 16"/>
              <a:gd name="T3" fmla="*/ 2147483646 h 23"/>
              <a:gd name="T4" fmla="*/ 2147483646 w 16"/>
              <a:gd name="T5" fmla="*/ 2147483646 h 23"/>
              <a:gd name="T6" fmla="*/ 2147483646 w 16"/>
              <a:gd name="T7" fmla="*/ 2147483646 h 23"/>
              <a:gd name="T8" fmla="*/ 2147483646 w 16"/>
              <a:gd name="T9" fmla="*/ 2147483646 h 23"/>
              <a:gd name="T10" fmla="*/ 2147483646 w 16"/>
              <a:gd name="T11" fmla="*/ 2147483646 h 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 h="23">
                <a:moveTo>
                  <a:pt x="6" y="1"/>
                </a:moveTo>
                <a:cubicBezTo>
                  <a:pt x="3" y="0"/>
                  <a:pt x="0" y="5"/>
                  <a:pt x="3" y="7"/>
                </a:cubicBezTo>
                <a:cubicBezTo>
                  <a:pt x="5" y="8"/>
                  <a:pt x="6" y="10"/>
                  <a:pt x="6" y="12"/>
                </a:cubicBezTo>
                <a:cubicBezTo>
                  <a:pt x="6" y="15"/>
                  <a:pt x="6" y="18"/>
                  <a:pt x="8" y="21"/>
                </a:cubicBezTo>
                <a:cubicBezTo>
                  <a:pt x="9" y="23"/>
                  <a:pt x="11" y="23"/>
                  <a:pt x="12" y="21"/>
                </a:cubicBezTo>
                <a:cubicBezTo>
                  <a:pt x="16" y="15"/>
                  <a:pt x="13" y="5"/>
                  <a:pt x="6" y="1"/>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69" name="Freeform 77">
            <a:extLst>
              <a:ext uri="{FF2B5EF4-FFF2-40B4-BE49-F238E27FC236}">
                <a16:creationId xmlns="" xmlns:a16="http://schemas.microsoft.com/office/drawing/2014/main" id="{D7F2A04F-E70C-4C51-B322-35176AE7D342}"/>
              </a:ext>
            </a:extLst>
          </p:cNvPr>
          <p:cNvSpPr>
            <a:spLocks noEditPoints="1"/>
          </p:cNvSpPr>
          <p:nvPr/>
        </p:nvSpPr>
        <p:spPr bwMode="auto">
          <a:xfrm>
            <a:off x="2611439" y="76200"/>
            <a:ext cx="1144587" cy="1608138"/>
          </a:xfrm>
          <a:custGeom>
            <a:avLst/>
            <a:gdLst>
              <a:gd name="T0" fmla="*/ 2147483646 w 263"/>
              <a:gd name="T1" fmla="*/ 2147483646 h 276"/>
              <a:gd name="T2" fmla="*/ 2147483646 w 263"/>
              <a:gd name="T3" fmla="*/ 2147483646 h 276"/>
              <a:gd name="T4" fmla="*/ 2147483646 w 263"/>
              <a:gd name="T5" fmla="*/ 2147483646 h 276"/>
              <a:gd name="T6" fmla="*/ 2147483646 w 263"/>
              <a:gd name="T7" fmla="*/ 2147483646 h 276"/>
              <a:gd name="T8" fmla="*/ 0 w 263"/>
              <a:gd name="T9" fmla="*/ 2147483646 h 276"/>
              <a:gd name="T10" fmla="*/ 2147483646 w 263"/>
              <a:gd name="T11" fmla="*/ 2147483646 h 276"/>
              <a:gd name="T12" fmla="*/ 2147483646 w 263"/>
              <a:gd name="T13" fmla="*/ 2147483646 h 276"/>
              <a:gd name="T14" fmla="*/ 2147483646 w 263"/>
              <a:gd name="T15" fmla="*/ 2147483646 h 276"/>
              <a:gd name="T16" fmla="*/ 2147483646 w 263"/>
              <a:gd name="T17" fmla="*/ 2147483646 h 276"/>
              <a:gd name="T18" fmla="*/ 2147483646 w 263"/>
              <a:gd name="T19" fmla="*/ 2147483646 h 276"/>
              <a:gd name="T20" fmla="*/ 2147483646 w 263"/>
              <a:gd name="T21" fmla="*/ 2147483646 h 276"/>
              <a:gd name="T22" fmla="*/ 2147483646 w 263"/>
              <a:gd name="T23" fmla="*/ 2147483646 h 276"/>
              <a:gd name="T24" fmla="*/ 2147483646 w 263"/>
              <a:gd name="T25" fmla="*/ 2147483646 h 276"/>
              <a:gd name="T26" fmla="*/ 2147483646 w 263"/>
              <a:gd name="T27" fmla="*/ 2147483646 h 276"/>
              <a:gd name="T28" fmla="*/ 2147483646 w 263"/>
              <a:gd name="T29" fmla="*/ 2147483646 h 27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63" h="276">
                <a:moveTo>
                  <a:pt x="245" y="63"/>
                </a:moveTo>
                <a:cubicBezTo>
                  <a:pt x="229" y="39"/>
                  <a:pt x="201" y="23"/>
                  <a:pt x="176" y="9"/>
                </a:cubicBezTo>
                <a:cubicBezTo>
                  <a:pt x="170" y="6"/>
                  <a:pt x="165" y="14"/>
                  <a:pt x="169" y="19"/>
                </a:cubicBezTo>
                <a:cubicBezTo>
                  <a:pt x="134" y="0"/>
                  <a:pt x="95" y="0"/>
                  <a:pt x="60" y="25"/>
                </a:cubicBezTo>
                <a:cubicBezTo>
                  <a:pt x="22" y="53"/>
                  <a:pt x="1" y="101"/>
                  <a:pt x="0" y="148"/>
                </a:cubicBezTo>
                <a:cubicBezTo>
                  <a:pt x="0" y="199"/>
                  <a:pt x="32" y="238"/>
                  <a:pt x="80" y="252"/>
                </a:cubicBezTo>
                <a:cubicBezTo>
                  <a:pt x="161" y="276"/>
                  <a:pt x="237" y="228"/>
                  <a:pt x="256" y="147"/>
                </a:cubicBezTo>
                <a:cubicBezTo>
                  <a:pt x="263" y="118"/>
                  <a:pt x="262" y="88"/>
                  <a:pt x="245" y="63"/>
                </a:cubicBezTo>
                <a:close/>
                <a:moveTo>
                  <a:pt x="181" y="231"/>
                </a:moveTo>
                <a:cubicBezTo>
                  <a:pt x="128" y="263"/>
                  <a:pt x="40" y="244"/>
                  <a:pt x="18" y="182"/>
                </a:cubicBezTo>
                <a:cubicBezTo>
                  <a:pt x="2" y="137"/>
                  <a:pt x="20" y="84"/>
                  <a:pt x="50" y="50"/>
                </a:cubicBezTo>
                <a:cubicBezTo>
                  <a:pt x="88" y="6"/>
                  <a:pt x="142" y="4"/>
                  <a:pt x="189" y="34"/>
                </a:cubicBezTo>
                <a:cubicBezTo>
                  <a:pt x="190" y="35"/>
                  <a:pt x="191" y="34"/>
                  <a:pt x="190" y="33"/>
                </a:cubicBezTo>
                <a:cubicBezTo>
                  <a:pt x="219" y="52"/>
                  <a:pt x="246" y="71"/>
                  <a:pt x="248" y="111"/>
                </a:cubicBezTo>
                <a:cubicBezTo>
                  <a:pt x="251" y="160"/>
                  <a:pt x="222" y="207"/>
                  <a:pt x="181" y="231"/>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70" name="Freeform 78">
            <a:extLst>
              <a:ext uri="{FF2B5EF4-FFF2-40B4-BE49-F238E27FC236}">
                <a16:creationId xmlns="" xmlns:a16="http://schemas.microsoft.com/office/drawing/2014/main" id="{13CF2EC7-BF30-4501-93F5-E1433722DF17}"/>
              </a:ext>
            </a:extLst>
          </p:cNvPr>
          <p:cNvSpPr>
            <a:spLocks/>
          </p:cNvSpPr>
          <p:nvPr/>
        </p:nvSpPr>
        <p:spPr bwMode="auto">
          <a:xfrm>
            <a:off x="2338389" y="630238"/>
            <a:ext cx="282575" cy="360362"/>
          </a:xfrm>
          <a:custGeom>
            <a:avLst/>
            <a:gdLst>
              <a:gd name="T0" fmla="*/ 2147483646 w 65"/>
              <a:gd name="T1" fmla="*/ 2147483646 h 62"/>
              <a:gd name="T2" fmla="*/ 2147483646 w 65"/>
              <a:gd name="T3" fmla="*/ 2147483646 h 62"/>
              <a:gd name="T4" fmla="*/ 2147483646 w 65"/>
              <a:gd name="T5" fmla="*/ 2147483646 h 62"/>
              <a:gd name="T6" fmla="*/ 2147483646 w 65"/>
              <a:gd name="T7" fmla="*/ 2147483646 h 62"/>
              <a:gd name="T8" fmla="*/ 2147483646 w 65"/>
              <a:gd name="T9" fmla="*/ 2147483646 h 62"/>
              <a:gd name="T10" fmla="*/ 2147483646 w 65"/>
              <a:gd name="T11" fmla="*/ 2147483646 h 62"/>
              <a:gd name="T12" fmla="*/ 2147483646 w 65"/>
              <a:gd name="T13" fmla="*/ 2147483646 h 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5" h="62">
                <a:moveTo>
                  <a:pt x="63" y="8"/>
                </a:moveTo>
                <a:cubicBezTo>
                  <a:pt x="61" y="0"/>
                  <a:pt x="50" y="3"/>
                  <a:pt x="49" y="10"/>
                </a:cubicBezTo>
                <a:cubicBezTo>
                  <a:pt x="48" y="23"/>
                  <a:pt x="49" y="36"/>
                  <a:pt x="38" y="44"/>
                </a:cubicBezTo>
                <a:cubicBezTo>
                  <a:pt x="26" y="53"/>
                  <a:pt x="12" y="41"/>
                  <a:pt x="4" y="33"/>
                </a:cubicBezTo>
                <a:cubicBezTo>
                  <a:pt x="2" y="31"/>
                  <a:pt x="0" y="33"/>
                  <a:pt x="1" y="35"/>
                </a:cubicBezTo>
                <a:cubicBezTo>
                  <a:pt x="9" y="50"/>
                  <a:pt x="24" y="62"/>
                  <a:pt x="41" y="54"/>
                </a:cubicBezTo>
                <a:cubicBezTo>
                  <a:pt x="58" y="47"/>
                  <a:pt x="65" y="25"/>
                  <a:pt x="63" y="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71" name="Freeform 79">
            <a:extLst>
              <a:ext uri="{FF2B5EF4-FFF2-40B4-BE49-F238E27FC236}">
                <a16:creationId xmlns="" xmlns:a16="http://schemas.microsoft.com/office/drawing/2014/main" id="{9AC7817F-C826-4257-ABE2-6FF2DA442193}"/>
              </a:ext>
            </a:extLst>
          </p:cNvPr>
          <p:cNvSpPr>
            <a:spLocks/>
          </p:cNvSpPr>
          <p:nvPr/>
        </p:nvSpPr>
        <p:spPr bwMode="auto">
          <a:xfrm>
            <a:off x="2141539" y="811214"/>
            <a:ext cx="65087" cy="111125"/>
          </a:xfrm>
          <a:custGeom>
            <a:avLst/>
            <a:gdLst>
              <a:gd name="T0" fmla="*/ 2147483646 w 15"/>
              <a:gd name="T1" fmla="*/ 2147483646 h 19"/>
              <a:gd name="T2" fmla="*/ 2147483646 w 15"/>
              <a:gd name="T3" fmla="*/ 2147483646 h 19"/>
              <a:gd name="T4" fmla="*/ 2147483646 w 15"/>
              <a:gd name="T5" fmla="*/ 2147483646 h 19"/>
              <a:gd name="T6" fmla="*/ 2147483646 w 15"/>
              <a:gd name="T7" fmla="*/ 2147483646 h 19"/>
              <a:gd name="T8" fmla="*/ 2147483646 w 15"/>
              <a:gd name="T9" fmla="*/ 2147483646 h 19"/>
              <a:gd name="T10" fmla="*/ 2147483646 w 15"/>
              <a:gd name="T11" fmla="*/ 2147483646 h 19"/>
              <a:gd name="T12" fmla="*/ 2147483646 w 15"/>
              <a:gd name="T13" fmla="*/ 2147483646 h 19"/>
              <a:gd name="T14" fmla="*/ 2147483646 w 15"/>
              <a:gd name="T15" fmla="*/ 2147483646 h 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 h="19">
                <a:moveTo>
                  <a:pt x="13" y="4"/>
                </a:moveTo>
                <a:cubicBezTo>
                  <a:pt x="10" y="3"/>
                  <a:pt x="6" y="0"/>
                  <a:pt x="2" y="3"/>
                </a:cubicBezTo>
                <a:cubicBezTo>
                  <a:pt x="0" y="6"/>
                  <a:pt x="1" y="9"/>
                  <a:pt x="2" y="12"/>
                </a:cubicBezTo>
                <a:cubicBezTo>
                  <a:pt x="2" y="12"/>
                  <a:pt x="2" y="12"/>
                  <a:pt x="2" y="12"/>
                </a:cubicBezTo>
                <a:cubicBezTo>
                  <a:pt x="1" y="17"/>
                  <a:pt x="7" y="18"/>
                  <a:pt x="10" y="19"/>
                </a:cubicBezTo>
                <a:cubicBezTo>
                  <a:pt x="13" y="19"/>
                  <a:pt x="15" y="16"/>
                  <a:pt x="15" y="14"/>
                </a:cubicBezTo>
                <a:cubicBezTo>
                  <a:pt x="15" y="12"/>
                  <a:pt x="15" y="10"/>
                  <a:pt x="15" y="9"/>
                </a:cubicBezTo>
                <a:cubicBezTo>
                  <a:pt x="15" y="7"/>
                  <a:pt x="14" y="5"/>
                  <a:pt x="13" y="4"/>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72" name="Freeform 80">
            <a:extLst>
              <a:ext uri="{FF2B5EF4-FFF2-40B4-BE49-F238E27FC236}">
                <a16:creationId xmlns="" xmlns:a16="http://schemas.microsoft.com/office/drawing/2014/main" id="{A7894D9D-9E47-4996-B20C-2FDC0FF0A041}"/>
              </a:ext>
            </a:extLst>
          </p:cNvPr>
          <p:cNvSpPr>
            <a:spLocks/>
          </p:cNvSpPr>
          <p:nvPr/>
        </p:nvSpPr>
        <p:spPr bwMode="auto">
          <a:xfrm>
            <a:off x="2652713" y="479425"/>
            <a:ext cx="95250" cy="103188"/>
          </a:xfrm>
          <a:custGeom>
            <a:avLst/>
            <a:gdLst>
              <a:gd name="T0" fmla="*/ 2147483646 w 22"/>
              <a:gd name="T1" fmla="*/ 2147483646 h 18"/>
              <a:gd name="T2" fmla="*/ 2147483646 w 22"/>
              <a:gd name="T3" fmla="*/ 2147483646 h 18"/>
              <a:gd name="T4" fmla="*/ 2147483646 w 22"/>
              <a:gd name="T5" fmla="*/ 2147483646 h 18"/>
              <a:gd name="T6" fmla="*/ 2147483646 w 22"/>
              <a:gd name="T7" fmla="*/ 2147483646 h 18"/>
              <a:gd name="T8" fmla="*/ 2147483646 w 22"/>
              <a:gd name="T9" fmla="*/ 2147483646 h 18"/>
              <a:gd name="T10" fmla="*/ 2147483646 w 22"/>
              <a:gd name="T11" fmla="*/ 2147483646 h 18"/>
              <a:gd name="T12" fmla="*/ 2147483646 w 22"/>
              <a:gd name="T13" fmla="*/ 2147483646 h 18"/>
              <a:gd name="T14" fmla="*/ 2147483646 w 22"/>
              <a:gd name="T15" fmla="*/ 2147483646 h 18"/>
              <a:gd name="T16" fmla="*/ 2147483646 w 22"/>
              <a:gd name="T17" fmla="*/ 2147483646 h 18"/>
              <a:gd name="T18" fmla="*/ 2147483646 w 22"/>
              <a:gd name="T19" fmla="*/ 2147483646 h 18"/>
              <a:gd name="T20" fmla="*/ 2147483646 w 22"/>
              <a:gd name="T21" fmla="*/ 2147483646 h 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2" h="18">
                <a:moveTo>
                  <a:pt x="20" y="6"/>
                </a:moveTo>
                <a:cubicBezTo>
                  <a:pt x="19" y="5"/>
                  <a:pt x="19" y="4"/>
                  <a:pt x="18" y="4"/>
                </a:cubicBezTo>
                <a:cubicBezTo>
                  <a:pt x="17" y="2"/>
                  <a:pt x="15" y="1"/>
                  <a:pt x="12" y="1"/>
                </a:cubicBezTo>
                <a:cubicBezTo>
                  <a:pt x="10" y="0"/>
                  <a:pt x="8" y="1"/>
                  <a:pt x="6" y="2"/>
                </a:cubicBezTo>
                <a:cubicBezTo>
                  <a:pt x="4" y="3"/>
                  <a:pt x="1" y="5"/>
                  <a:pt x="1" y="8"/>
                </a:cubicBezTo>
                <a:cubicBezTo>
                  <a:pt x="0" y="11"/>
                  <a:pt x="2" y="14"/>
                  <a:pt x="5" y="15"/>
                </a:cubicBezTo>
                <a:cubicBezTo>
                  <a:pt x="7" y="16"/>
                  <a:pt x="9" y="17"/>
                  <a:pt x="12" y="18"/>
                </a:cubicBezTo>
                <a:cubicBezTo>
                  <a:pt x="13" y="18"/>
                  <a:pt x="14" y="17"/>
                  <a:pt x="15" y="17"/>
                </a:cubicBezTo>
                <a:cubicBezTo>
                  <a:pt x="16" y="17"/>
                  <a:pt x="16" y="17"/>
                  <a:pt x="17" y="16"/>
                </a:cubicBezTo>
                <a:cubicBezTo>
                  <a:pt x="19" y="16"/>
                  <a:pt x="20" y="14"/>
                  <a:pt x="21" y="12"/>
                </a:cubicBezTo>
                <a:cubicBezTo>
                  <a:pt x="22" y="10"/>
                  <a:pt x="21" y="8"/>
                  <a:pt x="20" y="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73" name="Freeform 81">
            <a:extLst>
              <a:ext uri="{FF2B5EF4-FFF2-40B4-BE49-F238E27FC236}">
                <a16:creationId xmlns="" xmlns:a16="http://schemas.microsoft.com/office/drawing/2014/main" id="{24635D54-8D8C-44A3-A0F0-2E467CD24B4C}"/>
              </a:ext>
            </a:extLst>
          </p:cNvPr>
          <p:cNvSpPr>
            <a:spLocks/>
          </p:cNvSpPr>
          <p:nvPr/>
        </p:nvSpPr>
        <p:spPr bwMode="auto">
          <a:xfrm>
            <a:off x="9258301" y="4567239"/>
            <a:ext cx="709613" cy="566737"/>
          </a:xfrm>
          <a:custGeom>
            <a:avLst/>
            <a:gdLst>
              <a:gd name="T0" fmla="*/ 2147483646 w 163"/>
              <a:gd name="T1" fmla="*/ 2147483646 h 97"/>
              <a:gd name="T2" fmla="*/ 2147483646 w 163"/>
              <a:gd name="T3" fmla="*/ 2147483646 h 97"/>
              <a:gd name="T4" fmla="*/ 2147483646 w 163"/>
              <a:gd name="T5" fmla="*/ 2147483646 h 97"/>
              <a:gd name="T6" fmla="*/ 2147483646 w 163"/>
              <a:gd name="T7" fmla="*/ 2147483646 h 97"/>
              <a:gd name="T8" fmla="*/ 2147483646 w 163"/>
              <a:gd name="T9" fmla="*/ 2147483646 h 97"/>
              <a:gd name="T10" fmla="*/ 2147483646 w 163"/>
              <a:gd name="T11" fmla="*/ 2147483646 h 97"/>
              <a:gd name="T12" fmla="*/ 2147483646 w 163"/>
              <a:gd name="T13" fmla="*/ 2147483646 h 97"/>
              <a:gd name="T14" fmla="*/ 2147483646 w 163"/>
              <a:gd name="T15" fmla="*/ 2147483646 h 97"/>
              <a:gd name="T16" fmla="*/ 2147483646 w 163"/>
              <a:gd name="T17" fmla="*/ 2147483646 h 97"/>
              <a:gd name="T18" fmla="*/ 2147483646 w 163"/>
              <a:gd name="T19" fmla="*/ 2147483646 h 97"/>
              <a:gd name="T20" fmla="*/ 2147483646 w 163"/>
              <a:gd name="T21" fmla="*/ 2147483646 h 97"/>
              <a:gd name="T22" fmla="*/ 2147483646 w 163"/>
              <a:gd name="T23" fmla="*/ 2147483646 h 97"/>
              <a:gd name="T24" fmla="*/ 2147483646 w 163"/>
              <a:gd name="T25" fmla="*/ 2147483646 h 97"/>
              <a:gd name="T26" fmla="*/ 2147483646 w 163"/>
              <a:gd name="T27" fmla="*/ 2147483646 h 97"/>
              <a:gd name="T28" fmla="*/ 2147483646 w 163"/>
              <a:gd name="T29" fmla="*/ 2147483646 h 97"/>
              <a:gd name="T30" fmla="*/ 2147483646 w 163"/>
              <a:gd name="T31" fmla="*/ 2147483646 h 97"/>
              <a:gd name="T32" fmla="*/ 2147483646 w 163"/>
              <a:gd name="T33" fmla="*/ 2147483646 h 9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63" h="97">
                <a:moveTo>
                  <a:pt x="145" y="50"/>
                </a:moveTo>
                <a:cubicBezTo>
                  <a:pt x="137" y="61"/>
                  <a:pt x="124" y="68"/>
                  <a:pt x="113" y="76"/>
                </a:cubicBezTo>
                <a:cubicBezTo>
                  <a:pt x="105" y="64"/>
                  <a:pt x="95" y="52"/>
                  <a:pt x="90" y="38"/>
                </a:cubicBezTo>
                <a:cubicBezTo>
                  <a:pt x="88" y="33"/>
                  <a:pt x="82" y="31"/>
                  <a:pt x="78" y="35"/>
                </a:cubicBezTo>
                <a:cubicBezTo>
                  <a:pt x="70" y="41"/>
                  <a:pt x="60" y="42"/>
                  <a:pt x="51" y="46"/>
                </a:cubicBezTo>
                <a:cubicBezTo>
                  <a:pt x="45" y="33"/>
                  <a:pt x="38" y="20"/>
                  <a:pt x="33" y="6"/>
                </a:cubicBezTo>
                <a:cubicBezTo>
                  <a:pt x="32" y="2"/>
                  <a:pt x="26" y="0"/>
                  <a:pt x="22" y="3"/>
                </a:cubicBezTo>
                <a:cubicBezTo>
                  <a:pt x="15" y="12"/>
                  <a:pt x="8" y="19"/>
                  <a:pt x="3" y="30"/>
                </a:cubicBezTo>
                <a:cubicBezTo>
                  <a:pt x="0" y="35"/>
                  <a:pt x="7" y="39"/>
                  <a:pt x="11" y="34"/>
                </a:cubicBezTo>
                <a:cubicBezTo>
                  <a:pt x="15" y="29"/>
                  <a:pt x="19" y="24"/>
                  <a:pt x="24" y="19"/>
                </a:cubicBezTo>
                <a:cubicBezTo>
                  <a:pt x="29" y="32"/>
                  <a:pt x="36" y="44"/>
                  <a:pt x="40" y="58"/>
                </a:cubicBezTo>
                <a:cubicBezTo>
                  <a:pt x="41" y="62"/>
                  <a:pt x="47" y="65"/>
                  <a:pt x="50" y="62"/>
                </a:cubicBezTo>
                <a:cubicBezTo>
                  <a:pt x="59" y="55"/>
                  <a:pt x="70" y="54"/>
                  <a:pt x="79" y="50"/>
                </a:cubicBezTo>
                <a:cubicBezTo>
                  <a:pt x="86" y="65"/>
                  <a:pt x="96" y="78"/>
                  <a:pt x="104" y="92"/>
                </a:cubicBezTo>
                <a:cubicBezTo>
                  <a:pt x="107" y="97"/>
                  <a:pt x="113" y="97"/>
                  <a:pt x="117" y="94"/>
                </a:cubicBezTo>
                <a:cubicBezTo>
                  <a:pt x="129" y="82"/>
                  <a:pt x="146" y="75"/>
                  <a:pt x="157" y="62"/>
                </a:cubicBezTo>
                <a:cubicBezTo>
                  <a:pt x="163" y="54"/>
                  <a:pt x="152" y="42"/>
                  <a:pt x="145" y="5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74" name="Freeform 82">
            <a:extLst>
              <a:ext uri="{FF2B5EF4-FFF2-40B4-BE49-F238E27FC236}">
                <a16:creationId xmlns="" xmlns:a16="http://schemas.microsoft.com/office/drawing/2014/main" id="{5096605B-F326-44BF-B476-5B595F5732F9}"/>
              </a:ext>
            </a:extLst>
          </p:cNvPr>
          <p:cNvSpPr>
            <a:spLocks/>
          </p:cNvSpPr>
          <p:nvPr/>
        </p:nvSpPr>
        <p:spPr bwMode="auto">
          <a:xfrm>
            <a:off x="5253038" y="93664"/>
            <a:ext cx="868362" cy="1177925"/>
          </a:xfrm>
          <a:custGeom>
            <a:avLst/>
            <a:gdLst>
              <a:gd name="T0" fmla="*/ 2147483646 w 199"/>
              <a:gd name="T1" fmla="*/ 2147483646 h 202"/>
              <a:gd name="T2" fmla="*/ 2147483646 w 199"/>
              <a:gd name="T3" fmla="*/ 2147483646 h 202"/>
              <a:gd name="T4" fmla="*/ 2147483646 w 199"/>
              <a:gd name="T5" fmla="*/ 2147483646 h 202"/>
              <a:gd name="T6" fmla="*/ 2147483646 w 199"/>
              <a:gd name="T7" fmla="*/ 2147483646 h 202"/>
              <a:gd name="T8" fmla="*/ 2147483646 w 199"/>
              <a:gd name="T9" fmla="*/ 2147483646 h 202"/>
              <a:gd name="T10" fmla="*/ 2147483646 w 199"/>
              <a:gd name="T11" fmla="*/ 2147483646 h 202"/>
              <a:gd name="T12" fmla="*/ 2147483646 w 199"/>
              <a:gd name="T13" fmla="*/ 2147483646 h 202"/>
              <a:gd name="T14" fmla="*/ 2147483646 w 199"/>
              <a:gd name="T15" fmla="*/ 2147483646 h 202"/>
              <a:gd name="T16" fmla="*/ 2147483646 w 199"/>
              <a:gd name="T17" fmla="*/ 2147483646 h 202"/>
              <a:gd name="T18" fmla="*/ 2147483646 w 199"/>
              <a:gd name="T19" fmla="*/ 2147483646 h 202"/>
              <a:gd name="T20" fmla="*/ 2147483646 w 199"/>
              <a:gd name="T21" fmla="*/ 2147483646 h 202"/>
              <a:gd name="T22" fmla="*/ 2147483646 w 199"/>
              <a:gd name="T23" fmla="*/ 2147483646 h 202"/>
              <a:gd name="T24" fmla="*/ 2147483646 w 199"/>
              <a:gd name="T25" fmla="*/ 2147483646 h 20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99" h="202">
                <a:moveTo>
                  <a:pt x="180" y="7"/>
                </a:moveTo>
                <a:cubicBezTo>
                  <a:pt x="150" y="36"/>
                  <a:pt x="124" y="68"/>
                  <a:pt x="95" y="98"/>
                </a:cubicBezTo>
                <a:cubicBezTo>
                  <a:pt x="81" y="113"/>
                  <a:pt x="67" y="127"/>
                  <a:pt x="53" y="142"/>
                </a:cubicBezTo>
                <a:cubicBezTo>
                  <a:pt x="47" y="149"/>
                  <a:pt x="40" y="157"/>
                  <a:pt x="33" y="164"/>
                </a:cubicBezTo>
                <a:cubicBezTo>
                  <a:pt x="31" y="166"/>
                  <a:pt x="24" y="176"/>
                  <a:pt x="19" y="181"/>
                </a:cubicBezTo>
                <a:cubicBezTo>
                  <a:pt x="15" y="168"/>
                  <a:pt x="12" y="155"/>
                  <a:pt x="11" y="141"/>
                </a:cubicBezTo>
                <a:cubicBezTo>
                  <a:pt x="10" y="135"/>
                  <a:pt x="2" y="135"/>
                  <a:pt x="1" y="141"/>
                </a:cubicBezTo>
                <a:cubicBezTo>
                  <a:pt x="0" y="159"/>
                  <a:pt x="3" y="177"/>
                  <a:pt x="6" y="195"/>
                </a:cubicBezTo>
                <a:cubicBezTo>
                  <a:pt x="7" y="199"/>
                  <a:pt x="11" y="201"/>
                  <a:pt x="14" y="201"/>
                </a:cubicBezTo>
                <a:cubicBezTo>
                  <a:pt x="28" y="202"/>
                  <a:pt x="37" y="186"/>
                  <a:pt x="45" y="177"/>
                </a:cubicBezTo>
                <a:cubicBezTo>
                  <a:pt x="63" y="159"/>
                  <a:pt x="81" y="140"/>
                  <a:pt x="98" y="122"/>
                </a:cubicBezTo>
                <a:cubicBezTo>
                  <a:pt x="130" y="88"/>
                  <a:pt x="165" y="55"/>
                  <a:pt x="193" y="17"/>
                </a:cubicBezTo>
                <a:cubicBezTo>
                  <a:pt x="199" y="9"/>
                  <a:pt x="187" y="0"/>
                  <a:pt x="180" y="7"/>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75" name="Freeform 83">
            <a:extLst>
              <a:ext uri="{FF2B5EF4-FFF2-40B4-BE49-F238E27FC236}">
                <a16:creationId xmlns="" xmlns:a16="http://schemas.microsoft.com/office/drawing/2014/main" id="{A9DC64B7-5EBB-4127-B20E-24923DD19ACE}"/>
              </a:ext>
            </a:extLst>
          </p:cNvPr>
          <p:cNvSpPr>
            <a:spLocks noEditPoints="1"/>
          </p:cNvSpPr>
          <p:nvPr/>
        </p:nvSpPr>
        <p:spPr bwMode="auto">
          <a:xfrm>
            <a:off x="7085014" y="349251"/>
            <a:ext cx="1100137" cy="1127125"/>
          </a:xfrm>
          <a:custGeom>
            <a:avLst/>
            <a:gdLst>
              <a:gd name="T0" fmla="*/ 2147483646 w 252"/>
              <a:gd name="T1" fmla="*/ 2147483646 h 193"/>
              <a:gd name="T2" fmla="*/ 2147483646 w 252"/>
              <a:gd name="T3" fmla="*/ 2147483646 h 193"/>
              <a:gd name="T4" fmla="*/ 2147483646 w 252"/>
              <a:gd name="T5" fmla="*/ 2147483646 h 193"/>
              <a:gd name="T6" fmla="*/ 2147483646 w 252"/>
              <a:gd name="T7" fmla="*/ 0 h 193"/>
              <a:gd name="T8" fmla="*/ 2147483646 w 252"/>
              <a:gd name="T9" fmla="*/ 2147483646 h 193"/>
              <a:gd name="T10" fmla="*/ 2147483646 w 252"/>
              <a:gd name="T11" fmla="*/ 2147483646 h 193"/>
              <a:gd name="T12" fmla="*/ 2147483646 w 252"/>
              <a:gd name="T13" fmla="*/ 2147483646 h 193"/>
              <a:gd name="T14" fmla="*/ 2147483646 w 252"/>
              <a:gd name="T15" fmla="*/ 2147483646 h 193"/>
              <a:gd name="T16" fmla="*/ 2147483646 w 252"/>
              <a:gd name="T17" fmla="*/ 2147483646 h 193"/>
              <a:gd name="T18" fmla="*/ 2147483646 w 252"/>
              <a:gd name="T19" fmla="*/ 2147483646 h 193"/>
              <a:gd name="T20" fmla="*/ 2147483646 w 252"/>
              <a:gd name="T21" fmla="*/ 2147483646 h 193"/>
              <a:gd name="T22" fmla="*/ 2147483646 w 252"/>
              <a:gd name="T23" fmla="*/ 2147483646 h 193"/>
              <a:gd name="T24" fmla="*/ 2147483646 w 252"/>
              <a:gd name="T25" fmla="*/ 2147483646 h 193"/>
              <a:gd name="T26" fmla="*/ 2147483646 w 252"/>
              <a:gd name="T27" fmla="*/ 2147483646 h 193"/>
              <a:gd name="T28" fmla="*/ 2147483646 w 252"/>
              <a:gd name="T29" fmla="*/ 2147483646 h 193"/>
              <a:gd name="T30" fmla="*/ 2147483646 w 252"/>
              <a:gd name="T31" fmla="*/ 2147483646 h 193"/>
              <a:gd name="T32" fmla="*/ 2147483646 w 252"/>
              <a:gd name="T33" fmla="*/ 2147483646 h 193"/>
              <a:gd name="T34" fmla="*/ 2147483646 w 252"/>
              <a:gd name="T35" fmla="*/ 2147483646 h 193"/>
              <a:gd name="T36" fmla="*/ 2147483646 w 252"/>
              <a:gd name="T37" fmla="*/ 2147483646 h 193"/>
              <a:gd name="T38" fmla="*/ 2147483646 w 252"/>
              <a:gd name="T39" fmla="*/ 2147483646 h 193"/>
              <a:gd name="T40" fmla="*/ 2147483646 w 252"/>
              <a:gd name="T41" fmla="*/ 2147483646 h 193"/>
              <a:gd name="T42" fmla="*/ 2147483646 w 252"/>
              <a:gd name="T43" fmla="*/ 2147483646 h 193"/>
              <a:gd name="T44" fmla="*/ 2147483646 w 252"/>
              <a:gd name="T45" fmla="*/ 2147483646 h 193"/>
              <a:gd name="T46" fmla="*/ 2147483646 w 252"/>
              <a:gd name="T47" fmla="*/ 2147483646 h 193"/>
              <a:gd name="T48" fmla="*/ 2147483646 w 252"/>
              <a:gd name="T49" fmla="*/ 2147483646 h 193"/>
              <a:gd name="T50" fmla="*/ 2147483646 w 252"/>
              <a:gd name="T51" fmla="*/ 2147483646 h 193"/>
              <a:gd name="T52" fmla="*/ 2147483646 w 252"/>
              <a:gd name="T53" fmla="*/ 2147483646 h 193"/>
              <a:gd name="T54" fmla="*/ 2147483646 w 252"/>
              <a:gd name="T55" fmla="*/ 2147483646 h 193"/>
              <a:gd name="T56" fmla="*/ 2147483646 w 252"/>
              <a:gd name="T57" fmla="*/ 2147483646 h 193"/>
              <a:gd name="T58" fmla="*/ 2147483646 w 252"/>
              <a:gd name="T59" fmla="*/ 2147483646 h 19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52" h="193">
                <a:moveTo>
                  <a:pt x="246" y="100"/>
                </a:moveTo>
                <a:cubicBezTo>
                  <a:pt x="232" y="99"/>
                  <a:pt x="214" y="97"/>
                  <a:pt x="196" y="93"/>
                </a:cubicBezTo>
                <a:cubicBezTo>
                  <a:pt x="191" y="82"/>
                  <a:pt x="184" y="72"/>
                  <a:pt x="178" y="64"/>
                </a:cubicBezTo>
                <a:cubicBezTo>
                  <a:pt x="158" y="39"/>
                  <a:pt x="125" y="2"/>
                  <a:pt x="90" y="0"/>
                </a:cubicBezTo>
                <a:cubicBezTo>
                  <a:pt x="87" y="0"/>
                  <a:pt x="85" y="2"/>
                  <a:pt x="85" y="5"/>
                </a:cubicBezTo>
                <a:cubicBezTo>
                  <a:pt x="80" y="59"/>
                  <a:pt x="138" y="92"/>
                  <a:pt x="192" y="104"/>
                </a:cubicBezTo>
                <a:cubicBezTo>
                  <a:pt x="197" y="118"/>
                  <a:pt x="195" y="130"/>
                  <a:pt x="183" y="138"/>
                </a:cubicBezTo>
                <a:cubicBezTo>
                  <a:pt x="177" y="142"/>
                  <a:pt x="169" y="142"/>
                  <a:pt x="160" y="140"/>
                </a:cubicBezTo>
                <a:cubicBezTo>
                  <a:pt x="143" y="100"/>
                  <a:pt x="73" y="49"/>
                  <a:pt x="51" y="45"/>
                </a:cubicBezTo>
                <a:cubicBezTo>
                  <a:pt x="49" y="44"/>
                  <a:pt x="45" y="46"/>
                  <a:pt x="46" y="49"/>
                </a:cubicBezTo>
                <a:cubicBezTo>
                  <a:pt x="47" y="79"/>
                  <a:pt x="84" y="106"/>
                  <a:pt x="106" y="121"/>
                </a:cubicBezTo>
                <a:cubicBezTo>
                  <a:pt x="116" y="129"/>
                  <a:pt x="135" y="141"/>
                  <a:pt x="153" y="147"/>
                </a:cubicBezTo>
                <a:cubicBezTo>
                  <a:pt x="156" y="157"/>
                  <a:pt x="154" y="166"/>
                  <a:pt x="144" y="172"/>
                </a:cubicBezTo>
                <a:cubicBezTo>
                  <a:pt x="122" y="186"/>
                  <a:pt x="78" y="144"/>
                  <a:pt x="63" y="132"/>
                </a:cubicBezTo>
                <a:cubicBezTo>
                  <a:pt x="43" y="115"/>
                  <a:pt x="13" y="91"/>
                  <a:pt x="3" y="65"/>
                </a:cubicBezTo>
                <a:cubicBezTo>
                  <a:pt x="3" y="63"/>
                  <a:pt x="0" y="64"/>
                  <a:pt x="1" y="65"/>
                </a:cubicBezTo>
                <a:cubicBezTo>
                  <a:pt x="10" y="97"/>
                  <a:pt x="44" y="125"/>
                  <a:pt x="68" y="145"/>
                </a:cubicBezTo>
                <a:cubicBezTo>
                  <a:pt x="86" y="161"/>
                  <a:pt x="124" y="193"/>
                  <a:pt x="150" y="178"/>
                </a:cubicBezTo>
                <a:cubicBezTo>
                  <a:pt x="162" y="171"/>
                  <a:pt x="166" y="161"/>
                  <a:pt x="163" y="150"/>
                </a:cubicBezTo>
                <a:cubicBezTo>
                  <a:pt x="173" y="151"/>
                  <a:pt x="183" y="150"/>
                  <a:pt x="191" y="144"/>
                </a:cubicBezTo>
                <a:cubicBezTo>
                  <a:pt x="203" y="134"/>
                  <a:pt x="205" y="120"/>
                  <a:pt x="201" y="106"/>
                </a:cubicBezTo>
                <a:cubicBezTo>
                  <a:pt x="217" y="109"/>
                  <a:pt x="233" y="110"/>
                  <a:pt x="246" y="110"/>
                </a:cubicBezTo>
                <a:cubicBezTo>
                  <a:pt x="252" y="110"/>
                  <a:pt x="252" y="101"/>
                  <a:pt x="246" y="100"/>
                </a:cubicBezTo>
                <a:close/>
                <a:moveTo>
                  <a:pt x="107" y="111"/>
                </a:moveTo>
                <a:cubicBezTo>
                  <a:pt x="90" y="99"/>
                  <a:pt x="62" y="78"/>
                  <a:pt x="56" y="56"/>
                </a:cubicBezTo>
                <a:cubicBezTo>
                  <a:pt x="79" y="66"/>
                  <a:pt x="130" y="105"/>
                  <a:pt x="148" y="136"/>
                </a:cubicBezTo>
                <a:cubicBezTo>
                  <a:pt x="132" y="129"/>
                  <a:pt x="116" y="118"/>
                  <a:pt x="107" y="111"/>
                </a:cubicBezTo>
                <a:close/>
                <a:moveTo>
                  <a:pt x="95" y="11"/>
                </a:moveTo>
                <a:cubicBezTo>
                  <a:pt x="119" y="17"/>
                  <a:pt x="166" y="56"/>
                  <a:pt x="186" y="90"/>
                </a:cubicBezTo>
                <a:cubicBezTo>
                  <a:pt x="141" y="79"/>
                  <a:pt x="95" y="55"/>
                  <a:pt x="95" y="11"/>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76" name="Freeform 84">
            <a:extLst>
              <a:ext uri="{FF2B5EF4-FFF2-40B4-BE49-F238E27FC236}">
                <a16:creationId xmlns="" xmlns:a16="http://schemas.microsoft.com/office/drawing/2014/main" id="{599F7475-21CF-4463-9D65-FA6AAC5F47F2}"/>
              </a:ext>
            </a:extLst>
          </p:cNvPr>
          <p:cNvSpPr>
            <a:spLocks/>
          </p:cNvSpPr>
          <p:nvPr/>
        </p:nvSpPr>
        <p:spPr bwMode="auto">
          <a:xfrm>
            <a:off x="6383338" y="285750"/>
            <a:ext cx="61912" cy="228600"/>
          </a:xfrm>
          <a:custGeom>
            <a:avLst/>
            <a:gdLst>
              <a:gd name="T0" fmla="*/ 2147483646 w 14"/>
              <a:gd name="T1" fmla="*/ 2147483646 h 39"/>
              <a:gd name="T2" fmla="*/ 2147483646 w 14"/>
              <a:gd name="T3" fmla="*/ 2147483646 h 39"/>
              <a:gd name="T4" fmla="*/ 0 w 14"/>
              <a:gd name="T5" fmla="*/ 2147483646 h 39"/>
              <a:gd name="T6" fmla="*/ 2147483646 w 14"/>
              <a:gd name="T7" fmla="*/ 2147483646 h 39"/>
              <a:gd name="T8" fmla="*/ 2147483646 w 14"/>
              <a:gd name="T9" fmla="*/ 2147483646 h 39"/>
              <a:gd name="T10" fmla="*/ 2147483646 w 14"/>
              <a:gd name="T11" fmla="*/ 2147483646 h 39"/>
              <a:gd name="T12" fmla="*/ 2147483646 w 14"/>
              <a:gd name="T13" fmla="*/ 2147483646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 h="39">
                <a:moveTo>
                  <a:pt x="10" y="26"/>
                </a:moveTo>
                <a:cubicBezTo>
                  <a:pt x="8" y="19"/>
                  <a:pt x="7" y="11"/>
                  <a:pt x="6" y="4"/>
                </a:cubicBezTo>
                <a:cubicBezTo>
                  <a:pt x="6" y="0"/>
                  <a:pt x="0" y="0"/>
                  <a:pt x="0" y="4"/>
                </a:cubicBezTo>
                <a:cubicBezTo>
                  <a:pt x="0" y="12"/>
                  <a:pt x="1" y="20"/>
                  <a:pt x="3" y="27"/>
                </a:cubicBezTo>
                <a:cubicBezTo>
                  <a:pt x="4" y="31"/>
                  <a:pt x="6" y="39"/>
                  <a:pt x="11" y="39"/>
                </a:cubicBezTo>
                <a:cubicBezTo>
                  <a:pt x="12" y="39"/>
                  <a:pt x="13" y="38"/>
                  <a:pt x="14" y="37"/>
                </a:cubicBezTo>
                <a:cubicBezTo>
                  <a:pt x="14" y="33"/>
                  <a:pt x="11" y="29"/>
                  <a:pt x="10" y="2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77" name="Freeform 85">
            <a:extLst>
              <a:ext uri="{FF2B5EF4-FFF2-40B4-BE49-F238E27FC236}">
                <a16:creationId xmlns="" xmlns:a16="http://schemas.microsoft.com/office/drawing/2014/main" id="{94E0CA64-BC1C-413C-8F2A-2B0EFA6ECFF4}"/>
              </a:ext>
            </a:extLst>
          </p:cNvPr>
          <p:cNvSpPr>
            <a:spLocks/>
          </p:cNvSpPr>
          <p:nvPr/>
        </p:nvSpPr>
        <p:spPr bwMode="auto">
          <a:xfrm>
            <a:off x="6170614" y="449263"/>
            <a:ext cx="187325" cy="158750"/>
          </a:xfrm>
          <a:custGeom>
            <a:avLst/>
            <a:gdLst>
              <a:gd name="T0" fmla="*/ 2147483646 w 43"/>
              <a:gd name="T1" fmla="*/ 2147483646 h 27"/>
              <a:gd name="T2" fmla="*/ 2147483646 w 43"/>
              <a:gd name="T3" fmla="*/ 2147483646 h 27"/>
              <a:gd name="T4" fmla="*/ 2147483646 w 43"/>
              <a:gd name="T5" fmla="*/ 2147483646 h 27"/>
              <a:gd name="T6" fmla="*/ 2147483646 w 43"/>
              <a:gd name="T7" fmla="*/ 2147483646 h 27"/>
              <a:gd name="T8" fmla="*/ 2147483646 w 43"/>
              <a:gd name="T9" fmla="*/ 2147483646 h 2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 h="27">
                <a:moveTo>
                  <a:pt x="39" y="17"/>
                </a:moveTo>
                <a:cubicBezTo>
                  <a:pt x="30" y="8"/>
                  <a:pt x="17" y="0"/>
                  <a:pt x="4" y="1"/>
                </a:cubicBezTo>
                <a:cubicBezTo>
                  <a:pt x="0" y="1"/>
                  <a:pt x="0" y="6"/>
                  <a:pt x="4" y="7"/>
                </a:cubicBezTo>
                <a:cubicBezTo>
                  <a:pt x="16" y="8"/>
                  <a:pt x="25" y="15"/>
                  <a:pt x="33" y="23"/>
                </a:cubicBezTo>
                <a:cubicBezTo>
                  <a:pt x="37" y="27"/>
                  <a:pt x="43" y="21"/>
                  <a:pt x="39" y="17"/>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78" name="Freeform 86">
            <a:extLst>
              <a:ext uri="{FF2B5EF4-FFF2-40B4-BE49-F238E27FC236}">
                <a16:creationId xmlns="" xmlns:a16="http://schemas.microsoft.com/office/drawing/2014/main" id="{7135BEA6-1A25-4E45-B534-10E408D6E428}"/>
              </a:ext>
            </a:extLst>
          </p:cNvPr>
          <p:cNvSpPr>
            <a:spLocks/>
          </p:cNvSpPr>
          <p:nvPr/>
        </p:nvSpPr>
        <p:spPr bwMode="auto">
          <a:xfrm>
            <a:off x="6508750" y="314326"/>
            <a:ext cx="128588" cy="169863"/>
          </a:xfrm>
          <a:custGeom>
            <a:avLst/>
            <a:gdLst>
              <a:gd name="T0" fmla="*/ 2147483646 w 29"/>
              <a:gd name="T1" fmla="*/ 2147483646 h 29"/>
              <a:gd name="T2" fmla="*/ 2147483646 w 29"/>
              <a:gd name="T3" fmla="*/ 2147483646 h 29"/>
              <a:gd name="T4" fmla="*/ 2147483646 w 29"/>
              <a:gd name="T5" fmla="*/ 2147483646 h 29"/>
              <a:gd name="T6" fmla="*/ 2147483646 w 29"/>
              <a:gd name="T7" fmla="*/ 2147483646 h 29"/>
              <a:gd name="T8" fmla="*/ 2147483646 w 29"/>
              <a:gd name="T9" fmla="*/ 2147483646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29">
                <a:moveTo>
                  <a:pt x="19" y="4"/>
                </a:moveTo>
                <a:cubicBezTo>
                  <a:pt x="14" y="9"/>
                  <a:pt x="8" y="15"/>
                  <a:pt x="3" y="20"/>
                </a:cubicBezTo>
                <a:cubicBezTo>
                  <a:pt x="0" y="24"/>
                  <a:pt x="5" y="29"/>
                  <a:pt x="9" y="26"/>
                </a:cubicBezTo>
                <a:cubicBezTo>
                  <a:pt x="14" y="21"/>
                  <a:pt x="20" y="15"/>
                  <a:pt x="25" y="10"/>
                </a:cubicBezTo>
                <a:cubicBezTo>
                  <a:pt x="29" y="6"/>
                  <a:pt x="23" y="0"/>
                  <a:pt x="19" y="4"/>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79" name="Freeform 87">
            <a:extLst>
              <a:ext uri="{FF2B5EF4-FFF2-40B4-BE49-F238E27FC236}">
                <a16:creationId xmlns="" xmlns:a16="http://schemas.microsoft.com/office/drawing/2014/main" id="{61A0812A-C0D9-4FC1-A474-A0E938C1D13A}"/>
              </a:ext>
            </a:extLst>
          </p:cNvPr>
          <p:cNvSpPr>
            <a:spLocks/>
          </p:cNvSpPr>
          <p:nvPr/>
        </p:nvSpPr>
        <p:spPr bwMode="auto">
          <a:xfrm>
            <a:off x="6091238" y="700088"/>
            <a:ext cx="152400" cy="57150"/>
          </a:xfrm>
          <a:custGeom>
            <a:avLst/>
            <a:gdLst>
              <a:gd name="T0" fmla="*/ 2147483646 w 35"/>
              <a:gd name="T1" fmla="*/ 2147483646 h 10"/>
              <a:gd name="T2" fmla="*/ 2147483646 w 35"/>
              <a:gd name="T3" fmla="*/ 2147483646 h 10"/>
              <a:gd name="T4" fmla="*/ 2147483646 w 35"/>
              <a:gd name="T5" fmla="*/ 2147483646 h 10"/>
              <a:gd name="T6" fmla="*/ 2147483646 w 35"/>
              <a:gd name="T7" fmla="*/ 2147483646 h 10"/>
              <a:gd name="T8" fmla="*/ 2147483646 w 35"/>
              <a:gd name="T9" fmla="*/ 2147483646 h 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 h="10">
                <a:moveTo>
                  <a:pt x="31" y="1"/>
                </a:moveTo>
                <a:cubicBezTo>
                  <a:pt x="22" y="0"/>
                  <a:pt x="11" y="2"/>
                  <a:pt x="2" y="3"/>
                </a:cubicBezTo>
                <a:cubicBezTo>
                  <a:pt x="0" y="3"/>
                  <a:pt x="0" y="7"/>
                  <a:pt x="2" y="7"/>
                </a:cubicBezTo>
                <a:cubicBezTo>
                  <a:pt x="11" y="8"/>
                  <a:pt x="22" y="10"/>
                  <a:pt x="31" y="9"/>
                </a:cubicBezTo>
                <a:cubicBezTo>
                  <a:pt x="35" y="8"/>
                  <a:pt x="35" y="2"/>
                  <a:pt x="31" y="1"/>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80" name="Freeform 88">
            <a:extLst>
              <a:ext uri="{FF2B5EF4-FFF2-40B4-BE49-F238E27FC236}">
                <a16:creationId xmlns="" xmlns:a16="http://schemas.microsoft.com/office/drawing/2014/main" id="{9AFBE04F-889C-49AC-9720-032AB5F8BA1D}"/>
              </a:ext>
            </a:extLst>
          </p:cNvPr>
          <p:cNvSpPr>
            <a:spLocks/>
          </p:cNvSpPr>
          <p:nvPr/>
        </p:nvSpPr>
        <p:spPr bwMode="auto">
          <a:xfrm>
            <a:off x="6291264" y="792164"/>
            <a:ext cx="52387" cy="193675"/>
          </a:xfrm>
          <a:custGeom>
            <a:avLst/>
            <a:gdLst>
              <a:gd name="T0" fmla="*/ 2147483646 w 12"/>
              <a:gd name="T1" fmla="*/ 2147483646 h 33"/>
              <a:gd name="T2" fmla="*/ 2147483646 w 12"/>
              <a:gd name="T3" fmla="*/ 2147483646 h 33"/>
              <a:gd name="T4" fmla="*/ 2147483646 w 12"/>
              <a:gd name="T5" fmla="*/ 2147483646 h 33"/>
              <a:gd name="T6" fmla="*/ 2147483646 w 12"/>
              <a:gd name="T7" fmla="*/ 2147483646 h 33"/>
              <a:gd name="T8" fmla="*/ 2147483646 w 12"/>
              <a:gd name="T9" fmla="*/ 2147483646 h 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33">
                <a:moveTo>
                  <a:pt x="5" y="3"/>
                </a:moveTo>
                <a:cubicBezTo>
                  <a:pt x="0" y="11"/>
                  <a:pt x="0" y="20"/>
                  <a:pt x="1" y="29"/>
                </a:cubicBezTo>
                <a:cubicBezTo>
                  <a:pt x="1" y="33"/>
                  <a:pt x="7" y="33"/>
                  <a:pt x="7" y="29"/>
                </a:cubicBezTo>
                <a:cubicBezTo>
                  <a:pt x="8" y="21"/>
                  <a:pt x="9" y="14"/>
                  <a:pt x="11" y="6"/>
                </a:cubicBezTo>
                <a:cubicBezTo>
                  <a:pt x="12" y="2"/>
                  <a:pt x="7" y="0"/>
                  <a:pt x="5" y="3"/>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81" name="Freeform 89">
            <a:extLst>
              <a:ext uri="{FF2B5EF4-FFF2-40B4-BE49-F238E27FC236}">
                <a16:creationId xmlns="" xmlns:a16="http://schemas.microsoft.com/office/drawing/2014/main" id="{8E7538CD-38F6-44B5-B692-12618C5385E2}"/>
              </a:ext>
            </a:extLst>
          </p:cNvPr>
          <p:cNvSpPr>
            <a:spLocks/>
          </p:cNvSpPr>
          <p:nvPr/>
        </p:nvSpPr>
        <p:spPr bwMode="auto">
          <a:xfrm>
            <a:off x="6483351" y="769939"/>
            <a:ext cx="87313" cy="268287"/>
          </a:xfrm>
          <a:custGeom>
            <a:avLst/>
            <a:gdLst>
              <a:gd name="T0" fmla="*/ 2147483646 w 20"/>
              <a:gd name="T1" fmla="*/ 2147483646 h 46"/>
              <a:gd name="T2" fmla="*/ 2147483646 w 20"/>
              <a:gd name="T3" fmla="*/ 2147483646 h 46"/>
              <a:gd name="T4" fmla="*/ 2147483646 w 20"/>
              <a:gd name="T5" fmla="*/ 2147483646 h 46"/>
              <a:gd name="T6" fmla="*/ 0 w 20"/>
              <a:gd name="T7" fmla="*/ 2147483646 h 46"/>
              <a:gd name="T8" fmla="*/ 2147483646 w 20"/>
              <a:gd name="T9" fmla="*/ 2147483646 h 46"/>
              <a:gd name="T10" fmla="*/ 2147483646 w 20"/>
              <a:gd name="T11" fmla="*/ 2147483646 h 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 h="46">
                <a:moveTo>
                  <a:pt x="19" y="40"/>
                </a:moveTo>
                <a:cubicBezTo>
                  <a:pt x="18" y="35"/>
                  <a:pt x="15" y="30"/>
                  <a:pt x="12" y="25"/>
                </a:cubicBezTo>
                <a:cubicBezTo>
                  <a:pt x="9" y="19"/>
                  <a:pt x="8" y="12"/>
                  <a:pt x="8" y="5"/>
                </a:cubicBezTo>
                <a:cubicBezTo>
                  <a:pt x="7" y="0"/>
                  <a:pt x="1" y="0"/>
                  <a:pt x="0" y="5"/>
                </a:cubicBezTo>
                <a:cubicBezTo>
                  <a:pt x="0" y="18"/>
                  <a:pt x="4" y="36"/>
                  <a:pt x="14" y="44"/>
                </a:cubicBezTo>
                <a:cubicBezTo>
                  <a:pt x="17" y="46"/>
                  <a:pt x="20" y="43"/>
                  <a:pt x="19" y="4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82" name="Freeform 90">
            <a:extLst>
              <a:ext uri="{FF2B5EF4-FFF2-40B4-BE49-F238E27FC236}">
                <a16:creationId xmlns="" xmlns:a16="http://schemas.microsoft.com/office/drawing/2014/main" id="{BD1AAE4C-8445-403C-8C05-7083F4ACF97D}"/>
              </a:ext>
            </a:extLst>
          </p:cNvPr>
          <p:cNvSpPr>
            <a:spLocks/>
          </p:cNvSpPr>
          <p:nvPr/>
        </p:nvSpPr>
        <p:spPr bwMode="auto">
          <a:xfrm>
            <a:off x="6592888" y="663576"/>
            <a:ext cx="152400" cy="182563"/>
          </a:xfrm>
          <a:custGeom>
            <a:avLst/>
            <a:gdLst>
              <a:gd name="T0" fmla="*/ 2147483646 w 35"/>
              <a:gd name="T1" fmla="*/ 2147483646 h 31"/>
              <a:gd name="T2" fmla="*/ 2147483646 w 35"/>
              <a:gd name="T3" fmla="*/ 2147483646 h 31"/>
              <a:gd name="T4" fmla="*/ 2147483646 w 35"/>
              <a:gd name="T5" fmla="*/ 2147483646 h 31"/>
              <a:gd name="T6" fmla="*/ 2147483646 w 35"/>
              <a:gd name="T7" fmla="*/ 2147483646 h 31"/>
              <a:gd name="T8" fmla="*/ 2147483646 w 35"/>
              <a:gd name="T9" fmla="*/ 2147483646 h 31"/>
              <a:gd name="T10" fmla="*/ 2147483646 w 35"/>
              <a:gd name="T11" fmla="*/ 2147483646 h 31"/>
              <a:gd name="T12" fmla="*/ 2147483646 w 35"/>
              <a:gd name="T13" fmla="*/ 2147483646 h 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5" h="31">
                <a:moveTo>
                  <a:pt x="34" y="26"/>
                </a:moveTo>
                <a:cubicBezTo>
                  <a:pt x="33" y="21"/>
                  <a:pt x="28" y="18"/>
                  <a:pt x="24" y="15"/>
                </a:cubicBezTo>
                <a:cubicBezTo>
                  <a:pt x="19" y="11"/>
                  <a:pt x="14" y="8"/>
                  <a:pt x="10" y="4"/>
                </a:cubicBezTo>
                <a:cubicBezTo>
                  <a:pt x="6" y="0"/>
                  <a:pt x="0" y="6"/>
                  <a:pt x="4" y="10"/>
                </a:cubicBezTo>
                <a:cubicBezTo>
                  <a:pt x="8" y="14"/>
                  <a:pt x="12" y="18"/>
                  <a:pt x="17" y="21"/>
                </a:cubicBezTo>
                <a:cubicBezTo>
                  <a:pt x="21" y="24"/>
                  <a:pt x="25" y="29"/>
                  <a:pt x="30" y="30"/>
                </a:cubicBezTo>
                <a:cubicBezTo>
                  <a:pt x="33" y="31"/>
                  <a:pt x="35" y="29"/>
                  <a:pt x="34" y="2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83" name="Freeform 91">
            <a:extLst>
              <a:ext uri="{FF2B5EF4-FFF2-40B4-BE49-F238E27FC236}">
                <a16:creationId xmlns="" xmlns:a16="http://schemas.microsoft.com/office/drawing/2014/main" id="{4330A9BF-3E1F-40EE-81D3-A1746C639F01}"/>
              </a:ext>
            </a:extLst>
          </p:cNvPr>
          <p:cNvSpPr>
            <a:spLocks/>
          </p:cNvSpPr>
          <p:nvPr/>
        </p:nvSpPr>
        <p:spPr bwMode="auto">
          <a:xfrm>
            <a:off x="6657975" y="488950"/>
            <a:ext cx="122238" cy="58738"/>
          </a:xfrm>
          <a:custGeom>
            <a:avLst/>
            <a:gdLst>
              <a:gd name="T0" fmla="*/ 2147483646 w 28"/>
              <a:gd name="T1" fmla="*/ 2147483646 h 10"/>
              <a:gd name="T2" fmla="*/ 2147483646 w 28"/>
              <a:gd name="T3" fmla="*/ 2147483646 h 10"/>
              <a:gd name="T4" fmla="*/ 2147483646 w 28"/>
              <a:gd name="T5" fmla="*/ 2147483646 h 10"/>
              <a:gd name="T6" fmla="*/ 2147483646 w 28"/>
              <a:gd name="T7" fmla="*/ 2147483646 h 10"/>
              <a:gd name="T8" fmla="*/ 2147483646 w 28"/>
              <a:gd name="T9" fmla="*/ 2147483646 h 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 h="10">
                <a:moveTo>
                  <a:pt x="25" y="2"/>
                </a:moveTo>
                <a:cubicBezTo>
                  <a:pt x="18" y="0"/>
                  <a:pt x="11" y="1"/>
                  <a:pt x="4" y="2"/>
                </a:cubicBezTo>
                <a:cubicBezTo>
                  <a:pt x="0" y="2"/>
                  <a:pt x="0" y="8"/>
                  <a:pt x="4" y="8"/>
                </a:cubicBezTo>
                <a:cubicBezTo>
                  <a:pt x="11" y="9"/>
                  <a:pt x="18" y="10"/>
                  <a:pt x="25" y="8"/>
                </a:cubicBezTo>
                <a:cubicBezTo>
                  <a:pt x="28" y="8"/>
                  <a:pt x="28" y="2"/>
                  <a:pt x="25" y="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84" name="Freeform 92">
            <a:extLst>
              <a:ext uri="{FF2B5EF4-FFF2-40B4-BE49-F238E27FC236}">
                <a16:creationId xmlns="" xmlns:a16="http://schemas.microsoft.com/office/drawing/2014/main" id="{5372F2C0-93F5-48A9-97B7-307F6B0EFAFC}"/>
              </a:ext>
            </a:extLst>
          </p:cNvPr>
          <p:cNvSpPr>
            <a:spLocks/>
          </p:cNvSpPr>
          <p:nvPr/>
        </p:nvSpPr>
        <p:spPr bwMode="auto">
          <a:xfrm>
            <a:off x="3611563" y="5599113"/>
            <a:ext cx="901700" cy="990600"/>
          </a:xfrm>
          <a:custGeom>
            <a:avLst/>
            <a:gdLst>
              <a:gd name="T0" fmla="*/ 2147483646 w 207"/>
              <a:gd name="T1" fmla="*/ 2147483646 h 170"/>
              <a:gd name="T2" fmla="*/ 2147483646 w 207"/>
              <a:gd name="T3" fmla="*/ 2147483646 h 170"/>
              <a:gd name="T4" fmla="*/ 2147483646 w 207"/>
              <a:gd name="T5" fmla="*/ 2147483646 h 170"/>
              <a:gd name="T6" fmla="*/ 2147483646 w 207"/>
              <a:gd name="T7" fmla="*/ 2147483646 h 170"/>
              <a:gd name="T8" fmla="*/ 2147483646 w 207"/>
              <a:gd name="T9" fmla="*/ 2147483646 h 170"/>
              <a:gd name="T10" fmla="*/ 2147483646 w 207"/>
              <a:gd name="T11" fmla="*/ 2147483646 h 170"/>
              <a:gd name="T12" fmla="*/ 2147483646 w 207"/>
              <a:gd name="T13" fmla="*/ 2147483646 h 170"/>
              <a:gd name="T14" fmla="*/ 2147483646 w 207"/>
              <a:gd name="T15" fmla="*/ 2147483646 h 170"/>
              <a:gd name="T16" fmla="*/ 2147483646 w 207"/>
              <a:gd name="T17" fmla="*/ 2147483646 h 170"/>
              <a:gd name="T18" fmla="*/ 2147483646 w 207"/>
              <a:gd name="T19" fmla="*/ 2147483646 h 170"/>
              <a:gd name="T20" fmla="*/ 2147483646 w 207"/>
              <a:gd name="T21" fmla="*/ 2147483646 h 170"/>
              <a:gd name="T22" fmla="*/ 2147483646 w 207"/>
              <a:gd name="T23" fmla="*/ 2147483646 h 170"/>
              <a:gd name="T24" fmla="*/ 2147483646 w 207"/>
              <a:gd name="T25" fmla="*/ 2147483646 h 170"/>
              <a:gd name="T26" fmla="*/ 2147483646 w 207"/>
              <a:gd name="T27" fmla="*/ 2147483646 h 170"/>
              <a:gd name="T28" fmla="*/ 2147483646 w 207"/>
              <a:gd name="T29" fmla="*/ 2147483646 h 170"/>
              <a:gd name="T30" fmla="*/ 2147483646 w 207"/>
              <a:gd name="T31" fmla="*/ 2147483646 h 170"/>
              <a:gd name="T32" fmla="*/ 2147483646 w 207"/>
              <a:gd name="T33" fmla="*/ 2147483646 h 170"/>
              <a:gd name="T34" fmla="*/ 2147483646 w 207"/>
              <a:gd name="T35" fmla="*/ 2147483646 h 170"/>
              <a:gd name="T36" fmla="*/ 2147483646 w 207"/>
              <a:gd name="T37" fmla="*/ 2147483646 h 170"/>
              <a:gd name="T38" fmla="*/ 2147483646 w 207"/>
              <a:gd name="T39" fmla="*/ 2147483646 h 170"/>
              <a:gd name="T40" fmla="*/ 2147483646 w 207"/>
              <a:gd name="T41" fmla="*/ 2147483646 h 170"/>
              <a:gd name="T42" fmla="*/ 2147483646 w 207"/>
              <a:gd name="T43" fmla="*/ 2147483646 h 170"/>
              <a:gd name="T44" fmla="*/ 2147483646 w 207"/>
              <a:gd name="T45" fmla="*/ 2147483646 h 170"/>
              <a:gd name="T46" fmla="*/ 2147483646 w 207"/>
              <a:gd name="T47" fmla="*/ 2147483646 h 170"/>
              <a:gd name="T48" fmla="*/ 2147483646 w 207"/>
              <a:gd name="T49" fmla="*/ 2147483646 h 170"/>
              <a:gd name="T50" fmla="*/ 2147483646 w 207"/>
              <a:gd name="T51" fmla="*/ 2147483646 h 170"/>
              <a:gd name="T52" fmla="*/ 2147483646 w 207"/>
              <a:gd name="T53" fmla="*/ 2147483646 h 170"/>
              <a:gd name="T54" fmla="*/ 2147483646 w 207"/>
              <a:gd name="T55" fmla="*/ 2147483646 h 170"/>
              <a:gd name="T56" fmla="*/ 2147483646 w 207"/>
              <a:gd name="T57" fmla="*/ 2147483646 h 170"/>
              <a:gd name="T58" fmla="*/ 2147483646 w 207"/>
              <a:gd name="T59" fmla="*/ 2147483646 h 170"/>
              <a:gd name="T60" fmla="*/ 2147483646 w 207"/>
              <a:gd name="T61" fmla="*/ 2147483646 h 170"/>
              <a:gd name="T62" fmla="*/ 2147483646 w 207"/>
              <a:gd name="T63" fmla="*/ 2147483646 h 170"/>
              <a:gd name="T64" fmla="*/ 2147483646 w 207"/>
              <a:gd name="T65" fmla="*/ 2147483646 h 17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07" h="170">
                <a:moveTo>
                  <a:pt x="165" y="144"/>
                </a:moveTo>
                <a:cubicBezTo>
                  <a:pt x="175" y="138"/>
                  <a:pt x="183" y="130"/>
                  <a:pt x="188" y="120"/>
                </a:cubicBezTo>
                <a:cubicBezTo>
                  <a:pt x="193" y="112"/>
                  <a:pt x="198" y="104"/>
                  <a:pt x="201" y="96"/>
                </a:cubicBezTo>
                <a:cubicBezTo>
                  <a:pt x="201" y="94"/>
                  <a:pt x="202" y="92"/>
                  <a:pt x="203" y="91"/>
                </a:cubicBezTo>
                <a:cubicBezTo>
                  <a:pt x="204" y="89"/>
                  <a:pt x="204" y="87"/>
                  <a:pt x="204" y="85"/>
                </a:cubicBezTo>
                <a:cubicBezTo>
                  <a:pt x="204" y="84"/>
                  <a:pt x="204" y="83"/>
                  <a:pt x="204" y="82"/>
                </a:cubicBezTo>
                <a:cubicBezTo>
                  <a:pt x="206" y="75"/>
                  <a:pt x="207" y="68"/>
                  <a:pt x="205" y="61"/>
                </a:cubicBezTo>
                <a:cubicBezTo>
                  <a:pt x="205" y="57"/>
                  <a:pt x="204" y="53"/>
                  <a:pt x="203" y="49"/>
                </a:cubicBezTo>
                <a:cubicBezTo>
                  <a:pt x="203" y="48"/>
                  <a:pt x="203" y="48"/>
                  <a:pt x="203" y="48"/>
                </a:cubicBezTo>
                <a:cubicBezTo>
                  <a:pt x="203" y="48"/>
                  <a:pt x="203" y="48"/>
                  <a:pt x="203" y="48"/>
                </a:cubicBezTo>
                <a:cubicBezTo>
                  <a:pt x="203" y="47"/>
                  <a:pt x="203" y="46"/>
                  <a:pt x="203" y="45"/>
                </a:cubicBezTo>
                <a:cubicBezTo>
                  <a:pt x="202" y="42"/>
                  <a:pt x="200" y="40"/>
                  <a:pt x="197" y="40"/>
                </a:cubicBezTo>
                <a:cubicBezTo>
                  <a:pt x="189" y="30"/>
                  <a:pt x="179" y="27"/>
                  <a:pt x="168" y="29"/>
                </a:cubicBezTo>
                <a:cubicBezTo>
                  <a:pt x="149" y="22"/>
                  <a:pt x="130" y="34"/>
                  <a:pt x="118" y="50"/>
                </a:cubicBezTo>
                <a:cubicBezTo>
                  <a:pt x="118" y="33"/>
                  <a:pt x="110" y="18"/>
                  <a:pt x="93" y="10"/>
                </a:cubicBezTo>
                <a:cubicBezTo>
                  <a:pt x="88" y="8"/>
                  <a:pt x="83" y="6"/>
                  <a:pt x="78" y="6"/>
                </a:cubicBezTo>
                <a:cubicBezTo>
                  <a:pt x="77" y="6"/>
                  <a:pt x="75" y="6"/>
                  <a:pt x="74" y="6"/>
                </a:cubicBezTo>
                <a:cubicBezTo>
                  <a:pt x="74" y="6"/>
                  <a:pt x="74" y="6"/>
                  <a:pt x="74" y="6"/>
                </a:cubicBezTo>
                <a:cubicBezTo>
                  <a:pt x="72" y="2"/>
                  <a:pt x="67" y="0"/>
                  <a:pt x="62" y="1"/>
                </a:cubicBezTo>
                <a:cubicBezTo>
                  <a:pt x="33" y="14"/>
                  <a:pt x="13" y="38"/>
                  <a:pt x="2" y="67"/>
                </a:cubicBezTo>
                <a:cubicBezTo>
                  <a:pt x="0" y="71"/>
                  <a:pt x="2" y="75"/>
                  <a:pt x="5" y="78"/>
                </a:cubicBezTo>
                <a:cubicBezTo>
                  <a:pt x="5" y="84"/>
                  <a:pt x="6" y="90"/>
                  <a:pt x="8" y="97"/>
                </a:cubicBezTo>
                <a:cubicBezTo>
                  <a:pt x="9" y="116"/>
                  <a:pt x="18" y="132"/>
                  <a:pt x="32" y="143"/>
                </a:cubicBezTo>
                <a:cubicBezTo>
                  <a:pt x="33" y="148"/>
                  <a:pt x="37" y="150"/>
                  <a:pt x="42" y="150"/>
                </a:cubicBezTo>
                <a:cubicBezTo>
                  <a:pt x="42" y="151"/>
                  <a:pt x="42" y="151"/>
                  <a:pt x="42" y="152"/>
                </a:cubicBezTo>
                <a:cubicBezTo>
                  <a:pt x="44" y="154"/>
                  <a:pt x="46" y="157"/>
                  <a:pt x="47" y="159"/>
                </a:cubicBezTo>
                <a:cubicBezTo>
                  <a:pt x="47" y="164"/>
                  <a:pt x="52" y="170"/>
                  <a:pt x="58" y="169"/>
                </a:cubicBezTo>
                <a:cubicBezTo>
                  <a:pt x="59" y="168"/>
                  <a:pt x="60" y="168"/>
                  <a:pt x="61" y="168"/>
                </a:cubicBezTo>
                <a:cubicBezTo>
                  <a:pt x="69" y="170"/>
                  <a:pt x="77" y="170"/>
                  <a:pt x="85" y="169"/>
                </a:cubicBezTo>
                <a:cubicBezTo>
                  <a:pt x="96" y="170"/>
                  <a:pt x="107" y="169"/>
                  <a:pt x="118" y="167"/>
                </a:cubicBezTo>
                <a:cubicBezTo>
                  <a:pt x="120" y="167"/>
                  <a:pt x="122" y="167"/>
                  <a:pt x="124" y="166"/>
                </a:cubicBezTo>
                <a:cubicBezTo>
                  <a:pt x="133" y="164"/>
                  <a:pt x="141" y="160"/>
                  <a:pt x="148" y="155"/>
                </a:cubicBezTo>
                <a:cubicBezTo>
                  <a:pt x="154" y="152"/>
                  <a:pt x="160" y="148"/>
                  <a:pt x="165" y="144"/>
                </a:cubicBezTo>
                <a:close/>
              </a:path>
            </a:pathLst>
          </a:custGeom>
          <a:solidFill>
            <a:srgbClr val="ED435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85" name="Freeform 93">
            <a:extLst>
              <a:ext uri="{FF2B5EF4-FFF2-40B4-BE49-F238E27FC236}">
                <a16:creationId xmlns="" xmlns:a16="http://schemas.microsoft.com/office/drawing/2014/main" id="{16870A5C-6113-4BFE-8A2F-D9E3D417A509}"/>
              </a:ext>
            </a:extLst>
          </p:cNvPr>
          <p:cNvSpPr>
            <a:spLocks/>
          </p:cNvSpPr>
          <p:nvPr/>
        </p:nvSpPr>
        <p:spPr bwMode="auto">
          <a:xfrm>
            <a:off x="4143376" y="5407025"/>
            <a:ext cx="309563" cy="203200"/>
          </a:xfrm>
          <a:custGeom>
            <a:avLst/>
            <a:gdLst>
              <a:gd name="T0" fmla="*/ 2147483646 w 71"/>
              <a:gd name="T1" fmla="*/ 2147483646 h 35"/>
              <a:gd name="T2" fmla="*/ 2147483646 w 71"/>
              <a:gd name="T3" fmla="*/ 2147483646 h 35"/>
              <a:gd name="T4" fmla="*/ 2147483646 w 71"/>
              <a:gd name="T5" fmla="*/ 2147483646 h 35"/>
              <a:gd name="T6" fmla="*/ 2147483646 w 71"/>
              <a:gd name="T7" fmla="*/ 2147483646 h 35"/>
              <a:gd name="T8" fmla="*/ 2147483646 w 71"/>
              <a:gd name="T9" fmla="*/ 2147483646 h 35"/>
              <a:gd name="T10" fmla="*/ 2147483646 w 71"/>
              <a:gd name="T11" fmla="*/ 2147483646 h 35"/>
              <a:gd name="T12" fmla="*/ 2147483646 w 71"/>
              <a:gd name="T13" fmla="*/ 2147483646 h 35"/>
              <a:gd name="T14" fmla="*/ 2147483646 w 71"/>
              <a:gd name="T15" fmla="*/ 2147483646 h 35"/>
              <a:gd name="T16" fmla="*/ 2147483646 w 71"/>
              <a:gd name="T17" fmla="*/ 2147483646 h 35"/>
              <a:gd name="T18" fmla="*/ 2147483646 w 71"/>
              <a:gd name="T19" fmla="*/ 2147483646 h 35"/>
              <a:gd name="T20" fmla="*/ 2147483646 w 71"/>
              <a:gd name="T21" fmla="*/ 2147483646 h 35"/>
              <a:gd name="T22" fmla="*/ 2147483646 w 71"/>
              <a:gd name="T23" fmla="*/ 2147483646 h 35"/>
              <a:gd name="T24" fmla="*/ 2147483646 w 71"/>
              <a:gd name="T25" fmla="*/ 2147483646 h 3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1" h="35">
                <a:moveTo>
                  <a:pt x="67" y="22"/>
                </a:moveTo>
                <a:cubicBezTo>
                  <a:pt x="71" y="19"/>
                  <a:pt x="70" y="11"/>
                  <a:pt x="64" y="11"/>
                </a:cubicBezTo>
                <a:cubicBezTo>
                  <a:pt x="63" y="10"/>
                  <a:pt x="61" y="10"/>
                  <a:pt x="60" y="10"/>
                </a:cubicBezTo>
                <a:cubicBezTo>
                  <a:pt x="59" y="8"/>
                  <a:pt x="58" y="7"/>
                  <a:pt x="56" y="6"/>
                </a:cubicBezTo>
                <a:cubicBezTo>
                  <a:pt x="55" y="6"/>
                  <a:pt x="54" y="5"/>
                  <a:pt x="52" y="5"/>
                </a:cubicBezTo>
                <a:cubicBezTo>
                  <a:pt x="52" y="4"/>
                  <a:pt x="51" y="4"/>
                  <a:pt x="50" y="4"/>
                </a:cubicBezTo>
                <a:cubicBezTo>
                  <a:pt x="39" y="0"/>
                  <a:pt x="30" y="2"/>
                  <a:pt x="22" y="7"/>
                </a:cubicBezTo>
                <a:cubicBezTo>
                  <a:pt x="21" y="8"/>
                  <a:pt x="20" y="9"/>
                  <a:pt x="18" y="9"/>
                </a:cubicBezTo>
                <a:cubicBezTo>
                  <a:pt x="18" y="9"/>
                  <a:pt x="17" y="10"/>
                  <a:pt x="17" y="10"/>
                </a:cubicBezTo>
                <a:cubicBezTo>
                  <a:pt x="12" y="11"/>
                  <a:pt x="8" y="13"/>
                  <a:pt x="3" y="15"/>
                </a:cubicBezTo>
                <a:cubicBezTo>
                  <a:pt x="0" y="17"/>
                  <a:pt x="0" y="21"/>
                  <a:pt x="3" y="23"/>
                </a:cubicBezTo>
                <a:cubicBezTo>
                  <a:pt x="11" y="29"/>
                  <a:pt x="20" y="31"/>
                  <a:pt x="28" y="30"/>
                </a:cubicBezTo>
                <a:cubicBezTo>
                  <a:pt x="40" y="35"/>
                  <a:pt x="55" y="30"/>
                  <a:pt x="67" y="22"/>
                </a:cubicBezTo>
                <a:close/>
              </a:path>
            </a:pathLst>
          </a:custGeom>
          <a:solidFill>
            <a:srgbClr val="BBC4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86" name="Freeform 94">
            <a:extLst>
              <a:ext uri="{FF2B5EF4-FFF2-40B4-BE49-F238E27FC236}">
                <a16:creationId xmlns="" xmlns:a16="http://schemas.microsoft.com/office/drawing/2014/main" id="{93354A67-3BBD-4253-BD09-F2C14FEF8A11}"/>
              </a:ext>
            </a:extLst>
          </p:cNvPr>
          <p:cNvSpPr>
            <a:spLocks/>
          </p:cNvSpPr>
          <p:nvPr/>
        </p:nvSpPr>
        <p:spPr bwMode="auto">
          <a:xfrm>
            <a:off x="3649663" y="5594350"/>
            <a:ext cx="920750" cy="1111250"/>
          </a:xfrm>
          <a:custGeom>
            <a:avLst/>
            <a:gdLst>
              <a:gd name="T0" fmla="*/ 2147483646 w 211"/>
              <a:gd name="T1" fmla="*/ 2147483646 h 191"/>
              <a:gd name="T2" fmla="*/ 2147483646 w 211"/>
              <a:gd name="T3" fmla="*/ 2147483646 h 191"/>
              <a:gd name="T4" fmla="*/ 2147483646 w 211"/>
              <a:gd name="T5" fmla="*/ 2147483646 h 191"/>
              <a:gd name="T6" fmla="*/ 2147483646 w 211"/>
              <a:gd name="T7" fmla="*/ 2147483646 h 191"/>
              <a:gd name="T8" fmla="*/ 2147483646 w 211"/>
              <a:gd name="T9" fmla="*/ 2147483646 h 191"/>
              <a:gd name="T10" fmla="*/ 2147483646 w 211"/>
              <a:gd name="T11" fmla="*/ 2147483646 h 191"/>
              <a:gd name="T12" fmla="*/ 2147483646 w 211"/>
              <a:gd name="T13" fmla="*/ 2147483646 h 191"/>
              <a:gd name="T14" fmla="*/ 2147483646 w 211"/>
              <a:gd name="T15" fmla="*/ 2147483646 h 191"/>
              <a:gd name="T16" fmla="*/ 2147483646 w 211"/>
              <a:gd name="T17" fmla="*/ 2147483646 h 191"/>
              <a:gd name="T18" fmla="*/ 2147483646 w 211"/>
              <a:gd name="T19" fmla="*/ 2147483646 h 191"/>
              <a:gd name="T20" fmla="*/ 2147483646 w 211"/>
              <a:gd name="T21" fmla="*/ 2147483646 h 191"/>
              <a:gd name="T22" fmla="*/ 2147483646 w 211"/>
              <a:gd name="T23" fmla="*/ 2147483646 h 191"/>
              <a:gd name="T24" fmla="*/ 2147483646 w 211"/>
              <a:gd name="T25" fmla="*/ 2147483646 h 191"/>
              <a:gd name="T26" fmla="*/ 2147483646 w 211"/>
              <a:gd name="T27" fmla="*/ 2147483646 h 191"/>
              <a:gd name="T28" fmla="*/ 2147483646 w 211"/>
              <a:gd name="T29" fmla="*/ 2147483646 h 191"/>
              <a:gd name="T30" fmla="*/ 2147483646 w 211"/>
              <a:gd name="T31" fmla="*/ 2147483646 h 191"/>
              <a:gd name="T32" fmla="*/ 2147483646 w 211"/>
              <a:gd name="T33" fmla="*/ 2147483646 h 191"/>
              <a:gd name="T34" fmla="*/ 2147483646 w 211"/>
              <a:gd name="T35" fmla="*/ 2147483646 h 191"/>
              <a:gd name="T36" fmla="*/ 2147483646 w 211"/>
              <a:gd name="T37" fmla="*/ 2147483646 h 191"/>
              <a:gd name="T38" fmla="*/ 2147483646 w 211"/>
              <a:gd name="T39" fmla="*/ 2147483646 h 191"/>
              <a:gd name="T40" fmla="*/ 2147483646 w 211"/>
              <a:gd name="T41" fmla="*/ 2147483646 h 191"/>
              <a:gd name="T42" fmla="*/ 2147483646 w 211"/>
              <a:gd name="T43" fmla="*/ 2147483646 h 191"/>
              <a:gd name="T44" fmla="*/ 2147483646 w 211"/>
              <a:gd name="T45" fmla="*/ 2147483646 h 191"/>
              <a:gd name="T46" fmla="*/ 2147483646 w 211"/>
              <a:gd name="T47" fmla="*/ 2147483646 h 191"/>
              <a:gd name="T48" fmla="*/ 2147483646 w 211"/>
              <a:gd name="T49" fmla="*/ 2147483646 h 191"/>
              <a:gd name="T50" fmla="*/ 2147483646 w 211"/>
              <a:gd name="T51" fmla="*/ 2147483646 h 191"/>
              <a:gd name="T52" fmla="*/ 2147483646 w 211"/>
              <a:gd name="T53" fmla="*/ 2147483646 h 191"/>
              <a:gd name="T54" fmla="*/ 2147483646 w 211"/>
              <a:gd name="T55" fmla="*/ 2147483646 h 191"/>
              <a:gd name="T56" fmla="*/ 2147483646 w 211"/>
              <a:gd name="T57" fmla="*/ 2147483646 h 191"/>
              <a:gd name="T58" fmla="*/ 2147483646 w 211"/>
              <a:gd name="T59" fmla="*/ 2147483646 h 191"/>
              <a:gd name="T60" fmla="*/ 2147483646 w 211"/>
              <a:gd name="T61" fmla="*/ 2147483646 h 191"/>
              <a:gd name="T62" fmla="*/ 2147483646 w 211"/>
              <a:gd name="T63" fmla="*/ 2147483646 h 191"/>
              <a:gd name="T64" fmla="*/ 2147483646 w 211"/>
              <a:gd name="T65" fmla="*/ 2147483646 h 191"/>
              <a:gd name="T66" fmla="*/ 2147483646 w 211"/>
              <a:gd name="T67" fmla="*/ 2147483646 h 191"/>
              <a:gd name="T68" fmla="*/ 2147483646 w 211"/>
              <a:gd name="T69" fmla="*/ 2147483646 h 19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11" h="191">
                <a:moveTo>
                  <a:pt x="177" y="141"/>
                </a:moveTo>
                <a:cubicBezTo>
                  <a:pt x="198" y="121"/>
                  <a:pt x="211" y="91"/>
                  <a:pt x="204" y="62"/>
                </a:cubicBezTo>
                <a:cubicBezTo>
                  <a:pt x="198" y="37"/>
                  <a:pt x="173" y="23"/>
                  <a:pt x="148" y="28"/>
                </a:cubicBezTo>
                <a:cubicBezTo>
                  <a:pt x="137" y="30"/>
                  <a:pt x="126" y="36"/>
                  <a:pt x="118" y="44"/>
                </a:cubicBezTo>
                <a:cubicBezTo>
                  <a:pt x="113" y="49"/>
                  <a:pt x="120" y="55"/>
                  <a:pt x="125" y="52"/>
                </a:cubicBezTo>
                <a:cubicBezTo>
                  <a:pt x="148" y="38"/>
                  <a:pt x="176" y="30"/>
                  <a:pt x="191" y="60"/>
                </a:cubicBezTo>
                <a:cubicBezTo>
                  <a:pt x="203" y="85"/>
                  <a:pt x="186" y="117"/>
                  <a:pt x="168" y="135"/>
                </a:cubicBezTo>
                <a:cubicBezTo>
                  <a:pt x="144" y="156"/>
                  <a:pt x="111" y="167"/>
                  <a:pt x="81" y="162"/>
                </a:cubicBezTo>
                <a:cubicBezTo>
                  <a:pt x="85" y="160"/>
                  <a:pt x="89" y="158"/>
                  <a:pt x="93" y="155"/>
                </a:cubicBezTo>
                <a:cubicBezTo>
                  <a:pt x="94" y="154"/>
                  <a:pt x="93" y="151"/>
                  <a:pt x="91" y="152"/>
                </a:cubicBezTo>
                <a:cubicBezTo>
                  <a:pt x="86" y="156"/>
                  <a:pt x="82" y="159"/>
                  <a:pt x="76" y="161"/>
                </a:cubicBezTo>
                <a:cubicBezTo>
                  <a:pt x="69" y="160"/>
                  <a:pt x="62" y="157"/>
                  <a:pt x="55" y="154"/>
                </a:cubicBezTo>
                <a:cubicBezTo>
                  <a:pt x="61" y="152"/>
                  <a:pt x="66" y="149"/>
                  <a:pt x="69" y="145"/>
                </a:cubicBezTo>
                <a:cubicBezTo>
                  <a:pt x="70" y="144"/>
                  <a:pt x="68" y="143"/>
                  <a:pt x="67" y="143"/>
                </a:cubicBezTo>
                <a:cubicBezTo>
                  <a:pt x="62" y="144"/>
                  <a:pt x="58" y="148"/>
                  <a:pt x="54" y="150"/>
                </a:cubicBezTo>
                <a:cubicBezTo>
                  <a:pt x="53" y="150"/>
                  <a:pt x="52" y="150"/>
                  <a:pt x="51" y="151"/>
                </a:cubicBezTo>
                <a:cubicBezTo>
                  <a:pt x="44" y="147"/>
                  <a:pt x="38" y="141"/>
                  <a:pt x="32" y="135"/>
                </a:cubicBezTo>
                <a:cubicBezTo>
                  <a:pt x="41" y="135"/>
                  <a:pt x="50" y="134"/>
                  <a:pt x="56" y="128"/>
                </a:cubicBezTo>
                <a:cubicBezTo>
                  <a:pt x="57" y="127"/>
                  <a:pt x="56" y="125"/>
                  <a:pt x="54" y="126"/>
                </a:cubicBezTo>
                <a:cubicBezTo>
                  <a:pt x="50" y="127"/>
                  <a:pt x="46" y="130"/>
                  <a:pt x="40" y="130"/>
                </a:cubicBezTo>
                <a:cubicBezTo>
                  <a:pt x="37" y="131"/>
                  <a:pt x="33" y="131"/>
                  <a:pt x="29" y="131"/>
                </a:cubicBezTo>
                <a:cubicBezTo>
                  <a:pt x="28" y="130"/>
                  <a:pt x="28" y="129"/>
                  <a:pt x="27" y="127"/>
                </a:cubicBezTo>
                <a:cubicBezTo>
                  <a:pt x="24" y="123"/>
                  <a:pt x="22" y="118"/>
                  <a:pt x="20" y="113"/>
                </a:cubicBezTo>
                <a:cubicBezTo>
                  <a:pt x="27" y="113"/>
                  <a:pt x="35" y="111"/>
                  <a:pt x="41" y="108"/>
                </a:cubicBezTo>
                <a:cubicBezTo>
                  <a:pt x="42" y="107"/>
                  <a:pt x="42" y="104"/>
                  <a:pt x="40" y="105"/>
                </a:cubicBezTo>
                <a:cubicBezTo>
                  <a:pt x="33" y="106"/>
                  <a:pt x="26" y="109"/>
                  <a:pt x="19" y="110"/>
                </a:cubicBezTo>
                <a:cubicBezTo>
                  <a:pt x="17" y="104"/>
                  <a:pt x="17" y="98"/>
                  <a:pt x="17" y="92"/>
                </a:cubicBezTo>
                <a:cubicBezTo>
                  <a:pt x="18" y="92"/>
                  <a:pt x="19" y="92"/>
                  <a:pt x="20" y="92"/>
                </a:cubicBezTo>
                <a:cubicBezTo>
                  <a:pt x="26" y="91"/>
                  <a:pt x="35" y="91"/>
                  <a:pt x="40" y="87"/>
                </a:cubicBezTo>
                <a:cubicBezTo>
                  <a:pt x="41" y="86"/>
                  <a:pt x="41" y="84"/>
                  <a:pt x="39" y="83"/>
                </a:cubicBezTo>
                <a:cubicBezTo>
                  <a:pt x="33" y="83"/>
                  <a:pt x="26" y="86"/>
                  <a:pt x="20" y="87"/>
                </a:cubicBezTo>
                <a:cubicBezTo>
                  <a:pt x="19" y="87"/>
                  <a:pt x="18" y="87"/>
                  <a:pt x="17" y="87"/>
                </a:cubicBezTo>
                <a:cubicBezTo>
                  <a:pt x="17" y="83"/>
                  <a:pt x="17" y="78"/>
                  <a:pt x="18" y="74"/>
                </a:cubicBezTo>
                <a:cubicBezTo>
                  <a:pt x="20" y="74"/>
                  <a:pt x="22" y="74"/>
                  <a:pt x="24" y="74"/>
                </a:cubicBezTo>
                <a:cubicBezTo>
                  <a:pt x="30" y="74"/>
                  <a:pt x="37" y="75"/>
                  <a:pt x="43" y="75"/>
                </a:cubicBezTo>
                <a:cubicBezTo>
                  <a:pt x="45" y="75"/>
                  <a:pt x="45" y="72"/>
                  <a:pt x="44" y="72"/>
                </a:cubicBezTo>
                <a:cubicBezTo>
                  <a:pt x="36" y="69"/>
                  <a:pt x="28" y="68"/>
                  <a:pt x="20" y="69"/>
                </a:cubicBezTo>
                <a:cubicBezTo>
                  <a:pt x="21" y="62"/>
                  <a:pt x="24" y="55"/>
                  <a:pt x="27" y="49"/>
                </a:cubicBezTo>
                <a:cubicBezTo>
                  <a:pt x="32" y="49"/>
                  <a:pt x="37" y="50"/>
                  <a:pt x="42" y="50"/>
                </a:cubicBezTo>
                <a:cubicBezTo>
                  <a:pt x="45" y="49"/>
                  <a:pt x="45" y="46"/>
                  <a:pt x="43" y="45"/>
                </a:cubicBezTo>
                <a:cubicBezTo>
                  <a:pt x="39" y="44"/>
                  <a:pt x="35" y="43"/>
                  <a:pt x="30" y="43"/>
                </a:cubicBezTo>
                <a:cubicBezTo>
                  <a:pt x="33" y="39"/>
                  <a:pt x="35" y="36"/>
                  <a:pt x="38" y="32"/>
                </a:cubicBezTo>
                <a:cubicBezTo>
                  <a:pt x="39" y="32"/>
                  <a:pt x="40" y="31"/>
                  <a:pt x="40" y="30"/>
                </a:cubicBezTo>
                <a:cubicBezTo>
                  <a:pt x="46" y="32"/>
                  <a:pt x="52" y="34"/>
                  <a:pt x="58" y="34"/>
                </a:cubicBezTo>
                <a:cubicBezTo>
                  <a:pt x="60" y="34"/>
                  <a:pt x="60" y="31"/>
                  <a:pt x="59" y="30"/>
                </a:cubicBezTo>
                <a:cubicBezTo>
                  <a:pt x="56" y="27"/>
                  <a:pt x="51" y="25"/>
                  <a:pt x="46" y="24"/>
                </a:cubicBezTo>
                <a:cubicBezTo>
                  <a:pt x="53" y="19"/>
                  <a:pt x="62" y="15"/>
                  <a:pt x="71" y="17"/>
                </a:cubicBezTo>
                <a:cubicBezTo>
                  <a:pt x="89" y="20"/>
                  <a:pt x="98" y="45"/>
                  <a:pt x="104" y="59"/>
                </a:cubicBezTo>
                <a:cubicBezTo>
                  <a:pt x="106" y="62"/>
                  <a:pt x="112" y="62"/>
                  <a:pt x="111" y="58"/>
                </a:cubicBezTo>
                <a:cubicBezTo>
                  <a:pt x="108" y="37"/>
                  <a:pt x="99" y="14"/>
                  <a:pt x="78" y="6"/>
                </a:cubicBezTo>
                <a:cubicBezTo>
                  <a:pt x="62" y="0"/>
                  <a:pt x="46" y="7"/>
                  <a:pt x="34" y="18"/>
                </a:cubicBezTo>
                <a:cubicBezTo>
                  <a:pt x="34" y="19"/>
                  <a:pt x="33" y="20"/>
                  <a:pt x="32" y="21"/>
                </a:cubicBezTo>
                <a:cubicBezTo>
                  <a:pt x="29" y="20"/>
                  <a:pt x="26" y="19"/>
                  <a:pt x="24" y="19"/>
                </a:cubicBezTo>
                <a:cubicBezTo>
                  <a:pt x="21" y="18"/>
                  <a:pt x="20" y="22"/>
                  <a:pt x="22" y="23"/>
                </a:cubicBezTo>
                <a:cubicBezTo>
                  <a:pt x="24" y="24"/>
                  <a:pt x="26" y="25"/>
                  <a:pt x="28" y="25"/>
                </a:cubicBezTo>
                <a:cubicBezTo>
                  <a:pt x="22" y="32"/>
                  <a:pt x="18" y="38"/>
                  <a:pt x="15" y="46"/>
                </a:cubicBezTo>
                <a:cubicBezTo>
                  <a:pt x="12" y="47"/>
                  <a:pt x="10" y="47"/>
                  <a:pt x="8" y="48"/>
                </a:cubicBezTo>
                <a:cubicBezTo>
                  <a:pt x="6" y="49"/>
                  <a:pt x="7" y="51"/>
                  <a:pt x="9" y="51"/>
                </a:cubicBezTo>
                <a:cubicBezTo>
                  <a:pt x="10" y="51"/>
                  <a:pt x="11" y="50"/>
                  <a:pt x="13" y="50"/>
                </a:cubicBezTo>
                <a:cubicBezTo>
                  <a:pt x="10" y="56"/>
                  <a:pt x="8" y="63"/>
                  <a:pt x="7" y="70"/>
                </a:cubicBezTo>
                <a:cubicBezTo>
                  <a:pt x="5" y="70"/>
                  <a:pt x="3" y="70"/>
                  <a:pt x="2" y="70"/>
                </a:cubicBezTo>
                <a:cubicBezTo>
                  <a:pt x="0" y="70"/>
                  <a:pt x="0" y="73"/>
                  <a:pt x="2" y="73"/>
                </a:cubicBezTo>
                <a:cubicBezTo>
                  <a:pt x="4" y="73"/>
                  <a:pt x="5" y="73"/>
                  <a:pt x="6" y="73"/>
                </a:cubicBezTo>
                <a:cubicBezTo>
                  <a:pt x="6" y="78"/>
                  <a:pt x="5" y="84"/>
                  <a:pt x="5" y="89"/>
                </a:cubicBezTo>
                <a:cubicBezTo>
                  <a:pt x="4" y="90"/>
                  <a:pt x="4" y="91"/>
                  <a:pt x="5" y="92"/>
                </a:cubicBezTo>
                <a:cubicBezTo>
                  <a:pt x="6" y="98"/>
                  <a:pt x="7" y="104"/>
                  <a:pt x="8" y="110"/>
                </a:cubicBezTo>
                <a:cubicBezTo>
                  <a:pt x="6" y="110"/>
                  <a:pt x="6" y="113"/>
                  <a:pt x="8" y="113"/>
                </a:cubicBezTo>
                <a:cubicBezTo>
                  <a:pt x="9" y="113"/>
                  <a:pt x="9" y="113"/>
                  <a:pt x="9" y="113"/>
                </a:cubicBezTo>
                <a:cubicBezTo>
                  <a:pt x="11" y="121"/>
                  <a:pt x="14" y="128"/>
                  <a:pt x="18" y="134"/>
                </a:cubicBezTo>
                <a:cubicBezTo>
                  <a:pt x="53" y="191"/>
                  <a:pt x="134" y="181"/>
                  <a:pt x="177" y="141"/>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87" name="Freeform 95">
            <a:extLst>
              <a:ext uri="{FF2B5EF4-FFF2-40B4-BE49-F238E27FC236}">
                <a16:creationId xmlns="" xmlns:a16="http://schemas.microsoft.com/office/drawing/2014/main" id="{CB3E7561-9192-4DE0-82C9-26B8E06AAAA7}"/>
              </a:ext>
            </a:extLst>
          </p:cNvPr>
          <p:cNvSpPr>
            <a:spLocks noEditPoints="1"/>
          </p:cNvSpPr>
          <p:nvPr/>
        </p:nvSpPr>
        <p:spPr bwMode="auto">
          <a:xfrm>
            <a:off x="4100514" y="5256214"/>
            <a:ext cx="344487" cy="465137"/>
          </a:xfrm>
          <a:custGeom>
            <a:avLst/>
            <a:gdLst>
              <a:gd name="T0" fmla="*/ 2147483646 w 79"/>
              <a:gd name="T1" fmla="*/ 2147483646 h 80"/>
              <a:gd name="T2" fmla="*/ 2147483646 w 79"/>
              <a:gd name="T3" fmla="*/ 2147483646 h 80"/>
              <a:gd name="T4" fmla="*/ 2147483646 w 79"/>
              <a:gd name="T5" fmla="*/ 2147483646 h 80"/>
              <a:gd name="T6" fmla="*/ 2147483646 w 79"/>
              <a:gd name="T7" fmla="*/ 2147483646 h 80"/>
              <a:gd name="T8" fmla="*/ 2147483646 w 79"/>
              <a:gd name="T9" fmla="*/ 2147483646 h 80"/>
              <a:gd name="T10" fmla="*/ 2147483646 w 79"/>
              <a:gd name="T11" fmla="*/ 2147483646 h 80"/>
              <a:gd name="T12" fmla="*/ 2147483646 w 79"/>
              <a:gd name="T13" fmla="*/ 2147483646 h 80"/>
              <a:gd name="T14" fmla="*/ 2147483646 w 79"/>
              <a:gd name="T15" fmla="*/ 2147483646 h 80"/>
              <a:gd name="T16" fmla="*/ 2147483646 w 79"/>
              <a:gd name="T17" fmla="*/ 2147483646 h 80"/>
              <a:gd name="T18" fmla="*/ 2147483646 w 79"/>
              <a:gd name="T19" fmla="*/ 2147483646 h 80"/>
              <a:gd name="T20" fmla="*/ 2147483646 w 79"/>
              <a:gd name="T21" fmla="*/ 2147483646 h 80"/>
              <a:gd name="T22" fmla="*/ 2147483646 w 79"/>
              <a:gd name="T23" fmla="*/ 2147483646 h 80"/>
              <a:gd name="T24" fmla="*/ 2147483646 w 79"/>
              <a:gd name="T25" fmla="*/ 2147483646 h 80"/>
              <a:gd name="T26" fmla="*/ 2147483646 w 79"/>
              <a:gd name="T27" fmla="*/ 2147483646 h 80"/>
              <a:gd name="T28" fmla="*/ 2147483646 w 79"/>
              <a:gd name="T29" fmla="*/ 2147483646 h 80"/>
              <a:gd name="T30" fmla="*/ 2147483646 w 79"/>
              <a:gd name="T31" fmla="*/ 2147483646 h 80"/>
              <a:gd name="T32" fmla="*/ 2147483646 w 79"/>
              <a:gd name="T33" fmla="*/ 2147483646 h 80"/>
              <a:gd name="T34" fmla="*/ 2147483646 w 79"/>
              <a:gd name="T35" fmla="*/ 2147483646 h 8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9" h="80">
                <a:moveTo>
                  <a:pt x="17" y="61"/>
                </a:moveTo>
                <a:cubicBezTo>
                  <a:pt x="40" y="75"/>
                  <a:pt x="68" y="66"/>
                  <a:pt x="78" y="41"/>
                </a:cubicBezTo>
                <a:cubicBezTo>
                  <a:pt x="79" y="39"/>
                  <a:pt x="78" y="36"/>
                  <a:pt x="76" y="35"/>
                </a:cubicBezTo>
                <a:cubicBezTo>
                  <a:pt x="54" y="27"/>
                  <a:pt x="38" y="34"/>
                  <a:pt x="24" y="51"/>
                </a:cubicBezTo>
                <a:cubicBezTo>
                  <a:pt x="23" y="51"/>
                  <a:pt x="23" y="52"/>
                  <a:pt x="23" y="52"/>
                </a:cubicBezTo>
                <a:cubicBezTo>
                  <a:pt x="23" y="52"/>
                  <a:pt x="22" y="52"/>
                  <a:pt x="22" y="51"/>
                </a:cubicBezTo>
                <a:cubicBezTo>
                  <a:pt x="19" y="51"/>
                  <a:pt x="18" y="51"/>
                  <a:pt x="16" y="52"/>
                </a:cubicBezTo>
                <a:cubicBezTo>
                  <a:pt x="17" y="49"/>
                  <a:pt x="18" y="46"/>
                  <a:pt x="19" y="43"/>
                </a:cubicBezTo>
                <a:cubicBezTo>
                  <a:pt x="22" y="32"/>
                  <a:pt x="26" y="14"/>
                  <a:pt x="21" y="3"/>
                </a:cubicBezTo>
                <a:cubicBezTo>
                  <a:pt x="19" y="1"/>
                  <a:pt x="16" y="0"/>
                  <a:pt x="15" y="3"/>
                </a:cubicBezTo>
                <a:cubicBezTo>
                  <a:pt x="10" y="13"/>
                  <a:pt x="13" y="27"/>
                  <a:pt x="11" y="38"/>
                </a:cubicBezTo>
                <a:cubicBezTo>
                  <a:pt x="10" y="51"/>
                  <a:pt x="7" y="64"/>
                  <a:pt x="1" y="76"/>
                </a:cubicBezTo>
                <a:cubicBezTo>
                  <a:pt x="0" y="78"/>
                  <a:pt x="4" y="80"/>
                  <a:pt x="5" y="78"/>
                </a:cubicBezTo>
                <a:cubicBezTo>
                  <a:pt x="9" y="71"/>
                  <a:pt x="12" y="64"/>
                  <a:pt x="14" y="57"/>
                </a:cubicBezTo>
                <a:cubicBezTo>
                  <a:pt x="15" y="59"/>
                  <a:pt x="16" y="60"/>
                  <a:pt x="17" y="61"/>
                </a:cubicBezTo>
                <a:close/>
                <a:moveTo>
                  <a:pt x="68" y="42"/>
                </a:moveTo>
                <a:cubicBezTo>
                  <a:pt x="59" y="58"/>
                  <a:pt x="43" y="59"/>
                  <a:pt x="27" y="53"/>
                </a:cubicBezTo>
                <a:cubicBezTo>
                  <a:pt x="40" y="43"/>
                  <a:pt x="52" y="37"/>
                  <a:pt x="68" y="4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88" name="Freeform 96">
            <a:extLst>
              <a:ext uri="{FF2B5EF4-FFF2-40B4-BE49-F238E27FC236}">
                <a16:creationId xmlns="" xmlns:a16="http://schemas.microsoft.com/office/drawing/2014/main" id="{B2193FA4-7794-4BE3-8105-5E73A82D0E16}"/>
              </a:ext>
            </a:extLst>
          </p:cNvPr>
          <p:cNvSpPr>
            <a:spLocks noEditPoints="1"/>
          </p:cNvSpPr>
          <p:nvPr/>
        </p:nvSpPr>
        <p:spPr bwMode="auto">
          <a:xfrm>
            <a:off x="2870200" y="6105525"/>
            <a:ext cx="596900" cy="706438"/>
          </a:xfrm>
          <a:custGeom>
            <a:avLst/>
            <a:gdLst>
              <a:gd name="T0" fmla="*/ 2147483646 w 137"/>
              <a:gd name="T1" fmla="*/ 2147483646 h 121"/>
              <a:gd name="T2" fmla="*/ 2147483646 w 137"/>
              <a:gd name="T3" fmla="*/ 2147483646 h 121"/>
              <a:gd name="T4" fmla="*/ 2147483646 w 137"/>
              <a:gd name="T5" fmla="*/ 2147483646 h 121"/>
              <a:gd name="T6" fmla="*/ 2147483646 w 137"/>
              <a:gd name="T7" fmla="*/ 2147483646 h 121"/>
              <a:gd name="T8" fmla="*/ 2147483646 w 137"/>
              <a:gd name="T9" fmla="*/ 2147483646 h 121"/>
              <a:gd name="T10" fmla="*/ 2147483646 w 137"/>
              <a:gd name="T11" fmla="*/ 2147483646 h 121"/>
              <a:gd name="T12" fmla="*/ 2147483646 w 137"/>
              <a:gd name="T13" fmla="*/ 2147483646 h 121"/>
              <a:gd name="T14" fmla="*/ 2147483646 w 137"/>
              <a:gd name="T15" fmla="*/ 2147483646 h 121"/>
              <a:gd name="T16" fmla="*/ 2147483646 w 137"/>
              <a:gd name="T17" fmla="*/ 2147483646 h 121"/>
              <a:gd name="T18" fmla="*/ 2147483646 w 137"/>
              <a:gd name="T19" fmla="*/ 2147483646 h 121"/>
              <a:gd name="T20" fmla="*/ 2147483646 w 137"/>
              <a:gd name="T21" fmla="*/ 2147483646 h 121"/>
              <a:gd name="T22" fmla="*/ 2147483646 w 137"/>
              <a:gd name="T23" fmla="*/ 2147483646 h 121"/>
              <a:gd name="T24" fmla="*/ 2147483646 w 137"/>
              <a:gd name="T25" fmla="*/ 2147483646 h 121"/>
              <a:gd name="T26" fmla="*/ 2147483646 w 137"/>
              <a:gd name="T27" fmla="*/ 2147483646 h 121"/>
              <a:gd name="T28" fmla="*/ 2147483646 w 137"/>
              <a:gd name="T29" fmla="*/ 2147483646 h 12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37" h="121">
                <a:moveTo>
                  <a:pt x="125" y="22"/>
                </a:moveTo>
                <a:cubicBezTo>
                  <a:pt x="125" y="21"/>
                  <a:pt x="125" y="19"/>
                  <a:pt x="123" y="19"/>
                </a:cubicBezTo>
                <a:cubicBezTo>
                  <a:pt x="123" y="18"/>
                  <a:pt x="122" y="18"/>
                  <a:pt x="121" y="18"/>
                </a:cubicBezTo>
                <a:cubicBezTo>
                  <a:pt x="111" y="7"/>
                  <a:pt x="97" y="0"/>
                  <a:pt x="80" y="3"/>
                </a:cubicBezTo>
                <a:cubicBezTo>
                  <a:pt x="77" y="4"/>
                  <a:pt x="76" y="7"/>
                  <a:pt x="76" y="10"/>
                </a:cubicBezTo>
                <a:cubicBezTo>
                  <a:pt x="55" y="11"/>
                  <a:pt x="35" y="20"/>
                  <a:pt x="23" y="37"/>
                </a:cubicBezTo>
                <a:cubicBezTo>
                  <a:pt x="0" y="70"/>
                  <a:pt x="42" y="114"/>
                  <a:pt x="74" y="118"/>
                </a:cubicBezTo>
                <a:cubicBezTo>
                  <a:pt x="105" y="121"/>
                  <a:pt x="129" y="90"/>
                  <a:pt x="134" y="63"/>
                </a:cubicBezTo>
                <a:cubicBezTo>
                  <a:pt x="137" y="48"/>
                  <a:pt x="133" y="33"/>
                  <a:pt x="125" y="22"/>
                </a:cubicBezTo>
                <a:close/>
                <a:moveTo>
                  <a:pt x="120" y="59"/>
                </a:moveTo>
                <a:cubicBezTo>
                  <a:pt x="117" y="79"/>
                  <a:pt x="101" y="101"/>
                  <a:pt x="79" y="103"/>
                </a:cubicBezTo>
                <a:cubicBezTo>
                  <a:pt x="51" y="106"/>
                  <a:pt x="20" y="66"/>
                  <a:pt x="36" y="41"/>
                </a:cubicBezTo>
                <a:cubicBezTo>
                  <a:pt x="47" y="25"/>
                  <a:pt x="71" y="19"/>
                  <a:pt x="93" y="19"/>
                </a:cubicBezTo>
                <a:cubicBezTo>
                  <a:pt x="100" y="21"/>
                  <a:pt x="107" y="24"/>
                  <a:pt x="113" y="30"/>
                </a:cubicBezTo>
                <a:cubicBezTo>
                  <a:pt x="120" y="37"/>
                  <a:pt x="121" y="49"/>
                  <a:pt x="120" y="59"/>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89" name="Freeform 97">
            <a:extLst>
              <a:ext uri="{FF2B5EF4-FFF2-40B4-BE49-F238E27FC236}">
                <a16:creationId xmlns="" xmlns:a16="http://schemas.microsoft.com/office/drawing/2014/main" id="{0FCBE9D2-18AA-4ED6-B129-9B0D062BF8FD}"/>
              </a:ext>
            </a:extLst>
          </p:cNvPr>
          <p:cNvSpPr>
            <a:spLocks noEditPoints="1"/>
          </p:cNvSpPr>
          <p:nvPr/>
        </p:nvSpPr>
        <p:spPr bwMode="auto">
          <a:xfrm>
            <a:off x="5654675" y="5670551"/>
            <a:ext cx="1443038" cy="1069975"/>
          </a:xfrm>
          <a:custGeom>
            <a:avLst/>
            <a:gdLst>
              <a:gd name="T0" fmla="*/ 2147483646 w 331"/>
              <a:gd name="T1" fmla="*/ 2147483646 h 184"/>
              <a:gd name="T2" fmla="*/ 2147483646 w 331"/>
              <a:gd name="T3" fmla="*/ 2147483646 h 184"/>
              <a:gd name="T4" fmla="*/ 2147483646 w 331"/>
              <a:gd name="T5" fmla="*/ 2147483646 h 184"/>
              <a:gd name="T6" fmla="*/ 2147483646 w 331"/>
              <a:gd name="T7" fmla="*/ 2147483646 h 184"/>
              <a:gd name="T8" fmla="*/ 2147483646 w 331"/>
              <a:gd name="T9" fmla="*/ 2147483646 h 184"/>
              <a:gd name="T10" fmla="*/ 2147483646 w 331"/>
              <a:gd name="T11" fmla="*/ 2147483646 h 184"/>
              <a:gd name="T12" fmla="*/ 2147483646 w 331"/>
              <a:gd name="T13" fmla="*/ 2147483646 h 184"/>
              <a:gd name="T14" fmla="*/ 2147483646 w 331"/>
              <a:gd name="T15" fmla="*/ 2147483646 h 184"/>
              <a:gd name="T16" fmla="*/ 2147483646 w 331"/>
              <a:gd name="T17" fmla="*/ 2147483646 h 184"/>
              <a:gd name="T18" fmla="*/ 2147483646 w 331"/>
              <a:gd name="T19" fmla="*/ 2147483646 h 184"/>
              <a:gd name="T20" fmla="*/ 2147483646 w 331"/>
              <a:gd name="T21" fmla="*/ 2147483646 h 184"/>
              <a:gd name="T22" fmla="*/ 2147483646 w 331"/>
              <a:gd name="T23" fmla="*/ 2147483646 h 184"/>
              <a:gd name="T24" fmla="*/ 2147483646 w 331"/>
              <a:gd name="T25" fmla="*/ 2147483646 h 184"/>
              <a:gd name="T26" fmla="*/ 2147483646 w 331"/>
              <a:gd name="T27" fmla="*/ 2147483646 h 184"/>
              <a:gd name="T28" fmla="*/ 2147483646 w 331"/>
              <a:gd name="T29" fmla="*/ 2147483646 h 184"/>
              <a:gd name="T30" fmla="*/ 2147483646 w 331"/>
              <a:gd name="T31" fmla="*/ 2147483646 h 184"/>
              <a:gd name="T32" fmla="*/ 2147483646 w 331"/>
              <a:gd name="T33" fmla="*/ 2147483646 h 184"/>
              <a:gd name="T34" fmla="*/ 2147483646 w 331"/>
              <a:gd name="T35" fmla="*/ 2147483646 h 184"/>
              <a:gd name="T36" fmla="*/ 2147483646 w 331"/>
              <a:gd name="T37" fmla="*/ 2147483646 h 184"/>
              <a:gd name="T38" fmla="*/ 2147483646 w 331"/>
              <a:gd name="T39" fmla="*/ 2147483646 h 184"/>
              <a:gd name="T40" fmla="*/ 2147483646 w 331"/>
              <a:gd name="T41" fmla="*/ 2147483646 h 184"/>
              <a:gd name="T42" fmla="*/ 2147483646 w 331"/>
              <a:gd name="T43" fmla="*/ 2147483646 h 184"/>
              <a:gd name="T44" fmla="*/ 2147483646 w 331"/>
              <a:gd name="T45" fmla="*/ 2147483646 h 184"/>
              <a:gd name="T46" fmla="*/ 2147483646 w 331"/>
              <a:gd name="T47" fmla="*/ 2147483646 h 184"/>
              <a:gd name="T48" fmla="*/ 2147483646 w 331"/>
              <a:gd name="T49" fmla="*/ 2147483646 h 184"/>
              <a:gd name="T50" fmla="*/ 2147483646 w 331"/>
              <a:gd name="T51" fmla="*/ 2147483646 h 184"/>
              <a:gd name="T52" fmla="*/ 2147483646 w 331"/>
              <a:gd name="T53" fmla="*/ 2147483646 h 184"/>
              <a:gd name="T54" fmla="*/ 2147483646 w 331"/>
              <a:gd name="T55" fmla="*/ 2147483646 h 184"/>
              <a:gd name="T56" fmla="*/ 2147483646 w 331"/>
              <a:gd name="T57" fmla="*/ 2147483646 h 184"/>
              <a:gd name="T58" fmla="*/ 2147483646 w 331"/>
              <a:gd name="T59" fmla="*/ 2147483646 h 184"/>
              <a:gd name="T60" fmla="*/ 2147483646 w 331"/>
              <a:gd name="T61" fmla="*/ 2147483646 h 184"/>
              <a:gd name="T62" fmla="*/ 2147483646 w 331"/>
              <a:gd name="T63" fmla="*/ 2147483646 h 184"/>
              <a:gd name="T64" fmla="*/ 2147483646 w 331"/>
              <a:gd name="T65" fmla="*/ 2147483646 h 184"/>
              <a:gd name="T66" fmla="*/ 2147483646 w 331"/>
              <a:gd name="T67" fmla="*/ 2147483646 h 184"/>
              <a:gd name="T68" fmla="*/ 2147483646 w 331"/>
              <a:gd name="T69" fmla="*/ 2147483646 h 18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31" h="184">
                <a:moveTo>
                  <a:pt x="328" y="152"/>
                </a:moveTo>
                <a:cubicBezTo>
                  <a:pt x="317" y="131"/>
                  <a:pt x="315" y="108"/>
                  <a:pt x="305" y="87"/>
                </a:cubicBezTo>
                <a:cubicBezTo>
                  <a:pt x="294" y="65"/>
                  <a:pt x="277" y="49"/>
                  <a:pt x="262" y="30"/>
                </a:cubicBezTo>
                <a:cubicBezTo>
                  <a:pt x="257" y="23"/>
                  <a:pt x="247" y="26"/>
                  <a:pt x="244" y="32"/>
                </a:cubicBezTo>
                <a:cubicBezTo>
                  <a:pt x="237" y="28"/>
                  <a:pt x="228" y="25"/>
                  <a:pt x="219" y="23"/>
                </a:cubicBezTo>
                <a:cubicBezTo>
                  <a:pt x="218" y="22"/>
                  <a:pt x="217" y="21"/>
                  <a:pt x="215" y="21"/>
                </a:cubicBezTo>
                <a:cubicBezTo>
                  <a:pt x="197" y="4"/>
                  <a:pt x="164" y="0"/>
                  <a:pt x="142" y="12"/>
                </a:cubicBezTo>
                <a:cubicBezTo>
                  <a:pt x="128" y="12"/>
                  <a:pt x="116" y="16"/>
                  <a:pt x="105" y="24"/>
                </a:cubicBezTo>
                <a:cubicBezTo>
                  <a:pt x="103" y="26"/>
                  <a:pt x="103" y="28"/>
                  <a:pt x="103" y="29"/>
                </a:cubicBezTo>
                <a:cubicBezTo>
                  <a:pt x="97" y="32"/>
                  <a:pt x="91" y="36"/>
                  <a:pt x="86" y="40"/>
                </a:cubicBezTo>
                <a:cubicBezTo>
                  <a:pt x="84" y="41"/>
                  <a:pt x="83" y="43"/>
                  <a:pt x="83" y="45"/>
                </a:cubicBezTo>
                <a:cubicBezTo>
                  <a:pt x="69" y="53"/>
                  <a:pt x="60" y="67"/>
                  <a:pt x="52" y="81"/>
                </a:cubicBezTo>
                <a:cubicBezTo>
                  <a:pt x="49" y="84"/>
                  <a:pt x="47" y="87"/>
                  <a:pt x="44" y="90"/>
                </a:cubicBezTo>
                <a:cubicBezTo>
                  <a:pt x="34" y="101"/>
                  <a:pt x="19" y="118"/>
                  <a:pt x="24" y="135"/>
                </a:cubicBezTo>
                <a:cubicBezTo>
                  <a:pt x="25" y="135"/>
                  <a:pt x="25" y="136"/>
                  <a:pt x="25" y="136"/>
                </a:cubicBezTo>
                <a:cubicBezTo>
                  <a:pt x="24" y="138"/>
                  <a:pt x="23" y="140"/>
                  <a:pt x="23" y="142"/>
                </a:cubicBezTo>
                <a:cubicBezTo>
                  <a:pt x="21" y="142"/>
                  <a:pt x="19" y="142"/>
                  <a:pt x="18" y="141"/>
                </a:cubicBezTo>
                <a:cubicBezTo>
                  <a:pt x="4" y="138"/>
                  <a:pt x="0" y="158"/>
                  <a:pt x="13" y="162"/>
                </a:cubicBezTo>
                <a:cubicBezTo>
                  <a:pt x="18" y="163"/>
                  <a:pt x="22" y="164"/>
                  <a:pt x="27" y="165"/>
                </a:cubicBezTo>
                <a:cubicBezTo>
                  <a:pt x="27" y="169"/>
                  <a:pt x="30" y="172"/>
                  <a:pt x="34" y="173"/>
                </a:cubicBezTo>
                <a:cubicBezTo>
                  <a:pt x="35" y="173"/>
                  <a:pt x="36" y="173"/>
                  <a:pt x="37" y="173"/>
                </a:cubicBezTo>
                <a:cubicBezTo>
                  <a:pt x="37" y="173"/>
                  <a:pt x="37" y="173"/>
                  <a:pt x="37" y="173"/>
                </a:cubicBezTo>
                <a:cubicBezTo>
                  <a:pt x="37" y="173"/>
                  <a:pt x="37" y="173"/>
                  <a:pt x="37" y="173"/>
                </a:cubicBezTo>
                <a:cubicBezTo>
                  <a:pt x="55" y="174"/>
                  <a:pt x="73" y="175"/>
                  <a:pt x="91" y="174"/>
                </a:cubicBezTo>
                <a:cubicBezTo>
                  <a:pt x="93" y="177"/>
                  <a:pt x="96" y="179"/>
                  <a:pt x="100" y="179"/>
                </a:cubicBezTo>
                <a:cubicBezTo>
                  <a:pt x="158" y="180"/>
                  <a:pt x="217" y="184"/>
                  <a:pt x="274" y="176"/>
                </a:cubicBezTo>
                <a:cubicBezTo>
                  <a:pt x="277" y="176"/>
                  <a:pt x="281" y="176"/>
                  <a:pt x="284" y="176"/>
                </a:cubicBezTo>
                <a:cubicBezTo>
                  <a:pt x="295" y="177"/>
                  <a:pt x="305" y="176"/>
                  <a:pt x="316" y="174"/>
                </a:cubicBezTo>
                <a:cubicBezTo>
                  <a:pt x="321" y="174"/>
                  <a:pt x="324" y="170"/>
                  <a:pt x="325" y="166"/>
                </a:cubicBezTo>
                <a:cubicBezTo>
                  <a:pt x="329" y="163"/>
                  <a:pt x="331" y="157"/>
                  <a:pt x="328" y="152"/>
                </a:cubicBezTo>
                <a:close/>
                <a:moveTo>
                  <a:pt x="300" y="134"/>
                </a:moveTo>
                <a:cubicBezTo>
                  <a:pt x="299" y="134"/>
                  <a:pt x="299" y="134"/>
                  <a:pt x="298" y="134"/>
                </a:cubicBezTo>
                <a:cubicBezTo>
                  <a:pt x="298" y="133"/>
                  <a:pt x="298" y="132"/>
                  <a:pt x="297" y="131"/>
                </a:cubicBezTo>
                <a:cubicBezTo>
                  <a:pt x="298" y="131"/>
                  <a:pt x="298" y="130"/>
                  <a:pt x="299" y="130"/>
                </a:cubicBezTo>
                <a:cubicBezTo>
                  <a:pt x="299" y="131"/>
                  <a:pt x="299" y="133"/>
                  <a:pt x="300" y="134"/>
                </a:cubicBezTo>
                <a:close/>
                <a:moveTo>
                  <a:pt x="68" y="113"/>
                </a:moveTo>
                <a:cubicBezTo>
                  <a:pt x="66" y="115"/>
                  <a:pt x="64" y="117"/>
                  <a:pt x="62" y="119"/>
                </a:cubicBezTo>
                <a:cubicBezTo>
                  <a:pt x="59" y="122"/>
                  <a:pt x="54" y="126"/>
                  <a:pt x="49" y="128"/>
                </a:cubicBezTo>
                <a:cubicBezTo>
                  <a:pt x="55" y="122"/>
                  <a:pt x="61" y="116"/>
                  <a:pt x="68" y="113"/>
                </a:cubicBezTo>
                <a:close/>
                <a:moveTo>
                  <a:pt x="202" y="62"/>
                </a:moveTo>
                <a:cubicBezTo>
                  <a:pt x="201" y="64"/>
                  <a:pt x="199" y="67"/>
                  <a:pt x="198" y="69"/>
                </a:cubicBezTo>
                <a:cubicBezTo>
                  <a:pt x="195" y="74"/>
                  <a:pt x="197" y="80"/>
                  <a:pt x="202" y="83"/>
                </a:cubicBezTo>
                <a:cubicBezTo>
                  <a:pt x="209" y="87"/>
                  <a:pt x="218" y="88"/>
                  <a:pt x="226" y="86"/>
                </a:cubicBezTo>
                <a:cubicBezTo>
                  <a:pt x="225" y="91"/>
                  <a:pt x="225" y="97"/>
                  <a:pt x="225" y="101"/>
                </a:cubicBezTo>
                <a:cubicBezTo>
                  <a:pt x="225" y="105"/>
                  <a:pt x="228" y="110"/>
                  <a:pt x="232" y="110"/>
                </a:cubicBezTo>
                <a:cubicBezTo>
                  <a:pt x="234" y="111"/>
                  <a:pt x="236" y="111"/>
                  <a:pt x="237" y="111"/>
                </a:cubicBezTo>
                <a:cubicBezTo>
                  <a:pt x="238" y="112"/>
                  <a:pt x="239" y="113"/>
                  <a:pt x="240" y="114"/>
                </a:cubicBezTo>
                <a:cubicBezTo>
                  <a:pt x="239" y="115"/>
                  <a:pt x="237" y="116"/>
                  <a:pt x="236" y="117"/>
                </a:cubicBezTo>
                <a:cubicBezTo>
                  <a:pt x="234" y="119"/>
                  <a:pt x="234" y="121"/>
                  <a:pt x="234" y="123"/>
                </a:cubicBezTo>
                <a:cubicBezTo>
                  <a:pt x="233" y="123"/>
                  <a:pt x="233" y="123"/>
                  <a:pt x="233" y="123"/>
                </a:cubicBezTo>
                <a:cubicBezTo>
                  <a:pt x="231" y="122"/>
                  <a:pt x="230" y="121"/>
                  <a:pt x="228" y="120"/>
                </a:cubicBezTo>
                <a:cubicBezTo>
                  <a:pt x="217" y="119"/>
                  <a:pt x="208" y="120"/>
                  <a:pt x="199" y="124"/>
                </a:cubicBezTo>
                <a:cubicBezTo>
                  <a:pt x="197" y="122"/>
                  <a:pt x="195" y="121"/>
                  <a:pt x="192" y="121"/>
                </a:cubicBezTo>
                <a:cubicBezTo>
                  <a:pt x="181" y="121"/>
                  <a:pt x="170" y="123"/>
                  <a:pt x="160" y="127"/>
                </a:cubicBezTo>
                <a:cubicBezTo>
                  <a:pt x="147" y="122"/>
                  <a:pt x="135" y="123"/>
                  <a:pt x="124" y="127"/>
                </a:cubicBezTo>
                <a:cubicBezTo>
                  <a:pt x="115" y="124"/>
                  <a:pt x="107" y="123"/>
                  <a:pt x="99" y="124"/>
                </a:cubicBezTo>
                <a:cubicBezTo>
                  <a:pt x="98" y="124"/>
                  <a:pt x="97" y="124"/>
                  <a:pt x="96" y="123"/>
                </a:cubicBezTo>
                <a:cubicBezTo>
                  <a:pt x="96" y="120"/>
                  <a:pt x="95" y="117"/>
                  <a:pt x="92" y="116"/>
                </a:cubicBezTo>
                <a:cubicBezTo>
                  <a:pt x="94" y="112"/>
                  <a:pt x="96" y="108"/>
                  <a:pt x="98" y="104"/>
                </a:cubicBezTo>
                <a:cubicBezTo>
                  <a:pt x="99" y="102"/>
                  <a:pt x="99" y="100"/>
                  <a:pt x="98" y="97"/>
                </a:cubicBezTo>
                <a:cubicBezTo>
                  <a:pt x="98" y="97"/>
                  <a:pt x="99" y="97"/>
                  <a:pt x="99" y="96"/>
                </a:cubicBezTo>
                <a:cubicBezTo>
                  <a:pt x="99" y="95"/>
                  <a:pt x="99" y="95"/>
                  <a:pt x="99" y="94"/>
                </a:cubicBezTo>
                <a:cubicBezTo>
                  <a:pt x="110" y="90"/>
                  <a:pt x="121" y="83"/>
                  <a:pt x="128" y="72"/>
                </a:cubicBezTo>
                <a:cubicBezTo>
                  <a:pt x="131" y="71"/>
                  <a:pt x="133" y="70"/>
                  <a:pt x="136" y="68"/>
                </a:cubicBezTo>
                <a:cubicBezTo>
                  <a:pt x="138" y="67"/>
                  <a:pt x="139" y="64"/>
                  <a:pt x="139" y="61"/>
                </a:cubicBezTo>
                <a:cubicBezTo>
                  <a:pt x="140" y="61"/>
                  <a:pt x="140" y="61"/>
                  <a:pt x="141" y="60"/>
                </a:cubicBezTo>
                <a:cubicBezTo>
                  <a:pt x="142" y="60"/>
                  <a:pt x="143" y="59"/>
                  <a:pt x="143" y="59"/>
                </a:cubicBezTo>
                <a:cubicBezTo>
                  <a:pt x="152" y="59"/>
                  <a:pt x="162" y="56"/>
                  <a:pt x="169" y="51"/>
                </a:cubicBezTo>
                <a:cubicBezTo>
                  <a:pt x="171" y="50"/>
                  <a:pt x="172" y="50"/>
                  <a:pt x="174" y="49"/>
                </a:cubicBezTo>
                <a:cubicBezTo>
                  <a:pt x="180" y="53"/>
                  <a:pt x="187" y="54"/>
                  <a:pt x="193" y="54"/>
                </a:cubicBezTo>
                <a:cubicBezTo>
                  <a:pt x="195" y="57"/>
                  <a:pt x="198" y="60"/>
                  <a:pt x="202" y="62"/>
                </a:cubicBezTo>
                <a:close/>
              </a:path>
            </a:pathLst>
          </a:custGeom>
          <a:solidFill>
            <a:srgbClr val="ADE4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90" name="Freeform 98">
            <a:extLst>
              <a:ext uri="{FF2B5EF4-FFF2-40B4-BE49-F238E27FC236}">
                <a16:creationId xmlns="" xmlns:a16="http://schemas.microsoft.com/office/drawing/2014/main" id="{012649DE-F982-464B-8A59-36799D902EF4}"/>
              </a:ext>
            </a:extLst>
          </p:cNvPr>
          <p:cNvSpPr>
            <a:spLocks/>
          </p:cNvSpPr>
          <p:nvPr/>
        </p:nvSpPr>
        <p:spPr bwMode="auto">
          <a:xfrm>
            <a:off x="5732464" y="5610226"/>
            <a:ext cx="1431925" cy="1158875"/>
          </a:xfrm>
          <a:custGeom>
            <a:avLst/>
            <a:gdLst>
              <a:gd name="T0" fmla="*/ 2147483646 w 328"/>
              <a:gd name="T1" fmla="*/ 2147483646 h 199"/>
              <a:gd name="T2" fmla="*/ 2147483646 w 328"/>
              <a:gd name="T3" fmla="*/ 2147483646 h 199"/>
              <a:gd name="T4" fmla="*/ 2147483646 w 328"/>
              <a:gd name="T5" fmla="*/ 2147483646 h 199"/>
              <a:gd name="T6" fmla="*/ 2147483646 w 328"/>
              <a:gd name="T7" fmla="*/ 2147483646 h 199"/>
              <a:gd name="T8" fmla="*/ 2147483646 w 328"/>
              <a:gd name="T9" fmla="*/ 2147483646 h 199"/>
              <a:gd name="T10" fmla="*/ 2147483646 w 328"/>
              <a:gd name="T11" fmla="*/ 2147483646 h 199"/>
              <a:gd name="T12" fmla="*/ 2147483646 w 328"/>
              <a:gd name="T13" fmla="*/ 2147483646 h 199"/>
              <a:gd name="T14" fmla="*/ 2147483646 w 328"/>
              <a:gd name="T15" fmla="*/ 2147483646 h 199"/>
              <a:gd name="T16" fmla="*/ 2147483646 w 328"/>
              <a:gd name="T17" fmla="*/ 2147483646 h 199"/>
              <a:gd name="T18" fmla="*/ 2147483646 w 328"/>
              <a:gd name="T19" fmla="*/ 2147483646 h 199"/>
              <a:gd name="T20" fmla="*/ 2147483646 w 328"/>
              <a:gd name="T21" fmla="*/ 2147483646 h 199"/>
              <a:gd name="T22" fmla="*/ 2147483646 w 328"/>
              <a:gd name="T23" fmla="*/ 2147483646 h 199"/>
              <a:gd name="T24" fmla="*/ 2147483646 w 328"/>
              <a:gd name="T25" fmla="*/ 2147483646 h 199"/>
              <a:gd name="T26" fmla="*/ 2147483646 w 328"/>
              <a:gd name="T27" fmla="*/ 2147483646 h 199"/>
              <a:gd name="T28" fmla="*/ 2147483646 w 328"/>
              <a:gd name="T29" fmla="*/ 2147483646 h 199"/>
              <a:gd name="T30" fmla="*/ 2147483646 w 328"/>
              <a:gd name="T31" fmla="*/ 2147483646 h 199"/>
              <a:gd name="T32" fmla="*/ 2147483646 w 328"/>
              <a:gd name="T33" fmla="*/ 2147483646 h 199"/>
              <a:gd name="T34" fmla="*/ 2147483646 w 328"/>
              <a:gd name="T35" fmla="*/ 2147483646 h 199"/>
              <a:gd name="T36" fmla="*/ 2147483646 w 328"/>
              <a:gd name="T37" fmla="*/ 2147483646 h 199"/>
              <a:gd name="T38" fmla="*/ 2147483646 w 328"/>
              <a:gd name="T39" fmla="*/ 2147483646 h 199"/>
              <a:gd name="T40" fmla="*/ 2147483646 w 328"/>
              <a:gd name="T41" fmla="*/ 2147483646 h 199"/>
              <a:gd name="T42" fmla="*/ 2147483646 w 328"/>
              <a:gd name="T43" fmla="*/ 2147483646 h 199"/>
              <a:gd name="T44" fmla="*/ 2147483646 w 328"/>
              <a:gd name="T45" fmla="*/ 2147483646 h 199"/>
              <a:gd name="T46" fmla="*/ 2147483646 w 328"/>
              <a:gd name="T47" fmla="*/ 2147483646 h 199"/>
              <a:gd name="T48" fmla="*/ 2147483646 w 328"/>
              <a:gd name="T49" fmla="*/ 2147483646 h 199"/>
              <a:gd name="T50" fmla="*/ 2147483646 w 328"/>
              <a:gd name="T51" fmla="*/ 2147483646 h 199"/>
              <a:gd name="T52" fmla="*/ 2147483646 w 328"/>
              <a:gd name="T53" fmla="*/ 2147483646 h 199"/>
              <a:gd name="T54" fmla="*/ 2147483646 w 328"/>
              <a:gd name="T55" fmla="*/ 2147483646 h 199"/>
              <a:gd name="T56" fmla="*/ 2147483646 w 328"/>
              <a:gd name="T57" fmla="*/ 2147483646 h 199"/>
              <a:gd name="T58" fmla="*/ 2147483646 w 328"/>
              <a:gd name="T59" fmla="*/ 2147483646 h 199"/>
              <a:gd name="T60" fmla="*/ 2147483646 w 328"/>
              <a:gd name="T61" fmla="*/ 2147483646 h 199"/>
              <a:gd name="T62" fmla="*/ 2147483646 w 328"/>
              <a:gd name="T63" fmla="*/ 2147483646 h 199"/>
              <a:gd name="T64" fmla="*/ 2147483646 w 328"/>
              <a:gd name="T65" fmla="*/ 2147483646 h 199"/>
              <a:gd name="T66" fmla="*/ 2147483646 w 328"/>
              <a:gd name="T67" fmla="*/ 2147483646 h 199"/>
              <a:gd name="T68" fmla="*/ 2147483646 w 328"/>
              <a:gd name="T69" fmla="*/ 2147483646 h 199"/>
              <a:gd name="T70" fmla="*/ 2147483646 w 328"/>
              <a:gd name="T71" fmla="*/ 2147483646 h 199"/>
              <a:gd name="T72" fmla="*/ 2147483646 w 328"/>
              <a:gd name="T73" fmla="*/ 2147483646 h 199"/>
              <a:gd name="T74" fmla="*/ 2147483646 w 328"/>
              <a:gd name="T75" fmla="*/ 2147483646 h 199"/>
              <a:gd name="T76" fmla="*/ 2147483646 w 328"/>
              <a:gd name="T77" fmla="*/ 2147483646 h 199"/>
              <a:gd name="T78" fmla="*/ 2147483646 w 328"/>
              <a:gd name="T79" fmla="*/ 2147483646 h 199"/>
              <a:gd name="T80" fmla="*/ 2147483646 w 328"/>
              <a:gd name="T81" fmla="*/ 2147483646 h 199"/>
              <a:gd name="T82" fmla="*/ 2147483646 w 328"/>
              <a:gd name="T83" fmla="*/ 2147483646 h 199"/>
              <a:gd name="T84" fmla="*/ 2147483646 w 328"/>
              <a:gd name="T85" fmla="*/ 2147483646 h 199"/>
              <a:gd name="T86" fmla="*/ 2147483646 w 328"/>
              <a:gd name="T87" fmla="*/ 2147483646 h 199"/>
              <a:gd name="T88" fmla="*/ 2147483646 w 328"/>
              <a:gd name="T89" fmla="*/ 2147483646 h 19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28" h="199">
                <a:moveTo>
                  <a:pt x="325" y="193"/>
                </a:moveTo>
                <a:cubicBezTo>
                  <a:pt x="312" y="191"/>
                  <a:pt x="299" y="189"/>
                  <a:pt x="287" y="187"/>
                </a:cubicBezTo>
                <a:cubicBezTo>
                  <a:pt x="287" y="184"/>
                  <a:pt x="286" y="181"/>
                  <a:pt x="285" y="178"/>
                </a:cubicBezTo>
                <a:cubicBezTo>
                  <a:pt x="285" y="175"/>
                  <a:pt x="284" y="171"/>
                  <a:pt x="283" y="168"/>
                </a:cubicBezTo>
                <a:cubicBezTo>
                  <a:pt x="282" y="166"/>
                  <a:pt x="279" y="167"/>
                  <a:pt x="279" y="169"/>
                </a:cubicBezTo>
                <a:cubicBezTo>
                  <a:pt x="280" y="172"/>
                  <a:pt x="281" y="176"/>
                  <a:pt x="281" y="179"/>
                </a:cubicBezTo>
                <a:cubicBezTo>
                  <a:pt x="282" y="181"/>
                  <a:pt x="282" y="184"/>
                  <a:pt x="283" y="187"/>
                </a:cubicBezTo>
                <a:cubicBezTo>
                  <a:pt x="276" y="186"/>
                  <a:pt x="270" y="185"/>
                  <a:pt x="263" y="184"/>
                </a:cubicBezTo>
                <a:cubicBezTo>
                  <a:pt x="263" y="182"/>
                  <a:pt x="263" y="179"/>
                  <a:pt x="262" y="177"/>
                </a:cubicBezTo>
                <a:cubicBezTo>
                  <a:pt x="262" y="173"/>
                  <a:pt x="262" y="168"/>
                  <a:pt x="263" y="164"/>
                </a:cubicBezTo>
                <a:cubicBezTo>
                  <a:pt x="263" y="160"/>
                  <a:pt x="257" y="159"/>
                  <a:pt x="257" y="163"/>
                </a:cubicBezTo>
                <a:cubicBezTo>
                  <a:pt x="256" y="167"/>
                  <a:pt x="256" y="172"/>
                  <a:pt x="257" y="176"/>
                </a:cubicBezTo>
                <a:cubicBezTo>
                  <a:pt x="257" y="178"/>
                  <a:pt x="257" y="181"/>
                  <a:pt x="257" y="183"/>
                </a:cubicBezTo>
                <a:cubicBezTo>
                  <a:pt x="253" y="183"/>
                  <a:pt x="249" y="182"/>
                  <a:pt x="245" y="182"/>
                </a:cubicBezTo>
                <a:cubicBezTo>
                  <a:pt x="244" y="178"/>
                  <a:pt x="243" y="174"/>
                  <a:pt x="243" y="170"/>
                </a:cubicBezTo>
                <a:cubicBezTo>
                  <a:pt x="242" y="164"/>
                  <a:pt x="242" y="158"/>
                  <a:pt x="243" y="153"/>
                </a:cubicBezTo>
                <a:cubicBezTo>
                  <a:pt x="243" y="150"/>
                  <a:pt x="237" y="149"/>
                  <a:pt x="237" y="152"/>
                </a:cubicBezTo>
                <a:cubicBezTo>
                  <a:pt x="236" y="158"/>
                  <a:pt x="236" y="164"/>
                  <a:pt x="236" y="170"/>
                </a:cubicBezTo>
                <a:cubicBezTo>
                  <a:pt x="236" y="173"/>
                  <a:pt x="237" y="177"/>
                  <a:pt x="238" y="181"/>
                </a:cubicBezTo>
                <a:cubicBezTo>
                  <a:pt x="230" y="180"/>
                  <a:pt x="222" y="179"/>
                  <a:pt x="214" y="178"/>
                </a:cubicBezTo>
                <a:cubicBezTo>
                  <a:pt x="214" y="178"/>
                  <a:pt x="214" y="178"/>
                  <a:pt x="214" y="178"/>
                </a:cubicBezTo>
                <a:cubicBezTo>
                  <a:pt x="214" y="175"/>
                  <a:pt x="213" y="172"/>
                  <a:pt x="213" y="170"/>
                </a:cubicBezTo>
                <a:cubicBezTo>
                  <a:pt x="212" y="167"/>
                  <a:pt x="211" y="164"/>
                  <a:pt x="211" y="161"/>
                </a:cubicBezTo>
                <a:cubicBezTo>
                  <a:pt x="211" y="157"/>
                  <a:pt x="206" y="157"/>
                  <a:pt x="206" y="161"/>
                </a:cubicBezTo>
                <a:cubicBezTo>
                  <a:pt x="206" y="164"/>
                  <a:pt x="206" y="167"/>
                  <a:pt x="207" y="171"/>
                </a:cubicBezTo>
                <a:cubicBezTo>
                  <a:pt x="207" y="173"/>
                  <a:pt x="208" y="175"/>
                  <a:pt x="209" y="177"/>
                </a:cubicBezTo>
                <a:cubicBezTo>
                  <a:pt x="203" y="177"/>
                  <a:pt x="198" y="176"/>
                  <a:pt x="192" y="176"/>
                </a:cubicBezTo>
                <a:cubicBezTo>
                  <a:pt x="193" y="175"/>
                  <a:pt x="193" y="175"/>
                  <a:pt x="193" y="174"/>
                </a:cubicBezTo>
                <a:cubicBezTo>
                  <a:pt x="193" y="171"/>
                  <a:pt x="192" y="168"/>
                  <a:pt x="191" y="165"/>
                </a:cubicBezTo>
                <a:cubicBezTo>
                  <a:pt x="190" y="161"/>
                  <a:pt x="189" y="158"/>
                  <a:pt x="189" y="155"/>
                </a:cubicBezTo>
                <a:cubicBezTo>
                  <a:pt x="188" y="151"/>
                  <a:pt x="182" y="151"/>
                  <a:pt x="183" y="155"/>
                </a:cubicBezTo>
                <a:cubicBezTo>
                  <a:pt x="183" y="159"/>
                  <a:pt x="184" y="162"/>
                  <a:pt x="185" y="166"/>
                </a:cubicBezTo>
                <a:cubicBezTo>
                  <a:pt x="186" y="169"/>
                  <a:pt x="186" y="173"/>
                  <a:pt x="189" y="175"/>
                </a:cubicBezTo>
                <a:cubicBezTo>
                  <a:pt x="181" y="174"/>
                  <a:pt x="173" y="173"/>
                  <a:pt x="165" y="173"/>
                </a:cubicBezTo>
                <a:cubicBezTo>
                  <a:pt x="165" y="170"/>
                  <a:pt x="164" y="166"/>
                  <a:pt x="164" y="163"/>
                </a:cubicBezTo>
                <a:cubicBezTo>
                  <a:pt x="163" y="159"/>
                  <a:pt x="163" y="154"/>
                  <a:pt x="164" y="150"/>
                </a:cubicBezTo>
                <a:cubicBezTo>
                  <a:pt x="164" y="147"/>
                  <a:pt x="160" y="146"/>
                  <a:pt x="159" y="149"/>
                </a:cubicBezTo>
                <a:cubicBezTo>
                  <a:pt x="159" y="153"/>
                  <a:pt x="159" y="157"/>
                  <a:pt x="159" y="162"/>
                </a:cubicBezTo>
                <a:cubicBezTo>
                  <a:pt x="159" y="165"/>
                  <a:pt x="159" y="169"/>
                  <a:pt x="160" y="172"/>
                </a:cubicBezTo>
                <a:cubicBezTo>
                  <a:pt x="154" y="172"/>
                  <a:pt x="148" y="171"/>
                  <a:pt x="142" y="170"/>
                </a:cubicBezTo>
                <a:cubicBezTo>
                  <a:pt x="142" y="165"/>
                  <a:pt x="142" y="159"/>
                  <a:pt x="139" y="155"/>
                </a:cubicBezTo>
                <a:cubicBezTo>
                  <a:pt x="138" y="152"/>
                  <a:pt x="133" y="155"/>
                  <a:pt x="135" y="158"/>
                </a:cubicBezTo>
                <a:cubicBezTo>
                  <a:pt x="137" y="162"/>
                  <a:pt x="136" y="166"/>
                  <a:pt x="137" y="170"/>
                </a:cubicBezTo>
                <a:cubicBezTo>
                  <a:pt x="132" y="169"/>
                  <a:pt x="126" y="169"/>
                  <a:pt x="121" y="168"/>
                </a:cubicBezTo>
                <a:cubicBezTo>
                  <a:pt x="121" y="167"/>
                  <a:pt x="121" y="166"/>
                  <a:pt x="121" y="164"/>
                </a:cubicBezTo>
                <a:cubicBezTo>
                  <a:pt x="120" y="161"/>
                  <a:pt x="121" y="158"/>
                  <a:pt x="121" y="155"/>
                </a:cubicBezTo>
                <a:cubicBezTo>
                  <a:pt x="122" y="151"/>
                  <a:pt x="116" y="150"/>
                  <a:pt x="116" y="154"/>
                </a:cubicBezTo>
                <a:cubicBezTo>
                  <a:pt x="115" y="157"/>
                  <a:pt x="114" y="160"/>
                  <a:pt x="115" y="164"/>
                </a:cubicBezTo>
                <a:cubicBezTo>
                  <a:pt x="115" y="165"/>
                  <a:pt x="115" y="166"/>
                  <a:pt x="115" y="168"/>
                </a:cubicBezTo>
                <a:cubicBezTo>
                  <a:pt x="110" y="168"/>
                  <a:pt x="106" y="167"/>
                  <a:pt x="101" y="167"/>
                </a:cubicBezTo>
                <a:cubicBezTo>
                  <a:pt x="101" y="165"/>
                  <a:pt x="101" y="163"/>
                  <a:pt x="101" y="161"/>
                </a:cubicBezTo>
                <a:cubicBezTo>
                  <a:pt x="100" y="158"/>
                  <a:pt x="100" y="154"/>
                  <a:pt x="101" y="151"/>
                </a:cubicBezTo>
                <a:cubicBezTo>
                  <a:pt x="102" y="148"/>
                  <a:pt x="98" y="148"/>
                  <a:pt x="98" y="150"/>
                </a:cubicBezTo>
                <a:cubicBezTo>
                  <a:pt x="97" y="153"/>
                  <a:pt x="97" y="157"/>
                  <a:pt x="97" y="160"/>
                </a:cubicBezTo>
                <a:cubicBezTo>
                  <a:pt x="97" y="162"/>
                  <a:pt x="97" y="164"/>
                  <a:pt x="97" y="166"/>
                </a:cubicBezTo>
                <a:cubicBezTo>
                  <a:pt x="93" y="166"/>
                  <a:pt x="89" y="166"/>
                  <a:pt x="85" y="165"/>
                </a:cubicBezTo>
                <a:cubicBezTo>
                  <a:pt x="85" y="163"/>
                  <a:pt x="85" y="160"/>
                  <a:pt x="85" y="158"/>
                </a:cubicBezTo>
                <a:cubicBezTo>
                  <a:pt x="85" y="153"/>
                  <a:pt x="85" y="149"/>
                  <a:pt x="85" y="144"/>
                </a:cubicBezTo>
                <a:cubicBezTo>
                  <a:pt x="85" y="142"/>
                  <a:pt x="81" y="142"/>
                  <a:pt x="81" y="145"/>
                </a:cubicBezTo>
                <a:cubicBezTo>
                  <a:pt x="81" y="149"/>
                  <a:pt x="81" y="153"/>
                  <a:pt x="80" y="157"/>
                </a:cubicBezTo>
                <a:cubicBezTo>
                  <a:pt x="80" y="160"/>
                  <a:pt x="80" y="163"/>
                  <a:pt x="80" y="165"/>
                </a:cubicBezTo>
                <a:cubicBezTo>
                  <a:pt x="77" y="165"/>
                  <a:pt x="73" y="165"/>
                  <a:pt x="70" y="164"/>
                </a:cubicBezTo>
                <a:cubicBezTo>
                  <a:pt x="70" y="159"/>
                  <a:pt x="69" y="154"/>
                  <a:pt x="68" y="150"/>
                </a:cubicBezTo>
                <a:cubicBezTo>
                  <a:pt x="68" y="147"/>
                  <a:pt x="65" y="148"/>
                  <a:pt x="65" y="150"/>
                </a:cubicBezTo>
                <a:cubicBezTo>
                  <a:pt x="65" y="154"/>
                  <a:pt x="65" y="159"/>
                  <a:pt x="65" y="164"/>
                </a:cubicBezTo>
                <a:cubicBezTo>
                  <a:pt x="60" y="164"/>
                  <a:pt x="55" y="163"/>
                  <a:pt x="50" y="163"/>
                </a:cubicBezTo>
                <a:cubicBezTo>
                  <a:pt x="50" y="161"/>
                  <a:pt x="50" y="160"/>
                  <a:pt x="50" y="159"/>
                </a:cubicBezTo>
                <a:cubicBezTo>
                  <a:pt x="50" y="156"/>
                  <a:pt x="50" y="153"/>
                  <a:pt x="50" y="150"/>
                </a:cubicBezTo>
                <a:cubicBezTo>
                  <a:pt x="49" y="148"/>
                  <a:pt x="48" y="146"/>
                  <a:pt x="45" y="147"/>
                </a:cubicBezTo>
                <a:cubicBezTo>
                  <a:pt x="44" y="147"/>
                  <a:pt x="43" y="149"/>
                  <a:pt x="43" y="150"/>
                </a:cubicBezTo>
                <a:cubicBezTo>
                  <a:pt x="43" y="153"/>
                  <a:pt x="43" y="156"/>
                  <a:pt x="43" y="159"/>
                </a:cubicBezTo>
                <a:cubicBezTo>
                  <a:pt x="43" y="160"/>
                  <a:pt x="42" y="161"/>
                  <a:pt x="42" y="162"/>
                </a:cubicBezTo>
                <a:cubicBezTo>
                  <a:pt x="32" y="162"/>
                  <a:pt x="22" y="161"/>
                  <a:pt x="13" y="160"/>
                </a:cubicBezTo>
                <a:cubicBezTo>
                  <a:pt x="13" y="160"/>
                  <a:pt x="13" y="159"/>
                  <a:pt x="12" y="159"/>
                </a:cubicBezTo>
                <a:cubicBezTo>
                  <a:pt x="9" y="150"/>
                  <a:pt x="21" y="131"/>
                  <a:pt x="25" y="123"/>
                </a:cubicBezTo>
                <a:cubicBezTo>
                  <a:pt x="30" y="110"/>
                  <a:pt x="36" y="98"/>
                  <a:pt x="44" y="86"/>
                </a:cubicBezTo>
                <a:cubicBezTo>
                  <a:pt x="65" y="51"/>
                  <a:pt x="98" y="22"/>
                  <a:pt x="139" y="18"/>
                </a:cubicBezTo>
                <a:cubicBezTo>
                  <a:pt x="185" y="14"/>
                  <a:pt x="227" y="32"/>
                  <a:pt x="256" y="66"/>
                </a:cubicBezTo>
                <a:cubicBezTo>
                  <a:pt x="272" y="83"/>
                  <a:pt x="283" y="106"/>
                  <a:pt x="291" y="128"/>
                </a:cubicBezTo>
                <a:cubicBezTo>
                  <a:pt x="298" y="145"/>
                  <a:pt x="299" y="165"/>
                  <a:pt x="307" y="183"/>
                </a:cubicBezTo>
                <a:cubicBezTo>
                  <a:pt x="310" y="189"/>
                  <a:pt x="318" y="183"/>
                  <a:pt x="316" y="177"/>
                </a:cubicBezTo>
                <a:cubicBezTo>
                  <a:pt x="310" y="165"/>
                  <a:pt x="309" y="150"/>
                  <a:pt x="305" y="137"/>
                </a:cubicBezTo>
                <a:cubicBezTo>
                  <a:pt x="302" y="126"/>
                  <a:pt x="298" y="116"/>
                  <a:pt x="293" y="106"/>
                </a:cubicBezTo>
                <a:cubicBezTo>
                  <a:pt x="283" y="83"/>
                  <a:pt x="269" y="63"/>
                  <a:pt x="251" y="46"/>
                </a:cubicBezTo>
                <a:cubicBezTo>
                  <a:pt x="219" y="15"/>
                  <a:pt x="169" y="0"/>
                  <a:pt x="125" y="10"/>
                </a:cubicBezTo>
                <a:cubicBezTo>
                  <a:pt x="84" y="19"/>
                  <a:pt x="52" y="50"/>
                  <a:pt x="31" y="85"/>
                </a:cubicBezTo>
                <a:cubicBezTo>
                  <a:pt x="22" y="101"/>
                  <a:pt x="15" y="118"/>
                  <a:pt x="9" y="135"/>
                </a:cubicBezTo>
                <a:cubicBezTo>
                  <a:pt x="6" y="142"/>
                  <a:pt x="0" y="153"/>
                  <a:pt x="5" y="161"/>
                </a:cubicBezTo>
                <a:cubicBezTo>
                  <a:pt x="3" y="162"/>
                  <a:pt x="4" y="166"/>
                  <a:pt x="7" y="167"/>
                </a:cubicBezTo>
                <a:cubicBezTo>
                  <a:pt x="113" y="173"/>
                  <a:pt x="218" y="194"/>
                  <a:pt x="324" y="199"/>
                </a:cubicBezTo>
                <a:cubicBezTo>
                  <a:pt x="328" y="199"/>
                  <a:pt x="328" y="193"/>
                  <a:pt x="325" y="193"/>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91" name="Freeform 99">
            <a:extLst>
              <a:ext uri="{FF2B5EF4-FFF2-40B4-BE49-F238E27FC236}">
                <a16:creationId xmlns="" xmlns:a16="http://schemas.microsoft.com/office/drawing/2014/main" id="{60763DE5-5BF4-4C98-A877-0687FDA3DC53}"/>
              </a:ext>
            </a:extLst>
          </p:cNvPr>
          <p:cNvSpPr>
            <a:spLocks noEditPoints="1"/>
          </p:cNvSpPr>
          <p:nvPr/>
        </p:nvSpPr>
        <p:spPr bwMode="auto">
          <a:xfrm>
            <a:off x="6069013" y="5930901"/>
            <a:ext cx="698500" cy="531813"/>
          </a:xfrm>
          <a:custGeom>
            <a:avLst/>
            <a:gdLst>
              <a:gd name="T0" fmla="*/ 2147483646 w 160"/>
              <a:gd name="T1" fmla="*/ 2147483646 h 91"/>
              <a:gd name="T2" fmla="*/ 2147483646 w 160"/>
              <a:gd name="T3" fmla="*/ 2147483646 h 91"/>
              <a:gd name="T4" fmla="*/ 2147483646 w 160"/>
              <a:gd name="T5" fmla="*/ 2147483646 h 91"/>
              <a:gd name="T6" fmla="*/ 2147483646 w 160"/>
              <a:gd name="T7" fmla="*/ 2147483646 h 91"/>
              <a:gd name="T8" fmla="*/ 2147483646 w 160"/>
              <a:gd name="T9" fmla="*/ 2147483646 h 91"/>
              <a:gd name="T10" fmla="*/ 2147483646 w 160"/>
              <a:gd name="T11" fmla="*/ 2147483646 h 91"/>
              <a:gd name="T12" fmla="*/ 2147483646 w 160"/>
              <a:gd name="T13" fmla="*/ 2147483646 h 91"/>
              <a:gd name="T14" fmla="*/ 2147483646 w 160"/>
              <a:gd name="T15" fmla="*/ 2147483646 h 91"/>
              <a:gd name="T16" fmla="*/ 2147483646 w 160"/>
              <a:gd name="T17" fmla="*/ 2147483646 h 91"/>
              <a:gd name="T18" fmla="*/ 2147483646 w 160"/>
              <a:gd name="T19" fmla="*/ 2147483646 h 91"/>
              <a:gd name="T20" fmla="*/ 2147483646 w 160"/>
              <a:gd name="T21" fmla="*/ 2147483646 h 91"/>
              <a:gd name="T22" fmla="*/ 2147483646 w 160"/>
              <a:gd name="T23" fmla="*/ 2147483646 h 91"/>
              <a:gd name="T24" fmla="*/ 2147483646 w 160"/>
              <a:gd name="T25" fmla="*/ 2147483646 h 91"/>
              <a:gd name="T26" fmla="*/ 2147483646 w 160"/>
              <a:gd name="T27" fmla="*/ 2147483646 h 91"/>
              <a:gd name="T28" fmla="*/ 2147483646 w 160"/>
              <a:gd name="T29" fmla="*/ 2147483646 h 91"/>
              <a:gd name="T30" fmla="*/ 2147483646 w 160"/>
              <a:gd name="T31" fmla="*/ 2147483646 h 9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60" h="91">
                <a:moveTo>
                  <a:pt x="157" y="84"/>
                </a:moveTo>
                <a:cubicBezTo>
                  <a:pt x="154" y="83"/>
                  <a:pt x="151" y="83"/>
                  <a:pt x="148" y="82"/>
                </a:cubicBezTo>
                <a:cubicBezTo>
                  <a:pt x="150" y="81"/>
                  <a:pt x="151" y="80"/>
                  <a:pt x="150" y="77"/>
                </a:cubicBezTo>
                <a:cubicBezTo>
                  <a:pt x="136" y="39"/>
                  <a:pt x="117" y="2"/>
                  <a:pt x="70" y="8"/>
                </a:cubicBezTo>
                <a:cubicBezTo>
                  <a:pt x="39" y="12"/>
                  <a:pt x="9" y="46"/>
                  <a:pt x="1" y="76"/>
                </a:cubicBezTo>
                <a:cubicBezTo>
                  <a:pt x="0" y="78"/>
                  <a:pt x="4" y="81"/>
                  <a:pt x="6" y="78"/>
                </a:cubicBezTo>
                <a:cubicBezTo>
                  <a:pt x="6" y="78"/>
                  <a:pt x="6" y="78"/>
                  <a:pt x="6" y="78"/>
                </a:cubicBezTo>
                <a:cubicBezTo>
                  <a:pt x="29" y="81"/>
                  <a:pt x="53" y="81"/>
                  <a:pt x="76" y="83"/>
                </a:cubicBezTo>
                <a:cubicBezTo>
                  <a:pt x="103" y="85"/>
                  <a:pt x="130" y="88"/>
                  <a:pt x="156" y="90"/>
                </a:cubicBezTo>
                <a:cubicBezTo>
                  <a:pt x="160" y="91"/>
                  <a:pt x="160" y="85"/>
                  <a:pt x="157" y="84"/>
                </a:cubicBezTo>
                <a:close/>
                <a:moveTo>
                  <a:pt x="9" y="74"/>
                </a:moveTo>
                <a:cubicBezTo>
                  <a:pt x="24" y="53"/>
                  <a:pt x="36" y="30"/>
                  <a:pt x="62" y="19"/>
                </a:cubicBezTo>
                <a:cubicBezTo>
                  <a:pt x="108" y="0"/>
                  <a:pt x="129" y="46"/>
                  <a:pt x="142" y="80"/>
                </a:cubicBezTo>
                <a:cubicBezTo>
                  <a:pt x="142" y="80"/>
                  <a:pt x="142" y="81"/>
                  <a:pt x="142" y="81"/>
                </a:cubicBezTo>
                <a:cubicBezTo>
                  <a:pt x="123" y="78"/>
                  <a:pt x="103" y="77"/>
                  <a:pt x="83" y="76"/>
                </a:cubicBezTo>
                <a:cubicBezTo>
                  <a:pt x="59" y="74"/>
                  <a:pt x="34" y="73"/>
                  <a:pt x="9" y="74"/>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92" name="Freeform 100">
            <a:extLst>
              <a:ext uri="{FF2B5EF4-FFF2-40B4-BE49-F238E27FC236}">
                <a16:creationId xmlns="" xmlns:a16="http://schemas.microsoft.com/office/drawing/2014/main" id="{D9AF420B-FB6E-43A2-91A5-51FF99407C8A}"/>
              </a:ext>
            </a:extLst>
          </p:cNvPr>
          <p:cNvSpPr>
            <a:spLocks/>
          </p:cNvSpPr>
          <p:nvPr/>
        </p:nvSpPr>
        <p:spPr bwMode="auto">
          <a:xfrm>
            <a:off x="6899276" y="5559426"/>
            <a:ext cx="195263" cy="174625"/>
          </a:xfrm>
          <a:custGeom>
            <a:avLst/>
            <a:gdLst>
              <a:gd name="T0" fmla="*/ 2147483646 w 45"/>
              <a:gd name="T1" fmla="*/ 2147483646 h 30"/>
              <a:gd name="T2" fmla="*/ 2147483646 w 45"/>
              <a:gd name="T3" fmla="*/ 2147483646 h 30"/>
              <a:gd name="T4" fmla="*/ 2147483646 w 45"/>
              <a:gd name="T5" fmla="*/ 2147483646 h 30"/>
              <a:gd name="T6" fmla="*/ 2147483646 w 45"/>
              <a:gd name="T7" fmla="*/ 2147483646 h 30"/>
              <a:gd name="T8" fmla="*/ 2147483646 w 45"/>
              <a:gd name="T9" fmla="*/ 2147483646 h 30"/>
              <a:gd name="T10" fmla="*/ 2147483646 w 45"/>
              <a:gd name="T11" fmla="*/ 2147483646 h 30"/>
              <a:gd name="T12" fmla="*/ 2147483646 w 45"/>
              <a:gd name="T13" fmla="*/ 2147483646 h 30"/>
              <a:gd name="T14" fmla="*/ 2147483646 w 45"/>
              <a:gd name="T15" fmla="*/ 2147483646 h 30"/>
              <a:gd name="T16" fmla="*/ 2147483646 w 45"/>
              <a:gd name="T17" fmla="*/ 2147483646 h 30"/>
              <a:gd name="T18" fmla="*/ 2147483646 w 45"/>
              <a:gd name="T19" fmla="*/ 2147483646 h 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5" h="30">
                <a:moveTo>
                  <a:pt x="12" y="27"/>
                </a:moveTo>
                <a:cubicBezTo>
                  <a:pt x="12" y="27"/>
                  <a:pt x="13" y="27"/>
                  <a:pt x="14" y="26"/>
                </a:cubicBezTo>
                <a:cubicBezTo>
                  <a:pt x="17" y="27"/>
                  <a:pt x="20" y="25"/>
                  <a:pt x="22" y="23"/>
                </a:cubicBezTo>
                <a:cubicBezTo>
                  <a:pt x="23" y="22"/>
                  <a:pt x="23" y="22"/>
                  <a:pt x="23" y="22"/>
                </a:cubicBezTo>
                <a:cubicBezTo>
                  <a:pt x="29" y="19"/>
                  <a:pt x="35" y="16"/>
                  <a:pt x="40" y="13"/>
                </a:cubicBezTo>
                <a:cubicBezTo>
                  <a:pt x="45" y="10"/>
                  <a:pt x="43" y="0"/>
                  <a:pt x="36" y="1"/>
                </a:cubicBezTo>
                <a:cubicBezTo>
                  <a:pt x="36" y="2"/>
                  <a:pt x="36" y="2"/>
                  <a:pt x="36" y="2"/>
                </a:cubicBezTo>
                <a:cubicBezTo>
                  <a:pt x="35" y="1"/>
                  <a:pt x="33" y="1"/>
                  <a:pt x="32" y="1"/>
                </a:cubicBezTo>
                <a:cubicBezTo>
                  <a:pt x="22" y="4"/>
                  <a:pt x="15" y="10"/>
                  <a:pt x="6" y="16"/>
                </a:cubicBezTo>
                <a:cubicBezTo>
                  <a:pt x="0" y="20"/>
                  <a:pt x="5" y="30"/>
                  <a:pt x="12" y="27"/>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93" name="Freeform 101">
            <a:extLst>
              <a:ext uri="{FF2B5EF4-FFF2-40B4-BE49-F238E27FC236}">
                <a16:creationId xmlns="" xmlns:a16="http://schemas.microsoft.com/office/drawing/2014/main" id="{5A0B712A-F4F4-4521-9A64-86BD2CD654B4}"/>
              </a:ext>
            </a:extLst>
          </p:cNvPr>
          <p:cNvSpPr>
            <a:spLocks/>
          </p:cNvSpPr>
          <p:nvPr/>
        </p:nvSpPr>
        <p:spPr bwMode="auto">
          <a:xfrm>
            <a:off x="7029451" y="5743576"/>
            <a:ext cx="295275" cy="169863"/>
          </a:xfrm>
          <a:custGeom>
            <a:avLst/>
            <a:gdLst>
              <a:gd name="T0" fmla="*/ 2147483646 w 68"/>
              <a:gd name="T1" fmla="*/ 2147483646 h 29"/>
              <a:gd name="T2" fmla="*/ 2147483646 w 68"/>
              <a:gd name="T3" fmla="*/ 2147483646 h 29"/>
              <a:gd name="T4" fmla="*/ 2147483646 w 68"/>
              <a:gd name="T5" fmla="*/ 0 h 29"/>
              <a:gd name="T6" fmla="*/ 2147483646 w 68"/>
              <a:gd name="T7" fmla="*/ 2147483646 h 29"/>
              <a:gd name="T8" fmla="*/ 2147483646 w 68"/>
              <a:gd name="T9" fmla="*/ 2147483646 h 29"/>
              <a:gd name="T10" fmla="*/ 2147483646 w 68"/>
              <a:gd name="T11" fmla="*/ 2147483646 h 29"/>
              <a:gd name="T12" fmla="*/ 2147483646 w 68"/>
              <a:gd name="T13" fmla="*/ 2147483646 h 29"/>
              <a:gd name="T14" fmla="*/ 2147483646 w 68"/>
              <a:gd name="T15" fmla="*/ 2147483646 h 2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8" h="29">
                <a:moveTo>
                  <a:pt x="6" y="28"/>
                </a:moveTo>
                <a:cubicBezTo>
                  <a:pt x="27" y="29"/>
                  <a:pt x="46" y="22"/>
                  <a:pt x="64" y="10"/>
                </a:cubicBezTo>
                <a:cubicBezTo>
                  <a:pt x="68" y="7"/>
                  <a:pt x="66" y="0"/>
                  <a:pt x="60" y="0"/>
                </a:cubicBezTo>
                <a:cubicBezTo>
                  <a:pt x="53" y="1"/>
                  <a:pt x="45" y="2"/>
                  <a:pt x="38" y="4"/>
                </a:cubicBezTo>
                <a:cubicBezTo>
                  <a:pt x="32" y="4"/>
                  <a:pt x="27" y="6"/>
                  <a:pt x="22" y="8"/>
                </a:cubicBezTo>
                <a:cubicBezTo>
                  <a:pt x="16" y="10"/>
                  <a:pt x="10" y="12"/>
                  <a:pt x="5" y="14"/>
                </a:cubicBezTo>
                <a:cubicBezTo>
                  <a:pt x="1" y="15"/>
                  <a:pt x="0" y="20"/>
                  <a:pt x="2" y="22"/>
                </a:cubicBezTo>
                <a:cubicBezTo>
                  <a:pt x="0" y="25"/>
                  <a:pt x="2" y="28"/>
                  <a:pt x="6" y="2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94" name="Freeform 102">
            <a:extLst>
              <a:ext uri="{FF2B5EF4-FFF2-40B4-BE49-F238E27FC236}">
                <a16:creationId xmlns="" xmlns:a16="http://schemas.microsoft.com/office/drawing/2014/main" id="{4617E668-58D8-4BB0-97AF-1585782F6D14}"/>
              </a:ext>
            </a:extLst>
          </p:cNvPr>
          <p:cNvSpPr>
            <a:spLocks/>
          </p:cNvSpPr>
          <p:nvPr/>
        </p:nvSpPr>
        <p:spPr bwMode="auto">
          <a:xfrm>
            <a:off x="7119938" y="5989638"/>
            <a:ext cx="169862" cy="93662"/>
          </a:xfrm>
          <a:custGeom>
            <a:avLst/>
            <a:gdLst>
              <a:gd name="T0" fmla="*/ 2147483646 w 39"/>
              <a:gd name="T1" fmla="*/ 2147483646 h 16"/>
              <a:gd name="T2" fmla="*/ 2147483646 w 39"/>
              <a:gd name="T3" fmla="*/ 2147483646 h 16"/>
              <a:gd name="T4" fmla="*/ 2147483646 w 39"/>
              <a:gd name="T5" fmla="*/ 2147483646 h 16"/>
              <a:gd name="T6" fmla="*/ 2147483646 w 39"/>
              <a:gd name="T7" fmla="*/ 2147483646 h 16"/>
              <a:gd name="T8" fmla="*/ 2147483646 w 39"/>
              <a:gd name="T9" fmla="*/ 2147483646 h 16"/>
              <a:gd name="T10" fmla="*/ 2147483646 w 39"/>
              <a:gd name="T11" fmla="*/ 2147483646 h 16"/>
              <a:gd name="T12" fmla="*/ 2147483646 w 39"/>
              <a:gd name="T13" fmla="*/ 2147483646 h 16"/>
              <a:gd name="T14" fmla="*/ 2147483646 w 39"/>
              <a:gd name="T15" fmla="*/ 2147483646 h 16"/>
              <a:gd name="T16" fmla="*/ 2147483646 w 39"/>
              <a:gd name="T17" fmla="*/ 2147483646 h 16"/>
              <a:gd name="T18" fmla="*/ 2147483646 w 39"/>
              <a:gd name="T19" fmla="*/ 2147483646 h 16"/>
              <a:gd name="T20" fmla="*/ 2147483646 w 39"/>
              <a:gd name="T21" fmla="*/ 2147483646 h 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9" h="16">
                <a:moveTo>
                  <a:pt x="6" y="15"/>
                </a:moveTo>
                <a:cubicBezTo>
                  <a:pt x="7" y="15"/>
                  <a:pt x="8" y="15"/>
                  <a:pt x="9" y="15"/>
                </a:cubicBezTo>
                <a:cubicBezTo>
                  <a:pt x="9" y="15"/>
                  <a:pt x="10" y="16"/>
                  <a:pt x="10" y="16"/>
                </a:cubicBezTo>
                <a:cubicBezTo>
                  <a:pt x="13" y="16"/>
                  <a:pt x="15" y="15"/>
                  <a:pt x="18" y="14"/>
                </a:cubicBezTo>
                <a:cubicBezTo>
                  <a:pt x="23" y="14"/>
                  <a:pt x="27" y="13"/>
                  <a:pt x="32" y="11"/>
                </a:cubicBezTo>
                <a:cubicBezTo>
                  <a:pt x="33" y="11"/>
                  <a:pt x="34" y="12"/>
                  <a:pt x="35" y="12"/>
                </a:cubicBezTo>
                <a:cubicBezTo>
                  <a:pt x="38" y="12"/>
                  <a:pt x="39" y="9"/>
                  <a:pt x="38" y="7"/>
                </a:cubicBezTo>
                <a:cubicBezTo>
                  <a:pt x="39" y="5"/>
                  <a:pt x="38" y="2"/>
                  <a:pt x="35" y="1"/>
                </a:cubicBezTo>
                <a:cubicBezTo>
                  <a:pt x="29" y="0"/>
                  <a:pt x="22" y="1"/>
                  <a:pt x="17" y="3"/>
                </a:cubicBezTo>
                <a:cubicBezTo>
                  <a:pt x="12" y="4"/>
                  <a:pt x="8" y="5"/>
                  <a:pt x="3" y="8"/>
                </a:cubicBezTo>
                <a:cubicBezTo>
                  <a:pt x="0" y="10"/>
                  <a:pt x="2" y="15"/>
                  <a:pt x="6" y="1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95" name="Freeform 103">
            <a:extLst>
              <a:ext uri="{FF2B5EF4-FFF2-40B4-BE49-F238E27FC236}">
                <a16:creationId xmlns="" xmlns:a16="http://schemas.microsoft.com/office/drawing/2014/main" id="{276B70EF-5D8C-4F97-B263-381E0E876288}"/>
              </a:ext>
            </a:extLst>
          </p:cNvPr>
          <p:cNvSpPr>
            <a:spLocks noEditPoints="1"/>
          </p:cNvSpPr>
          <p:nvPr/>
        </p:nvSpPr>
        <p:spPr bwMode="auto">
          <a:xfrm>
            <a:off x="8567738" y="5411788"/>
            <a:ext cx="1719262" cy="1339850"/>
          </a:xfrm>
          <a:custGeom>
            <a:avLst/>
            <a:gdLst>
              <a:gd name="T0" fmla="*/ 2147483646 w 394"/>
              <a:gd name="T1" fmla="*/ 2147483646 h 230"/>
              <a:gd name="T2" fmla="*/ 2147483646 w 394"/>
              <a:gd name="T3" fmla="*/ 2147483646 h 230"/>
              <a:gd name="T4" fmla="*/ 2147483646 w 394"/>
              <a:gd name="T5" fmla="*/ 2147483646 h 230"/>
              <a:gd name="T6" fmla="*/ 2147483646 w 394"/>
              <a:gd name="T7" fmla="*/ 2147483646 h 230"/>
              <a:gd name="T8" fmla="*/ 2147483646 w 394"/>
              <a:gd name="T9" fmla="*/ 2147483646 h 230"/>
              <a:gd name="T10" fmla="*/ 2147483646 w 394"/>
              <a:gd name="T11" fmla="*/ 2147483646 h 230"/>
              <a:gd name="T12" fmla="*/ 2147483646 w 394"/>
              <a:gd name="T13" fmla="*/ 2147483646 h 230"/>
              <a:gd name="T14" fmla="*/ 2147483646 w 394"/>
              <a:gd name="T15" fmla="*/ 2147483646 h 230"/>
              <a:gd name="T16" fmla="*/ 2147483646 w 394"/>
              <a:gd name="T17" fmla="*/ 2147483646 h 230"/>
              <a:gd name="T18" fmla="*/ 2147483646 w 394"/>
              <a:gd name="T19" fmla="*/ 2147483646 h 230"/>
              <a:gd name="T20" fmla="*/ 2147483646 w 394"/>
              <a:gd name="T21" fmla="*/ 2147483646 h 230"/>
              <a:gd name="T22" fmla="*/ 2147483646 w 394"/>
              <a:gd name="T23" fmla="*/ 2147483646 h 230"/>
              <a:gd name="T24" fmla="*/ 2147483646 w 394"/>
              <a:gd name="T25" fmla="*/ 2147483646 h 230"/>
              <a:gd name="T26" fmla="*/ 2147483646 w 394"/>
              <a:gd name="T27" fmla="*/ 2147483646 h 230"/>
              <a:gd name="T28" fmla="*/ 2147483646 w 394"/>
              <a:gd name="T29" fmla="*/ 2147483646 h 230"/>
              <a:gd name="T30" fmla="*/ 2147483646 w 394"/>
              <a:gd name="T31" fmla="*/ 2147483646 h 230"/>
              <a:gd name="T32" fmla="*/ 2147483646 w 394"/>
              <a:gd name="T33" fmla="*/ 2147483646 h 230"/>
              <a:gd name="T34" fmla="*/ 2147483646 w 394"/>
              <a:gd name="T35" fmla="*/ 2147483646 h 230"/>
              <a:gd name="T36" fmla="*/ 2147483646 w 394"/>
              <a:gd name="T37" fmla="*/ 2147483646 h 230"/>
              <a:gd name="T38" fmla="*/ 2147483646 w 394"/>
              <a:gd name="T39" fmla="*/ 2147483646 h 230"/>
              <a:gd name="T40" fmla="*/ 2147483646 w 394"/>
              <a:gd name="T41" fmla="*/ 2147483646 h 230"/>
              <a:gd name="T42" fmla="*/ 2147483646 w 394"/>
              <a:gd name="T43" fmla="*/ 2147483646 h 230"/>
              <a:gd name="T44" fmla="*/ 2147483646 w 394"/>
              <a:gd name="T45" fmla="*/ 2147483646 h 230"/>
              <a:gd name="T46" fmla="*/ 2147483646 w 394"/>
              <a:gd name="T47" fmla="*/ 2147483646 h 230"/>
              <a:gd name="T48" fmla="*/ 2147483646 w 394"/>
              <a:gd name="T49" fmla="*/ 2147483646 h 230"/>
              <a:gd name="T50" fmla="*/ 2147483646 w 394"/>
              <a:gd name="T51" fmla="*/ 2147483646 h 230"/>
              <a:gd name="T52" fmla="*/ 2147483646 w 394"/>
              <a:gd name="T53" fmla="*/ 2147483646 h 230"/>
              <a:gd name="T54" fmla="*/ 2147483646 w 394"/>
              <a:gd name="T55" fmla="*/ 2147483646 h 230"/>
              <a:gd name="T56" fmla="*/ 2147483646 w 394"/>
              <a:gd name="T57" fmla="*/ 2147483646 h 230"/>
              <a:gd name="T58" fmla="*/ 2147483646 w 394"/>
              <a:gd name="T59" fmla="*/ 2147483646 h 230"/>
              <a:gd name="T60" fmla="*/ 2147483646 w 394"/>
              <a:gd name="T61" fmla="*/ 2147483646 h 230"/>
              <a:gd name="T62" fmla="*/ 2147483646 w 394"/>
              <a:gd name="T63" fmla="*/ 2147483646 h 23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94" h="230">
                <a:moveTo>
                  <a:pt x="375" y="119"/>
                </a:moveTo>
                <a:cubicBezTo>
                  <a:pt x="371" y="121"/>
                  <a:pt x="362" y="130"/>
                  <a:pt x="357" y="126"/>
                </a:cubicBezTo>
                <a:cubicBezTo>
                  <a:pt x="353" y="122"/>
                  <a:pt x="352" y="114"/>
                  <a:pt x="351" y="108"/>
                </a:cubicBezTo>
                <a:cubicBezTo>
                  <a:pt x="348" y="95"/>
                  <a:pt x="348" y="82"/>
                  <a:pt x="344" y="69"/>
                </a:cubicBezTo>
                <a:cubicBezTo>
                  <a:pt x="343" y="65"/>
                  <a:pt x="339" y="62"/>
                  <a:pt x="334" y="64"/>
                </a:cubicBezTo>
                <a:cubicBezTo>
                  <a:pt x="320" y="67"/>
                  <a:pt x="310" y="77"/>
                  <a:pt x="301" y="88"/>
                </a:cubicBezTo>
                <a:cubicBezTo>
                  <a:pt x="309" y="62"/>
                  <a:pt x="311" y="33"/>
                  <a:pt x="309" y="11"/>
                </a:cubicBezTo>
                <a:cubicBezTo>
                  <a:pt x="309" y="3"/>
                  <a:pt x="297" y="0"/>
                  <a:pt x="295" y="9"/>
                </a:cubicBezTo>
                <a:cubicBezTo>
                  <a:pt x="288" y="37"/>
                  <a:pt x="284" y="65"/>
                  <a:pt x="281" y="94"/>
                </a:cubicBezTo>
                <a:cubicBezTo>
                  <a:pt x="280" y="95"/>
                  <a:pt x="280" y="96"/>
                  <a:pt x="279" y="97"/>
                </a:cubicBezTo>
                <a:cubicBezTo>
                  <a:pt x="275" y="108"/>
                  <a:pt x="263" y="128"/>
                  <a:pt x="248" y="126"/>
                </a:cubicBezTo>
                <a:cubicBezTo>
                  <a:pt x="235" y="123"/>
                  <a:pt x="234" y="101"/>
                  <a:pt x="235" y="87"/>
                </a:cubicBezTo>
                <a:cubicBezTo>
                  <a:pt x="235" y="86"/>
                  <a:pt x="235" y="85"/>
                  <a:pt x="235" y="84"/>
                </a:cubicBezTo>
                <a:cubicBezTo>
                  <a:pt x="236" y="81"/>
                  <a:pt x="237" y="78"/>
                  <a:pt x="237" y="75"/>
                </a:cubicBezTo>
                <a:cubicBezTo>
                  <a:pt x="238" y="71"/>
                  <a:pt x="235" y="66"/>
                  <a:pt x="230" y="66"/>
                </a:cubicBezTo>
                <a:cubicBezTo>
                  <a:pt x="197" y="65"/>
                  <a:pt x="158" y="111"/>
                  <a:pt x="174" y="141"/>
                </a:cubicBezTo>
                <a:cubicBezTo>
                  <a:pt x="159" y="147"/>
                  <a:pt x="142" y="146"/>
                  <a:pt x="133" y="130"/>
                </a:cubicBezTo>
                <a:cubicBezTo>
                  <a:pt x="132" y="130"/>
                  <a:pt x="132" y="129"/>
                  <a:pt x="132" y="129"/>
                </a:cubicBezTo>
                <a:cubicBezTo>
                  <a:pt x="133" y="128"/>
                  <a:pt x="133" y="128"/>
                  <a:pt x="134" y="127"/>
                </a:cubicBezTo>
                <a:cubicBezTo>
                  <a:pt x="141" y="119"/>
                  <a:pt x="199" y="52"/>
                  <a:pt x="156" y="56"/>
                </a:cubicBezTo>
                <a:cubicBezTo>
                  <a:pt x="121" y="59"/>
                  <a:pt x="106" y="95"/>
                  <a:pt x="114" y="125"/>
                </a:cubicBezTo>
                <a:cubicBezTo>
                  <a:pt x="107" y="131"/>
                  <a:pt x="98" y="137"/>
                  <a:pt x="89" y="142"/>
                </a:cubicBezTo>
                <a:cubicBezTo>
                  <a:pt x="95" y="114"/>
                  <a:pt x="97" y="84"/>
                  <a:pt x="108" y="57"/>
                </a:cubicBezTo>
                <a:cubicBezTo>
                  <a:pt x="111" y="49"/>
                  <a:pt x="99" y="44"/>
                  <a:pt x="94" y="51"/>
                </a:cubicBezTo>
                <a:cubicBezTo>
                  <a:pt x="81" y="71"/>
                  <a:pt x="70" y="92"/>
                  <a:pt x="53" y="109"/>
                </a:cubicBezTo>
                <a:cubicBezTo>
                  <a:pt x="49" y="113"/>
                  <a:pt x="45" y="117"/>
                  <a:pt x="39" y="118"/>
                </a:cubicBezTo>
                <a:cubicBezTo>
                  <a:pt x="28" y="121"/>
                  <a:pt x="31" y="103"/>
                  <a:pt x="32" y="98"/>
                </a:cubicBezTo>
                <a:cubicBezTo>
                  <a:pt x="34" y="86"/>
                  <a:pt x="38" y="74"/>
                  <a:pt x="42" y="63"/>
                </a:cubicBezTo>
                <a:cubicBezTo>
                  <a:pt x="44" y="59"/>
                  <a:pt x="37" y="56"/>
                  <a:pt x="35" y="60"/>
                </a:cubicBezTo>
                <a:cubicBezTo>
                  <a:pt x="27" y="77"/>
                  <a:pt x="0" y="137"/>
                  <a:pt x="41" y="132"/>
                </a:cubicBezTo>
                <a:cubicBezTo>
                  <a:pt x="57" y="131"/>
                  <a:pt x="70" y="118"/>
                  <a:pt x="81" y="102"/>
                </a:cubicBezTo>
                <a:cubicBezTo>
                  <a:pt x="79" y="114"/>
                  <a:pt x="77" y="127"/>
                  <a:pt x="74" y="139"/>
                </a:cubicBezTo>
                <a:cubicBezTo>
                  <a:pt x="73" y="143"/>
                  <a:pt x="72" y="148"/>
                  <a:pt x="71" y="152"/>
                </a:cubicBezTo>
                <a:cubicBezTo>
                  <a:pt x="43" y="168"/>
                  <a:pt x="14" y="188"/>
                  <a:pt x="24" y="224"/>
                </a:cubicBezTo>
                <a:cubicBezTo>
                  <a:pt x="25" y="228"/>
                  <a:pt x="29" y="230"/>
                  <a:pt x="33" y="229"/>
                </a:cubicBezTo>
                <a:cubicBezTo>
                  <a:pt x="64" y="221"/>
                  <a:pt x="76" y="190"/>
                  <a:pt x="84" y="163"/>
                </a:cubicBezTo>
                <a:cubicBezTo>
                  <a:pt x="86" y="162"/>
                  <a:pt x="87" y="161"/>
                  <a:pt x="89" y="161"/>
                </a:cubicBezTo>
                <a:cubicBezTo>
                  <a:pt x="101" y="154"/>
                  <a:pt x="111" y="147"/>
                  <a:pt x="121" y="139"/>
                </a:cubicBezTo>
                <a:cubicBezTo>
                  <a:pt x="124" y="143"/>
                  <a:pt x="127" y="147"/>
                  <a:pt x="131" y="151"/>
                </a:cubicBezTo>
                <a:cubicBezTo>
                  <a:pt x="146" y="163"/>
                  <a:pt x="167" y="161"/>
                  <a:pt x="184" y="153"/>
                </a:cubicBezTo>
                <a:cubicBezTo>
                  <a:pt x="185" y="154"/>
                  <a:pt x="186" y="154"/>
                  <a:pt x="187" y="155"/>
                </a:cubicBezTo>
                <a:cubicBezTo>
                  <a:pt x="205" y="167"/>
                  <a:pt x="218" y="147"/>
                  <a:pt x="226" y="124"/>
                </a:cubicBezTo>
                <a:cubicBezTo>
                  <a:pt x="228" y="127"/>
                  <a:pt x="230" y="131"/>
                  <a:pt x="233" y="134"/>
                </a:cubicBezTo>
                <a:cubicBezTo>
                  <a:pt x="246" y="149"/>
                  <a:pt x="266" y="138"/>
                  <a:pt x="278" y="128"/>
                </a:cubicBezTo>
                <a:cubicBezTo>
                  <a:pt x="278" y="128"/>
                  <a:pt x="278" y="128"/>
                  <a:pt x="278" y="128"/>
                </a:cubicBezTo>
                <a:cubicBezTo>
                  <a:pt x="278" y="128"/>
                  <a:pt x="278" y="129"/>
                  <a:pt x="278" y="129"/>
                </a:cubicBezTo>
                <a:cubicBezTo>
                  <a:pt x="277" y="137"/>
                  <a:pt x="288" y="139"/>
                  <a:pt x="292" y="133"/>
                </a:cubicBezTo>
                <a:cubicBezTo>
                  <a:pt x="303" y="116"/>
                  <a:pt x="312" y="91"/>
                  <a:pt x="331" y="82"/>
                </a:cubicBezTo>
                <a:cubicBezTo>
                  <a:pt x="334" y="98"/>
                  <a:pt x="334" y="115"/>
                  <a:pt x="341" y="130"/>
                </a:cubicBezTo>
                <a:cubicBezTo>
                  <a:pt x="351" y="152"/>
                  <a:pt x="373" y="141"/>
                  <a:pt x="386" y="130"/>
                </a:cubicBezTo>
                <a:cubicBezTo>
                  <a:pt x="394" y="123"/>
                  <a:pt x="383" y="112"/>
                  <a:pt x="375" y="119"/>
                </a:cubicBezTo>
                <a:close/>
                <a:moveTo>
                  <a:pt x="38" y="210"/>
                </a:moveTo>
                <a:cubicBezTo>
                  <a:pt x="38" y="194"/>
                  <a:pt x="50" y="183"/>
                  <a:pt x="64" y="174"/>
                </a:cubicBezTo>
                <a:cubicBezTo>
                  <a:pt x="59" y="189"/>
                  <a:pt x="51" y="203"/>
                  <a:pt x="38" y="210"/>
                </a:cubicBezTo>
                <a:close/>
                <a:moveTo>
                  <a:pt x="138" y="78"/>
                </a:moveTo>
                <a:cubicBezTo>
                  <a:pt x="142" y="75"/>
                  <a:pt x="148" y="73"/>
                  <a:pt x="153" y="72"/>
                </a:cubicBezTo>
                <a:cubicBezTo>
                  <a:pt x="155" y="71"/>
                  <a:pt x="157" y="71"/>
                  <a:pt x="157" y="71"/>
                </a:cubicBezTo>
                <a:cubicBezTo>
                  <a:pt x="156" y="75"/>
                  <a:pt x="152" y="81"/>
                  <a:pt x="150" y="84"/>
                </a:cubicBezTo>
                <a:cubicBezTo>
                  <a:pt x="143" y="94"/>
                  <a:pt x="135" y="104"/>
                  <a:pt x="127" y="113"/>
                </a:cubicBezTo>
                <a:cubicBezTo>
                  <a:pt x="125" y="100"/>
                  <a:pt x="129" y="87"/>
                  <a:pt x="138" y="78"/>
                </a:cubicBezTo>
                <a:close/>
                <a:moveTo>
                  <a:pt x="186" y="134"/>
                </a:moveTo>
                <a:cubicBezTo>
                  <a:pt x="181" y="126"/>
                  <a:pt x="187" y="115"/>
                  <a:pt x="191" y="108"/>
                </a:cubicBezTo>
                <a:cubicBezTo>
                  <a:pt x="197" y="98"/>
                  <a:pt x="208" y="87"/>
                  <a:pt x="220" y="83"/>
                </a:cubicBezTo>
                <a:cubicBezTo>
                  <a:pt x="215" y="99"/>
                  <a:pt x="206" y="115"/>
                  <a:pt x="194" y="128"/>
                </a:cubicBezTo>
                <a:cubicBezTo>
                  <a:pt x="191" y="130"/>
                  <a:pt x="189" y="133"/>
                  <a:pt x="186" y="134"/>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96" name="Freeform 104">
            <a:extLst>
              <a:ext uri="{FF2B5EF4-FFF2-40B4-BE49-F238E27FC236}">
                <a16:creationId xmlns="" xmlns:a16="http://schemas.microsoft.com/office/drawing/2014/main" id="{849E7E2D-AEF2-4FF0-AC0B-8D3BD2975D64}"/>
              </a:ext>
            </a:extLst>
          </p:cNvPr>
          <p:cNvSpPr>
            <a:spLocks/>
          </p:cNvSpPr>
          <p:nvPr/>
        </p:nvSpPr>
        <p:spPr bwMode="auto">
          <a:xfrm>
            <a:off x="10417175" y="5424488"/>
            <a:ext cx="158750" cy="519112"/>
          </a:xfrm>
          <a:custGeom>
            <a:avLst/>
            <a:gdLst>
              <a:gd name="T0" fmla="*/ 2147483646 w 36"/>
              <a:gd name="T1" fmla="*/ 2147483646 h 89"/>
              <a:gd name="T2" fmla="*/ 2147483646 w 36"/>
              <a:gd name="T3" fmla="*/ 2147483646 h 89"/>
              <a:gd name="T4" fmla="*/ 2147483646 w 36"/>
              <a:gd name="T5" fmla="*/ 2147483646 h 89"/>
              <a:gd name="T6" fmla="*/ 2147483646 w 36"/>
              <a:gd name="T7" fmla="*/ 2147483646 h 89"/>
              <a:gd name="T8" fmla="*/ 2147483646 w 36"/>
              <a:gd name="T9" fmla="*/ 2147483646 h 89"/>
              <a:gd name="T10" fmla="*/ 2147483646 w 36"/>
              <a:gd name="T11" fmla="*/ 2147483646 h 89"/>
              <a:gd name="T12" fmla="*/ 2147483646 w 36"/>
              <a:gd name="T13" fmla="*/ 2147483646 h 8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 h="89">
                <a:moveTo>
                  <a:pt x="27" y="5"/>
                </a:moveTo>
                <a:cubicBezTo>
                  <a:pt x="21" y="16"/>
                  <a:pt x="16" y="27"/>
                  <a:pt x="12" y="39"/>
                </a:cubicBezTo>
                <a:cubicBezTo>
                  <a:pt x="7" y="52"/>
                  <a:pt x="0" y="67"/>
                  <a:pt x="1" y="81"/>
                </a:cubicBezTo>
                <a:cubicBezTo>
                  <a:pt x="1" y="88"/>
                  <a:pt x="9" y="89"/>
                  <a:pt x="13" y="84"/>
                </a:cubicBezTo>
                <a:cubicBezTo>
                  <a:pt x="20" y="74"/>
                  <a:pt x="21" y="60"/>
                  <a:pt x="24" y="48"/>
                </a:cubicBezTo>
                <a:cubicBezTo>
                  <a:pt x="28" y="35"/>
                  <a:pt x="31" y="21"/>
                  <a:pt x="35" y="8"/>
                </a:cubicBezTo>
                <a:cubicBezTo>
                  <a:pt x="36" y="3"/>
                  <a:pt x="29" y="0"/>
                  <a:pt x="27" y="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97" name="Freeform 105">
            <a:extLst>
              <a:ext uri="{FF2B5EF4-FFF2-40B4-BE49-F238E27FC236}">
                <a16:creationId xmlns="" xmlns:a16="http://schemas.microsoft.com/office/drawing/2014/main" id="{3D9FBF68-839E-4A5D-978D-4338DBCEEAD9}"/>
              </a:ext>
            </a:extLst>
          </p:cNvPr>
          <p:cNvSpPr>
            <a:spLocks/>
          </p:cNvSpPr>
          <p:nvPr/>
        </p:nvSpPr>
        <p:spPr bwMode="auto">
          <a:xfrm>
            <a:off x="10355264" y="6024563"/>
            <a:ext cx="96837" cy="157162"/>
          </a:xfrm>
          <a:custGeom>
            <a:avLst/>
            <a:gdLst>
              <a:gd name="T0" fmla="*/ 2147483646 w 22"/>
              <a:gd name="T1" fmla="*/ 2147483646 h 27"/>
              <a:gd name="T2" fmla="*/ 2147483646 w 22"/>
              <a:gd name="T3" fmla="*/ 2147483646 h 27"/>
              <a:gd name="T4" fmla="*/ 2147483646 w 22"/>
              <a:gd name="T5" fmla="*/ 2147483646 h 27"/>
              <a:gd name="T6" fmla="*/ 2147483646 w 22"/>
              <a:gd name="T7" fmla="*/ 2147483646 h 27"/>
              <a:gd name="T8" fmla="*/ 2147483646 w 22"/>
              <a:gd name="T9" fmla="*/ 2147483646 h 27"/>
              <a:gd name="T10" fmla="*/ 2147483646 w 22"/>
              <a:gd name="T11" fmla="*/ 2147483646 h 27"/>
              <a:gd name="T12" fmla="*/ 2147483646 w 22"/>
              <a:gd name="T13" fmla="*/ 2147483646 h 27"/>
              <a:gd name="T14" fmla="*/ 2147483646 w 22"/>
              <a:gd name="T15" fmla="*/ 2147483646 h 27"/>
              <a:gd name="T16" fmla="*/ 2147483646 w 22"/>
              <a:gd name="T17" fmla="*/ 2147483646 h 27"/>
              <a:gd name="T18" fmla="*/ 2147483646 w 22"/>
              <a:gd name="T19" fmla="*/ 2147483646 h 27"/>
              <a:gd name="T20" fmla="*/ 2147483646 w 22"/>
              <a:gd name="T21" fmla="*/ 2147483646 h 27"/>
              <a:gd name="T22" fmla="*/ 2147483646 w 22"/>
              <a:gd name="T23" fmla="*/ 2147483646 h 27"/>
              <a:gd name="T24" fmla="*/ 2147483646 w 22"/>
              <a:gd name="T25" fmla="*/ 2147483646 h 2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2" h="27">
                <a:moveTo>
                  <a:pt x="22" y="11"/>
                </a:moveTo>
                <a:cubicBezTo>
                  <a:pt x="22" y="9"/>
                  <a:pt x="21" y="6"/>
                  <a:pt x="20" y="5"/>
                </a:cubicBezTo>
                <a:cubicBezTo>
                  <a:pt x="19" y="4"/>
                  <a:pt x="19" y="4"/>
                  <a:pt x="19" y="4"/>
                </a:cubicBezTo>
                <a:cubicBezTo>
                  <a:pt x="19" y="3"/>
                  <a:pt x="18" y="1"/>
                  <a:pt x="16" y="1"/>
                </a:cubicBezTo>
                <a:cubicBezTo>
                  <a:pt x="14" y="0"/>
                  <a:pt x="11" y="1"/>
                  <a:pt x="10" y="3"/>
                </a:cubicBezTo>
                <a:cubicBezTo>
                  <a:pt x="9" y="3"/>
                  <a:pt x="7" y="4"/>
                  <a:pt x="6" y="5"/>
                </a:cubicBezTo>
                <a:cubicBezTo>
                  <a:pt x="4" y="7"/>
                  <a:pt x="3" y="10"/>
                  <a:pt x="1" y="13"/>
                </a:cubicBezTo>
                <a:cubicBezTo>
                  <a:pt x="0" y="16"/>
                  <a:pt x="0" y="21"/>
                  <a:pt x="3" y="24"/>
                </a:cubicBezTo>
                <a:cubicBezTo>
                  <a:pt x="7" y="27"/>
                  <a:pt x="14" y="26"/>
                  <a:pt x="17" y="21"/>
                </a:cubicBezTo>
                <a:cubicBezTo>
                  <a:pt x="19" y="20"/>
                  <a:pt x="21" y="17"/>
                  <a:pt x="21" y="15"/>
                </a:cubicBezTo>
                <a:cubicBezTo>
                  <a:pt x="21" y="14"/>
                  <a:pt x="21" y="13"/>
                  <a:pt x="21" y="13"/>
                </a:cubicBezTo>
                <a:cubicBezTo>
                  <a:pt x="21" y="12"/>
                  <a:pt x="21" y="12"/>
                  <a:pt x="21" y="12"/>
                </a:cubicBezTo>
                <a:cubicBezTo>
                  <a:pt x="22" y="12"/>
                  <a:pt x="22" y="11"/>
                  <a:pt x="22" y="11"/>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98" name="Freeform 106">
            <a:extLst>
              <a:ext uri="{FF2B5EF4-FFF2-40B4-BE49-F238E27FC236}">
                <a16:creationId xmlns="" xmlns:a16="http://schemas.microsoft.com/office/drawing/2014/main" id="{2E0B71FF-3AAF-4C3A-A96C-9B8E947F095A}"/>
              </a:ext>
            </a:extLst>
          </p:cNvPr>
          <p:cNvSpPr>
            <a:spLocks/>
          </p:cNvSpPr>
          <p:nvPr/>
        </p:nvSpPr>
        <p:spPr bwMode="auto">
          <a:xfrm>
            <a:off x="8050214" y="5926138"/>
            <a:ext cx="255587" cy="366712"/>
          </a:xfrm>
          <a:custGeom>
            <a:avLst/>
            <a:gdLst>
              <a:gd name="T0" fmla="*/ 2147483646 w 59"/>
              <a:gd name="T1" fmla="*/ 2147483646 h 63"/>
              <a:gd name="T2" fmla="*/ 2147483646 w 59"/>
              <a:gd name="T3" fmla="*/ 2147483646 h 63"/>
              <a:gd name="T4" fmla="*/ 2147483646 w 59"/>
              <a:gd name="T5" fmla="*/ 2147483646 h 63"/>
              <a:gd name="T6" fmla="*/ 2147483646 w 59"/>
              <a:gd name="T7" fmla="*/ 2147483646 h 63"/>
              <a:gd name="T8" fmla="*/ 2147483646 w 59"/>
              <a:gd name="T9" fmla="*/ 2147483646 h 63"/>
              <a:gd name="T10" fmla="*/ 2147483646 w 59"/>
              <a:gd name="T11" fmla="*/ 2147483646 h 63"/>
              <a:gd name="T12" fmla="*/ 2147483646 w 59"/>
              <a:gd name="T13" fmla="*/ 2147483646 h 63"/>
              <a:gd name="T14" fmla="*/ 2147483646 w 59"/>
              <a:gd name="T15" fmla="*/ 2147483646 h 63"/>
              <a:gd name="T16" fmla="*/ 2147483646 w 59"/>
              <a:gd name="T17" fmla="*/ 2147483646 h 63"/>
              <a:gd name="T18" fmla="*/ 2147483646 w 59"/>
              <a:gd name="T19" fmla="*/ 2147483646 h 63"/>
              <a:gd name="T20" fmla="*/ 2147483646 w 59"/>
              <a:gd name="T21" fmla="*/ 2147483646 h 63"/>
              <a:gd name="T22" fmla="*/ 2147483646 w 59"/>
              <a:gd name="T23" fmla="*/ 2147483646 h 63"/>
              <a:gd name="T24" fmla="*/ 2147483646 w 59"/>
              <a:gd name="T25" fmla="*/ 2147483646 h 63"/>
              <a:gd name="T26" fmla="*/ 2147483646 w 59"/>
              <a:gd name="T27" fmla="*/ 2147483646 h 6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9" h="63">
                <a:moveTo>
                  <a:pt x="57" y="49"/>
                </a:moveTo>
                <a:cubicBezTo>
                  <a:pt x="54" y="41"/>
                  <a:pt x="43" y="35"/>
                  <a:pt x="36" y="30"/>
                </a:cubicBezTo>
                <a:cubicBezTo>
                  <a:pt x="36" y="29"/>
                  <a:pt x="36" y="29"/>
                  <a:pt x="36" y="29"/>
                </a:cubicBezTo>
                <a:cubicBezTo>
                  <a:pt x="40" y="21"/>
                  <a:pt x="44" y="14"/>
                  <a:pt x="47" y="6"/>
                </a:cubicBezTo>
                <a:cubicBezTo>
                  <a:pt x="48" y="2"/>
                  <a:pt x="43" y="0"/>
                  <a:pt x="41" y="3"/>
                </a:cubicBezTo>
                <a:cubicBezTo>
                  <a:pt x="37" y="9"/>
                  <a:pt x="32" y="15"/>
                  <a:pt x="27" y="21"/>
                </a:cubicBezTo>
                <a:cubicBezTo>
                  <a:pt x="20" y="15"/>
                  <a:pt x="13" y="9"/>
                  <a:pt x="6" y="2"/>
                </a:cubicBezTo>
                <a:cubicBezTo>
                  <a:pt x="4" y="0"/>
                  <a:pt x="0" y="3"/>
                  <a:pt x="2" y="6"/>
                </a:cubicBezTo>
                <a:cubicBezTo>
                  <a:pt x="8" y="13"/>
                  <a:pt x="15" y="20"/>
                  <a:pt x="21" y="28"/>
                </a:cubicBezTo>
                <a:cubicBezTo>
                  <a:pt x="15" y="34"/>
                  <a:pt x="10" y="41"/>
                  <a:pt x="6" y="49"/>
                </a:cubicBezTo>
                <a:cubicBezTo>
                  <a:pt x="2" y="56"/>
                  <a:pt x="11" y="63"/>
                  <a:pt x="16" y="56"/>
                </a:cubicBezTo>
                <a:cubicBezTo>
                  <a:pt x="21" y="50"/>
                  <a:pt x="25" y="44"/>
                  <a:pt x="30" y="37"/>
                </a:cubicBezTo>
                <a:cubicBezTo>
                  <a:pt x="36" y="44"/>
                  <a:pt x="45" y="54"/>
                  <a:pt x="54" y="54"/>
                </a:cubicBezTo>
                <a:cubicBezTo>
                  <a:pt x="57" y="55"/>
                  <a:pt x="59" y="51"/>
                  <a:pt x="57" y="49"/>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99" name="Freeform 107">
            <a:extLst>
              <a:ext uri="{FF2B5EF4-FFF2-40B4-BE49-F238E27FC236}">
                <a16:creationId xmlns="" xmlns:a16="http://schemas.microsoft.com/office/drawing/2014/main" id="{BCAA824D-704D-4921-9931-EBD9A117D1A7}"/>
              </a:ext>
            </a:extLst>
          </p:cNvPr>
          <p:cNvSpPr>
            <a:spLocks noEditPoints="1"/>
          </p:cNvSpPr>
          <p:nvPr/>
        </p:nvSpPr>
        <p:spPr bwMode="auto">
          <a:xfrm>
            <a:off x="9575801" y="2073276"/>
            <a:ext cx="200025" cy="314325"/>
          </a:xfrm>
          <a:custGeom>
            <a:avLst/>
            <a:gdLst>
              <a:gd name="T0" fmla="*/ 2147483646 w 46"/>
              <a:gd name="T1" fmla="*/ 2147483646 h 54"/>
              <a:gd name="T2" fmla="*/ 2147483646 w 46"/>
              <a:gd name="T3" fmla="*/ 2147483646 h 54"/>
              <a:gd name="T4" fmla="*/ 2147483646 w 46"/>
              <a:gd name="T5" fmla="*/ 2147483646 h 54"/>
              <a:gd name="T6" fmla="*/ 0 w 46"/>
              <a:gd name="T7" fmla="*/ 2147483646 h 54"/>
              <a:gd name="T8" fmla="*/ 2147483646 w 46"/>
              <a:gd name="T9" fmla="*/ 2147483646 h 54"/>
              <a:gd name="T10" fmla="*/ 2147483646 w 46"/>
              <a:gd name="T11" fmla="*/ 2147483646 h 54"/>
              <a:gd name="T12" fmla="*/ 2147483646 w 46"/>
              <a:gd name="T13" fmla="*/ 2147483646 h 54"/>
              <a:gd name="T14" fmla="*/ 2147483646 w 46"/>
              <a:gd name="T15" fmla="*/ 2147483646 h 54"/>
              <a:gd name="T16" fmla="*/ 2147483646 w 46"/>
              <a:gd name="T17" fmla="*/ 2147483646 h 54"/>
              <a:gd name="T18" fmla="*/ 2147483646 w 46"/>
              <a:gd name="T19" fmla="*/ 2147483646 h 54"/>
              <a:gd name="T20" fmla="*/ 2147483646 w 46"/>
              <a:gd name="T21" fmla="*/ 2147483646 h 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6" h="54">
                <a:moveTo>
                  <a:pt x="42" y="21"/>
                </a:moveTo>
                <a:cubicBezTo>
                  <a:pt x="37" y="9"/>
                  <a:pt x="22" y="0"/>
                  <a:pt x="10" y="8"/>
                </a:cubicBezTo>
                <a:cubicBezTo>
                  <a:pt x="7" y="10"/>
                  <a:pt x="7" y="13"/>
                  <a:pt x="8" y="15"/>
                </a:cubicBezTo>
                <a:cubicBezTo>
                  <a:pt x="3" y="20"/>
                  <a:pt x="0" y="27"/>
                  <a:pt x="0" y="34"/>
                </a:cubicBezTo>
                <a:cubicBezTo>
                  <a:pt x="1" y="49"/>
                  <a:pt x="17" y="54"/>
                  <a:pt x="30" y="49"/>
                </a:cubicBezTo>
                <a:cubicBezTo>
                  <a:pt x="41" y="44"/>
                  <a:pt x="46" y="32"/>
                  <a:pt x="42" y="21"/>
                </a:cubicBezTo>
                <a:close/>
                <a:moveTo>
                  <a:pt x="26" y="37"/>
                </a:moveTo>
                <a:cubicBezTo>
                  <a:pt x="21" y="40"/>
                  <a:pt x="12" y="40"/>
                  <a:pt x="11" y="33"/>
                </a:cubicBezTo>
                <a:cubicBezTo>
                  <a:pt x="11" y="27"/>
                  <a:pt x="14" y="22"/>
                  <a:pt x="18" y="18"/>
                </a:cubicBezTo>
                <a:cubicBezTo>
                  <a:pt x="23" y="18"/>
                  <a:pt x="27" y="19"/>
                  <a:pt x="30" y="23"/>
                </a:cubicBezTo>
                <a:cubicBezTo>
                  <a:pt x="33" y="28"/>
                  <a:pt x="31" y="34"/>
                  <a:pt x="26" y="37"/>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9000" name="Freeform 108">
            <a:extLst>
              <a:ext uri="{FF2B5EF4-FFF2-40B4-BE49-F238E27FC236}">
                <a16:creationId xmlns="" xmlns:a16="http://schemas.microsoft.com/office/drawing/2014/main" id="{CFAE185E-25A5-4CAC-BD00-522A81655BD6}"/>
              </a:ext>
            </a:extLst>
          </p:cNvPr>
          <p:cNvSpPr>
            <a:spLocks/>
          </p:cNvSpPr>
          <p:nvPr/>
        </p:nvSpPr>
        <p:spPr bwMode="auto">
          <a:xfrm>
            <a:off x="10033001" y="4002088"/>
            <a:ext cx="498475" cy="1084262"/>
          </a:xfrm>
          <a:custGeom>
            <a:avLst/>
            <a:gdLst>
              <a:gd name="T0" fmla="*/ 2147483646 w 114"/>
              <a:gd name="T1" fmla="*/ 2147483646 h 186"/>
              <a:gd name="T2" fmla="*/ 2147483646 w 114"/>
              <a:gd name="T3" fmla="*/ 2147483646 h 186"/>
              <a:gd name="T4" fmla="*/ 2147483646 w 114"/>
              <a:gd name="T5" fmla="*/ 2147483646 h 186"/>
              <a:gd name="T6" fmla="*/ 2147483646 w 114"/>
              <a:gd name="T7" fmla="*/ 2147483646 h 186"/>
              <a:gd name="T8" fmla="*/ 2147483646 w 114"/>
              <a:gd name="T9" fmla="*/ 2147483646 h 186"/>
              <a:gd name="T10" fmla="*/ 2147483646 w 114"/>
              <a:gd name="T11" fmla="*/ 2147483646 h 186"/>
              <a:gd name="T12" fmla="*/ 2147483646 w 114"/>
              <a:gd name="T13" fmla="*/ 2147483646 h 186"/>
              <a:gd name="T14" fmla="*/ 2147483646 w 114"/>
              <a:gd name="T15" fmla="*/ 2147483646 h 186"/>
              <a:gd name="T16" fmla="*/ 2147483646 w 114"/>
              <a:gd name="T17" fmla="*/ 2147483646 h 186"/>
              <a:gd name="T18" fmla="*/ 2147483646 w 114"/>
              <a:gd name="T19" fmla="*/ 2147483646 h 186"/>
              <a:gd name="T20" fmla="*/ 2147483646 w 114"/>
              <a:gd name="T21" fmla="*/ 2147483646 h 186"/>
              <a:gd name="T22" fmla="*/ 2147483646 w 114"/>
              <a:gd name="T23" fmla="*/ 2147483646 h 186"/>
              <a:gd name="T24" fmla="*/ 2147483646 w 114"/>
              <a:gd name="T25" fmla="*/ 2147483646 h 186"/>
              <a:gd name="T26" fmla="*/ 2147483646 w 114"/>
              <a:gd name="T27" fmla="*/ 2147483646 h 186"/>
              <a:gd name="T28" fmla="*/ 2147483646 w 114"/>
              <a:gd name="T29" fmla="*/ 2147483646 h 186"/>
              <a:gd name="T30" fmla="*/ 2147483646 w 114"/>
              <a:gd name="T31" fmla="*/ 2147483646 h 186"/>
              <a:gd name="T32" fmla="*/ 2147483646 w 114"/>
              <a:gd name="T33" fmla="*/ 2147483646 h 186"/>
              <a:gd name="T34" fmla="*/ 2147483646 w 114"/>
              <a:gd name="T35" fmla="*/ 2147483646 h 186"/>
              <a:gd name="T36" fmla="*/ 2147483646 w 114"/>
              <a:gd name="T37" fmla="*/ 2147483646 h 186"/>
              <a:gd name="T38" fmla="*/ 2147483646 w 114"/>
              <a:gd name="T39" fmla="*/ 2147483646 h 186"/>
              <a:gd name="T40" fmla="*/ 2147483646 w 114"/>
              <a:gd name="T41" fmla="*/ 2147483646 h 186"/>
              <a:gd name="T42" fmla="*/ 2147483646 w 114"/>
              <a:gd name="T43" fmla="*/ 2147483646 h 186"/>
              <a:gd name="T44" fmla="*/ 2147483646 w 114"/>
              <a:gd name="T45" fmla="*/ 2147483646 h 186"/>
              <a:gd name="T46" fmla="*/ 2147483646 w 114"/>
              <a:gd name="T47" fmla="*/ 2147483646 h 186"/>
              <a:gd name="T48" fmla="*/ 2147483646 w 114"/>
              <a:gd name="T49" fmla="*/ 2147483646 h 186"/>
              <a:gd name="T50" fmla="*/ 2147483646 w 114"/>
              <a:gd name="T51" fmla="*/ 2147483646 h 186"/>
              <a:gd name="T52" fmla="*/ 2147483646 w 114"/>
              <a:gd name="T53" fmla="*/ 2147483646 h 186"/>
              <a:gd name="T54" fmla="*/ 2147483646 w 114"/>
              <a:gd name="T55" fmla="*/ 2147483646 h 18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14" h="186">
                <a:moveTo>
                  <a:pt x="96" y="11"/>
                </a:moveTo>
                <a:cubicBezTo>
                  <a:pt x="94" y="10"/>
                  <a:pt x="93" y="10"/>
                  <a:pt x="91" y="11"/>
                </a:cubicBezTo>
                <a:cubicBezTo>
                  <a:pt x="89" y="7"/>
                  <a:pt x="82" y="4"/>
                  <a:pt x="79" y="8"/>
                </a:cubicBezTo>
                <a:cubicBezTo>
                  <a:pt x="78" y="8"/>
                  <a:pt x="78" y="8"/>
                  <a:pt x="78" y="8"/>
                </a:cubicBezTo>
                <a:cubicBezTo>
                  <a:pt x="34" y="0"/>
                  <a:pt x="14" y="52"/>
                  <a:pt x="2" y="87"/>
                </a:cubicBezTo>
                <a:cubicBezTo>
                  <a:pt x="0" y="94"/>
                  <a:pt x="6" y="99"/>
                  <a:pt x="12" y="98"/>
                </a:cubicBezTo>
                <a:cubicBezTo>
                  <a:pt x="25" y="95"/>
                  <a:pt x="37" y="89"/>
                  <a:pt x="48" y="83"/>
                </a:cubicBezTo>
                <a:cubicBezTo>
                  <a:pt x="33" y="111"/>
                  <a:pt x="18" y="139"/>
                  <a:pt x="11" y="170"/>
                </a:cubicBezTo>
                <a:cubicBezTo>
                  <a:pt x="9" y="180"/>
                  <a:pt x="22" y="186"/>
                  <a:pt x="27" y="177"/>
                </a:cubicBezTo>
                <a:cubicBezTo>
                  <a:pt x="27" y="176"/>
                  <a:pt x="27" y="175"/>
                  <a:pt x="28" y="175"/>
                </a:cubicBezTo>
                <a:cubicBezTo>
                  <a:pt x="29" y="174"/>
                  <a:pt x="31" y="174"/>
                  <a:pt x="32" y="172"/>
                </a:cubicBezTo>
                <a:cubicBezTo>
                  <a:pt x="59" y="141"/>
                  <a:pt x="89" y="109"/>
                  <a:pt x="105" y="71"/>
                </a:cubicBezTo>
                <a:cubicBezTo>
                  <a:pt x="108" y="64"/>
                  <a:pt x="103" y="57"/>
                  <a:pt x="96" y="58"/>
                </a:cubicBezTo>
                <a:cubicBezTo>
                  <a:pt x="94" y="58"/>
                  <a:pt x="91" y="58"/>
                  <a:pt x="89" y="60"/>
                </a:cubicBezTo>
                <a:cubicBezTo>
                  <a:pt x="89" y="61"/>
                  <a:pt x="88" y="62"/>
                  <a:pt x="88" y="62"/>
                </a:cubicBezTo>
                <a:cubicBezTo>
                  <a:pt x="87" y="63"/>
                  <a:pt x="86" y="64"/>
                  <a:pt x="86" y="64"/>
                </a:cubicBezTo>
                <a:cubicBezTo>
                  <a:pt x="85" y="65"/>
                  <a:pt x="85" y="65"/>
                  <a:pt x="85" y="65"/>
                </a:cubicBezTo>
                <a:cubicBezTo>
                  <a:pt x="85" y="65"/>
                  <a:pt x="85" y="65"/>
                  <a:pt x="85" y="65"/>
                </a:cubicBezTo>
                <a:cubicBezTo>
                  <a:pt x="84" y="66"/>
                  <a:pt x="84" y="66"/>
                  <a:pt x="84" y="66"/>
                </a:cubicBezTo>
                <a:cubicBezTo>
                  <a:pt x="84" y="66"/>
                  <a:pt x="84" y="66"/>
                  <a:pt x="84" y="66"/>
                </a:cubicBezTo>
                <a:cubicBezTo>
                  <a:pt x="84" y="66"/>
                  <a:pt x="84" y="66"/>
                  <a:pt x="84" y="66"/>
                </a:cubicBezTo>
                <a:cubicBezTo>
                  <a:pt x="84" y="66"/>
                  <a:pt x="83" y="67"/>
                  <a:pt x="82" y="67"/>
                </a:cubicBezTo>
                <a:cubicBezTo>
                  <a:pt x="81" y="68"/>
                  <a:pt x="80" y="70"/>
                  <a:pt x="80" y="71"/>
                </a:cubicBezTo>
                <a:cubicBezTo>
                  <a:pt x="78" y="74"/>
                  <a:pt x="76" y="76"/>
                  <a:pt x="74" y="79"/>
                </a:cubicBezTo>
                <a:cubicBezTo>
                  <a:pt x="77" y="74"/>
                  <a:pt x="81" y="69"/>
                  <a:pt x="84" y="64"/>
                </a:cubicBezTo>
                <a:cubicBezTo>
                  <a:pt x="87" y="61"/>
                  <a:pt x="86" y="58"/>
                  <a:pt x="85" y="55"/>
                </a:cubicBezTo>
                <a:cubicBezTo>
                  <a:pt x="94" y="44"/>
                  <a:pt x="102" y="32"/>
                  <a:pt x="109" y="20"/>
                </a:cubicBezTo>
                <a:cubicBezTo>
                  <a:pt x="114" y="11"/>
                  <a:pt x="102" y="4"/>
                  <a:pt x="96" y="11"/>
                </a:cubicBezTo>
                <a:close/>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9001" name="Freeform 109">
            <a:extLst>
              <a:ext uri="{FF2B5EF4-FFF2-40B4-BE49-F238E27FC236}">
                <a16:creationId xmlns="" xmlns:a16="http://schemas.microsoft.com/office/drawing/2014/main" id="{07ED71C6-B01C-4ACB-8643-AA6924F39D72}"/>
              </a:ext>
            </a:extLst>
          </p:cNvPr>
          <p:cNvSpPr>
            <a:spLocks noEditPoints="1"/>
          </p:cNvSpPr>
          <p:nvPr/>
        </p:nvSpPr>
        <p:spPr bwMode="auto">
          <a:xfrm>
            <a:off x="10045700" y="4002088"/>
            <a:ext cx="520700" cy="1066800"/>
          </a:xfrm>
          <a:custGeom>
            <a:avLst/>
            <a:gdLst>
              <a:gd name="T0" fmla="*/ 2147483646 w 119"/>
              <a:gd name="T1" fmla="*/ 2147483646 h 183"/>
              <a:gd name="T2" fmla="*/ 2147483646 w 119"/>
              <a:gd name="T3" fmla="*/ 2147483646 h 183"/>
              <a:gd name="T4" fmla="*/ 2147483646 w 119"/>
              <a:gd name="T5" fmla="*/ 2147483646 h 183"/>
              <a:gd name="T6" fmla="*/ 2147483646 w 119"/>
              <a:gd name="T7" fmla="*/ 2147483646 h 183"/>
              <a:gd name="T8" fmla="*/ 2147483646 w 119"/>
              <a:gd name="T9" fmla="*/ 2147483646 h 183"/>
              <a:gd name="T10" fmla="*/ 2147483646 w 119"/>
              <a:gd name="T11" fmla="*/ 2147483646 h 183"/>
              <a:gd name="T12" fmla="*/ 2147483646 w 119"/>
              <a:gd name="T13" fmla="*/ 2147483646 h 183"/>
              <a:gd name="T14" fmla="*/ 2147483646 w 119"/>
              <a:gd name="T15" fmla="*/ 2147483646 h 183"/>
              <a:gd name="T16" fmla="*/ 2147483646 w 119"/>
              <a:gd name="T17" fmla="*/ 2147483646 h 183"/>
              <a:gd name="T18" fmla="*/ 2147483646 w 119"/>
              <a:gd name="T19" fmla="*/ 2147483646 h 183"/>
              <a:gd name="T20" fmla="*/ 2147483646 w 119"/>
              <a:gd name="T21" fmla="*/ 2147483646 h 183"/>
              <a:gd name="T22" fmla="*/ 2147483646 w 119"/>
              <a:gd name="T23" fmla="*/ 2147483646 h 183"/>
              <a:gd name="T24" fmla="*/ 2147483646 w 119"/>
              <a:gd name="T25" fmla="*/ 2147483646 h 183"/>
              <a:gd name="T26" fmla="*/ 2147483646 w 119"/>
              <a:gd name="T27" fmla="*/ 2147483646 h 183"/>
              <a:gd name="T28" fmla="*/ 2147483646 w 119"/>
              <a:gd name="T29" fmla="*/ 2147483646 h 183"/>
              <a:gd name="T30" fmla="*/ 2147483646 w 119"/>
              <a:gd name="T31" fmla="*/ 2147483646 h 183"/>
              <a:gd name="T32" fmla="*/ 2147483646 w 119"/>
              <a:gd name="T33" fmla="*/ 2147483646 h 183"/>
              <a:gd name="T34" fmla="*/ 2147483646 w 119"/>
              <a:gd name="T35" fmla="*/ 2147483646 h 183"/>
              <a:gd name="T36" fmla="*/ 2147483646 w 119"/>
              <a:gd name="T37" fmla="*/ 2147483646 h 183"/>
              <a:gd name="T38" fmla="*/ 2147483646 w 119"/>
              <a:gd name="T39" fmla="*/ 2147483646 h 183"/>
              <a:gd name="T40" fmla="*/ 2147483646 w 119"/>
              <a:gd name="T41" fmla="*/ 2147483646 h 183"/>
              <a:gd name="T42" fmla="*/ 2147483646 w 119"/>
              <a:gd name="T43" fmla="*/ 2147483646 h 183"/>
              <a:gd name="T44" fmla="*/ 2147483646 w 119"/>
              <a:gd name="T45" fmla="*/ 2147483646 h 183"/>
              <a:gd name="T46" fmla="*/ 2147483646 w 119"/>
              <a:gd name="T47" fmla="*/ 2147483646 h 183"/>
              <a:gd name="T48" fmla="*/ 2147483646 w 119"/>
              <a:gd name="T49" fmla="*/ 2147483646 h 183"/>
              <a:gd name="T50" fmla="*/ 2147483646 w 119"/>
              <a:gd name="T51" fmla="*/ 2147483646 h 183"/>
              <a:gd name="T52" fmla="*/ 2147483646 w 119"/>
              <a:gd name="T53" fmla="*/ 2147483646 h 18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19" h="183">
                <a:moveTo>
                  <a:pt x="112" y="52"/>
                </a:moveTo>
                <a:cubicBezTo>
                  <a:pt x="105" y="53"/>
                  <a:pt x="98" y="53"/>
                  <a:pt x="91" y="53"/>
                </a:cubicBezTo>
                <a:cubicBezTo>
                  <a:pt x="101" y="40"/>
                  <a:pt x="109" y="25"/>
                  <a:pt x="115" y="9"/>
                </a:cubicBezTo>
                <a:cubicBezTo>
                  <a:pt x="116" y="5"/>
                  <a:pt x="113" y="2"/>
                  <a:pt x="110" y="2"/>
                </a:cubicBezTo>
                <a:cubicBezTo>
                  <a:pt x="89" y="1"/>
                  <a:pt x="66" y="0"/>
                  <a:pt x="49" y="15"/>
                </a:cubicBezTo>
                <a:cubicBezTo>
                  <a:pt x="38" y="24"/>
                  <a:pt x="30" y="39"/>
                  <a:pt x="24" y="55"/>
                </a:cubicBezTo>
                <a:cubicBezTo>
                  <a:pt x="16" y="65"/>
                  <a:pt x="9" y="76"/>
                  <a:pt x="2" y="88"/>
                </a:cubicBezTo>
                <a:cubicBezTo>
                  <a:pt x="0" y="92"/>
                  <a:pt x="4" y="96"/>
                  <a:pt x="8" y="94"/>
                </a:cubicBezTo>
                <a:cubicBezTo>
                  <a:pt x="19" y="89"/>
                  <a:pt x="31" y="90"/>
                  <a:pt x="43" y="87"/>
                </a:cubicBezTo>
                <a:cubicBezTo>
                  <a:pt x="31" y="117"/>
                  <a:pt x="15" y="145"/>
                  <a:pt x="5" y="176"/>
                </a:cubicBezTo>
                <a:cubicBezTo>
                  <a:pt x="4" y="180"/>
                  <a:pt x="8" y="183"/>
                  <a:pt x="12" y="181"/>
                </a:cubicBezTo>
                <a:cubicBezTo>
                  <a:pt x="35" y="168"/>
                  <a:pt x="53" y="146"/>
                  <a:pt x="70" y="126"/>
                </a:cubicBezTo>
                <a:cubicBezTo>
                  <a:pt x="87" y="105"/>
                  <a:pt x="105" y="83"/>
                  <a:pt x="117" y="58"/>
                </a:cubicBezTo>
                <a:cubicBezTo>
                  <a:pt x="119" y="54"/>
                  <a:pt x="116" y="51"/>
                  <a:pt x="112" y="52"/>
                </a:cubicBezTo>
                <a:close/>
                <a:moveTo>
                  <a:pt x="66" y="116"/>
                </a:moveTo>
                <a:cubicBezTo>
                  <a:pt x="52" y="133"/>
                  <a:pt x="37" y="151"/>
                  <a:pt x="19" y="165"/>
                </a:cubicBezTo>
                <a:cubicBezTo>
                  <a:pt x="30" y="136"/>
                  <a:pt x="46" y="110"/>
                  <a:pt x="56" y="81"/>
                </a:cubicBezTo>
                <a:cubicBezTo>
                  <a:pt x="57" y="78"/>
                  <a:pt x="53" y="74"/>
                  <a:pt x="50" y="75"/>
                </a:cubicBezTo>
                <a:cubicBezTo>
                  <a:pt x="39" y="79"/>
                  <a:pt x="27" y="79"/>
                  <a:pt x="16" y="82"/>
                </a:cubicBezTo>
                <a:cubicBezTo>
                  <a:pt x="17" y="81"/>
                  <a:pt x="17" y="80"/>
                  <a:pt x="18" y="79"/>
                </a:cubicBezTo>
                <a:cubicBezTo>
                  <a:pt x="19" y="80"/>
                  <a:pt x="22" y="80"/>
                  <a:pt x="23" y="78"/>
                </a:cubicBezTo>
                <a:cubicBezTo>
                  <a:pt x="35" y="62"/>
                  <a:pt x="39" y="41"/>
                  <a:pt x="53" y="25"/>
                </a:cubicBezTo>
                <a:cubicBezTo>
                  <a:pt x="64" y="11"/>
                  <a:pt x="85" y="11"/>
                  <a:pt x="103" y="12"/>
                </a:cubicBezTo>
                <a:cubicBezTo>
                  <a:pt x="96" y="28"/>
                  <a:pt x="88" y="43"/>
                  <a:pt x="75" y="56"/>
                </a:cubicBezTo>
                <a:cubicBezTo>
                  <a:pt x="72" y="59"/>
                  <a:pt x="75" y="65"/>
                  <a:pt x="80" y="64"/>
                </a:cubicBezTo>
                <a:cubicBezTo>
                  <a:pt x="89" y="62"/>
                  <a:pt x="97" y="62"/>
                  <a:pt x="106" y="61"/>
                </a:cubicBezTo>
                <a:cubicBezTo>
                  <a:pt x="96" y="81"/>
                  <a:pt x="81" y="100"/>
                  <a:pt x="66" y="11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9002" name="Freeform 110">
            <a:extLst>
              <a:ext uri="{FF2B5EF4-FFF2-40B4-BE49-F238E27FC236}">
                <a16:creationId xmlns="" xmlns:a16="http://schemas.microsoft.com/office/drawing/2014/main" id="{CCFDE1C4-55A9-45CB-9E97-8FDDC6A8DE89}"/>
              </a:ext>
            </a:extLst>
          </p:cNvPr>
          <p:cNvSpPr>
            <a:spLocks/>
          </p:cNvSpPr>
          <p:nvPr/>
        </p:nvSpPr>
        <p:spPr bwMode="auto">
          <a:xfrm>
            <a:off x="10033000" y="3881439"/>
            <a:ext cx="127000" cy="179387"/>
          </a:xfrm>
          <a:custGeom>
            <a:avLst/>
            <a:gdLst>
              <a:gd name="T0" fmla="*/ 2147483646 w 29"/>
              <a:gd name="T1" fmla="*/ 2147483646 h 31"/>
              <a:gd name="T2" fmla="*/ 2147483646 w 29"/>
              <a:gd name="T3" fmla="*/ 2147483646 h 31"/>
              <a:gd name="T4" fmla="*/ 2147483646 w 29"/>
              <a:gd name="T5" fmla="*/ 0 h 31"/>
              <a:gd name="T6" fmla="*/ 2147483646 w 29"/>
              <a:gd name="T7" fmla="*/ 2147483646 h 31"/>
              <a:gd name="T8" fmla="*/ 2147483646 w 29"/>
              <a:gd name="T9" fmla="*/ 2147483646 h 31"/>
              <a:gd name="T10" fmla="*/ 2147483646 w 29"/>
              <a:gd name="T11" fmla="*/ 2147483646 h 31"/>
              <a:gd name="T12" fmla="*/ 2147483646 w 29"/>
              <a:gd name="T13" fmla="*/ 2147483646 h 31"/>
              <a:gd name="T14" fmla="*/ 2147483646 w 29"/>
              <a:gd name="T15" fmla="*/ 2147483646 h 3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9" h="31">
                <a:moveTo>
                  <a:pt x="28" y="26"/>
                </a:moveTo>
                <a:cubicBezTo>
                  <a:pt x="20" y="21"/>
                  <a:pt x="15" y="12"/>
                  <a:pt x="12" y="4"/>
                </a:cubicBezTo>
                <a:cubicBezTo>
                  <a:pt x="11" y="1"/>
                  <a:pt x="9" y="0"/>
                  <a:pt x="6" y="0"/>
                </a:cubicBezTo>
                <a:cubicBezTo>
                  <a:pt x="4" y="0"/>
                  <a:pt x="3" y="0"/>
                  <a:pt x="2" y="1"/>
                </a:cubicBezTo>
                <a:cubicBezTo>
                  <a:pt x="1" y="3"/>
                  <a:pt x="0" y="5"/>
                  <a:pt x="1" y="7"/>
                </a:cubicBezTo>
                <a:cubicBezTo>
                  <a:pt x="3" y="13"/>
                  <a:pt x="6" y="18"/>
                  <a:pt x="10" y="23"/>
                </a:cubicBezTo>
                <a:cubicBezTo>
                  <a:pt x="15" y="28"/>
                  <a:pt x="20" y="30"/>
                  <a:pt x="26" y="30"/>
                </a:cubicBezTo>
                <a:cubicBezTo>
                  <a:pt x="29" y="31"/>
                  <a:pt x="29" y="27"/>
                  <a:pt x="28" y="2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9003" name="Freeform 111">
            <a:extLst>
              <a:ext uri="{FF2B5EF4-FFF2-40B4-BE49-F238E27FC236}">
                <a16:creationId xmlns="" xmlns:a16="http://schemas.microsoft.com/office/drawing/2014/main" id="{F0D0C5B1-2378-4E3B-9E75-8695C5D81DF1}"/>
              </a:ext>
            </a:extLst>
          </p:cNvPr>
          <p:cNvSpPr>
            <a:spLocks/>
          </p:cNvSpPr>
          <p:nvPr/>
        </p:nvSpPr>
        <p:spPr bwMode="auto">
          <a:xfrm>
            <a:off x="10163175" y="3733801"/>
            <a:ext cx="57150" cy="233363"/>
          </a:xfrm>
          <a:custGeom>
            <a:avLst/>
            <a:gdLst>
              <a:gd name="T0" fmla="*/ 2147483646 w 13"/>
              <a:gd name="T1" fmla="*/ 2147483646 h 40"/>
              <a:gd name="T2" fmla="*/ 2147483646 w 13"/>
              <a:gd name="T3" fmla="*/ 2147483646 h 40"/>
              <a:gd name="T4" fmla="*/ 2147483646 w 13"/>
              <a:gd name="T5" fmla="*/ 2147483646 h 40"/>
              <a:gd name="T6" fmla="*/ 2147483646 w 13"/>
              <a:gd name="T7" fmla="*/ 2147483646 h 40"/>
              <a:gd name="T8" fmla="*/ 2147483646 w 13"/>
              <a:gd name="T9" fmla="*/ 2147483646 h 40"/>
              <a:gd name="T10" fmla="*/ 2147483646 w 13"/>
              <a:gd name="T11" fmla="*/ 2147483646 h 4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 h="40">
                <a:moveTo>
                  <a:pt x="11" y="18"/>
                </a:moveTo>
                <a:cubicBezTo>
                  <a:pt x="11" y="13"/>
                  <a:pt x="12" y="8"/>
                  <a:pt x="11" y="4"/>
                </a:cubicBezTo>
                <a:cubicBezTo>
                  <a:pt x="10" y="0"/>
                  <a:pt x="4" y="0"/>
                  <a:pt x="3" y="4"/>
                </a:cubicBezTo>
                <a:cubicBezTo>
                  <a:pt x="0" y="14"/>
                  <a:pt x="3" y="28"/>
                  <a:pt x="8" y="37"/>
                </a:cubicBezTo>
                <a:cubicBezTo>
                  <a:pt x="9" y="40"/>
                  <a:pt x="13" y="38"/>
                  <a:pt x="13" y="35"/>
                </a:cubicBezTo>
                <a:cubicBezTo>
                  <a:pt x="12" y="30"/>
                  <a:pt x="12" y="24"/>
                  <a:pt x="11" y="1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9004" name="Freeform 112">
            <a:extLst>
              <a:ext uri="{FF2B5EF4-FFF2-40B4-BE49-F238E27FC236}">
                <a16:creationId xmlns="" xmlns:a16="http://schemas.microsoft.com/office/drawing/2014/main" id="{1DAC1D0F-50D5-4D0F-B27E-685CAD68166D}"/>
              </a:ext>
            </a:extLst>
          </p:cNvPr>
          <p:cNvSpPr>
            <a:spLocks/>
          </p:cNvSpPr>
          <p:nvPr/>
        </p:nvSpPr>
        <p:spPr bwMode="auto">
          <a:xfrm>
            <a:off x="10294938" y="3733800"/>
            <a:ext cx="57150" cy="215900"/>
          </a:xfrm>
          <a:custGeom>
            <a:avLst/>
            <a:gdLst>
              <a:gd name="T0" fmla="*/ 2147483646 w 13"/>
              <a:gd name="T1" fmla="*/ 2147483646 h 37"/>
              <a:gd name="T2" fmla="*/ 2147483646 w 13"/>
              <a:gd name="T3" fmla="*/ 2147483646 h 37"/>
              <a:gd name="T4" fmla="*/ 2147483646 w 13"/>
              <a:gd name="T5" fmla="*/ 2147483646 h 37"/>
              <a:gd name="T6" fmla="*/ 2147483646 w 13"/>
              <a:gd name="T7" fmla="*/ 2147483646 h 37"/>
              <a:gd name="T8" fmla="*/ 2147483646 w 13"/>
              <a:gd name="T9" fmla="*/ 2147483646 h 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37">
                <a:moveTo>
                  <a:pt x="11" y="4"/>
                </a:moveTo>
                <a:cubicBezTo>
                  <a:pt x="11" y="0"/>
                  <a:pt x="5" y="0"/>
                  <a:pt x="4" y="4"/>
                </a:cubicBezTo>
                <a:cubicBezTo>
                  <a:pt x="3" y="13"/>
                  <a:pt x="5" y="23"/>
                  <a:pt x="2" y="32"/>
                </a:cubicBezTo>
                <a:cubicBezTo>
                  <a:pt x="0" y="35"/>
                  <a:pt x="6" y="37"/>
                  <a:pt x="7" y="34"/>
                </a:cubicBezTo>
                <a:cubicBezTo>
                  <a:pt x="12" y="25"/>
                  <a:pt x="13" y="13"/>
                  <a:pt x="11" y="4"/>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9005" name="Freeform 113">
            <a:extLst>
              <a:ext uri="{FF2B5EF4-FFF2-40B4-BE49-F238E27FC236}">
                <a16:creationId xmlns="" xmlns:a16="http://schemas.microsoft.com/office/drawing/2014/main" id="{A1C6056D-A265-4A45-BDF8-050ED74C5B5E}"/>
              </a:ext>
            </a:extLst>
          </p:cNvPr>
          <p:cNvSpPr>
            <a:spLocks/>
          </p:cNvSpPr>
          <p:nvPr/>
        </p:nvSpPr>
        <p:spPr bwMode="auto">
          <a:xfrm>
            <a:off x="10656889" y="4473576"/>
            <a:ext cx="161925" cy="200025"/>
          </a:xfrm>
          <a:custGeom>
            <a:avLst/>
            <a:gdLst>
              <a:gd name="T0" fmla="*/ 2147483646 w 37"/>
              <a:gd name="T1" fmla="*/ 2147483646 h 34"/>
              <a:gd name="T2" fmla="*/ 2147483646 w 37"/>
              <a:gd name="T3" fmla="*/ 2147483646 h 34"/>
              <a:gd name="T4" fmla="*/ 2147483646 w 37"/>
              <a:gd name="T5" fmla="*/ 2147483646 h 34"/>
              <a:gd name="T6" fmla="*/ 2147483646 w 37"/>
              <a:gd name="T7" fmla="*/ 2147483646 h 34"/>
              <a:gd name="T8" fmla="*/ 2147483646 w 37"/>
              <a:gd name="T9" fmla="*/ 2147483646 h 34"/>
              <a:gd name="T10" fmla="*/ 2147483646 w 37"/>
              <a:gd name="T11" fmla="*/ 2147483646 h 34"/>
              <a:gd name="T12" fmla="*/ 2147483646 w 37"/>
              <a:gd name="T13" fmla="*/ 2147483646 h 34"/>
              <a:gd name="T14" fmla="*/ 2147483646 w 37"/>
              <a:gd name="T15" fmla="*/ 2147483646 h 34"/>
              <a:gd name="T16" fmla="*/ 2147483646 w 37"/>
              <a:gd name="T17" fmla="*/ 2147483646 h 34"/>
              <a:gd name="T18" fmla="*/ 2147483646 w 37"/>
              <a:gd name="T19" fmla="*/ 2147483646 h 34"/>
              <a:gd name="T20" fmla="*/ 2147483646 w 37"/>
              <a:gd name="T21" fmla="*/ 2147483646 h 34"/>
              <a:gd name="T22" fmla="*/ 2147483646 w 37"/>
              <a:gd name="T23" fmla="*/ 2147483646 h 34"/>
              <a:gd name="T24" fmla="*/ 2147483646 w 37"/>
              <a:gd name="T25" fmla="*/ 2147483646 h 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7" h="34">
                <a:moveTo>
                  <a:pt x="28" y="7"/>
                </a:moveTo>
                <a:cubicBezTo>
                  <a:pt x="26" y="7"/>
                  <a:pt x="23" y="8"/>
                  <a:pt x="21" y="8"/>
                </a:cubicBezTo>
                <a:cubicBezTo>
                  <a:pt x="20" y="7"/>
                  <a:pt x="19" y="5"/>
                  <a:pt x="19" y="4"/>
                </a:cubicBezTo>
                <a:cubicBezTo>
                  <a:pt x="18" y="0"/>
                  <a:pt x="12" y="1"/>
                  <a:pt x="13" y="5"/>
                </a:cubicBezTo>
                <a:cubicBezTo>
                  <a:pt x="13" y="7"/>
                  <a:pt x="13" y="9"/>
                  <a:pt x="13" y="10"/>
                </a:cubicBezTo>
                <a:cubicBezTo>
                  <a:pt x="10" y="11"/>
                  <a:pt x="6" y="13"/>
                  <a:pt x="2" y="14"/>
                </a:cubicBezTo>
                <a:cubicBezTo>
                  <a:pt x="0" y="15"/>
                  <a:pt x="1" y="19"/>
                  <a:pt x="4" y="19"/>
                </a:cubicBezTo>
                <a:cubicBezTo>
                  <a:pt x="7" y="20"/>
                  <a:pt x="11" y="19"/>
                  <a:pt x="15" y="19"/>
                </a:cubicBezTo>
                <a:cubicBezTo>
                  <a:pt x="15" y="22"/>
                  <a:pt x="16" y="25"/>
                  <a:pt x="17" y="28"/>
                </a:cubicBezTo>
                <a:cubicBezTo>
                  <a:pt x="18" y="34"/>
                  <a:pt x="27" y="31"/>
                  <a:pt x="25" y="26"/>
                </a:cubicBezTo>
                <a:cubicBezTo>
                  <a:pt x="25" y="23"/>
                  <a:pt x="24" y="21"/>
                  <a:pt x="23" y="18"/>
                </a:cubicBezTo>
                <a:cubicBezTo>
                  <a:pt x="26" y="17"/>
                  <a:pt x="28" y="17"/>
                  <a:pt x="31" y="16"/>
                </a:cubicBezTo>
                <a:cubicBezTo>
                  <a:pt x="37" y="14"/>
                  <a:pt x="34" y="6"/>
                  <a:pt x="28" y="7"/>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9006" name="Freeform 114">
            <a:extLst>
              <a:ext uri="{FF2B5EF4-FFF2-40B4-BE49-F238E27FC236}">
                <a16:creationId xmlns="" xmlns:a16="http://schemas.microsoft.com/office/drawing/2014/main" id="{36704853-FB57-4B12-A675-A837DDFA29EA}"/>
              </a:ext>
            </a:extLst>
          </p:cNvPr>
          <p:cNvSpPr>
            <a:spLocks noEditPoints="1"/>
          </p:cNvSpPr>
          <p:nvPr/>
        </p:nvSpPr>
        <p:spPr bwMode="auto">
          <a:xfrm>
            <a:off x="10518776" y="6288089"/>
            <a:ext cx="252413" cy="288925"/>
          </a:xfrm>
          <a:custGeom>
            <a:avLst/>
            <a:gdLst>
              <a:gd name="T0" fmla="*/ 2147483646 w 58"/>
              <a:gd name="T1" fmla="*/ 2147483646 h 50"/>
              <a:gd name="T2" fmla="*/ 2147483646 w 58"/>
              <a:gd name="T3" fmla="*/ 2147483646 h 50"/>
              <a:gd name="T4" fmla="*/ 2147483646 w 58"/>
              <a:gd name="T5" fmla="*/ 2147483646 h 50"/>
              <a:gd name="T6" fmla="*/ 2147483646 w 58"/>
              <a:gd name="T7" fmla="*/ 2147483646 h 50"/>
              <a:gd name="T8" fmla="*/ 2147483646 w 58"/>
              <a:gd name="T9" fmla="*/ 2147483646 h 50"/>
              <a:gd name="T10" fmla="*/ 2147483646 w 58"/>
              <a:gd name="T11" fmla="*/ 2147483646 h 50"/>
              <a:gd name="T12" fmla="*/ 2147483646 w 58"/>
              <a:gd name="T13" fmla="*/ 2147483646 h 50"/>
              <a:gd name="T14" fmla="*/ 2147483646 w 58"/>
              <a:gd name="T15" fmla="*/ 2147483646 h 50"/>
              <a:gd name="T16" fmla="*/ 2147483646 w 58"/>
              <a:gd name="T17" fmla="*/ 2147483646 h 50"/>
              <a:gd name="T18" fmla="*/ 2147483646 w 58"/>
              <a:gd name="T19" fmla="*/ 2147483646 h 50"/>
              <a:gd name="T20" fmla="*/ 2147483646 w 58"/>
              <a:gd name="T21" fmla="*/ 2147483646 h 50"/>
              <a:gd name="T22" fmla="*/ 2147483646 w 58"/>
              <a:gd name="T23" fmla="*/ 2147483646 h 50"/>
              <a:gd name="T24" fmla="*/ 2147483646 w 58"/>
              <a:gd name="T25" fmla="*/ 2147483646 h 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8" h="50">
                <a:moveTo>
                  <a:pt x="55" y="12"/>
                </a:moveTo>
                <a:cubicBezTo>
                  <a:pt x="51" y="6"/>
                  <a:pt x="42" y="0"/>
                  <a:pt x="35" y="2"/>
                </a:cubicBezTo>
                <a:cubicBezTo>
                  <a:pt x="33" y="3"/>
                  <a:pt x="31" y="5"/>
                  <a:pt x="32" y="8"/>
                </a:cubicBezTo>
                <a:cubicBezTo>
                  <a:pt x="25" y="6"/>
                  <a:pt x="18" y="7"/>
                  <a:pt x="12" y="12"/>
                </a:cubicBezTo>
                <a:cubicBezTo>
                  <a:pt x="0" y="23"/>
                  <a:pt x="10" y="44"/>
                  <a:pt x="24" y="47"/>
                </a:cubicBezTo>
                <a:cubicBezTo>
                  <a:pt x="36" y="50"/>
                  <a:pt x="50" y="41"/>
                  <a:pt x="55" y="30"/>
                </a:cubicBezTo>
                <a:cubicBezTo>
                  <a:pt x="58" y="24"/>
                  <a:pt x="58" y="18"/>
                  <a:pt x="55" y="12"/>
                </a:cubicBezTo>
                <a:close/>
                <a:moveTo>
                  <a:pt x="29" y="37"/>
                </a:moveTo>
                <a:cubicBezTo>
                  <a:pt x="21" y="37"/>
                  <a:pt x="14" y="26"/>
                  <a:pt x="19" y="19"/>
                </a:cubicBezTo>
                <a:cubicBezTo>
                  <a:pt x="25" y="11"/>
                  <a:pt x="39" y="15"/>
                  <a:pt x="44" y="22"/>
                </a:cubicBezTo>
                <a:cubicBezTo>
                  <a:pt x="45" y="22"/>
                  <a:pt x="45" y="22"/>
                  <a:pt x="46" y="22"/>
                </a:cubicBezTo>
                <a:cubicBezTo>
                  <a:pt x="46" y="23"/>
                  <a:pt x="46" y="24"/>
                  <a:pt x="45" y="25"/>
                </a:cubicBezTo>
                <a:cubicBezTo>
                  <a:pt x="43" y="32"/>
                  <a:pt x="35" y="37"/>
                  <a:pt x="29" y="37"/>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9007" name="Freeform 115">
            <a:extLst>
              <a:ext uri="{FF2B5EF4-FFF2-40B4-BE49-F238E27FC236}">
                <a16:creationId xmlns="" xmlns:a16="http://schemas.microsoft.com/office/drawing/2014/main" id="{9F82B152-77E8-4F93-8A01-AC63B4AC6BBC}"/>
              </a:ext>
            </a:extLst>
          </p:cNvPr>
          <p:cNvSpPr>
            <a:spLocks noEditPoints="1"/>
          </p:cNvSpPr>
          <p:nvPr/>
        </p:nvSpPr>
        <p:spPr bwMode="auto">
          <a:xfrm>
            <a:off x="12282488" y="6134100"/>
            <a:ext cx="104775" cy="158750"/>
          </a:xfrm>
          <a:custGeom>
            <a:avLst/>
            <a:gdLst>
              <a:gd name="T0" fmla="*/ 2147483646 w 24"/>
              <a:gd name="T1" fmla="*/ 2147483646 h 27"/>
              <a:gd name="T2" fmla="*/ 2147483646 w 24"/>
              <a:gd name="T3" fmla="*/ 2147483646 h 27"/>
              <a:gd name="T4" fmla="*/ 2147483646 w 24"/>
              <a:gd name="T5" fmla="*/ 2147483646 h 27"/>
              <a:gd name="T6" fmla="*/ 2147483646 w 24"/>
              <a:gd name="T7" fmla="*/ 2147483646 h 27"/>
              <a:gd name="T8" fmla="*/ 2147483646 w 24"/>
              <a:gd name="T9" fmla="*/ 2147483646 h 27"/>
              <a:gd name="T10" fmla="*/ 2147483646 w 24"/>
              <a:gd name="T11" fmla="*/ 2147483646 h 27"/>
              <a:gd name="T12" fmla="*/ 2147483646 w 24"/>
              <a:gd name="T13" fmla="*/ 2147483646 h 27"/>
              <a:gd name="T14" fmla="*/ 2147483646 w 24"/>
              <a:gd name="T15" fmla="*/ 2147483646 h 27"/>
              <a:gd name="T16" fmla="*/ 2147483646 w 24"/>
              <a:gd name="T17" fmla="*/ 2147483646 h 27"/>
              <a:gd name="T18" fmla="*/ 2147483646 w 24"/>
              <a:gd name="T19" fmla="*/ 2147483646 h 27"/>
              <a:gd name="T20" fmla="*/ 2147483646 w 24"/>
              <a:gd name="T21" fmla="*/ 2147483646 h 27"/>
              <a:gd name="T22" fmla="*/ 2147483646 w 24"/>
              <a:gd name="T23" fmla="*/ 2147483646 h 27"/>
              <a:gd name="T24" fmla="*/ 2147483646 w 24"/>
              <a:gd name="T25" fmla="*/ 2147483646 h 27"/>
              <a:gd name="T26" fmla="*/ 2147483646 w 24"/>
              <a:gd name="T27" fmla="*/ 2147483646 h 27"/>
              <a:gd name="T28" fmla="*/ 2147483646 w 24"/>
              <a:gd name="T29" fmla="*/ 2147483646 h 27"/>
              <a:gd name="T30" fmla="*/ 2147483646 w 24"/>
              <a:gd name="T31" fmla="*/ 2147483646 h 27"/>
              <a:gd name="T32" fmla="*/ 2147483646 w 24"/>
              <a:gd name="T33" fmla="*/ 2147483646 h 27"/>
              <a:gd name="T34" fmla="*/ 2147483646 w 24"/>
              <a:gd name="T35" fmla="*/ 2147483646 h 27"/>
              <a:gd name="T36" fmla="*/ 2147483646 w 24"/>
              <a:gd name="T37" fmla="*/ 2147483646 h 27"/>
              <a:gd name="T38" fmla="*/ 2147483646 w 24"/>
              <a:gd name="T39" fmla="*/ 2147483646 h 27"/>
              <a:gd name="T40" fmla="*/ 2147483646 w 24"/>
              <a:gd name="T41" fmla="*/ 2147483646 h 27"/>
              <a:gd name="T42" fmla="*/ 2147483646 w 24"/>
              <a:gd name="T43" fmla="*/ 2147483646 h 27"/>
              <a:gd name="T44" fmla="*/ 2147483646 w 24"/>
              <a:gd name="T45" fmla="*/ 2147483646 h 27"/>
              <a:gd name="T46" fmla="*/ 2147483646 w 24"/>
              <a:gd name="T47" fmla="*/ 2147483646 h 27"/>
              <a:gd name="T48" fmla="*/ 2147483646 w 24"/>
              <a:gd name="T49" fmla="*/ 2147483646 h 27"/>
              <a:gd name="T50" fmla="*/ 2147483646 w 24"/>
              <a:gd name="T51" fmla="*/ 2147483646 h 27"/>
              <a:gd name="T52" fmla="*/ 2147483646 w 24"/>
              <a:gd name="T53" fmla="*/ 2147483646 h 27"/>
              <a:gd name="T54" fmla="*/ 2147483646 w 24"/>
              <a:gd name="T55" fmla="*/ 2147483646 h 27"/>
              <a:gd name="T56" fmla="*/ 2147483646 w 24"/>
              <a:gd name="T57" fmla="*/ 2147483646 h 27"/>
              <a:gd name="T58" fmla="*/ 2147483646 w 24"/>
              <a:gd name="T59" fmla="*/ 2147483646 h 2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4" h="27">
                <a:moveTo>
                  <a:pt x="22" y="11"/>
                </a:moveTo>
                <a:cubicBezTo>
                  <a:pt x="22" y="9"/>
                  <a:pt x="20" y="6"/>
                  <a:pt x="18" y="4"/>
                </a:cubicBezTo>
                <a:cubicBezTo>
                  <a:pt x="18" y="2"/>
                  <a:pt x="16" y="0"/>
                  <a:pt x="14" y="1"/>
                </a:cubicBezTo>
                <a:cubicBezTo>
                  <a:pt x="14" y="1"/>
                  <a:pt x="14" y="1"/>
                  <a:pt x="14" y="1"/>
                </a:cubicBezTo>
                <a:cubicBezTo>
                  <a:pt x="12" y="1"/>
                  <a:pt x="11" y="1"/>
                  <a:pt x="10" y="3"/>
                </a:cubicBezTo>
                <a:cubicBezTo>
                  <a:pt x="6" y="5"/>
                  <a:pt x="2" y="8"/>
                  <a:pt x="1" y="12"/>
                </a:cubicBezTo>
                <a:cubicBezTo>
                  <a:pt x="0" y="17"/>
                  <a:pt x="3" y="21"/>
                  <a:pt x="7" y="24"/>
                </a:cubicBezTo>
                <a:cubicBezTo>
                  <a:pt x="10" y="26"/>
                  <a:pt x="15" y="27"/>
                  <a:pt x="19" y="25"/>
                </a:cubicBezTo>
                <a:cubicBezTo>
                  <a:pt x="24" y="22"/>
                  <a:pt x="24" y="16"/>
                  <a:pt x="22" y="11"/>
                </a:cubicBezTo>
                <a:close/>
                <a:moveTo>
                  <a:pt x="11" y="15"/>
                </a:moveTo>
                <a:cubicBezTo>
                  <a:pt x="11" y="15"/>
                  <a:pt x="11" y="15"/>
                  <a:pt x="11" y="15"/>
                </a:cubicBezTo>
                <a:cubicBezTo>
                  <a:pt x="11" y="15"/>
                  <a:pt x="11" y="15"/>
                  <a:pt x="11" y="15"/>
                </a:cubicBezTo>
                <a:cubicBezTo>
                  <a:pt x="10" y="14"/>
                  <a:pt x="10" y="14"/>
                  <a:pt x="10" y="14"/>
                </a:cubicBezTo>
                <a:cubicBezTo>
                  <a:pt x="10" y="14"/>
                  <a:pt x="10" y="14"/>
                  <a:pt x="10" y="14"/>
                </a:cubicBezTo>
                <a:cubicBezTo>
                  <a:pt x="10" y="14"/>
                  <a:pt x="10" y="14"/>
                  <a:pt x="10" y="14"/>
                </a:cubicBezTo>
                <a:cubicBezTo>
                  <a:pt x="10" y="13"/>
                  <a:pt x="10" y="13"/>
                  <a:pt x="10" y="13"/>
                </a:cubicBezTo>
                <a:cubicBezTo>
                  <a:pt x="11" y="13"/>
                  <a:pt x="11" y="13"/>
                  <a:pt x="11" y="13"/>
                </a:cubicBezTo>
                <a:cubicBezTo>
                  <a:pt x="11" y="12"/>
                  <a:pt x="11" y="12"/>
                  <a:pt x="11" y="11"/>
                </a:cubicBezTo>
                <a:cubicBezTo>
                  <a:pt x="11" y="11"/>
                  <a:pt x="11" y="11"/>
                  <a:pt x="11" y="11"/>
                </a:cubicBezTo>
                <a:cubicBezTo>
                  <a:pt x="12" y="11"/>
                  <a:pt x="12" y="11"/>
                  <a:pt x="12" y="11"/>
                </a:cubicBezTo>
                <a:cubicBezTo>
                  <a:pt x="12" y="11"/>
                  <a:pt x="12" y="11"/>
                  <a:pt x="12" y="11"/>
                </a:cubicBezTo>
                <a:cubicBezTo>
                  <a:pt x="12" y="12"/>
                  <a:pt x="12" y="12"/>
                  <a:pt x="12" y="12"/>
                </a:cubicBezTo>
                <a:cubicBezTo>
                  <a:pt x="12" y="12"/>
                  <a:pt x="12" y="13"/>
                  <a:pt x="13" y="14"/>
                </a:cubicBezTo>
                <a:cubicBezTo>
                  <a:pt x="13" y="14"/>
                  <a:pt x="13" y="15"/>
                  <a:pt x="13" y="15"/>
                </a:cubicBezTo>
                <a:cubicBezTo>
                  <a:pt x="13" y="16"/>
                  <a:pt x="13" y="16"/>
                  <a:pt x="13" y="16"/>
                </a:cubicBezTo>
                <a:cubicBezTo>
                  <a:pt x="13" y="16"/>
                  <a:pt x="13" y="16"/>
                  <a:pt x="13" y="16"/>
                </a:cubicBezTo>
                <a:cubicBezTo>
                  <a:pt x="12" y="16"/>
                  <a:pt x="12" y="16"/>
                  <a:pt x="12" y="16"/>
                </a:cubicBezTo>
                <a:cubicBezTo>
                  <a:pt x="12" y="16"/>
                  <a:pt x="12" y="16"/>
                  <a:pt x="12" y="16"/>
                </a:cubicBezTo>
                <a:cubicBezTo>
                  <a:pt x="12" y="15"/>
                  <a:pt x="12" y="15"/>
                  <a:pt x="12" y="15"/>
                </a:cubicBezTo>
                <a:lnTo>
                  <a:pt x="11" y="15"/>
                </a:ln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9008" name="Freeform 116">
            <a:extLst>
              <a:ext uri="{FF2B5EF4-FFF2-40B4-BE49-F238E27FC236}">
                <a16:creationId xmlns="" xmlns:a16="http://schemas.microsoft.com/office/drawing/2014/main" id="{3A6A424F-667A-4942-9E20-1EE359BD2D49}"/>
              </a:ext>
            </a:extLst>
          </p:cNvPr>
          <p:cNvSpPr>
            <a:spLocks/>
          </p:cNvSpPr>
          <p:nvPr/>
        </p:nvSpPr>
        <p:spPr bwMode="auto">
          <a:xfrm>
            <a:off x="10409239" y="536576"/>
            <a:ext cx="198437" cy="246063"/>
          </a:xfrm>
          <a:custGeom>
            <a:avLst/>
            <a:gdLst>
              <a:gd name="T0" fmla="*/ 2147483646 w 46"/>
              <a:gd name="T1" fmla="*/ 2147483646 h 42"/>
              <a:gd name="T2" fmla="*/ 2147483646 w 46"/>
              <a:gd name="T3" fmla="*/ 2147483646 h 42"/>
              <a:gd name="T4" fmla="*/ 2147483646 w 46"/>
              <a:gd name="T5" fmla="*/ 2147483646 h 42"/>
              <a:gd name="T6" fmla="*/ 2147483646 w 46"/>
              <a:gd name="T7" fmla="*/ 2147483646 h 42"/>
              <a:gd name="T8" fmla="*/ 2147483646 w 46"/>
              <a:gd name="T9" fmla="*/ 2147483646 h 42"/>
              <a:gd name="T10" fmla="*/ 2147483646 w 46"/>
              <a:gd name="T11" fmla="*/ 2147483646 h 42"/>
              <a:gd name="T12" fmla="*/ 2147483646 w 46"/>
              <a:gd name="T13" fmla="*/ 2147483646 h 42"/>
              <a:gd name="T14" fmla="*/ 2147483646 w 46"/>
              <a:gd name="T15" fmla="*/ 2147483646 h 42"/>
              <a:gd name="T16" fmla="*/ 2147483646 w 46"/>
              <a:gd name="T17" fmla="*/ 2147483646 h 42"/>
              <a:gd name="T18" fmla="*/ 2147483646 w 46"/>
              <a:gd name="T19" fmla="*/ 2147483646 h 42"/>
              <a:gd name="T20" fmla="*/ 2147483646 w 46"/>
              <a:gd name="T21" fmla="*/ 2147483646 h 42"/>
              <a:gd name="T22" fmla="*/ 2147483646 w 46"/>
              <a:gd name="T23" fmla="*/ 2147483646 h 42"/>
              <a:gd name="T24" fmla="*/ 2147483646 w 46"/>
              <a:gd name="T25" fmla="*/ 2147483646 h 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6" h="42">
                <a:moveTo>
                  <a:pt x="39" y="16"/>
                </a:moveTo>
                <a:cubicBezTo>
                  <a:pt x="35" y="15"/>
                  <a:pt x="30" y="15"/>
                  <a:pt x="26" y="15"/>
                </a:cubicBezTo>
                <a:cubicBezTo>
                  <a:pt x="25" y="11"/>
                  <a:pt x="24" y="7"/>
                  <a:pt x="23" y="2"/>
                </a:cubicBezTo>
                <a:cubicBezTo>
                  <a:pt x="22" y="0"/>
                  <a:pt x="19" y="1"/>
                  <a:pt x="19" y="3"/>
                </a:cubicBezTo>
                <a:cubicBezTo>
                  <a:pt x="19" y="7"/>
                  <a:pt x="19" y="11"/>
                  <a:pt x="19" y="16"/>
                </a:cubicBezTo>
                <a:cubicBezTo>
                  <a:pt x="14" y="16"/>
                  <a:pt x="10" y="16"/>
                  <a:pt x="5" y="16"/>
                </a:cubicBezTo>
                <a:cubicBezTo>
                  <a:pt x="1" y="15"/>
                  <a:pt x="0" y="21"/>
                  <a:pt x="4" y="22"/>
                </a:cubicBezTo>
                <a:cubicBezTo>
                  <a:pt x="9" y="24"/>
                  <a:pt x="14" y="25"/>
                  <a:pt x="19" y="26"/>
                </a:cubicBezTo>
                <a:cubicBezTo>
                  <a:pt x="19" y="31"/>
                  <a:pt x="19" y="37"/>
                  <a:pt x="23" y="41"/>
                </a:cubicBezTo>
                <a:cubicBezTo>
                  <a:pt x="24" y="42"/>
                  <a:pt x="27" y="42"/>
                  <a:pt x="28" y="41"/>
                </a:cubicBezTo>
                <a:cubicBezTo>
                  <a:pt x="30" y="36"/>
                  <a:pt x="29" y="31"/>
                  <a:pt x="28" y="27"/>
                </a:cubicBezTo>
                <a:cubicBezTo>
                  <a:pt x="32" y="27"/>
                  <a:pt x="35" y="27"/>
                  <a:pt x="39" y="26"/>
                </a:cubicBezTo>
                <a:cubicBezTo>
                  <a:pt x="46" y="26"/>
                  <a:pt x="46" y="16"/>
                  <a:pt x="39" y="1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9009" name="Freeform 117">
            <a:extLst>
              <a:ext uri="{FF2B5EF4-FFF2-40B4-BE49-F238E27FC236}">
                <a16:creationId xmlns="" xmlns:a16="http://schemas.microsoft.com/office/drawing/2014/main" id="{C5241050-CDF7-4A59-AC8A-4D49ABA506C9}"/>
              </a:ext>
            </a:extLst>
          </p:cNvPr>
          <p:cNvSpPr>
            <a:spLocks noEditPoints="1"/>
          </p:cNvSpPr>
          <p:nvPr/>
        </p:nvSpPr>
        <p:spPr bwMode="auto">
          <a:xfrm>
            <a:off x="9605964" y="373064"/>
            <a:ext cx="122237" cy="174625"/>
          </a:xfrm>
          <a:custGeom>
            <a:avLst/>
            <a:gdLst>
              <a:gd name="T0" fmla="*/ 2147483646 w 28"/>
              <a:gd name="T1" fmla="*/ 2147483646 h 30"/>
              <a:gd name="T2" fmla="*/ 2147483646 w 28"/>
              <a:gd name="T3" fmla="*/ 2147483646 h 30"/>
              <a:gd name="T4" fmla="*/ 2147483646 w 28"/>
              <a:gd name="T5" fmla="*/ 2147483646 h 30"/>
              <a:gd name="T6" fmla="*/ 2147483646 w 28"/>
              <a:gd name="T7" fmla="*/ 2147483646 h 30"/>
              <a:gd name="T8" fmla="*/ 2147483646 w 28"/>
              <a:gd name="T9" fmla="*/ 2147483646 h 30"/>
              <a:gd name="T10" fmla="*/ 2147483646 w 28"/>
              <a:gd name="T11" fmla="*/ 2147483646 h 30"/>
              <a:gd name="T12" fmla="*/ 2147483646 w 28"/>
              <a:gd name="T13" fmla="*/ 2147483646 h 30"/>
              <a:gd name="T14" fmla="*/ 2147483646 w 28"/>
              <a:gd name="T15" fmla="*/ 2147483646 h 30"/>
              <a:gd name="T16" fmla="*/ 2147483646 w 28"/>
              <a:gd name="T17" fmla="*/ 2147483646 h 30"/>
              <a:gd name="T18" fmla="*/ 2147483646 w 28"/>
              <a:gd name="T19" fmla="*/ 2147483646 h 30"/>
              <a:gd name="T20" fmla="*/ 2147483646 w 28"/>
              <a:gd name="T21" fmla="*/ 2147483646 h 30"/>
              <a:gd name="T22" fmla="*/ 2147483646 w 28"/>
              <a:gd name="T23" fmla="*/ 2147483646 h 30"/>
              <a:gd name="T24" fmla="*/ 2147483646 w 28"/>
              <a:gd name="T25" fmla="*/ 2147483646 h 30"/>
              <a:gd name="T26" fmla="*/ 2147483646 w 28"/>
              <a:gd name="T27" fmla="*/ 2147483646 h 30"/>
              <a:gd name="T28" fmla="*/ 2147483646 w 28"/>
              <a:gd name="T29" fmla="*/ 2147483646 h 30"/>
              <a:gd name="T30" fmla="*/ 2147483646 w 28"/>
              <a:gd name="T31" fmla="*/ 2147483646 h 3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 h="30">
                <a:moveTo>
                  <a:pt x="27" y="9"/>
                </a:moveTo>
                <a:cubicBezTo>
                  <a:pt x="26" y="7"/>
                  <a:pt x="24" y="4"/>
                  <a:pt x="22" y="3"/>
                </a:cubicBezTo>
                <a:cubicBezTo>
                  <a:pt x="19" y="2"/>
                  <a:pt x="12" y="0"/>
                  <a:pt x="9" y="2"/>
                </a:cubicBezTo>
                <a:cubicBezTo>
                  <a:pt x="6" y="4"/>
                  <a:pt x="5" y="6"/>
                  <a:pt x="6" y="8"/>
                </a:cubicBezTo>
                <a:cubicBezTo>
                  <a:pt x="2" y="13"/>
                  <a:pt x="0" y="19"/>
                  <a:pt x="6" y="24"/>
                </a:cubicBezTo>
                <a:cubicBezTo>
                  <a:pt x="10" y="28"/>
                  <a:pt x="16" y="29"/>
                  <a:pt x="21" y="29"/>
                </a:cubicBezTo>
                <a:cubicBezTo>
                  <a:pt x="23" y="30"/>
                  <a:pt x="26" y="27"/>
                  <a:pt x="25" y="25"/>
                </a:cubicBezTo>
                <a:cubicBezTo>
                  <a:pt x="25" y="20"/>
                  <a:pt x="28" y="15"/>
                  <a:pt x="27" y="9"/>
                </a:cubicBezTo>
                <a:close/>
                <a:moveTo>
                  <a:pt x="10" y="16"/>
                </a:moveTo>
                <a:cubicBezTo>
                  <a:pt x="9" y="15"/>
                  <a:pt x="10" y="14"/>
                  <a:pt x="10" y="12"/>
                </a:cubicBezTo>
                <a:cubicBezTo>
                  <a:pt x="12" y="13"/>
                  <a:pt x="13" y="13"/>
                  <a:pt x="15" y="13"/>
                </a:cubicBezTo>
                <a:cubicBezTo>
                  <a:pt x="15" y="13"/>
                  <a:pt x="16" y="13"/>
                  <a:pt x="17" y="13"/>
                </a:cubicBezTo>
                <a:cubicBezTo>
                  <a:pt x="17" y="14"/>
                  <a:pt x="16" y="15"/>
                  <a:pt x="16" y="17"/>
                </a:cubicBezTo>
                <a:cubicBezTo>
                  <a:pt x="16" y="18"/>
                  <a:pt x="16" y="19"/>
                  <a:pt x="16" y="20"/>
                </a:cubicBezTo>
                <a:cubicBezTo>
                  <a:pt x="15" y="20"/>
                  <a:pt x="14" y="19"/>
                  <a:pt x="13" y="19"/>
                </a:cubicBezTo>
                <a:cubicBezTo>
                  <a:pt x="11" y="18"/>
                  <a:pt x="10" y="17"/>
                  <a:pt x="10" y="1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9010" name="Freeform 118">
            <a:extLst>
              <a:ext uri="{FF2B5EF4-FFF2-40B4-BE49-F238E27FC236}">
                <a16:creationId xmlns="" xmlns:a16="http://schemas.microsoft.com/office/drawing/2014/main" id="{C51A5B99-90BF-479B-B224-B966B6BFD509}"/>
              </a:ext>
            </a:extLst>
          </p:cNvPr>
          <p:cNvSpPr>
            <a:spLocks noEditPoints="1"/>
          </p:cNvSpPr>
          <p:nvPr/>
        </p:nvSpPr>
        <p:spPr bwMode="auto">
          <a:xfrm>
            <a:off x="8650288" y="111126"/>
            <a:ext cx="336550" cy="442913"/>
          </a:xfrm>
          <a:custGeom>
            <a:avLst/>
            <a:gdLst>
              <a:gd name="T0" fmla="*/ 2147483646 w 77"/>
              <a:gd name="T1" fmla="*/ 2147483646 h 76"/>
              <a:gd name="T2" fmla="*/ 2147483646 w 77"/>
              <a:gd name="T3" fmla="*/ 2147483646 h 76"/>
              <a:gd name="T4" fmla="*/ 2147483646 w 77"/>
              <a:gd name="T5" fmla="*/ 2147483646 h 76"/>
              <a:gd name="T6" fmla="*/ 2147483646 w 77"/>
              <a:gd name="T7" fmla="*/ 2147483646 h 76"/>
              <a:gd name="T8" fmla="*/ 2147483646 w 77"/>
              <a:gd name="T9" fmla="*/ 2147483646 h 76"/>
              <a:gd name="T10" fmla="*/ 2147483646 w 77"/>
              <a:gd name="T11" fmla="*/ 2147483646 h 76"/>
              <a:gd name="T12" fmla="*/ 2147483646 w 77"/>
              <a:gd name="T13" fmla="*/ 2147483646 h 76"/>
              <a:gd name="T14" fmla="*/ 2147483646 w 77"/>
              <a:gd name="T15" fmla="*/ 2147483646 h 76"/>
              <a:gd name="T16" fmla="*/ 2147483646 w 77"/>
              <a:gd name="T17" fmla="*/ 2147483646 h 76"/>
              <a:gd name="T18" fmla="*/ 2147483646 w 77"/>
              <a:gd name="T19" fmla="*/ 2147483646 h 7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7" h="76">
                <a:moveTo>
                  <a:pt x="34" y="17"/>
                </a:moveTo>
                <a:cubicBezTo>
                  <a:pt x="33" y="17"/>
                  <a:pt x="33" y="17"/>
                  <a:pt x="32" y="18"/>
                </a:cubicBezTo>
                <a:cubicBezTo>
                  <a:pt x="22" y="20"/>
                  <a:pt x="12" y="27"/>
                  <a:pt x="8" y="39"/>
                </a:cubicBezTo>
                <a:cubicBezTo>
                  <a:pt x="0" y="59"/>
                  <a:pt x="18" y="75"/>
                  <a:pt x="38" y="75"/>
                </a:cubicBezTo>
                <a:cubicBezTo>
                  <a:pt x="77" y="76"/>
                  <a:pt x="67" y="0"/>
                  <a:pt x="34" y="17"/>
                </a:cubicBezTo>
                <a:close/>
                <a:moveTo>
                  <a:pt x="41" y="64"/>
                </a:moveTo>
                <a:cubicBezTo>
                  <a:pt x="28" y="68"/>
                  <a:pt x="13" y="56"/>
                  <a:pt x="17" y="43"/>
                </a:cubicBezTo>
                <a:cubicBezTo>
                  <a:pt x="20" y="32"/>
                  <a:pt x="30" y="26"/>
                  <a:pt x="40" y="25"/>
                </a:cubicBezTo>
                <a:cubicBezTo>
                  <a:pt x="47" y="27"/>
                  <a:pt x="52" y="31"/>
                  <a:pt x="53" y="41"/>
                </a:cubicBezTo>
                <a:cubicBezTo>
                  <a:pt x="54" y="50"/>
                  <a:pt x="50" y="62"/>
                  <a:pt x="41" y="64"/>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9011" name="Freeform 120">
            <a:extLst>
              <a:ext uri="{FF2B5EF4-FFF2-40B4-BE49-F238E27FC236}">
                <a16:creationId xmlns="" xmlns:a16="http://schemas.microsoft.com/office/drawing/2014/main" id="{DA78CF5A-091E-4A64-8B09-BAAABF666898}"/>
              </a:ext>
            </a:extLst>
          </p:cNvPr>
          <p:cNvSpPr>
            <a:spLocks noEditPoints="1"/>
          </p:cNvSpPr>
          <p:nvPr/>
        </p:nvSpPr>
        <p:spPr bwMode="auto">
          <a:xfrm>
            <a:off x="1514475" y="1411288"/>
            <a:ext cx="185738" cy="209550"/>
          </a:xfrm>
          <a:custGeom>
            <a:avLst/>
            <a:gdLst>
              <a:gd name="T0" fmla="*/ 2147483646 w 43"/>
              <a:gd name="T1" fmla="*/ 2147483646 h 36"/>
              <a:gd name="T2" fmla="*/ 2147483646 w 43"/>
              <a:gd name="T3" fmla="*/ 2147483646 h 36"/>
              <a:gd name="T4" fmla="*/ 2147483646 w 43"/>
              <a:gd name="T5" fmla="*/ 2147483646 h 36"/>
              <a:gd name="T6" fmla="*/ 2147483646 w 43"/>
              <a:gd name="T7" fmla="*/ 2147483646 h 36"/>
              <a:gd name="T8" fmla="*/ 2147483646 w 43"/>
              <a:gd name="T9" fmla="*/ 2147483646 h 36"/>
              <a:gd name="T10" fmla="*/ 2147483646 w 43"/>
              <a:gd name="T11" fmla="*/ 2147483646 h 36"/>
              <a:gd name="T12" fmla="*/ 0 w 43"/>
              <a:gd name="T13" fmla="*/ 2147483646 h 36"/>
              <a:gd name="T14" fmla="*/ 2147483646 w 43"/>
              <a:gd name="T15" fmla="*/ 2147483646 h 36"/>
              <a:gd name="T16" fmla="*/ 2147483646 w 43"/>
              <a:gd name="T17" fmla="*/ 2147483646 h 36"/>
              <a:gd name="T18" fmla="*/ 2147483646 w 43"/>
              <a:gd name="T19" fmla="*/ 2147483646 h 36"/>
              <a:gd name="T20" fmla="*/ 2147483646 w 43"/>
              <a:gd name="T21" fmla="*/ 2147483646 h 36"/>
              <a:gd name="T22" fmla="*/ 2147483646 w 43"/>
              <a:gd name="T23" fmla="*/ 2147483646 h 36"/>
              <a:gd name="T24" fmla="*/ 2147483646 w 43"/>
              <a:gd name="T25" fmla="*/ 2147483646 h 36"/>
              <a:gd name="T26" fmla="*/ 2147483646 w 43"/>
              <a:gd name="T27" fmla="*/ 2147483646 h 36"/>
              <a:gd name="T28" fmla="*/ 2147483646 w 43"/>
              <a:gd name="T29" fmla="*/ 2147483646 h 36"/>
              <a:gd name="T30" fmla="*/ 2147483646 w 43"/>
              <a:gd name="T31" fmla="*/ 2147483646 h 36"/>
              <a:gd name="T32" fmla="*/ 2147483646 w 43"/>
              <a:gd name="T33" fmla="*/ 2147483646 h 36"/>
              <a:gd name="T34" fmla="*/ 2147483646 w 43"/>
              <a:gd name="T35" fmla="*/ 2147483646 h 36"/>
              <a:gd name="T36" fmla="*/ 2147483646 w 43"/>
              <a:gd name="T37" fmla="*/ 2147483646 h 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3" h="36">
                <a:moveTo>
                  <a:pt x="34" y="9"/>
                </a:moveTo>
                <a:cubicBezTo>
                  <a:pt x="32" y="7"/>
                  <a:pt x="28" y="5"/>
                  <a:pt x="25" y="4"/>
                </a:cubicBezTo>
                <a:cubicBezTo>
                  <a:pt x="21" y="2"/>
                  <a:pt x="15" y="0"/>
                  <a:pt x="11" y="3"/>
                </a:cubicBezTo>
                <a:cubicBezTo>
                  <a:pt x="8" y="4"/>
                  <a:pt x="8" y="7"/>
                  <a:pt x="9" y="9"/>
                </a:cubicBezTo>
                <a:cubicBezTo>
                  <a:pt x="10" y="11"/>
                  <a:pt x="11" y="12"/>
                  <a:pt x="12" y="12"/>
                </a:cubicBezTo>
                <a:cubicBezTo>
                  <a:pt x="10" y="14"/>
                  <a:pt x="8" y="16"/>
                  <a:pt x="5" y="17"/>
                </a:cubicBezTo>
                <a:cubicBezTo>
                  <a:pt x="2" y="21"/>
                  <a:pt x="0" y="26"/>
                  <a:pt x="0" y="31"/>
                </a:cubicBezTo>
                <a:cubicBezTo>
                  <a:pt x="0" y="34"/>
                  <a:pt x="2" y="36"/>
                  <a:pt x="5" y="36"/>
                </a:cubicBezTo>
                <a:cubicBezTo>
                  <a:pt x="15" y="36"/>
                  <a:pt x="38" y="36"/>
                  <a:pt x="41" y="22"/>
                </a:cubicBezTo>
                <a:cubicBezTo>
                  <a:pt x="43" y="17"/>
                  <a:pt x="39" y="12"/>
                  <a:pt x="34" y="9"/>
                </a:cubicBezTo>
                <a:close/>
                <a:moveTo>
                  <a:pt x="30" y="21"/>
                </a:moveTo>
                <a:cubicBezTo>
                  <a:pt x="28" y="22"/>
                  <a:pt x="27" y="23"/>
                  <a:pt x="25" y="24"/>
                </a:cubicBezTo>
                <a:cubicBezTo>
                  <a:pt x="20" y="25"/>
                  <a:pt x="15" y="26"/>
                  <a:pt x="11" y="26"/>
                </a:cubicBezTo>
                <a:cubicBezTo>
                  <a:pt x="11" y="24"/>
                  <a:pt x="12" y="22"/>
                  <a:pt x="14" y="21"/>
                </a:cubicBezTo>
                <a:cubicBezTo>
                  <a:pt x="15" y="19"/>
                  <a:pt x="17" y="17"/>
                  <a:pt x="18" y="15"/>
                </a:cubicBezTo>
                <a:cubicBezTo>
                  <a:pt x="21" y="16"/>
                  <a:pt x="23" y="16"/>
                  <a:pt x="25" y="17"/>
                </a:cubicBezTo>
                <a:cubicBezTo>
                  <a:pt x="27" y="18"/>
                  <a:pt x="29" y="19"/>
                  <a:pt x="30" y="20"/>
                </a:cubicBezTo>
                <a:cubicBezTo>
                  <a:pt x="31" y="20"/>
                  <a:pt x="31" y="20"/>
                  <a:pt x="31" y="20"/>
                </a:cubicBezTo>
                <a:lnTo>
                  <a:pt x="30" y="21"/>
                </a:ln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9012" name="Freeform 121">
            <a:extLst>
              <a:ext uri="{FF2B5EF4-FFF2-40B4-BE49-F238E27FC236}">
                <a16:creationId xmlns="" xmlns:a16="http://schemas.microsoft.com/office/drawing/2014/main" id="{B692B880-061C-4C6C-A5E2-4F7EFA418B55}"/>
              </a:ext>
            </a:extLst>
          </p:cNvPr>
          <p:cNvSpPr>
            <a:spLocks noEditPoints="1"/>
          </p:cNvSpPr>
          <p:nvPr/>
        </p:nvSpPr>
        <p:spPr bwMode="auto">
          <a:xfrm>
            <a:off x="1744664" y="268289"/>
            <a:ext cx="149225" cy="257175"/>
          </a:xfrm>
          <a:custGeom>
            <a:avLst/>
            <a:gdLst>
              <a:gd name="T0" fmla="*/ 2147483646 w 34"/>
              <a:gd name="T1" fmla="*/ 2147483646 h 44"/>
              <a:gd name="T2" fmla="*/ 2147483646 w 34"/>
              <a:gd name="T3" fmla="*/ 2147483646 h 44"/>
              <a:gd name="T4" fmla="*/ 2147483646 w 34"/>
              <a:gd name="T5" fmla="*/ 2147483646 h 44"/>
              <a:gd name="T6" fmla="*/ 2147483646 w 34"/>
              <a:gd name="T7" fmla="*/ 2147483646 h 44"/>
              <a:gd name="T8" fmla="*/ 2147483646 w 34"/>
              <a:gd name="T9" fmla="*/ 2147483646 h 44"/>
              <a:gd name="T10" fmla="*/ 2147483646 w 34"/>
              <a:gd name="T11" fmla="*/ 2147483646 h 44"/>
              <a:gd name="T12" fmla="*/ 2147483646 w 34"/>
              <a:gd name="T13" fmla="*/ 2147483646 h 44"/>
              <a:gd name="T14" fmla="*/ 2147483646 w 34"/>
              <a:gd name="T15" fmla="*/ 2147483646 h 44"/>
              <a:gd name="T16" fmla="*/ 2147483646 w 34"/>
              <a:gd name="T17" fmla="*/ 2147483646 h 44"/>
              <a:gd name="T18" fmla="*/ 2147483646 w 34"/>
              <a:gd name="T19" fmla="*/ 2147483646 h 44"/>
              <a:gd name="T20" fmla="*/ 2147483646 w 34"/>
              <a:gd name="T21" fmla="*/ 2147483646 h 44"/>
              <a:gd name="T22" fmla="*/ 2147483646 w 34"/>
              <a:gd name="T23" fmla="*/ 2147483646 h 44"/>
              <a:gd name="T24" fmla="*/ 2147483646 w 34"/>
              <a:gd name="T25" fmla="*/ 2147483646 h 44"/>
              <a:gd name="T26" fmla="*/ 2147483646 w 34"/>
              <a:gd name="T27" fmla="*/ 2147483646 h 44"/>
              <a:gd name="T28" fmla="*/ 2147483646 w 34"/>
              <a:gd name="T29" fmla="*/ 2147483646 h 44"/>
              <a:gd name="T30" fmla="*/ 2147483646 w 34"/>
              <a:gd name="T31" fmla="*/ 2147483646 h 44"/>
              <a:gd name="T32" fmla="*/ 2147483646 w 34"/>
              <a:gd name="T33" fmla="*/ 2147483646 h 4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4" h="44">
                <a:moveTo>
                  <a:pt x="32" y="7"/>
                </a:moveTo>
                <a:cubicBezTo>
                  <a:pt x="28" y="3"/>
                  <a:pt x="24" y="0"/>
                  <a:pt x="19" y="1"/>
                </a:cubicBezTo>
                <a:cubicBezTo>
                  <a:pt x="15" y="2"/>
                  <a:pt x="10" y="4"/>
                  <a:pt x="6" y="5"/>
                </a:cubicBezTo>
                <a:cubicBezTo>
                  <a:pt x="1" y="7"/>
                  <a:pt x="0" y="15"/>
                  <a:pt x="6" y="17"/>
                </a:cubicBezTo>
                <a:cubicBezTo>
                  <a:pt x="7" y="17"/>
                  <a:pt x="7" y="17"/>
                  <a:pt x="8" y="17"/>
                </a:cubicBezTo>
                <a:cubicBezTo>
                  <a:pt x="7" y="22"/>
                  <a:pt x="4" y="26"/>
                  <a:pt x="4" y="31"/>
                </a:cubicBezTo>
                <a:cubicBezTo>
                  <a:pt x="5" y="40"/>
                  <a:pt x="15" y="42"/>
                  <a:pt x="23" y="44"/>
                </a:cubicBezTo>
                <a:cubicBezTo>
                  <a:pt x="25" y="44"/>
                  <a:pt x="28" y="43"/>
                  <a:pt x="29" y="40"/>
                </a:cubicBezTo>
                <a:cubicBezTo>
                  <a:pt x="30" y="36"/>
                  <a:pt x="31" y="31"/>
                  <a:pt x="31" y="26"/>
                </a:cubicBezTo>
                <a:cubicBezTo>
                  <a:pt x="31" y="22"/>
                  <a:pt x="31" y="18"/>
                  <a:pt x="33" y="14"/>
                </a:cubicBezTo>
                <a:cubicBezTo>
                  <a:pt x="34" y="12"/>
                  <a:pt x="34" y="9"/>
                  <a:pt x="32" y="7"/>
                </a:cubicBezTo>
                <a:close/>
                <a:moveTo>
                  <a:pt x="14" y="29"/>
                </a:moveTo>
                <a:cubicBezTo>
                  <a:pt x="14" y="25"/>
                  <a:pt x="16" y="20"/>
                  <a:pt x="16" y="16"/>
                </a:cubicBezTo>
                <a:cubicBezTo>
                  <a:pt x="16" y="16"/>
                  <a:pt x="16" y="16"/>
                  <a:pt x="16" y="16"/>
                </a:cubicBezTo>
                <a:cubicBezTo>
                  <a:pt x="18" y="15"/>
                  <a:pt x="20" y="14"/>
                  <a:pt x="21" y="14"/>
                </a:cubicBezTo>
                <a:cubicBezTo>
                  <a:pt x="20" y="20"/>
                  <a:pt x="21" y="27"/>
                  <a:pt x="20" y="33"/>
                </a:cubicBezTo>
                <a:cubicBezTo>
                  <a:pt x="17" y="33"/>
                  <a:pt x="13" y="32"/>
                  <a:pt x="14" y="29"/>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9013" name="Freeform 122">
            <a:extLst>
              <a:ext uri="{FF2B5EF4-FFF2-40B4-BE49-F238E27FC236}">
                <a16:creationId xmlns="" xmlns:a16="http://schemas.microsoft.com/office/drawing/2014/main" id="{D3D7BB1C-0F1A-405B-A5C5-C953E12BD6CE}"/>
              </a:ext>
            </a:extLst>
          </p:cNvPr>
          <p:cNvSpPr>
            <a:spLocks/>
          </p:cNvSpPr>
          <p:nvPr/>
        </p:nvSpPr>
        <p:spPr bwMode="auto">
          <a:xfrm>
            <a:off x="2498725" y="3787776"/>
            <a:ext cx="196850" cy="231775"/>
          </a:xfrm>
          <a:custGeom>
            <a:avLst/>
            <a:gdLst>
              <a:gd name="T0" fmla="*/ 2147483646 w 45"/>
              <a:gd name="T1" fmla="*/ 2147483646 h 40"/>
              <a:gd name="T2" fmla="*/ 2147483646 w 45"/>
              <a:gd name="T3" fmla="*/ 2147483646 h 40"/>
              <a:gd name="T4" fmla="*/ 2147483646 w 45"/>
              <a:gd name="T5" fmla="*/ 2147483646 h 40"/>
              <a:gd name="T6" fmla="*/ 2147483646 w 45"/>
              <a:gd name="T7" fmla="*/ 2147483646 h 40"/>
              <a:gd name="T8" fmla="*/ 2147483646 w 45"/>
              <a:gd name="T9" fmla="*/ 2147483646 h 40"/>
              <a:gd name="T10" fmla="*/ 2147483646 w 45"/>
              <a:gd name="T11" fmla="*/ 2147483646 h 40"/>
              <a:gd name="T12" fmla="*/ 2147483646 w 45"/>
              <a:gd name="T13" fmla="*/ 2147483646 h 40"/>
              <a:gd name="T14" fmla="*/ 2147483646 w 45"/>
              <a:gd name="T15" fmla="*/ 2147483646 h 40"/>
              <a:gd name="T16" fmla="*/ 2147483646 w 45"/>
              <a:gd name="T17" fmla="*/ 2147483646 h 40"/>
              <a:gd name="T18" fmla="*/ 2147483646 w 45"/>
              <a:gd name="T19" fmla="*/ 2147483646 h 40"/>
              <a:gd name="T20" fmla="*/ 2147483646 w 45"/>
              <a:gd name="T21" fmla="*/ 2147483646 h 40"/>
              <a:gd name="T22" fmla="*/ 2147483646 w 45"/>
              <a:gd name="T23" fmla="*/ 2147483646 h 40"/>
              <a:gd name="T24" fmla="*/ 2147483646 w 45"/>
              <a:gd name="T25" fmla="*/ 2147483646 h 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5" h="40">
                <a:moveTo>
                  <a:pt x="31" y="6"/>
                </a:moveTo>
                <a:cubicBezTo>
                  <a:pt x="28" y="8"/>
                  <a:pt x="26" y="10"/>
                  <a:pt x="24" y="12"/>
                </a:cubicBezTo>
                <a:cubicBezTo>
                  <a:pt x="22" y="10"/>
                  <a:pt x="21" y="8"/>
                  <a:pt x="19" y="7"/>
                </a:cubicBezTo>
                <a:cubicBezTo>
                  <a:pt x="14" y="2"/>
                  <a:pt x="7" y="9"/>
                  <a:pt x="11" y="14"/>
                </a:cubicBezTo>
                <a:cubicBezTo>
                  <a:pt x="13" y="16"/>
                  <a:pt x="14" y="18"/>
                  <a:pt x="15" y="20"/>
                </a:cubicBezTo>
                <a:cubicBezTo>
                  <a:pt x="12" y="22"/>
                  <a:pt x="8" y="24"/>
                  <a:pt x="5" y="26"/>
                </a:cubicBezTo>
                <a:cubicBezTo>
                  <a:pt x="0" y="29"/>
                  <a:pt x="3" y="36"/>
                  <a:pt x="8" y="35"/>
                </a:cubicBezTo>
                <a:cubicBezTo>
                  <a:pt x="13" y="34"/>
                  <a:pt x="17" y="32"/>
                  <a:pt x="21" y="30"/>
                </a:cubicBezTo>
                <a:cubicBezTo>
                  <a:pt x="21" y="31"/>
                  <a:pt x="22" y="32"/>
                  <a:pt x="22" y="33"/>
                </a:cubicBezTo>
                <a:cubicBezTo>
                  <a:pt x="25" y="40"/>
                  <a:pt x="35" y="34"/>
                  <a:pt x="32" y="27"/>
                </a:cubicBezTo>
                <a:cubicBezTo>
                  <a:pt x="31" y="26"/>
                  <a:pt x="31" y="25"/>
                  <a:pt x="30" y="24"/>
                </a:cubicBezTo>
                <a:cubicBezTo>
                  <a:pt x="33" y="21"/>
                  <a:pt x="37" y="18"/>
                  <a:pt x="39" y="15"/>
                </a:cubicBezTo>
                <a:cubicBezTo>
                  <a:pt x="45" y="9"/>
                  <a:pt x="37" y="0"/>
                  <a:pt x="31" y="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9014" name="Freeform 123">
            <a:extLst>
              <a:ext uri="{FF2B5EF4-FFF2-40B4-BE49-F238E27FC236}">
                <a16:creationId xmlns="" xmlns:a16="http://schemas.microsoft.com/office/drawing/2014/main" id="{932D500E-2F41-422F-8E7A-AF5C8631A61B}"/>
              </a:ext>
            </a:extLst>
          </p:cNvPr>
          <p:cNvSpPr>
            <a:spLocks/>
          </p:cNvSpPr>
          <p:nvPr/>
        </p:nvSpPr>
        <p:spPr bwMode="auto">
          <a:xfrm>
            <a:off x="3741738" y="4802188"/>
            <a:ext cx="196850" cy="233362"/>
          </a:xfrm>
          <a:custGeom>
            <a:avLst/>
            <a:gdLst>
              <a:gd name="T0" fmla="*/ 2147483646 w 45"/>
              <a:gd name="T1" fmla="*/ 2147483646 h 40"/>
              <a:gd name="T2" fmla="*/ 2147483646 w 45"/>
              <a:gd name="T3" fmla="*/ 2147483646 h 40"/>
              <a:gd name="T4" fmla="*/ 2147483646 w 45"/>
              <a:gd name="T5" fmla="*/ 2147483646 h 40"/>
              <a:gd name="T6" fmla="*/ 2147483646 w 45"/>
              <a:gd name="T7" fmla="*/ 2147483646 h 40"/>
              <a:gd name="T8" fmla="*/ 2147483646 w 45"/>
              <a:gd name="T9" fmla="*/ 2147483646 h 40"/>
              <a:gd name="T10" fmla="*/ 2147483646 w 45"/>
              <a:gd name="T11" fmla="*/ 2147483646 h 40"/>
              <a:gd name="T12" fmla="*/ 2147483646 w 45"/>
              <a:gd name="T13" fmla="*/ 2147483646 h 40"/>
              <a:gd name="T14" fmla="*/ 2147483646 w 45"/>
              <a:gd name="T15" fmla="*/ 2147483646 h 40"/>
              <a:gd name="T16" fmla="*/ 2147483646 w 45"/>
              <a:gd name="T17" fmla="*/ 2147483646 h 40"/>
              <a:gd name="T18" fmla="*/ 2147483646 w 45"/>
              <a:gd name="T19" fmla="*/ 2147483646 h 40"/>
              <a:gd name="T20" fmla="*/ 2147483646 w 45"/>
              <a:gd name="T21" fmla="*/ 2147483646 h 40"/>
              <a:gd name="T22" fmla="*/ 2147483646 w 45"/>
              <a:gd name="T23" fmla="*/ 2147483646 h 40"/>
              <a:gd name="T24" fmla="*/ 2147483646 w 45"/>
              <a:gd name="T25" fmla="*/ 2147483646 h 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5" h="40">
                <a:moveTo>
                  <a:pt x="31" y="6"/>
                </a:moveTo>
                <a:cubicBezTo>
                  <a:pt x="29" y="8"/>
                  <a:pt x="26" y="10"/>
                  <a:pt x="24" y="12"/>
                </a:cubicBezTo>
                <a:cubicBezTo>
                  <a:pt x="23" y="10"/>
                  <a:pt x="21" y="8"/>
                  <a:pt x="19" y="7"/>
                </a:cubicBezTo>
                <a:cubicBezTo>
                  <a:pt x="14" y="2"/>
                  <a:pt x="8" y="9"/>
                  <a:pt x="12" y="14"/>
                </a:cubicBezTo>
                <a:cubicBezTo>
                  <a:pt x="13" y="16"/>
                  <a:pt x="15" y="18"/>
                  <a:pt x="16" y="20"/>
                </a:cubicBezTo>
                <a:cubicBezTo>
                  <a:pt x="12" y="22"/>
                  <a:pt x="9" y="24"/>
                  <a:pt x="5" y="26"/>
                </a:cubicBezTo>
                <a:cubicBezTo>
                  <a:pt x="0" y="29"/>
                  <a:pt x="4" y="36"/>
                  <a:pt x="9" y="35"/>
                </a:cubicBezTo>
                <a:cubicBezTo>
                  <a:pt x="13" y="34"/>
                  <a:pt x="17" y="32"/>
                  <a:pt x="21" y="30"/>
                </a:cubicBezTo>
                <a:cubicBezTo>
                  <a:pt x="21" y="31"/>
                  <a:pt x="22" y="32"/>
                  <a:pt x="22" y="33"/>
                </a:cubicBezTo>
                <a:cubicBezTo>
                  <a:pt x="26" y="40"/>
                  <a:pt x="36" y="34"/>
                  <a:pt x="32" y="27"/>
                </a:cubicBezTo>
                <a:cubicBezTo>
                  <a:pt x="32" y="26"/>
                  <a:pt x="31" y="25"/>
                  <a:pt x="30" y="24"/>
                </a:cubicBezTo>
                <a:cubicBezTo>
                  <a:pt x="34" y="21"/>
                  <a:pt x="37" y="18"/>
                  <a:pt x="40" y="15"/>
                </a:cubicBezTo>
                <a:cubicBezTo>
                  <a:pt x="45" y="9"/>
                  <a:pt x="37" y="0"/>
                  <a:pt x="31" y="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9015" name="Freeform 124">
            <a:extLst>
              <a:ext uri="{FF2B5EF4-FFF2-40B4-BE49-F238E27FC236}">
                <a16:creationId xmlns="" xmlns:a16="http://schemas.microsoft.com/office/drawing/2014/main" id="{06445333-E2B1-41B0-B264-4C109D8B83C9}"/>
              </a:ext>
            </a:extLst>
          </p:cNvPr>
          <p:cNvSpPr>
            <a:spLocks noEditPoints="1"/>
          </p:cNvSpPr>
          <p:nvPr/>
        </p:nvSpPr>
        <p:spPr bwMode="auto">
          <a:xfrm>
            <a:off x="2224088" y="4525964"/>
            <a:ext cx="182562" cy="268287"/>
          </a:xfrm>
          <a:custGeom>
            <a:avLst/>
            <a:gdLst>
              <a:gd name="T0" fmla="*/ 2147483646 w 42"/>
              <a:gd name="T1" fmla="*/ 2147483646 h 46"/>
              <a:gd name="T2" fmla="*/ 2147483646 w 42"/>
              <a:gd name="T3" fmla="*/ 2147483646 h 46"/>
              <a:gd name="T4" fmla="*/ 2147483646 w 42"/>
              <a:gd name="T5" fmla="*/ 2147483646 h 46"/>
              <a:gd name="T6" fmla="*/ 2147483646 w 42"/>
              <a:gd name="T7" fmla="*/ 2147483646 h 46"/>
              <a:gd name="T8" fmla="*/ 2147483646 w 42"/>
              <a:gd name="T9" fmla="*/ 2147483646 h 46"/>
              <a:gd name="T10" fmla="*/ 2147483646 w 42"/>
              <a:gd name="T11" fmla="*/ 2147483646 h 46"/>
              <a:gd name="T12" fmla="*/ 2147483646 w 42"/>
              <a:gd name="T13" fmla="*/ 2147483646 h 46"/>
              <a:gd name="T14" fmla="*/ 2147483646 w 42"/>
              <a:gd name="T15" fmla="*/ 2147483646 h 46"/>
              <a:gd name="T16" fmla="*/ 2147483646 w 42"/>
              <a:gd name="T17" fmla="*/ 2147483646 h 46"/>
              <a:gd name="T18" fmla="*/ 2147483646 w 42"/>
              <a:gd name="T19" fmla="*/ 2147483646 h 46"/>
              <a:gd name="T20" fmla="*/ 2147483646 w 42"/>
              <a:gd name="T21" fmla="*/ 2147483646 h 46"/>
              <a:gd name="T22" fmla="*/ 2147483646 w 42"/>
              <a:gd name="T23" fmla="*/ 2147483646 h 46"/>
              <a:gd name="T24" fmla="*/ 2147483646 w 42"/>
              <a:gd name="T25" fmla="*/ 2147483646 h 46"/>
              <a:gd name="T26" fmla="*/ 2147483646 w 42"/>
              <a:gd name="T27" fmla="*/ 2147483646 h 46"/>
              <a:gd name="T28" fmla="*/ 2147483646 w 42"/>
              <a:gd name="T29" fmla="*/ 2147483646 h 46"/>
              <a:gd name="T30" fmla="*/ 2147483646 w 42"/>
              <a:gd name="T31" fmla="*/ 2147483646 h 4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2" h="46">
                <a:moveTo>
                  <a:pt x="35" y="7"/>
                </a:moveTo>
                <a:cubicBezTo>
                  <a:pt x="31" y="1"/>
                  <a:pt x="23" y="0"/>
                  <a:pt x="16" y="1"/>
                </a:cubicBezTo>
                <a:cubicBezTo>
                  <a:pt x="14" y="0"/>
                  <a:pt x="12" y="1"/>
                  <a:pt x="11" y="2"/>
                </a:cubicBezTo>
                <a:cubicBezTo>
                  <a:pt x="11" y="3"/>
                  <a:pt x="11" y="3"/>
                  <a:pt x="11" y="3"/>
                </a:cubicBezTo>
                <a:cubicBezTo>
                  <a:pt x="7" y="4"/>
                  <a:pt x="4" y="7"/>
                  <a:pt x="2" y="9"/>
                </a:cubicBezTo>
                <a:cubicBezTo>
                  <a:pt x="0" y="12"/>
                  <a:pt x="1" y="14"/>
                  <a:pt x="3" y="16"/>
                </a:cubicBezTo>
                <a:cubicBezTo>
                  <a:pt x="2" y="18"/>
                  <a:pt x="1" y="21"/>
                  <a:pt x="1" y="24"/>
                </a:cubicBezTo>
                <a:cubicBezTo>
                  <a:pt x="1" y="34"/>
                  <a:pt x="12" y="41"/>
                  <a:pt x="19" y="45"/>
                </a:cubicBezTo>
                <a:cubicBezTo>
                  <a:pt x="22" y="46"/>
                  <a:pt x="25" y="45"/>
                  <a:pt x="27" y="43"/>
                </a:cubicBezTo>
                <a:cubicBezTo>
                  <a:pt x="32" y="34"/>
                  <a:pt x="42" y="17"/>
                  <a:pt x="35" y="7"/>
                </a:cubicBezTo>
                <a:close/>
                <a:moveTo>
                  <a:pt x="20" y="33"/>
                </a:moveTo>
                <a:cubicBezTo>
                  <a:pt x="15" y="31"/>
                  <a:pt x="11" y="27"/>
                  <a:pt x="11" y="22"/>
                </a:cubicBezTo>
                <a:cubicBezTo>
                  <a:pt x="11" y="20"/>
                  <a:pt x="12" y="18"/>
                  <a:pt x="12" y="17"/>
                </a:cubicBezTo>
                <a:cubicBezTo>
                  <a:pt x="15" y="16"/>
                  <a:pt x="17" y="15"/>
                  <a:pt x="20" y="15"/>
                </a:cubicBezTo>
                <a:cubicBezTo>
                  <a:pt x="21" y="14"/>
                  <a:pt x="25" y="13"/>
                  <a:pt x="25" y="14"/>
                </a:cubicBezTo>
                <a:cubicBezTo>
                  <a:pt x="28" y="18"/>
                  <a:pt x="23" y="27"/>
                  <a:pt x="20" y="33"/>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9016" name="Freeform 125">
            <a:extLst>
              <a:ext uri="{FF2B5EF4-FFF2-40B4-BE49-F238E27FC236}">
                <a16:creationId xmlns="" xmlns:a16="http://schemas.microsoft.com/office/drawing/2014/main" id="{E5EFF081-A45D-460E-A66D-549421AA41A1}"/>
              </a:ext>
            </a:extLst>
          </p:cNvPr>
          <p:cNvSpPr>
            <a:spLocks/>
          </p:cNvSpPr>
          <p:nvPr/>
        </p:nvSpPr>
        <p:spPr bwMode="auto">
          <a:xfrm>
            <a:off x="3416300" y="5873750"/>
            <a:ext cx="20638" cy="26988"/>
          </a:xfrm>
          <a:custGeom>
            <a:avLst/>
            <a:gdLst>
              <a:gd name="T0" fmla="*/ 2147483646 w 5"/>
              <a:gd name="T1" fmla="*/ 2147483646 h 5"/>
              <a:gd name="T2" fmla="*/ 2147483646 w 5"/>
              <a:gd name="T3" fmla="*/ 2147483646 h 5"/>
              <a:gd name="T4" fmla="*/ 2147483646 w 5"/>
              <a:gd name="T5" fmla="*/ 2147483646 h 5"/>
              <a:gd name="T6" fmla="*/ 2147483646 w 5"/>
              <a:gd name="T7" fmla="*/ 2147483646 h 5"/>
              <a:gd name="T8" fmla="*/ 2147483646 w 5"/>
              <a:gd name="T9" fmla="*/ 2147483646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5">
                <a:moveTo>
                  <a:pt x="1" y="1"/>
                </a:moveTo>
                <a:cubicBezTo>
                  <a:pt x="1" y="0"/>
                  <a:pt x="0" y="1"/>
                  <a:pt x="1" y="1"/>
                </a:cubicBezTo>
                <a:cubicBezTo>
                  <a:pt x="2" y="3"/>
                  <a:pt x="3" y="4"/>
                  <a:pt x="5" y="5"/>
                </a:cubicBezTo>
                <a:cubicBezTo>
                  <a:pt x="5" y="5"/>
                  <a:pt x="5" y="5"/>
                  <a:pt x="5" y="5"/>
                </a:cubicBezTo>
                <a:cubicBezTo>
                  <a:pt x="4" y="3"/>
                  <a:pt x="3" y="2"/>
                  <a:pt x="1" y="1"/>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9017" name="Freeform 148">
            <a:extLst>
              <a:ext uri="{FF2B5EF4-FFF2-40B4-BE49-F238E27FC236}">
                <a16:creationId xmlns="" xmlns:a16="http://schemas.microsoft.com/office/drawing/2014/main" id="{7508239E-53E3-4E11-A906-59E4848A6F9A}"/>
              </a:ext>
            </a:extLst>
          </p:cNvPr>
          <p:cNvSpPr>
            <a:spLocks/>
          </p:cNvSpPr>
          <p:nvPr/>
        </p:nvSpPr>
        <p:spPr bwMode="auto">
          <a:xfrm>
            <a:off x="12455525" y="2757488"/>
            <a:ext cx="0" cy="0"/>
          </a:xfrm>
          <a:custGeom>
            <a:avLst/>
            <a:gdLst>
              <a:gd name="T0" fmla="*/ 0 60000 65536"/>
              <a:gd name="T1" fmla="*/ 0 60000 65536"/>
              <a:gd name="T2" fmla="*/ 0 60000 65536"/>
            </a:gdLst>
            <a:ahLst/>
            <a:cxnLst>
              <a:cxn ang="T0">
                <a:pos x="0" y="0"/>
              </a:cxn>
              <a:cxn ang="T1">
                <a:pos x="0" y="0"/>
              </a:cxn>
              <a:cxn ang="T2">
                <a:pos x="0" y="0"/>
              </a:cxn>
            </a:cxnLst>
            <a:rect l="0" t="0" r="r" b="b"/>
            <a:pathLst>
              <a:path>
                <a:moveTo>
                  <a:pt x="0" y="0"/>
                </a:moveTo>
                <a:cubicBezTo>
                  <a:pt x="0" y="0"/>
                  <a:pt x="0" y="0"/>
                  <a:pt x="0" y="0"/>
                </a:cubicBezTo>
                <a:cubicBezTo>
                  <a:pt x="0" y="0"/>
                  <a:pt x="0" y="0"/>
                  <a:pt x="0" y="0"/>
                </a:cubicBezTo>
              </a:path>
            </a:pathLst>
          </a:custGeom>
          <a:solidFill>
            <a:srgbClr val="DDAB9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9018" name="Freeform 149">
            <a:extLst>
              <a:ext uri="{FF2B5EF4-FFF2-40B4-BE49-F238E27FC236}">
                <a16:creationId xmlns="" xmlns:a16="http://schemas.microsoft.com/office/drawing/2014/main" id="{09416D36-5F71-4643-B021-5FA8A872DE7B}"/>
              </a:ext>
            </a:extLst>
          </p:cNvPr>
          <p:cNvSpPr>
            <a:spLocks/>
          </p:cNvSpPr>
          <p:nvPr/>
        </p:nvSpPr>
        <p:spPr bwMode="auto">
          <a:xfrm>
            <a:off x="12455525" y="2757488"/>
            <a:ext cx="0" cy="0"/>
          </a:xfrm>
          <a:custGeom>
            <a:avLst/>
            <a:gdLst>
              <a:gd name="T0" fmla="*/ 0 60000 65536"/>
              <a:gd name="T1" fmla="*/ 0 60000 65536"/>
              <a:gd name="T2" fmla="*/ 0 60000 65536"/>
            </a:gdLst>
            <a:ahLst/>
            <a:cxnLst>
              <a:cxn ang="T0">
                <a:pos x="0" y="0"/>
              </a:cxn>
              <a:cxn ang="T1">
                <a:pos x="0" y="0"/>
              </a:cxn>
              <a:cxn ang="T2">
                <a:pos x="0" y="0"/>
              </a:cxn>
            </a:cxnLst>
            <a:rect l="0" t="0" r="r" b="b"/>
            <a:pathLst>
              <a:path>
                <a:moveTo>
                  <a:pt x="0" y="0"/>
                </a:moveTo>
                <a:cubicBezTo>
                  <a:pt x="0" y="0"/>
                  <a:pt x="0" y="0"/>
                  <a:pt x="0" y="0"/>
                </a:cubicBezTo>
                <a:cubicBezTo>
                  <a:pt x="0" y="0"/>
                  <a:pt x="0" y="0"/>
                  <a:pt x="0" y="0"/>
                </a:cubicBezTo>
              </a:path>
            </a:pathLst>
          </a:custGeom>
          <a:solidFill>
            <a:srgbClr val="DDAB9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9019" name="Freeform 161">
            <a:extLst>
              <a:ext uri="{FF2B5EF4-FFF2-40B4-BE49-F238E27FC236}">
                <a16:creationId xmlns="" xmlns:a16="http://schemas.microsoft.com/office/drawing/2014/main" id="{CF24D69C-9994-4783-B352-E5D2A8FBFA3F}"/>
              </a:ext>
            </a:extLst>
          </p:cNvPr>
          <p:cNvSpPr>
            <a:spLocks/>
          </p:cNvSpPr>
          <p:nvPr/>
        </p:nvSpPr>
        <p:spPr bwMode="auto">
          <a:xfrm>
            <a:off x="9440863" y="3030539"/>
            <a:ext cx="920750" cy="890587"/>
          </a:xfrm>
          <a:custGeom>
            <a:avLst/>
            <a:gdLst>
              <a:gd name="T0" fmla="*/ 2147483646 w 211"/>
              <a:gd name="T1" fmla="*/ 2147483646 h 153"/>
              <a:gd name="T2" fmla="*/ 0 w 211"/>
              <a:gd name="T3" fmla="*/ 2147483646 h 153"/>
              <a:gd name="T4" fmla="*/ 2147483646 w 211"/>
              <a:gd name="T5" fmla="*/ 2147483646 h 153"/>
              <a:gd name="T6" fmla="*/ 2147483646 w 211"/>
              <a:gd name="T7" fmla="*/ 2147483646 h 153"/>
              <a:gd name="T8" fmla="*/ 2147483646 w 211"/>
              <a:gd name="T9" fmla="*/ 0 h 153"/>
              <a:gd name="T10" fmla="*/ 2147483646 w 211"/>
              <a:gd name="T11" fmla="*/ 2147483646 h 1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1" h="153">
                <a:moveTo>
                  <a:pt x="211" y="30"/>
                </a:moveTo>
                <a:cubicBezTo>
                  <a:pt x="0" y="153"/>
                  <a:pt x="0" y="153"/>
                  <a:pt x="0" y="153"/>
                </a:cubicBezTo>
                <a:cubicBezTo>
                  <a:pt x="7" y="149"/>
                  <a:pt x="48" y="122"/>
                  <a:pt x="42" y="105"/>
                </a:cubicBezTo>
                <a:cubicBezTo>
                  <a:pt x="40" y="98"/>
                  <a:pt x="36" y="94"/>
                  <a:pt x="32" y="92"/>
                </a:cubicBezTo>
                <a:cubicBezTo>
                  <a:pt x="189" y="0"/>
                  <a:pt x="189" y="0"/>
                  <a:pt x="189" y="0"/>
                </a:cubicBezTo>
                <a:cubicBezTo>
                  <a:pt x="196" y="10"/>
                  <a:pt x="204" y="20"/>
                  <a:pt x="211" y="30"/>
                </a:cubicBezTo>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9020" name="Freeform 162">
            <a:extLst>
              <a:ext uri="{FF2B5EF4-FFF2-40B4-BE49-F238E27FC236}">
                <a16:creationId xmlns="" xmlns:a16="http://schemas.microsoft.com/office/drawing/2014/main" id="{380B082D-DB35-4E7F-8258-B7622E0FB654}"/>
              </a:ext>
            </a:extLst>
          </p:cNvPr>
          <p:cNvSpPr>
            <a:spLocks/>
          </p:cNvSpPr>
          <p:nvPr/>
        </p:nvSpPr>
        <p:spPr bwMode="auto">
          <a:xfrm>
            <a:off x="9431339" y="2720975"/>
            <a:ext cx="833437" cy="846138"/>
          </a:xfrm>
          <a:custGeom>
            <a:avLst/>
            <a:gdLst>
              <a:gd name="T0" fmla="*/ 2147483646 w 191"/>
              <a:gd name="T1" fmla="*/ 2147483646 h 145"/>
              <a:gd name="T2" fmla="*/ 2147483646 w 191"/>
              <a:gd name="T3" fmla="*/ 2147483646 h 145"/>
              <a:gd name="T4" fmla="*/ 2147483646 w 191"/>
              <a:gd name="T5" fmla="*/ 2147483646 h 145"/>
              <a:gd name="T6" fmla="*/ 2147483646 w 191"/>
              <a:gd name="T7" fmla="*/ 2147483646 h 145"/>
              <a:gd name="T8" fmla="*/ 2147483646 w 191"/>
              <a:gd name="T9" fmla="*/ 0 h 145"/>
              <a:gd name="T10" fmla="*/ 2147483646 w 191"/>
              <a:gd name="T11" fmla="*/ 2147483646 h 14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1" h="145">
                <a:moveTo>
                  <a:pt x="191" y="53"/>
                </a:moveTo>
                <a:cubicBezTo>
                  <a:pt x="34" y="145"/>
                  <a:pt x="34" y="145"/>
                  <a:pt x="34" y="145"/>
                </a:cubicBezTo>
                <a:cubicBezTo>
                  <a:pt x="24" y="138"/>
                  <a:pt x="10" y="139"/>
                  <a:pt x="5" y="130"/>
                </a:cubicBezTo>
                <a:cubicBezTo>
                  <a:pt x="0" y="119"/>
                  <a:pt x="13" y="102"/>
                  <a:pt x="9" y="87"/>
                </a:cubicBezTo>
                <a:cubicBezTo>
                  <a:pt x="158" y="0"/>
                  <a:pt x="158" y="0"/>
                  <a:pt x="158" y="0"/>
                </a:cubicBezTo>
                <a:cubicBezTo>
                  <a:pt x="167" y="17"/>
                  <a:pt x="178" y="35"/>
                  <a:pt x="191" y="53"/>
                </a:cubicBezTo>
              </a:path>
            </a:pathLst>
          </a:custGeom>
          <a:solidFill>
            <a:srgbClr val="ECC66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9021" name="Freeform 163">
            <a:extLst>
              <a:ext uri="{FF2B5EF4-FFF2-40B4-BE49-F238E27FC236}">
                <a16:creationId xmlns="" xmlns:a16="http://schemas.microsoft.com/office/drawing/2014/main" id="{3B7E5BCF-C473-47DA-A85F-AEC66B401440}"/>
              </a:ext>
            </a:extLst>
          </p:cNvPr>
          <p:cNvSpPr>
            <a:spLocks/>
          </p:cNvSpPr>
          <p:nvPr/>
        </p:nvSpPr>
        <p:spPr bwMode="auto">
          <a:xfrm>
            <a:off x="9194800" y="2528888"/>
            <a:ext cx="927100" cy="698500"/>
          </a:xfrm>
          <a:custGeom>
            <a:avLst/>
            <a:gdLst>
              <a:gd name="T0" fmla="*/ 2147483646 w 212"/>
              <a:gd name="T1" fmla="*/ 2147483646 h 120"/>
              <a:gd name="T2" fmla="*/ 2147483646 w 212"/>
              <a:gd name="T3" fmla="*/ 2147483646 h 120"/>
              <a:gd name="T4" fmla="*/ 2147483646 w 212"/>
              <a:gd name="T5" fmla="*/ 2147483646 h 120"/>
              <a:gd name="T6" fmla="*/ 0 w 212"/>
              <a:gd name="T7" fmla="*/ 2147483646 h 120"/>
              <a:gd name="T8" fmla="*/ 2147483646 w 212"/>
              <a:gd name="T9" fmla="*/ 0 h 120"/>
              <a:gd name="T10" fmla="*/ 2147483646 w 212"/>
              <a:gd name="T11" fmla="*/ 2147483646 h 12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2" h="120">
                <a:moveTo>
                  <a:pt x="212" y="33"/>
                </a:moveTo>
                <a:cubicBezTo>
                  <a:pt x="63" y="120"/>
                  <a:pt x="63" y="120"/>
                  <a:pt x="63" y="120"/>
                </a:cubicBezTo>
                <a:cubicBezTo>
                  <a:pt x="63" y="117"/>
                  <a:pt x="61" y="115"/>
                  <a:pt x="59" y="112"/>
                </a:cubicBezTo>
                <a:cubicBezTo>
                  <a:pt x="47" y="97"/>
                  <a:pt x="4" y="115"/>
                  <a:pt x="0" y="117"/>
                </a:cubicBezTo>
                <a:cubicBezTo>
                  <a:pt x="196" y="0"/>
                  <a:pt x="196" y="0"/>
                  <a:pt x="196" y="0"/>
                </a:cubicBezTo>
                <a:cubicBezTo>
                  <a:pt x="200" y="11"/>
                  <a:pt x="206" y="22"/>
                  <a:pt x="212" y="33"/>
                </a:cubicBezTo>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9022" name="Freeform 164">
            <a:extLst>
              <a:ext uri="{FF2B5EF4-FFF2-40B4-BE49-F238E27FC236}">
                <a16:creationId xmlns="" xmlns:a16="http://schemas.microsoft.com/office/drawing/2014/main" id="{4EAE5541-FCD1-4AE6-880E-4368AB86438D}"/>
              </a:ext>
            </a:extLst>
          </p:cNvPr>
          <p:cNvSpPr>
            <a:spLocks/>
          </p:cNvSpPr>
          <p:nvPr/>
        </p:nvSpPr>
        <p:spPr bwMode="auto">
          <a:xfrm>
            <a:off x="8882063" y="3094039"/>
            <a:ext cx="766762" cy="885825"/>
          </a:xfrm>
          <a:custGeom>
            <a:avLst/>
            <a:gdLst>
              <a:gd name="T0" fmla="*/ 2147483646 w 176"/>
              <a:gd name="T1" fmla="*/ 2147483646 h 152"/>
              <a:gd name="T2" fmla="*/ 2147483646 w 176"/>
              <a:gd name="T3" fmla="*/ 2147483646 h 152"/>
              <a:gd name="T4" fmla="*/ 2147483646 w 176"/>
              <a:gd name="T5" fmla="*/ 2147483646 h 152"/>
              <a:gd name="T6" fmla="*/ 2147483646 w 176"/>
              <a:gd name="T7" fmla="*/ 2147483646 h 152"/>
              <a:gd name="T8" fmla="*/ 0 w 176"/>
              <a:gd name="T9" fmla="*/ 2147483646 h 152"/>
              <a:gd name="T10" fmla="*/ 2147483646 w 176"/>
              <a:gd name="T11" fmla="*/ 2147483646 h 152"/>
              <a:gd name="T12" fmla="*/ 2147483646 w 176"/>
              <a:gd name="T13" fmla="*/ 2147483646 h 152"/>
              <a:gd name="T14" fmla="*/ 2147483646 w 176"/>
              <a:gd name="T15" fmla="*/ 2147483646 h 152"/>
              <a:gd name="T16" fmla="*/ 2147483646 w 176"/>
              <a:gd name="T17" fmla="*/ 2147483646 h 152"/>
              <a:gd name="T18" fmla="*/ 2147483646 w 176"/>
              <a:gd name="T19" fmla="*/ 2147483646 h 152"/>
              <a:gd name="T20" fmla="*/ 2147483646 w 176"/>
              <a:gd name="T21" fmla="*/ 2147483646 h 152"/>
              <a:gd name="T22" fmla="*/ 2147483646 w 176"/>
              <a:gd name="T23" fmla="*/ 2147483646 h 15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 h="152">
                <a:moveTo>
                  <a:pt x="170" y="94"/>
                </a:moveTo>
                <a:cubicBezTo>
                  <a:pt x="176" y="111"/>
                  <a:pt x="135" y="138"/>
                  <a:pt x="128" y="142"/>
                </a:cubicBezTo>
                <a:cubicBezTo>
                  <a:pt x="127" y="143"/>
                  <a:pt x="127" y="143"/>
                  <a:pt x="127" y="143"/>
                </a:cubicBezTo>
                <a:cubicBezTo>
                  <a:pt x="20" y="152"/>
                  <a:pt x="20" y="152"/>
                  <a:pt x="20" y="152"/>
                </a:cubicBezTo>
                <a:cubicBezTo>
                  <a:pt x="20" y="125"/>
                  <a:pt x="0" y="114"/>
                  <a:pt x="0" y="114"/>
                </a:cubicBezTo>
                <a:cubicBezTo>
                  <a:pt x="72" y="20"/>
                  <a:pt x="72" y="20"/>
                  <a:pt x="72" y="20"/>
                </a:cubicBezTo>
                <a:cubicBezTo>
                  <a:pt x="72" y="20"/>
                  <a:pt x="72" y="20"/>
                  <a:pt x="72" y="20"/>
                </a:cubicBezTo>
                <a:cubicBezTo>
                  <a:pt x="76" y="18"/>
                  <a:pt x="119" y="0"/>
                  <a:pt x="131" y="15"/>
                </a:cubicBezTo>
                <a:cubicBezTo>
                  <a:pt x="133" y="18"/>
                  <a:pt x="135" y="20"/>
                  <a:pt x="135" y="23"/>
                </a:cubicBezTo>
                <a:cubicBezTo>
                  <a:pt x="139" y="38"/>
                  <a:pt x="126" y="55"/>
                  <a:pt x="131" y="66"/>
                </a:cubicBezTo>
                <a:cubicBezTo>
                  <a:pt x="136" y="75"/>
                  <a:pt x="150" y="74"/>
                  <a:pt x="160" y="81"/>
                </a:cubicBezTo>
                <a:cubicBezTo>
                  <a:pt x="164" y="83"/>
                  <a:pt x="168" y="87"/>
                  <a:pt x="170" y="94"/>
                </a:cubicBezTo>
              </a:path>
            </a:pathLst>
          </a:custGeom>
          <a:solidFill>
            <a:srgbClr val="EACE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9023" name="Freeform 165">
            <a:extLst>
              <a:ext uri="{FF2B5EF4-FFF2-40B4-BE49-F238E27FC236}">
                <a16:creationId xmlns="" xmlns:a16="http://schemas.microsoft.com/office/drawing/2014/main" id="{9C860B5B-845D-4368-A34A-CA3021C29DCD}"/>
              </a:ext>
            </a:extLst>
          </p:cNvPr>
          <p:cNvSpPr>
            <a:spLocks/>
          </p:cNvSpPr>
          <p:nvPr/>
        </p:nvSpPr>
        <p:spPr bwMode="auto">
          <a:xfrm>
            <a:off x="8743951" y="3759200"/>
            <a:ext cx="225425" cy="242888"/>
          </a:xfrm>
          <a:custGeom>
            <a:avLst/>
            <a:gdLst>
              <a:gd name="T0" fmla="*/ 2147483646 w 52"/>
              <a:gd name="T1" fmla="*/ 2147483646 h 42"/>
              <a:gd name="T2" fmla="*/ 0 w 52"/>
              <a:gd name="T3" fmla="*/ 2147483646 h 42"/>
              <a:gd name="T4" fmla="*/ 2147483646 w 52"/>
              <a:gd name="T5" fmla="*/ 0 h 42"/>
              <a:gd name="T6" fmla="*/ 2147483646 w 52"/>
              <a:gd name="T7" fmla="*/ 2147483646 h 4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2" h="42">
                <a:moveTo>
                  <a:pt x="52" y="38"/>
                </a:moveTo>
                <a:cubicBezTo>
                  <a:pt x="0" y="42"/>
                  <a:pt x="0" y="42"/>
                  <a:pt x="0" y="42"/>
                </a:cubicBezTo>
                <a:cubicBezTo>
                  <a:pt x="32" y="0"/>
                  <a:pt x="32" y="0"/>
                  <a:pt x="32" y="0"/>
                </a:cubicBezTo>
                <a:cubicBezTo>
                  <a:pt x="32" y="0"/>
                  <a:pt x="52" y="11"/>
                  <a:pt x="52" y="38"/>
                </a:cubicBezTo>
              </a:path>
            </a:pathLst>
          </a:custGeom>
          <a:solidFill>
            <a:srgbClr val="1F1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9024" name="Rectangle 171">
            <a:extLst>
              <a:ext uri="{FF2B5EF4-FFF2-40B4-BE49-F238E27FC236}">
                <a16:creationId xmlns="" xmlns:a16="http://schemas.microsoft.com/office/drawing/2014/main" id="{F0AACCDB-9702-4BD7-B80A-B219D751D949}"/>
              </a:ext>
            </a:extLst>
          </p:cNvPr>
          <p:cNvSpPr>
            <a:spLocks noChangeArrowheads="1"/>
          </p:cNvSpPr>
          <p:nvPr/>
        </p:nvSpPr>
        <p:spPr bwMode="auto">
          <a:xfrm>
            <a:off x="8743950" y="3979864"/>
            <a:ext cx="12700" cy="22225"/>
          </a:xfrm>
          <a:prstGeom prst="rect">
            <a:avLst/>
          </a:prstGeom>
          <a:solidFill>
            <a:srgbClr val="E5DFE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zh-CN" altLang="en-US" sz="1800">
              <a:latin typeface="字魂59号-创粗黑"/>
              <a:ea typeface="字魂59号-创粗黑"/>
              <a:cs typeface="字魂59号-创粗黑"/>
            </a:endParaRPr>
          </a:p>
        </p:txBody>
      </p:sp>
      <p:sp>
        <p:nvSpPr>
          <p:cNvPr id="39025" name="Freeform 174">
            <a:extLst>
              <a:ext uri="{FF2B5EF4-FFF2-40B4-BE49-F238E27FC236}">
                <a16:creationId xmlns="" xmlns:a16="http://schemas.microsoft.com/office/drawing/2014/main" id="{ED559F59-0834-4D13-A7F5-386EBEF9E686}"/>
              </a:ext>
            </a:extLst>
          </p:cNvPr>
          <p:cNvSpPr>
            <a:spLocks noEditPoints="1"/>
          </p:cNvSpPr>
          <p:nvPr/>
        </p:nvSpPr>
        <p:spPr bwMode="auto">
          <a:xfrm>
            <a:off x="10050463" y="2528888"/>
            <a:ext cx="311150" cy="671512"/>
          </a:xfrm>
          <a:custGeom>
            <a:avLst/>
            <a:gdLst>
              <a:gd name="T0" fmla="*/ 2147483646 w 71"/>
              <a:gd name="T1" fmla="*/ 2147483646 h 115"/>
              <a:gd name="T2" fmla="*/ 2147483646 w 71"/>
              <a:gd name="T3" fmla="*/ 2147483646 h 115"/>
              <a:gd name="T4" fmla="*/ 2147483646 w 71"/>
              <a:gd name="T5" fmla="*/ 2147483646 h 115"/>
              <a:gd name="T6" fmla="*/ 2147483646 w 71"/>
              <a:gd name="T7" fmla="*/ 2147483646 h 115"/>
              <a:gd name="T8" fmla="*/ 0 w 71"/>
              <a:gd name="T9" fmla="*/ 0 h 115"/>
              <a:gd name="T10" fmla="*/ 0 w 71"/>
              <a:gd name="T11" fmla="*/ 0 h 115"/>
              <a:gd name="T12" fmla="*/ 0 w 71"/>
              <a:gd name="T13" fmla="*/ 0 h 115"/>
              <a:gd name="T14" fmla="*/ 2147483646 w 71"/>
              <a:gd name="T15" fmla="*/ 2147483646 h 115"/>
              <a:gd name="T16" fmla="*/ 2147483646 w 71"/>
              <a:gd name="T17" fmla="*/ 2147483646 h 115"/>
              <a:gd name="T18" fmla="*/ 2147483646 w 71"/>
              <a:gd name="T19" fmla="*/ 2147483646 h 115"/>
              <a:gd name="T20" fmla="*/ 2147483646 w 71"/>
              <a:gd name="T21" fmla="*/ 2147483646 h 115"/>
              <a:gd name="T22" fmla="*/ 2147483646 w 71"/>
              <a:gd name="T23" fmla="*/ 2147483646 h 115"/>
              <a:gd name="T24" fmla="*/ 2147483646 w 71"/>
              <a:gd name="T25" fmla="*/ 2147483646 h 115"/>
              <a:gd name="T26" fmla="*/ 2147483646 w 71"/>
              <a:gd name="T27" fmla="*/ 2147483646 h 115"/>
              <a:gd name="T28" fmla="*/ 2147483646 w 71"/>
              <a:gd name="T29" fmla="*/ 2147483646 h 115"/>
              <a:gd name="T30" fmla="*/ 2147483646 w 71"/>
              <a:gd name="T31" fmla="*/ 2147483646 h 115"/>
              <a:gd name="T32" fmla="*/ 0 w 71"/>
              <a:gd name="T33" fmla="*/ 0 h 1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1" h="115">
                <a:moveTo>
                  <a:pt x="50" y="86"/>
                </a:moveTo>
                <a:cubicBezTo>
                  <a:pt x="56" y="96"/>
                  <a:pt x="64" y="106"/>
                  <a:pt x="71" y="115"/>
                </a:cubicBezTo>
                <a:cubicBezTo>
                  <a:pt x="68" y="112"/>
                  <a:pt x="66" y="108"/>
                  <a:pt x="63" y="104"/>
                </a:cubicBezTo>
                <a:cubicBezTo>
                  <a:pt x="58" y="98"/>
                  <a:pt x="54" y="92"/>
                  <a:pt x="50" y="86"/>
                </a:cubicBezTo>
                <a:moveTo>
                  <a:pt x="0" y="0"/>
                </a:moveTo>
                <a:cubicBezTo>
                  <a:pt x="0" y="0"/>
                  <a:pt x="0" y="0"/>
                  <a:pt x="0" y="0"/>
                </a:cubicBezTo>
                <a:cubicBezTo>
                  <a:pt x="0" y="0"/>
                  <a:pt x="0" y="0"/>
                  <a:pt x="0" y="0"/>
                </a:cubicBezTo>
                <a:cubicBezTo>
                  <a:pt x="4" y="11"/>
                  <a:pt x="10" y="22"/>
                  <a:pt x="16" y="33"/>
                </a:cubicBezTo>
                <a:cubicBezTo>
                  <a:pt x="16" y="33"/>
                  <a:pt x="16" y="33"/>
                  <a:pt x="16" y="33"/>
                </a:cubicBezTo>
                <a:cubicBezTo>
                  <a:pt x="16" y="33"/>
                  <a:pt x="16" y="33"/>
                  <a:pt x="16" y="33"/>
                </a:cubicBezTo>
                <a:cubicBezTo>
                  <a:pt x="25" y="50"/>
                  <a:pt x="36" y="68"/>
                  <a:pt x="49" y="86"/>
                </a:cubicBezTo>
                <a:cubicBezTo>
                  <a:pt x="49" y="86"/>
                  <a:pt x="49" y="86"/>
                  <a:pt x="49" y="86"/>
                </a:cubicBezTo>
                <a:cubicBezTo>
                  <a:pt x="49" y="86"/>
                  <a:pt x="49" y="86"/>
                  <a:pt x="49" y="86"/>
                </a:cubicBezTo>
                <a:cubicBezTo>
                  <a:pt x="49" y="86"/>
                  <a:pt x="49" y="86"/>
                  <a:pt x="49" y="86"/>
                </a:cubicBezTo>
                <a:cubicBezTo>
                  <a:pt x="49" y="86"/>
                  <a:pt x="49" y="86"/>
                  <a:pt x="49" y="86"/>
                </a:cubicBezTo>
                <a:cubicBezTo>
                  <a:pt x="36" y="68"/>
                  <a:pt x="25" y="50"/>
                  <a:pt x="16" y="33"/>
                </a:cubicBezTo>
                <a:cubicBezTo>
                  <a:pt x="10" y="22"/>
                  <a:pt x="4" y="11"/>
                  <a:pt x="0" y="0"/>
                </a:cubicBezTo>
              </a:path>
            </a:pathLst>
          </a:custGeom>
          <a:solidFill>
            <a:srgbClr val="DDAB9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nvGrpSpPr>
          <p:cNvPr id="39026" name="组合 170">
            <a:extLst>
              <a:ext uri="{FF2B5EF4-FFF2-40B4-BE49-F238E27FC236}">
                <a16:creationId xmlns="" xmlns:a16="http://schemas.microsoft.com/office/drawing/2014/main" id="{23095C82-8371-423B-979F-95CB75637A83}"/>
              </a:ext>
            </a:extLst>
          </p:cNvPr>
          <p:cNvGrpSpPr>
            <a:grpSpLocks/>
          </p:cNvGrpSpPr>
          <p:nvPr/>
        </p:nvGrpSpPr>
        <p:grpSpPr bwMode="auto">
          <a:xfrm>
            <a:off x="8743951" y="2528888"/>
            <a:ext cx="1617663" cy="1473200"/>
            <a:chOff x="9015984" y="2528554"/>
            <a:chExt cx="2157344" cy="1473489"/>
          </a:xfrm>
        </p:grpSpPr>
        <p:sp>
          <p:nvSpPr>
            <p:cNvPr id="39037" name="Freeform 166">
              <a:extLst>
                <a:ext uri="{FF2B5EF4-FFF2-40B4-BE49-F238E27FC236}">
                  <a16:creationId xmlns="" xmlns:a16="http://schemas.microsoft.com/office/drawing/2014/main" id="{4D68E3EA-46CF-42E9-A9F9-C176186A2FFB}"/>
                </a:ext>
              </a:extLst>
            </p:cNvPr>
            <p:cNvSpPr>
              <a:spLocks/>
            </p:cNvSpPr>
            <p:nvPr/>
          </p:nvSpPr>
          <p:spPr bwMode="auto">
            <a:xfrm>
              <a:off x="10132784" y="3116474"/>
              <a:ext cx="831450" cy="526422"/>
            </a:xfrm>
            <a:custGeom>
              <a:avLst/>
              <a:gdLst>
                <a:gd name="T0" fmla="*/ 2147483646 w 143"/>
                <a:gd name="T1" fmla="*/ 2147483646 h 90"/>
                <a:gd name="T2" fmla="*/ 2147483646 w 143"/>
                <a:gd name="T3" fmla="*/ 2147483646 h 90"/>
                <a:gd name="T4" fmla="*/ 2147483646 w 143"/>
                <a:gd name="T5" fmla="*/ 2147483646 h 90"/>
                <a:gd name="T6" fmla="*/ 2147483646 w 143"/>
                <a:gd name="T7" fmla="*/ 0 h 90"/>
                <a:gd name="T8" fmla="*/ 0 w 143"/>
                <a:gd name="T9" fmla="*/ 2147483646 h 90"/>
                <a:gd name="T10" fmla="*/ 2147483646 w 143"/>
                <a:gd name="T11" fmla="*/ 2147483646 h 9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3" h="90">
                  <a:moveTo>
                    <a:pt x="10" y="90"/>
                  </a:moveTo>
                  <a:cubicBezTo>
                    <a:pt x="10" y="90"/>
                    <a:pt x="10" y="90"/>
                    <a:pt x="10" y="90"/>
                  </a:cubicBezTo>
                  <a:cubicBezTo>
                    <a:pt x="52" y="61"/>
                    <a:pt x="98" y="41"/>
                    <a:pt x="143" y="18"/>
                  </a:cubicBezTo>
                  <a:cubicBezTo>
                    <a:pt x="138" y="12"/>
                    <a:pt x="134" y="7"/>
                    <a:pt x="130" y="0"/>
                  </a:cubicBezTo>
                  <a:cubicBezTo>
                    <a:pt x="0" y="77"/>
                    <a:pt x="0" y="77"/>
                    <a:pt x="0" y="77"/>
                  </a:cubicBezTo>
                  <a:cubicBezTo>
                    <a:pt x="4" y="79"/>
                    <a:pt x="8" y="83"/>
                    <a:pt x="10" y="90"/>
                  </a:cubicBezTo>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9038" name="Freeform 167">
              <a:extLst>
                <a:ext uri="{FF2B5EF4-FFF2-40B4-BE49-F238E27FC236}">
                  <a16:creationId xmlns="" xmlns:a16="http://schemas.microsoft.com/office/drawing/2014/main" id="{3534327C-A089-4E04-B58B-E0700E2C57D4}"/>
                </a:ext>
              </a:extLst>
            </p:cNvPr>
            <p:cNvSpPr>
              <a:spLocks/>
            </p:cNvSpPr>
            <p:nvPr/>
          </p:nvSpPr>
          <p:spPr bwMode="auto">
            <a:xfrm>
              <a:off x="9933530" y="2779466"/>
              <a:ext cx="954446" cy="787173"/>
            </a:xfrm>
            <a:custGeom>
              <a:avLst/>
              <a:gdLst>
                <a:gd name="T0" fmla="*/ 2147483646 w 164"/>
                <a:gd name="T1" fmla="*/ 2147483646 h 135"/>
                <a:gd name="T2" fmla="*/ 2147483646 w 164"/>
                <a:gd name="T3" fmla="*/ 0 h 135"/>
                <a:gd name="T4" fmla="*/ 2147483646 w 164"/>
                <a:gd name="T5" fmla="*/ 2147483646 h 135"/>
                <a:gd name="T6" fmla="*/ 2147483646 w 164"/>
                <a:gd name="T7" fmla="*/ 2147483646 h 135"/>
                <a:gd name="T8" fmla="*/ 2147483646 w 164"/>
                <a:gd name="T9" fmla="*/ 2147483646 h 135"/>
                <a:gd name="T10" fmla="*/ 2147483646 w 164"/>
                <a:gd name="T11" fmla="*/ 2147483646 h 1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4" h="135">
                  <a:moveTo>
                    <a:pt x="164" y="58"/>
                  </a:moveTo>
                  <a:cubicBezTo>
                    <a:pt x="154" y="40"/>
                    <a:pt x="146" y="20"/>
                    <a:pt x="140" y="0"/>
                  </a:cubicBezTo>
                  <a:cubicBezTo>
                    <a:pt x="9" y="77"/>
                    <a:pt x="9" y="77"/>
                    <a:pt x="9" y="77"/>
                  </a:cubicBezTo>
                  <a:cubicBezTo>
                    <a:pt x="13" y="92"/>
                    <a:pt x="0" y="109"/>
                    <a:pt x="5" y="120"/>
                  </a:cubicBezTo>
                  <a:cubicBezTo>
                    <a:pt x="10" y="129"/>
                    <a:pt x="24" y="128"/>
                    <a:pt x="34" y="135"/>
                  </a:cubicBezTo>
                  <a:cubicBezTo>
                    <a:pt x="164" y="58"/>
                    <a:pt x="164" y="58"/>
                    <a:pt x="164" y="58"/>
                  </a:cubicBezTo>
                </a:path>
              </a:pathLst>
            </a:custGeom>
            <a:solidFill>
              <a:srgbClr val="ECC66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9039" name="Freeform 168">
              <a:extLst>
                <a:ext uri="{FF2B5EF4-FFF2-40B4-BE49-F238E27FC236}">
                  <a16:creationId xmlns="" xmlns:a16="http://schemas.microsoft.com/office/drawing/2014/main" id="{A40D523B-EC2D-4E49-B018-C9430423E049}"/>
                </a:ext>
              </a:extLst>
            </p:cNvPr>
            <p:cNvSpPr>
              <a:spLocks/>
            </p:cNvSpPr>
            <p:nvPr/>
          </p:nvSpPr>
          <p:spPr bwMode="auto">
            <a:xfrm>
              <a:off x="9618662" y="2570374"/>
              <a:ext cx="1129101" cy="656798"/>
            </a:xfrm>
            <a:custGeom>
              <a:avLst/>
              <a:gdLst>
                <a:gd name="T0" fmla="*/ 2147483646 w 194"/>
                <a:gd name="T1" fmla="*/ 0 h 113"/>
                <a:gd name="T2" fmla="*/ 0 w 194"/>
                <a:gd name="T3" fmla="*/ 2147483646 h 113"/>
                <a:gd name="T4" fmla="*/ 2147483646 w 194"/>
                <a:gd name="T5" fmla="*/ 2147483646 h 113"/>
                <a:gd name="T6" fmla="*/ 2147483646 w 194"/>
                <a:gd name="T7" fmla="*/ 2147483646 h 113"/>
                <a:gd name="T8" fmla="*/ 2147483646 w 194"/>
                <a:gd name="T9" fmla="*/ 2147483646 h 113"/>
                <a:gd name="T10" fmla="*/ 2147483646 w 194"/>
                <a:gd name="T11" fmla="*/ 0 h 11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4" h="113">
                  <a:moveTo>
                    <a:pt x="185" y="0"/>
                  </a:moveTo>
                  <a:cubicBezTo>
                    <a:pt x="0" y="110"/>
                    <a:pt x="0" y="110"/>
                    <a:pt x="0" y="110"/>
                  </a:cubicBezTo>
                  <a:cubicBezTo>
                    <a:pt x="4" y="108"/>
                    <a:pt x="47" y="90"/>
                    <a:pt x="59" y="105"/>
                  </a:cubicBezTo>
                  <a:cubicBezTo>
                    <a:pt x="61" y="108"/>
                    <a:pt x="63" y="110"/>
                    <a:pt x="63" y="113"/>
                  </a:cubicBezTo>
                  <a:cubicBezTo>
                    <a:pt x="194" y="36"/>
                    <a:pt x="194" y="36"/>
                    <a:pt x="194" y="36"/>
                  </a:cubicBezTo>
                  <a:cubicBezTo>
                    <a:pt x="191" y="24"/>
                    <a:pt x="188" y="12"/>
                    <a:pt x="185" y="0"/>
                  </a:cubicBezTo>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9040" name="Freeform 169">
              <a:extLst>
                <a:ext uri="{FF2B5EF4-FFF2-40B4-BE49-F238E27FC236}">
                  <a16:creationId xmlns="" xmlns:a16="http://schemas.microsoft.com/office/drawing/2014/main" id="{C140CC98-3A8F-4F31-B9EB-ABAC68EED7C4}"/>
                </a:ext>
              </a:extLst>
            </p:cNvPr>
            <p:cNvSpPr>
              <a:spLocks/>
            </p:cNvSpPr>
            <p:nvPr/>
          </p:nvSpPr>
          <p:spPr bwMode="auto">
            <a:xfrm>
              <a:off x="9200477" y="3094334"/>
              <a:ext cx="996266" cy="797012"/>
            </a:xfrm>
            <a:custGeom>
              <a:avLst/>
              <a:gdLst>
                <a:gd name="T0" fmla="*/ 2147483646 w 171"/>
                <a:gd name="T1" fmla="*/ 2147483646 h 137"/>
                <a:gd name="T2" fmla="*/ 2147483646 w 171"/>
                <a:gd name="T3" fmla="*/ 2147483646 h 137"/>
                <a:gd name="T4" fmla="*/ 2147483646 w 171"/>
                <a:gd name="T5" fmla="*/ 2147483646 h 137"/>
                <a:gd name="T6" fmla="*/ 2147483646 w 171"/>
                <a:gd name="T7" fmla="*/ 2147483646 h 137"/>
                <a:gd name="T8" fmla="*/ 2147483646 w 171"/>
                <a:gd name="T9" fmla="*/ 2147483646 h 137"/>
                <a:gd name="T10" fmla="*/ 2147483646 w 171"/>
                <a:gd name="T11" fmla="*/ 2147483646 h 137"/>
                <a:gd name="T12" fmla="*/ 2147483646 w 171"/>
                <a:gd name="T13" fmla="*/ 2147483646 h 137"/>
                <a:gd name="T14" fmla="*/ 2147483646 w 171"/>
                <a:gd name="T15" fmla="*/ 2147483646 h 137"/>
                <a:gd name="T16" fmla="*/ 2147483646 w 171"/>
                <a:gd name="T17" fmla="*/ 2147483646 h 137"/>
                <a:gd name="T18" fmla="*/ 2147483646 w 171"/>
                <a:gd name="T19" fmla="*/ 2147483646 h 137"/>
                <a:gd name="T20" fmla="*/ 0 w 171"/>
                <a:gd name="T21" fmla="*/ 2147483646 h 137"/>
                <a:gd name="T22" fmla="*/ 2147483646 w 171"/>
                <a:gd name="T23" fmla="*/ 2147483646 h 137"/>
                <a:gd name="T24" fmla="*/ 2147483646 w 171"/>
                <a:gd name="T25" fmla="*/ 2147483646 h 137"/>
                <a:gd name="T26" fmla="*/ 2147483646 w 171"/>
                <a:gd name="T27" fmla="*/ 2147483646 h 13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71" h="137">
                  <a:moveTo>
                    <a:pt x="170" y="94"/>
                  </a:moveTo>
                  <a:cubicBezTo>
                    <a:pt x="166" y="97"/>
                    <a:pt x="163" y="99"/>
                    <a:pt x="159" y="102"/>
                  </a:cubicBezTo>
                  <a:cubicBezTo>
                    <a:pt x="163" y="99"/>
                    <a:pt x="166" y="97"/>
                    <a:pt x="170" y="94"/>
                  </a:cubicBezTo>
                  <a:cubicBezTo>
                    <a:pt x="170" y="94"/>
                    <a:pt x="170" y="94"/>
                    <a:pt x="170" y="94"/>
                  </a:cubicBezTo>
                  <a:cubicBezTo>
                    <a:pt x="168" y="87"/>
                    <a:pt x="164" y="83"/>
                    <a:pt x="160" y="81"/>
                  </a:cubicBezTo>
                  <a:cubicBezTo>
                    <a:pt x="150" y="74"/>
                    <a:pt x="136" y="75"/>
                    <a:pt x="131" y="66"/>
                  </a:cubicBezTo>
                  <a:cubicBezTo>
                    <a:pt x="126" y="55"/>
                    <a:pt x="139" y="38"/>
                    <a:pt x="135" y="23"/>
                  </a:cubicBezTo>
                  <a:cubicBezTo>
                    <a:pt x="135" y="20"/>
                    <a:pt x="133" y="18"/>
                    <a:pt x="131" y="15"/>
                  </a:cubicBezTo>
                  <a:cubicBezTo>
                    <a:pt x="119" y="0"/>
                    <a:pt x="76" y="18"/>
                    <a:pt x="72" y="20"/>
                  </a:cubicBezTo>
                  <a:cubicBezTo>
                    <a:pt x="72" y="20"/>
                    <a:pt x="72" y="20"/>
                    <a:pt x="72" y="20"/>
                  </a:cubicBezTo>
                  <a:cubicBezTo>
                    <a:pt x="0" y="114"/>
                    <a:pt x="0" y="114"/>
                    <a:pt x="0" y="114"/>
                  </a:cubicBezTo>
                  <a:cubicBezTo>
                    <a:pt x="0" y="114"/>
                    <a:pt x="12" y="121"/>
                    <a:pt x="17" y="137"/>
                  </a:cubicBezTo>
                  <a:cubicBezTo>
                    <a:pt x="69" y="125"/>
                    <a:pt x="126" y="124"/>
                    <a:pt x="171" y="97"/>
                  </a:cubicBezTo>
                  <a:cubicBezTo>
                    <a:pt x="171" y="96"/>
                    <a:pt x="171" y="95"/>
                    <a:pt x="170" y="94"/>
                  </a:cubicBezTo>
                </a:path>
              </a:pathLst>
            </a:custGeom>
            <a:solidFill>
              <a:srgbClr val="EACE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9041" name="Freeform 170">
              <a:extLst>
                <a:ext uri="{FF2B5EF4-FFF2-40B4-BE49-F238E27FC236}">
                  <a16:creationId xmlns="" xmlns:a16="http://schemas.microsoft.com/office/drawing/2014/main" id="{F0863FD5-AFEF-4ABA-A85A-066874DCD66E}"/>
                </a:ext>
              </a:extLst>
            </p:cNvPr>
            <p:cNvSpPr>
              <a:spLocks/>
            </p:cNvSpPr>
            <p:nvPr/>
          </p:nvSpPr>
          <p:spPr bwMode="auto">
            <a:xfrm>
              <a:off x="9033203" y="3758510"/>
              <a:ext cx="265671" cy="221392"/>
            </a:xfrm>
            <a:custGeom>
              <a:avLst/>
              <a:gdLst>
                <a:gd name="T0" fmla="*/ 2147483646 w 46"/>
                <a:gd name="T1" fmla="*/ 0 h 38"/>
                <a:gd name="T2" fmla="*/ 0 w 46"/>
                <a:gd name="T3" fmla="*/ 2147483646 h 38"/>
                <a:gd name="T4" fmla="*/ 2147483646 w 46"/>
                <a:gd name="T5" fmla="*/ 2147483646 h 38"/>
                <a:gd name="T6" fmla="*/ 2147483646 w 46"/>
                <a:gd name="T7" fmla="*/ 0 h 3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6" h="38">
                  <a:moveTo>
                    <a:pt x="29" y="0"/>
                  </a:moveTo>
                  <a:cubicBezTo>
                    <a:pt x="0" y="38"/>
                    <a:pt x="0" y="38"/>
                    <a:pt x="0" y="38"/>
                  </a:cubicBezTo>
                  <a:cubicBezTo>
                    <a:pt x="15" y="31"/>
                    <a:pt x="30" y="27"/>
                    <a:pt x="46" y="23"/>
                  </a:cubicBezTo>
                  <a:cubicBezTo>
                    <a:pt x="41" y="7"/>
                    <a:pt x="29" y="0"/>
                    <a:pt x="29" y="0"/>
                  </a:cubicBezTo>
                </a:path>
              </a:pathLst>
            </a:custGeom>
            <a:solidFill>
              <a:srgbClr val="1F1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9042" name="Freeform 175">
              <a:extLst>
                <a:ext uri="{FF2B5EF4-FFF2-40B4-BE49-F238E27FC236}">
                  <a16:creationId xmlns="" xmlns:a16="http://schemas.microsoft.com/office/drawing/2014/main" id="{C03C2D1A-93F8-400C-B26F-C03A7CBF7171}"/>
                </a:ext>
              </a:extLst>
            </p:cNvPr>
            <p:cNvSpPr>
              <a:spLocks/>
            </p:cNvSpPr>
            <p:nvPr/>
          </p:nvSpPr>
          <p:spPr bwMode="auto">
            <a:xfrm>
              <a:off x="9945831" y="3030377"/>
              <a:ext cx="1227497" cy="890489"/>
            </a:xfrm>
            <a:custGeom>
              <a:avLst/>
              <a:gdLst>
                <a:gd name="T0" fmla="*/ 2147483646 w 211"/>
                <a:gd name="T1" fmla="*/ 0 h 153"/>
                <a:gd name="T2" fmla="*/ 2147483646 w 211"/>
                <a:gd name="T3" fmla="*/ 0 h 153"/>
                <a:gd name="T4" fmla="*/ 2147483646 w 211"/>
                <a:gd name="T5" fmla="*/ 2147483646 h 153"/>
                <a:gd name="T6" fmla="*/ 2147483646 w 211"/>
                <a:gd name="T7" fmla="*/ 2147483646 h 153"/>
                <a:gd name="T8" fmla="*/ 2147483646 w 211"/>
                <a:gd name="T9" fmla="*/ 2147483646 h 153"/>
                <a:gd name="T10" fmla="*/ 2147483646 w 211"/>
                <a:gd name="T11" fmla="*/ 2147483646 h 153"/>
                <a:gd name="T12" fmla="*/ 2147483646 w 211"/>
                <a:gd name="T13" fmla="*/ 2147483646 h 153"/>
                <a:gd name="T14" fmla="*/ 2147483646 w 211"/>
                <a:gd name="T15" fmla="*/ 2147483646 h 153"/>
                <a:gd name="T16" fmla="*/ 0 w 211"/>
                <a:gd name="T17" fmla="*/ 2147483646 h 153"/>
                <a:gd name="T18" fmla="*/ 2147483646 w 211"/>
                <a:gd name="T19" fmla="*/ 2147483646 h 153"/>
                <a:gd name="T20" fmla="*/ 2147483646 w 211"/>
                <a:gd name="T21" fmla="*/ 2147483646 h 153"/>
                <a:gd name="T22" fmla="*/ 2147483646 w 211"/>
                <a:gd name="T23" fmla="*/ 2147483646 h 153"/>
                <a:gd name="T24" fmla="*/ 2147483646 w 211"/>
                <a:gd name="T25" fmla="*/ 2147483646 h 153"/>
                <a:gd name="T26" fmla="*/ 2147483646 w 211"/>
                <a:gd name="T27" fmla="*/ 0 h 153"/>
                <a:gd name="T28" fmla="*/ 2147483646 w 211"/>
                <a:gd name="T29" fmla="*/ 0 h 153"/>
                <a:gd name="T30" fmla="*/ 2147483646 w 211"/>
                <a:gd name="T31" fmla="*/ 0 h 1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11" h="153">
                  <a:moveTo>
                    <a:pt x="189" y="0"/>
                  </a:moveTo>
                  <a:cubicBezTo>
                    <a:pt x="189" y="0"/>
                    <a:pt x="189" y="0"/>
                    <a:pt x="189" y="0"/>
                  </a:cubicBezTo>
                  <a:cubicBezTo>
                    <a:pt x="162" y="15"/>
                    <a:pt x="162" y="15"/>
                    <a:pt x="162" y="15"/>
                  </a:cubicBezTo>
                  <a:cubicBezTo>
                    <a:pt x="166" y="22"/>
                    <a:pt x="170" y="27"/>
                    <a:pt x="175" y="33"/>
                  </a:cubicBezTo>
                  <a:cubicBezTo>
                    <a:pt x="175" y="33"/>
                    <a:pt x="175" y="33"/>
                    <a:pt x="175" y="33"/>
                  </a:cubicBezTo>
                  <a:cubicBezTo>
                    <a:pt x="175" y="33"/>
                    <a:pt x="175" y="33"/>
                    <a:pt x="175" y="33"/>
                  </a:cubicBezTo>
                  <a:cubicBezTo>
                    <a:pt x="130" y="56"/>
                    <a:pt x="84" y="76"/>
                    <a:pt x="42" y="105"/>
                  </a:cubicBezTo>
                  <a:cubicBezTo>
                    <a:pt x="43" y="106"/>
                    <a:pt x="43" y="107"/>
                    <a:pt x="43" y="108"/>
                  </a:cubicBezTo>
                  <a:cubicBezTo>
                    <a:pt x="43" y="125"/>
                    <a:pt x="6" y="149"/>
                    <a:pt x="0" y="153"/>
                  </a:cubicBezTo>
                  <a:cubicBezTo>
                    <a:pt x="185" y="45"/>
                    <a:pt x="185" y="45"/>
                    <a:pt x="185" y="45"/>
                  </a:cubicBezTo>
                  <a:cubicBezTo>
                    <a:pt x="211" y="30"/>
                    <a:pt x="211" y="30"/>
                    <a:pt x="211" y="30"/>
                  </a:cubicBezTo>
                  <a:cubicBezTo>
                    <a:pt x="211" y="30"/>
                    <a:pt x="211" y="30"/>
                    <a:pt x="211" y="30"/>
                  </a:cubicBezTo>
                  <a:cubicBezTo>
                    <a:pt x="211" y="29"/>
                    <a:pt x="211" y="29"/>
                    <a:pt x="211" y="29"/>
                  </a:cubicBezTo>
                  <a:cubicBezTo>
                    <a:pt x="204" y="20"/>
                    <a:pt x="196" y="10"/>
                    <a:pt x="190" y="0"/>
                  </a:cubicBezTo>
                  <a:cubicBezTo>
                    <a:pt x="189" y="0"/>
                    <a:pt x="189" y="0"/>
                    <a:pt x="189" y="0"/>
                  </a:cubicBezTo>
                  <a:cubicBezTo>
                    <a:pt x="189" y="0"/>
                    <a:pt x="189" y="0"/>
                    <a:pt x="189" y="0"/>
                  </a:cubicBezTo>
                </a:path>
              </a:pathLst>
            </a:custGeom>
            <a:solidFill>
              <a:srgbClr val="E7D06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9043" name="Freeform 176">
              <a:extLst>
                <a:ext uri="{FF2B5EF4-FFF2-40B4-BE49-F238E27FC236}">
                  <a16:creationId xmlns="" xmlns:a16="http://schemas.microsoft.com/office/drawing/2014/main" id="{7F6DA2C1-9E24-4D33-9C66-4F381460BEC6}"/>
                </a:ext>
              </a:extLst>
            </p:cNvPr>
            <p:cNvSpPr>
              <a:spLocks/>
            </p:cNvSpPr>
            <p:nvPr/>
          </p:nvSpPr>
          <p:spPr bwMode="auto">
            <a:xfrm>
              <a:off x="10747762" y="2720427"/>
              <a:ext cx="297650" cy="396047"/>
            </a:xfrm>
            <a:custGeom>
              <a:avLst/>
              <a:gdLst>
                <a:gd name="T0" fmla="*/ 2147483646 w 51"/>
                <a:gd name="T1" fmla="*/ 0 h 68"/>
                <a:gd name="T2" fmla="*/ 2147483646 w 51"/>
                <a:gd name="T3" fmla="*/ 0 h 68"/>
                <a:gd name="T4" fmla="*/ 0 w 51"/>
                <a:gd name="T5" fmla="*/ 2147483646 h 68"/>
                <a:gd name="T6" fmla="*/ 0 w 51"/>
                <a:gd name="T7" fmla="*/ 2147483646 h 68"/>
                <a:gd name="T8" fmla="*/ 2147483646 w 51"/>
                <a:gd name="T9" fmla="*/ 2147483646 h 68"/>
                <a:gd name="T10" fmla="*/ 2147483646 w 51"/>
                <a:gd name="T11" fmla="*/ 2147483646 h 68"/>
                <a:gd name="T12" fmla="*/ 2147483646 w 51"/>
                <a:gd name="T13" fmla="*/ 2147483646 h 68"/>
                <a:gd name="T14" fmla="*/ 2147483646 w 51"/>
                <a:gd name="T15" fmla="*/ 0 h 6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1" h="68">
                  <a:moveTo>
                    <a:pt x="18" y="0"/>
                  </a:moveTo>
                  <a:cubicBezTo>
                    <a:pt x="18" y="0"/>
                    <a:pt x="18" y="0"/>
                    <a:pt x="18" y="0"/>
                  </a:cubicBezTo>
                  <a:cubicBezTo>
                    <a:pt x="0" y="10"/>
                    <a:pt x="0" y="10"/>
                    <a:pt x="0" y="10"/>
                  </a:cubicBezTo>
                  <a:cubicBezTo>
                    <a:pt x="0" y="10"/>
                    <a:pt x="0" y="10"/>
                    <a:pt x="0" y="10"/>
                  </a:cubicBezTo>
                  <a:cubicBezTo>
                    <a:pt x="6" y="30"/>
                    <a:pt x="14" y="50"/>
                    <a:pt x="24" y="68"/>
                  </a:cubicBezTo>
                  <a:cubicBezTo>
                    <a:pt x="24" y="68"/>
                    <a:pt x="24" y="68"/>
                    <a:pt x="24" y="68"/>
                  </a:cubicBezTo>
                  <a:cubicBezTo>
                    <a:pt x="51" y="53"/>
                    <a:pt x="51" y="53"/>
                    <a:pt x="51" y="53"/>
                  </a:cubicBezTo>
                  <a:cubicBezTo>
                    <a:pt x="38" y="35"/>
                    <a:pt x="27" y="17"/>
                    <a:pt x="18" y="0"/>
                  </a:cubicBezTo>
                </a:path>
              </a:pathLst>
            </a:custGeom>
            <a:solidFill>
              <a:srgbClr val="DCB46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9044" name="Freeform 177">
              <a:extLst>
                <a:ext uri="{FF2B5EF4-FFF2-40B4-BE49-F238E27FC236}">
                  <a16:creationId xmlns="" xmlns:a16="http://schemas.microsoft.com/office/drawing/2014/main" id="{3AA2ABBB-DC8C-42FD-9C47-BC4FDAE51116}"/>
                </a:ext>
              </a:extLst>
            </p:cNvPr>
            <p:cNvSpPr>
              <a:spLocks/>
            </p:cNvSpPr>
            <p:nvPr/>
          </p:nvSpPr>
          <p:spPr bwMode="auto">
            <a:xfrm>
              <a:off x="10696104" y="2528554"/>
              <a:ext cx="157435" cy="250912"/>
            </a:xfrm>
            <a:custGeom>
              <a:avLst/>
              <a:gdLst>
                <a:gd name="T0" fmla="*/ 2147483646 w 27"/>
                <a:gd name="T1" fmla="*/ 0 h 43"/>
                <a:gd name="T2" fmla="*/ 2147483646 w 27"/>
                <a:gd name="T3" fmla="*/ 0 h 43"/>
                <a:gd name="T4" fmla="*/ 0 w 27"/>
                <a:gd name="T5" fmla="*/ 2147483646 h 43"/>
                <a:gd name="T6" fmla="*/ 2147483646 w 27"/>
                <a:gd name="T7" fmla="*/ 2147483646 h 43"/>
                <a:gd name="T8" fmla="*/ 2147483646 w 27"/>
                <a:gd name="T9" fmla="*/ 2147483646 h 43"/>
                <a:gd name="T10" fmla="*/ 2147483646 w 27"/>
                <a:gd name="T11" fmla="*/ 0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7" h="43">
                  <a:moveTo>
                    <a:pt x="11" y="0"/>
                  </a:moveTo>
                  <a:cubicBezTo>
                    <a:pt x="11" y="0"/>
                    <a:pt x="11" y="0"/>
                    <a:pt x="11" y="0"/>
                  </a:cubicBezTo>
                  <a:cubicBezTo>
                    <a:pt x="0" y="7"/>
                    <a:pt x="0" y="7"/>
                    <a:pt x="0" y="7"/>
                  </a:cubicBezTo>
                  <a:cubicBezTo>
                    <a:pt x="3" y="19"/>
                    <a:pt x="6" y="31"/>
                    <a:pt x="9" y="43"/>
                  </a:cubicBezTo>
                  <a:cubicBezTo>
                    <a:pt x="27" y="33"/>
                    <a:pt x="27" y="33"/>
                    <a:pt x="27" y="33"/>
                  </a:cubicBezTo>
                  <a:cubicBezTo>
                    <a:pt x="21" y="22"/>
                    <a:pt x="15" y="11"/>
                    <a:pt x="11" y="0"/>
                  </a:cubicBezTo>
                </a:path>
              </a:pathLst>
            </a:custGeom>
            <a:solidFill>
              <a:srgbClr val="E7D06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9045" name="Freeform 178">
              <a:extLst>
                <a:ext uri="{FF2B5EF4-FFF2-40B4-BE49-F238E27FC236}">
                  <a16:creationId xmlns="" xmlns:a16="http://schemas.microsoft.com/office/drawing/2014/main" id="{4A28CAF3-8495-4112-AB57-E6188755F358}"/>
                </a:ext>
              </a:extLst>
            </p:cNvPr>
            <p:cNvSpPr>
              <a:spLocks/>
            </p:cNvSpPr>
            <p:nvPr/>
          </p:nvSpPr>
          <p:spPr bwMode="auto">
            <a:xfrm>
              <a:off x="9298873" y="3642896"/>
              <a:ext cx="897869" cy="337009"/>
            </a:xfrm>
            <a:custGeom>
              <a:avLst/>
              <a:gdLst>
                <a:gd name="T0" fmla="*/ 2147483646 w 154"/>
                <a:gd name="T1" fmla="*/ 0 h 58"/>
                <a:gd name="T2" fmla="*/ 2147483646 w 154"/>
                <a:gd name="T3" fmla="*/ 0 h 58"/>
                <a:gd name="T4" fmla="*/ 2147483646 w 154"/>
                <a:gd name="T5" fmla="*/ 2147483646 h 58"/>
                <a:gd name="T6" fmla="*/ 2147483646 w 154"/>
                <a:gd name="T7" fmla="*/ 2147483646 h 58"/>
                <a:gd name="T8" fmla="*/ 2147483646 w 154"/>
                <a:gd name="T9" fmla="*/ 2147483646 h 58"/>
                <a:gd name="T10" fmla="*/ 0 w 154"/>
                <a:gd name="T11" fmla="*/ 2147483646 h 58"/>
                <a:gd name="T12" fmla="*/ 2147483646 w 154"/>
                <a:gd name="T13" fmla="*/ 2147483646 h 58"/>
                <a:gd name="T14" fmla="*/ 2147483646 w 154"/>
                <a:gd name="T15" fmla="*/ 2147483646 h 58"/>
                <a:gd name="T16" fmla="*/ 2147483646 w 154"/>
                <a:gd name="T17" fmla="*/ 2147483646 h 58"/>
                <a:gd name="T18" fmla="*/ 2147483646 w 154"/>
                <a:gd name="T19" fmla="*/ 2147483646 h 58"/>
                <a:gd name="T20" fmla="*/ 2147483646 w 154"/>
                <a:gd name="T21" fmla="*/ 2147483646 h 58"/>
                <a:gd name="T22" fmla="*/ 2147483646 w 154"/>
                <a:gd name="T23" fmla="*/ 2147483646 h 58"/>
                <a:gd name="T24" fmla="*/ 2147483646 w 154"/>
                <a:gd name="T25" fmla="*/ 0 h 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4" h="58">
                  <a:moveTo>
                    <a:pt x="153" y="0"/>
                  </a:moveTo>
                  <a:cubicBezTo>
                    <a:pt x="153" y="0"/>
                    <a:pt x="153" y="0"/>
                    <a:pt x="153" y="0"/>
                  </a:cubicBezTo>
                  <a:cubicBezTo>
                    <a:pt x="154" y="1"/>
                    <a:pt x="154" y="2"/>
                    <a:pt x="154" y="3"/>
                  </a:cubicBezTo>
                  <a:cubicBezTo>
                    <a:pt x="154" y="3"/>
                    <a:pt x="154" y="3"/>
                    <a:pt x="154" y="3"/>
                  </a:cubicBezTo>
                  <a:cubicBezTo>
                    <a:pt x="154" y="3"/>
                    <a:pt x="154" y="3"/>
                    <a:pt x="154" y="3"/>
                  </a:cubicBezTo>
                  <a:cubicBezTo>
                    <a:pt x="109" y="30"/>
                    <a:pt x="53" y="31"/>
                    <a:pt x="0" y="43"/>
                  </a:cubicBezTo>
                  <a:cubicBezTo>
                    <a:pt x="2" y="47"/>
                    <a:pt x="3" y="52"/>
                    <a:pt x="3" y="58"/>
                  </a:cubicBezTo>
                  <a:cubicBezTo>
                    <a:pt x="3" y="58"/>
                    <a:pt x="3" y="58"/>
                    <a:pt x="3" y="58"/>
                  </a:cubicBezTo>
                  <a:cubicBezTo>
                    <a:pt x="110" y="49"/>
                    <a:pt x="110" y="49"/>
                    <a:pt x="110" y="49"/>
                  </a:cubicBezTo>
                  <a:cubicBezTo>
                    <a:pt x="110" y="49"/>
                    <a:pt x="110" y="49"/>
                    <a:pt x="111" y="48"/>
                  </a:cubicBezTo>
                  <a:cubicBezTo>
                    <a:pt x="111" y="48"/>
                    <a:pt x="111" y="48"/>
                    <a:pt x="111" y="48"/>
                  </a:cubicBezTo>
                  <a:cubicBezTo>
                    <a:pt x="117" y="44"/>
                    <a:pt x="154" y="20"/>
                    <a:pt x="154" y="3"/>
                  </a:cubicBezTo>
                  <a:cubicBezTo>
                    <a:pt x="154" y="2"/>
                    <a:pt x="154" y="1"/>
                    <a:pt x="153" y="0"/>
                  </a:cubicBezTo>
                </a:path>
              </a:pathLst>
            </a:custGeom>
            <a:solidFill>
              <a:srgbClr val="DABB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9046" name="Freeform 179">
              <a:extLst>
                <a:ext uri="{FF2B5EF4-FFF2-40B4-BE49-F238E27FC236}">
                  <a16:creationId xmlns="" xmlns:a16="http://schemas.microsoft.com/office/drawing/2014/main" id="{999C7886-FDBB-4493-9458-69227FAD1890}"/>
                </a:ext>
              </a:extLst>
            </p:cNvPr>
            <p:cNvSpPr>
              <a:spLocks/>
            </p:cNvSpPr>
            <p:nvPr/>
          </p:nvSpPr>
          <p:spPr bwMode="auto">
            <a:xfrm>
              <a:off x="9015984" y="3891346"/>
              <a:ext cx="302571" cy="110697"/>
            </a:xfrm>
            <a:custGeom>
              <a:avLst/>
              <a:gdLst>
                <a:gd name="T0" fmla="*/ 2147483646 w 52"/>
                <a:gd name="T1" fmla="*/ 0 h 19"/>
                <a:gd name="T2" fmla="*/ 2147483646 w 52"/>
                <a:gd name="T3" fmla="*/ 0 h 19"/>
                <a:gd name="T4" fmla="*/ 2147483646 w 52"/>
                <a:gd name="T5" fmla="*/ 0 h 19"/>
                <a:gd name="T6" fmla="*/ 2147483646 w 52"/>
                <a:gd name="T7" fmla="*/ 2147483646 h 19"/>
                <a:gd name="T8" fmla="*/ 0 w 52"/>
                <a:gd name="T9" fmla="*/ 2147483646 h 19"/>
                <a:gd name="T10" fmla="*/ 2147483646 w 52"/>
                <a:gd name="T11" fmla="*/ 2147483646 h 19"/>
                <a:gd name="T12" fmla="*/ 2147483646 w 52"/>
                <a:gd name="T13" fmla="*/ 0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2" h="19">
                  <a:moveTo>
                    <a:pt x="49" y="0"/>
                  </a:moveTo>
                  <a:cubicBezTo>
                    <a:pt x="49" y="0"/>
                    <a:pt x="49" y="0"/>
                    <a:pt x="49" y="0"/>
                  </a:cubicBezTo>
                  <a:cubicBezTo>
                    <a:pt x="49" y="0"/>
                    <a:pt x="49" y="0"/>
                    <a:pt x="49" y="0"/>
                  </a:cubicBezTo>
                  <a:cubicBezTo>
                    <a:pt x="33" y="4"/>
                    <a:pt x="18" y="8"/>
                    <a:pt x="3" y="15"/>
                  </a:cubicBezTo>
                  <a:cubicBezTo>
                    <a:pt x="0" y="19"/>
                    <a:pt x="0" y="19"/>
                    <a:pt x="0" y="19"/>
                  </a:cubicBezTo>
                  <a:cubicBezTo>
                    <a:pt x="52" y="15"/>
                    <a:pt x="52" y="15"/>
                    <a:pt x="52" y="15"/>
                  </a:cubicBezTo>
                  <a:cubicBezTo>
                    <a:pt x="52" y="9"/>
                    <a:pt x="51" y="4"/>
                    <a:pt x="49" y="0"/>
                  </a:cubicBezTo>
                </a:path>
              </a:pathLst>
            </a:custGeom>
            <a:solidFill>
              <a:srgbClr val="1D1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sp>
        <p:nvSpPr>
          <p:cNvPr id="39027" name="Freeform 180">
            <a:extLst>
              <a:ext uri="{FF2B5EF4-FFF2-40B4-BE49-F238E27FC236}">
                <a16:creationId xmlns="" xmlns:a16="http://schemas.microsoft.com/office/drawing/2014/main" id="{3E0527DB-D97B-4BCE-8E74-2F8B5DE79DF5}"/>
              </a:ext>
            </a:extLst>
          </p:cNvPr>
          <p:cNvSpPr>
            <a:spLocks/>
          </p:cNvSpPr>
          <p:nvPr/>
        </p:nvSpPr>
        <p:spPr bwMode="auto">
          <a:xfrm>
            <a:off x="8955088" y="3660775"/>
            <a:ext cx="673100" cy="230188"/>
          </a:xfrm>
          <a:custGeom>
            <a:avLst/>
            <a:gdLst>
              <a:gd name="T0" fmla="*/ 2147483646 w 154"/>
              <a:gd name="T1" fmla="*/ 0 h 40"/>
              <a:gd name="T2" fmla="*/ 0 w 154"/>
              <a:gd name="T3" fmla="*/ 2147483646 h 40"/>
              <a:gd name="T4" fmla="*/ 0 w 154"/>
              <a:gd name="T5" fmla="*/ 2147483646 h 40"/>
              <a:gd name="T6" fmla="*/ 0 w 154"/>
              <a:gd name="T7" fmla="*/ 2147483646 h 40"/>
              <a:gd name="T8" fmla="*/ 0 w 154"/>
              <a:gd name="T9" fmla="*/ 2147483646 h 40"/>
              <a:gd name="T10" fmla="*/ 0 w 154"/>
              <a:gd name="T11" fmla="*/ 2147483646 h 40"/>
              <a:gd name="T12" fmla="*/ 0 w 154"/>
              <a:gd name="T13" fmla="*/ 2147483646 h 40"/>
              <a:gd name="T14" fmla="*/ 2147483646 w 154"/>
              <a:gd name="T15" fmla="*/ 0 h 40"/>
              <a:gd name="T16" fmla="*/ 2147483646 w 154"/>
              <a:gd name="T17" fmla="*/ 0 h 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4" h="40">
                <a:moveTo>
                  <a:pt x="154" y="0"/>
                </a:moveTo>
                <a:cubicBezTo>
                  <a:pt x="109" y="27"/>
                  <a:pt x="52" y="28"/>
                  <a:pt x="0" y="40"/>
                </a:cubicBezTo>
                <a:cubicBezTo>
                  <a:pt x="0" y="40"/>
                  <a:pt x="0" y="40"/>
                  <a:pt x="0" y="40"/>
                </a:cubicBezTo>
                <a:cubicBezTo>
                  <a:pt x="0" y="40"/>
                  <a:pt x="0" y="40"/>
                  <a:pt x="0" y="40"/>
                </a:cubicBezTo>
                <a:cubicBezTo>
                  <a:pt x="0" y="40"/>
                  <a:pt x="0" y="40"/>
                  <a:pt x="0" y="40"/>
                </a:cubicBezTo>
                <a:cubicBezTo>
                  <a:pt x="0" y="40"/>
                  <a:pt x="0" y="40"/>
                  <a:pt x="0" y="40"/>
                </a:cubicBezTo>
                <a:cubicBezTo>
                  <a:pt x="0" y="40"/>
                  <a:pt x="0" y="40"/>
                  <a:pt x="0" y="40"/>
                </a:cubicBezTo>
                <a:cubicBezTo>
                  <a:pt x="53" y="28"/>
                  <a:pt x="109" y="27"/>
                  <a:pt x="154" y="0"/>
                </a:cubicBezTo>
                <a:cubicBezTo>
                  <a:pt x="154" y="0"/>
                  <a:pt x="154" y="0"/>
                  <a:pt x="154" y="0"/>
                </a:cubicBezTo>
              </a:path>
            </a:pathLst>
          </a:custGeom>
          <a:solidFill>
            <a:srgbClr val="DABB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9028" name="Freeform 181">
            <a:extLst>
              <a:ext uri="{FF2B5EF4-FFF2-40B4-BE49-F238E27FC236}">
                <a16:creationId xmlns="" xmlns:a16="http://schemas.microsoft.com/office/drawing/2014/main" id="{FDC7CB12-80DE-4A51-B3F2-243979242BAC}"/>
              </a:ext>
            </a:extLst>
          </p:cNvPr>
          <p:cNvSpPr>
            <a:spLocks/>
          </p:cNvSpPr>
          <p:nvPr/>
        </p:nvSpPr>
        <p:spPr bwMode="auto">
          <a:xfrm>
            <a:off x="8756650" y="3890963"/>
            <a:ext cx="198438" cy="88900"/>
          </a:xfrm>
          <a:custGeom>
            <a:avLst/>
            <a:gdLst>
              <a:gd name="T0" fmla="*/ 2147483646 w 46"/>
              <a:gd name="T1" fmla="*/ 0 h 15"/>
              <a:gd name="T2" fmla="*/ 0 w 46"/>
              <a:gd name="T3" fmla="*/ 2147483646 h 15"/>
              <a:gd name="T4" fmla="*/ 0 w 46"/>
              <a:gd name="T5" fmla="*/ 2147483646 h 15"/>
              <a:gd name="T6" fmla="*/ 0 w 46"/>
              <a:gd name="T7" fmla="*/ 2147483646 h 15"/>
              <a:gd name="T8" fmla="*/ 2147483646 w 46"/>
              <a:gd name="T9" fmla="*/ 0 h 15"/>
              <a:gd name="T10" fmla="*/ 2147483646 w 46"/>
              <a:gd name="T11" fmla="*/ 0 h 15"/>
              <a:gd name="T12" fmla="*/ 2147483646 w 46"/>
              <a:gd name="T13" fmla="*/ 0 h 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6" h="15">
                <a:moveTo>
                  <a:pt x="46" y="0"/>
                </a:moveTo>
                <a:cubicBezTo>
                  <a:pt x="30" y="4"/>
                  <a:pt x="15" y="8"/>
                  <a:pt x="0" y="15"/>
                </a:cubicBezTo>
                <a:cubicBezTo>
                  <a:pt x="0" y="15"/>
                  <a:pt x="0" y="15"/>
                  <a:pt x="0" y="15"/>
                </a:cubicBezTo>
                <a:cubicBezTo>
                  <a:pt x="0" y="15"/>
                  <a:pt x="0" y="15"/>
                  <a:pt x="0" y="15"/>
                </a:cubicBezTo>
                <a:cubicBezTo>
                  <a:pt x="15" y="8"/>
                  <a:pt x="30" y="4"/>
                  <a:pt x="46" y="0"/>
                </a:cubicBezTo>
                <a:cubicBezTo>
                  <a:pt x="46" y="0"/>
                  <a:pt x="46" y="0"/>
                  <a:pt x="46" y="0"/>
                </a:cubicBezTo>
                <a:cubicBezTo>
                  <a:pt x="46" y="0"/>
                  <a:pt x="46" y="0"/>
                  <a:pt x="46" y="0"/>
                </a:cubicBezTo>
              </a:path>
            </a:pathLst>
          </a:custGeom>
          <a:solidFill>
            <a:srgbClr val="1D1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9029" name="Freeform 23">
            <a:extLst>
              <a:ext uri="{FF2B5EF4-FFF2-40B4-BE49-F238E27FC236}">
                <a16:creationId xmlns="" xmlns:a16="http://schemas.microsoft.com/office/drawing/2014/main" id="{8ED8CDBA-C8BD-43B7-BC24-3A82CBD0E6A9}"/>
              </a:ext>
            </a:extLst>
          </p:cNvPr>
          <p:cNvSpPr>
            <a:spLocks noEditPoints="1"/>
          </p:cNvSpPr>
          <p:nvPr/>
        </p:nvSpPr>
        <p:spPr bwMode="auto">
          <a:xfrm>
            <a:off x="9982200" y="1420814"/>
            <a:ext cx="920750" cy="1189037"/>
          </a:xfrm>
          <a:custGeom>
            <a:avLst/>
            <a:gdLst>
              <a:gd name="T0" fmla="*/ 2147483646 w 211"/>
              <a:gd name="T1" fmla="*/ 2147483646 h 204"/>
              <a:gd name="T2" fmla="*/ 2147483646 w 211"/>
              <a:gd name="T3" fmla="*/ 2147483646 h 204"/>
              <a:gd name="T4" fmla="*/ 2147483646 w 211"/>
              <a:gd name="T5" fmla="*/ 2147483646 h 204"/>
              <a:gd name="T6" fmla="*/ 2147483646 w 211"/>
              <a:gd name="T7" fmla="*/ 2147483646 h 204"/>
              <a:gd name="T8" fmla="*/ 2147483646 w 211"/>
              <a:gd name="T9" fmla="*/ 2147483646 h 204"/>
              <a:gd name="T10" fmla="*/ 2147483646 w 211"/>
              <a:gd name="T11" fmla="*/ 2147483646 h 204"/>
              <a:gd name="T12" fmla="*/ 2147483646 w 211"/>
              <a:gd name="T13" fmla="*/ 2147483646 h 204"/>
              <a:gd name="T14" fmla="*/ 2147483646 w 211"/>
              <a:gd name="T15" fmla="*/ 2147483646 h 204"/>
              <a:gd name="T16" fmla="*/ 2147483646 w 211"/>
              <a:gd name="T17" fmla="*/ 2147483646 h 204"/>
              <a:gd name="T18" fmla="*/ 2147483646 w 211"/>
              <a:gd name="T19" fmla="*/ 2147483646 h 204"/>
              <a:gd name="T20" fmla="*/ 2147483646 w 211"/>
              <a:gd name="T21" fmla="*/ 2147483646 h 204"/>
              <a:gd name="T22" fmla="*/ 2147483646 w 211"/>
              <a:gd name="T23" fmla="*/ 2147483646 h 204"/>
              <a:gd name="T24" fmla="*/ 2147483646 w 211"/>
              <a:gd name="T25" fmla="*/ 2147483646 h 204"/>
              <a:gd name="T26" fmla="*/ 2147483646 w 211"/>
              <a:gd name="T27" fmla="*/ 2147483646 h 204"/>
              <a:gd name="T28" fmla="*/ 2147483646 w 211"/>
              <a:gd name="T29" fmla="*/ 2147483646 h 204"/>
              <a:gd name="T30" fmla="*/ 2147483646 w 211"/>
              <a:gd name="T31" fmla="*/ 2147483646 h 204"/>
              <a:gd name="T32" fmla="*/ 2147483646 w 211"/>
              <a:gd name="T33" fmla="*/ 2147483646 h 204"/>
              <a:gd name="T34" fmla="*/ 2147483646 w 211"/>
              <a:gd name="T35" fmla="*/ 2147483646 h 204"/>
              <a:gd name="T36" fmla="*/ 2147483646 w 211"/>
              <a:gd name="T37" fmla="*/ 2147483646 h 204"/>
              <a:gd name="T38" fmla="*/ 2147483646 w 211"/>
              <a:gd name="T39" fmla="*/ 2147483646 h 204"/>
              <a:gd name="T40" fmla="*/ 2147483646 w 211"/>
              <a:gd name="T41" fmla="*/ 2147483646 h 204"/>
              <a:gd name="T42" fmla="*/ 2147483646 w 211"/>
              <a:gd name="T43" fmla="*/ 2147483646 h 204"/>
              <a:gd name="T44" fmla="*/ 2147483646 w 211"/>
              <a:gd name="T45" fmla="*/ 2147483646 h 204"/>
              <a:gd name="T46" fmla="*/ 2147483646 w 211"/>
              <a:gd name="T47" fmla="*/ 2147483646 h 204"/>
              <a:gd name="T48" fmla="*/ 2147483646 w 211"/>
              <a:gd name="T49" fmla="*/ 2147483646 h 204"/>
              <a:gd name="T50" fmla="*/ 2147483646 w 211"/>
              <a:gd name="T51" fmla="*/ 2147483646 h 204"/>
              <a:gd name="T52" fmla="*/ 2147483646 w 211"/>
              <a:gd name="T53" fmla="*/ 2147483646 h 204"/>
              <a:gd name="T54" fmla="*/ 2147483646 w 211"/>
              <a:gd name="T55" fmla="*/ 2147483646 h 204"/>
              <a:gd name="T56" fmla="*/ 2147483646 w 211"/>
              <a:gd name="T57" fmla="*/ 2147483646 h 204"/>
              <a:gd name="T58" fmla="*/ 2147483646 w 211"/>
              <a:gd name="T59" fmla="*/ 2147483646 h 204"/>
              <a:gd name="T60" fmla="*/ 2147483646 w 211"/>
              <a:gd name="T61" fmla="*/ 2147483646 h 204"/>
              <a:gd name="T62" fmla="*/ 2147483646 w 211"/>
              <a:gd name="T63" fmla="*/ 2147483646 h 204"/>
              <a:gd name="T64" fmla="*/ 2147483646 w 211"/>
              <a:gd name="T65" fmla="*/ 2147483646 h 204"/>
              <a:gd name="T66" fmla="*/ 2147483646 w 211"/>
              <a:gd name="T67" fmla="*/ 2147483646 h 204"/>
              <a:gd name="T68" fmla="*/ 2147483646 w 211"/>
              <a:gd name="T69" fmla="*/ 2147483646 h 204"/>
              <a:gd name="T70" fmla="*/ 2147483646 w 211"/>
              <a:gd name="T71" fmla="*/ 2147483646 h 204"/>
              <a:gd name="T72" fmla="*/ 2147483646 w 211"/>
              <a:gd name="T73" fmla="*/ 2147483646 h 204"/>
              <a:gd name="T74" fmla="*/ 2147483646 w 211"/>
              <a:gd name="T75" fmla="*/ 2147483646 h 204"/>
              <a:gd name="T76" fmla="*/ 2147483646 w 211"/>
              <a:gd name="T77" fmla="*/ 2147483646 h 204"/>
              <a:gd name="T78" fmla="*/ 2147483646 w 211"/>
              <a:gd name="T79" fmla="*/ 2147483646 h 204"/>
              <a:gd name="T80" fmla="*/ 2147483646 w 211"/>
              <a:gd name="T81" fmla="*/ 2147483646 h 204"/>
              <a:gd name="T82" fmla="*/ 2147483646 w 211"/>
              <a:gd name="T83" fmla="*/ 2147483646 h 204"/>
              <a:gd name="T84" fmla="*/ 2147483646 w 211"/>
              <a:gd name="T85" fmla="*/ 2147483646 h 204"/>
              <a:gd name="T86" fmla="*/ 2147483646 w 211"/>
              <a:gd name="T87" fmla="*/ 2147483646 h 204"/>
              <a:gd name="T88" fmla="*/ 2147483646 w 211"/>
              <a:gd name="T89" fmla="*/ 2147483646 h 204"/>
              <a:gd name="T90" fmla="*/ 2147483646 w 211"/>
              <a:gd name="T91" fmla="*/ 2147483646 h 204"/>
              <a:gd name="T92" fmla="*/ 2147483646 w 211"/>
              <a:gd name="T93" fmla="*/ 2147483646 h 204"/>
              <a:gd name="T94" fmla="*/ 2147483646 w 211"/>
              <a:gd name="T95" fmla="*/ 2147483646 h 204"/>
              <a:gd name="T96" fmla="*/ 2147483646 w 211"/>
              <a:gd name="T97" fmla="*/ 2147483646 h 204"/>
              <a:gd name="T98" fmla="*/ 2147483646 w 211"/>
              <a:gd name="T99" fmla="*/ 2147483646 h 204"/>
              <a:gd name="T100" fmla="*/ 2147483646 w 211"/>
              <a:gd name="T101" fmla="*/ 2147483646 h 204"/>
              <a:gd name="T102" fmla="*/ 2147483646 w 211"/>
              <a:gd name="T103" fmla="*/ 2147483646 h 204"/>
              <a:gd name="T104" fmla="*/ 2147483646 w 211"/>
              <a:gd name="T105" fmla="*/ 2147483646 h 20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11" h="204">
                <a:moveTo>
                  <a:pt x="191" y="21"/>
                </a:moveTo>
                <a:cubicBezTo>
                  <a:pt x="189" y="18"/>
                  <a:pt x="184" y="18"/>
                  <a:pt x="181" y="20"/>
                </a:cubicBezTo>
                <a:cubicBezTo>
                  <a:pt x="168" y="26"/>
                  <a:pt x="156" y="37"/>
                  <a:pt x="146" y="49"/>
                </a:cubicBezTo>
                <a:cubicBezTo>
                  <a:pt x="146" y="49"/>
                  <a:pt x="145" y="49"/>
                  <a:pt x="144" y="50"/>
                </a:cubicBezTo>
                <a:cubicBezTo>
                  <a:pt x="131" y="57"/>
                  <a:pt x="119" y="72"/>
                  <a:pt x="110" y="90"/>
                </a:cubicBezTo>
                <a:cubicBezTo>
                  <a:pt x="109" y="88"/>
                  <a:pt x="109" y="87"/>
                  <a:pt x="108" y="85"/>
                </a:cubicBezTo>
                <a:cubicBezTo>
                  <a:pt x="107" y="83"/>
                  <a:pt x="106" y="81"/>
                  <a:pt x="105" y="79"/>
                </a:cubicBezTo>
                <a:cubicBezTo>
                  <a:pt x="99" y="56"/>
                  <a:pt x="90" y="32"/>
                  <a:pt x="75" y="14"/>
                </a:cubicBezTo>
                <a:cubicBezTo>
                  <a:pt x="64" y="0"/>
                  <a:pt x="47" y="0"/>
                  <a:pt x="36" y="10"/>
                </a:cubicBezTo>
                <a:cubicBezTo>
                  <a:pt x="34" y="9"/>
                  <a:pt x="31" y="7"/>
                  <a:pt x="27" y="6"/>
                </a:cubicBezTo>
                <a:cubicBezTo>
                  <a:pt x="24" y="5"/>
                  <a:pt x="21" y="7"/>
                  <a:pt x="19" y="10"/>
                </a:cubicBezTo>
                <a:cubicBezTo>
                  <a:pt x="0" y="37"/>
                  <a:pt x="21" y="76"/>
                  <a:pt x="35" y="101"/>
                </a:cubicBezTo>
                <a:cubicBezTo>
                  <a:pt x="47" y="123"/>
                  <a:pt x="63" y="145"/>
                  <a:pt x="81" y="164"/>
                </a:cubicBezTo>
                <a:cubicBezTo>
                  <a:pt x="90" y="181"/>
                  <a:pt x="103" y="198"/>
                  <a:pt x="120" y="198"/>
                </a:cubicBezTo>
                <a:cubicBezTo>
                  <a:pt x="121" y="199"/>
                  <a:pt x="121" y="199"/>
                  <a:pt x="122" y="199"/>
                </a:cubicBezTo>
                <a:cubicBezTo>
                  <a:pt x="135" y="204"/>
                  <a:pt x="145" y="199"/>
                  <a:pt x="153" y="189"/>
                </a:cubicBezTo>
                <a:cubicBezTo>
                  <a:pt x="172" y="174"/>
                  <a:pt x="183" y="140"/>
                  <a:pt x="189" y="122"/>
                </a:cubicBezTo>
                <a:cubicBezTo>
                  <a:pt x="197" y="95"/>
                  <a:pt x="211" y="46"/>
                  <a:pt x="191" y="21"/>
                </a:cubicBezTo>
                <a:close/>
                <a:moveTo>
                  <a:pt x="97" y="132"/>
                </a:moveTo>
                <a:cubicBezTo>
                  <a:pt x="94" y="126"/>
                  <a:pt x="90" y="119"/>
                  <a:pt x="87" y="113"/>
                </a:cubicBezTo>
                <a:cubicBezTo>
                  <a:pt x="89" y="114"/>
                  <a:pt x="91" y="114"/>
                  <a:pt x="92" y="113"/>
                </a:cubicBezTo>
                <a:cubicBezTo>
                  <a:pt x="94" y="118"/>
                  <a:pt x="96" y="123"/>
                  <a:pt x="97" y="128"/>
                </a:cubicBezTo>
                <a:cubicBezTo>
                  <a:pt x="97" y="129"/>
                  <a:pt x="97" y="130"/>
                  <a:pt x="97" y="132"/>
                </a:cubicBezTo>
                <a:close/>
                <a:moveTo>
                  <a:pt x="69" y="67"/>
                </a:moveTo>
                <a:cubicBezTo>
                  <a:pt x="69" y="69"/>
                  <a:pt x="69" y="70"/>
                  <a:pt x="69" y="72"/>
                </a:cubicBezTo>
                <a:cubicBezTo>
                  <a:pt x="69" y="71"/>
                  <a:pt x="69" y="70"/>
                  <a:pt x="68" y="69"/>
                </a:cubicBezTo>
                <a:cubicBezTo>
                  <a:pt x="68" y="68"/>
                  <a:pt x="67" y="67"/>
                  <a:pt x="66" y="66"/>
                </a:cubicBezTo>
                <a:cubicBezTo>
                  <a:pt x="66" y="65"/>
                  <a:pt x="66" y="64"/>
                  <a:pt x="66" y="63"/>
                </a:cubicBezTo>
                <a:cubicBezTo>
                  <a:pt x="67" y="64"/>
                  <a:pt x="68" y="66"/>
                  <a:pt x="69" y="67"/>
                </a:cubicBezTo>
                <a:close/>
                <a:moveTo>
                  <a:pt x="42" y="47"/>
                </a:moveTo>
                <a:cubicBezTo>
                  <a:pt x="42" y="44"/>
                  <a:pt x="41" y="41"/>
                  <a:pt x="42" y="38"/>
                </a:cubicBezTo>
                <a:cubicBezTo>
                  <a:pt x="42" y="38"/>
                  <a:pt x="42" y="38"/>
                  <a:pt x="42" y="38"/>
                </a:cubicBezTo>
                <a:cubicBezTo>
                  <a:pt x="42" y="38"/>
                  <a:pt x="43" y="39"/>
                  <a:pt x="43" y="39"/>
                </a:cubicBezTo>
                <a:cubicBezTo>
                  <a:pt x="43" y="42"/>
                  <a:pt x="43" y="44"/>
                  <a:pt x="42" y="47"/>
                </a:cubicBezTo>
                <a:close/>
                <a:moveTo>
                  <a:pt x="50" y="19"/>
                </a:moveTo>
                <a:cubicBezTo>
                  <a:pt x="54" y="14"/>
                  <a:pt x="60" y="18"/>
                  <a:pt x="65" y="23"/>
                </a:cubicBezTo>
                <a:cubicBezTo>
                  <a:pt x="63" y="21"/>
                  <a:pt x="61" y="19"/>
                  <a:pt x="58" y="18"/>
                </a:cubicBezTo>
                <a:cubicBezTo>
                  <a:pt x="56" y="16"/>
                  <a:pt x="52" y="17"/>
                  <a:pt x="50" y="19"/>
                </a:cubicBezTo>
                <a:close/>
                <a:moveTo>
                  <a:pt x="136" y="145"/>
                </a:moveTo>
                <a:cubicBezTo>
                  <a:pt x="133" y="152"/>
                  <a:pt x="129" y="158"/>
                  <a:pt x="125" y="163"/>
                </a:cubicBezTo>
                <a:cubicBezTo>
                  <a:pt x="124" y="154"/>
                  <a:pt x="126" y="144"/>
                  <a:pt x="127" y="136"/>
                </a:cubicBezTo>
                <a:cubicBezTo>
                  <a:pt x="128" y="135"/>
                  <a:pt x="129" y="135"/>
                  <a:pt x="130" y="134"/>
                </a:cubicBezTo>
                <a:cubicBezTo>
                  <a:pt x="132" y="132"/>
                  <a:pt x="134" y="130"/>
                  <a:pt x="136" y="128"/>
                </a:cubicBezTo>
                <a:cubicBezTo>
                  <a:pt x="137" y="134"/>
                  <a:pt x="137" y="139"/>
                  <a:pt x="136" y="145"/>
                </a:cubicBezTo>
                <a:close/>
                <a:moveTo>
                  <a:pt x="166" y="76"/>
                </a:moveTo>
                <a:cubicBezTo>
                  <a:pt x="165" y="72"/>
                  <a:pt x="164" y="68"/>
                  <a:pt x="163" y="64"/>
                </a:cubicBezTo>
                <a:cubicBezTo>
                  <a:pt x="164" y="63"/>
                  <a:pt x="165" y="62"/>
                  <a:pt x="167" y="61"/>
                </a:cubicBezTo>
                <a:cubicBezTo>
                  <a:pt x="167" y="66"/>
                  <a:pt x="167" y="71"/>
                  <a:pt x="166" y="76"/>
                </a:cubicBezTo>
                <a:close/>
                <a:moveTo>
                  <a:pt x="183" y="74"/>
                </a:moveTo>
                <a:cubicBezTo>
                  <a:pt x="183" y="64"/>
                  <a:pt x="183" y="56"/>
                  <a:pt x="183" y="51"/>
                </a:cubicBezTo>
                <a:cubicBezTo>
                  <a:pt x="183" y="47"/>
                  <a:pt x="180" y="44"/>
                  <a:pt x="177" y="43"/>
                </a:cubicBezTo>
                <a:cubicBezTo>
                  <a:pt x="179" y="41"/>
                  <a:pt x="180" y="40"/>
                  <a:pt x="182" y="39"/>
                </a:cubicBezTo>
                <a:cubicBezTo>
                  <a:pt x="186" y="48"/>
                  <a:pt x="185" y="61"/>
                  <a:pt x="183" y="74"/>
                </a:cubicBezTo>
                <a:close/>
              </a:path>
            </a:pathLst>
          </a:custGeom>
          <a:solidFill>
            <a:srgbClr val="ED435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9030" name="Freeform 36">
            <a:extLst>
              <a:ext uri="{FF2B5EF4-FFF2-40B4-BE49-F238E27FC236}">
                <a16:creationId xmlns="" xmlns:a16="http://schemas.microsoft.com/office/drawing/2014/main" id="{67BDFA87-2F40-41B0-B83F-011252128761}"/>
              </a:ext>
            </a:extLst>
          </p:cNvPr>
          <p:cNvSpPr>
            <a:spLocks/>
          </p:cNvSpPr>
          <p:nvPr/>
        </p:nvSpPr>
        <p:spPr bwMode="auto">
          <a:xfrm>
            <a:off x="10660064" y="1962151"/>
            <a:ext cx="34925" cy="34925"/>
          </a:xfrm>
          <a:custGeom>
            <a:avLst/>
            <a:gdLst>
              <a:gd name="T0" fmla="*/ 2147483646 w 8"/>
              <a:gd name="T1" fmla="*/ 0 h 6"/>
              <a:gd name="T2" fmla="*/ 2147483646 w 8"/>
              <a:gd name="T3" fmla="*/ 2147483646 h 6"/>
              <a:gd name="T4" fmla="*/ 2147483646 w 8"/>
              <a:gd name="T5" fmla="*/ 0 h 6"/>
              <a:gd name="T6" fmla="*/ 0 60000 65536"/>
              <a:gd name="T7" fmla="*/ 0 60000 65536"/>
              <a:gd name="T8" fmla="*/ 0 60000 65536"/>
            </a:gdLst>
            <a:ahLst/>
            <a:cxnLst>
              <a:cxn ang="T6">
                <a:pos x="T0" y="T1"/>
              </a:cxn>
              <a:cxn ang="T7">
                <a:pos x="T2" y="T3"/>
              </a:cxn>
              <a:cxn ang="T8">
                <a:pos x="T4" y="T5"/>
              </a:cxn>
            </a:cxnLst>
            <a:rect l="0" t="0" r="r" b="b"/>
            <a:pathLst>
              <a:path w="8" h="6">
                <a:moveTo>
                  <a:pt x="4" y="0"/>
                </a:moveTo>
                <a:cubicBezTo>
                  <a:pt x="0" y="0"/>
                  <a:pt x="0" y="6"/>
                  <a:pt x="4" y="6"/>
                </a:cubicBezTo>
                <a:cubicBezTo>
                  <a:pt x="8" y="6"/>
                  <a:pt x="8" y="0"/>
                  <a:pt x="4" y="0"/>
                </a:cubicBezTo>
                <a:close/>
              </a:path>
            </a:pathLst>
          </a:custGeom>
          <a:solidFill>
            <a:srgbClr val="ADE4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9031" name="Freeform 46">
            <a:extLst>
              <a:ext uri="{FF2B5EF4-FFF2-40B4-BE49-F238E27FC236}">
                <a16:creationId xmlns="" xmlns:a16="http://schemas.microsoft.com/office/drawing/2014/main" id="{1256AA6B-D032-4360-A0D0-7C3EF6DCCC1D}"/>
              </a:ext>
            </a:extLst>
          </p:cNvPr>
          <p:cNvSpPr>
            <a:spLocks noEditPoints="1"/>
          </p:cNvSpPr>
          <p:nvPr/>
        </p:nvSpPr>
        <p:spPr bwMode="auto">
          <a:xfrm>
            <a:off x="9958388" y="1285875"/>
            <a:ext cx="965200" cy="1358900"/>
          </a:xfrm>
          <a:custGeom>
            <a:avLst/>
            <a:gdLst>
              <a:gd name="T0" fmla="*/ 2147483646 w 221"/>
              <a:gd name="T1" fmla="*/ 2147483646 h 233"/>
              <a:gd name="T2" fmla="*/ 2147483646 w 221"/>
              <a:gd name="T3" fmla="*/ 2147483646 h 233"/>
              <a:gd name="T4" fmla="*/ 2147483646 w 221"/>
              <a:gd name="T5" fmla="*/ 2147483646 h 233"/>
              <a:gd name="T6" fmla="*/ 2147483646 w 221"/>
              <a:gd name="T7" fmla="*/ 2147483646 h 233"/>
              <a:gd name="T8" fmla="*/ 2147483646 w 221"/>
              <a:gd name="T9" fmla="*/ 2147483646 h 233"/>
              <a:gd name="T10" fmla="*/ 2147483646 w 221"/>
              <a:gd name="T11" fmla="*/ 2147483646 h 233"/>
              <a:gd name="T12" fmla="*/ 2147483646 w 221"/>
              <a:gd name="T13" fmla="*/ 2147483646 h 233"/>
              <a:gd name="T14" fmla="*/ 2147483646 w 221"/>
              <a:gd name="T15" fmla="*/ 2147483646 h 233"/>
              <a:gd name="T16" fmla="*/ 2147483646 w 221"/>
              <a:gd name="T17" fmla="*/ 2147483646 h 233"/>
              <a:gd name="T18" fmla="*/ 2147483646 w 221"/>
              <a:gd name="T19" fmla="*/ 2147483646 h 233"/>
              <a:gd name="T20" fmla="*/ 2147483646 w 221"/>
              <a:gd name="T21" fmla="*/ 2147483646 h 233"/>
              <a:gd name="T22" fmla="*/ 2147483646 w 221"/>
              <a:gd name="T23" fmla="*/ 2147483646 h 233"/>
              <a:gd name="T24" fmla="*/ 2147483646 w 221"/>
              <a:gd name="T25" fmla="*/ 2147483646 h 233"/>
              <a:gd name="T26" fmla="*/ 2147483646 w 221"/>
              <a:gd name="T27" fmla="*/ 2147483646 h 233"/>
              <a:gd name="T28" fmla="*/ 2147483646 w 221"/>
              <a:gd name="T29" fmla="*/ 2147483646 h 233"/>
              <a:gd name="T30" fmla="*/ 2147483646 w 221"/>
              <a:gd name="T31" fmla="*/ 2147483646 h 233"/>
              <a:gd name="T32" fmla="*/ 2147483646 w 221"/>
              <a:gd name="T33" fmla="*/ 2147483646 h 233"/>
              <a:gd name="T34" fmla="*/ 2147483646 w 221"/>
              <a:gd name="T35" fmla="*/ 2147483646 h 233"/>
              <a:gd name="T36" fmla="*/ 2147483646 w 221"/>
              <a:gd name="T37" fmla="*/ 2147483646 h 233"/>
              <a:gd name="T38" fmla="*/ 2147483646 w 221"/>
              <a:gd name="T39" fmla="*/ 2147483646 h 233"/>
              <a:gd name="T40" fmla="*/ 2147483646 w 221"/>
              <a:gd name="T41" fmla="*/ 2147483646 h 233"/>
              <a:gd name="T42" fmla="*/ 2147483646 w 221"/>
              <a:gd name="T43" fmla="*/ 2147483646 h 233"/>
              <a:gd name="T44" fmla="*/ 2147483646 w 221"/>
              <a:gd name="T45" fmla="*/ 2147483646 h 233"/>
              <a:gd name="T46" fmla="*/ 2147483646 w 221"/>
              <a:gd name="T47" fmla="*/ 2147483646 h 233"/>
              <a:gd name="T48" fmla="*/ 2147483646 w 221"/>
              <a:gd name="T49" fmla="*/ 2147483646 h 233"/>
              <a:gd name="T50" fmla="*/ 2147483646 w 221"/>
              <a:gd name="T51" fmla="*/ 2147483646 h 233"/>
              <a:gd name="T52" fmla="*/ 2147483646 w 221"/>
              <a:gd name="T53" fmla="*/ 2147483646 h 233"/>
              <a:gd name="T54" fmla="*/ 2147483646 w 221"/>
              <a:gd name="T55" fmla="*/ 2147483646 h 233"/>
              <a:gd name="T56" fmla="*/ 2147483646 w 221"/>
              <a:gd name="T57" fmla="*/ 2147483646 h 233"/>
              <a:gd name="T58" fmla="*/ 2147483646 w 221"/>
              <a:gd name="T59" fmla="*/ 2147483646 h 233"/>
              <a:gd name="T60" fmla="*/ 2147483646 w 221"/>
              <a:gd name="T61" fmla="*/ 2147483646 h 233"/>
              <a:gd name="T62" fmla="*/ 2147483646 w 221"/>
              <a:gd name="T63" fmla="*/ 2147483646 h 233"/>
              <a:gd name="T64" fmla="*/ 2147483646 w 221"/>
              <a:gd name="T65" fmla="*/ 2147483646 h 233"/>
              <a:gd name="T66" fmla="*/ 2147483646 w 221"/>
              <a:gd name="T67" fmla="*/ 2147483646 h 233"/>
              <a:gd name="T68" fmla="*/ 2147483646 w 221"/>
              <a:gd name="T69" fmla="*/ 2147483646 h 233"/>
              <a:gd name="T70" fmla="*/ 2147483646 w 221"/>
              <a:gd name="T71" fmla="*/ 2147483646 h 23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21" h="233">
                <a:moveTo>
                  <a:pt x="191" y="63"/>
                </a:moveTo>
                <a:cubicBezTo>
                  <a:pt x="181" y="45"/>
                  <a:pt x="161" y="45"/>
                  <a:pt x="146" y="56"/>
                </a:cubicBezTo>
                <a:cubicBezTo>
                  <a:pt x="136" y="63"/>
                  <a:pt x="129" y="73"/>
                  <a:pt x="124" y="84"/>
                </a:cubicBezTo>
                <a:cubicBezTo>
                  <a:pt x="105" y="45"/>
                  <a:pt x="69" y="0"/>
                  <a:pt x="43" y="45"/>
                </a:cubicBezTo>
                <a:cubicBezTo>
                  <a:pt x="0" y="119"/>
                  <a:pt x="88" y="191"/>
                  <a:pt x="140" y="231"/>
                </a:cubicBezTo>
                <a:cubicBezTo>
                  <a:pt x="143" y="233"/>
                  <a:pt x="148" y="232"/>
                  <a:pt x="150" y="229"/>
                </a:cubicBezTo>
                <a:cubicBezTo>
                  <a:pt x="185" y="190"/>
                  <a:pt x="221" y="114"/>
                  <a:pt x="191" y="63"/>
                </a:cubicBezTo>
                <a:close/>
                <a:moveTo>
                  <a:pt x="143" y="212"/>
                </a:moveTo>
                <a:cubicBezTo>
                  <a:pt x="129" y="201"/>
                  <a:pt x="113" y="189"/>
                  <a:pt x="98" y="175"/>
                </a:cubicBezTo>
                <a:cubicBezTo>
                  <a:pt x="101" y="172"/>
                  <a:pt x="104" y="169"/>
                  <a:pt x="107" y="165"/>
                </a:cubicBezTo>
                <a:cubicBezTo>
                  <a:pt x="108" y="164"/>
                  <a:pt x="107" y="163"/>
                  <a:pt x="106" y="164"/>
                </a:cubicBezTo>
                <a:cubicBezTo>
                  <a:pt x="103" y="167"/>
                  <a:pt x="99" y="170"/>
                  <a:pt x="97" y="174"/>
                </a:cubicBezTo>
                <a:cubicBezTo>
                  <a:pt x="89" y="166"/>
                  <a:pt x="81" y="158"/>
                  <a:pt x="74" y="150"/>
                </a:cubicBezTo>
                <a:cubicBezTo>
                  <a:pt x="79" y="146"/>
                  <a:pt x="82" y="142"/>
                  <a:pt x="84" y="136"/>
                </a:cubicBezTo>
                <a:cubicBezTo>
                  <a:pt x="85" y="134"/>
                  <a:pt x="82" y="133"/>
                  <a:pt x="81" y="135"/>
                </a:cubicBezTo>
                <a:cubicBezTo>
                  <a:pt x="80" y="137"/>
                  <a:pt x="77" y="139"/>
                  <a:pt x="75" y="141"/>
                </a:cubicBezTo>
                <a:cubicBezTo>
                  <a:pt x="74" y="143"/>
                  <a:pt x="73" y="144"/>
                  <a:pt x="71" y="146"/>
                </a:cubicBezTo>
                <a:cubicBezTo>
                  <a:pt x="66" y="139"/>
                  <a:pt x="62" y="131"/>
                  <a:pt x="58" y="124"/>
                </a:cubicBezTo>
                <a:cubicBezTo>
                  <a:pt x="64" y="119"/>
                  <a:pt x="71" y="115"/>
                  <a:pt x="76" y="109"/>
                </a:cubicBezTo>
                <a:cubicBezTo>
                  <a:pt x="76" y="108"/>
                  <a:pt x="75" y="107"/>
                  <a:pt x="74" y="108"/>
                </a:cubicBezTo>
                <a:cubicBezTo>
                  <a:pt x="68" y="112"/>
                  <a:pt x="62" y="117"/>
                  <a:pt x="57" y="123"/>
                </a:cubicBezTo>
                <a:cubicBezTo>
                  <a:pt x="54" y="116"/>
                  <a:pt x="52" y="110"/>
                  <a:pt x="50" y="103"/>
                </a:cubicBezTo>
                <a:cubicBezTo>
                  <a:pt x="55" y="99"/>
                  <a:pt x="59" y="96"/>
                  <a:pt x="63" y="91"/>
                </a:cubicBezTo>
                <a:cubicBezTo>
                  <a:pt x="64" y="89"/>
                  <a:pt x="62" y="87"/>
                  <a:pt x="60" y="88"/>
                </a:cubicBezTo>
                <a:cubicBezTo>
                  <a:pt x="57" y="91"/>
                  <a:pt x="53" y="94"/>
                  <a:pt x="49" y="97"/>
                </a:cubicBezTo>
                <a:cubicBezTo>
                  <a:pt x="48" y="90"/>
                  <a:pt x="48" y="83"/>
                  <a:pt x="49" y="76"/>
                </a:cubicBezTo>
                <a:cubicBezTo>
                  <a:pt x="51" y="66"/>
                  <a:pt x="56" y="43"/>
                  <a:pt x="68" y="42"/>
                </a:cubicBezTo>
                <a:cubicBezTo>
                  <a:pt x="77" y="41"/>
                  <a:pt x="87" y="52"/>
                  <a:pt x="92" y="58"/>
                </a:cubicBezTo>
                <a:cubicBezTo>
                  <a:pt x="103" y="70"/>
                  <a:pt x="112" y="86"/>
                  <a:pt x="118" y="101"/>
                </a:cubicBezTo>
                <a:cubicBezTo>
                  <a:pt x="117" y="107"/>
                  <a:pt x="117" y="113"/>
                  <a:pt x="117" y="119"/>
                </a:cubicBezTo>
                <a:cubicBezTo>
                  <a:pt x="117" y="130"/>
                  <a:pt x="132" y="130"/>
                  <a:pt x="134" y="121"/>
                </a:cubicBezTo>
                <a:cubicBezTo>
                  <a:pt x="136" y="120"/>
                  <a:pt x="137" y="118"/>
                  <a:pt x="136" y="115"/>
                </a:cubicBezTo>
                <a:cubicBezTo>
                  <a:pt x="136" y="114"/>
                  <a:pt x="135" y="112"/>
                  <a:pt x="135" y="110"/>
                </a:cubicBezTo>
                <a:cubicBezTo>
                  <a:pt x="137" y="95"/>
                  <a:pt x="143" y="82"/>
                  <a:pt x="154" y="72"/>
                </a:cubicBezTo>
                <a:cubicBezTo>
                  <a:pt x="173" y="53"/>
                  <a:pt x="183" y="82"/>
                  <a:pt x="184" y="98"/>
                </a:cubicBezTo>
                <a:cubicBezTo>
                  <a:pt x="188" y="135"/>
                  <a:pt x="166" y="182"/>
                  <a:pt x="143" y="21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9032" name="Freeform 47">
            <a:extLst>
              <a:ext uri="{FF2B5EF4-FFF2-40B4-BE49-F238E27FC236}">
                <a16:creationId xmlns="" xmlns:a16="http://schemas.microsoft.com/office/drawing/2014/main" id="{AC5B19D9-1290-4468-B445-97A4C1362E13}"/>
              </a:ext>
            </a:extLst>
          </p:cNvPr>
          <p:cNvSpPr>
            <a:spLocks/>
          </p:cNvSpPr>
          <p:nvPr/>
        </p:nvSpPr>
        <p:spPr bwMode="auto">
          <a:xfrm>
            <a:off x="9799639" y="1158876"/>
            <a:ext cx="153987" cy="250825"/>
          </a:xfrm>
          <a:custGeom>
            <a:avLst/>
            <a:gdLst>
              <a:gd name="T0" fmla="*/ 2147483646 w 35"/>
              <a:gd name="T1" fmla="*/ 2147483646 h 43"/>
              <a:gd name="T2" fmla="*/ 2147483646 w 35"/>
              <a:gd name="T3" fmla="*/ 2147483646 h 43"/>
              <a:gd name="T4" fmla="*/ 2147483646 w 35"/>
              <a:gd name="T5" fmla="*/ 2147483646 h 43"/>
              <a:gd name="T6" fmla="*/ 2147483646 w 35"/>
              <a:gd name="T7" fmla="*/ 2147483646 h 43"/>
              <a:gd name="T8" fmla="*/ 2147483646 w 35"/>
              <a:gd name="T9" fmla="*/ 2147483646 h 43"/>
              <a:gd name="T10" fmla="*/ 2147483646 w 35"/>
              <a:gd name="T11" fmla="*/ 2147483646 h 43"/>
              <a:gd name="T12" fmla="*/ 2147483646 w 35"/>
              <a:gd name="T13" fmla="*/ 2147483646 h 43"/>
              <a:gd name="T14" fmla="*/ 2147483646 w 35"/>
              <a:gd name="T15" fmla="*/ 2147483646 h 43"/>
              <a:gd name="T16" fmla="*/ 2147483646 w 35"/>
              <a:gd name="T17" fmla="*/ 2147483646 h 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5" h="43">
                <a:moveTo>
                  <a:pt x="26" y="25"/>
                </a:moveTo>
                <a:cubicBezTo>
                  <a:pt x="22" y="19"/>
                  <a:pt x="19" y="11"/>
                  <a:pt x="14" y="6"/>
                </a:cubicBezTo>
                <a:cubicBezTo>
                  <a:pt x="9" y="0"/>
                  <a:pt x="0" y="6"/>
                  <a:pt x="2" y="13"/>
                </a:cubicBezTo>
                <a:cubicBezTo>
                  <a:pt x="4" y="20"/>
                  <a:pt x="11" y="27"/>
                  <a:pt x="16" y="33"/>
                </a:cubicBezTo>
                <a:cubicBezTo>
                  <a:pt x="19" y="36"/>
                  <a:pt x="21" y="38"/>
                  <a:pt x="24" y="40"/>
                </a:cubicBezTo>
                <a:cubicBezTo>
                  <a:pt x="25" y="41"/>
                  <a:pt x="27" y="42"/>
                  <a:pt x="28" y="42"/>
                </a:cubicBezTo>
                <a:cubicBezTo>
                  <a:pt x="30" y="43"/>
                  <a:pt x="31" y="42"/>
                  <a:pt x="33" y="42"/>
                </a:cubicBezTo>
                <a:cubicBezTo>
                  <a:pt x="34" y="42"/>
                  <a:pt x="35" y="40"/>
                  <a:pt x="34" y="39"/>
                </a:cubicBezTo>
                <a:cubicBezTo>
                  <a:pt x="35" y="34"/>
                  <a:pt x="29" y="29"/>
                  <a:pt x="26" y="2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9033" name="Freeform 48">
            <a:extLst>
              <a:ext uri="{FF2B5EF4-FFF2-40B4-BE49-F238E27FC236}">
                <a16:creationId xmlns="" xmlns:a16="http://schemas.microsoft.com/office/drawing/2014/main" id="{C6E9DE06-9CF4-4C48-B388-59B0F8751FEC}"/>
              </a:ext>
            </a:extLst>
          </p:cNvPr>
          <p:cNvSpPr>
            <a:spLocks/>
          </p:cNvSpPr>
          <p:nvPr/>
        </p:nvSpPr>
        <p:spPr bwMode="auto">
          <a:xfrm>
            <a:off x="9656764" y="1409701"/>
            <a:ext cx="244475" cy="187325"/>
          </a:xfrm>
          <a:custGeom>
            <a:avLst/>
            <a:gdLst>
              <a:gd name="T0" fmla="*/ 2147483646 w 56"/>
              <a:gd name="T1" fmla="*/ 2147483646 h 32"/>
              <a:gd name="T2" fmla="*/ 2147483646 w 56"/>
              <a:gd name="T3" fmla="*/ 2147483646 h 32"/>
              <a:gd name="T4" fmla="*/ 2147483646 w 56"/>
              <a:gd name="T5" fmla="*/ 2147483646 h 32"/>
              <a:gd name="T6" fmla="*/ 2147483646 w 56"/>
              <a:gd name="T7" fmla="*/ 2147483646 h 32"/>
              <a:gd name="T8" fmla="*/ 2147483646 w 56"/>
              <a:gd name="T9" fmla="*/ 2147483646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6" h="32">
                <a:moveTo>
                  <a:pt x="52" y="23"/>
                </a:moveTo>
                <a:cubicBezTo>
                  <a:pt x="39" y="16"/>
                  <a:pt x="26" y="4"/>
                  <a:pt x="11" y="1"/>
                </a:cubicBezTo>
                <a:cubicBezTo>
                  <a:pt x="4" y="0"/>
                  <a:pt x="0" y="9"/>
                  <a:pt x="6" y="13"/>
                </a:cubicBezTo>
                <a:cubicBezTo>
                  <a:pt x="19" y="21"/>
                  <a:pt x="35" y="26"/>
                  <a:pt x="49" y="30"/>
                </a:cubicBezTo>
                <a:cubicBezTo>
                  <a:pt x="53" y="32"/>
                  <a:pt x="56" y="25"/>
                  <a:pt x="52" y="23"/>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9034" name="Freeform 49">
            <a:extLst>
              <a:ext uri="{FF2B5EF4-FFF2-40B4-BE49-F238E27FC236}">
                <a16:creationId xmlns="" xmlns:a16="http://schemas.microsoft.com/office/drawing/2014/main" id="{A23E14DA-491C-414E-BA18-089E68519282}"/>
              </a:ext>
            </a:extLst>
          </p:cNvPr>
          <p:cNvSpPr>
            <a:spLocks/>
          </p:cNvSpPr>
          <p:nvPr/>
        </p:nvSpPr>
        <p:spPr bwMode="auto">
          <a:xfrm>
            <a:off x="9652000" y="1724026"/>
            <a:ext cx="279400" cy="106363"/>
          </a:xfrm>
          <a:custGeom>
            <a:avLst/>
            <a:gdLst>
              <a:gd name="T0" fmla="*/ 2147483646 w 64"/>
              <a:gd name="T1" fmla="*/ 0 h 18"/>
              <a:gd name="T2" fmla="*/ 2147483646 w 64"/>
              <a:gd name="T3" fmla="*/ 2147483646 h 18"/>
              <a:gd name="T4" fmla="*/ 2147483646 w 64"/>
              <a:gd name="T5" fmla="*/ 2147483646 h 18"/>
              <a:gd name="T6" fmla="*/ 2147483646 w 64"/>
              <a:gd name="T7" fmla="*/ 2147483646 h 18"/>
              <a:gd name="T8" fmla="*/ 2147483646 w 64"/>
              <a:gd name="T9" fmla="*/ 2147483646 h 18"/>
              <a:gd name="T10" fmla="*/ 2147483646 w 64"/>
              <a:gd name="T11" fmla="*/ 2147483646 h 18"/>
              <a:gd name="T12" fmla="*/ 2147483646 w 64"/>
              <a:gd name="T13" fmla="*/ 0 h 1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4" h="18">
                <a:moveTo>
                  <a:pt x="59" y="0"/>
                </a:moveTo>
                <a:cubicBezTo>
                  <a:pt x="49" y="1"/>
                  <a:pt x="38" y="2"/>
                  <a:pt x="28" y="2"/>
                </a:cubicBezTo>
                <a:cubicBezTo>
                  <a:pt x="20" y="3"/>
                  <a:pt x="10" y="1"/>
                  <a:pt x="3" y="6"/>
                </a:cubicBezTo>
                <a:cubicBezTo>
                  <a:pt x="0" y="8"/>
                  <a:pt x="0" y="12"/>
                  <a:pt x="3" y="14"/>
                </a:cubicBezTo>
                <a:cubicBezTo>
                  <a:pt x="10" y="18"/>
                  <a:pt x="18" y="16"/>
                  <a:pt x="26" y="15"/>
                </a:cubicBezTo>
                <a:cubicBezTo>
                  <a:pt x="37" y="13"/>
                  <a:pt x="49" y="11"/>
                  <a:pt x="60" y="8"/>
                </a:cubicBezTo>
                <a:cubicBezTo>
                  <a:pt x="64" y="7"/>
                  <a:pt x="63" y="0"/>
                  <a:pt x="59" y="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60" name="文本框 159">
            <a:extLst>
              <a:ext uri="{FF2B5EF4-FFF2-40B4-BE49-F238E27FC236}">
                <a16:creationId xmlns="" xmlns:a16="http://schemas.microsoft.com/office/drawing/2014/main" id="{8E07443D-3A8D-4998-AE76-1B1E9515BB60}"/>
              </a:ext>
            </a:extLst>
          </p:cNvPr>
          <p:cNvSpPr txBox="1"/>
          <p:nvPr/>
        </p:nvSpPr>
        <p:spPr>
          <a:xfrm>
            <a:off x="3282950" y="2574926"/>
            <a:ext cx="5805488" cy="2246313"/>
          </a:xfrm>
          <a:prstGeom prst="rect">
            <a:avLst/>
          </a:prstGeom>
          <a:noFill/>
        </p:spPr>
        <p:txBody>
          <a:bodyPr wrap="none">
            <a:spAutoFit/>
          </a:bodyPr>
          <a:lstStyle/>
          <a:p>
            <a:pPr algn="ctr" eaLnBrk="1" hangingPunct="1">
              <a:defRPr/>
            </a:pPr>
            <a:r>
              <a:rPr lang="en-US" altLang="zh-CN" sz="7000" b="1" dirty="0">
                <a:solidFill>
                  <a:srgbClr val="ED435C"/>
                </a:solidFill>
                <a:effectLst>
                  <a:outerShdw blurRad="50800" dist="38100" algn="l" rotWithShape="0">
                    <a:prstClr val="black">
                      <a:alpha val="40000"/>
                    </a:prstClr>
                  </a:outerShdw>
                </a:effectLst>
                <a:latin typeface="UTM Cabaret" panose="02040603050506020204" pitchFamily="18" charset="0"/>
                <a:ea typeface="字魂59号-创粗黑" panose="00000500000000000000" pitchFamily="2" charset="-122"/>
                <a:cs typeface="Times New Roman" panose="02020603050405020304" pitchFamily="18" charset="0"/>
              </a:rPr>
              <a:t>CHÚC CÁC BẠN</a:t>
            </a:r>
          </a:p>
          <a:p>
            <a:pPr algn="ctr" eaLnBrk="1" hangingPunct="1">
              <a:defRPr/>
            </a:pPr>
            <a:r>
              <a:rPr lang="en-US" altLang="zh-CN" sz="7000" b="1" dirty="0">
                <a:solidFill>
                  <a:srgbClr val="ED435C"/>
                </a:solidFill>
                <a:effectLst>
                  <a:outerShdw blurRad="50800" dist="38100" algn="l" rotWithShape="0">
                    <a:prstClr val="black">
                      <a:alpha val="40000"/>
                    </a:prstClr>
                  </a:outerShdw>
                </a:effectLst>
                <a:latin typeface="UTM Cabaret" panose="02040603050506020204" pitchFamily="18" charset="0"/>
                <a:ea typeface="字魂59号-创粗黑" panose="00000500000000000000" pitchFamily="2" charset="-122"/>
                <a:cs typeface="Times New Roman" panose="02020603050405020304" pitchFamily="18" charset="0"/>
              </a:rPr>
              <a:t>HỌC TỐT!</a:t>
            </a:r>
            <a:endParaRPr lang="zh-CN" altLang="en-US" sz="7000" b="1" dirty="0">
              <a:solidFill>
                <a:srgbClr val="ED435C"/>
              </a:solidFill>
              <a:effectLst>
                <a:outerShdw blurRad="50800" dist="38100" algn="l" rotWithShape="0">
                  <a:prstClr val="black">
                    <a:alpha val="40000"/>
                  </a:prstClr>
                </a:outerShdw>
              </a:effectLst>
              <a:latin typeface="UTM Cabaret" panose="02040603050506020204" pitchFamily="18" charset="0"/>
              <a:ea typeface="字魂59号-创粗黑" panose="00000500000000000000" pitchFamily="2" charset="-122"/>
              <a:cs typeface="Times New Roman" panose="02020603050405020304" pitchFamily="18" charset="0"/>
            </a:endParaRPr>
          </a:p>
        </p:txBody>
      </p:sp>
    </p:spTree>
  </p:cSld>
  <p:clrMapOvr>
    <a:masterClrMapping/>
  </p:clrMapOvr>
  <p:transition spd="slow" advTm="12428">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60"/>
                                        </p:tgtEl>
                                        <p:attrNameLst>
                                          <p:attrName>style.visibility</p:attrName>
                                        </p:attrNameLst>
                                      </p:cBhvr>
                                      <p:to>
                                        <p:strVal val="visible"/>
                                      </p:to>
                                    </p:set>
                                    <p:anim calcmode="lin" valueType="num">
                                      <p:cBhvr>
                                        <p:cTn id="7" dur="500" fill="hold"/>
                                        <p:tgtEl>
                                          <p:spTgt spid="160"/>
                                        </p:tgtEl>
                                        <p:attrNameLst>
                                          <p:attrName>ppt_w</p:attrName>
                                        </p:attrNameLst>
                                      </p:cBhvr>
                                      <p:tavLst>
                                        <p:tav tm="0">
                                          <p:val>
                                            <p:fltVal val="0"/>
                                          </p:val>
                                        </p:tav>
                                        <p:tav tm="100000">
                                          <p:val>
                                            <p:strVal val="#ppt_w"/>
                                          </p:val>
                                        </p:tav>
                                      </p:tavLst>
                                    </p:anim>
                                    <p:anim calcmode="lin" valueType="num">
                                      <p:cBhvr>
                                        <p:cTn id="8" dur="500" fill="hold"/>
                                        <p:tgtEl>
                                          <p:spTgt spid="160"/>
                                        </p:tgtEl>
                                        <p:attrNameLst>
                                          <p:attrName>ppt_h</p:attrName>
                                        </p:attrNameLst>
                                      </p:cBhvr>
                                      <p:tavLst>
                                        <p:tav tm="0">
                                          <p:val>
                                            <p:fltVal val="0"/>
                                          </p:val>
                                        </p:tav>
                                        <p:tav tm="100000">
                                          <p:val>
                                            <p:strVal val="#ppt_h"/>
                                          </p:val>
                                        </p:tav>
                                      </p:tavLst>
                                    </p:anim>
                                    <p:animEffect transition="in" filter="fade">
                                      <p:cBhvr>
                                        <p:cTn id="9" dur="5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F8A49D63-D728-4B73-BC09-A7EB610ABED7}"/>
              </a:ext>
            </a:extLst>
          </p:cNvPr>
          <p:cNvSpPr/>
          <p:nvPr/>
        </p:nvSpPr>
        <p:spPr>
          <a:xfrm>
            <a:off x="3801443" y="3159840"/>
            <a:ext cx="5391220" cy="1200329"/>
          </a:xfrm>
          <a:prstGeom prst="rect">
            <a:avLst/>
          </a:prstGeom>
          <a:noFill/>
        </p:spPr>
        <p:txBody>
          <a:bodyPr wrap="none" lIns="91440" tIns="45720" rIns="91440" bIns="45720">
            <a:spAutoFit/>
          </a:bodyPr>
          <a:lstStyle/>
          <a:p>
            <a:pPr algn="ctr"/>
            <a:r>
              <a:rPr lang="en-US" sz="7200" b="0" cap="none" spc="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KHỞI ĐỘNG</a:t>
            </a:r>
          </a:p>
        </p:txBody>
      </p:sp>
    </p:spTree>
    <p:extLst>
      <p:ext uri="{BB962C8B-B14F-4D97-AF65-F5344CB8AC3E}">
        <p14:creationId xmlns:p14="http://schemas.microsoft.com/office/powerpoint/2010/main" val="480447654"/>
      </p:ext>
    </p:extLst>
  </p:cSld>
  <p:clrMapOvr>
    <a:masterClrMapping/>
  </p:clrMapOvr>
  <p:transition spd="slow" advClick="0" advTm="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319A01FD-F27B-4550-9418-699EDC8C26AB}"/>
              </a:ext>
            </a:extLst>
          </p:cNvPr>
          <p:cNvSpPr txBox="1"/>
          <p:nvPr/>
        </p:nvSpPr>
        <p:spPr>
          <a:xfrm>
            <a:off x="2406315" y="1716505"/>
            <a:ext cx="5662863" cy="2308324"/>
          </a:xfrm>
          <a:prstGeom prst="rect">
            <a:avLst/>
          </a:prstGeom>
          <a:noFill/>
        </p:spPr>
        <p:txBody>
          <a:bodyPr wrap="square" rtlCol="0">
            <a:spAutoFit/>
          </a:bodyPr>
          <a:lstStyle/>
          <a:p>
            <a:pPr>
              <a:lnSpc>
                <a:spcPct val="150000"/>
              </a:lnSpc>
            </a:pPr>
            <a:r>
              <a:rPr lang="en-US" sz="3200" dirty="0" err="1">
                <a:latin typeface="Times New Roman" panose="02020603050405020304" pitchFamily="18" charset="0"/>
                <a:cs typeface="Times New Roman" panose="02020603050405020304" pitchFamily="18" charset="0"/>
              </a:rPr>
              <a:t>Tìm</a:t>
            </a:r>
            <a:r>
              <a:rPr lang="en-US" sz="3200" dirty="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động</a:t>
            </a:r>
            <a:r>
              <a:rPr lang="en-US" sz="3200" dirty="0" smtClean="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từ</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câu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sau</a:t>
            </a:r>
            <a:r>
              <a:rPr lang="en-US" sz="3200" dirty="0">
                <a:latin typeface="Times New Roman" panose="02020603050405020304" pitchFamily="18" charset="0"/>
                <a:cs typeface="Times New Roman" panose="02020603050405020304" pitchFamily="18" charset="0"/>
              </a:rPr>
              <a:t>:</a:t>
            </a:r>
          </a:p>
          <a:p>
            <a:pPr marL="285750" indent="-285750">
              <a:lnSpc>
                <a:spcPct val="150000"/>
              </a:lnSpc>
              <a:buFontTx/>
              <a:buChar char="-"/>
            </a:pPr>
            <a:r>
              <a:rPr lang="en-US" sz="3200" dirty="0" err="1">
                <a:latin typeface="Times New Roman" panose="02020603050405020304" pitchFamily="18" charset="0"/>
                <a:cs typeface="Times New Roman" panose="02020603050405020304" pitchFamily="18" charset="0"/>
              </a:rPr>
              <a:t>Em</a:t>
            </a:r>
            <a:r>
              <a:rPr lang="en-US" sz="3200" dirty="0">
                <a:latin typeface="Times New Roman" panose="02020603050405020304" pitchFamily="18" charset="0"/>
                <a:cs typeface="Times New Roman" panose="02020603050405020304" pitchFamily="18" charset="0"/>
              </a:rPr>
              <a:t> </a:t>
            </a:r>
            <a:r>
              <a:rPr lang="en-US" sz="3200" dirty="0" err="1">
                <a:highlight>
                  <a:srgbClr val="00FF00"/>
                </a:highlight>
                <a:latin typeface="Times New Roman" panose="02020603050405020304" pitchFamily="18" charset="0"/>
                <a:cs typeface="Times New Roman" panose="02020603050405020304" pitchFamily="18" charset="0"/>
              </a:rPr>
              <a:t>giúp</a:t>
            </a:r>
            <a:r>
              <a:rPr lang="en-US" sz="3200" dirty="0">
                <a:highlight>
                  <a:srgbClr val="00FF00"/>
                </a:highlight>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mẹ</a:t>
            </a:r>
            <a:r>
              <a:rPr lang="en-US" sz="3200" dirty="0">
                <a:latin typeface="Times New Roman" panose="02020603050405020304" pitchFamily="18" charset="0"/>
                <a:cs typeface="Times New Roman" panose="02020603050405020304" pitchFamily="18" charset="0"/>
              </a:rPr>
              <a:t> </a:t>
            </a:r>
            <a:r>
              <a:rPr lang="en-US" sz="3200" dirty="0" err="1">
                <a:highlight>
                  <a:srgbClr val="00FF00"/>
                </a:highlight>
                <a:latin typeface="Times New Roman" panose="02020603050405020304" pitchFamily="18" charset="0"/>
                <a:cs typeface="Times New Roman" panose="02020603050405020304" pitchFamily="18" charset="0"/>
              </a:rPr>
              <a:t>nấu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cơm</a:t>
            </a:r>
            <a:r>
              <a:rPr lang="en-US" sz="3200" dirty="0">
                <a:latin typeface="Times New Roman" panose="02020603050405020304" pitchFamily="18" charset="0"/>
                <a:cs typeface="Times New Roman" panose="02020603050405020304" pitchFamily="18" charset="0"/>
              </a:rPr>
              <a:t>.</a:t>
            </a:r>
          </a:p>
          <a:p>
            <a:pPr marL="285750" indent="-285750">
              <a:lnSpc>
                <a:spcPct val="150000"/>
              </a:lnSpc>
              <a:buFontTx/>
              <a:buChar char="-"/>
            </a:pPr>
            <a:r>
              <a:rPr lang="en-US" sz="3200" dirty="0" err="1">
                <a:latin typeface="Times New Roman" panose="02020603050405020304" pitchFamily="18" charset="0"/>
                <a:cs typeface="Times New Roman" panose="02020603050405020304" pitchFamily="18" charset="0"/>
              </a:rPr>
              <a:t>Chim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sơn</a:t>
            </a:r>
            <a:r>
              <a:rPr lang="en-US" sz="3200" dirty="0">
                <a:latin typeface="Times New Roman" panose="02020603050405020304" pitchFamily="18" charset="0"/>
                <a:cs typeface="Times New Roman" panose="02020603050405020304" pitchFamily="18" charset="0"/>
              </a:rPr>
              <a:t> ca </a:t>
            </a:r>
            <a:r>
              <a:rPr lang="en-US" sz="3200" dirty="0" err="1">
                <a:highlight>
                  <a:srgbClr val="00FF00"/>
                </a:highlight>
                <a:latin typeface="Times New Roman" panose="02020603050405020304" pitchFamily="18" charset="0"/>
                <a:cs typeface="Times New Roman" panose="02020603050405020304" pitchFamily="18" charset="0"/>
              </a:rPr>
              <a:t>hót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líu</a:t>
            </a:r>
            <a:r>
              <a:rPr lang="en-US" sz="3200" dirty="0">
                <a:latin typeface="Times New Roman" panose="02020603050405020304" pitchFamily="18" charset="0"/>
                <a:cs typeface="Times New Roman" panose="02020603050405020304" pitchFamily="18" charset="0"/>
              </a:rPr>
              <a:t> lo.</a:t>
            </a:r>
          </a:p>
        </p:txBody>
      </p:sp>
    </p:spTree>
    <p:extLst>
      <p:ext uri="{BB962C8B-B14F-4D97-AF65-F5344CB8AC3E}">
        <p14:creationId xmlns:p14="http://schemas.microsoft.com/office/powerpoint/2010/main" val="2510066184"/>
      </p:ext>
    </p:extLst>
  </p:cSld>
  <p:clrMapOvr>
    <a:masterClrMapping/>
  </p:clrMapOvr>
  <p:transition spd="slow" advClick="0" advTm="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F8A49D63-D728-4B73-BC09-A7EB610ABED7}"/>
              </a:ext>
            </a:extLst>
          </p:cNvPr>
          <p:cNvSpPr/>
          <p:nvPr/>
        </p:nvSpPr>
        <p:spPr>
          <a:xfrm>
            <a:off x="3237189" y="3159840"/>
            <a:ext cx="6519734" cy="1569660"/>
          </a:xfrm>
          <a:prstGeom prst="rect">
            <a:avLst/>
          </a:prstGeom>
          <a:noFill/>
        </p:spPr>
        <p:txBody>
          <a:bodyPr wrap="none" lIns="91440" tIns="45720" rIns="91440" bIns="45720">
            <a:spAutoFit/>
          </a:bodyPr>
          <a:lstStyle/>
          <a:p>
            <a:pPr algn="ctr"/>
            <a:r>
              <a:rPr lang="en-US" sz="4800" b="0" cap="none" spc="0"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Hoạt</a:t>
            </a:r>
            <a:r>
              <a:rPr lang="en-US" sz="4800" b="0" cap="none" spc="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4800" b="0" cap="none" spc="0"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động</a:t>
            </a:r>
            <a:endParaRPr lang="en-US" sz="4800" b="0" cap="none" spc="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a:p>
            <a:pPr algn="ctr"/>
            <a:r>
              <a:rPr lang="en-US" sz="4800" b="0" cap="none" spc="0"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Hình</a:t>
            </a:r>
            <a:r>
              <a:rPr lang="en-US" sz="4800" b="0" cap="none" spc="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4800" b="0" cap="none" spc="0"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thành</a:t>
            </a:r>
            <a:r>
              <a:rPr lang="en-US" sz="4800" b="0" cap="none" spc="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4800" b="0" cap="none" spc="0"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kiến</a:t>
            </a:r>
            <a:r>
              <a:rPr lang="en-US" sz="4800" b="0" cap="none" spc="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4800" b="0" cap="none" spc="0"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thức</a:t>
            </a:r>
            <a:r>
              <a:rPr lang="en-US" sz="4800" b="0" cap="none" spc="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4800" b="0" cap="none" spc="0"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mới</a:t>
            </a:r>
            <a:endParaRPr lang="en-US" sz="4800" b="0" cap="none" spc="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28290141"/>
      </p:ext>
    </p:extLst>
  </p:cSld>
  <p:clrMapOvr>
    <a:masterClrMapping/>
  </p:clrMapOvr>
  <p:transition spd="slow" advClick="0" advTm="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a:extLst>
              <a:ext uri="{FF2B5EF4-FFF2-40B4-BE49-F238E27FC236}">
                <a16:creationId xmlns="" xmlns:a16="http://schemas.microsoft.com/office/drawing/2014/main" id="{5E178845-4B21-4C5D-8902-3CAFB93EF083}"/>
              </a:ext>
            </a:extLst>
          </p:cNvPr>
          <p:cNvGrpSpPr>
            <a:grpSpLocks/>
          </p:cNvGrpSpPr>
          <p:nvPr/>
        </p:nvGrpSpPr>
        <p:grpSpPr bwMode="auto">
          <a:xfrm>
            <a:off x="4827589" y="5549901"/>
            <a:ext cx="1836737" cy="987425"/>
            <a:chOff x="4322882" y="5260680"/>
            <a:chExt cx="2448550" cy="987720"/>
          </a:xfrm>
        </p:grpSpPr>
        <p:sp>
          <p:nvSpPr>
            <p:cNvPr id="8364" name="Freeform 32">
              <a:extLst>
                <a:ext uri="{FF2B5EF4-FFF2-40B4-BE49-F238E27FC236}">
                  <a16:creationId xmlns="" xmlns:a16="http://schemas.microsoft.com/office/drawing/2014/main" id="{5D42100C-226E-43C7-A06E-587BBD51E484}"/>
                </a:ext>
              </a:extLst>
            </p:cNvPr>
            <p:cNvSpPr>
              <a:spLocks/>
            </p:cNvSpPr>
            <p:nvPr/>
          </p:nvSpPr>
          <p:spPr bwMode="auto">
            <a:xfrm>
              <a:off x="4356083" y="5260680"/>
              <a:ext cx="2415349" cy="973196"/>
            </a:xfrm>
            <a:custGeom>
              <a:avLst/>
              <a:gdLst>
                <a:gd name="T0" fmla="*/ 2147483646 w 492"/>
                <a:gd name="T1" fmla="*/ 2147483646 h 198"/>
                <a:gd name="T2" fmla="*/ 2147483646 w 492"/>
                <a:gd name="T3" fmla="*/ 2147483646 h 198"/>
                <a:gd name="T4" fmla="*/ 2147483646 w 492"/>
                <a:gd name="T5" fmla="*/ 2147483646 h 198"/>
                <a:gd name="T6" fmla="*/ 2147483646 w 492"/>
                <a:gd name="T7" fmla="*/ 2147483646 h 198"/>
                <a:gd name="T8" fmla="*/ 2147483646 w 492"/>
                <a:gd name="T9" fmla="*/ 2147483646 h 198"/>
                <a:gd name="T10" fmla="*/ 2147483646 w 492"/>
                <a:gd name="T11" fmla="*/ 2147483646 h 198"/>
                <a:gd name="T12" fmla="*/ 2147483646 w 492"/>
                <a:gd name="T13" fmla="*/ 2147483646 h 198"/>
                <a:gd name="T14" fmla="*/ 2147483646 w 492"/>
                <a:gd name="T15" fmla="*/ 2147483646 h 198"/>
                <a:gd name="T16" fmla="*/ 2147483646 w 492"/>
                <a:gd name="T17" fmla="*/ 2147483646 h 198"/>
                <a:gd name="T18" fmla="*/ 2147483646 w 492"/>
                <a:gd name="T19" fmla="*/ 2147483646 h 198"/>
                <a:gd name="T20" fmla="*/ 2147483646 w 492"/>
                <a:gd name="T21" fmla="*/ 2147483646 h 198"/>
                <a:gd name="T22" fmla="*/ 2147483646 w 492"/>
                <a:gd name="T23" fmla="*/ 2147483646 h 198"/>
                <a:gd name="T24" fmla="*/ 2147483646 w 492"/>
                <a:gd name="T25" fmla="*/ 2147483646 h 198"/>
                <a:gd name="T26" fmla="*/ 2147483646 w 492"/>
                <a:gd name="T27" fmla="*/ 2147483646 h 198"/>
                <a:gd name="T28" fmla="*/ 2147483646 w 492"/>
                <a:gd name="T29" fmla="*/ 2147483646 h 198"/>
                <a:gd name="T30" fmla="*/ 2147483646 w 492"/>
                <a:gd name="T31" fmla="*/ 2147483646 h 198"/>
                <a:gd name="T32" fmla="*/ 2147483646 w 492"/>
                <a:gd name="T33" fmla="*/ 2147483646 h 198"/>
                <a:gd name="T34" fmla="*/ 2147483646 w 492"/>
                <a:gd name="T35" fmla="*/ 2147483646 h 198"/>
                <a:gd name="T36" fmla="*/ 2147483646 w 492"/>
                <a:gd name="T37" fmla="*/ 2147483646 h 198"/>
                <a:gd name="T38" fmla="*/ 2147483646 w 492"/>
                <a:gd name="T39" fmla="*/ 2147483646 h 198"/>
                <a:gd name="T40" fmla="*/ 2147483646 w 492"/>
                <a:gd name="T41" fmla="*/ 2147483646 h 198"/>
                <a:gd name="T42" fmla="*/ 2147483646 w 492"/>
                <a:gd name="T43" fmla="*/ 2147483646 h 198"/>
                <a:gd name="T44" fmla="*/ 2147483646 w 492"/>
                <a:gd name="T45" fmla="*/ 2147483646 h 198"/>
                <a:gd name="T46" fmla="*/ 2147483646 w 492"/>
                <a:gd name="T47" fmla="*/ 2147483646 h 198"/>
                <a:gd name="T48" fmla="*/ 2147483646 w 492"/>
                <a:gd name="T49" fmla="*/ 2147483646 h 198"/>
                <a:gd name="T50" fmla="*/ 2147483646 w 492"/>
                <a:gd name="T51" fmla="*/ 2147483646 h 198"/>
                <a:gd name="T52" fmla="*/ 2147483646 w 492"/>
                <a:gd name="T53" fmla="*/ 2147483646 h 198"/>
                <a:gd name="T54" fmla="*/ 2147483646 w 492"/>
                <a:gd name="T55" fmla="*/ 2147483646 h 198"/>
                <a:gd name="T56" fmla="*/ 2147483646 w 492"/>
                <a:gd name="T57" fmla="*/ 2147483646 h 198"/>
                <a:gd name="T58" fmla="*/ 2147483646 w 492"/>
                <a:gd name="T59" fmla="*/ 2147483646 h 198"/>
                <a:gd name="T60" fmla="*/ 2147483646 w 492"/>
                <a:gd name="T61" fmla="*/ 2147483646 h 198"/>
                <a:gd name="T62" fmla="*/ 2147483646 w 492"/>
                <a:gd name="T63" fmla="*/ 2147483646 h 198"/>
                <a:gd name="T64" fmla="*/ 2147483646 w 492"/>
                <a:gd name="T65" fmla="*/ 2147483646 h 198"/>
                <a:gd name="T66" fmla="*/ 2147483646 w 492"/>
                <a:gd name="T67" fmla="*/ 2147483646 h 198"/>
                <a:gd name="T68" fmla="*/ 2147483646 w 492"/>
                <a:gd name="T69" fmla="*/ 2147483646 h 198"/>
                <a:gd name="T70" fmla="*/ 2147483646 w 492"/>
                <a:gd name="T71" fmla="*/ 2147483646 h 198"/>
                <a:gd name="T72" fmla="*/ 2147483646 w 492"/>
                <a:gd name="T73" fmla="*/ 2147483646 h 198"/>
                <a:gd name="T74" fmla="*/ 2147483646 w 492"/>
                <a:gd name="T75" fmla="*/ 2147483646 h 198"/>
                <a:gd name="T76" fmla="*/ 2147483646 w 492"/>
                <a:gd name="T77" fmla="*/ 2147483646 h 198"/>
                <a:gd name="T78" fmla="*/ 2147483646 w 492"/>
                <a:gd name="T79" fmla="*/ 2147483646 h 198"/>
                <a:gd name="T80" fmla="*/ 2147483646 w 492"/>
                <a:gd name="T81" fmla="*/ 2147483646 h 198"/>
                <a:gd name="T82" fmla="*/ 2147483646 w 492"/>
                <a:gd name="T83" fmla="*/ 2147483646 h 198"/>
                <a:gd name="T84" fmla="*/ 2147483646 w 492"/>
                <a:gd name="T85" fmla="*/ 2147483646 h 198"/>
                <a:gd name="T86" fmla="*/ 2147483646 w 492"/>
                <a:gd name="T87" fmla="*/ 2147483646 h 198"/>
                <a:gd name="T88" fmla="*/ 2147483646 w 492"/>
                <a:gd name="T89" fmla="*/ 2147483646 h 198"/>
                <a:gd name="T90" fmla="*/ 2147483646 w 492"/>
                <a:gd name="T91" fmla="*/ 2147483646 h 198"/>
                <a:gd name="T92" fmla="*/ 2147483646 w 492"/>
                <a:gd name="T93" fmla="*/ 2147483646 h 198"/>
                <a:gd name="T94" fmla="*/ 2147483646 w 492"/>
                <a:gd name="T95" fmla="*/ 2147483646 h 198"/>
                <a:gd name="T96" fmla="*/ 2147483646 w 492"/>
                <a:gd name="T97" fmla="*/ 2147483646 h 198"/>
                <a:gd name="T98" fmla="*/ 2147483646 w 492"/>
                <a:gd name="T99" fmla="*/ 2147483646 h 198"/>
                <a:gd name="T100" fmla="*/ 2147483646 w 492"/>
                <a:gd name="T101" fmla="*/ 2147483646 h 198"/>
                <a:gd name="T102" fmla="*/ 2147483646 w 492"/>
                <a:gd name="T103" fmla="*/ 2147483646 h 198"/>
                <a:gd name="T104" fmla="*/ 2147483646 w 492"/>
                <a:gd name="T105" fmla="*/ 2147483646 h 198"/>
                <a:gd name="T106" fmla="*/ 2147483646 w 492"/>
                <a:gd name="T107" fmla="*/ 2147483646 h 198"/>
                <a:gd name="T108" fmla="*/ 2147483646 w 492"/>
                <a:gd name="T109" fmla="*/ 2147483646 h 198"/>
                <a:gd name="T110" fmla="*/ 2147483646 w 492"/>
                <a:gd name="T111" fmla="*/ 2147483646 h 198"/>
                <a:gd name="T112" fmla="*/ 2147483646 w 492"/>
                <a:gd name="T113" fmla="*/ 2147483646 h 198"/>
                <a:gd name="T114" fmla="*/ 2147483646 w 492"/>
                <a:gd name="T115" fmla="*/ 2147483646 h 198"/>
                <a:gd name="T116" fmla="*/ 2147483646 w 492"/>
                <a:gd name="T117" fmla="*/ 2147483646 h 198"/>
                <a:gd name="T118" fmla="*/ 2147483646 w 492"/>
                <a:gd name="T119" fmla="*/ 2147483646 h 198"/>
                <a:gd name="T120" fmla="*/ 2147483646 w 492"/>
                <a:gd name="T121" fmla="*/ 2147483646 h 19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92" h="198">
                  <a:moveTo>
                    <a:pt x="484" y="60"/>
                  </a:moveTo>
                  <a:cubicBezTo>
                    <a:pt x="479" y="61"/>
                    <a:pt x="475" y="62"/>
                    <a:pt x="471" y="63"/>
                  </a:cubicBezTo>
                  <a:cubicBezTo>
                    <a:pt x="473" y="63"/>
                    <a:pt x="473" y="61"/>
                    <a:pt x="473" y="59"/>
                  </a:cubicBezTo>
                  <a:cubicBezTo>
                    <a:pt x="470" y="49"/>
                    <a:pt x="465" y="40"/>
                    <a:pt x="461" y="30"/>
                  </a:cubicBezTo>
                  <a:cubicBezTo>
                    <a:pt x="456" y="20"/>
                    <a:pt x="452" y="9"/>
                    <a:pt x="443" y="1"/>
                  </a:cubicBezTo>
                  <a:cubicBezTo>
                    <a:pt x="442" y="0"/>
                    <a:pt x="439" y="1"/>
                    <a:pt x="440" y="3"/>
                  </a:cubicBezTo>
                  <a:cubicBezTo>
                    <a:pt x="293" y="35"/>
                    <a:pt x="150" y="87"/>
                    <a:pt x="3" y="119"/>
                  </a:cubicBezTo>
                  <a:cubicBezTo>
                    <a:pt x="0" y="120"/>
                    <a:pt x="1" y="126"/>
                    <a:pt x="4" y="125"/>
                  </a:cubicBezTo>
                  <a:cubicBezTo>
                    <a:pt x="152" y="93"/>
                    <a:pt x="295" y="40"/>
                    <a:pt x="443" y="11"/>
                  </a:cubicBezTo>
                  <a:cubicBezTo>
                    <a:pt x="446" y="18"/>
                    <a:pt x="449" y="25"/>
                    <a:pt x="452" y="32"/>
                  </a:cubicBezTo>
                  <a:cubicBezTo>
                    <a:pt x="456" y="42"/>
                    <a:pt x="460" y="54"/>
                    <a:pt x="466" y="63"/>
                  </a:cubicBezTo>
                  <a:cubicBezTo>
                    <a:pt x="467" y="64"/>
                    <a:pt x="467" y="64"/>
                    <a:pt x="468" y="64"/>
                  </a:cubicBezTo>
                  <a:cubicBezTo>
                    <a:pt x="462" y="66"/>
                    <a:pt x="457" y="67"/>
                    <a:pt x="451" y="69"/>
                  </a:cubicBezTo>
                  <a:cubicBezTo>
                    <a:pt x="451" y="69"/>
                    <a:pt x="451" y="69"/>
                    <a:pt x="451" y="69"/>
                  </a:cubicBezTo>
                  <a:cubicBezTo>
                    <a:pt x="450" y="66"/>
                    <a:pt x="448" y="64"/>
                    <a:pt x="446" y="61"/>
                  </a:cubicBezTo>
                  <a:cubicBezTo>
                    <a:pt x="444" y="59"/>
                    <a:pt x="442" y="56"/>
                    <a:pt x="441" y="53"/>
                  </a:cubicBezTo>
                  <a:cubicBezTo>
                    <a:pt x="439" y="50"/>
                    <a:pt x="434" y="52"/>
                    <a:pt x="436" y="55"/>
                  </a:cubicBezTo>
                  <a:cubicBezTo>
                    <a:pt x="437" y="58"/>
                    <a:pt x="439" y="61"/>
                    <a:pt x="441" y="63"/>
                  </a:cubicBezTo>
                  <a:cubicBezTo>
                    <a:pt x="442" y="65"/>
                    <a:pt x="444" y="68"/>
                    <a:pt x="446" y="70"/>
                  </a:cubicBezTo>
                  <a:cubicBezTo>
                    <a:pt x="439" y="72"/>
                    <a:pt x="432" y="74"/>
                    <a:pt x="425" y="76"/>
                  </a:cubicBezTo>
                  <a:cubicBezTo>
                    <a:pt x="423" y="73"/>
                    <a:pt x="423" y="69"/>
                    <a:pt x="422" y="65"/>
                  </a:cubicBezTo>
                  <a:cubicBezTo>
                    <a:pt x="422" y="61"/>
                    <a:pt x="416" y="62"/>
                    <a:pt x="416" y="66"/>
                  </a:cubicBezTo>
                  <a:cubicBezTo>
                    <a:pt x="417" y="70"/>
                    <a:pt x="418" y="74"/>
                    <a:pt x="419" y="78"/>
                  </a:cubicBezTo>
                  <a:cubicBezTo>
                    <a:pt x="412" y="80"/>
                    <a:pt x="405" y="81"/>
                    <a:pt x="398" y="83"/>
                  </a:cubicBezTo>
                  <a:cubicBezTo>
                    <a:pt x="397" y="79"/>
                    <a:pt x="394" y="75"/>
                    <a:pt x="391" y="72"/>
                  </a:cubicBezTo>
                  <a:cubicBezTo>
                    <a:pt x="390" y="71"/>
                    <a:pt x="387" y="73"/>
                    <a:pt x="388" y="75"/>
                  </a:cubicBezTo>
                  <a:cubicBezTo>
                    <a:pt x="391" y="78"/>
                    <a:pt x="393" y="81"/>
                    <a:pt x="394" y="84"/>
                  </a:cubicBezTo>
                  <a:cubicBezTo>
                    <a:pt x="388" y="86"/>
                    <a:pt x="382" y="88"/>
                    <a:pt x="376" y="89"/>
                  </a:cubicBezTo>
                  <a:cubicBezTo>
                    <a:pt x="375" y="88"/>
                    <a:pt x="374" y="86"/>
                    <a:pt x="373" y="84"/>
                  </a:cubicBezTo>
                  <a:cubicBezTo>
                    <a:pt x="372" y="82"/>
                    <a:pt x="372" y="80"/>
                    <a:pt x="372" y="78"/>
                  </a:cubicBezTo>
                  <a:cubicBezTo>
                    <a:pt x="371" y="75"/>
                    <a:pt x="366" y="76"/>
                    <a:pt x="367" y="79"/>
                  </a:cubicBezTo>
                  <a:cubicBezTo>
                    <a:pt x="367" y="83"/>
                    <a:pt x="368" y="87"/>
                    <a:pt x="371" y="91"/>
                  </a:cubicBezTo>
                  <a:cubicBezTo>
                    <a:pt x="364" y="93"/>
                    <a:pt x="357" y="95"/>
                    <a:pt x="350" y="96"/>
                  </a:cubicBezTo>
                  <a:cubicBezTo>
                    <a:pt x="349" y="93"/>
                    <a:pt x="347" y="89"/>
                    <a:pt x="346" y="86"/>
                  </a:cubicBezTo>
                  <a:cubicBezTo>
                    <a:pt x="344" y="80"/>
                    <a:pt x="342" y="75"/>
                    <a:pt x="340" y="70"/>
                  </a:cubicBezTo>
                  <a:cubicBezTo>
                    <a:pt x="339" y="66"/>
                    <a:pt x="333" y="67"/>
                    <a:pt x="334" y="71"/>
                  </a:cubicBezTo>
                  <a:cubicBezTo>
                    <a:pt x="336" y="76"/>
                    <a:pt x="338" y="81"/>
                    <a:pt x="339" y="85"/>
                  </a:cubicBezTo>
                  <a:cubicBezTo>
                    <a:pt x="341" y="89"/>
                    <a:pt x="342" y="94"/>
                    <a:pt x="345" y="98"/>
                  </a:cubicBezTo>
                  <a:cubicBezTo>
                    <a:pt x="339" y="100"/>
                    <a:pt x="333" y="101"/>
                    <a:pt x="326" y="103"/>
                  </a:cubicBezTo>
                  <a:cubicBezTo>
                    <a:pt x="326" y="102"/>
                    <a:pt x="325" y="100"/>
                    <a:pt x="325" y="99"/>
                  </a:cubicBezTo>
                  <a:cubicBezTo>
                    <a:pt x="323" y="96"/>
                    <a:pt x="321" y="93"/>
                    <a:pt x="319" y="90"/>
                  </a:cubicBezTo>
                  <a:cubicBezTo>
                    <a:pt x="318" y="87"/>
                    <a:pt x="313" y="89"/>
                    <a:pt x="315" y="92"/>
                  </a:cubicBezTo>
                  <a:cubicBezTo>
                    <a:pt x="316" y="95"/>
                    <a:pt x="318" y="98"/>
                    <a:pt x="319" y="100"/>
                  </a:cubicBezTo>
                  <a:cubicBezTo>
                    <a:pt x="320" y="102"/>
                    <a:pt x="321" y="103"/>
                    <a:pt x="321" y="104"/>
                  </a:cubicBezTo>
                  <a:cubicBezTo>
                    <a:pt x="317" y="106"/>
                    <a:pt x="313" y="107"/>
                    <a:pt x="308" y="108"/>
                  </a:cubicBezTo>
                  <a:cubicBezTo>
                    <a:pt x="306" y="103"/>
                    <a:pt x="304" y="98"/>
                    <a:pt x="301" y="93"/>
                  </a:cubicBezTo>
                  <a:cubicBezTo>
                    <a:pt x="300" y="90"/>
                    <a:pt x="294" y="93"/>
                    <a:pt x="296" y="96"/>
                  </a:cubicBezTo>
                  <a:cubicBezTo>
                    <a:pt x="298" y="101"/>
                    <a:pt x="300" y="105"/>
                    <a:pt x="302" y="110"/>
                  </a:cubicBezTo>
                  <a:cubicBezTo>
                    <a:pt x="295" y="112"/>
                    <a:pt x="287" y="114"/>
                    <a:pt x="280" y="116"/>
                  </a:cubicBezTo>
                  <a:cubicBezTo>
                    <a:pt x="280" y="116"/>
                    <a:pt x="280" y="116"/>
                    <a:pt x="280" y="116"/>
                  </a:cubicBezTo>
                  <a:cubicBezTo>
                    <a:pt x="278" y="111"/>
                    <a:pt x="276" y="107"/>
                    <a:pt x="275" y="102"/>
                  </a:cubicBezTo>
                  <a:cubicBezTo>
                    <a:pt x="275" y="99"/>
                    <a:pt x="271" y="99"/>
                    <a:pt x="271" y="102"/>
                  </a:cubicBezTo>
                  <a:cubicBezTo>
                    <a:pt x="271" y="108"/>
                    <a:pt x="273" y="113"/>
                    <a:pt x="275" y="117"/>
                  </a:cubicBezTo>
                  <a:cubicBezTo>
                    <a:pt x="268" y="119"/>
                    <a:pt x="262" y="121"/>
                    <a:pt x="256" y="123"/>
                  </a:cubicBezTo>
                  <a:cubicBezTo>
                    <a:pt x="255" y="121"/>
                    <a:pt x="255" y="120"/>
                    <a:pt x="254" y="118"/>
                  </a:cubicBezTo>
                  <a:cubicBezTo>
                    <a:pt x="254" y="115"/>
                    <a:pt x="253" y="112"/>
                    <a:pt x="252" y="109"/>
                  </a:cubicBezTo>
                  <a:cubicBezTo>
                    <a:pt x="250" y="106"/>
                    <a:pt x="246" y="108"/>
                    <a:pt x="247" y="112"/>
                  </a:cubicBezTo>
                  <a:cubicBezTo>
                    <a:pt x="248" y="114"/>
                    <a:pt x="249" y="117"/>
                    <a:pt x="250" y="120"/>
                  </a:cubicBezTo>
                  <a:cubicBezTo>
                    <a:pt x="250" y="121"/>
                    <a:pt x="250" y="123"/>
                    <a:pt x="251" y="124"/>
                  </a:cubicBezTo>
                  <a:cubicBezTo>
                    <a:pt x="244" y="126"/>
                    <a:pt x="238" y="128"/>
                    <a:pt x="232" y="129"/>
                  </a:cubicBezTo>
                  <a:cubicBezTo>
                    <a:pt x="231" y="127"/>
                    <a:pt x="230" y="124"/>
                    <a:pt x="229" y="121"/>
                  </a:cubicBezTo>
                  <a:cubicBezTo>
                    <a:pt x="227" y="116"/>
                    <a:pt x="226" y="110"/>
                    <a:pt x="224" y="105"/>
                  </a:cubicBezTo>
                  <a:cubicBezTo>
                    <a:pt x="224" y="102"/>
                    <a:pt x="219" y="103"/>
                    <a:pt x="220" y="106"/>
                  </a:cubicBezTo>
                  <a:cubicBezTo>
                    <a:pt x="221" y="111"/>
                    <a:pt x="223" y="117"/>
                    <a:pt x="224" y="123"/>
                  </a:cubicBezTo>
                  <a:cubicBezTo>
                    <a:pt x="225" y="125"/>
                    <a:pt x="226" y="128"/>
                    <a:pt x="227" y="131"/>
                  </a:cubicBezTo>
                  <a:cubicBezTo>
                    <a:pt x="221" y="133"/>
                    <a:pt x="215" y="134"/>
                    <a:pt x="210" y="136"/>
                  </a:cubicBezTo>
                  <a:cubicBezTo>
                    <a:pt x="209" y="135"/>
                    <a:pt x="209" y="134"/>
                    <a:pt x="208" y="134"/>
                  </a:cubicBezTo>
                  <a:cubicBezTo>
                    <a:pt x="207" y="130"/>
                    <a:pt x="206" y="127"/>
                    <a:pt x="205" y="124"/>
                  </a:cubicBezTo>
                  <a:cubicBezTo>
                    <a:pt x="204" y="121"/>
                    <a:pt x="199" y="122"/>
                    <a:pt x="200" y="125"/>
                  </a:cubicBezTo>
                  <a:cubicBezTo>
                    <a:pt x="201" y="129"/>
                    <a:pt x="202" y="133"/>
                    <a:pt x="203" y="136"/>
                  </a:cubicBezTo>
                  <a:cubicBezTo>
                    <a:pt x="203" y="137"/>
                    <a:pt x="204" y="137"/>
                    <a:pt x="204" y="137"/>
                  </a:cubicBezTo>
                  <a:cubicBezTo>
                    <a:pt x="198" y="139"/>
                    <a:pt x="192" y="141"/>
                    <a:pt x="186" y="143"/>
                  </a:cubicBezTo>
                  <a:cubicBezTo>
                    <a:pt x="185" y="139"/>
                    <a:pt x="183" y="135"/>
                    <a:pt x="181" y="131"/>
                  </a:cubicBezTo>
                  <a:cubicBezTo>
                    <a:pt x="180" y="129"/>
                    <a:pt x="176" y="131"/>
                    <a:pt x="177" y="133"/>
                  </a:cubicBezTo>
                  <a:cubicBezTo>
                    <a:pt x="178" y="136"/>
                    <a:pt x="179" y="138"/>
                    <a:pt x="180" y="141"/>
                  </a:cubicBezTo>
                  <a:cubicBezTo>
                    <a:pt x="181" y="142"/>
                    <a:pt x="181" y="143"/>
                    <a:pt x="182" y="144"/>
                  </a:cubicBezTo>
                  <a:cubicBezTo>
                    <a:pt x="176" y="145"/>
                    <a:pt x="171" y="147"/>
                    <a:pt x="165" y="148"/>
                  </a:cubicBezTo>
                  <a:cubicBezTo>
                    <a:pt x="165" y="148"/>
                    <a:pt x="165" y="148"/>
                    <a:pt x="165" y="148"/>
                  </a:cubicBezTo>
                  <a:cubicBezTo>
                    <a:pt x="163" y="145"/>
                    <a:pt x="161" y="141"/>
                    <a:pt x="161" y="137"/>
                  </a:cubicBezTo>
                  <a:cubicBezTo>
                    <a:pt x="160" y="133"/>
                    <a:pt x="155" y="135"/>
                    <a:pt x="155" y="138"/>
                  </a:cubicBezTo>
                  <a:cubicBezTo>
                    <a:pt x="156" y="142"/>
                    <a:pt x="157" y="147"/>
                    <a:pt x="159" y="150"/>
                  </a:cubicBezTo>
                  <a:cubicBezTo>
                    <a:pt x="155" y="151"/>
                    <a:pt x="150" y="153"/>
                    <a:pt x="146" y="154"/>
                  </a:cubicBezTo>
                  <a:cubicBezTo>
                    <a:pt x="145" y="152"/>
                    <a:pt x="144" y="150"/>
                    <a:pt x="142" y="148"/>
                  </a:cubicBezTo>
                  <a:cubicBezTo>
                    <a:pt x="141" y="145"/>
                    <a:pt x="140" y="143"/>
                    <a:pt x="138" y="140"/>
                  </a:cubicBezTo>
                  <a:cubicBezTo>
                    <a:pt x="138" y="137"/>
                    <a:pt x="133" y="137"/>
                    <a:pt x="134" y="141"/>
                  </a:cubicBezTo>
                  <a:cubicBezTo>
                    <a:pt x="135" y="144"/>
                    <a:pt x="136" y="147"/>
                    <a:pt x="137" y="150"/>
                  </a:cubicBezTo>
                  <a:cubicBezTo>
                    <a:pt x="138" y="152"/>
                    <a:pt x="139" y="154"/>
                    <a:pt x="140" y="156"/>
                  </a:cubicBezTo>
                  <a:cubicBezTo>
                    <a:pt x="134" y="158"/>
                    <a:pt x="127" y="160"/>
                    <a:pt x="121" y="161"/>
                  </a:cubicBezTo>
                  <a:cubicBezTo>
                    <a:pt x="120" y="157"/>
                    <a:pt x="118" y="153"/>
                    <a:pt x="116" y="149"/>
                  </a:cubicBezTo>
                  <a:cubicBezTo>
                    <a:pt x="115" y="145"/>
                    <a:pt x="114" y="141"/>
                    <a:pt x="114" y="136"/>
                  </a:cubicBezTo>
                  <a:cubicBezTo>
                    <a:pt x="114" y="134"/>
                    <a:pt x="111" y="134"/>
                    <a:pt x="111" y="136"/>
                  </a:cubicBezTo>
                  <a:cubicBezTo>
                    <a:pt x="110" y="144"/>
                    <a:pt x="111" y="157"/>
                    <a:pt x="118" y="162"/>
                  </a:cubicBezTo>
                  <a:cubicBezTo>
                    <a:pt x="112" y="164"/>
                    <a:pt x="106" y="166"/>
                    <a:pt x="101" y="167"/>
                  </a:cubicBezTo>
                  <a:cubicBezTo>
                    <a:pt x="99" y="164"/>
                    <a:pt x="97" y="161"/>
                    <a:pt x="94" y="158"/>
                  </a:cubicBezTo>
                  <a:cubicBezTo>
                    <a:pt x="93" y="157"/>
                    <a:pt x="91" y="159"/>
                    <a:pt x="92" y="160"/>
                  </a:cubicBezTo>
                  <a:cubicBezTo>
                    <a:pt x="94" y="162"/>
                    <a:pt x="95" y="164"/>
                    <a:pt x="96" y="166"/>
                  </a:cubicBezTo>
                  <a:cubicBezTo>
                    <a:pt x="96" y="167"/>
                    <a:pt x="96" y="168"/>
                    <a:pt x="96" y="169"/>
                  </a:cubicBezTo>
                  <a:cubicBezTo>
                    <a:pt x="94" y="170"/>
                    <a:pt x="91" y="170"/>
                    <a:pt x="88" y="171"/>
                  </a:cubicBezTo>
                  <a:cubicBezTo>
                    <a:pt x="87" y="170"/>
                    <a:pt x="86" y="169"/>
                    <a:pt x="85" y="167"/>
                  </a:cubicBezTo>
                  <a:cubicBezTo>
                    <a:pt x="84" y="165"/>
                    <a:pt x="84" y="163"/>
                    <a:pt x="83" y="161"/>
                  </a:cubicBezTo>
                  <a:cubicBezTo>
                    <a:pt x="83" y="158"/>
                    <a:pt x="79" y="159"/>
                    <a:pt x="79" y="162"/>
                  </a:cubicBezTo>
                  <a:cubicBezTo>
                    <a:pt x="80" y="164"/>
                    <a:pt x="81" y="167"/>
                    <a:pt x="82" y="169"/>
                  </a:cubicBezTo>
                  <a:cubicBezTo>
                    <a:pt x="82" y="170"/>
                    <a:pt x="83" y="171"/>
                    <a:pt x="84" y="173"/>
                  </a:cubicBezTo>
                  <a:cubicBezTo>
                    <a:pt x="81" y="173"/>
                    <a:pt x="79" y="174"/>
                    <a:pt x="76" y="175"/>
                  </a:cubicBezTo>
                  <a:cubicBezTo>
                    <a:pt x="75" y="173"/>
                    <a:pt x="74" y="172"/>
                    <a:pt x="73" y="171"/>
                  </a:cubicBezTo>
                  <a:cubicBezTo>
                    <a:pt x="72" y="169"/>
                    <a:pt x="71" y="167"/>
                    <a:pt x="71" y="165"/>
                  </a:cubicBezTo>
                  <a:cubicBezTo>
                    <a:pt x="70" y="162"/>
                    <a:pt x="66" y="163"/>
                    <a:pt x="66" y="166"/>
                  </a:cubicBezTo>
                  <a:cubicBezTo>
                    <a:pt x="67" y="168"/>
                    <a:pt x="68" y="171"/>
                    <a:pt x="69" y="173"/>
                  </a:cubicBezTo>
                  <a:cubicBezTo>
                    <a:pt x="69" y="174"/>
                    <a:pt x="70" y="175"/>
                    <a:pt x="71" y="176"/>
                  </a:cubicBezTo>
                  <a:cubicBezTo>
                    <a:pt x="67" y="178"/>
                    <a:pt x="63" y="179"/>
                    <a:pt x="60" y="180"/>
                  </a:cubicBezTo>
                  <a:cubicBezTo>
                    <a:pt x="60" y="180"/>
                    <a:pt x="60" y="180"/>
                    <a:pt x="60" y="180"/>
                  </a:cubicBezTo>
                  <a:cubicBezTo>
                    <a:pt x="60" y="178"/>
                    <a:pt x="59" y="177"/>
                    <a:pt x="58" y="176"/>
                  </a:cubicBezTo>
                  <a:cubicBezTo>
                    <a:pt x="56" y="173"/>
                    <a:pt x="54" y="170"/>
                    <a:pt x="52" y="166"/>
                  </a:cubicBezTo>
                  <a:cubicBezTo>
                    <a:pt x="51" y="165"/>
                    <a:pt x="49" y="166"/>
                    <a:pt x="49" y="168"/>
                  </a:cubicBezTo>
                  <a:cubicBezTo>
                    <a:pt x="51" y="172"/>
                    <a:pt x="53" y="177"/>
                    <a:pt x="56" y="180"/>
                  </a:cubicBezTo>
                  <a:cubicBezTo>
                    <a:pt x="57" y="181"/>
                    <a:pt x="57" y="181"/>
                    <a:pt x="57" y="181"/>
                  </a:cubicBezTo>
                  <a:cubicBezTo>
                    <a:pt x="46" y="184"/>
                    <a:pt x="35" y="187"/>
                    <a:pt x="24" y="191"/>
                  </a:cubicBezTo>
                  <a:cubicBezTo>
                    <a:pt x="20" y="192"/>
                    <a:pt x="21" y="198"/>
                    <a:pt x="25" y="197"/>
                  </a:cubicBezTo>
                  <a:cubicBezTo>
                    <a:pt x="86" y="179"/>
                    <a:pt x="148" y="162"/>
                    <a:pt x="209" y="145"/>
                  </a:cubicBezTo>
                  <a:cubicBezTo>
                    <a:pt x="209" y="145"/>
                    <a:pt x="209" y="145"/>
                    <a:pt x="209" y="145"/>
                  </a:cubicBezTo>
                  <a:cubicBezTo>
                    <a:pt x="210" y="145"/>
                    <a:pt x="211" y="145"/>
                    <a:pt x="212" y="144"/>
                  </a:cubicBezTo>
                  <a:cubicBezTo>
                    <a:pt x="303" y="119"/>
                    <a:pt x="394" y="94"/>
                    <a:pt x="486" y="71"/>
                  </a:cubicBezTo>
                  <a:cubicBezTo>
                    <a:pt x="492" y="69"/>
                    <a:pt x="490" y="58"/>
                    <a:pt x="484" y="6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365" name="Freeform 33">
              <a:extLst>
                <a:ext uri="{FF2B5EF4-FFF2-40B4-BE49-F238E27FC236}">
                  <a16:creationId xmlns="" xmlns:a16="http://schemas.microsoft.com/office/drawing/2014/main" id="{D8D4BEFB-6F91-414C-8454-62C0CB182B99}"/>
                </a:ext>
              </a:extLst>
            </p:cNvPr>
            <p:cNvSpPr>
              <a:spLocks/>
            </p:cNvSpPr>
            <p:nvPr/>
          </p:nvSpPr>
          <p:spPr bwMode="auto">
            <a:xfrm>
              <a:off x="4322882" y="5835466"/>
              <a:ext cx="130728" cy="412934"/>
            </a:xfrm>
            <a:custGeom>
              <a:avLst/>
              <a:gdLst>
                <a:gd name="T0" fmla="*/ 2147483646 w 27"/>
                <a:gd name="T1" fmla="*/ 2147483646 h 84"/>
                <a:gd name="T2" fmla="*/ 2147483646 w 27"/>
                <a:gd name="T3" fmla="*/ 2147483646 h 84"/>
                <a:gd name="T4" fmla="*/ 2147483646 w 27"/>
                <a:gd name="T5" fmla="*/ 2147483646 h 84"/>
                <a:gd name="T6" fmla="*/ 0 w 27"/>
                <a:gd name="T7" fmla="*/ 2147483646 h 84"/>
                <a:gd name="T8" fmla="*/ 2147483646 w 27"/>
                <a:gd name="T9" fmla="*/ 2147483646 h 84"/>
                <a:gd name="T10" fmla="*/ 2147483646 w 27"/>
                <a:gd name="T11" fmla="*/ 2147483646 h 84"/>
                <a:gd name="T12" fmla="*/ 2147483646 w 27"/>
                <a:gd name="T13" fmla="*/ 2147483646 h 8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7" h="84">
                  <a:moveTo>
                    <a:pt x="26" y="77"/>
                  </a:moveTo>
                  <a:cubicBezTo>
                    <a:pt x="24" y="64"/>
                    <a:pt x="19" y="52"/>
                    <a:pt x="16" y="40"/>
                  </a:cubicBezTo>
                  <a:cubicBezTo>
                    <a:pt x="13" y="28"/>
                    <a:pt x="10" y="15"/>
                    <a:pt x="6" y="3"/>
                  </a:cubicBezTo>
                  <a:cubicBezTo>
                    <a:pt x="5" y="0"/>
                    <a:pt x="0" y="2"/>
                    <a:pt x="0" y="6"/>
                  </a:cubicBezTo>
                  <a:cubicBezTo>
                    <a:pt x="2" y="19"/>
                    <a:pt x="4" y="33"/>
                    <a:pt x="7" y="46"/>
                  </a:cubicBezTo>
                  <a:cubicBezTo>
                    <a:pt x="9" y="57"/>
                    <a:pt x="11" y="72"/>
                    <a:pt x="19" y="81"/>
                  </a:cubicBezTo>
                  <a:cubicBezTo>
                    <a:pt x="22" y="84"/>
                    <a:pt x="27" y="81"/>
                    <a:pt x="26" y="77"/>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366" name="Freeform 34">
              <a:extLst>
                <a:ext uri="{FF2B5EF4-FFF2-40B4-BE49-F238E27FC236}">
                  <a16:creationId xmlns="" xmlns:a16="http://schemas.microsoft.com/office/drawing/2014/main" id="{6197F442-3980-45DD-A6AD-36ADE4D8F23D}"/>
                </a:ext>
              </a:extLst>
            </p:cNvPr>
            <p:cNvSpPr>
              <a:spLocks/>
            </p:cNvSpPr>
            <p:nvPr/>
          </p:nvSpPr>
          <p:spPr bwMode="auto">
            <a:xfrm>
              <a:off x="4517936" y="6036746"/>
              <a:ext cx="68477" cy="128653"/>
            </a:xfrm>
            <a:custGeom>
              <a:avLst/>
              <a:gdLst>
                <a:gd name="T0" fmla="*/ 2147483646 w 14"/>
                <a:gd name="T1" fmla="*/ 2147483646 h 26"/>
                <a:gd name="T2" fmla="*/ 2147483646 w 14"/>
                <a:gd name="T3" fmla="*/ 2147483646 h 26"/>
                <a:gd name="T4" fmla="*/ 2147483646 w 14"/>
                <a:gd name="T5" fmla="*/ 2147483646 h 26"/>
                <a:gd name="T6" fmla="*/ 0 w 14"/>
                <a:gd name="T7" fmla="*/ 2147483646 h 26"/>
                <a:gd name="T8" fmla="*/ 2147483646 w 14"/>
                <a:gd name="T9" fmla="*/ 2147483646 h 26"/>
                <a:gd name="T10" fmla="*/ 2147483646 w 14"/>
                <a:gd name="T11" fmla="*/ 2147483646 h 26"/>
                <a:gd name="T12" fmla="*/ 2147483646 w 14"/>
                <a:gd name="T13" fmla="*/ 2147483646 h 2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 h="26">
                  <a:moveTo>
                    <a:pt x="13" y="25"/>
                  </a:moveTo>
                  <a:cubicBezTo>
                    <a:pt x="12" y="21"/>
                    <a:pt x="9" y="18"/>
                    <a:pt x="7" y="15"/>
                  </a:cubicBezTo>
                  <a:cubicBezTo>
                    <a:pt x="4" y="11"/>
                    <a:pt x="3" y="6"/>
                    <a:pt x="2" y="1"/>
                  </a:cubicBezTo>
                  <a:cubicBezTo>
                    <a:pt x="1" y="0"/>
                    <a:pt x="0" y="1"/>
                    <a:pt x="0" y="2"/>
                  </a:cubicBezTo>
                  <a:cubicBezTo>
                    <a:pt x="1" y="6"/>
                    <a:pt x="2" y="11"/>
                    <a:pt x="4" y="15"/>
                  </a:cubicBezTo>
                  <a:cubicBezTo>
                    <a:pt x="6" y="18"/>
                    <a:pt x="8" y="24"/>
                    <a:pt x="12" y="26"/>
                  </a:cubicBezTo>
                  <a:cubicBezTo>
                    <a:pt x="13" y="26"/>
                    <a:pt x="14" y="25"/>
                    <a:pt x="13" y="2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grpSp>
        <p:nvGrpSpPr>
          <p:cNvPr id="8" name="组合 7">
            <a:extLst>
              <a:ext uri="{FF2B5EF4-FFF2-40B4-BE49-F238E27FC236}">
                <a16:creationId xmlns="" xmlns:a16="http://schemas.microsoft.com/office/drawing/2014/main" id="{B755B22A-243D-47B8-8D1E-CF4888A0BD06}"/>
              </a:ext>
            </a:extLst>
          </p:cNvPr>
          <p:cNvGrpSpPr>
            <a:grpSpLocks/>
          </p:cNvGrpSpPr>
          <p:nvPr/>
        </p:nvGrpSpPr>
        <p:grpSpPr bwMode="auto">
          <a:xfrm>
            <a:off x="420955" y="182821"/>
            <a:ext cx="844550" cy="1263650"/>
            <a:chOff x="199774" y="515057"/>
            <a:chExt cx="2326121" cy="2608329"/>
          </a:xfrm>
        </p:grpSpPr>
        <p:sp>
          <p:nvSpPr>
            <p:cNvPr id="8357" name="Freeform 19">
              <a:extLst>
                <a:ext uri="{FF2B5EF4-FFF2-40B4-BE49-F238E27FC236}">
                  <a16:creationId xmlns="" xmlns:a16="http://schemas.microsoft.com/office/drawing/2014/main" id="{F3A247A1-4936-44FA-BA68-B6C74578A559}"/>
                </a:ext>
              </a:extLst>
            </p:cNvPr>
            <p:cNvSpPr>
              <a:spLocks noEditPoints="1"/>
            </p:cNvSpPr>
            <p:nvPr/>
          </p:nvSpPr>
          <p:spPr bwMode="auto">
            <a:xfrm>
              <a:off x="691558" y="784813"/>
              <a:ext cx="1460830" cy="1817737"/>
            </a:xfrm>
            <a:custGeom>
              <a:avLst/>
              <a:gdLst>
                <a:gd name="T0" fmla="*/ 2147483646 w 298"/>
                <a:gd name="T1" fmla="*/ 2147483646 h 370"/>
                <a:gd name="T2" fmla="*/ 2147483646 w 298"/>
                <a:gd name="T3" fmla="*/ 2147483646 h 370"/>
                <a:gd name="T4" fmla="*/ 2147483646 w 298"/>
                <a:gd name="T5" fmla="*/ 2147483646 h 370"/>
                <a:gd name="T6" fmla="*/ 2147483646 w 298"/>
                <a:gd name="T7" fmla="*/ 2147483646 h 370"/>
                <a:gd name="T8" fmla="*/ 2147483646 w 298"/>
                <a:gd name="T9" fmla="*/ 2147483646 h 370"/>
                <a:gd name="T10" fmla="*/ 2147483646 w 298"/>
                <a:gd name="T11" fmla="*/ 2147483646 h 370"/>
                <a:gd name="T12" fmla="*/ 2147483646 w 298"/>
                <a:gd name="T13" fmla="*/ 2147483646 h 370"/>
                <a:gd name="T14" fmla="*/ 2147483646 w 298"/>
                <a:gd name="T15" fmla="*/ 2147483646 h 370"/>
                <a:gd name="T16" fmla="*/ 2147483646 w 298"/>
                <a:gd name="T17" fmla="*/ 2147483646 h 370"/>
                <a:gd name="T18" fmla="*/ 2147483646 w 298"/>
                <a:gd name="T19" fmla="*/ 2147483646 h 370"/>
                <a:gd name="T20" fmla="*/ 2147483646 w 298"/>
                <a:gd name="T21" fmla="*/ 2147483646 h 370"/>
                <a:gd name="T22" fmla="*/ 2147483646 w 298"/>
                <a:gd name="T23" fmla="*/ 2147483646 h 370"/>
                <a:gd name="T24" fmla="*/ 2147483646 w 298"/>
                <a:gd name="T25" fmla="*/ 2147483646 h 370"/>
                <a:gd name="T26" fmla="*/ 2147483646 w 298"/>
                <a:gd name="T27" fmla="*/ 2147483646 h 370"/>
                <a:gd name="T28" fmla="*/ 2147483646 w 298"/>
                <a:gd name="T29" fmla="*/ 2147483646 h 370"/>
                <a:gd name="T30" fmla="*/ 2147483646 w 298"/>
                <a:gd name="T31" fmla="*/ 2147483646 h 370"/>
                <a:gd name="T32" fmla="*/ 2147483646 w 298"/>
                <a:gd name="T33" fmla="*/ 2147483646 h 370"/>
                <a:gd name="T34" fmla="*/ 2147483646 w 298"/>
                <a:gd name="T35" fmla="*/ 2147483646 h 370"/>
                <a:gd name="T36" fmla="*/ 2147483646 w 298"/>
                <a:gd name="T37" fmla="*/ 2147483646 h 370"/>
                <a:gd name="T38" fmla="*/ 2147483646 w 298"/>
                <a:gd name="T39" fmla="*/ 2147483646 h 370"/>
                <a:gd name="T40" fmla="*/ 2147483646 w 298"/>
                <a:gd name="T41" fmla="*/ 2147483646 h 370"/>
                <a:gd name="T42" fmla="*/ 2147483646 w 298"/>
                <a:gd name="T43" fmla="*/ 2147483646 h 370"/>
                <a:gd name="T44" fmla="*/ 2147483646 w 298"/>
                <a:gd name="T45" fmla="*/ 2147483646 h 370"/>
                <a:gd name="T46" fmla="*/ 2147483646 w 298"/>
                <a:gd name="T47" fmla="*/ 2147483646 h 370"/>
                <a:gd name="T48" fmla="*/ 2147483646 w 298"/>
                <a:gd name="T49" fmla="*/ 2147483646 h 370"/>
                <a:gd name="T50" fmla="*/ 2147483646 w 298"/>
                <a:gd name="T51" fmla="*/ 2147483646 h 370"/>
                <a:gd name="T52" fmla="*/ 2147483646 w 298"/>
                <a:gd name="T53" fmla="*/ 2147483646 h 370"/>
                <a:gd name="T54" fmla="*/ 2147483646 w 298"/>
                <a:gd name="T55" fmla="*/ 2147483646 h 370"/>
                <a:gd name="T56" fmla="*/ 2147483646 w 298"/>
                <a:gd name="T57" fmla="*/ 2147483646 h 370"/>
                <a:gd name="T58" fmla="*/ 2147483646 w 298"/>
                <a:gd name="T59" fmla="*/ 2147483646 h 370"/>
                <a:gd name="T60" fmla="*/ 2147483646 w 298"/>
                <a:gd name="T61" fmla="*/ 2147483646 h 370"/>
                <a:gd name="T62" fmla="*/ 2147483646 w 298"/>
                <a:gd name="T63" fmla="*/ 2147483646 h 370"/>
                <a:gd name="T64" fmla="*/ 2147483646 w 298"/>
                <a:gd name="T65" fmla="*/ 2147483646 h 370"/>
                <a:gd name="T66" fmla="*/ 2147483646 w 298"/>
                <a:gd name="T67" fmla="*/ 2147483646 h 370"/>
                <a:gd name="T68" fmla="*/ 2147483646 w 298"/>
                <a:gd name="T69" fmla="*/ 2147483646 h 370"/>
                <a:gd name="T70" fmla="*/ 2147483646 w 298"/>
                <a:gd name="T71" fmla="*/ 2147483646 h 370"/>
                <a:gd name="T72" fmla="*/ 2147483646 w 298"/>
                <a:gd name="T73" fmla="*/ 2147483646 h 370"/>
                <a:gd name="T74" fmla="*/ 2147483646 w 298"/>
                <a:gd name="T75" fmla="*/ 2147483646 h 370"/>
                <a:gd name="T76" fmla="*/ 2147483646 w 298"/>
                <a:gd name="T77" fmla="*/ 2147483646 h 370"/>
                <a:gd name="T78" fmla="*/ 2147483646 w 298"/>
                <a:gd name="T79" fmla="*/ 2147483646 h 370"/>
                <a:gd name="T80" fmla="*/ 2147483646 w 298"/>
                <a:gd name="T81" fmla="*/ 2147483646 h 370"/>
                <a:gd name="T82" fmla="*/ 2147483646 w 298"/>
                <a:gd name="T83" fmla="*/ 2147483646 h 370"/>
                <a:gd name="T84" fmla="*/ 2147483646 w 298"/>
                <a:gd name="T85" fmla="*/ 2147483646 h 370"/>
                <a:gd name="T86" fmla="*/ 2147483646 w 298"/>
                <a:gd name="T87" fmla="*/ 2147483646 h 370"/>
                <a:gd name="T88" fmla="*/ 2147483646 w 298"/>
                <a:gd name="T89" fmla="*/ 2147483646 h 370"/>
                <a:gd name="T90" fmla="*/ 2147483646 w 298"/>
                <a:gd name="T91" fmla="*/ 2147483646 h 370"/>
                <a:gd name="T92" fmla="*/ 2147483646 w 298"/>
                <a:gd name="T93" fmla="*/ 2147483646 h 370"/>
                <a:gd name="T94" fmla="*/ 2147483646 w 298"/>
                <a:gd name="T95" fmla="*/ 2147483646 h 370"/>
                <a:gd name="T96" fmla="*/ 2147483646 w 298"/>
                <a:gd name="T97" fmla="*/ 2147483646 h 370"/>
                <a:gd name="T98" fmla="*/ 2147483646 w 298"/>
                <a:gd name="T99" fmla="*/ 2147483646 h 370"/>
                <a:gd name="T100" fmla="*/ 2147483646 w 298"/>
                <a:gd name="T101" fmla="*/ 2147483646 h 370"/>
                <a:gd name="T102" fmla="*/ 2147483646 w 298"/>
                <a:gd name="T103" fmla="*/ 2147483646 h 370"/>
                <a:gd name="T104" fmla="*/ 2147483646 w 298"/>
                <a:gd name="T105" fmla="*/ 2147483646 h 370"/>
                <a:gd name="T106" fmla="*/ 2147483646 w 298"/>
                <a:gd name="T107" fmla="*/ 2147483646 h 370"/>
                <a:gd name="T108" fmla="*/ 2147483646 w 298"/>
                <a:gd name="T109" fmla="*/ 2147483646 h 370"/>
                <a:gd name="T110" fmla="*/ 2147483646 w 298"/>
                <a:gd name="T111" fmla="*/ 2147483646 h 370"/>
                <a:gd name="T112" fmla="*/ 2147483646 w 298"/>
                <a:gd name="T113" fmla="*/ 2147483646 h 370"/>
                <a:gd name="T114" fmla="*/ 2147483646 w 298"/>
                <a:gd name="T115" fmla="*/ 2147483646 h 370"/>
                <a:gd name="T116" fmla="*/ 2147483646 w 298"/>
                <a:gd name="T117" fmla="*/ 2147483646 h 370"/>
                <a:gd name="T118" fmla="*/ 2147483646 w 298"/>
                <a:gd name="T119" fmla="*/ 2147483646 h 37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98" h="370">
                  <a:moveTo>
                    <a:pt x="276" y="180"/>
                  </a:moveTo>
                  <a:cubicBezTo>
                    <a:pt x="273" y="181"/>
                    <a:pt x="271" y="183"/>
                    <a:pt x="270" y="186"/>
                  </a:cubicBezTo>
                  <a:cubicBezTo>
                    <a:pt x="269" y="187"/>
                    <a:pt x="269" y="187"/>
                    <a:pt x="269" y="187"/>
                  </a:cubicBezTo>
                  <a:cubicBezTo>
                    <a:pt x="269" y="186"/>
                    <a:pt x="268" y="186"/>
                    <a:pt x="267" y="185"/>
                  </a:cubicBezTo>
                  <a:cubicBezTo>
                    <a:pt x="263" y="181"/>
                    <a:pt x="256" y="179"/>
                    <a:pt x="252" y="184"/>
                  </a:cubicBezTo>
                  <a:cubicBezTo>
                    <a:pt x="250" y="186"/>
                    <a:pt x="248" y="188"/>
                    <a:pt x="247" y="190"/>
                  </a:cubicBezTo>
                  <a:cubicBezTo>
                    <a:pt x="244" y="189"/>
                    <a:pt x="241" y="189"/>
                    <a:pt x="238" y="191"/>
                  </a:cubicBezTo>
                  <a:cubicBezTo>
                    <a:pt x="232" y="195"/>
                    <a:pt x="227" y="199"/>
                    <a:pt x="221" y="203"/>
                  </a:cubicBezTo>
                  <a:cubicBezTo>
                    <a:pt x="220" y="197"/>
                    <a:pt x="210" y="192"/>
                    <a:pt x="204" y="198"/>
                  </a:cubicBezTo>
                  <a:cubicBezTo>
                    <a:pt x="190" y="211"/>
                    <a:pt x="177" y="225"/>
                    <a:pt x="164" y="239"/>
                  </a:cubicBezTo>
                  <a:cubicBezTo>
                    <a:pt x="175" y="226"/>
                    <a:pt x="186" y="213"/>
                    <a:pt x="196" y="199"/>
                  </a:cubicBezTo>
                  <a:cubicBezTo>
                    <a:pt x="202" y="190"/>
                    <a:pt x="188" y="179"/>
                    <a:pt x="180" y="187"/>
                  </a:cubicBezTo>
                  <a:cubicBezTo>
                    <a:pt x="177" y="190"/>
                    <a:pt x="174" y="194"/>
                    <a:pt x="171" y="197"/>
                  </a:cubicBezTo>
                  <a:cubicBezTo>
                    <a:pt x="168" y="193"/>
                    <a:pt x="163" y="190"/>
                    <a:pt x="158" y="194"/>
                  </a:cubicBezTo>
                  <a:cubicBezTo>
                    <a:pt x="157" y="194"/>
                    <a:pt x="157" y="195"/>
                    <a:pt x="156" y="195"/>
                  </a:cubicBezTo>
                  <a:cubicBezTo>
                    <a:pt x="156" y="195"/>
                    <a:pt x="156" y="195"/>
                    <a:pt x="156" y="195"/>
                  </a:cubicBezTo>
                  <a:cubicBezTo>
                    <a:pt x="156" y="195"/>
                    <a:pt x="156" y="195"/>
                    <a:pt x="156" y="195"/>
                  </a:cubicBezTo>
                  <a:cubicBezTo>
                    <a:pt x="150" y="200"/>
                    <a:pt x="144" y="205"/>
                    <a:pt x="138" y="210"/>
                  </a:cubicBezTo>
                  <a:cubicBezTo>
                    <a:pt x="139" y="210"/>
                    <a:pt x="140" y="209"/>
                    <a:pt x="140" y="208"/>
                  </a:cubicBezTo>
                  <a:cubicBezTo>
                    <a:pt x="146" y="203"/>
                    <a:pt x="152" y="198"/>
                    <a:pt x="157" y="193"/>
                  </a:cubicBezTo>
                  <a:cubicBezTo>
                    <a:pt x="166" y="184"/>
                    <a:pt x="152" y="171"/>
                    <a:pt x="143" y="179"/>
                  </a:cubicBezTo>
                  <a:cubicBezTo>
                    <a:pt x="138" y="183"/>
                    <a:pt x="133" y="188"/>
                    <a:pt x="128" y="193"/>
                  </a:cubicBezTo>
                  <a:cubicBezTo>
                    <a:pt x="128" y="193"/>
                    <a:pt x="128" y="193"/>
                    <a:pt x="128" y="193"/>
                  </a:cubicBezTo>
                  <a:cubicBezTo>
                    <a:pt x="128" y="193"/>
                    <a:pt x="128" y="192"/>
                    <a:pt x="129" y="191"/>
                  </a:cubicBezTo>
                  <a:cubicBezTo>
                    <a:pt x="131" y="188"/>
                    <a:pt x="131" y="185"/>
                    <a:pt x="129" y="182"/>
                  </a:cubicBezTo>
                  <a:cubicBezTo>
                    <a:pt x="136" y="176"/>
                    <a:pt x="142" y="170"/>
                    <a:pt x="148" y="164"/>
                  </a:cubicBezTo>
                  <a:cubicBezTo>
                    <a:pt x="158" y="155"/>
                    <a:pt x="144" y="142"/>
                    <a:pt x="135" y="150"/>
                  </a:cubicBezTo>
                  <a:cubicBezTo>
                    <a:pt x="131" y="153"/>
                    <a:pt x="128" y="156"/>
                    <a:pt x="125" y="159"/>
                  </a:cubicBezTo>
                  <a:cubicBezTo>
                    <a:pt x="139" y="143"/>
                    <a:pt x="155" y="128"/>
                    <a:pt x="170" y="113"/>
                  </a:cubicBezTo>
                  <a:cubicBezTo>
                    <a:pt x="175" y="107"/>
                    <a:pt x="172" y="100"/>
                    <a:pt x="167" y="98"/>
                  </a:cubicBezTo>
                  <a:cubicBezTo>
                    <a:pt x="172" y="92"/>
                    <a:pt x="178" y="87"/>
                    <a:pt x="183" y="81"/>
                  </a:cubicBezTo>
                  <a:cubicBezTo>
                    <a:pt x="186" y="78"/>
                    <a:pt x="186" y="74"/>
                    <a:pt x="185" y="71"/>
                  </a:cubicBezTo>
                  <a:cubicBezTo>
                    <a:pt x="185" y="70"/>
                    <a:pt x="185" y="70"/>
                    <a:pt x="185" y="70"/>
                  </a:cubicBezTo>
                  <a:cubicBezTo>
                    <a:pt x="190" y="65"/>
                    <a:pt x="187" y="58"/>
                    <a:pt x="183" y="55"/>
                  </a:cubicBezTo>
                  <a:cubicBezTo>
                    <a:pt x="185" y="53"/>
                    <a:pt x="187" y="50"/>
                    <a:pt x="189" y="47"/>
                  </a:cubicBezTo>
                  <a:cubicBezTo>
                    <a:pt x="194" y="41"/>
                    <a:pt x="189" y="35"/>
                    <a:pt x="184" y="34"/>
                  </a:cubicBezTo>
                  <a:cubicBezTo>
                    <a:pt x="184" y="34"/>
                    <a:pt x="185" y="33"/>
                    <a:pt x="185" y="33"/>
                  </a:cubicBezTo>
                  <a:cubicBezTo>
                    <a:pt x="193" y="24"/>
                    <a:pt x="181" y="13"/>
                    <a:pt x="173" y="20"/>
                  </a:cubicBezTo>
                  <a:cubicBezTo>
                    <a:pt x="167" y="26"/>
                    <a:pt x="160" y="31"/>
                    <a:pt x="154" y="37"/>
                  </a:cubicBezTo>
                  <a:cubicBezTo>
                    <a:pt x="160" y="31"/>
                    <a:pt x="166" y="25"/>
                    <a:pt x="172" y="19"/>
                  </a:cubicBezTo>
                  <a:cubicBezTo>
                    <a:pt x="179" y="11"/>
                    <a:pt x="168" y="0"/>
                    <a:pt x="160" y="7"/>
                  </a:cubicBezTo>
                  <a:cubicBezTo>
                    <a:pt x="158" y="8"/>
                    <a:pt x="157" y="9"/>
                    <a:pt x="155" y="11"/>
                  </a:cubicBezTo>
                  <a:cubicBezTo>
                    <a:pt x="155" y="5"/>
                    <a:pt x="149" y="0"/>
                    <a:pt x="143" y="3"/>
                  </a:cubicBezTo>
                  <a:cubicBezTo>
                    <a:pt x="135" y="8"/>
                    <a:pt x="127" y="14"/>
                    <a:pt x="120" y="21"/>
                  </a:cubicBezTo>
                  <a:cubicBezTo>
                    <a:pt x="101" y="35"/>
                    <a:pt x="82" y="50"/>
                    <a:pt x="69" y="68"/>
                  </a:cubicBezTo>
                  <a:cubicBezTo>
                    <a:pt x="63" y="72"/>
                    <a:pt x="57" y="76"/>
                    <a:pt x="51" y="79"/>
                  </a:cubicBezTo>
                  <a:cubicBezTo>
                    <a:pt x="54" y="73"/>
                    <a:pt x="59" y="68"/>
                    <a:pt x="63" y="63"/>
                  </a:cubicBezTo>
                  <a:cubicBezTo>
                    <a:pt x="77" y="53"/>
                    <a:pt x="89" y="40"/>
                    <a:pt x="102" y="29"/>
                  </a:cubicBezTo>
                  <a:cubicBezTo>
                    <a:pt x="109" y="22"/>
                    <a:pt x="98" y="13"/>
                    <a:pt x="91" y="18"/>
                  </a:cubicBezTo>
                  <a:cubicBezTo>
                    <a:pt x="77" y="29"/>
                    <a:pt x="63" y="41"/>
                    <a:pt x="52" y="53"/>
                  </a:cubicBezTo>
                  <a:cubicBezTo>
                    <a:pt x="45" y="59"/>
                    <a:pt x="37" y="64"/>
                    <a:pt x="29" y="67"/>
                  </a:cubicBezTo>
                  <a:cubicBezTo>
                    <a:pt x="31" y="65"/>
                    <a:pt x="32" y="63"/>
                    <a:pt x="34" y="61"/>
                  </a:cubicBezTo>
                  <a:cubicBezTo>
                    <a:pt x="50" y="53"/>
                    <a:pt x="62" y="42"/>
                    <a:pt x="73" y="27"/>
                  </a:cubicBezTo>
                  <a:cubicBezTo>
                    <a:pt x="75" y="24"/>
                    <a:pt x="73" y="19"/>
                    <a:pt x="70" y="18"/>
                  </a:cubicBezTo>
                  <a:cubicBezTo>
                    <a:pt x="70" y="17"/>
                    <a:pt x="71" y="16"/>
                    <a:pt x="71" y="15"/>
                  </a:cubicBezTo>
                  <a:cubicBezTo>
                    <a:pt x="73" y="11"/>
                    <a:pt x="69" y="6"/>
                    <a:pt x="65" y="9"/>
                  </a:cubicBezTo>
                  <a:cubicBezTo>
                    <a:pt x="50" y="19"/>
                    <a:pt x="36" y="32"/>
                    <a:pt x="25" y="47"/>
                  </a:cubicBezTo>
                  <a:cubicBezTo>
                    <a:pt x="23" y="48"/>
                    <a:pt x="20" y="48"/>
                    <a:pt x="18" y="49"/>
                  </a:cubicBezTo>
                  <a:cubicBezTo>
                    <a:pt x="18" y="49"/>
                    <a:pt x="19" y="48"/>
                    <a:pt x="19" y="48"/>
                  </a:cubicBezTo>
                  <a:cubicBezTo>
                    <a:pt x="23" y="44"/>
                    <a:pt x="17" y="38"/>
                    <a:pt x="13" y="42"/>
                  </a:cubicBezTo>
                  <a:cubicBezTo>
                    <a:pt x="10" y="46"/>
                    <a:pt x="6" y="49"/>
                    <a:pt x="3" y="53"/>
                  </a:cubicBezTo>
                  <a:cubicBezTo>
                    <a:pt x="0" y="55"/>
                    <a:pt x="2" y="60"/>
                    <a:pt x="6" y="60"/>
                  </a:cubicBezTo>
                  <a:cubicBezTo>
                    <a:pt x="10" y="60"/>
                    <a:pt x="14" y="59"/>
                    <a:pt x="19" y="58"/>
                  </a:cubicBezTo>
                  <a:cubicBezTo>
                    <a:pt x="14" y="64"/>
                    <a:pt x="9" y="70"/>
                    <a:pt x="5" y="76"/>
                  </a:cubicBezTo>
                  <a:cubicBezTo>
                    <a:pt x="2" y="80"/>
                    <a:pt x="6" y="87"/>
                    <a:pt x="11" y="87"/>
                  </a:cubicBezTo>
                  <a:cubicBezTo>
                    <a:pt x="18" y="86"/>
                    <a:pt x="26" y="84"/>
                    <a:pt x="32" y="81"/>
                  </a:cubicBezTo>
                  <a:cubicBezTo>
                    <a:pt x="31" y="84"/>
                    <a:pt x="29" y="88"/>
                    <a:pt x="28" y="91"/>
                  </a:cubicBezTo>
                  <a:cubicBezTo>
                    <a:pt x="25" y="97"/>
                    <a:pt x="32" y="102"/>
                    <a:pt x="37" y="100"/>
                  </a:cubicBezTo>
                  <a:cubicBezTo>
                    <a:pt x="43" y="99"/>
                    <a:pt x="48" y="97"/>
                    <a:pt x="54" y="95"/>
                  </a:cubicBezTo>
                  <a:cubicBezTo>
                    <a:pt x="52" y="101"/>
                    <a:pt x="60" y="105"/>
                    <a:pt x="66" y="103"/>
                  </a:cubicBezTo>
                  <a:cubicBezTo>
                    <a:pt x="67" y="102"/>
                    <a:pt x="68" y="102"/>
                    <a:pt x="69" y="101"/>
                  </a:cubicBezTo>
                  <a:cubicBezTo>
                    <a:pt x="69" y="106"/>
                    <a:pt x="74" y="111"/>
                    <a:pt x="80" y="109"/>
                  </a:cubicBezTo>
                  <a:cubicBezTo>
                    <a:pt x="84" y="108"/>
                    <a:pt x="88" y="107"/>
                    <a:pt x="91" y="105"/>
                  </a:cubicBezTo>
                  <a:cubicBezTo>
                    <a:pt x="90" y="107"/>
                    <a:pt x="90" y="108"/>
                    <a:pt x="89" y="110"/>
                  </a:cubicBezTo>
                  <a:cubicBezTo>
                    <a:pt x="86" y="115"/>
                    <a:pt x="88" y="119"/>
                    <a:pt x="91" y="121"/>
                  </a:cubicBezTo>
                  <a:cubicBezTo>
                    <a:pt x="85" y="129"/>
                    <a:pt x="78" y="136"/>
                    <a:pt x="72" y="144"/>
                  </a:cubicBezTo>
                  <a:cubicBezTo>
                    <a:pt x="69" y="149"/>
                    <a:pt x="72" y="156"/>
                    <a:pt x="77" y="158"/>
                  </a:cubicBezTo>
                  <a:cubicBezTo>
                    <a:pt x="77" y="159"/>
                    <a:pt x="76" y="161"/>
                    <a:pt x="75" y="163"/>
                  </a:cubicBezTo>
                  <a:cubicBezTo>
                    <a:pt x="72" y="169"/>
                    <a:pt x="77" y="180"/>
                    <a:pt x="85" y="177"/>
                  </a:cubicBezTo>
                  <a:cubicBezTo>
                    <a:pt x="79" y="186"/>
                    <a:pt x="73" y="195"/>
                    <a:pt x="68" y="204"/>
                  </a:cubicBezTo>
                  <a:cubicBezTo>
                    <a:pt x="63" y="210"/>
                    <a:pt x="59" y="215"/>
                    <a:pt x="55" y="221"/>
                  </a:cubicBezTo>
                  <a:cubicBezTo>
                    <a:pt x="43" y="234"/>
                    <a:pt x="33" y="249"/>
                    <a:pt x="27" y="264"/>
                  </a:cubicBezTo>
                  <a:cubicBezTo>
                    <a:pt x="23" y="273"/>
                    <a:pt x="31" y="282"/>
                    <a:pt x="40" y="277"/>
                  </a:cubicBezTo>
                  <a:cubicBezTo>
                    <a:pt x="50" y="272"/>
                    <a:pt x="60" y="266"/>
                    <a:pt x="69" y="259"/>
                  </a:cubicBezTo>
                  <a:cubicBezTo>
                    <a:pt x="71" y="258"/>
                    <a:pt x="74" y="258"/>
                    <a:pt x="76" y="257"/>
                  </a:cubicBezTo>
                  <a:cubicBezTo>
                    <a:pt x="75" y="260"/>
                    <a:pt x="74" y="263"/>
                    <a:pt x="73" y="266"/>
                  </a:cubicBezTo>
                  <a:cubicBezTo>
                    <a:pt x="72" y="273"/>
                    <a:pt x="78" y="281"/>
                    <a:pt x="86" y="279"/>
                  </a:cubicBezTo>
                  <a:cubicBezTo>
                    <a:pt x="90" y="277"/>
                    <a:pt x="95" y="275"/>
                    <a:pt x="100" y="273"/>
                  </a:cubicBezTo>
                  <a:cubicBezTo>
                    <a:pt x="102" y="276"/>
                    <a:pt x="105" y="277"/>
                    <a:pt x="110" y="276"/>
                  </a:cubicBezTo>
                  <a:cubicBezTo>
                    <a:pt x="112" y="275"/>
                    <a:pt x="115" y="274"/>
                    <a:pt x="118" y="273"/>
                  </a:cubicBezTo>
                  <a:cubicBezTo>
                    <a:pt x="117" y="274"/>
                    <a:pt x="117" y="276"/>
                    <a:pt x="116" y="277"/>
                  </a:cubicBezTo>
                  <a:cubicBezTo>
                    <a:pt x="112" y="286"/>
                    <a:pt x="124" y="292"/>
                    <a:pt x="131" y="288"/>
                  </a:cubicBezTo>
                  <a:cubicBezTo>
                    <a:pt x="132" y="288"/>
                    <a:pt x="133" y="287"/>
                    <a:pt x="135" y="286"/>
                  </a:cubicBezTo>
                  <a:cubicBezTo>
                    <a:pt x="134" y="289"/>
                    <a:pt x="133" y="291"/>
                    <a:pt x="132" y="293"/>
                  </a:cubicBezTo>
                  <a:cubicBezTo>
                    <a:pt x="130" y="297"/>
                    <a:pt x="132" y="301"/>
                    <a:pt x="135" y="304"/>
                  </a:cubicBezTo>
                  <a:cubicBezTo>
                    <a:pt x="134" y="308"/>
                    <a:pt x="133" y="312"/>
                    <a:pt x="132" y="317"/>
                  </a:cubicBezTo>
                  <a:cubicBezTo>
                    <a:pt x="130" y="325"/>
                    <a:pt x="139" y="334"/>
                    <a:pt x="147" y="329"/>
                  </a:cubicBezTo>
                  <a:cubicBezTo>
                    <a:pt x="147" y="328"/>
                    <a:pt x="147" y="328"/>
                    <a:pt x="147" y="328"/>
                  </a:cubicBezTo>
                  <a:cubicBezTo>
                    <a:pt x="148" y="329"/>
                    <a:pt x="148" y="329"/>
                    <a:pt x="148" y="329"/>
                  </a:cubicBezTo>
                  <a:cubicBezTo>
                    <a:pt x="146" y="329"/>
                    <a:pt x="145" y="330"/>
                    <a:pt x="144" y="331"/>
                  </a:cubicBezTo>
                  <a:cubicBezTo>
                    <a:pt x="135" y="337"/>
                    <a:pt x="137" y="348"/>
                    <a:pt x="147" y="352"/>
                  </a:cubicBezTo>
                  <a:cubicBezTo>
                    <a:pt x="190" y="370"/>
                    <a:pt x="224" y="340"/>
                    <a:pt x="248" y="303"/>
                  </a:cubicBezTo>
                  <a:cubicBezTo>
                    <a:pt x="256" y="295"/>
                    <a:pt x="263" y="286"/>
                    <a:pt x="269" y="276"/>
                  </a:cubicBezTo>
                  <a:cubicBezTo>
                    <a:pt x="271" y="276"/>
                    <a:pt x="272" y="274"/>
                    <a:pt x="274" y="272"/>
                  </a:cubicBezTo>
                  <a:cubicBezTo>
                    <a:pt x="285" y="257"/>
                    <a:pt x="290" y="239"/>
                    <a:pt x="293" y="221"/>
                  </a:cubicBezTo>
                  <a:cubicBezTo>
                    <a:pt x="293" y="220"/>
                    <a:pt x="293" y="219"/>
                    <a:pt x="293" y="218"/>
                  </a:cubicBezTo>
                  <a:cubicBezTo>
                    <a:pt x="294" y="217"/>
                    <a:pt x="294" y="217"/>
                    <a:pt x="294" y="216"/>
                  </a:cubicBezTo>
                  <a:cubicBezTo>
                    <a:pt x="294" y="216"/>
                    <a:pt x="294" y="216"/>
                    <a:pt x="294" y="216"/>
                  </a:cubicBezTo>
                  <a:cubicBezTo>
                    <a:pt x="294" y="215"/>
                    <a:pt x="294" y="214"/>
                    <a:pt x="294" y="213"/>
                  </a:cubicBezTo>
                  <a:cubicBezTo>
                    <a:pt x="294" y="211"/>
                    <a:pt x="294" y="209"/>
                    <a:pt x="293" y="208"/>
                  </a:cubicBezTo>
                  <a:cubicBezTo>
                    <a:pt x="295" y="201"/>
                    <a:pt x="296" y="195"/>
                    <a:pt x="296" y="189"/>
                  </a:cubicBezTo>
                  <a:cubicBezTo>
                    <a:pt x="298" y="177"/>
                    <a:pt x="281" y="171"/>
                    <a:pt x="276" y="180"/>
                  </a:cubicBezTo>
                  <a:close/>
                  <a:moveTo>
                    <a:pt x="108" y="77"/>
                  </a:moveTo>
                  <a:cubicBezTo>
                    <a:pt x="112" y="74"/>
                    <a:pt x="116" y="71"/>
                    <a:pt x="119" y="68"/>
                  </a:cubicBezTo>
                  <a:cubicBezTo>
                    <a:pt x="118" y="69"/>
                    <a:pt x="117" y="71"/>
                    <a:pt x="116" y="72"/>
                  </a:cubicBezTo>
                  <a:cubicBezTo>
                    <a:pt x="113" y="73"/>
                    <a:pt x="111" y="75"/>
                    <a:pt x="108" y="77"/>
                  </a:cubicBezTo>
                  <a:close/>
                  <a:moveTo>
                    <a:pt x="127" y="221"/>
                  </a:moveTo>
                  <a:cubicBezTo>
                    <a:pt x="120" y="228"/>
                    <a:pt x="114" y="236"/>
                    <a:pt x="108" y="244"/>
                  </a:cubicBezTo>
                  <a:cubicBezTo>
                    <a:pt x="106" y="246"/>
                    <a:pt x="104" y="247"/>
                    <a:pt x="102" y="249"/>
                  </a:cubicBezTo>
                  <a:cubicBezTo>
                    <a:pt x="106" y="243"/>
                    <a:pt x="110" y="238"/>
                    <a:pt x="115" y="233"/>
                  </a:cubicBezTo>
                  <a:cubicBezTo>
                    <a:pt x="119" y="229"/>
                    <a:pt x="123" y="225"/>
                    <a:pt x="127" y="221"/>
                  </a:cubicBezTo>
                  <a:close/>
                </a:path>
              </a:pathLst>
            </a:custGeom>
            <a:solidFill>
              <a:srgbClr val="4A72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358" name="Freeform 20">
              <a:extLst>
                <a:ext uri="{FF2B5EF4-FFF2-40B4-BE49-F238E27FC236}">
                  <a16:creationId xmlns="" xmlns:a16="http://schemas.microsoft.com/office/drawing/2014/main" id="{D5F4FC3A-56A7-4478-B460-FA35E29CBD92}"/>
                </a:ext>
              </a:extLst>
            </p:cNvPr>
            <p:cNvSpPr>
              <a:spLocks noEditPoints="1"/>
            </p:cNvSpPr>
            <p:nvPr/>
          </p:nvSpPr>
          <p:spPr bwMode="auto">
            <a:xfrm>
              <a:off x="465379" y="1216422"/>
              <a:ext cx="966970" cy="1288602"/>
            </a:xfrm>
            <a:custGeom>
              <a:avLst/>
              <a:gdLst>
                <a:gd name="T0" fmla="*/ 2147483646 w 197"/>
                <a:gd name="T1" fmla="*/ 2147483646 h 262"/>
                <a:gd name="T2" fmla="*/ 2147483646 w 197"/>
                <a:gd name="T3" fmla="*/ 2147483646 h 262"/>
                <a:gd name="T4" fmla="*/ 2147483646 w 197"/>
                <a:gd name="T5" fmla="*/ 2147483646 h 262"/>
                <a:gd name="T6" fmla="*/ 2147483646 w 197"/>
                <a:gd name="T7" fmla="*/ 2147483646 h 262"/>
                <a:gd name="T8" fmla="*/ 2147483646 w 197"/>
                <a:gd name="T9" fmla="*/ 2147483646 h 262"/>
                <a:gd name="T10" fmla="*/ 2147483646 w 197"/>
                <a:gd name="T11" fmla="*/ 2147483646 h 262"/>
                <a:gd name="T12" fmla="*/ 2147483646 w 197"/>
                <a:gd name="T13" fmla="*/ 2147483646 h 262"/>
                <a:gd name="T14" fmla="*/ 2147483646 w 197"/>
                <a:gd name="T15" fmla="*/ 2147483646 h 262"/>
                <a:gd name="T16" fmla="*/ 2147483646 w 197"/>
                <a:gd name="T17" fmla="*/ 2147483646 h 262"/>
                <a:gd name="T18" fmla="*/ 2147483646 w 197"/>
                <a:gd name="T19" fmla="*/ 2147483646 h 262"/>
                <a:gd name="T20" fmla="*/ 2147483646 w 197"/>
                <a:gd name="T21" fmla="*/ 2147483646 h 262"/>
                <a:gd name="T22" fmla="*/ 2147483646 w 197"/>
                <a:gd name="T23" fmla="*/ 2147483646 h 262"/>
                <a:gd name="T24" fmla="*/ 2147483646 w 197"/>
                <a:gd name="T25" fmla="*/ 2147483646 h 262"/>
                <a:gd name="T26" fmla="*/ 2147483646 w 197"/>
                <a:gd name="T27" fmla="*/ 2147483646 h 262"/>
                <a:gd name="T28" fmla="*/ 2147483646 w 197"/>
                <a:gd name="T29" fmla="*/ 2147483646 h 262"/>
                <a:gd name="T30" fmla="*/ 2147483646 w 197"/>
                <a:gd name="T31" fmla="*/ 2147483646 h 262"/>
                <a:gd name="T32" fmla="*/ 2147483646 w 197"/>
                <a:gd name="T33" fmla="*/ 2147483646 h 262"/>
                <a:gd name="T34" fmla="*/ 2147483646 w 197"/>
                <a:gd name="T35" fmla="*/ 2147483646 h 262"/>
                <a:gd name="T36" fmla="*/ 2147483646 w 197"/>
                <a:gd name="T37" fmla="*/ 2147483646 h 262"/>
                <a:gd name="T38" fmla="*/ 2147483646 w 197"/>
                <a:gd name="T39" fmla="*/ 2147483646 h 262"/>
                <a:gd name="T40" fmla="*/ 2147483646 w 197"/>
                <a:gd name="T41" fmla="*/ 2147483646 h 262"/>
                <a:gd name="T42" fmla="*/ 2147483646 w 197"/>
                <a:gd name="T43" fmla="*/ 2147483646 h 262"/>
                <a:gd name="T44" fmla="*/ 2147483646 w 197"/>
                <a:gd name="T45" fmla="*/ 2147483646 h 262"/>
                <a:gd name="T46" fmla="*/ 2147483646 w 197"/>
                <a:gd name="T47" fmla="*/ 2147483646 h 262"/>
                <a:gd name="T48" fmla="*/ 2147483646 w 197"/>
                <a:gd name="T49" fmla="*/ 2147483646 h 262"/>
                <a:gd name="T50" fmla="*/ 2147483646 w 197"/>
                <a:gd name="T51" fmla="*/ 2147483646 h 262"/>
                <a:gd name="T52" fmla="*/ 2147483646 w 197"/>
                <a:gd name="T53" fmla="*/ 2147483646 h 262"/>
                <a:gd name="T54" fmla="*/ 2147483646 w 197"/>
                <a:gd name="T55" fmla="*/ 2147483646 h 262"/>
                <a:gd name="T56" fmla="*/ 2147483646 w 197"/>
                <a:gd name="T57" fmla="*/ 2147483646 h 262"/>
                <a:gd name="T58" fmla="*/ 2147483646 w 197"/>
                <a:gd name="T59" fmla="*/ 2147483646 h 262"/>
                <a:gd name="T60" fmla="*/ 2147483646 w 197"/>
                <a:gd name="T61" fmla="*/ 2147483646 h 262"/>
                <a:gd name="T62" fmla="*/ 2147483646 w 197"/>
                <a:gd name="T63" fmla="*/ 2147483646 h 262"/>
                <a:gd name="T64" fmla="*/ 2147483646 w 197"/>
                <a:gd name="T65" fmla="*/ 2147483646 h 262"/>
                <a:gd name="T66" fmla="*/ 2147483646 w 197"/>
                <a:gd name="T67" fmla="*/ 2147483646 h 262"/>
                <a:gd name="T68" fmla="*/ 2147483646 w 197"/>
                <a:gd name="T69" fmla="*/ 2147483646 h 262"/>
                <a:gd name="T70" fmla="*/ 2147483646 w 197"/>
                <a:gd name="T71" fmla="*/ 2147483646 h 2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97" h="262">
                  <a:moveTo>
                    <a:pt x="172" y="226"/>
                  </a:moveTo>
                  <a:cubicBezTo>
                    <a:pt x="170" y="225"/>
                    <a:pt x="168" y="224"/>
                    <a:pt x="167" y="224"/>
                  </a:cubicBezTo>
                  <a:cubicBezTo>
                    <a:pt x="166" y="224"/>
                    <a:pt x="165" y="224"/>
                    <a:pt x="165" y="224"/>
                  </a:cubicBezTo>
                  <a:cubicBezTo>
                    <a:pt x="164" y="220"/>
                    <a:pt x="164" y="216"/>
                    <a:pt x="163" y="213"/>
                  </a:cubicBezTo>
                  <a:cubicBezTo>
                    <a:pt x="163" y="207"/>
                    <a:pt x="155" y="203"/>
                    <a:pt x="149" y="205"/>
                  </a:cubicBezTo>
                  <a:cubicBezTo>
                    <a:pt x="147" y="200"/>
                    <a:pt x="140" y="199"/>
                    <a:pt x="134" y="201"/>
                  </a:cubicBezTo>
                  <a:cubicBezTo>
                    <a:pt x="134" y="200"/>
                    <a:pt x="134" y="200"/>
                    <a:pt x="134" y="199"/>
                  </a:cubicBezTo>
                  <a:cubicBezTo>
                    <a:pt x="133" y="193"/>
                    <a:pt x="124" y="190"/>
                    <a:pt x="118" y="193"/>
                  </a:cubicBezTo>
                  <a:cubicBezTo>
                    <a:pt x="115" y="191"/>
                    <a:pt x="111" y="191"/>
                    <a:pt x="108" y="193"/>
                  </a:cubicBezTo>
                  <a:cubicBezTo>
                    <a:pt x="107" y="193"/>
                    <a:pt x="107" y="194"/>
                    <a:pt x="106" y="194"/>
                  </a:cubicBezTo>
                  <a:cubicBezTo>
                    <a:pt x="102" y="191"/>
                    <a:pt x="97" y="191"/>
                    <a:pt x="92" y="195"/>
                  </a:cubicBezTo>
                  <a:cubicBezTo>
                    <a:pt x="91" y="195"/>
                    <a:pt x="91" y="195"/>
                    <a:pt x="91" y="195"/>
                  </a:cubicBezTo>
                  <a:cubicBezTo>
                    <a:pt x="88" y="190"/>
                    <a:pt x="81" y="187"/>
                    <a:pt x="76" y="190"/>
                  </a:cubicBezTo>
                  <a:cubicBezTo>
                    <a:pt x="69" y="194"/>
                    <a:pt x="64" y="198"/>
                    <a:pt x="61" y="204"/>
                  </a:cubicBezTo>
                  <a:cubicBezTo>
                    <a:pt x="59" y="206"/>
                    <a:pt x="57" y="206"/>
                    <a:pt x="61" y="200"/>
                  </a:cubicBezTo>
                  <a:cubicBezTo>
                    <a:pt x="68" y="190"/>
                    <a:pt x="55" y="181"/>
                    <a:pt x="46" y="185"/>
                  </a:cubicBezTo>
                  <a:cubicBezTo>
                    <a:pt x="47" y="185"/>
                    <a:pt x="48" y="181"/>
                    <a:pt x="49" y="177"/>
                  </a:cubicBezTo>
                  <a:cubicBezTo>
                    <a:pt x="58" y="170"/>
                    <a:pt x="64" y="163"/>
                    <a:pt x="69" y="152"/>
                  </a:cubicBezTo>
                  <a:cubicBezTo>
                    <a:pt x="82" y="138"/>
                    <a:pt x="93" y="120"/>
                    <a:pt x="99" y="102"/>
                  </a:cubicBezTo>
                  <a:cubicBezTo>
                    <a:pt x="104" y="95"/>
                    <a:pt x="110" y="88"/>
                    <a:pt x="115" y="82"/>
                  </a:cubicBezTo>
                  <a:cubicBezTo>
                    <a:pt x="121" y="74"/>
                    <a:pt x="116" y="65"/>
                    <a:pt x="108" y="64"/>
                  </a:cubicBezTo>
                  <a:cubicBezTo>
                    <a:pt x="109" y="64"/>
                    <a:pt x="109" y="63"/>
                    <a:pt x="110" y="63"/>
                  </a:cubicBezTo>
                  <a:cubicBezTo>
                    <a:pt x="115" y="56"/>
                    <a:pt x="110" y="47"/>
                    <a:pt x="104" y="45"/>
                  </a:cubicBezTo>
                  <a:cubicBezTo>
                    <a:pt x="109" y="40"/>
                    <a:pt x="113" y="36"/>
                    <a:pt x="117" y="31"/>
                  </a:cubicBezTo>
                  <a:cubicBezTo>
                    <a:pt x="125" y="23"/>
                    <a:pt x="115" y="9"/>
                    <a:pt x="105" y="15"/>
                  </a:cubicBezTo>
                  <a:cubicBezTo>
                    <a:pt x="104" y="16"/>
                    <a:pt x="103" y="17"/>
                    <a:pt x="101" y="18"/>
                  </a:cubicBezTo>
                  <a:cubicBezTo>
                    <a:pt x="101" y="11"/>
                    <a:pt x="93" y="6"/>
                    <a:pt x="87" y="10"/>
                  </a:cubicBezTo>
                  <a:cubicBezTo>
                    <a:pt x="86" y="11"/>
                    <a:pt x="85" y="11"/>
                    <a:pt x="84" y="12"/>
                  </a:cubicBezTo>
                  <a:cubicBezTo>
                    <a:pt x="82" y="8"/>
                    <a:pt x="76" y="6"/>
                    <a:pt x="71" y="8"/>
                  </a:cubicBezTo>
                  <a:cubicBezTo>
                    <a:pt x="69" y="10"/>
                    <a:pt x="66" y="12"/>
                    <a:pt x="63" y="14"/>
                  </a:cubicBezTo>
                  <a:cubicBezTo>
                    <a:pt x="61" y="11"/>
                    <a:pt x="58" y="10"/>
                    <a:pt x="55" y="11"/>
                  </a:cubicBezTo>
                  <a:cubicBezTo>
                    <a:pt x="54" y="11"/>
                    <a:pt x="53" y="11"/>
                    <a:pt x="52" y="12"/>
                  </a:cubicBezTo>
                  <a:cubicBezTo>
                    <a:pt x="52" y="11"/>
                    <a:pt x="52" y="10"/>
                    <a:pt x="52" y="9"/>
                  </a:cubicBezTo>
                  <a:cubicBezTo>
                    <a:pt x="53" y="4"/>
                    <a:pt x="49" y="0"/>
                    <a:pt x="45" y="2"/>
                  </a:cubicBezTo>
                  <a:cubicBezTo>
                    <a:pt x="43" y="1"/>
                    <a:pt x="42" y="2"/>
                    <a:pt x="41" y="3"/>
                  </a:cubicBezTo>
                  <a:cubicBezTo>
                    <a:pt x="41" y="3"/>
                    <a:pt x="40" y="4"/>
                    <a:pt x="40" y="4"/>
                  </a:cubicBezTo>
                  <a:cubicBezTo>
                    <a:pt x="28" y="11"/>
                    <a:pt x="14" y="25"/>
                    <a:pt x="14" y="39"/>
                  </a:cubicBezTo>
                  <a:cubicBezTo>
                    <a:pt x="12" y="43"/>
                    <a:pt x="10" y="47"/>
                    <a:pt x="9" y="51"/>
                  </a:cubicBezTo>
                  <a:cubicBezTo>
                    <a:pt x="7" y="56"/>
                    <a:pt x="13" y="60"/>
                    <a:pt x="17" y="58"/>
                  </a:cubicBezTo>
                  <a:cubicBezTo>
                    <a:pt x="17" y="60"/>
                    <a:pt x="17" y="62"/>
                    <a:pt x="17" y="64"/>
                  </a:cubicBezTo>
                  <a:cubicBezTo>
                    <a:pt x="12" y="73"/>
                    <a:pt x="8" y="83"/>
                    <a:pt x="5" y="93"/>
                  </a:cubicBezTo>
                  <a:cubicBezTo>
                    <a:pt x="5" y="95"/>
                    <a:pt x="5" y="98"/>
                    <a:pt x="6" y="100"/>
                  </a:cubicBezTo>
                  <a:cubicBezTo>
                    <a:pt x="5" y="103"/>
                    <a:pt x="3" y="106"/>
                    <a:pt x="2" y="109"/>
                  </a:cubicBezTo>
                  <a:cubicBezTo>
                    <a:pt x="0" y="116"/>
                    <a:pt x="5" y="121"/>
                    <a:pt x="11" y="121"/>
                  </a:cubicBezTo>
                  <a:cubicBezTo>
                    <a:pt x="11" y="122"/>
                    <a:pt x="10" y="124"/>
                    <a:pt x="10" y="125"/>
                  </a:cubicBezTo>
                  <a:cubicBezTo>
                    <a:pt x="8" y="133"/>
                    <a:pt x="15" y="139"/>
                    <a:pt x="22" y="137"/>
                  </a:cubicBezTo>
                  <a:cubicBezTo>
                    <a:pt x="22" y="138"/>
                    <a:pt x="22" y="138"/>
                    <a:pt x="21" y="138"/>
                  </a:cubicBezTo>
                  <a:cubicBezTo>
                    <a:pt x="18" y="144"/>
                    <a:pt x="22" y="152"/>
                    <a:pt x="28" y="154"/>
                  </a:cubicBezTo>
                  <a:cubicBezTo>
                    <a:pt x="26" y="156"/>
                    <a:pt x="25" y="158"/>
                    <a:pt x="24" y="160"/>
                  </a:cubicBezTo>
                  <a:cubicBezTo>
                    <a:pt x="20" y="166"/>
                    <a:pt x="23" y="171"/>
                    <a:pt x="28" y="174"/>
                  </a:cubicBezTo>
                  <a:cubicBezTo>
                    <a:pt x="27" y="177"/>
                    <a:pt x="27" y="180"/>
                    <a:pt x="26" y="183"/>
                  </a:cubicBezTo>
                  <a:cubicBezTo>
                    <a:pt x="25" y="193"/>
                    <a:pt x="29" y="201"/>
                    <a:pt x="37" y="205"/>
                  </a:cubicBezTo>
                  <a:cubicBezTo>
                    <a:pt x="36" y="217"/>
                    <a:pt x="46" y="225"/>
                    <a:pt x="58" y="225"/>
                  </a:cubicBezTo>
                  <a:cubicBezTo>
                    <a:pt x="62" y="227"/>
                    <a:pt x="65" y="227"/>
                    <a:pt x="69" y="225"/>
                  </a:cubicBezTo>
                  <a:cubicBezTo>
                    <a:pt x="71" y="227"/>
                    <a:pt x="74" y="228"/>
                    <a:pt x="77" y="228"/>
                  </a:cubicBezTo>
                  <a:cubicBezTo>
                    <a:pt x="78" y="232"/>
                    <a:pt x="82" y="234"/>
                    <a:pt x="86" y="235"/>
                  </a:cubicBezTo>
                  <a:cubicBezTo>
                    <a:pt x="89" y="235"/>
                    <a:pt x="92" y="235"/>
                    <a:pt x="94" y="235"/>
                  </a:cubicBezTo>
                  <a:cubicBezTo>
                    <a:pt x="96" y="236"/>
                    <a:pt x="98" y="237"/>
                    <a:pt x="101" y="238"/>
                  </a:cubicBezTo>
                  <a:cubicBezTo>
                    <a:pt x="103" y="241"/>
                    <a:pt x="106" y="244"/>
                    <a:pt x="110" y="247"/>
                  </a:cubicBezTo>
                  <a:cubicBezTo>
                    <a:pt x="117" y="251"/>
                    <a:pt x="123" y="252"/>
                    <a:pt x="128" y="251"/>
                  </a:cubicBezTo>
                  <a:cubicBezTo>
                    <a:pt x="129" y="251"/>
                    <a:pt x="129" y="251"/>
                    <a:pt x="129" y="251"/>
                  </a:cubicBezTo>
                  <a:cubicBezTo>
                    <a:pt x="133" y="254"/>
                    <a:pt x="138" y="256"/>
                    <a:pt x="143" y="256"/>
                  </a:cubicBezTo>
                  <a:cubicBezTo>
                    <a:pt x="144" y="257"/>
                    <a:pt x="145" y="257"/>
                    <a:pt x="145" y="258"/>
                  </a:cubicBezTo>
                  <a:cubicBezTo>
                    <a:pt x="150" y="262"/>
                    <a:pt x="156" y="262"/>
                    <a:pt x="161" y="258"/>
                  </a:cubicBezTo>
                  <a:cubicBezTo>
                    <a:pt x="164" y="255"/>
                    <a:pt x="166" y="251"/>
                    <a:pt x="169" y="248"/>
                  </a:cubicBezTo>
                  <a:cubicBezTo>
                    <a:pt x="172" y="250"/>
                    <a:pt x="176" y="251"/>
                    <a:pt x="180" y="250"/>
                  </a:cubicBezTo>
                  <a:cubicBezTo>
                    <a:pt x="190" y="247"/>
                    <a:pt x="190" y="240"/>
                    <a:pt x="193" y="232"/>
                  </a:cubicBezTo>
                  <a:cubicBezTo>
                    <a:pt x="197" y="219"/>
                    <a:pt x="177" y="213"/>
                    <a:pt x="172" y="226"/>
                  </a:cubicBezTo>
                  <a:close/>
                  <a:moveTo>
                    <a:pt x="40" y="107"/>
                  </a:moveTo>
                  <a:cubicBezTo>
                    <a:pt x="44" y="104"/>
                    <a:pt x="47" y="101"/>
                    <a:pt x="51" y="99"/>
                  </a:cubicBezTo>
                  <a:cubicBezTo>
                    <a:pt x="50" y="100"/>
                    <a:pt x="48" y="102"/>
                    <a:pt x="46" y="104"/>
                  </a:cubicBezTo>
                  <a:cubicBezTo>
                    <a:pt x="44" y="106"/>
                    <a:pt x="41" y="108"/>
                    <a:pt x="38" y="109"/>
                  </a:cubicBezTo>
                  <a:cubicBezTo>
                    <a:pt x="39" y="109"/>
                    <a:pt x="39" y="108"/>
                    <a:pt x="40" y="107"/>
                  </a:cubicBezTo>
                  <a:close/>
                </a:path>
              </a:pathLst>
            </a:custGeom>
            <a:solidFill>
              <a:srgbClr val="9ADD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359" name="Freeform 21">
              <a:extLst>
                <a:ext uri="{FF2B5EF4-FFF2-40B4-BE49-F238E27FC236}">
                  <a16:creationId xmlns="" xmlns:a16="http://schemas.microsoft.com/office/drawing/2014/main" id="{6F6EECD4-D487-49A3-B623-F19DAB7CAAD0}"/>
                </a:ext>
              </a:extLst>
            </p:cNvPr>
            <p:cNvSpPr>
              <a:spLocks/>
            </p:cNvSpPr>
            <p:nvPr/>
          </p:nvSpPr>
          <p:spPr bwMode="auto">
            <a:xfrm>
              <a:off x="1382548" y="979867"/>
              <a:ext cx="747015" cy="771916"/>
            </a:xfrm>
            <a:custGeom>
              <a:avLst/>
              <a:gdLst>
                <a:gd name="T0" fmla="*/ 2147483646 w 152"/>
                <a:gd name="T1" fmla="*/ 2147483646 h 157"/>
                <a:gd name="T2" fmla="*/ 2147483646 w 152"/>
                <a:gd name="T3" fmla="*/ 2147483646 h 157"/>
                <a:gd name="T4" fmla="*/ 2147483646 w 152"/>
                <a:gd name="T5" fmla="*/ 2147483646 h 157"/>
                <a:gd name="T6" fmla="*/ 2147483646 w 152"/>
                <a:gd name="T7" fmla="*/ 2147483646 h 157"/>
                <a:gd name="T8" fmla="*/ 2147483646 w 152"/>
                <a:gd name="T9" fmla="*/ 2147483646 h 157"/>
                <a:gd name="T10" fmla="*/ 2147483646 w 152"/>
                <a:gd name="T11" fmla="*/ 2147483646 h 157"/>
                <a:gd name="T12" fmla="*/ 2147483646 w 152"/>
                <a:gd name="T13" fmla="*/ 2147483646 h 157"/>
                <a:gd name="T14" fmla="*/ 2147483646 w 152"/>
                <a:gd name="T15" fmla="*/ 2147483646 h 157"/>
                <a:gd name="T16" fmla="*/ 2147483646 w 152"/>
                <a:gd name="T17" fmla="*/ 2147483646 h 157"/>
                <a:gd name="T18" fmla="*/ 2147483646 w 152"/>
                <a:gd name="T19" fmla="*/ 2147483646 h 157"/>
                <a:gd name="T20" fmla="*/ 2147483646 w 152"/>
                <a:gd name="T21" fmla="*/ 2147483646 h 157"/>
                <a:gd name="T22" fmla="*/ 2147483646 w 152"/>
                <a:gd name="T23" fmla="*/ 2147483646 h 157"/>
                <a:gd name="T24" fmla="*/ 2147483646 w 152"/>
                <a:gd name="T25" fmla="*/ 2147483646 h 157"/>
                <a:gd name="T26" fmla="*/ 2147483646 w 152"/>
                <a:gd name="T27" fmla="*/ 2147483646 h 157"/>
                <a:gd name="T28" fmla="*/ 2147483646 w 152"/>
                <a:gd name="T29" fmla="*/ 2147483646 h 157"/>
                <a:gd name="T30" fmla="*/ 2147483646 w 152"/>
                <a:gd name="T31" fmla="*/ 2147483646 h 157"/>
                <a:gd name="T32" fmla="*/ 2147483646 w 152"/>
                <a:gd name="T33" fmla="*/ 2147483646 h 157"/>
                <a:gd name="T34" fmla="*/ 2147483646 w 152"/>
                <a:gd name="T35" fmla="*/ 2147483646 h 157"/>
                <a:gd name="T36" fmla="*/ 2147483646 w 152"/>
                <a:gd name="T37" fmla="*/ 2147483646 h 157"/>
                <a:gd name="T38" fmla="*/ 2147483646 w 152"/>
                <a:gd name="T39" fmla="*/ 2147483646 h 157"/>
                <a:gd name="T40" fmla="*/ 2147483646 w 152"/>
                <a:gd name="T41" fmla="*/ 2147483646 h 157"/>
                <a:gd name="T42" fmla="*/ 0 w 152"/>
                <a:gd name="T43" fmla="*/ 2147483646 h 157"/>
                <a:gd name="T44" fmla="*/ 2147483646 w 152"/>
                <a:gd name="T45" fmla="*/ 2147483646 h 157"/>
                <a:gd name="T46" fmla="*/ 2147483646 w 152"/>
                <a:gd name="T47" fmla="*/ 2147483646 h 157"/>
                <a:gd name="T48" fmla="*/ 2147483646 w 152"/>
                <a:gd name="T49" fmla="*/ 2147483646 h 157"/>
                <a:gd name="T50" fmla="*/ 2147483646 w 152"/>
                <a:gd name="T51" fmla="*/ 2147483646 h 157"/>
                <a:gd name="T52" fmla="*/ 2147483646 w 152"/>
                <a:gd name="T53" fmla="*/ 2147483646 h 157"/>
                <a:gd name="T54" fmla="*/ 2147483646 w 152"/>
                <a:gd name="T55" fmla="*/ 2147483646 h 157"/>
                <a:gd name="T56" fmla="*/ 2147483646 w 152"/>
                <a:gd name="T57" fmla="*/ 2147483646 h 157"/>
                <a:gd name="T58" fmla="*/ 2147483646 w 152"/>
                <a:gd name="T59" fmla="*/ 2147483646 h 157"/>
                <a:gd name="T60" fmla="*/ 2147483646 w 152"/>
                <a:gd name="T61" fmla="*/ 2147483646 h 157"/>
                <a:gd name="T62" fmla="*/ 2147483646 w 152"/>
                <a:gd name="T63" fmla="*/ 2147483646 h 157"/>
                <a:gd name="T64" fmla="*/ 2147483646 w 152"/>
                <a:gd name="T65" fmla="*/ 2147483646 h 157"/>
                <a:gd name="T66" fmla="*/ 2147483646 w 152"/>
                <a:gd name="T67" fmla="*/ 2147483646 h 157"/>
                <a:gd name="T68" fmla="*/ 2147483646 w 152"/>
                <a:gd name="T69" fmla="*/ 2147483646 h 157"/>
                <a:gd name="T70" fmla="*/ 2147483646 w 152"/>
                <a:gd name="T71" fmla="*/ 2147483646 h 15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52" h="157">
                  <a:moveTo>
                    <a:pt x="145" y="109"/>
                  </a:moveTo>
                  <a:cubicBezTo>
                    <a:pt x="142" y="105"/>
                    <a:pt x="138" y="103"/>
                    <a:pt x="134" y="102"/>
                  </a:cubicBezTo>
                  <a:cubicBezTo>
                    <a:pt x="135" y="96"/>
                    <a:pt x="129" y="92"/>
                    <a:pt x="123" y="93"/>
                  </a:cubicBezTo>
                  <a:cubicBezTo>
                    <a:pt x="127" y="88"/>
                    <a:pt x="130" y="83"/>
                    <a:pt x="133" y="79"/>
                  </a:cubicBezTo>
                  <a:cubicBezTo>
                    <a:pt x="138" y="71"/>
                    <a:pt x="130" y="65"/>
                    <a:pt x="124" y="67"/>
                  </a:cubicBezTo>
                  <a:cubicBezTo>
                    <a:pt x="125" y="65"/>
                    <a:pt x="125" y="64"/>
                    <a:pt x="126" y="63"/>
                  </a:cubicBezTo>
                  <a:cubicBezTo>
                    <a:pt x="132" y="54"/>
                    <a:pt x="119" y="44"/>
                    <a:pt x="112" y="51"/>
                  </a:cubicBezTo>
                  <a:cubicBezTo>
                    <a:pt x="113" y="44"/>
                    <a:pt x="105" y="39"/>
                    <a:pt x="98" y="42"/>
                  </a:cubicBezTo>
                  <a:cubicBezTo>
                    <a:pt x="100" y="37"/>
                    <a:pt x="96" y="32"/>
                    <a:pt x="91" y="31"/>
                  </a:cubicBezTo>
                  <a:cubicBezTo>
                    <a:pt x="91" y="27"/>
                    <a:pt x="90" y="23"/>
                    <a:pt x="89" y="19"/>
                  </a:cubicBezTo>
                  <a:cubicBezTo>
                    <a:pt x="89" y="17"/>
                    <a:pt x="88" y="16"/>
                    <a:pt x="87" y="15"/>
                  </a:cubicBezTo>
                  <a:cubicBezTo>
                    <a:pt x="87" y="14"/>
                    <a:pt x="87" y="14"/>
                    <a:pt x="87" y="13"/>
                  </a:cubicBezTo>
                  <a:cubicBezTo>
                    <a:pt x="87" y="13"/>
                    <a:pt x="87" y="13"/>
                    <a:pt x="87" y="13"/>
                  </a:cubicBezTo>
                  <a:cubicBezTo>
                    <a:pt x="88" y="7"/>
                    <a:pt x="84" y="0"/>
                    <a:pt x="78" y="1"/>
                  </a:cubicBezTo>
                  <a:cubicBezTo>
                    <a:pt x="57" y="3"/>
                    <a:pt x="39" y="18"/>
                    <a:pt x="40" y="39"/>
                  </a:cubicBezTo>
                  <a:cubicBezTo>
                    <a:pt x="39" y="44"/>
                    <a:pt x="39" y="50"/>
                    <a:pt x="40" y="55"/>
                  </a:cubicBezTo>
                  <a:cubicBezTo>
                    <a:pt x="40" y="60"/>
                    <a:pt x="45" y="62"/>
                    <a:pt x="49" y="62"/>
                  </a:cubicBezTo>
                  <a:cubicBezTo>
                    <a:pt x="51" y="64"/>
                    <a:pt x="53" y="65"/>
                    <a:pt x="55" y="66"/>
                  </a:cubicBezTo>
                  <a:cubicBezTo>
                    <a:pt x="54" y="68"/>
                    <a:pt x="52" y="70"/>
                    <a:pt x="51" y="72"/>
                  </a:cubicBezTo>
                  <a:cubicBezTo>
                    <a:pt x="49" y="74"/>
                    <a:pt x="47" y="75"/>
                    <a:pt x="45" y="77"/>
                  </a:cubicBezTo>
                  <a:cubicBezTo>
                    <a:pt x="44" y="77"/>
                    <a:pt x="43" y="77"/>
                    <a:pt x="41" y="77"/>
                  </a:cubicBezTo>
                  <a:cubicBezTo>
                    <a:pt x="17" y="82"/>
                    <a:pt x="4" y="103"/>
                    <a:pt x="0" y="125"/>
                  </a:cubicBezTo>
                  <a:cubicBezTo>
                    <a:pt x="0" y="130"/>
                    <a:pt x="3" y="137"/>
                    <a:pt x="9" y="136"/>
                  </a:cubicBezTo>
                  <a:cubicBezTo>
                    <a:pt x="16" y="136"/>
                    <a:pt x="23" y="133"/>
                    <a:pt x="29" y="130"/>
                  </a:cubicBezTo>
                  <a:cubicBezTo>
                    <a:pt x="29" y="138"/>
                    <a:pt x="39" y="144"/>
                    <a:pt x="45" y="137"/>
                  </a:cubicBezTo>
                  <a:cubicBezTo>
                    <a:pt x="46" y="136"/>
                    <a:pt x="47" y="135"/>
                    <a:pt x="47" y="134"/>
                  </a:cubicBezTo>
                  <a:cubicBezTo>
                    <a:pt x="49" y="134"/>
                    <a:pt x="50" y="135"/>
                    <a:pt x="51" y="134"/>
                  </a:cubicBezTo>
                  <a:cubicBezTo>
                    <a:pt x="52" y="134"/>
                    <a:pt x="52" y="134"/>
                    <a:pt x="52" y="134"/>
                  </a:cubicBezTo>
                  <a:cubicBezTo>
                    <a:pt x="50" y="137"/>
                    <a:pt x="49" y="141"/>
                    <a:pt x="48" y="144"/>
                  </a:cubicBezTo>
                  <a:cubicBezTo>
                    <a:pt x="45" y="152"/>
                    <a:pt x="55" y="157"/>
                    <a:pt x="61" y="154"/>
                  </a:cubicBezTo>
                  <a:cubicBezTo>
                    <a:pt x="69" y="151"/>
                    <a:pt x="75" y="147"/>
                    <a:pt x="81" y="142"/>
                  </a:cubicBezTo>
                  <a:cubicBezTo>
                    <a:pt x="84" y="144"/>
                    <a:pt x="87" y="145"/>
                    <a:pt x="90" y="143"/>
                  </a:cubicBezTo>
                  <a:cubicBezTo>
                    <a:pt x="101" y="136"/>
                    <a:pt x="110" y="127"/>
                    <a:pt x="119" y="118"/>
                  </a:cubicBezTo>
                  <a:cubicBezTo>
                    <a:pt x="121" y="120"/>
                    <a:pt x="123" y="120"/>
                    <a:pt x="126" y="120"/>
                  </a:cubicBezTo>
                  <a:cubicBezTo>
                    <a:pt x="128" y="120"/>
                    <a:pt x="131" y="120"/>
                    <a:pt x="134" y="120"/>
                  </a:cubicBezTo>
                  <a:cubicBezTo>
                    <a:pt x="141" y="128"/>
                    <a:pt x="152" y="116"/>
                    <a:pt x="145" y="109"/>
                  </a:cubicBezTo>
                  <a:close/>
                </a:path>
              </a:pathLst>
            </a:custGeom>
            <a:solidFill>
              <a:srgbClr val="9ADD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360" name="Freeform 41">
              <a:extLst>
                <a:ext uri="{FF2B5EF4-FFF2-40B4-BE49-F238E27FC236}">
                  <a16:creationId xmlns="" xmlns:a16="http://schemas.microsoft.com/office/drawing/2014/main" id="{2D6A466F-50DF-4154-9F99-4032B6F738EF}"/>
                </a:ext>
              </a:extLst>
            </p:cNvPr>
            <p:cNvSpPr>
              <a:spLocks noEditPoints="1"/>
            </p:cNvSpPr>
            <p:nvPr/>
          </p:nvSpPr>
          <p:spPr bwMode="auto">
            <a:xfrm>
              <a:off x="199774" y="515057"/>
              <a:ext cx="2002417" cy="2608329"/>
            </a:xfrm>
            <a:custGeom>
              <a:avLst/>
              <a:gdLst>
                <a:gd name="T0" fmla="*/ 2147483646 w 408"/>
                <a:gd name="T1" fmla="*/ 2147483646 h 531"/>
                <a:gd name="T2" fmla="*/ 2147483646 w 408"/>
                <a:gd name="T3" fmla="*/ 2147483646 h 531"/>
                <a:gd name="T4" fmla="*/ 2147483646 w 408"/>
                <a:gd name="T5" fmla="*/ 2147483646 h 531"/>
                <a:gd name="T6" fmla="*/ 2147483646 w 408"/>
                <a:gd name="T7" fmla="*/ 2147483646 h 531"/>
                <a:gd name="T8" fmla="*/ 2147483646 w 408"/>
                <a:gd name="T9" fmla="*/ 2147483646 h 531"/>
                <a:gd name="T10" fmla="*/ 2147483646 w 408"/>
                <a:gd name="T11" fmla="*/ 2147483646 h 531"/>
                <a:gd name="T12" fmla="*/ 2147483646 w 408"/>
                <a:gd name="T13" fmla="*/ 2147483646 h 531"/>
                <a:gd name="T14" fmla="*/ 2147483646 w 408"/>
                <a:gd name="T15" fmla="*/ 2147483646 h 531"/>
                <a:gd name="T16" fmla="*/ 2147483646 w 408"/>
                <a:gd name="T17" fmla="*/ 2147483646 h 531"/>
                <a:gd name="T18" fmla="*/ 2147483646 w 408"/>
                <a:gd name="T19" fmla="*/ 2147483646 h 531"/>
                <a:gd name="T20" fmla="*/ 2147483646 w 408"/>
                <a:gd name="T21" fmla="*/ 2147483646 h 531"/>
                <a:gd name="T22" fmla="*/ 2147483646 w 408"/>
                <a:gd name="T23" fmla="*/ 2147483646 h 531"/>
                <a:gd name="T24" fmla="*/ 2147483646 w 408"/>
                <a:gd name="T25" fmla="*/ 2147483646 h 531"/>
                <a:gd name="T26" fmla="*/ 2147483646 w 408"/>
                <a:gd name="T27" fmla="*/ 2147483646 h 531"/>
                <a:gd name="T28" fmla="*/ 2147483646 w 408"/>
                <a:gd name="T29" fmla="*/ 2147483646 h 531"/>
                <a:gd name="T30" fmla="*/ 2147483646 w 408"/>
                <a:gd name="T31" fmla="*/ 2147483646 h 531"/>
                <a:gd name="T32" fmla="*/ 2147483646 w 408"/>
                <a:gd name="T33" fmla="*/ 2147483646 h 531"/>
                <a:gd name="T34" fmla="*/ 2147483646 w 408"/>
                <a:gd name="T35" fmla="*/ 2147483646 h 531"/>
                <a:gd name="T36" fmla="*/ 2147483646 w 408"/>
                <a:gd name="T37" fmla="*/ 2147483646 h 531"/>
                <a:gd name="T38" fmla="*/ 2147483646 w 408"/>
                <a:gd name="T39" fmla="*/ 2147483646 h 531"/>
                <a:gd name="T40" fmla="*/ 2147483646 w 408"/>
                <a:gd name="T41" fmla="*/ 2147483646 h 531"/>
                <a:gd name="T42" fmla="*/ 2147483646 w 408"/>
                <a:gd name="T43" fmla="*/ 2147483646 h 531"/>
                <a:gd name="T44" fmla="*/ 2147483646 w 408"/>
                <a:gd name="T45" fmla="*/ 2147483646 h 531"/>
                <a:gd name="T46" fmla="*/ 2147483646 w 408"/>
                <a:gd name="T47" fmla="*/ 2147483646 h 531"/>
                <a:gd name="T48" fmla="*/ 2147483646 w 408"/>
                <a:gd name="T49" fmla="*/ 2147483646 h 531"/>
                <a:gd name="T50" fmla="*/ 2147483646 w 408"/>
                <a:gd name="T51" fmla="*/ 2147483646 h 531"/>
                <a:gd name="T52" fmla="*/ 2147483646 w 408"/>
                <a:gd name="T53" fmla="*/ 2147483646 h 531"/>
                <a:gd name="T54" fmla="*/ 2147483646 w 408"/>
                <a:gd name="T55" fmla="*/ 2147483646 h 531"/>
                <a:gd name="T56" fmla="*/ 2147483646 w 408"/>
                <a:gd name="T57" fmla="*/ 2147483646 h 531"/>
                <a:gd name="T58" fmla="*/ 2147483646 w 408"/>
                <a:gd name="T59" fmla="*/ 2147483646 h 531"/>
                <a:gd name="T60" fmla="*/ 2147483646 w 408"/>
                <a:gd name="T61" fmla="*/ 2147483646 h 531"/>
                <a:gd name="T62" fmla="*/ 2147483646 w 408"/>
                <a:gd name="T63" fmla="*/ 2147483646 h 531"/>
                <a:gd name="T64" fmla="*/ 2147483646 w 408"/>
                <a:gd name="T65" fmla="*/ 2147483646 h 531"/>
                <a:gd name="T66" fmla="*/ 2147483646 w 408"/>
                <a:gd name="T67" fmla="*/ 2147483646 h 531"/>
                <a:gd name="T68" fmla="*/ 2147483646 w 408"/>
                <a:gd name="T69" fmla="*/ 2147483646 h 531"/>
                <a:gd name="T70" fmla="*/ 2147483646 w 408"/>
                <a:gd name="T71" fmla="*/ 2147483646 h 531"/>
                <a:gd name="T72" fmla="*/ 2147483646 w 408"/>
                <a:gd name="T73" fmla="*/ 2147483646 h 531"/>
                <a:gd name="T74" fmla="*/ 2147483646 w 408"/>
                <a:gd name="T75" fmla="*/ 2147483646 h 531"/>
                <a:gd name="T76" fmla="*/ 2147483646 w 408"/>
                <a:gd name="T77" fmla="*/ 2147483646 h 531"/>
                <a:gd name="T78" fmla="*/ 2147483646 w 408"/>
                <a:gd name="T79" fmla="*/ 2147483646 h 531"/>
                <a:gd name="T80" fmla="*/ 2147483646 w 408"/>
                <a:gd name="T81" fmla="*/ 2147483646 h 531"/>
                <a:gd name="T82" fmla="*/ 2147483646 w 408"/>
                <a:gd name="T83" fmla="*/ 2147483646 h 531"/>
                <a:gd name="T84" fmla="*/ 2147483646 w 408"/>
                <a:gd name="T85" fmla="*/ 2147483646 h 531"/>
                <a:gd name="T86" fmla="*/ 2147483646 w 408"/>
                <a:gd name="T87" fmla="*/ 2147483646 h 531"/>
                <a:gd name="T88" fmla="*/ 2147483646 w 408"/>
                <a:gd name="T89" fmla="*/ 2147483646 h 531"/>
                <a:gd name="T90" fmla="*/ 2147483646 w 408"/>
                <a:gd name="T91" fmla="*/ 2147483646 h 531"/>
                <a:gd name="T92" fmla="*/ 2147483646 w 408"/>
                <a:gd name="T93" fmla="*/ 2147483646 h 531"/>
                <a:gd name="T94" fmla="*/ 2147483646 w 408"/>
                <a:gd name="T95" fmla="*/ 2147483646 h 531"/>
                <a:gd name="T96" fmla="*/ 2147483646 w 408"/>
                <a:gd name="T97" fmla="*/ 2147483646 h 531"/>
                <a:gd name="T98" fmla="*/ 2147483646 w 408"/>
                <a:gd name="T99" fmla="*/ 2147483646 h 531"/>
                <a:gd name="T100" fmla="*/ 2147483646 w 408"/>
                <a:gd name="T101" fmla="*/ 2147483646 h 531"/>
                <a:gd name="T102" fmla="*/ 2147483646 w 408"/>
                <a:gd name="T103" fmla="*/ 2147483646 h 531"/>
                <a:gd name="T104" fmla="*/ 2147483646 w 408"/>
                <a:gd name="T105" fmla="*/ 2147483646 h 531"/>
                <a:gd name="T106" fmla="*/ 2147483646 w 408"/>
                <a:gd name="T107" fmla="*/ 2147483646 h 53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408" h="531">
                  <a:moveTo>
                    <a:pt x="235" y="46"/>
                  </a:moveTo>
                  <a:cubicBezTo>
                    <a:pt x="230" y="47"/>
                    <a:pt x="224" y="48"/>
                    <a:pt x="219" y="50"/>
                  </a:cubicBezTo>
                  <a:cubicBezTo>
                    <a:pt x="204" y="48"/>
                    <a:pt x="188" y="48"/>
                    <a:pt x="173" y="51"/>
                  </a:cubicBezTo>
                  <a:cubicBezTo>
                    <a:pt x="173" y="43"/>
                    <a:pt x="170" y="36"/>
                    <a:pt x="168" y="29"/>
                  </a:cubicBezTo>
                  <a:cubicBezTo>
                    <a:pt x="174" y="28"/>
                    <a:pt x="180" y="26"/>
                    <a:pt x="186" y="25"/>
                  </a:cubicBezTo>
                  <a:cubicBezTo>
                    <a:pt x="189" y="25"/>
                    <a:pt x="188" y="20"/>
                    <a:pt x="186" y="20"/>
                  </a:cubicBezTo>
                  <a:cubicBezTo>
                    <a:pt x="179" y="20"/>
                    <a:pt x="172" y="21"/>
                    <a:pt x="165" y="22"/>
                  </a:cubicBezTo>
                  <a:cubicBezTo>
                    <a:pt x="163" y="17"/>
                    <a:pt x="161" y="12"/>
                    <a:pt x="159" y="6"/>
                  </a:cubicBezTo>
                  <a:cubicBezTo>
                    <a:pt x="157" y="1"/>
                    <a:pt x="148" y="0"/>
                    <a:pt x="147" y="7"/>
                  </a:cubicBezTo>
                  <a:cubicBezTo>
                    <a:pt x="146" y="11"/>
                    <a:pt x="146" y="16"/>
                    <a:pt x="147" y="21"/>
                  </a:cubicBezTo>
                  <a:cubicBezTo>
                    <a:pt x="147" y="23"/>
                    <a:pt x="147" y="25"/>
                    <a:pt x="147" y="27"/>
                  </a:cubicBezTo>
                  <a:cubicBezTo>
                    <a:pt x="104" y="42"/>
                    <a:pt x="71" y="80"/>
                    <a:pt x="48" y="119"/>
                  </a:cubicBezTo>
                  <a:cubicBezTo>
                    <a:pt x="18" y="171"/>
                    <a:pt x="0" y="235"/>
                    <a:pt x="9" y="296"/>
                  </a:cubicBezTo>
                  <a:cubicBezTo>
                    <a:pt x="19" y="359"/>
                    <a:pt x="63" y="415"/>
                    <a:pt x="117" y="447"/>
                  </a:cubicBezTo>
                  <a:cubicBezTo>
                    <a:pt x="151" y="467"/>
                    <a:pt x="195" y="478"/>
                    <a:pt x="236" y="475"/>
                  </a:cubicBezTo>
                  <a:cubicBezTo>
                    <a:pt x="236" y="477"/>
                    <a:pt x="236" y="479"/>
                    <a:pt x="237" y="480"/>
                  </a:cubicBezTo>
                  <a:cubicBezTo>
                    <a:pt x="236" y="482"/>
                    <a:pt x="235" y="483"/>
                    <a:pt x="236" y="486"/>
                  </a:cubicBezTo>
                  <a:cubicBezTo>
                    <a:pt x="237" y="491"/>
                    <a:pt x="238" y="496"/>
                    <a:pt x="239" y="501"/>
                  </a:cubicBezTo>
                  <a:cubicBezTo>
                    <a:pt x="240" y="502"/>
                    <a:pt x="240" y="502"/>
                    <a:pt x="240" y="502"/>
                  </a:cubicBezTo>
                  <a:cubicBezTo>
                    <a:pt x="228" y="505"/>
                    <a:pt x="217" y="508"/>
                    <a:pt x="205" y="511"/>
                  </a:cubicBezTo>
                  <a:cubicBezTo>
                    <a:pt x="202" y="511"/>
                    <a:pt x="199" y="512"/>
                    <a:pt x="196" y="512"/>
                  </a:cubicBezTo>
                  <a:cubicBezTo>
                    <a:pt x="194" y="512"/>
                    <a:pt x="193" y="513"/>
                    <a:pt x="192" y="514"/>
                  </a:cubicBezTo>
                  <a:cubicBezTo>
                    <a:pt x="192" y="514"/>
                    <a:pt x="192" y="514"/>
                    <a:pt x="192" y="514"/>
                  </a:cubicBezTo>
                  <a:cubicBezTo>
                    <a:pt x="182" y="516"/>
                    <a:pt x="186" y="531"/>
                    <a:pt x="196" y="529"/>
                  </a:cubicBezTo>
                  <a:cubicBezTo>
                    <a:pt x="203" y="527"/>
                    <a:pt x="209" y="525"/>
                    <a:pt x="216" y="524"/>
                  </a:cubicBezTo>
                  <a:cubicBezTo>
                    <a:pt x="217" y="524"/>
                    <a:pt x="218" y="523"/>
                    <a:pt x="219" y="523"/>
                  </a:cubicBezTo>
                  <a:cubicBezTo>
                    <a:pt x="219" y="522"/>
                    <a:pt x="219" y="522"/>
                    <a:pt x="219" y="522"/>
                  </a:cubicBezTo>
                  <a:cubicBezTo>
                    <a:pt x="243" y="518"/>
                    <a:pt x="266" y="513"/>
                    <a:pt x="290" y="513"/>
                  </a:cubicBezTo>
                  <a:cubicBezTo>
                    <a:pt x="299" y="512"/>
                    <a:pt x="299" y="499"/>
                    <a:pt x="290" y="498"/>
                  </a:cubicBezTo>
                  <a:cubicBezTo>
                    <a:pt x="277" y="497"/>
                    <a:pt x="264" y="498"/>
                    <a:pt x="252" y="500"/>
                  </a:cubicBezTo>
                  <a:cubicBezTo>
                    <a:pt x="252" y="499"/>
                    <a:pt x="252" y="499"/>
                    <a:pt x="252" y="498"/>
                  </a:cubicBezTo>
                  <a:cubicBezTo>
                    <a:pt x="252" y="497"/>
                    <a:pt x="252" y="497"/>
                    <a:pt x="252" y="497"/>
                  </a:cubicBezTo>
                  <a:cubicBezTo>
                    <a:pt x="252" y="497"/>
                    <a:pt x="252" y="496"/>
                    <a:pt x="252" y="495"/>
                  </a:cubicBezTo>
                  <a:cubicBezTo>
                    <a:pt x="252" y="489"/>
                    <a:pt x="252" y="484"/>
                    <a:pt x="252" y="479"/>
                  </a:cubicBezTo>
                  <a:cubicBezTo>
                    <a:pt x="252" y="476"/>
                    <a:pt x="250" y="474"/>
                    <a:pt x="248" y="474"/>
                  </a:cubicBezTo>
                  <a:cubicBezTo>
                    <a:pt x="248" y="474"/>
                    <a:pt x="248" y="474"/>
                    <a:pt x="248" y="474"/>
                  </a:cubicBezTo>
                  <a:cubicBezTo>
                    <a:pt x="260" y="472"/>
                    <a:pt x="273" y="469"/>
                    <a:pt x="284" y="464"/>
                  </a:cubicBezTo>
                  <a:cubicBezTo>
                    <a:pt x="285" y="464"/>
                    <a:pt x="286" y="463"/>
                    <a:pt x="287" y="463"/>
                  </a:cubicBezTo>
                  <a:cubicBezTo>
                    <a:pt x="290" y="461"/>
                    <a:pt x="292" y="460"/>
                    <a:pt x="295" y="459"/>
                  </a:cubicBezTo>
                  <a:cubicBezTo>
                    <a:pt x="297" y="459"/>
                    <a:pt x="299" y="459"/>
                    <a:pt x="300" y="457"/>
                  </a:cubicBezTo>
                  <a:cubicBezTo>
                    <a:pt x="305" y="455"/>
                    <a:pt x="310" y="454"/>
                    <a:pt x="315" y="453"/>
                  </a:cubicBezTo>
                  <a:cubicBezTo>
                    <a:pt x="316" y="455"/>
                    <a:pt x="318" y="456"/>
                    <a:pt x="320" y="458"/>
                  </a:cubicBezTo>
                  <a:cubicBezTo>
                    <a:pt x="324" y="460"/>
                    <a:pt x="329" y="456"/>
                    <a:pt x="329" y="452"/>
                  </a:cubicBezTo>
                  <a:cubicBezTo>
                    <a:pt x="330" y="443"/>
                    <a:pt x="321" y="430"/>
                    <a:pt x="317" y="421"/>
                  </a:cubicBezTo>
                  <a:cubicBezTo>
                    <a:pt x="315" y="414"/>
                    <a:pt x="312" y="408"/>
                    <a:pt x="308" y="402"/>
                  </a:cubicBezTo>
                  <a:cubicBezTo>
                    <a:pt x="321" y="396"/>
                    <a:pt x="332" y="389"/>
                    <a:pt x="342" y="381"/>
                  </a:cubicBezTo>
                  <a:cubicBezTo>
                    <a:pt x="384" y="347"/>
                    <a:pt x="405" y="296"/>
                    <a:pt x="406" y="243"/>
                  </a:cubicBezTo>
                  <a:cubicBezTo>
                    <a:pt x="408" y="152"/>
                    <a:pt x="341" y="31"/>
                    <a:pt x="235" y="46"/>
                  </a:cubicBezTo>
                  <a:close/>
                  <a:moveTo>
                    <a:pt x="325" y="97"/>
                  </a:moveTo>
                  <a:cubicBezTo>
                    <a:pt x="357" y="127"/>
                    <a:pt x="376" y="170"/>
                    <a:pt x="382" y="213"/>
                  </a:cubicBezTo>
                  <a:cubicBezTo>
                    <a:pt x="376" y="214"/>
                    <a:pt x="371" y="216"/>
                    <a:pt x="366" y="218"/>
                  </a:cubicBezTo>
                  <a:cubicBezTo>
                    <a:pt x="358" y="216"/>
                    <a:pt x="351" y="216"/>
                    <a:pt x="342" y="221"/>
                  </a:cubicBezTo>
                  <a:cubicBezTo>
                    <a:pt x="333" y="225"/>
                    <a:pt x="328" y="234"/>
                    <a:pt x="319" y="238"/>
                  </a:cubicBezTo>
                  <a:cubicBezTo>
                    <a:pt x="311" y="242"/>
                    <a:pt x="304" y="245"/>
                    <a:pt x="297" y="244"/>
                  </a:cubicBezTo>
                  <a:cubicBezTo>
                    <a:pt x="293" y="242"/>
                    <a:pt x="289" y="239"/>
                    <a:pt x="285" y="235"/>
                  </a:cubicBezTo>
                  <a:cubicBezTo>
                    <a:pt x="284" y="233"/>
                    <a:pt x="283" y="231"/>
                    <a:pt x="282" y="229"/>
                  </a:cubicBezTo>
                  <a:cubicBezTo>
                    <a:pt x="280" y="224"/>
                    <a:pt x="275" y="223"/>
                    <a:pt x="272" y="226"/>
                  </a:cubicBezTo>
                  <a:cubicBezTo>
                    <a:pt x="265" y="233"/>
                    <a:pt x="258" y="239"/>
                    <a:pt x="249" y="242"/>
                  </a:cubicBezTo>
                  <a:cubicBezTo>
                    <a:pt x="249" y="243"/>
                    <a:pt x="248" y="243"/>
                    <a:pt x="248" y="243"/>
                  </a:cubicBezTo>
                  <a:cubicBezTo>
                    <a:pt x="245" y="238"/>
                    <a:pt x="245" y="229"/>
                    <a:pt x="245" y="226"/>
                  </a:cubicBezTo>
                  <a:cubicBezTo>
                    <a:pt x="245" y="211"/>
                    <a:pt x="252" y="201"/>
                    <a:pt x="264" y="193"/>
                  </a:cubicBezTo>
                  <a:cubicBezTo>
                    <a:pt x="270" y="189"/>
                    <a:pt x="276" y="185"/>
                    <a:pt x="280" y="180"/>
                  </a:cubicBezTo>
                  <a:cubicBezTo>
                    <a:pt x="281" y="180"/>
                    <a:pt x="281" y="180"/>
                    <a:pt x="281" y="180"/>
                  </a:cubicBezTo>
                  <a:cubicBezTo>
                    <a:pt x="290" y="172"/>
                    <a:pt x="298" y="160"/>
                    <a:pt x="294" y="148"/>
                  </a:cubicBezTo>
                  <a:cubicBezTo>
                    <a:pt x="292" y="140"/>
                    <a:pt x="288" y="133"/>
                    <a:pt x="285" y="125"/>
                  </a:cubicBezTo>
                  <a:cubicBezTo>
                    <a:pt x="285" y="124"/>
                    <a:pt x="285" y="124"/>
                    <a:pt x="285" y="124"/>
                  </a:cubicBezTo>
                  <a:cubicBezTo>
                    <a:pt x="286" y="110"/>
                    <a:pt x="303" y="98"/>
                    <a:pt x="316" y="90"/>
                  </a:cubicBezTo>
                  <a:cubicBezTo>
                    <a:pt x="319" y="92"/>
                    <a:pt x="322" y="95"/>
                    <a:pt x="325" y="97"/>
                  </a:cubicBezTo>
                  <a:close/>
                  <a:moveTo>
                    <a:pt x="297" y="442"/>
                  </a:moveTo>
                  <a:cubicBezTo>
                    <a:pt x="297" y="442"/>
                    <a:pt x="297" y="442"/>
                    <a:pt x="297" y="442"/>
                  </a:cubicBezTo>
                  <a:cubicBezTo>
                    <a:pt x="296" y="442"/>
                    <a:pt x="295" y="442"/>
                    <a:pt x="293" y="442"/>
                  </a:cubicBezTo>
                  <a:cubicBezTo>
                    <a:pt x="264" y="451"/>
                    <a:pt x="239" y="460"/>
                    <a:pt x="208" y="458"/>
                  </a:cubicBezTo>
                  <a:cubicBezTo>
                    <a:pt x="179" y="457"/>
                    <a:pt x="151" y="447"/>
                    <a:pt x="125" y="433"/>
                  </a:cubicBezTo>
                  <a:cubicBezTo>
                    <a:pt x="73" y="403"/>
                    <a:pt x="36" y="351"/>
                    <a:pt x="24" y="292"/>
                  </a:cubicBezTo>
                  <a:cubicBezTo>
                    <a:pt x="13" y="237"/>
                    <a:pt x="32" y="178"/>
                    <a:pt x="57" y="130"/>
                  </a:cubicBezTo>
                  <a:cubicBezTo>
                    <a:pt x="78" y="90"/>
                    <a:pt x="108" y="55"/>
                    <a:pt x="147" y="37"/>
                  </a:cubicBezTo>
                  <a:cubicBezTo>
                    <a:pt x="147" y="42"/>
                    <a:pt x="148" y="47"/>
                    <a:pt x="148" y="52"/>
                  </a:cubicBezTo>
                  <a:cubicBezTo>
                    <a:pt x="148" y="55"/>
                    <a:pt x="149" y="57"/>
                    <a:pt x="151" y="58"/>
                  </a:cubicBezTo>
                  <a:cubicBezTo>
                    <a:pt x="144" y="61"/>
                    <a:pt x="136" y="65"/>
                    <a:pt x="129" y="69"/>
                  </a:cubicBezTo>
                  <a:cubicBezTo>
                    <a:pt x="90" y="95"/>
                    <a:pt x="66" y="139"/>
                    <a:pt x="54" y="184"/>
                  </a:cubicBezTo>
                  <a:cubicBezTo>
                    <a:pt x="31" y="277"/>
                    <a:pt x="66" y="392"/>
                    <a:pt x="168" y="418"/>
                  </a:cubicBezTo>
                  <a:cubicBezTo>
                    <a:pt x="210" y="429"/>
                    <a:pt x="258" y="424"/>
                    <a:pt x="299" y="406"/>
                  </a:cubicBezTo>
                  <a:cubicBezTo>
                    <a:pt x="300" y="414"/>
                    <a:pt x="302" y="421"/>
                    <a:pt x="305" y="429"/>
                  </a:cubicBezTo>
                  <a:cubicBezTo>
                    <a:pt x="305" y="431"/>
                    <a:pt x="306" y="434"/>
                    <a:pt x="307" y="437"/>
                  </a:cubicBezTo>
                  <a:cubicBezTo>
                    <a:pt x="304" y="438"/>
                    <a:pt x="301" y="440"/>
                    <a:pt x="297" y="442"/>
                  </a:cubicBezTo>
                  <a:close/>
                  <a:moveTo>
                    <a:pt x="167" y="199"/>
                  </a:moveTo>
                  <a:cubicBezTo>
                    <a:pt x="167" y="200"/>
                    <a:pt x="167" y="200"/>
                    <a:pt x="167" y="200"/>
                  </a:cubicBezTo>
                  <a:cubicBezTo>
                    <a:pt x="166" y="199"/>
                    <a:pt x="165" y="199"/>
                    <a:pt x="164" y="198"/>
                  </a:cubicBezTo>
                  <a:cubicBezTo>
                    <a:pt x="169" y="194"/>
                    <a:pt x="175" y="188"/>
                    <a:pt x="179" y="182"/>
                  </a:cubicBezTo>
                  <a:cubicBezTo>
                    <a:pt x="178" y="187"/>
                    <a:pt x="175" y="191"/>
                    <a:pt x="171" y="196"/>
                  </a:cubicBezTo>
                  <a:cubicBezTo>
                    <a:pt x="169" y="194"/>
                    <a:pt x="165" y="196"/>
                    <a:pt x="167" y="199"/>
                  </a:cubicBezTo>
                  <a:close/>
                  <a:moveTo>
                    <a:pt x="152" y="197"/>
                  </a:moveTo>
                  <a:cubicBezTo>
                    <a:pt x="149" y="199"/>
                    <a:pt x="151" y="204"/>
                    <a:pt x="154" y="205"/>
                  </a:cubicBezTo>
                  <a:cubicBezTo>
                    <a:pt x="163" y="208"/>
                    <a:pt x="172" y="211"/>
                    <a:pt x="180" y="217"/>
                  </a:cubicBezTo>
                  <a:cubicBezTo>
                    <a:pt x="187" y="223"/>
                    <a:pt x="175" y="231"/>
                    <a:pt x="171" y="234"/>
                  </a:cubicBezTo>
                  <a:cubicBezTo>
                    <a:pt x="164" y="239"/>
                    <a:pt x="156" y="244"/>
                    <a:pt x="150" y="251"/>
                  </a:cubicBezTo>
                  <a:cubicBezTo>
                    <a:pt x="145" y="257"/>
                    <a:pt x="141" y="263"/>
                    <a:pt x="137" y="270"/>
                  </a:cubicBezTo>
                  <a:cubicBezTo>
                    <a:pt x="136" y="271"/>
                    <a:pt x="135" y="272"/>
                    <a:pt x="133" y="273"/>
                  </a:cubicBezTo>
                  <a:cubicBezTo>
                    <a:pt x="123" y="283"/>
                    <a:pt x="116" y="301"/>
                    <a:pt x="118" y="317"/>
                  </a:cubicBezTo>
                  <a:cubicBezTo>
                    <a:pt x="116" y="323"/>
                    <a:pt x="115" y="330"/>
                    <a:pt x="114" y="336"/>
                  </a:cubicBezTo>
                  <a:cubicBezTo>
                    <a:pt x="113" y="340"/>
                    <a:pt x="116" y="343"/>
                    <a:pt x="120" y="343"/>
                  </a:cubicBezTo>
                  <a:cubicBezTo>
                    <a:pt x="132" y="344"/>
                    <a:pt x="143" y="343"/>
                    <a:pt x="155" y="340"/>
                  </a:cubicBezTo>
                  <a:cubicBezTo>
                    <a:pt x="161" y="338"/>
                    <a:pt x="167" y="336"/>
                    <a:pt x="172" y="334"/>
                  </a:cubicBezTo>
                  <a:cubicBezTo>
                    <a:pt x="181" y="333"/>
                    <a:pt x="181" y="334"/>
                    <a:pt x="192" y="341"/>
                  </a:cubicBezTo>
                  <a:cubicBezTo>
                    <a:pt x="204" y="349"/>
                    <a:pt x="221" y="349"/>
                    <a:pt x="232" y="359"/>
                  </a:cubicBezTo>
                  <a:cubicBezTo>
                    <a:pt x="237" y="369"/>
                    <a:pt x="236" y="380"/>
                    <a:pt x="234" y="391"/>
                  </a:cubicBezTo>
                  <a:cubicBezTo>
                    <a:pt x="233" y="394"/>
                    <a:pt x="231" y="397"/>
                    <a:pt x="230" y="400"/>
                  </a:cubicBezTo>
                  <a:cubicBezTo>
                    <a:pt x="199" y="403"/>
                    <a:pt x="168" y="398"/>
                    <a:pt x="142" y="384"/>
                  </a:cubicBezTo>
                  <a:cubicBezTo>
                    <a:pt x="68" y="346"/>
                    <a:pt x="57" y="246"/>
                    <a:pt x="79" y="174"/>
                  </a:cubicBezTo>
                  <a:cubicBezTo>
                    <a:pt x="83" y="159"/>
                    <a:pt x="89" y="144"/>
                    <a:pt x="98" y="131"/>
                  </a:cubicBezTo>
                  <a:cubicBezTo>
                    <a:pt x="99" y="131"/>
                    <a:pt x="100" y="132"/>
                    <a:pt x="100" y="134"/>
                  </a:cubicBezTo>
                  <a:cubicBezTo>
                    <a:pt x="101" y="142"/>
                    <a:pt x="103" y="150"/>
                    <a:pt x="103" y="158"/>
                  </a:cubicBezTo>
                  <a:cubicBezTo>
                    <a:pt x="104" y="159"/>
                    <a:pt x="105" y="160"/>
                    <a:pt x="106" y="160"/>
                  </a:cubicBezTo>
                  <a:cubicBezTo>
                    <a:pt x="123" y="162"/>
                    <a:pt x="139" y="159"/>
                    <a:pt x="156" y="159"/>
                  </a:cubicBezTo>
                  <a:cubicBezTo>
                    <a:pt x="160" y="159"/>
                    <a:pt x="169" y="159"/>
                    <a:pt x="175" y="161"/>
                  </a:cubicBezTo>
                  <a:cubicBezTo>
                    <a:pt x="175" y="161"/>
                    <a:pt x="175" y="161"/>
                    <a:pt x="175" y="161"/>
                  </a:cubicBezTo>
                  <a:cubicBezTo>
                    <a:pt x="177" y="164"/>
                    <a:pt x="178" y="166"/>
                    <a:pt x="179" y="169"/>
                  </a:cubicBezTo>
                  <a:cubicBezTo>
                    <a:pt x="176" y="179"/>
                    <a:pt x="156" y="193"/>
                    <a:pt x="152" y="197"/>
                  </a:cubicBezTo>
                  <a:close/>
                  <a:moveTo>
                    <a:pt x="130" y="155"/>
                  </a:moveTo>
                  <a:cubicBezTo>
                    <a:pt x="123" y="155"/>
                    <a:pt x="117" y="156"/>
                    <a:pt x="110" y="156"/>
                  </a:cubicBezTo>
                  <a:cubicBezTo>
                    <a:pt x="107" y="156"/>
                    <a:pt x="105" y="146"/>
                    <a:pt x="104" y="138"/>
                  </a:cubicBezTo>
                  <a:cubicBezTo>
                    <a:pt x="108" y="143"/>
                    <a:pt x="114" y="148"/>
                    <a:pt x="123" y="151"/>
                  </a:cubicBezTo>
                  <a:cubicBezTo>
                    <a:pt x="126" y="152"/>
                    <a:pt x="131" y="153"/>
                    <a:pt x="135" y="154"/>
                  </a:cubicBezTo>
                  <a:cubicBezTo>
                    <a:pt x="133" y="154"/>
                    <a:pt x="132" y="155"/>
                    <a:pt x="130" y="155"/>
                  </a:cubicBezTo>
                  <a:close/>
                  <a:moveTo>
                    <a:pt x="316" y="372"/>
                  </a:moveTo>
                  <a:cubicBezTo>
                    <a:pt x="295" y="386"/>
                    <a:pt x="270" y="395"/>
                    <a:pt x="244" y="399"/>
                  </a:cubicBezTo>
                  <a:cubicBezTo>
                    <a:pt x="245" y="395"/>
                    <a:pt x="247" y="392"/>
                    <a:pt x="248" y="388"/>
                  </a:cubicBezTo>
                  <a:cubicBezTo>
                    <a:pt x="252" y="380"/>
                    <a:pt x="251" y="372"/>
                    <a:pt x="249" y="364"/>
                  </a:cubicBezTo>
                  <a:cubicBezTo>
                    <a:pt x="247" y="354"/>
                    <a:pt x="240" y="348"/>
                    <a:pt x="232" y="344"/>
                  </a:cubicBezTo>
                  <a:cubicBezTo>
                    <a:pt x="229" y="341"/>
                    <a:pt x="226" y="338"/>
                    <a:pt x="223" y="336"/>
                  </a:cubicBezTo>
                  <a:cubicBezTo>
                    <a:pt x="213" y="329"/>
                    <a:pt x="200" y="322"/>
                    <a:pt x="188" y="319"/>
                  </a:cubicBezTo>
                  <a:cubicBezTo>
                    <a:pt x="185" y="318"/>
                    <a:pt x="181" y="319"/>
                    <a:pt x="177" y="321"/>
                  </a:cubicBezTo>
                  <a:cubicBezTo>
                    <a:pt x="170" y="321"/>
                    <a:pt x="162" y="324"/>
                    <a:pt x="157" y="325"/>
                  </a:cubicBezTo>
                  <a:cubicBezTo>
                    <a:pt x="151" y="326"/>
                    <a:pt x="145" y="328"/>
                    <a:pt x="138" y="329"/>
                  </a:cubicBezTo>
                  <a:cubicBezTo>
                    <a:pt x="133" y="330"/>
                    <a:pt x="130" y="324"/>
                    <a:pt x="130" y="317"/>
                  </a:cubicBezTo>
                  <a:cubicBezTo>
                    <a:pt x="134" y="303"/>
                    <a:pt x="139" y="291"/>
                    <a:pt x="146" y="279"/>
                  </a:cubicBezTo>
                  <a:cubicBezTo>
                    <a:pt x="147" y="277"/>
                    <a:pt x="149" y="274"/>
                    <a:pt x="150" y="272"/>
                  </a:cubicBezTo>
                  <a:cubicBezTo>
                    <a:pt x="157" y="266"/>
                    <a:pt x="165" y="261"/>
                    <a:pt x="172" y="256"/>
                  </a:cubicBezTo>
                  <a:cubicBezTo>
                    <a:pt x="182" y="248"/>
                    <a:pt x="191" y="238"/>
                    <a:pt x="194" y="224"/>
                  </a:cubicBezTo>
                  <a:cubicBezTo>
                    <a:pt x="196" y="214"/>
                    <a:pt x="186" y="208"/>
                    <a:pt x="178" y="202"/>
                  </a:cubicBezTo>
                  <a:cubicBezTo>
                    <a:pt x="192" y="189"/>
                    <a:pt x="195" y="159"/>
                    <a:pt x="177" y="148"/>
                  </a:cubicBezTo>
                  <a:cubicBezTo>
                    <a:pt x="168" y="142"/>
                    <a:pt x="157" y="147"/>
                    <a:pt x="147" y="145"/>
                  </a:cubicBezTo>
                  <a:cubicBezTo>
                    <a:pt x="127" y="143"/>
                    <a:pt x="110" y="138"/>
                    <a:pt x="105" y="119"/>
                  </a:cubicBezTo>
                  <a:cubicBezTo>
                    <a:pt x="116" y="104"/>
                    <a:pt x="129" y="92"/>
                    <a:pt x="144" y="82"/>
                  </a:cubicBezTo>
                  <a:cubicBezTo>
                    <a:pt x="156" y="74"/>
                    <a:pt x="170" y="69"/>
                    <a:pt x="185" y="66"/>
                  </a:cubicBezTo>
                  <a:cubicBezTo>
                    <a:pt x="184" y="67"/>
                    <a:pt x="183" y="67"/>
                    <a:pt x="183" y="68"/>
                  </a:cubicBezTo>
                  <a:cubicBezTo>
                    <a:pt x="175" y="73"/>
                    <a:pt x="180" y="88"/>
                    <a:pt x="190" y="84"/>
                  </a:cubicBezTo>
                  <a:cubicBezTo>
                    <a:pt x="208" y="76"/>
                    <a:pt x="226" y="69"/>
                    <a:pt x="245" y="68"/>
                  </a:cubicBezTo>
                  <a:cubicBezTo>
                    <a:pt x="252" y="69"/>
                    <a:pt x="259" y="71"/>
                    <a:pt x="266" y="73"/>
                  </a:cubicBezTo>
                  <a:cubicBezTo>
                    <a:pt x="269" y="74"/>
                    <a:pt x="271" y="72"/>
                    <a:pt x="272" y="69"/>
                  </a:cubicBezTo>
                  <a:cubicBezTo>
                    <a:pt x="285" y="72"/>
                    <a:pt x="298" y="78"/>
                    <a:pt x="309" y="85"/>
                  </a:cubicBezTo>
                  <a:cubicBezTo>
                    <a:pt x="290" y="91"/>
                    <a:pt x="269" y="106"/>
                    <a:pt x="275" y="128"/>
                  </a:cubicBezTo>
                  <a:cubicBezTo>
                    <a:pt x="280" y="144"/>
                    <a:pt x="291" y="158"/>
                    <a:pt x="274" y="171"/>
                  </a:cubicBezTo>
                  <a:cubicBezTo>
                    <a:pt x="264" y="179"/>
                    <a:pt x="252" y="183"/>
                    <a:pt x="242" y="192"/>
                  </a:cubicBezTo>
                  <a:cubicBezTo>
                    <a:pt x="229" y="203"/>
                    <a:pt x="214" y="237"/>
                    <a:pt x="232" y="251"/>
                  </a:cubicBezTo>
                  <a:cubicBezTo>
                    <a:pt x="237" y="256"/>
                    <a:pt x="243" y="256"/>
                    <a:pt x="249" y="255"/>
                  </a:cubicBezTo>
                  <a:cubicBezTo>
                    <a:pt x="258" y="257"/>
                    <a:pt x="269" y="251"/>
                    <a:pt x="277" y="245"/>
                  </a:cubicBezTo>
                  <a:cubicBezTo>
                    <a:pt x="285" y="255"/>
                    <a:pt x="295" y="259"/>
                    <a:pt x="310" y="255"/>
                  </a:cubicBezTo>
                  <a:cubicBezTo>
                    <a:pt x="311" y="254"/>
                    <a:pt x="311" y="254"/>
                    <a:pt x="311" y="254"/>
                  </a:cubicBezTo>
                  <a:cubicBezTo>
                    <a:pt x="328" y="253"/>
                    <a:pt x="345" y="239"/>
                    <a:pt x="363" y="229"/>
                  </a:cubicBezTo>
                  <a:cubicBezTo>
                    <a:pt x="365" y="229"/>
                    <a:pt x="366" y="230"/>
                    <a:pt x="368" y="230"/>
                  </a:cubicBezTo>
                  <a:cubicBezTo>
                    <a:pt x="374" y="232"/>
                    <a:pt x="378" y="233"/>
                    <a:pt x="383" y="232"/>
                  </a:cubicBezTo>
                  <a:cubicBezTo>
                    <a:pt x="383" y="233"/>
                    <a:pt x="383" y="234"/>
                    <a:pt x="383" y="234"/>
                  </a:cubicBezTo>
                  <a:cubicBezTo>
                    <a:pt x="386" y="289"/>
                    <a:pt x="363" y="341"/>
                    <a:pt x="316" y="37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361" name="Freeform 42">
              <a:extLst>
                <a:ext uri="{FF2B5EF4-FFF2-40B4-BE49-F238E27FC236}">
                  <a16:creationId xmlns="" xmlns:a16="http://schemas.microsoft.com/office/drawing/2014/main" id="{292AC01C-8E41-40E2-B165-003939E03E46}"/>
                </a:ext>
              </a:extLst>
            </p:cNvPr>
            <p:cNvSpPr>
              <a:spLocks/>
            </p:cNvSpPr>
            <p:nvPr/>
          </p:nvSpPr>
          <p:spPr bwMode="auto">
            <a:xfrm>
              <a:off x="2098437" y="724637"/>
              <a:ext cx="222030" cy="222030"/>
            </a:xfrm>
            <a:custGeom>
              <a:avLst/>
              <a:gdLst>
                <a:gd name="T0" fmla="*/ 2147483646 w 45"/>
                <a:gd name="T1" fmla="*/ 2147483646 h 45"/>
                <a:gd name="T2" fmla="*/ 2147483646 w 45"/>
                <a:gd name="T3" fmla="*/ 2147483646 h 45"/>
                <a:gd name="T4" fmla="*/ 2147483646 w 45"/>
                <a:gd name="T5" fmla="*/ 2147483646 h 45"/>
                <a:gd name="T6" fmla="*/ 2147483646 w 45"/>
                <a:gd name="T7" fmla="*/ 2147483646 h 45"/>
                <a:gd name="T8" fmla="*/ 2147483646 w 45"/>
                <a:gd name="T9" fmla="*/ 2147483646 h 45"/>
                <a:gd name="T10" fmla="*/ 2147483646 w 45"/>
                <a:gd name="T11" fmla="*/ 2147483646 h 45"/>
                <a:gd name="T12" fmla="*/ 2147483646 w 45"/>
                <a:gd name="T13" fmla="*/ 2147483646 h 45"/>
                <a:gd name="T14" fmla="*/ 2147483646 w 45"/>
                <a:gd name="T15" fmla="*/ 2147483646 h 4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5" h="45">
                  <a:moveTo>
                    <a:pt x="29" y="5"/>
                  </a:moveTo>
                  <a:cubicBezTo>
                    <a:pt x="21" y="10"/>
                    <a:pt x="13" y="16"/>
                    <a:pt x="5" y="23"/>
                  </a:cubicBezTo>
                  <a:cubicBezTo>
                    <a:pt x="5" y="23"/>
                    <a:pt x="4" y="24"/>
                    <a:pt x="3" y="24"/>
                  </a:cubicBezTo>
                  <a:cubicBezTo>
                    <a:pt x="0" y="27"/>
                    <a:pt x="0" y="31"/>
                    <a:pt x="2" y="34"/>
                  </a:cubicBezTo>
                  <a:cubicBezTo>
                    <a:pt x="1" y="38"/>
                    <a:pt x="3" y="42"/>
                    <a:pt x="7" y="43"/>
                  </a:cubicBezTo>
                  <a:cubicBezTo>
                    <a:pt x="15" y="45"/>
                    <a:pt x="19" y="40"/>
                    <a:pt x="24" y="35"/>
                  </a:cubicBezTo>
                  <a:cubicBezTo>
                    <a:pt x="30" y="29"/>
                    <a:pt x="35" y="22"/>
                    <a:pt x="40" y="16"/>
                  </a:cubicBezTo>
                  <a:cubicBezTo>
                    <a:pt x="45" y="9"/>
                    <a:pt x="36" y="0"/>
                    <a:pt x="29" y="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362" name="Freeform 43">
              <a:extLst>
                <a:ext uri="{FF2B5EF4-FFF2-40B4-BE49-F238E27FC236}">
                  <a16:creationId xmlns="" xmlns:a16="http://schemas.microsoft.com/office/drawing/2014/main" id="{FEAA0DC6-384E-4CE1-98A8-EBF1C407732F}"/>
                </a:ext>
              </a:extLst>
            </p:cNvPr>
            <p:cNvSpPr>
              <a:spLocks/>
            </p:cNvSpPr>
            <p:nvPr/>
          </p:nvSpPr>
          <p:spPr bwMode="auto">
            <a:xfrm>
              <a:off x="2237466" y="853290"/>
              <a:ext cx="238631" cy="190904"/>
            </a:xfrm>
            <a:custGeom>
              <a:avLst/>
              <a:gdLst>
                <a:gd name="T0" fmla="*/ 2147483646 w 49"/>
                <a:gd name="T1" fmla="*/ 2147483646 h 39"/>
                <a:gd name="T2" fmla="*/ 2147483646 w 49"/>
                <a:gd name="T3" fmla="*/ 2147483646 h 39"/>
                <a:gd name="T4" fmla="*/ 2147483646 w 49"/>
                <a:gd name="T5" fmla="*/ 2147483646 h 39"/>
                <a:gd name="T6" fmla="*/ 2147483646 w 49"/>
                <a:gd name="T7" fmla="*/ 2147483646 h 39"/>
                <a:gd name="T8" fmla="*/ 2147483646 w 49"/>
                <a:gd name="T9" fmla="*/ 2147483646 h 39"/>
                <a:gd name="T10" fmla="*/ 2147483646 w 49"/>
                <a:gd name="T11" fmla="*/ 2147483646 h 39"/>
                <a:gd name="T12" fmla="*/ 2147483646 w 49"/>
                <a:gd name="T13" fmla="*/ 2147483646 h 39"/>
                <a:gd name="T14" fmla="*/ 2147483646 w 49"/>
                <a:gd name="T15" fmla="*/ 2147483646 h 3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9" h="39">
                  <a:moveTo>
                    <a:pt x="35" y="2"/>
                  </a:moveTo>
                  <a:cubicBezTo>
                    <a:pt x="28" y="4"/>
                    <a:pt x="23" y="8"/>
                    <a:pt x="18" y="12"/>
                  </a:cubicBezTo>
                  <a:cubicBezTo>
                    <a:pt x="16" y="14"/>
                    <a:pt x="14" y="15"/>
                    <a:pt x="13" y="16"/>
                  </a:cubicBezTo>
                  <a:cubicBezTo>
                    <a:pt x="10" y="18"/>
                    <a:pt x="8" y="20"/>
                    <a:pt x="5" y="23"/>
                  </a:cubicBezTo>
                  <a:cubicBezTo>
                    <a:pt x="0" y="28"/>
                    <a:pt x="5" y="39"/>
                    <a:pt x="13" y="36"/>
                  </a:cubicBezTo>
                  <a:cubicBezTo>
                    <a:pt x="18" y="34"/>
                    <a:pt x="24" y="31"/>
                    <a:pt x="29" y="28"/>
                  </a:cubicBezTo>
                  <a:cubicBezTo>
                    <a:pt x="34" y="24"/>
                    <a:pt x="39" y="20"/>
                    <a:pt x="43" y="15"/>
                  </a:cubicBezTo>
                  <a:cubicBezTo>
                    <a:pt x="49" y="10"/>
                    <a:pt x="43" y="0"/>
                    <a:pt x="35" y="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363" name="Freeform 44">
              <a:extLst>
                <a:ext uri="{FF2B5EF4-FFF2-40B4-BE49-F238E27FC236}">
                  <a16:creationId xmlns="" xmlns:a16="http://schemas.microsoft.com/office/drawing/2014/main" id="{12C62C23-86EB-40B2-9D86-F69DF11DBDE8}"/>
                </a:ext>
              </a:extLst>
            </p:cNvPr>
            <p:cNvSpPr>
              <a:spLocks/>
            </p:cNvSpPr>
            <p:nvPr/>
          </p:nvSpPr>
          <p:spPr bwMode="auto">
            <a:xfrm>
              <a:off x="2310091" y="1108519"/>
              <a:ext cx="215804" cy="118278"/>
            </a:xfrm>
            <a:custGeom>
              <a:avLst/>
              <a:gdLst>
                <a:gd name="T0" fmla="*/ 2147483646 w 44"/>
                <a:gd name="T1" fmla="*/ 0 h 24"/>
                <a:gd name="T2" fmla="*/ 2147483646 w 44"/>
                <a:gd name="T3" fmla="*/ 2147483646 h 24"/>
                <a:gd name="T4" fmla="*/ 2147483646 w 44"/>
                <a:gd name="T5" fmla="*/ 2147483646 h 24"/>
                <a:gd name="T6" fmla="*/ 2147483646 w 44"/>
                <a:gd name="T7" fmla="*/ 2147483646 h 24"/>
                <a:gd name="T8" fmla="*/ 2147483646 w 44"/>
                <a:gd name="T9" fmla="*/ 2147483646 h 24"/>
                <a:gd name="T10" fmla="*/ 2147483646 w 44"/>
                <a:gd name="T11" fmla="*/ 2147483646 h 24"/>
                <a:gd name="T12" fmla="*/ 2147483646 w 44"/>
                <a:gd name="T13" fmla="*/ 0 h 2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 h="24">
                  <a:moveTo>
                    <a:pt x="33" y="0"/>
                  </a:moveTo>
                  <a:cubicBezTo>
                    <a:pt x="24" y="0"/>
                    <a:pt x="15" y="2"/>
                    <a:pt x="7" y="6"/>
                  </a:cubicBezTo>
                  <a:cubicBezTo>
                    <a:pt x="3" y="7"/>
                    <a:pt x="0" y="11"/>
                    <a:pt x="1" y="16"/>
                  </a:cubicBezTo>
                  <a:cubicBezTo>
                    <a:pt x="1" y="17"/>
                    <a:pt x="2" y="17"/>
                    <a:pt x="2" y="18"/>
                  </a:cubicBezTo>
                  <a:cubicBezTo>
                    <a:pt x="3" y="21"/>
                    <a:pt x="5" y="24"/>
                    <a:pt x="9" y="24"/>
                  </a:cubicBezTo>
                  <a:cubicBezTo>
                    <a:pt x="18" y="23"/>
                    <a:pt x="27" y="19"/>
                    <a:pt x="35" y="16"/>
                  </a:cubicBezTo>
                  <a:cubicBezTo>
                    <a:pt x="44" y="13"/>
                    <a:pt x="42" y="0"/>
                    <a:pt x="33" y="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grpSp>
        <p:nvGrpSpPr>
          <p:cNvPr id="16" name="组合 15">
            <a:extLst>
              <a:ext uri="{FF2B5EF4-FFF2-40B4-BE49-F238E27FC236}">
                <a16:creationId xmlns="" xmlns:a16="http://schemas.microsoft.com/office/drawing/2014/main" id="{E8F49637-B931-4F06-893B-CE29F03D447A}"/>
              </a:ext>
            </a:extLst>
          </p:cNvPr>
          <p:cNvGrpSpPr>
            <a:grpSpLocks/>
          </p:cNvGrpSpPr>
          <p:nvPr/>
        </p:nvGrpSpPr>
        <p:grpSpPr bwMode="auto">
          <a:xfrm>
            <a:off x="1576655" y="343159"/>
            <a:ext cx="698500" cy="546100"/>
            <a:chOff x="2776977" y="479782"/>
            <a:chExt cx="1888289" cy="1110148"/>
          </a:xfrm>
        </p:grpSpPr>
        <p:sp>
          <p:nvSpPr>
            <p:cNvPr id="8355" name="Freeform 30">
              <a:extLst>
                <a:ext uri="{FF2B5EF4-FFF2-40B4-BE49-F238E27FC236}">
                  <a16:creationId xmlns="" xmlns:a16="http://schemas.microsoft.com/office/drawing/2014/main" id="{B062274C-210B-4109-B807-1D1D9720DB3C}"/>
                </a:ext>
              </a:extLst>
            </p:cNvPr>
            <p:cNvSpPr>
              <a:spLocks noEditPoints="1"/>
            </p:cNvSpPr>
            <p:nvPr/>
          </p:nvSpPr>
          <p:spPr bwMode="auto">
            <a:xfrm>
              <a:off x="2776977" y="479782"/>
              <a:ext cx="1888289" cy="1110148"/>
            </a:xfrm>
            <a:custGeom>
              <a:avLst/>
              <a:gdLst>
                <a:gd name="T0" fmla="*/ 2147483646 w 385"/>
                <a:gd name="T1" fmla="*/ 2147483646 h 226"/>
                <a:gd name="T2" fmla="*/ 2147483646 w 385"/>
                <a:gd name="T3" fmla="*/ 2147483646 h 226"/>
                <a:gd name="T4" fmla="*/ 2147483646 w 385"/>
                <a:gd name="T5" fmla="*/ 2147483646 h 226"/>
                <a:gd name="T6" fmla="*/ 2147483646 w 385"/>
                <a:gd name="T7" fmla="*/ 2147483646 h 226"/>
                <a:gd name="T8" fmla="*/ 2147483646 w 385"/>
                <a:gd name="T9" fmla="*/ 2147483646 h 226"/>
                <a:gd name="T10" fmla="*/ 2147483646 w 385"/>
                <a:gd name="T11" fmla="*/ 2147483646 h 226"/>
                <a:gd name="T12" fmla="*/ 2147483646 w 385"/>
                <a:gd name="T13" fmla="*/ 2147483646 h 226"/>
                <a:gd name="T14" fmla="*/ 2147483646 w 385"/>
                <a:gd name="T15" fmla="*/ 2147483646 h 226"/>
                <a:gd name="T16" fmla="*/ 2147483646 w 385"/>
                <a:gd name="T17" fmla="*/ 2147483646 h 226"/>
                <a:gd name="T18" fmla="*/ 2147483646 w 385"/>
                <a:gd name="T19" fmla="*/ 2147483646 h 226"/>
                <a:gd name="T20" fmla="*/ 2147483646 w 385"/>
                <a:gd name="T21" fmla="*/ 2147483646 h 226"/>
                <a:gd name="T22" fmla="*/ 2147483646 w 385"/>
                <a:gd name="T23" fmla="*/ 2147483646 h 226"/>
                <a:gd name="T24" fmla="*/ 2147483646 w 385"/>
                <a:gd name="T25" fmla="*/ 2147483646 h 226"/>
                <a:gd name="T26" fmla="*/ 2147483646 w 385"/>
                <a:gd name="T27" fmla="*/ 2147483646 h 226"/>
                <a:gd name="T28" fmla="*/ 2147483646 w 385"/>
                <a:gd name="T29" fmla="*/ 2147483646 h 226"/>
                <a:gd name="T30" fmla="*/ 2147483646 w 385"/>
                <a:gd name="T31" fmla="*/ 2147483646 h 226"/>
                <a:gd name="T32" fmla="*/ 2147483646 w 385"/>
                <a:gd name="T33" fmla="*/ 2147483646 h 226"/>
                <a:gd name="T34" fmla="*/ 2147483646 w 385"/>
                <a:gd name="T35" fmla="*/ 2147483646 h 226"/>
                <a:gd name="T36" fmla="*/ 2147483646 w 385"/>
                <a:gd name="T37" fmla="*/ 2147483646 h 226"/>
                <a:gd name="T38" fmla="*/ 2147483646 w 385"/>
                <a:gd name="T39" fmla="*/ 2147483646 h 226"/>
                <a:gd name="T40" fmla="*/ 2147483646 w 385"/>
                <a:gd name="T41" fmla="*/ 2147483646 h 226"/>
                <a:gd name="T42" fmla="*/ 2147483646 w 385"/>
                <a:gd name="T43" fmla="*/ 2147483646 h 226"/>
                <a:gd name="T44" fmla="*/ 2147483646 w 385"/>
                <a:gd name="T45" fmla="*/ 2147483646 h 226"/>
                <a:gd name="T46" fmla="*/ 2147483646 w 385"/>
                <a:gd name="T47" fmla="*/ 2147483646 h 226"/>
                <a:gd name="T48" fmla="*/ 2147483646 w 385"/>
                <a:gd name="T49" fmla="*/ 2147483646 h 226"/>
                <a:gd name="T50" fmla="*/ 2147483646 w 385"/>
                <a:gd name="T51" fmla="*/ 2147483646 h 226"/>
                <a:gd name="T52" fmla="*/ 2147483646 w 385"/>
                <a:gd name="T53" fmla="*/ 2147483646 h 226"/>
                <a:gd name="T54" fmla="*/ 2147483646 w 385"/>
                <a:gd name="T55" fmla="*/ 2147483646 h 226"/>
                <a:gd name="T56" fmla="*/ 2147483646 w 385"/>
                <a:gd name="T57" fmla="*/ 2147483646 h 226"/>
                <a:gd name="T58" fmla="*/ 2147483646 w 385"/>
                <a:gd name="T59" fmla="*/ 2147483646 h 226"/>
                <a:gd name="T60" fmla="*/ 2147483646 w 385"/>
                <a:gd name="T61" fmla="*/ 2147483646 h 226"/>
                <a:gd name="T62" fmla="*/ 2147483646 w 385"/>
                <a:gd name="T63" fmla="*/ 2147483646 h 226"/>
                <a:gd name="T64" fmla="*/ 2147483646 w 385"/>
                <a:gd name="T65" fmla="*/ 2147483646 h 226"/>
                <a:gd name="T66" fmla="*/ 2147483646 w 385"/>
                <a:gd name="T67" fmla="*/ 2147483646 h 226"/>
                <a:gd name="T68" fmla="*/ 2147483646 w 385"/>
                <a:gd name="T69" fmla="*/ 2147483646 h 226"/>
                <a:gd name="T70" fmla="*/ 2147483646 w 385"/>
                <a:gd name="T71" fmla="*/ 2147483646 h 226"/>
                <a:gd name="T72" fmla="*/ 2147483646 w 385"/>
                <a:gd name="T73" fmla="*/ 2147483646 h 226"/>
                <a:gd name="T74" fmla="*/ 2147483646 w 385"/>
                <a:gd name="T75" fmla="*/ 2147483646 h 226"/>
                <a:gd name="T76" fmla="*/ 2147483646 w 385"/>
                <a:gd name="T77" fmla="*/ 2147483646 h 22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385" h="226">
                  <a:moveTo>
                    <a:pt x="363" y="96"/>
                  </a:moveTo>
                  <a:cubicBezTo>
                    <a:pt x="347" y="111"/>
                    <a:pt x="317" y="131"/>
                    <a:pt x="291" y="130"/>
                  </a:cubicBezTo>
                  <a:cubicBezTo>
                    <a:pt x="293" y="124"/>
                    <a:pt x="294" y="118"/>
                    <a:pt x="294" y="112"/>
                  </a:cubicBezTo>
                  <a:cubicBezTo>
                    <a:pt x="295" y="88"/>
                    <a:pt x="287" y="52"/>
                    <a:pt x="258" y="50"/>
                  </a:cubicBezTo>
                  <a:cubicBezTo>
                    <a:pt x="230" y="48"/>
                    <a:pt x="228" y="87"/>
                    <a:pt x="234" y="105"/>
                  </a:cubicBezTo>
                  <a:cubicBezTo>
                    <a:pt x="239" y="124"/>
                    <a:pt x="249" y="136"/>
                    <a:pt x="262" y="143"/>
                  </a:cubicBezTo>
                  <a:cubicBezTo>
                    <a:pt x="251" y="157"/>
                    <a:pt x="231" y="161"/>
                    <a:pt x="214" y="158"/>
                  </a:cubicBezTo>
                  <a:cubicBezTo>
                    <a:pt x="214" y="131"/>
                    <a:pt x="205" y="103"/>
                    <a:pt x="190" y="83"/>
                  </a:cubicBezTo>
                  <a:cubicBezTo>
                    <a:pt x="185" y="78"/>
                    <a:pt x="176" y="80"/>
                    <a:pt x="173" y="85"/>
                  </a:cubicBezTo>
                  <a:cubicBezTo>
                    <a:pt x="152" y="119"/>
                    <a:pt x="160" y="155"/>
                    <a:pt x="190" y="172"/>
                  </a:cubicBezTo>
                  <a:cubicBezTo>
                    <a:pt x="187" y="189"/>
                    <a:pt x="176" y="204"/>
                    <a:pt x="156" y="194"/>
                  </a:cubicBezTo>
                  <a:cubicBezTo>
                    <a:pt x="150" y="191"/>
                    <a:pt x="143" y="184"/>
                    <a:pt x="138" y="176"/>
                  </a:cubicBezTo>
                  <a:cubicBezTo>
                    <a:pt x="140" y="172"/>
                    <a:pt x="142" y="169"/>
                    <a:pt x="144" y="165"/>
                  </a:cubicBezTo>
                  <a:cubicBezTo>
                    <a:pt x="158" y="135"/>
                    <a:pt x="159" y="96"/>
                    <a:pt x="133" y="72"/>
                  </a:cubicBezTo>
                  <a:cubicBezTo>
                    <a:pt x="129" y="68"/>
                    <a:pt x="123" y="68"/>
                    <a:pt x="119" y="72"/>
                  </a:cubicBezTo>
                  <a:cubicBezTo>
                    <a:pt x="93" y="94"/>
                    <a:pt x="96" y="142"/>
                    <a:pt x="114" y="177"/>
                  </a:cubicBezTo>
                  <a:cubicBezTo>
                    <a:pt x="102" y="191"/>
                    <a:pt x="86" y="198"/>
                    <a:pt x="67" y="188"/>
                  </a:cubicBezTo>
                  <a:cubicBezTo>
                    <a:pt x="40" y="174"/>
                    <a:pt x="32" y="136"/>
                    <a:pt x="26" y="108"/>
                  </a:cubicBezTo>
                  <a:cubicBezTo>
                    <a:pt x="20" y="77"/>
                    <a:pt x="16" y="40"/>
                    <a:pt x="23" y="8"/>
                  </a:cubicBezTo>
                  <a:cubicBezTo>
                    <a:pt x="24" y="2"/>
                    <a:pt x="15" y="0"/>
                    <a:pt x="13" y="6"/>
                  </a:cubicBezTo>
                  <a:cubicBezTo>
                    <a:pt x="0" y="44"/>
                    <a:pt x="3" y="89"/>
                    <a:pt x="11" y="128"/>
                  </a:cubicBezTo>
                  <a:cubicBezTo>
                    <a:pt x="18" y="162"/>
                    <a:pt x="35" y="202"/>
                    <a:pt x="73" y="211"/>
                  </a:cubicBezTo>
                  <a:cubicBezTo>
                    <a:pt x="92" y="216"/>
                    <a:pt x="110" y="207"/>
                    <a:pt x="124" y="194"/>
                  </a:cubicBezTo>
                  <a:cubicBezTo>
                    <a:pt x="132" y="205"/>
                    <a:pt x="142" y="213"/>
                    <a:pt x="154" y="217"/>
                  </a:cubicBezTo>
                  <a:cubicBezTo>
                    <a:pt x="182" y="226"/>
                    <a:pt x="205" y="206"/>
                    <a:pt x="211" y="180"/>
                  </a:cubicBezTo>
                  <a:cubicBezTo>
                    <a:pt x="242" y="186"/>
                    <a:pt x="268" y="173"/>
                    <a:pt x="283" y="150"/>
                  </a:cubicBezTo>
                  <a:cubicBezTo>
                    <a:pt x="316" y="155"/>
                    <a:pt x="356" y="137"/>
                    <a:pt x="377" y="110"/>
                  </a:cubicBezTo>
                  <a:cubicBezTo>
                    <a:pt x="385" y="100"/>
                    <a:pt x="373" y="87"/>
                    <a:pt x="363" y="96"/>
                  </a:cubicBezTo>
                  <a:close/>
                  <a:moveTo>
                    <a:pt x="126" y="96"/>
                  </a:moveTo>
                  <a:cubicBezTo>
                    <a:pt x="135" y="111"/>
                    <a:pt x="134" y="134"/>
                    <a:pt x="127" y="154"/>
                  </a:cubicBezTo>
                  <a:cubicBezTo>
                    <a:pt x="120" y="134"/>
                    <a:pt x="118" y="111"/>
                    <a:pt x="126" y="96"/>
                  </a:cubicBezTo>
                  <a:close/>
                  <a:moveTo>
                    <a:pt x="184" y="116"/>
                  </a:moveTo>
                  <a:cubicBezTo>
                    <a:pt x="188" y="125"/>
                    <a:pt x="190" y="136"/>
                    <a:pt x="191" y="146"/>
                  </a:cubicBezTo>
                  <a:cubicBezTo>
                    <a:pt x="183" y="138"/>
                    <a:pt x="181" y="127"/>
                    <a:pt x="184" y="116"/>
                  </a:cubicBezTo>
                  <a:close/>
                  <a:moveTo>
                    <a:pt x="262" y="74"/>
                  </a:moveTo>
                  <a:cubicBezTo>
                    <a:pt x="274" y="84"/>
                    <a:pt x="274" y="107"/>
                    <a:pt x="271" y="123"/>
                  </a:cubicBezTo>
                  <a:cubicBezTo>
                    <a:pt x="268" y="121"/>
                    <a:pt x="265" y="118"/>
                    <a:pt x="262" y="115"/>
                  </a:cubicBezTo>
                  <a:cubicBezTo>
                    <a:pt x="256" y="106"/>
                    <a:pt x="252" y="95"/>
                    <a:pt x="252" y="84"/>
                  </a:cubicBezTo>
                  <a:cubicBezTo>
                    <a:pt x="252" y="78"/>
                    <a:pt x="256" y="68"/>
                    <a:pt x="262" y="74"/>
                  </a:cubicBezTo>
                  <a:close/>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356" name="Freeform 46">
              <a:extLst>
                <a:ext uri="{FF2B5EF4-FFF2-40B4-BE49-F238E27FC236}">
                  <a16:creationId xmlns="" xmlns:a16="http://schemas.microsoft.com/office/drawing/2014/main" id="{DFC5F5D1-6082-427A-8D5E-146DCD42BB07}"/>
                </a:ext>
              </a:extLst>
            </p:cNvPr>
            <p:cNvSpPr>
              <a:spLocks noEditPoints="1"/>
            </p:cNvSpPr>
            <p:nvPr/>
          </p:nvSpPr>
          <p:spPr bwMode="auto">
            <a:xfrm>
              <a:off x="2889029" y="577309"/>
              <a:ext cx="1747186" cy="993946"/>
            </a:xfrm>
            <a:custGeom>
              <a:avLst/>
              <a:gdLst>
                <a:gd name="T0" fmla="*/ 2147483646 w 356"/>
                <a:gd name="T1" fmla="*/ 2147483646 h 202"/>
                <a:gd name="T2" fmla="*/ 2147483646 w 356"/>
                <a:gd name="T3" fmla="*/ 2147483646 h 202"/>
                <a:gd name="T4" fmla="*/ 2147483646 w 356"/>
                <a:gd name="T5" fmla="*/ 2147483646 h 202"/>
                <a:gd name="T6" fmla="*/ 2147483646 w 356"/>
                <a:gd name="T7" fmla="*/ 2147483646 h 202"/>
                <a:gd name="T8" fmla="*/ 2147483646 w 356"/>
                <a:gd name="T9" fmla="*/ 2147483646 h 202"/>
                <a:gd name="T10" fmla="*/ 2147483646 w 356"/>
                <a:gd name="T11" fmla="*/ 2147483646 h 202"/>
                <a:gd name="T12" fmla="*/ 2147483646 w 356"/>
                <a:gd name="T13" fmla="*/ 2147483646 h 202"/>
                <a:gd name="T14" fmla="*/ 2147483646 w 356"/>
                <a:gd name="T15" fmla="*/ 2147483646 h 202"/>
                <a:gd name="T16" fmla="*/ 2147483646 w 356"/>
                <a:gd name="T17" fmla="*/ 2147483646 h 202"/>
                <a:gd name="T18" fmla="*/ 2147483646 w 356"/>
                <a:gd name="T19" fmla="*/ 2147483646 h 202"/>
                <a:gd name="T20" fmla="*/ 2147483646 w 356"/>
                <a:gd name="T21" fmla="*/ 2147483646 h 202"/>
                <a:gd name="T22" fmla="*/ 2147483646 w 356"/>
                <a:gd name="T23" fmla="*/ 2147483646 h 202"/>
                <a:gd name="T24" fmla="*/ 2147483646 w 356"/>
                <a:gd name="T25" fmla="*/ 2147483646 h 202"/>
                <a:gd name="T26" fmla="*/ 2147483646 w 356"/>
                <a:gd name="T27" fmla="*/ 2147483646 h 202"/>
                <a:gd name="T28" fmla="*/ 2147483646 w 356"/>
                <a:gd name="T29" fmla="*/ 2147483646 h 202"/>
                <a:gd name="T30" fmla="*/ 2147483646 w 356"/>
                <a:gd name="T31" fmla="*/ 2147483646 h 202"/>
                <a:gd name="T32" fmla="*/ 2147483646 w 356"/>
                <a:gd name="T33" fmla="*/ 2147483646 h 202"/>
                <a:gd name="T34" fmla="*/ 2147483646 w 356"/>
                <a:gd name="T35" fmla="*/ 2147483646 h 202"/>
                <a:gd name="T36" fmla="*/ 2147483646 w 356"/>
                <a:gd name="T37" fmla="*/ 2147483646 h 202"/>
                <a:gd name="T38" fmla="*/ 2147483646 w 356"/>
                <a:gd name="T39" fmla="*/ 2147483646 h 202"/>
                <a:gd name="T40" fmla="*/ 2147483646 w 356"/>
                <a:gd name="T41" fmla="*/ 2147483646 h 202"/>
                <a:gd name="T42" fmla="*/ 2147483646 w 356"/>
                <a:gd name="T43" fmla="*/ 2147483646 h 202"/>
                <a:gd name="T44" fmla="*/ 2147483646 w 356"/>
                <a:gd name="T45" fmla="*/ 2147483646 h 202"/>
                <a:gd name="T46" fmla="*/ 2147483646 w 356"/>
                <a:gd name="T47" fmla="*/ 2147483646 h 202"/>
                <a:gd name="T48" fmla="*/ 2147483646 w 356"/>
                <a:gd name="T49" fmla="*/ 2147483646 h 202"/>
                <a:gd name="T50" fmla="*/ 2147483646 w 356"/>
                <a:gd name="T51" fmla="*/ 2147483646 h 202"/>
                <a:gd name="T52" fmla="*/ 2147483646 w 356"/>
                <a:gd name="T53" fmla="*/ 2147483646 h 202"/>
                <a:gd name="T54" fmla="*/ 2147483646 w 356"/>
                <a:gd name="T55" fmla="*/ 2147483646 h 202"/>
                <a:gd name="T56" fmla="*/ 2147483646 w 356"/>
                <a:gd name="T57" fmla="*/ 2147483646 h 202"/>
                <a:gd name="T58" fmla="*/ 2147483646 w 356"/>
                <a:gd name="T59" fmla="*/ 2147483646 h 202"/>
                <a:gd name="T60" fmla="*/ 2147483646 w 356"/>
                <a:gd name="T61" fmla="*/ 2147483646 h 202"/>
                <a:gd name="T62" fmla="*/ 2147483646 w 356"/>
                <a:gd name="T63" fmla="*/ 2147483646 h 202"/>
                <a:gd name="T64" fmla="*/ 2147483646 w 356"/>
                <a:gd name="T65" fmla="*/ 2147483646 h 202"/>
                <a:gd name="T66" fmla="*/ 2147483646 w 356"/>
                <a:gd name="T67" fmla="*/ 2147483646 h 202"/>
                <a:gd name="T68" fmla="*/ 2147483646 w 356"/>
                <a:gd name="T69" fmla="*/ 2147483646 h 202"/>
                <a:gd name="T70" fmla="*/ 2147483646 w 356"/>
                <a:gd name="T71" fmla="*/ 2147483646 h 202"/>
                <a:gd name="T72" fmla="*/ 2147483646 w 356"/>
                <a:gd name="T73" fmla="*/ 2147483646 h 202"/>
                <a:gd name="T74" fmla="*/ 2147483646 w 356"/>
                <a:gd name="T75" fmla="*/ 2147483646 h 202"/>
                <a:gd name="T76" fmla="*/ 2147483646 w 356"/>
                <a:gd name="T77" fmla="*/ 2147483646 h 202"/>
                <a:gd name="T78" fmla="*/ 2147483646 w 356"/>
                <a:gd name="T79" fmla="*/ 2147483646 h 202"/>
                <a:gd name="T80" fmla="*/ 2147483646 w 356"/>
                <a:gd name="T81" fmla="*/ 2147483646 h 202"/>
                <a:gd name="T82" fmla="*/ 2147483646 w 356"/>
                <a:gd name="T83" fmla="*/ 2147483646 h 202"/>
                <a:gd name="T84" fmla="*/ 2147483646 w 356"/>
                <a:gd name="T85" fmla="*/ 2147483646 h 202"/>
                <a:gd name="T86" fmla="*/ 2147483646 w 356"/>
                <a:gd name="T87" fmla="*/ 2147483646 h 202"/>
                <a:gd name="T88" fmla="*/ 2147483646 w 356"/>
                <a:gd name="T89" fmla="*/ 2147483646 h 202"/>
                <a:gd name="T90" fmla="*/ 2147483646 w 356"/>
                <a:gd name="T91" fmla="*/ 2147483646 h 202"/>
                <a:gd name="T92" fmla="*/ 2147483646 w 356"/>
                <a:gd name="T93" fmla="*/ 2147483646 h 20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356" h="202">
                  <a:moveTo>
                    <a:pt x="349" y="49"/>
                  </a:moveTo>
                  <a:cubicBezTo>
                    <a:pt x="341" y="85"/>
                    <a:pt x="321" y="122"/>
                    <a:pt x="278" y="114"/>
                  </a:cubicBezTo>
                  <a:cubicBezTo>
                    <a:pt x="273" y="113"/>
                    <a:pt x="269" y="111"/>
                    <a:pt x="265" y="109"/>
                  </a:cubicBezTo>
                  <a:cubicBezTo>
                    <a:pt x="275" y="82"/>
                    <a:pt x="271" y="52"/>
                    <a:pt x="240" y="38"/>
                  </a:cubicBezTo>
                  <a:cubicBezTo>
                    <a:pt x="238" y="37"/>
                    <a:pt x="235" y="37"/>
                    <a:pt x="234" y="39"/>
                  </a:cubicBezTo>
                  <a:cubicBezTo>
                    <a:pt x="222" y="68"/>
                    <a:pt x="230" y="96"/>
                    <a:pt x="252" y="112"/>
                  </a:cubicBezTo>
                  <a:cubicBezTo>
                    <a:pt x="240" y="133"/>
                    <a:pt x="220" y="150"/>
                    <a:pt x="200" y="155"/>
                  </a:cubicBezTo>
                  <a:cubicBezTo>
                    <a:pt x="192" y="157"/>
                    <a:pt x="185" y="156"/>
                    <a:pt x="179" y="153"/>
                  </a:cubicBezTo>
                  <a:cubicBezTo>
                    <a:pt x="192" y="126"/>
                    <a:pt x="195" y="88"/>
                    <a:pt x="177" y="63"/>
                  </a:cubicBezTo>
                  <a:cubicBezTo>
                    <a:pt x="171" y="56"/>
                    <a:pt x="160" y="49"/>
                    <a:pt x="151" y="57"/>
                  </a:cubicBezTo>
                  <a:cubicBezTo>
                    <a:pt x="137" y="70"/>
                    <a:pt x="141" y="97"/>
                    <a:pt x="144" y="113"/>
                  </a:cubicBezTo>
                  <a:cubicBezTo>
                    <a:pt x="147" y="130"/>
                    <a:pt x="155" y="146"/>
                    <a:pt x="166" y="156"/>
                  </a:cubicBezTo>
                  <a:cubicBezTo>
                    <a:pt x="156" y="174"/>
                    <a:pt x="133" y="189"/>
                    <a:pt x="114" y="173"/>
                  </a:cubicBezTo>
                  <a:cubicBezTo>
                    <a:pt x="111" y="170"/>
                    <a:pt x="108" y="167"/>
                    <a:pt x="105" y="164"/>
                  </a:cubicBezTo>
                  <a:cubicBezTo>
                    <a:pt x="115" y="146"/>
                    <a:pt x="114" y="124"/>
                    <a:pt x="113" y="103"/>
                  </a:cubicBezTo>
                  <a:cubicBezTo>
                    <a:pt x="111" y="86"/>
                    <a:pt x="107" y="50"/>
                    <a:pt x="83" y="52"/>
                  </a:cubicBezTo>
                  <a:cubicBezTo>
                    <a:pt x="57" y="54"/>
                    <a:pt x="61" y="89"/>
                    <a:pt x="65" y="106"/>
                  </a:cubicBezTo>
                  <a:cubicBezTo>
                    <a:pt x="70" y="125"/>
                    <a:pt x="79" y="148"/>
                    <a:pt x="92" y="165"/>
                  </a:cubicBezTo>
                  <a:cubicBezTo>
                    <a:pt x="90" y="169"/>
                    <a:pt x="86" y="172"/>
                    <a:pt x="82" y="175"/>
                  </a:cubicBezTo>
                  <a:cubicBezTo>
                    <a:pt x="59" y="188"/>
                    <a:pt x="36" y="157"/>
                    <a:pt x="28" y="140"/>
                  </a:cubicBezTo>
                  <a:cubicBezTo>
                    <a:pt x="13" y="112"/>
                    <a:pt x="10" y="77"/>
                    <a:pt x="7" y="47"/>
                  </a:cubicBezTo>
                  <a:cubicBezTo>
                    <a:pt x="6" y="32"/>
                    <a:pt x="5" y="17"/>
                    <a:pt x="5" y="2"/>
                  </a:cubicBezTo>
                  <a:cubicBezTo>
                    <a:pt x="5" y="0"/>
                    <a:pt x="1" y="0"/>
                    <a:pt x="1" y="2"/>
                  </a:cubicBezTo>
                  <a:cubicBezTo>
                    <a:pt x="0" y="51"/>
                    <a:pt x="0" y="104"/>
                    <a:pt x="22" y="149"/>
                  </a:cubicBezTo>
                  <a:cubicBezTo>
                    <a:pt x="33" y="173"/>
                    <a:pt x="66" y="201"/>
                    <a:pt x="92" y="180"/>
                  </a:cubicBezTo>
                  <a:cubicBezTo>
                    <a:pt x="94" y="178"/>
                    <a:pt x="97" y="176"/>
                    <a:pt x="99" y="173"/>
                  </a:cubicBezTo>
                  <a:cubicBezTo>
                    <a:pt x="102" y="176"/>
                    <a:pt x="105" y="179"/>
                    <a:pt x="108" y="182"/>
                  </a:cubicBezTo>
                  <a:cubicBezTo>
                    <a:pt x="132" y="202"/>
                    <a:pt x="161" y="184"/>
                    <a:pt x="175" y="162"/>
                  </a:cubicBezTo>
                  <a:cubicBezTo>
                    <a:pt x="183" y="166"/>
                    <a:pt x="192" y="168"/>
                    <a:pt x="203" y="166"/>
                  </a:cubicBezTo>
                  <a:cubicBezTo>
                    <a:pt x="227" y="161"/>
                    <a:pt x="249" y="141"/>
                    <a:pt x="261" y="118"/>
                  </a:cubicBezTo>
                  <a:cubicBezTo>
                    <a:pt x="265" y="120"/>
                    <a:pt x="270" y="122"/>
                    <a:pt x="276" y="124"/>
                  </a:cubicBezTo>
                  <a:cubicBezTo>
                    <a:pt x="322" y="135"/>
                    <a:pt x="354" y="92"/>
                    <a:pt x="356" y="50"/>
                  </a:cubicBezTo>
                  <a:cubicBezTo>
                    <a:pt x="356" y="46"/>
                    <a:pt x="350" y="45"/>
                    <a:pt x="349" y="49"/>
                  </a:cubicBezTo>
                  <a:close/>
                  <a:moveTo>
                    <a:pt x="87" y="133"/>
                  </a:moveTo>
                  <a:cubicBezTo>
                    <a:pt x="79" y="117"/>
                    <a:pt x="73" y="100"/>
                    <a:pt x="72" y="83"/>
                  </a:cubicBezTo>
                  <a:cubicBezTo>
                    <a:pt x="72" y="75"/>
                    <a:pt x="74" y="67"/>
                    <a:pt x="80" y="63"/>
                  </a:cubicBezTo>
                  <a:cubicBezTo>
                    <a:pt x="90" y="57"/>
                    <a:pt x="96" y="71"/>
                    <a:pt x="99" y="78"/>
                  </a:cubicBezTo>
                  <a:cubicBezTo>
                    <a:pt x="106" y="99"/>
                    <a:pt x="109" y="132"/>
                    <a:pt x="99" y="155"/>
                  </a:cubicBezTo>
                  <a:cubicBezTo>
                    <a:pt x="94" y="148"/>
                    <a:pt x="91" y="140"/>
                    <a:pt x="87" y="133"/>
                  </a:cubicBezTo>
                  <a:close/>
                  <a:moveTo>
                    <a:pt x="152" y="92"/>
                  </a:moveTo>
                  <a:cubicBezTo>
                    <a:pt x="151" y="85"/>
                    <a:pt x="150" y="64"/>
                    <a:pt x="161" y="63"/>
                  </a:cubicBezTo>
                  <a:cubicBezTo>
                    <a:pt x="169" y="62"/>
                    <a:pt x="174" y="78"/>
                    <a:pt x="176" y="83"/>
                  </a:cubicBezTo>
                  <a:cubicBezTo>
                    <a:pt x="183" y="103"/>
                    <a:pt x="179" y="127"/>
                    <a:pt x="171" y="147"/>
                  </a:cubicBezTo>
                  <a:cubicBezTo>
                    <a:pt x="158" y="133"/>
                    <a:pt x="153" y="108"/>
                    <a:pt x="152" y="92"/>
                  </a:cubicBezTo>
                  <a:close/>
                  <a:moveTo>
                    <a:pt x="240" y="48"/>
                  </a:moveTo>
                  <a:cubicBezTo>
                    <a:pt x="263" y="61"/>
                    <a:pt x="265" y="83"/>
                    <a:pt x="256" y="104"/>
                  </a:cubicBezTo>
                  <a:cubicBezTo>
                    <a:pt x="240" y="91"/>
                    <a:pt x="234" y="69"/>
                    <a:pt x="240"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grpSp>
        <p:nvGrpSpPr>
          <p:cNvPr id="19" name="组合 18">
            <a:extLst>
              <a:ext uri="{FF2B5EF4-FFF2-40B4-BE49-F238E27FC236}">
                <a16:creationId xmlns="" xmlns:a16="http://schemas.microsoft.com/office/drawing/2014/main" id="{A2B04B16-6068-4695-A00D-E995B3E7235F}"/>
              </a:ext>
            </a:extLst>
          </p:cNvPr>
          <p:cNvGrpSpPr>
            <a:grpSpLocks/>
          </p:cNvGrpSpPr>
          <p:nvPr/>
        </p:nvGrpSpPr>
        <p:grpSpPr bwMode="auto">
          <a:xfrm>
            <a:off x="738456" y="3767396"/>
            <a:ext cx="477837" cy="2781300"/>
            <a:chOff x="392752" y="3324665"/>
            <a:chExt cx="637039" cy="2780557"/>
          </a:xfrm>
        </p:grpSpPr>
        <p:sp>
          <p:nvSpPr>
            <p:cNvPr id="8352" name="Freeform 22">
              <a:extLst>
                <a:ext uri="{FF2B5EF4-FFF2-40B4-BE49-F238E27FC236}">
                  <a16:creationId xmlns="" xmlns:a16="http://schemas.microsoft.com/office/drawing/2014/main" id="{23153878-5256-4A47-993D-38DFF74A4D7B}"/>
                </a:ext>
              </a:extLst>
            </p:cNvPr>
            <p:cNvSpPr>
              <a:spLocks/>
            </p:cNvSpPr>
            <p:nvPr/>
          </p:nvSpPr>
          <p:spPr bwMode="auto">
            <a:xfrm>
              <a:off x="415578" y="4287484"/>
              <a:ext cx="394258" cy="1745111"/>
            </a:xfrm>
            <a:custGeom>
              <a:avLst/>
              <a:gdLst>
                <a:gd name="T0" fmla="*/ 2147483646 w 80"/>
                <a:gd name="T1" fmla="*/ 2147483646 h 355"/>
                <a:gd name="T2" fmla="*/ 2147483646 w 80"/>
                <a:gd name="T3" fmla="*/ 2147483646 h 355"/>
                <a:gd name="T4" fmla="*/ 2147483646 w 80"/>
                <a:gd name="T5" fmla="*/ 2147483646 h 355"/>
                <a:gd name="T6" fmla="*/ 2147483646 w 80"/>
                <a:gd name="T7" fmla="*/ 2147483646 h 355"/>
                <a:gd name="T8" fmla="*/ 2147483646 w 80"/>
                <a:gd name="T9" fmla="*/ 2147483646 h 355"/>
                <a:gd name="T10" fmla="*/ 2147483646 w 80"/>
                <a:gd name="T11" fmla="*/ 2147483646 h 355"/>
                <a:gd name="T12" fmla="*/ 2147483646 w 80"/>
                <a:gd name="T13" fmla="*/ 2147483646 h 355"/>
                <a:gd name="T14" fmla="*/ 2147483646 w 80"/>
                <a:gd name="T15" fmla="*/ 2147483646 h 355"/>
                <a:gd name="T16" fmla="*/ 2147483646 w 80"/>
                <a:gd name="T17" fmla="*/ 2147483646 h 355"/>
                <a:gd name="T18" fmla="*/ 2147483646 w 80"/>
                <a:gd name="T19" fmla="*/ 2147483646 h 355"/>
                <a:gd name="T20" fmla="*/ 2147483646 w 80"/>
                <a:gd name="T21" fmla="*/ 2147483646 h 355"/>
                <a:gd name="T22" fmla="*/ 2147483646 w 80"/>
                <a:gd name="T23" fmla="*/ 2147483646 h 355"/>
                <a:gd name="T24" fmla="*/ 2147483646 w 80"/>
                <a:gd name="T25" fmla="*/ 2147483646 h 355"/>
                <a:gd name="T26" fmla="*/ 2147483646 w 80"/>
                <a:gd name="T27" fmla="*/ 2147483646 h 355"/>
                <a:gd name="T28" fmla="*/ 2147483646 w 80"/>
                <a:gd name="T29" fmla="*/ 2147483646 h 355"/>
                <a:gd name="T30" fmla="*/ 2147483646 w 80"/>
                <a:gd name="T31" fmla="*/ 2147483646 h 355"/>
                <a:gd name="T32" fmla="*/ 2147483646 w 80"/>
                <a:gd name="T33" fmla="*/ 2147483646 h 355"/>
                <a:gd name="T34" fmla="*/ 2147483646 w 80"/>
                <a:gd name="T35" fmla="*/ 2147483646 h 355"/>
                <a:gd name="T36" fmla="*/ 2147483646 w 80"/>
                <a:gd name="T37" fmla="*/ 2147483646 h 355"/>
                <a:gd name="T38" fmla="*/ 2147483646 w 80"/>
                <a:gd name="T39" fmla="*/ 2147483646 h 355"/>
                <a:gd name="T40" fmla="*/ 2147483646 w 80"/>
                <a:gd name="T41" fmla="*/ 2147483646 h 355"/>
                <a:gd name="T42" fmla="*/ 2147483646 w 80"/>
                <a:gd name="T43" fmla="*/ 2147483646 h 355"/>
                <a:gd name="T44" fmla="*/ 2147483646 w 80"/>
                <a:gd name="T45" fmla="*/ 2147483646 h 355"/>
                <a:gd name="T46" fmla="*/ 0 w 80"/>
                <a:gd name="T47" fmla="*/ 2147483646 h 355"/>
                <a:gd name="T48" fmla="*/ 2147483646 w 80"/>
                <a:gd name="T49" fmla="*/ 2147483646 h 355"/>
                <a:gd name="T50" fmla="*/ 2147483646 w 80"/>
                <a:gd name="T51" fmla="*/ 2147483646 h 355"/>
                <a:gd name="T52" fmla="*/ 2147483646 w 80"/>
                <a:gd name="T53" fmla="*/ 2147483646 h 355"/>
                <a:gd name="T54" fmla="*/ 2147483646 w 80"/>
                <a:gd name="T55" fmla="*/ 2147483646 h 355"/>
                <a:gd name="T56" fmla="*/ 2147483646 w 80"/>
                <a:gd name="T57" fmla="*/ 2147483646 h 355"/>
                <a:gd name="T58" fmla="*/ 2147483646 w 80"/>
                <a:gd name="T59" fmla="*/ 2147483646 h 355"/>
                <a:gd name="T60" fmla="*/ 2147483646 w 80"/>
                <a:gd name="T61" fmla="*/ 2147483646 h 355"/>
                <a:gd name="T62" fmla="*/ 2147483646 w 80"/>
                <a:gd name="T63" fmla="*/ 2147483646 h 355"/>
                <a:gd name="T64" fmla="*/ 2147483646 w 80"/>
                <a:gd name="T65" fmla="*/ 2147483646 h 355"/>
                <a:gd name="T66" fmla="*/ 2147483646 w 80"/>
                <a:gd name="T67" fmla="*/ 2147483646 h 355"/>
                <a:gd name="T68" fmla="*/ 2147483646 w 80"/>
                <a:gd name="T69" fmla="*/ 2147483646 h 355"/>
                <a:gd name="T70" fmla="*/ 2147483646 w 80"/>
                <a:gd name="T71" fmla="*/ 2147483646 h 355"/>
                <a:gd name="T72" fmla="*/ 2147483646 w 80"/>
                <a:gd name="T73" fmla="*/ 2147483646 h 355"/>
                <a:gd name="T74" fmla="*/ 2147483646 w 80"/>
                <a:gd name="T75" fmla="*/ 2147483646 h 355"/>
                <a:gd name="T76" fmla="*/ 2147483646 w 80"/>
                <a:gd name="T77" fmla="*/ 2147483646 h 355"/>
                <a:gd name="T78" fmla="*/ 2147483646 w 80"/>
                <a:gd name="T79" fmla="*/ 2147483646 h 355"/>
                <a:gd name="T80" fmla="*/ 2147483646 w 80"/>
                <a:gd name="T81" fmla="*/ 2147483646 h 355"/>
                <a:gd name="T82" fmla="*/ 2147483646 w 80"/>
                <a:gd name="T83" fmla="*/ 2147483646 h 355"/>
                <a:gd name="T84" fmla="*/ 2147483646 w 80"/>
                <a:gd name="T85" fmla="*/ 2147483646 h 355"/>
                <a:gd name="T86" fmla="*/ 2147483646 w 80"/>
                <a:gd name="T87" fmla="*/ 2147483646 h 355"/>
                <a:gd name="T88" fmla="*/ 2147483646 w 80"/>
                <a:gd name="T89" fmla="*/ 2147483646 h 355"/>
                <a:gd name="T90" fmla="*/ 2147483646 w 80"/>
                <a:gd name="T91" fmla="*/ 2147483646 h 355"/>
                <a:gd name="T92" fmla="*/ 2147483646 w 80"/>
                <a:gd name="T93" fmla="*/ 2147483646 h 355"/>
                <a:gd name="T94" fmla="*/ 2147483646 w 80"/>
                <a:gd name="T95" fmla="*/ 2147483646 h 355"/>
                <a:gd name="T96" fmla="*/ 2147483646 w 80"/>
                <a:gd name="T97" fmla="*/ 2147483646 h 355"/>
                <a:gd name="T98" fmla="*/ 2147483646 w 80"/>
                <a:gd name="T99" fmla="*/ 2147483646 h 355"/>
                <a:gd name="T100" fmla="*/ 2147483646 w 80"/>
                <a:gd name="T101" fmla="*/ 2147483646 h 355"/>
                <a:gd name="T102" fmla="*/ 2147483646 w 80"/>
                <a:gd name="T103" fmla="*/ 2147483646 h 355"/>
                <a:gd name="T104" fmla="*/ 2147483646 w 80"/>
                <a:gd name="T105" fmla="*/ 2147483646 h 355"/>
                <a:gd name="T106" fmla="*/ 2147483646 w 80"/>
                <a:gd name="T107" fmla="*/ 2147483646 h 355"/>
                <a:gd name="T108" fmla="*/ 2147483646 w 80"/>
                <a:gd name="T109" fmla="*/ 2147483646 h 35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80" h="355">
                  <a:moveTo>
                    <a:pt x="78" y="29"/>
                  </a:moveTo>
                  <a:cubicBezTo>
                    <a:pt x="80" y="24"/>
                    <a:pt x="77" y="16"/>
                    <a:pt x="71" y="19"/>
                  </a:cubicBezTo>
                  <a:cubicBezTo>
                    <a:pt x="71" y="19"/>
                    <a:pt x="71" y="19"/>
                    <a:pt x="71" y="19"/>
                  </a:cubicBezTo>
                  <a:cubicBezTo>
                    <a:pt x="72" y="14"/>
                    <a:pt x="66" y="9"/>
                    <a:pt x="61" y="12"/>
                  </a:cubicBezTo>
                  <a:cubicBezTo>
                    <a:pt x="60" y="12"/>
                    <a:pt x="60" y="12"/>
                    <a:pt x="60" y="12"/>
                  </a:cubicBezTo>
                  <a:cubicBezTo>
                    <a:pt x="59" y="12"/>
                    <a:pt x="58" y="12"/>
                    <a:pt x="56" y="13"/>
                  </a:cubicBezTo>
                  <a:cubicBezTo>
                    <a:pt x="55" y="13"/>
                    <a:pt x="55" y="13"/>
                    <a:pt x="55" y="13"/>
                  </a:cubicBezTo>
                  <a:cubicBezTo>
                    <a:pt x="55" y="13"/>
                    <a:pt x="54" y="13"/>
                    <a:pt x="53" y="13"/>
                  </a:cubicBezTo>
                  <a:cubicBezTo>
                    <a:pt x="57" y="7"/>
                    <a:pt x="50" y="0"/>
                    <a:pt x="44" y="5"/>
                  </a:cubicBezTo>
                  <a:cubicBezTo>
                    <a:pt x="41" y="8"/>
                    <a:pt x="38" y="10"/>
                    <a:pt x="35" y="12"/>
                  </a:cubicBezTo>
                  <a:cubicBezTo>
                    <a:pt x="28" y="12"/>
                    <a:pt x="23" y="14"/>
                    <a:pt x="16" y="18"/>
                  </a:cubicBezTo>
                  <a:cubicBezTo>
                    <a:pt x="10" y="21"/>
                    <a:pt x="14" y="30"/>
                    <a:pt x="21" y="28"/>
                  </a:cubicBezTo>
                  <a:cubicBezTo>
                    <a:pt x="24" y="28"/>
                    <a:pt x="28" y="27"/>
                    <a:pt x="31" y="26"/>
                  </a:cubicBezTo>
                  <a:cubicBezTo>
                    <a:pt x="23" y="36"/>
                    <a:pt x="20" y="50"/>
                    <a:pt x="22" y="63"/>
                  </a:cubicBezTo>
                  <a:cubicBezTo>
                    <a:pt x="21" y="68"/>
                    <a:pt x="19" y="72"/>
                    <a:pt x="18" y="77"/>
                  </a:cubicBezTo>
                  <a:cubicBezTo>
                    <a:pt x="17" y="80"/>
                    <a:pt x="18" y="82"/>
                    <a:pt x="20" y="84"/>
                  </a:cubicBezTo>
                  <a:cubicBezTo>
                    <a:pt x="20" y="86"/>
                    <a:pt x="21" y="88"/>
                    <a:pt x="23" y="89"/>
                  </a:cubicBezTo>
                  <a:cubicBezTo>
                    <a:pt x="18" y="89"/>
                    <a:pt x="13" y="92"/>
                    <a:pt x="13" y="97"/>
                  </a:cubicBezTo>
                  <a:cubicBezTo>
                    <a:pt x="16" y="122"/>
                    <a:pt x="15" y="147"/>
                    <a:pt x="16" y="173"/>
                  </a:cubicBezTo>
                  <a:cubicBezTo>
                    <a:pt x="16" y="177"/>
                    <a:pt x="16" y="181"/>
                    <a:pt x="16" y="185"/>
                  </a:cubicBezTo>
                  <a:cubicBezTo>
                    <a:pt x="17" y="190"/>
                    <a:pt x="17" y="195"/>
                    <a:pt x="18" y="201"/>
                  </a:cubicBezTo>
                  <a:cubicBezTo>
                    <a:pt x="11" y="219"/>
                    <a:pt x="6" y="238"/>
                    <a:pt x="6" y="257"/>
                  </a:cubicBezTo>
                  <a:cubicBezTo>
                    <a:pt x="6" y="258"/>
                    <a:pt x="6" y="258"/>
                    <a:pt x="6" y="259"/>
                  </a:cubicBezTo>
                  <a:cubicBezTo>
                    <a:pt x="3" y="268"/>
                    <a:pt x="2" y="277"/>
                    <a:pt x="0" y="287"/>
                  </a:cubicBezTo>
                  <a:cubicBezTo>
                    <a:pt x="0" y="289"/>
                    <a:pt x="1" y="291"/>
                    <a:pt x="3" y="292"/>
                  </a:cubicBezTo>
                  <a:cubicBezTo>
                    <a:pt x="2" y="300"/>
                    <a:pt x="2" y="308"/>
                    <a:pt x="3" y="315"/>
                  </a:cubicBezTo>
                  <a:cubicBezTo>
                    <a:pt x="3" y="318"/>
                    <a:pt x="5" y="319"/>
                    <a:pt x="6" y="320"/>
                  </a:cubicBezTo>
                  <a:cubicBezTo>
                    <a:pt x="6" y="322"/>
                    <a:pt x="6" y="324"/>
                    <a:pt x="5" y="327"/>
                  </a:cubicBezTo>
                  <a:cubicBezTo>
                    <a:pt x="5" y="330"/>
                    <a:pt x="7" y="333"/>
                    <a:pt x="10" y="334"/>
                  </a:cubicBezTo>
                  <a:cubicBezTo>
                    <a:pt x="9" y="336"/>
                    <a:pt x="9" y="338"/>
                    <a:pt x="8" y="340"/>
                  </a:cubicBezTo>
                  <a:cubicBezTo>
                    <a:pt x="6" y="351"/>
                    <a:pt x="20" y="355"/>
                    <a:pt x="24" y="345"/>
                  </a:cubicBezTo>
                  <a:cubicBezTo>
                    <a:pt x="25" y="343"/>
                    <a:pt x="26" y="342"/>
                    <a:pt x="26" y="340"/>
                  </a:cubicBezTo>
                  <a:cubicBezTo>
                    <a:pt x="29" y="340"/>
                    <a:pt x="32" y="338"/>
                    <a:pt x="32" y="334"/>
                  </a:cubicBezTo>
                  <a:cubicBezTo>
                    <a:pt x="33" y="330"/>
                    <a:pt x="34" y="325"/>
                    <a:pt x="35" y="321"/>
                  </a:cubicBezTo>
                  <a:cubicBezTo>
                    <a:pt x="35" y="320"/>
                    <a:pt x="35" y="319"/>
                    <a:pt x="35" y="318"/>
                  </a:cubicBezTo>
                  <a:cubicBezTo>
                    <a:pt x="36" y="312"/>
                    <a:pt x="36" y="307"/>
                    <a:pt x="37" y="301"/>
                  </a:cubicBezTo>
                  <a:cubicBezTo>
                    <a:pt x="40" y="293"/>
                    <a:pt x="43" y="284"/>
                    <a:pt x="46" y="276"/>
                  </a:cubicBezTo>
                  <a:cubicBezTo>
                    <a:pt x="47" y="272"/>
                    <a:pt x="46" y="270"/>
                    <a:pt x="44" y="268"/>
                  </a:cubicBezTo>
                  <a:cubicBezTo>
                    <a:pt x="45" y="267"/>
                    <a:pt x="46" y="266"/>
                    <a:pt x="46" y="265"/>
                  </a:cubicBezTo>
                  <a:cubicBezTo>
                    <a:pt x="47" y="261"/>
                    <a:pt x="47" y="257"/>
                    <a:pt x="48" y="253"/>
                  </a:cubicBezTo>
                  <a:cubicBezTo>
                    <a:pt x="48" y="252"/>
                    <a:pt x="48" y="252"/>
                    <a:pt x="48" y="251"/>
                  </a:cubicBezTo>
                  <a:cubicBezTo>
                    <a:pt x="49" y="250"/>
                    <a:pt x="49" y="249"/>
                    <a:pt x="49" y="248"/>
                  </a:cubicBezTo>
                  <a:cubicBezTo>
                    <a:pt x="50" y="237"/>
                    <a:pt x="52" y="225"/>
                    <a:pt x="53" y="213"/>
                  </a:cubicBezTo>
                  <a:cubicBezTo>
                    <a:pt x="56" y="199"/>
                    <a:pt x="57" y="184"/>
                    <a:pt x="57" y="169"/>
                  </a:cubicBezTo>
                  <a:cubicBezTo>
                    <a:pt x="57" y="167"/>
                    <a:pt x="56" y="166"/>
                    <a:pt x="55" y="164"/>
                  </a:cubicBezTo>
                  <a:cubicBezTo>
                    <a:pt x="57" y="159"/>
                    <a:pt x="59" y="153"/>
                    <a:pt x="61" y="147"/>
                  </a:cubicBezTo>
                  <a:cubicBezTo>
                    <a:pt x="63" y="143"/>
                    <a:pt x="61" y="140"/>
                    <a:pt x="58" y="139"/>
                  </a:cubicBezTo>
                  <a:cubicBezTo>
                    <a:pt x="59" y="130"/>
                    <a:pt x="59" y="122"/>
                    <a:pt x="59" y="113"/>
                  </a:cubicBezTo>
                  <a:cubicBezTo>
                    <a:pt x="59" y="111"/>
                    <a:pt x="57" y="108"/>
                    <a:pt x="54" y="107"/>
                  </a:cubicBezTo>
                  <a:cubicBezTo>
                    <a:pt x="54" y="106"/>
                    <a:pt x="54" y="106"/>
                    <a:pt x="54" y="106"/>
                  </a:cubicBezTo>
                  <a:cubicBezTo>
                    <a:pt x="61" y="96"/>
                    <a:pt x="66" y="84"/>
                    <a:pt x="69" y="70"/>
                  </a:cubicBezTo>
                  <a:cubicBezTo>
                    <a:pt x="70" y="65"/>
                    <a:pt x="67" y="62"/>
                    <a:pt x="63" y="61"/>
                  </a:cubicBezTo>
                  <a:cubicBezTo>
                    <a:pt x="63" y="60"/>
                    <a:pt x="63" y="59"/>
                    <a:pt x="63" y="58"/>
                  </a:cubicBezTo>
                  <a:cubicBezTo>
                    <a:pt x="64" y="56"/>
                    <a:pt x="65" y="55"/>
                    <a:pt x="65" y="53"/>
                  </a:cubicBezTo>
                  <a:cubicBezTo>
                    <a:pt x="70" y="45"/>
                    <a:pt x="75" y="37"/>
                    <a:pt x="78" y="29"/>
                  </a:cubicBezTo>
                  <a:close/>
                </a:path>
              </a:pathLst>
            </a:custGeom>
            <a:solidFill>
              <a:srgbClr val="F28C3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353" name="Freeform 23">
              <a:extLst>
                <a:ext uri="{FF2B5EF4-FFF2-40B4-BE49-F238E27FC236}">
                  <a16:creationId xmlns="" xmlns:a16="http://schemas.microsoft.com/office/drawing/2014/main" id="{84AAC681-F4E7-4A7B-873E-B48CE0CA8D0C}"/>
                </a:ext>
              </a:extLst>
            </p:cNvPr>
            <p:cNvSpPr>
              <a:spLocks/>
            </p:cNvSpPr>
            <p:nvPr/>
          </p:nvSpPr>
          <p:spPr bwMode="auto">
            <a:xfrm>
              <a:off x="430103" y="4140157"/>
              <a:ext cx="417084" cy="211654"/>
            </a:xfrm>
            <a:custGeom>
              <a:avLst/>
              <a:gdLst>
                <a:gd name="T0" fmla="*/ 2147483646 w 85"/>
                <a:gd name="T1" fmla="*/ 2147483646 h 43"/>
                <a:gd name="T2" fmla="*/ 2147483646 w 85"/>
                <a:gd name="T3" fmla="*/ 2147483646 h 43"/>
                <a:gd name="T4" fmla="*/ 2147483646 w 85"/>
                <a:gd name="T5" fmla="*/ 2147483646 h 43"/>
                <a:gd name="T6" fmla="*/ 2147483646 w 85"/>
                <a:gd name="T7" fmla="*/ 2147483646 h 43"/>
                <a:gd name="T8" fmla="*/ 2147483646 w 85"/>
                <a:gd name="T9" fmla="*/ 2147483646 h 43"/>
                <a:gd name="T10" fmla="*/ 2147483646 w 85"/>
                <a:gd name="T11" fmla="*/ 2147483646 h 43"/>
                <a:gd name="T12" fmla="*/ 2147483646 w 85"/>
                <a:gd name="T13" fmla="*/ 2147483646 h 43"/>
                <a:gd name="T14" fmla="*/ 2147483646 w 85"/>
                <a:gd name="T15" fmla="*/ 2147483646 h 43"/>
                <a:gd name="T16" fmla="*/ 2147483646 w 85"/>
                <a:gd name="T17" fmla="*/ 2147483646 h 43"/>
                <a:gd name="T18" fmla="*/ 2147483646 w 85"/>
                <a:gd name="T19" fmla="*/ 2147483646 h 43"/>
                <a:gd name="T20" fmla="*/ 2147483646 w 85"/>
                <a:gd name="T21" fmla="*/ 2147483646 h 43"/>
                <a:gd name="T22" fmla="*/ 2147483646 w 85"/>
                <a:gd name="T23" fmla="*/ 2147483646 h 4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5" h="43">
                  <a:moveTo>
                    <a:pt x="77" y="10"/>
                  </a:moveTo>
                  <a:cubicBezTo>
                    <a:pt x="71" y="8"/>
                    <a:pt x="65" y="6"/>
                    <a:pt x="59" y="5"/>
                  </a:cubicBezTo>
                  <a:cubicBezTo>
                    <a:pt x="59" y="5"/>
                    <a:pt x="59" y="5"/>
                    <a:pt x="58" y="4"/>
                  </a:cubicBezTo>
                  <a:cubicBezTo>
                    <a:pt x="55" y="4"/>
                    <a:pt x="52" y="3"/>
                    <a:pt x="47" y="3"/>
                  </a:cubicBezTo>
                  <a:cubicBezTo>
                    <a:pt x="35" y="1"/>
                    <a:pt x="23" y="0"/>
                    <a:pt x="11" y="2"/>
                  </a:cubicBezTo>
                  <a:cubicBezTo>
                    <a:pt x="2" y="3"/>
                    <a:pt x="0" y="12"/>
                    <a:pt x="5" y="16"/>
                  </a:cubicBezTo>
                  <a:cubicBezTo>
                    <a:pt x="4" y="19"/>
                    <a:pt x="5" y="23"/>
                    <a:pt x="9" y="23"/>
                  </a:cubicBezTo>
                  <a:cubicBezTo>
                    <a:pt x="9" y="24"/>
                    <a:pt x="9" y="24"/>
                    <a:pt x="9" y="24"/>
                  </a:cubicBezTo>
                  <a:cubicBezTo>
                    <a:pt x="8" y="27"/>
                    <a:pt x="9" y="31"/>
                    <a:pt x="12" y="32"/>
                  </a:cubicBezTo>
                  <a:cubicBezTo>
                    <a:pt x="30" y="41"/>
                    <a:pt x="49" y="43"/>
                    <a:pt x="64" y="31"/>
                  </a:cubicBezTo>
                  <a:cubicBezTo>
                    <a:pt x="69" y="30"/>
                    <a:pt x="74" y="28"/>
                    <a:pt x="79" y="25"/>
                  </a:cubicBezTo>
                  <a:cubicBezTo>
                    <a:pt x="85" y="21"/>
                    <a:pt x="83" y="12"/>
                    <a:pt x="77" y="10"/>
                  </a:cubicBezTo>
                  <a:close/>
                </a:path>
              </a:pathLst>
            </a:custGeom>
            <a:solidFill>
              <a:srgbClr val="D5866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354" name="Freeform 91">
              <a:extLst>
                <a:ext uri="{FF2B5EF4-FFF2-40B4-BE49-F238E27FC236}">
                  <a16:creationId xmlns="" xmlns:a16="http://schemas.microsoft.com/office/drawing/2014/main" id="{5E40AD66-BA41-4280-B860-9E077FC107E1}"/>
                </a:ext>
              </a:extLst>
            </p:cNvPr>
            <p:cNvSpPr>
              <a:spLocks noEditPoints="1"/>
            </p:cNvSpPr>
            <p:nvPr/>
          </p:nvSpPr>
          <p:spPr bwMode="auto">
            <a:xfrm>
              <a:off x="392752" y="3324665"/>
              <a:ext cx="637039" cy="2780557"/>
            </a:xfrm>
            <a:custGeom>
              <a:avLst/>
              <a:gdLst>
                <a:gd name="T0" fmla="*/ 2147483646 w 130"/>
                <a:gd name="T1" fmla="*/ 2147483646 h 566"/>
                <a:gd name="T2" fmla="*/ 2147483646 w 130"/>
                <a:gd name="T3" fmla="*/ 2147483646 h 566"/>
                <a:gd name="T4" fmla="*/ 2147483646 w 130"/>
                <a:gd name="T5" fmla="*/ 2147483646 h 566"/>
                <a:gd name="T6" fmla="*/ 2147483646 w 130"/>
                <a:gd name="T7" fmla="*/ 2147483646 h 566"/>
                <a:gd name="T8" fmla="*/ 2147483646 w 130"/>
                <a:gd name="T9" fmla="*/ 2147483646 h 566"/>
                <a:gd name="T10" fmla="*/ 2147483646 w 130"/>
                <a:gd name="T11" fmla="*/ 2147483646 h 566"/>
                <a:gd name="T12" fmla="*/ 2147483646 w 130"/>
                <a:gd name="T13" fmla="*/ 2147483646 h 566"/>
                <a:gd name="T14" fmla="*/ 2147483646 w 130"/>
                <a:gd name="T15" fmla="*/ 2147483646 h 566"/>
                <a:gd name="T16" fmla="*/ 2147483646 w 130"/>
                <a:gd name="T17" fmla="*/ 2147483646 h 566"/>
                <a:gd name="T18" fmla="*/ 2147483646 w 130"/>
                <a:gd name="T19" fmla="*/ 2147483646 h 566"/>
                <a:gd name="T20" fmla="*/ 2147483646 w 130"/>
                <a:gd name="T21" fmla="*/ 2147483646 h 566"/>
                <a:gd name="T22" fmla="*/ 2147483646 w 130"/>
                <a:gd name="T23" fmla="*/ 2147483646 h 566"/>
                <a:gd name="T24" fmla="*/ 2147483646 w 130"/>
                <a:gd name="T25" fmla="*/ 2147483646 h 566"/>
                <a:gd name="T26" fmla="*/ 2147483646 w 130"/>
                <a:gd name="T27" fmla="*/ 2147483646 h 566"/>
                <a:gd name="T28" fmla="*/ 2147483646 w 130"/>
                <a:gd name="T29" fmla="*/ 2147483646 h 566"/>
                <a:gd name="T30" fmla="*/ 2147483646 w 130"/>
                <a:gd name="T31" fmla="*/ 2147483646 h 566"/>
                <a:gd name="T32" fmla="*/ 2147483646 w 130"/>
                <a:gd name="T33" fmla="*/ 2147483646 h 566"/>
                <a:gd name="T34" fmla="*/ 2147483646 w 130"/>
                <a:gd name="T35" fmla="*/ 2147483646 h 566"/>
                <a:gd name="T36" fmla="*/ 2147483646 w 130"/>
                <a:gd name="T37" fmla="*/ 2147483646 h 566"/>
                <a:gd name="T38" fmla="*/ 2147483646 w 130"/>
                <a:gd name="T39" fmla="*/ 2147483646 h 566"/>
                <a:gd name="T40" fmla="*/ 2147483646 w 130"/>
                <a:gd name="T41" fmla="*/ 2147483646 h 566"/>
                <a:gd name="T42" fmla="*/ 2147483646 w 130"/>
                <a:gd name="T43" fmla="*/ 2147483646 h 566"/>
                <a:gd name="T44" fmla="*/ 2147483646 w 130"/>
                <a:gd name="T45" fmla="*/ 2147483646 h 566"/>
                <a:gd name="T46" fmla="*/ 2147483646 w 130"/>
                <a:gd name="T47" fmla="*/ 2147483646 h 566"/>
                <a:gd name="T48" fmla="*/ 2147483646 w 130"/>
                <a:gd name="T49" fmla="*/ 2147483646 h 566"/>
                <a:gd name="T50" fmla="*/ 2147483646 w 130"/>
                <a:gd name="T51" fmla="*/ 2147483646 h 566"/>
                <a:gd name="T52" fmla="*/ 2147483646 w 130"/>
                <a:gd name="T53" fmla="*/ 2147483646 h 566"/>
                <a:gd name="T54" fmla="*/ 2147483646 w 130"/>
                <a:gd name="T55" fmla="*/ 2147483646 h 566"/>
                <a:gd name="T56" fmla="*/ 2147483646 w 130"/>
                <a:gd name="T57" fmla="*/ 2147483646 h 566"/>
                <a:gd name="T58" fmla="*/ 2147483646 w 130"/>
                <a:gd name="T59" fmla="*/ 2147483646 h 566"/>
                <a:gd name="T60" fmla="*/ 2147483646 w 130"/>
                <a:gd name="T61" fmla="*/ 2147483646 h 566"/>
                <a:gd name="T62" fmla="*/ 2147483646 w 130"/>
                <a:gd name="T63" fmla="*/ 2147483646 h 566"/>
                <a:gd name="T64" fmla="*/ 2147483646 w 130"/>
                <a:gd name="T65" fmla="*/ 2147483646 h 566"/>
                <a:gd name="T66" fmla="*/ 2147483646 w 130"/>
                <a:gd name="T67" fmla="*/ 2147483646 h 566"/>
                <a:gd name="T68" fmla="*/ 2147483646 w 130"/>
                <a:gd name="T69" fmla="*/ 2147483646 h 566"/>
                <a:gd name="T70" fmla="*/ 2147483646 w 130"/>
                <a:gd name="T71" fmla="*/ 2147483646 h 566"/>
                <a:gd name="T72" fmla="*/ 2147483646 w 130"/>
                <a:gd name="T73" fmla="*/ 2147483646 h 566"/>
                <a:gd name="T74" fmla="*/ 2147483646 w 130"/>
                <a:gd name="T75" fmla="*/ 2147483646 h 566"/>
                <a:gd name="T76" fmla="*/ 2147483646 w 130"/>
                <a:gd name="T77" fmla="*/ 2147483646 h 566"/>
                <a:gd name="T78" fmla="*/ 2147483646 w 130"/>
                <a:gd name="T79" fmla="*/ 2147483646 h 566"/>
                <a:gd name="T80" fmla="*/ 2147483646 w 130"/>
                <a:gd name="T81" fmla="*/ 2147483646 h 566"/>
                <a:gd name="T82" fmla="*/ 2147483646 w 130"/>
                <a:gd name="T83" fmla="*/ 2147483646 h 566"/>
                <a:gd name="T84" fmla="*/ 2147483646 w 130"/>
                <a:gd name="T85" fmla="*/ 2147483646 h 566"/>
                <a:gd name="T86" fmla="*/ 2147483646 w 130"/>
                <a:gd name="T87" fmla="*/ 2147483646 h 566"/>
                <a:gd name="T88" fmla="*/ 2147483646 w 130"/>
                <a:gd name="T89" fmla="*/ 2147483646 h 566"/>
                <a:gd name="T90" fmla="*/ 2147483646 w 130"/>
                <a:gd name="T91" fmla="*/ 2147483646 h 566"/>
                <a:gd name="T92" fmla="*/ 2147483646 w 130"/>
                <a:gd name="T93" fmla="*/ 2147483646 h 56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30" h="566">
                  <a:moveTo>
                    <a:pt x="95" y="171"/>
                  </a:moveTo>
                  <a:cubicBezTo>
                    <a:pt x="130" y="122"/>
                    <a:pt x="96" y="59"/>
                    <a:pt x="81" y="8"/>
                  </a:cubicBezTo>
                  <a:cubicBezTo>
                    <a:pt x="81" y="7"/>
                    <a:pt x="81" y="7"/>
                    <a:pt x="81" y="6"/>
                  </a:cubicBezTo>
                  <a:cubicBezTo>
                    <a:pt x="81" y="5"/>
                    <a:pt x="80" y="5"/>
                    <a:pt x="80" y="4"/>
                  </a:cubicBezTo>
                  <a:cubicBezTo>
                    <a:pt x="80" y="3"/>
                    <a:pt x="79" y="2"/>
                    <a:pt x="79" y="2"/>
                  </a:cubicBezTo>
                  <a:cubicBezTo>
                    <a:pt x="79" y="0"/>
                    <a:pt x="77" y="1"/>
                    <a:pt x="77" y="2"/>
                  </a:cubicBezTo>
                  <a:cubicBezTo>
                    <a:pt x="77" y="2"/>
                    <a:pt x="77" y="3"/>
                    <a:pt x="77" y="3"/>
                  </a:cubicBezTo>
                  <a:cubicBezTo>
                    <a:pt x="76" y="4"/>
                    <a:pt x="76" y="4"/>
                    <a:pt x="75" y="5"/>
                  </a:cubicBezTo>
                  <a:cubicBezTo>
                    <a:pt x="69" y="30"/>
                    <a:pt x="60" y="46"/>
                    <a:pt x="43" y="64"/>
                  </a:cubicBezTo>
                  <a:cubicBezTo>
                    <a:pt x="32" y="76"/>
                    <a:pt x="22" y="89"/>
                    <a:pt x="15" y="104"/>
                  </a:cubicBezTo>
                  <a:cubicBezTo>
                    <a:pt x="10" y="117"/>
                    <a:pt x="1" y="162"/>
                    <a:pt x="26" y="162"/>
                  </a:cubicBezTo>
                  <a:cubicBezTo>
                    <a:pt x="28" y="161"/>
                    <a:pt x="28" y="159"/>
                    <a:pt x="26" y="158"/>
                  </a:cubicBezTo>
                  <a:cubicBezTo>
                    <a:pt x="13" y="157"/>
                    <a:pt x="20" y="123"/>
                    <a:pt x="21" y="117"/>
                  </a:cubicBezTo>
                  <a:cubicBezTo>
                    <a:pt x="24" y="102"/>
                    <a:pt x="33" y="89"/>
                    <a:pt x="43" y="78"/>
                  </a:cubicBezTo>
                  <a:cubicBezTo>
                    <a:pt x="58" y="60"/>
                    <a:pt x="76" y="44"/>
                    <a:pt x="80" y="21"/>
                  </a:cubicBezTo>
                  <a:cubicBezTo>
                    <a:pt x="83" y="38"/>
                    <a:pt x="88" y="56"/>
                    <a:pt x="93" y="73"/>
                  </a:cubicBezTo>
                  <a:cubicBezTo>
                    <a:pt x="102" y="108"/>
                    <a:pt x="100" y="136"/>
                    <a:pt x="84" y="168"/>
                  </a:cubicBezTo>
                  <a:cubicBezTo>
                    <a:pt x="79" y="167"/>
                    <a:pt x="74" y="166"/>
                    <a:pt x="69" y="165"/>
                  </a:cubicBezTo>
                  <a:cubicBezTo>
                    <a:pt x="69" y="165"/>
                    <a:pt x="69" y="165"/>
                    <a:pt x="69" y="165"/>
                  </a:cubicBezTo>
                  <a:cubicBezTo>
                    <a:pt x="81" y="153"/>
                    <a:pt x="86" y="132"/>
                    <a:pt x="84" y="115"/>
                  </a:cubicBezTo>
                  <a:cubicBezTo>
                    <a:pt x="84" y="113"/>
                    <a:pt x="80" y="113"/>
                    <a:pt x="80" y="115"/>
                  </a:cubicBezTo>
                  <a:cubicBezTo>
                    <a:pt x="77" y="132"/>
                    <a:pt x="76" y="148"/>
                    <a:pt x="67" y="163"/>
                  </a:cubicBezTo>
                  <a:cubicBezTo>
                    <a:pt x="67" y="164"/>
                    <a:pt x="67" y="164"/>
                    <a:pt x="67" y="165"/>
                  </a:cubicBezTo>
                  <a:cubicBezTo>
                    <a:pt x="64" y="164"/>
                    <a:pt x="61" y="164"/>
                    <a:pt x="58" y="163"/>
                  </a:cubicBezTo>
                  <a:cubicBezTo>
                    <a:pt x="68" y="134"/>
                    <a:pt x="77" y="100"/>
                    <a:pt x="75" y="70"/>
                  </a:cubicBezTo>
                  <a:cubicBezTo>
                    <a:pt x="74" y="67"/>
                    <a:pt x="70" y="66"/>
                    <a:pt x="70" y="69"/>
                  </a:cubicBezTo>
                  <a:cubicBezTo>
                    <a:pt x="65" y="100"/>
                    <a:pt x="58" y="132"/>
                    <a:pt x="55" y="163"/>
                  </a:cubicBezTo>
                  <a:cubicBezTo>
                    <a:pt x="52" y="163"/>
                    <a:pt x="48" y="162"/>
                    <a:pt x="45" y="162"/>
                  </a:cubicBezTo>
                  <a:cubicBezTo>
                    <a:pt x="45" y="162"/>
                    <a:pt x="45" y="162"/>
                    <a:pt x="45" y="162"/>
                  </a:cubicBezTo>
                  <a:cubicBezTo>
                    <a:pt x="45" y="160"/>
                    <a:pt x="45" y="158"/>
                    <a:pt x="45" y="156"/>
                  </a:cubicBezTo>
                  <a:cubicBezTo>
                    <a:pt x="44" y="151"/>
                    <a:pt x="43" y="146"/>
                    <a:pt x="43" y="141"/>
                  </a:cubicBezTo>
                  <a:cubicBezTo>
                    <a:pt x="42" y="127"/>
                    <a:pt x="45" y="115"/>
                    <a:pt x="47" y="102"/>
                  </a:cubicBezTo>
                  <a:cubicBezTo>
                    <a:pt x="47" y="100"/>
                    <a:pt x="43" y="98"/>
                    <a:pt x="42" y="100"/>
                  </a:cubicBezTo>
                  <a:cubicBezTo>
                    <a:pt x="34" y="110"/>
                    <a:pt x="34" y="125"/>
                    <a:pt x="35" y="137"/>
                  </a:cubicBezTo>
                  <a:cubicBezTo>
                    <a:pt x="35" y="143"/>
                    <a:pt x="36" y="150"/>
                    <a:pt x="38" y="156"/>
                  </a:cubicBezTo>
                  <a:cubicBezTo>
                    <a:pt x="39" y="159"/>
                    <a:pt x="41" y="160"/>
                    <a:pt x="43" y="162"/>
                  </a:cubicBezTo>
                  <a:cubicBezTo>
                    <a:pt x="31" y="162"/>
                    <a:pt x="19" y="162"/>
                    <a:pt x="7" y="165"/>
                  </a:cubicBezTo>
                  <a:cubicBezTo>
                    <a:pt x="0" y="166"/>
                    <a:pt x="3" y="176"/>
                    <a:pt x="9" y="175"/>
                  </a:cubicBezTo>
                  <a:cubicBezTo>
                    <a:pt x="4" y="188"/>
                    <a:pt x="11" y="195"/>
                    <a:pt x="21" y="199"/>
                  </a:cubicBezTo>
                  <a:cubicBezTo>
                    <a:pt x="19" y="275"/>
                    <a:pt x="15" y="352"/>
                    <a:pt x="11" y="428"/>
                  </a:cubicBezTo>
                  <a:cubicBezTo>
                    <a:pt x="10" y="453"/>
                    <a:pt x="7" y="479"/>
                    <a:pt x="7" y="504"/>
                  </a:cubicBezTo>
                  <a:cubicBezTo>
                    <a:pt x="7" y="523"/>
                    <a:pt x="8" y="546"/>
                    <a:pt x="20" y="563"/>
                  </a:cubicBezTo>
                  <a:cubicBezTo>
                    <a:pt x="21" y="565"/>
                    <a:pt x="25" y="566"/>
                    <a:pt x="28" y="564"/>
                  </a:cubicBezTo>
                  <a:cubicBezTo>
                    <a:pt x="60" y="524"/>
                    <a:pt x="62" y="463"/>
                    <a:pt x="65" y="414"/>
                  </a:cubicBezTo>
                  <a:cubicBezTo>
                    <a:pt x="67" y="382"/>
                    <a:pt x="70" y="349"/>
                    <a:pt x="74" y="317"/>
                  </a:cubicBezTo>
                  <a:cubicBezTo>
                    <a:pt x="78" y="277"/>
                    <a:pt x="86" y="237"/>
                    <a:pt x="92" y="198"/>
                  </a:cubicBezTo>
                  <a:cubicBezTo>
                    <a:pt x="93" y="198"/>
                    <a:pt x="94" y="197"/>
                    <a:pt x="95" y="197"/>
                  </a:cubicBezTo>
                  <a:cubicBezTo>
                    <a:pt x="96" y="197"/>
                    <a:pt x="97" y="195"/>
                    <a:pt x="97" y="194"/>
                  </a:cubicBezTo>
                  <a:cubicBezTo>
                    <a:pt x="98" y="187"/>
                    <a:pt x="98" y="180"/>
                    <a:pt x="97" y="173"/>
                  </a:cubicBezTo>
                  <a:cubicBezTo>
                    <a:pt x="97" y="172"/>
                    <a:pt x="96" y="171"/>
                    <a:pt x="95" y="171"/>
                  </a:cubicBezTo>
                  <a:close/>
                  <a:moveTo>
                    <a:pt x="63" y="172"/>
                  </a:moveTo>
                  <a:cubicBezTo>
                    <a:pt x="64" y="176"/>
                    <a:pt x="64" y="180"/>
                    <a:pt x="64" y="184"/>
                  </a:cubicBezTo>
                  <a:cubicBezTo>
                    <a:pt x="64" y="187"/>
                    <a:pt x="63" y="191"/>
                    <a:pt x="63" y="194"/>
                  </a:cubicBezTo>
                  <a:cubicBezTo>
                    <a:pt x="60" y="195"/>
                    <a:pt x="56" y="195"/>
                    <a:pt x="53" y="195"/>
                  </a:cubicBezTo>
                  <a:cubicBezTo>
                    <a:pt x="53" y="191"/>
                    <a:pt x="52" y="187"/>
                    <a:pt x="52" y="183"/>
                  </a:cubicBezTo>
                  <a:cubicBezTo>
                    <a:pt x="52" y="179"/>
                    <a:pt x="51" y="175"/>
                    <a:pt x="50" y="171"/>
                  </a:cubicBezTo>
                  <a:cubicBezTo>
                    <a:pt x="54" y="172"/>
                    <a:pt x="59" y="172"/>
                    <a:pt x="63" y="172"/>
                  </a:cubicBezTo>
                  <a:close/>
                  <a:moveTo>
                    <a:pt x="31" y="193"/>
                  </a:moveTo>
                  <a:cubicBezTo>
                    <a:pt x="36" y="189"/>
                    <a:pt x="36" y="179"/>
                    <a:pt x="35" y="172"/>
                  </a:cubicBezTo>
                  <a:cubicBezTo>
                    <a:pt x="39" y="171"/>
                    <a:pt x="43" y="171"/>
                    <a:pt x="47" y="171"/>
                  </a:cubicBezTo>
                  <a:cubicBezTo>
                    <a:pt x="48" y="176"/>
                    <a:pt x="48" y="181"/>
                    <a:pt x="47" y="185"/>
                  </a:cubicBezTo>
                  <a:cubicBezTo>
                    <a:pt x="47" y="189"/>
                    <a:pt x="47" y="192"/>
                    <a:pt x="47" y="195"/>
                  </a:cubicBezTo>
                  <a:cubicBezTo>
                    <a:pt x="42" y="195"/>
                    <a:pt x="36" y="195"/>
                    <a:pt x="31" y="194"/>
                  </a:cubicBezTo>
                  <a:lnTo>
                    <a:pt x="31" y="193"/>
                  </a:lnTo>
                  <a:close/>
                  <a:moveTo>
                    <a:pt x="14" y="174"/>
                  </a:moveTo>
                  <a:cubicBezTo>
                    <a:pt x="19" y="173"/>
                    <a:pt x="24" y="173"/>
                    <a:pt x="29" y="172"/>
                  </a:cubicBezTo>
                  <a:cubicBezTo>
                    <a:pt x="29" y="175"/>
                    <a:pt x="29" y="178"/>
                    <a:pt x="28" y="181"/>
                  </a:cubicBezTo>
                  <a:cubicBezTo>
                    <a:pt x="28" y="185"/>
                    <a:pt x="27" y="189"/>
                    <a:pt x="28" y="193"/>
                  </a:cubicBezTo>
                  <a:cubicBezTo>
                    <a:pt x="28" y="193"/>
                    <a:pt x="28" y="193"/>
                    <a:pt x="28" y="193"/>
                  </a:cubicBezTo>
                  <a:cubicBezTo>
                    <a:pt x="20" y="190"/>
                    <a:pt x="14" y="184"/>
                    <a:pt x="14" y="174"/>
                  </a:cubicBezTo>
                  <a:close/>
                  <a:moveTo>
                    <a:pt x="75" y="225"/>
                  </a:moveTo>
                  <a:cubicBezTo>
                    <a:pt x="67" y="224"/>
                    <a:pt x="59" y="228"/>
                    <a:pt x="52" y="231"/>
                  </a:cubicBezTo>
                  <a:cubicBezTo>
                    <a:pt x="51" y="231"/>
                    <a:pt x="51" y="233"/>
                    <a:pt x="52" y="233"/>
                  </a:cubicBezTo>
                  <a:cubicBezTo>
                    <a:pt x="56" y="232"/>
                    <a:pt x="61" y="232"/>
                    <a:pt x="65" y="232"/>
                  </a:cubicBezTo>
                  <a:cubicBezTo>
                    <a:pt x="68" y="231"/>
                    <a:pt x="71" y="231"/>
                    <a:pt x="74" y="231"/>
                  </a:cubicBezTo>
                  <a:cubicBezTo>
                    <a:pt x="73" y="238"/>
                    <a:pt x="72" y="244"/>
                    <a:pt x="71" y="251"/>
                  </a:cubicBezTo>
                  <a:cubicBezTo>
                    <a:pt x="70" y="252"/>
                    <a:pt x="68" y="252"/>
                    <a:pt x="67" y="253"/>
                  </a:cubicBezTo>
                  <a:cubicBezTo>
                    <a:pt x="63" y="254"/>
                    <a:pt x="59" y="253"/>
                    <a:pt x="54" y="252"/>
                  </a:cubicBezTo>
                  <a:cubicBezTo>
                    <a:pt x="52" y="252"/>
                    <a:pt x="51" y="255"/>
                    <a:pt x="54" y="256"/>
                  </a:cubicBezTo>
                  <a:cubicBezTo>
                    <a:pt x="58" y="257"/>
                    <a:pt x="65" y="258"/>
                    <a:pt x="70" y="257"/>
                  </a:cubicBezTo>
                  <a:cubicBezTo>
                    <a:pt x="70" y="264"/>
                    <a:pt x="69" y="271"/>
                    <a:pt x="68" y="278"/>
                  </a:cubicBezTo>
                  <a:cubicBezTo>
                    <a:pt x="67" y="279"/>
                    <a:pt x="65" y="280"/>
                    <a:pt x="63" y="280"/>
                  </a:cubicBezTo>
                  <a:cubicBezTo>
                    <a:pt x="60" y="281"/>
                    <a:pt x="57" y="281"/>
                    <a:pt x="54" y="280"/>
                  </a:cubicBezTo>
                  <a:cubicBezTo>
                    <a:pt x="52" y="280"/>
                    <a:pt x="51" y="283"/>
                    <a:pt x="54" y="284"/>
                  </a:cubicBezTo>
                  <a:cubicBezTo>
                    <a:pt x="58" y="285"/>
                    <a:pt x="63" y="286"/>
                    <a:pt x="67" y="284"/>
                  </a:cubicBezTo>
                  <a:cubicBezTo>
                    <a:pt x="67" y="285"/>
                    <a:pt x="67" y="286"/>
                    <a:pt x="67" y="287"/>
                  </a:cubicBezTo>
                  <a:cubicBezTo>
                    <a:pt x="66" y="294"/>
                    <a:pt x="66" y="301"/>
                    <a:pt x="65" y="308"/>
                  </a:cubicBezTo>
                  <a:cubicBezTo>
                    <a:pt x="64" y="308"/>
                    <a:pt x="64" y="308"/>
                    <a:pt x="63" y="308"/>
                  </a:cubicBezTo>
                  <a:cubicBezTo>
                    <a:pt x="59" y="309"/>
                    <a:pt x="55" y="310"/>
                    <a:pt x="50" y="309"/>
                  </a:cubicBezTo>
                  <a:cubicBezTo>
                    <a:pt x="49" y="308"/>
                    <a:pt x="48" y="310"/>
                    <a:pt x="49" y="311"/>
                  </a:cubicBezTo>
                  <a:cubicBezTo>
                    <a:pt x="54" y="314"/>
                    <a:pt x="60" y="315"/>
                    <a:pt x="64" y="312"/>
                  </a:cubicBezTo>
                  <a:cubicBezTo>
                    <a:pt x="64" y="320"/>
                    <a:pt x="63" y="328"/>
                    <a:pt x="62" y="336"/>
                  </a:cubicBezTo>
                  <a:cubicBezTo>
                    <a:pt x="61" y="336"/>
                    <a:pt x="61" y="336"/>
                    <a:pt x="61" y="336"/>
                  </a:cubicBezTo>
                  <a:cubicBezTo>
                    <a:pt x="59" y="337"/>
                    <a:pt x="58" y="338"/>
                    <a:pt x="56" y="339"/>
                  </a:cubicBezTo>
                  <a:cubicBezTo>
                    <a:pt x="54" y="339"/>
                    <a:pt x="52" y="339"/>
                    <a:pt x="50" y="338"/>
                  </a:cubicBezTo>
                  <a:cubicBezTo>
                    <a:pt x="48" y="338"/>
                    <a:pt x="47" y="341"/>
                    <a:pt x="49" y="342"/>
                  </a:cubicBezTo>
                  <a:cubicBezTo>
                    <a:pt x="53" y="344"/>
                    <a:pt x="58" y="344"/>
                    <a:pt x="62" y="341"/>
                  </a:cubicBezTo>
                  <a:cubicBezTo>
                    <a:pt x="60" y="353"/>
                    <a:pt x="59" y="364"/>
                    <a:pt x="59" y="376"/>
                  </a:cubicBezTo>
                  <a:cubicBezTo>
                    <a:pt x="58" y="375"/>
                    <a:pt x="57" y="375"/>
                    <a:pt x="56" y="375"/>
                  </a:cubicBezTo>
                  <a:cubicBezTo>
                    <a:pt x="54" y="375"/>
                    <a:pt x="53" y="374"/>
                    <a:pt x="52" y="373"/>
                  </a:cubicBezTo>
                  <a:cubicBezTo>
                    <a:pt x="51" y="369"/>
                    <a:pt x="46" y="372"/>
                    <a:pt x="48" y="375"/>
                  </a:cubicBezTo>
                  <a:cubicBezTo>
                    <a:pt x="50" y="379"/>
                    <a:pt x="54" y="381"/>
                    <a:pt x="58" y="380"/>
                  </a:cubicBezTo>
                  <a:cubicBezTo>
                    <a:pt x="58" y="383"/>
                    <a:pt x="58" y="387"/>
                    <a:pt x="57" y="390"/>
                  </a:cubicBezTo>
                  <a:cubicBezTo>
                    <a:pt x="57" y="396"/>
                    <a:pt x="56" y="403"/>
                    <a:pt x="56" y="410"/>
                  </a:cubicBezTo>
                  <a:cubicBezTo>
                    <a:pt x="54" y="409"/>
                    <a:pt x="51" y="409"/>
                    <a:pt x="49" y="408"/>
                  </a:cubicBezTo>
                  <a:cubicBezTo>
                    <a:pt x="46" y="407"/>
                    <a:pt x="44" y="411"/>
                    <a:pt x="47" y="412"/>
                  </a:cubicBezTo>
                  <a:cubicBezTo>
                    <a:pt x="50" y="413"/>
                    <a:pt x="52" y="414"/>
                    <a:pt x="55" y="414"/>
                  </a:cubicBezTo>
                  <a:cubicBezTo>
                    <a:pt x="55" y="423"/>
                    <a:pt x="54" y="432"/>
                    <a:pt x="53" y="441"/>
                  </a:cubicBezTo>
                  <a:cubicBezTo>
                    <a:pt x="52" y="441"/>
                    <a:pt x="51" y="440"/>
                    <a:pt x="50" y="439"/>
                  </a:cubicBezTo>
                  <a:cubicBezTo>
                    <a:pt x="49" y="436"/>
                    <a:pt x="45" y="438"/>
                    <a:pt x="46" y="441"/>
                  </a:cubicBezTo>
                  <a:cubicBezTo>
                    <a:pt x="47" y="444"/>
                    <a:pt x="50" y="446"/>
                    <a:pt x="53" y="446"/>
                  </a:cubicBezTo>
                  <a:cubicBezTo>
                    <a:pt x="52" y="453"/>
                    <a:pt x="51" y="461"/>
                    <a:pt x="50" y="468"/>
                  </a:cubicBezTo>
                  <a:cubicBezTo>
                    <a:pt x="46" y="468"/>
                    <a:pt x="42" y="468"/>
                    <a:pt x="38" y="467"/>
                  </a:cubicBezTo>
                  <a:cubicBezTo>
                    <a:pt x="37" y="466"/>
                    <a:pt x="36" y="468"/>
                    <a:pt x="37" y="469"/>
                  </a:cubicBezTo>
                  <a:cubicBezTo>
                    <a:pt x="41" y="471"/>
                    <a:pt x="45" y="472"/>
                    <a:pt x="50" y="472"/>
                  </a:cubicBezTo>
                  <a:cubicBezTo>
                    <a:pt x="49" y="474"/>
                    <a:pt x="49" y="476"/>
                    <a:pt x="49" y="478"/>
                  </a:cubicBezTo>
                  <a:cubicBezTo>
                    <a:pt x="48" y="484"/>
                    <a:pt x="47" y="489"/>
                    <a:pt x="46" y="495"/>
                  </a:cubicBezTo>
                  <a:cubicBezTo>
                    <a:pt x="44" y="494"/>
                    <a:pt x="42" y="494"/>
                    <a:pt x="40" y="494"/>
                  </a:cubicBezTo>
                  <a:cubicBezTo>
                    <a:pt x="37" y="494"/>
                    <a:pt x="37" y="498"/>
                    <a:pt x="40" y="498"/>
                  </a:cubicBezTo>
                  <a:cubicBezTo>
                    <a:pt x="42" y="498"/>
                    <a:pt x="44" y="499"/>
                    <a:pt x="45" y="499"/>
                  </a:cubicBezTo>
                  <a:cubicBezTo>
                    <a:pt x="43" y="509"/>
                    <a:pt x="41" y="519"/>
                    <a:pt x="37" y="528"/>
                  </a:cubicBezTo>
                  <a:cubicBezTo>
                    <a:pt x="36" y="527"/>
                    <a:pt x="35" y="526"/>
                    <a:pt x="33" y="525"/>
                  </a:cubicBezTo>
                  <a:cubicBezTo>
                    <a:pt x="31" y="523"/>
                    <a:pt x="29" y="525"/>
                    <a:pt x="31" y="527"/>
                  </a:cubicBezTo>
                  <a:cubicBezTo>
                    <a:pt x="32" y="529"/>
                    <a:pt x="34" y="531"/>
                    <a:pt x="35" y="533"/>
                  </a:cubicBezTo>
                  <a:cubicBezTo>
                    <a:pt x="32" y="539"/>
                    <a:pt x="29" y="546"/>
                    <a:pt x="25" y="551"/>
                  </a:cubicBezTo>
                  <a:cubicBezTo>
                    <a:pt x="15" y="533"/>
                    <a:pt x="16" y="508"/>
                    <a:pt x="17" y="489"/>
                  </a:cubicBezTo>
                  <a:cubicBezTo>
                    <a:pt x="17" y="466"/>
                    <a:pt x="20" y="444"/>
                    <a:pt x="21" y="421"/>
                  </a:cubicBezTo>
                  <a:cubicBezTo>
                    <a:pt x="23" y="348"/>
                    <a:pt x="28" y="274"/>
                    <a:pt x="26" y="201"/>
                  </a:cubicBezTo>
                  <a:cubicBezTo>
                    <a:pt x="42" y="204"/>
                    <a:pt x="65" y="202"/>
                    <a:pt x="81" y="200"/>
                  </a:cubicBezTo>
                  <a:cubicBezTo>
                    <a:pt x="79" y="208"/>
                    <a:pt x="77" y="217"/>
                    <a:pt x="75" y="225"/>
                  </a:cubicBezTo>
                  <a:close/>
                  <a:moveTo>
                    <a:pt x="86" y="185"/>
                  </a:moveTo>
                  <a:cubicBezTo>
                    <a:pt x="85" y="187"/>
                    <a:pt x="84" y="190"/>
                    <a:pt x="83" y="192"/>
                  </a:cubicBezTo>
                  <a:cubicBezTo>
                    <a:pt x="81" y="192"/>
                    <a:pt x="79" y="193"/>
                    <a:pt x="76" y="193"/>
                  </a:cubicBezTo>
                  <a:cubicBezTo>
                    <a:pt x="74" y="193"/>
                    <a:pt x="72" y="193"/>
                    <a:pt x="69" y="194"/>
                  </a:cubicBezTo>
                  <a:cubicBezTo>
                    <a:pt x="69" y="191"/>
                    <a:pt x="68" y="187"/>
                    <a:pt x="68" y="184"/>
                  </a:cubicBezTo>
                  <a:cubicBezTo>
                    <a:pt x="67" y="180"/>
                    <a:pt x="67" y="176"/>
                    <a:pt x="66" y="172"/>
                  </a:cubicBezTo>
                  <a:cubicBezTo>
                    <a:pt x="70" y="173"/>
                    <a:pt x="74" y="173"/>
                    <a:pt x="78" y="174"/>
                  </a:cubicBezTo>
                  <a:cubicBezTo>
                    <a:pt x="80" y="174"/>
                    <a:pt x="82" y="174"/>
                    <a:pt x="84" y="174"/>
                  </a:cubicBezTo>
                  <a:cubicBezTo>
                    <a:pt x="85" y="176"/>
                    <a:pt x="87" y="178"/>
                    <a:pt x="90" y="177"/>
                  </a:cubicBezTo>
                  <a:cubicBezTo>
                    <a:pt x="91" y="178"/>
                    <a:pt x="92" y="180"/>
                    <a:pt x="92" y="182"/>
                  </a:cubicBezTo>
                  <a:cubicBezTo>
                    <a:pt x="90" y="181"/>
                    <a:pt x="87" y="182"/>
                    <a:pt x="86" y="18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grpSp>
        <p:nvGrpSpPr>
          <p:cNvPr id="23" name="组合 22">
            <a:extLst>
              <a:ext uri="{FF2B5EF4-FFF2-40B4-BE49-F238E27FC236}">
                <a16:creationId xmlns="" xmlns:a16="http://schemas.microsoft.com/office/drawing/2014/main" id="{EC833EBC-1A46-40F5-A851-83B0A6E50921}"/>
              </a:ext>
            </a:extLst>
          </p:cNvPr>
          <p:cNvGrpSpPr>
            <a:grpSpLocks/>
          </p:cNvGrpSpPr>
          <p:nvPr/>
        </p:nvGrpSpPr>
        <p:grpSpPr bwMode="auto">
          <a:xfrm>
            <a:off x="3017839" y="5605463"/>
            <a:ext cx="738187" cy="844550"/>
            <a:chOff x="2206339" y="4538565"/>
            <a:chExt cx="1796989" cy="1541757"/>
          </a:xfrm>
        </p:grpSpPr>
        <p:sp>
          <p:nvSpPr>
            <p:cNvPr id="8340" name="Freeform 18">
              <a:extLst>
                <a:ext uri="{FF2B5EF4-FFF2-40B4-BE49-F238E27FC236}">
                  <a16:creationId xmlns="" xmlns:a16="http://schemas.microsoft.com/office/drawing/2014/main" id="{50563BF1-F6C8-44D3-80CB-6637F41F1C31}"/>
                </a:ext>
              </a:extLst>
            </p:cNvPr>
            <p:cNvSpPr>
              <a:spLocks/>
            </p:cNvSpPr>
            <p:nvPr/>
          </p:nvSpPr>
          <p:spPr bwMode="auto">
            <a:xfrm>
              <a:off x="2747926" y="4592516"/>
              <a:ext cx="489710" cy="570637"/>
            </a:xfrm>
            <a:custGeom>
              <a:avLst/>
              <a:gdLst>
                <a:gd name="T0" fmla="*/ 2147483646 w 100"/>
                <a:gd name="T1" fmla="*/ 2147483646 h 116"/>
                <a:gd name="T2" fmla="*/ 2147483646 w 100"/>
                <a:gd name="T3" fmla="*/ 2147483646 h 116"/>
                <a:gd name="T4" fmla="*/ 2147483646 w 100"/>
                <a:gd name="T5" fmla="*/ 2147483646 h 116"/>
                <a:gd name="T6" fmla="*/ 2147483646 w 100"/>
                <a:gd name="T7" fmla="*/ 2147483646 h 116"/>
                <a:gd name="T8" fmla="*/ 2147483646 w 100"/>
                <a:gd name="T9" fmla="*/ 2147483646 h 116"/>
                <a:gd name="T10" fmla="*/ 2147483646 w 100"/>
                <a:gd name="T11" fmla="*/ 2147483646 h 116"/>
                <a:gd name="T12" fmla="*/ 2147483646 w 100"/>
                <a:gd name="T13" fmla="*/ 2147483646 h 116"/>
                <a:gd name="T14" fmla="*/ 2147483646 w 100"/>
                <a:gd name="T15" fmla="*/ 2147483646 h 116"/>
                <a:gd name="T16" fmla="*/ 2147483646 w 100"/>
                <a:gd name="T17" fmla="*/ 2147483646 h 116"/>
                <a:gd name="T18" fmla="*/ 2147483646 w 100"/>
                <a:gd name="T19" fmla="*/ 2147483646 h 116"/>
                <a:gd name="T20" fmla="*/ 2147483646 w 100"/>
                <a:gd name="T21" fmla="*/ 2147483646 h 116"/>
                <a:gd name="T22" fmla="*/ 2147483646 w 100"/>
                <a:gd name="T23" fmla="*/ 2147483646 h 116"/>
                <a:gd name="T24" fmla="*/ 2147483646 w 100"/>
                <a:gd name="T25" fmla="*/ 2147483646 h 116"/>
                <a:gd name="T26" fmla="*/ 2147483646 w 100"/>
                <a:gd name="T27" fmla="*/ 2147483646 h 116"/>
                <a:gd name="T28" fmla="*/ 2147483646 w 100"/>
                <a:gd name="T29" fmla="*/ 2147483646 h 116"/>
                <a:gd name="T30" fmla="*/ 2147483646 w 100"/>
                <a:gd name="T31" fmla="*/ 2147483646 h 116"/>
                <a:gd name="T32" fmla="*/ 2147483646 w 100"/>
                <a:gd name="T33" fmla="*/ 2147483646 h 116"/>
                <a:gd name="T34" fmla="*/ 2147483646 w 100"/>
                <a:gd name="T35" fmla="*/ 2147483646 h 116"/>
                <a:gd name="T36" fmla="*/ 2147483646 w 100"/>
                <a:gd name="T37" fmla="*/ 2147483646 h 116"/>
                <a:gd name="T38" fmla="*/ 2147483646 w 100"/>
                <a:gd name="T39" fmla="*/ 2147483646 h 116"/>
                <a:gd name="T40" fmla="*/ 2147483646 w 100"/>
                <a:gd name="T41" fmla="*/ 2147483646 h 116"/>
                <a:gd name="T42" fmla="*/ 2147483646 w 100"/>
                <a:gd name="T43" fmla="*/ 2147483646 h 116"/>
                <a:gd name="T44" fmla="*/ 2147483646 w 100"/>
                <a:gd name="T45" fmla="*/ 2147483646 h 1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00" h="116">
                  <a:moveTo>
                    <a:pt x="85" y="28"/>
                  </a:moveTo>
                  <a:cubicBezTo>
                    <a:pt x="79" y="34"/>
                    <a:pt x="73" y="38"/>
                    <a:pt x="66" y="43"/>
                  </a:cubicBezTo>
                  <a:cubicBezTo>
                    <a:pt x="65" y="41"/>
                    <a:pt x="64" y="39"/>
                    <a:pt x="63" y="37"/>
                  </a:cubicBezTo>
                  <a:cubicBezTo>
                    <a:pt x="63" y="32"/>
                    <a:pt x="63" y="27"/>
                    <a:pt x="62" y="22"/>
                  </a:cubicBezTo>
                  <a:cubicBezTo>
                    <a:pt x="62" y="17"/>
                    <a:pt x="55" y="16"/>
                    <a:pt x="54" y="20"/>
                  </a:cubicBezTo>
                  <a:cubicBezTo>
                    <a:pt x="52" y="16"/>
                    <a:pt x="50" y="12"/>
                    <a:pt x="48" y="8"/>
                  </a:cubicBezTo>
                  <a:cubicBezTo>
                    <a:pt x="45" y="0"/>
                    <a:pt x="33" y="6"/>
                    <a:pt x="35" y="13"/>
                  </a:cubicBezTo>
                  <a:cubicBezTo>
                    <a:pt x="37" y="21"/>
                    <a:pt x="40" y="29"/>
                    <a:pt x="44" y="36"/>
                  </a:cubicBezTo>
                  <a:cubicBezTo>
                    <a:pt x="41" y="43"/>
                    <a:pt x="38" y="50"/>
                    <a:pt x="35" y="56"/>
                  </a:cubicBezTo>
                  <a:cubicBezTo>
                    <a:pt x="27" y="58"/>
                    <a:pt x="19" y="60"/>
                    <a:pt x="10" y="60"/>
                  </a:cubicBezTo>
                  <a:cubicBezTo>
                    <a:pt x="0" y="60"/>
                    <a:pt x="0" y="75"/>
                    <a:pt x="10" y="75"/>
                  </a:cubicBezTo>
                  <a:cubicBezTo>
                    <a:pt x="16" y="75"/>
                    <a:pt x="22" y="75"/>
                    <a:pt x="28" y="76"/>
                  </a:cubicBezTo>
                  <a:cubicBezTo>
                    <a:pt x="26" y="83"/>
                    <a:pt x="24" y="90"/>
                    <a:pt x="22" y="98"/>
                  </a:cubicBezTo>
                  <a:cubicBezTo>
                    <a:pt x="21" y="101"/>
                    <a:pt x="24" y="105"/>
                    <a:pt x="27" y="106"/>
                  </a:cubicBezTo>
                  <a:cubicBezTo>
                    <a:pt x="27" y="106"/>
                    <a:pt x="27" y="107"/>
                    <a:pt x="27" y="107"/>
                  </a:cubicBezTo>
                  <a:cubicBezTo>
                    <a:pt x="27" y="114"/>
                    <a:pt x="36" y="116"/>
                    <a:pt x="40" y="111"/>
                  </a:cubicBezTo>
                  <a:cubicBezTo>
                    <a:pt x="44" y="104"/>
                    <a:pt x="48" y="96"/>
                    <a:pt x="52" y="88"/>
                  </a:cubicBezTo>
                  <a:cubicBezTo>
                    <a:pt x="53" y="88"/>
                    <a:pt x="53" y="87"/>
                    <a:pt x="54" y="86"/>
                  </a:cubicBezTo>
                  <a:cubicBezTo>
                    <a:pt x="63" y="91"/>
                    <a:pt x="72" y="97"/>
                    <a:pt x="81" y="103"/>
                  </a:cubicBezTo>
                  <a:cubicBezTo>
                    <a:pt x="86" y="107"/>
                    <a:pt x="94" y="101"/>
                    <a:pt x="92" y="95"/>
                  </a:cubicBezTo>
                  <a:cubicBezTo>
                    <a:pt x="87" y="83"/>
                    <a:pt x="82" y="72"/>
                    <a:pt x="76" y="61"/>
                  </a:cubicBezTo>
                  <a:cubicBezTo>
                    <a:pt x="82" y="53"/>
                    <a:pt x="88" y="45"/>
                    <a:pt x="95" y="38"/>
                  </a:cubicBezTo>
                  <a:cubicBezTo>
                    <a:pt x="100" y="31"/>
                    <a:pt x="92" y="22"/>
                    <a:pt x="85" y="28"/>
                  </a:cubicBezTo>
                  <a:close/>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341" name="Freeform 31">
              <a:extLst>
                <a:ext uri="{FF2B5EF4-FFF2-40B4-BE49-F238E27FC236}">
                  <a16:creationId xmlns="" xmlns:a16="http://schemas.microsoft.com/office/drawing/2014/main" id="{F71EE69F-8415-455B-86E9-4AE2AACEA6C0}"/>
                </a:ext>
              </a:extLst>
            </p:cNvPr>
            <p:cNvSpPr>
              <a:spLocks noEditPoints="1"/>
            </p:cNvSpPr>
            <p:nvPr/>
          </p:nvSpPr>
          <p:spPr bwMode="auto">
            <a:xfrm>
              <a:off x="2737550" y="4538565"/>
              <a:ext cx="607988" cy="624588"/>
            </a:xfrm>
            <a:custGeom>
              <a:avLst/>
              <a:gdLst>
                <a:gd name="T0" fmla="*/ 2147483646 w 124"/>
                <a:gd name="T1" fmla="*/ 2147483646 h 127"/>
                <a:gd name="T2" fmla="*/ 2147483646 w 124"/>
                <a:gd name="T3" fmla="*/ 2147483646 h 127"/>
                <a:gd name="T4" fmla="*/ 2147483646 w 124"/>
                <a:gd name="T5" fmla="*/ 2147483646 h 127"/>
                <a:gd name="T6" fmla="*/ 2147483646 w 124"/>
                <a:gd name="T7" fmla="*/ 2147483646 h 127"/>
                <a:gd name="T8" fmla="*/ 2147483646 w 124"/>
                <a:gd name="T9" fmla="*/ 2147483646 h 127"/>
                <a:gd name="T10" fmla="*/ 2147483646 w 124"/>
                <a:gd name="T11" fmla="*/ 2147483646 h 127"/>
                <a:gd name="T12" fmla="*/ 2147483646 w 124"/>
                <a:gd name="T13" fmla="*/ 2147483646 h 127"/>
                <a:gd name="T14" fmla="*/ 2147483646 w 124"/>
                <a:gd name="T15" fmla="*/ 2147483646 h 127"/>
                <a:gd name="T16" fmla="*/ 2147483646 w 124"/>
                <a:gd name="T17" fmla="*/ 2147483646 h 127"/>
                <a:gd name="T18" fmla="*/ 2147483646 w 124"/>
                <a:gd name="T19" fmla="*/ 2147483646 h 127"/>
                <a:gd name="T20" fmla="*/ 2147483646 w 124"/>
                <a:gd name="T21" fmla="*/ 2147483646 h 127"/>
                <a:gd name="T22" fmla="*/ 2147483646 w 124"/>
                <a:gd name="T23" fmla="*/ 2147483646 h 127"/>
                <a:gd name="T24" fmla="*/ 2147483646 w 124"/>
                <a:gd name="T25" fmla="*/ 2147483646 h 127"/>
                <a:gd name="T26" fmla="*/ 2147483646 w 124"/>
                <a:gd name="T27" fmla="*/ 2147483646 h 127"/>
                <a:gd name="T28" fmla="*/ 2147483646 w 124"/>
                <a:gd name="T29" fmla="*/ 2147483646 h 127"/>
                <a:gd name="T30" fmla="*/ 2147483646 w 124"/>
                <a:gd name="T31" fmla="*/ 2147483646 h 127"/>
                <a:gd name="T32" fmla="*/ 2147483646 w 124"/>
                <a:gd name="T33" fmla="*/ 2147483646 h 127"/>
                <a:gd name="T34" fmla="*/ 2147483646 w 124"/>
                <a:gd name="T35" fmla="*/ 2147483646 h 127"/>
                <a:gd name="T36" fmla="*/ 2147483646 w 124"/>
                <a:gd name="T37" fmla="*/ 2147483646 h 127"/>
                <a:gd name="T38" fmla="*/ 2147483646 w 124"/>
                <a:gd name="T39" fmla="*/ 2147483646 h 127"/>
                <a:gd name="T40" fmla="*/ 2147483646 w 124"/>
                <a:gd name="T41" fmla="*/ 2147483646 h 127"/>
                <a:gd name="T42" fmla="*/ 2147483646 w 124"/>
                <a:gd name="T43" fmla="*/ 2147483646 h 127"/>
                <a:gd name="T44" fmla="*/ 2147483646 w 124"/>
                <a:gd name="T45" fmla="*/ 2147483646 h 127"/>
                <a:gd name="T46" fmla="*/ 2147483646 w 124"/>
                <a:gd name="T47" fmla="*/ 2147483646 h 127"/>
                <a:gd name="T48" fmla="*/ 2147483646 w 124"/>
                <a:gd name="T49" fmla="*/ 2147483646 h 127"/>
                <a:gd name="T50" fmla="*/ 2147483646 w 124"/>
                <a:gd name="T51" fmla="*/ 2147483646 h 127"/>
                <a:gd name="T52" fmla="*/ 2147483646 w 124"/>
                <a:gd name="T53" fmla="*/ 2147483646 h 127"/>
                <a:gd name="T54" fmla="*/ 2147483646 w 124"/>
                <a:gd name="T55" fmla="*/ 2147483646 h 127"/>
                <a:gd name="T56" fmla="*/ 2147483646 w 124"/>
                <a:gd name="T57" fmla="*/ 2147483646 h 127"/>
                <a:gd name="T58" fmla="*/ 2147483646 w 124"/>
                <a:gd name="T59" fmla="*/ 2147483646 h 127"/>
                <a:gd name="T60" fmla="*/ 2147483646 w 124"/>
                <a:gd name="T61" fmla="*/ 2147483646 h 127"/>
                <a:gd name="T62" fmla="*/ 2147483646 w 124"/>
                <a:gd name="T63" fmla="*/ 2147483646 h 127"/>
                <a:gd name="T64" fmla="*/ 2147483646 w 124"/>
                <a:gd name="T65" fmla="*/ 2147483646 h 127"/>
                <a:gd name="T66" fmla="*/ 2147483646 w 124"/>
                <a:gd name="T67" fmla="*/ 2147483646 h 127"/>
                <a:gd name="T68" fmla="*/ 2147483646 w 124"/>
                <a:gd name="T69" fmla="*/ 2147483646 h 127"/>
                <a:gd name="T70" fmla="*/ 2147483646 w 124"/>
                <a:gd name="T71" fmla="*/ 2147483646 h 127"/>
                <a:gd name="T72" fmla="*/ 2147483646 w 124"/>
                <a:gd name="T73" fmla="*/ 2147483646 h 127"/>
                <a:gd name="T74" fmla="*/ 2147483646 w 124"/>
                <a:gd name="T75" fmla="*/ 2147483646 h 127"/>
                <a:gd name="T76" fmla="*/ 2147483646 w 124"/>
                <a:gd name="T77" fmla="*/ 2147483646 h 127"/>
                <a:gd name="T78" fmla="*/ 2147483646 w 124"/>
                <a:gd name="T79" fmla="*/ 2147483646 h 127"/>
                <a:gd name="T80" fmla="*/ 2147483646 w 124"/>
                <a:gd name="T81" fmla="*/ 2147483646 h 127"/>
                <a:gd name="T82" fmla="*/ 2147483646 w 124"/>
                <a:gd name="T83" fmla="*/ 2147483646 h 127"/>
                <a:gd name="T84" fmla="*/ 2147483646 w 124"/>
                <a:gd name="T85" fmla="*/ 2147483646 h 127"/>
                <a:gd name="T86" fmla="*/ 2147483646 w 124"/>
                <a:gd name="T87" fmla="*/ 2147483646 h 127"/>
                <a:gd name="T88" fmla="*/ 2147483646 w 124"/>
                <a:gd name="T89" fmla="*/ 2147483646 h 12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24" h="127">
                  <a:moveTo>
                    <a:pt x="118" y="29"/>
                  </a:moveTo>
                  <a:cubicBezTo>
                    <a:pt x="103" y="35"/>
                    <a:pt x="88" y="39"/>
                    <a:pt x="74" y="42"/>
                  </a:cubicBezTo>
                  <a:cubicBezTo>
                    <a:pt x="68" y="32"/>
                    <a:pt x="63" y="21"/>
                    <a:pt x="58" y="11"/>
                  </a:cubicBezTo>
                  <a:cubicBezTo>
                    <a:pt x="58" y="9"/>
                    <a:pt x="59" y="8"/>
                    <a:pt x="59" y="6"/>
                  </a:cubicBezTo>
                  <a:cubicBezTo>
                    <a:pt x="59" y="5"/>
                    <a:pt x="57" y="4"/>
                    <a:pt x="56" y="5"/>
                  </a:cubicBezTo>
                  <a:cubicBezTo>
                    <a:pt x="54" y="0"/>
                    <a:pt x="46" y="2"/>
                    <a:pt x="48" y="7"/>
                  </a:cubicBezTo>
                  <a:cubicBezTo>
                    <a:pt x="49" y="12"/>
                    <a:pt x="50" y="16"/>
                    <a:pt x="51" y="19"/>
                  </a:cubicBezTo>
                  <a:cubicBezTo>
                    <a:pt x="49" y="29"/>
                    <a:pt x="46" y="38"/>
                    <a:pt x="43" y="47"/>
                  </a:cubicBezTo>
                  <a:cubicBezTo>
                    <a:pt x="31" y="49"/>
                    <a:pt x="19" y="51"/>
                    <a:pt x="7" y="53"/>
                  </a:cubicBezTo>
                  <a:cubicBezTo>
                    <a:pt x="3" y="53"/>
                    <a:pt x="0" y="59"/>
                    <a:pt x="4" y="61"/>
                  </a:cubicBezTo>
                  <a:cubicBezTo>
                    <a:pt x="15" y="66"/>
                    <a:pt x="25" y="71"/>
                    <a:pt x="35" y="76"/>
                  </a:cubicBezTo>
                  <a:cubicBezTo>
                    <a:pt x="31" y="91"/>
                    <a:pt x="27" y="106"/>
                    <a:pt x="22" y="120"/>
                  </a:cubicBezTo>
                  <a:cubicBezTo>
                    <a:pt x="20" y="123"/>
                    <a:pt x="25" y="127"/>
                    <a:pt x="28" y="124"/>
                  </a:cubicBezTo>
                  <a:cubicBezTo>
                    <a:pt x="37" y="112"/>
                    <a:pt x="48" y="101"/>
                    <a:pt x="59" y="90"/>
                  </a:cubicBezTo>
                  <a:cubicBezTo>
                    <a:pt x="71" y="98"/>
                    <a:pt x="83" y="106"/>
                    <a:pt x="95" y="114"/>
                  </a:cubicBezTo>
                  <a:cubicBezTo>
                    <a:pt x="98" y="117"/>
                    <a:pt x="102" y="113"/>
                    <a:pt x="102" y="109"/>
                  </a:cubicBezTo>
                  <a:cubicBezTo>
                    <a:pt x="99" y="94"/>
                    <a:pt x="93" y="80"/>
                    <a:pt x="86" y="66"/>
                  </a:cubicBezTo>
                  <a:cubicBezTo>
                    <a:pt x="98" y="56"/>
                    <a:pt x="110" y="46"/>
                    <a:pt x="121" y="36"/>
                  </a:cubicBezTo>
                  <a:cubicBezTo>
                    <a:pt x="124" y="33"/>
                    <a:pt x="121" y="28"/>
                    <a:pt x="118" y="29"/>
                  </a:cubicBezTo>
                  <a:close/>
                  <a:moveTo>
                    <a:pt x="55" y="30"/>
                  </a:moveTo>
                  <a:cubicBezTo>
                    <a:pt x="58" y="35"/>
                    <a:pt x="60" y="39"/>
                    <a:pt x="63" y="44"/>
                  </a:cubicBezTo>
                  <a:cubicBezTo>
                    <a:pt x="59" y="45"/>
                    <a:pt x="56" y="45"/>
                    <a:pt x="52" y="46"/>
                  </a:cubicBezTo>
                  <a:cubicBezTo>
                    <a:pt x="53" y="41"/>
                    <a:pt x="54" y="35"/>
                    <a:pt x="55" y="30"/>
                  </a:cubicBezTo>
                  <a:close/>
                  <a:moveTo>
                    <a:pt x="67" y="52"/>
                  </a:moveTo>
                  <a:cubicBezTo>
                    <a:pt x="70" y="57"/>
                    <a:pt x="73" y="62"/>
                    <a:pt x="75" y="67"/>
                  </a:cubicBezTo>
                  <a:cubicBezTo>
                    <a:pt x="70" y="72"/>
                    <a:pt x="65" y="76"/>
                    <a:pt x="60" y="80"/>
                  </a:cubicBezTo>
                  <a:cubicBezTo>
                    <a:pt x="55" y="77"/>
                    <a:pt x="50" y="74"/>
                    <a:pt x="45" y="71"/>
                  </a:cubicBezTo>
                  <a:cubicBezTo>
                    <a:pt x="47" y="66"/>
                    <a:pt x="48" y="61"/>
                    <a:pt x="50" y="56"/>
                  </a:cubicBezTo>
                  <a:cubicBezTo>
                    <a:pt x="56" y="55"/>
                    <a:pt x="61" y="54"/>
                    <a:pt x="67" y="52"/>
                  </a:cubicBezTo>
                  <a:close/>
                  <a:moveTo>
                    <a:pt x="23" y="59"/>
                  </a:moveTo>
                  <a:cubicBezTo>
                    <a:pt x="29" y="59"/>
                    <a:pt x="35" y="58"/>
                    <a:pt x="41" y="57"/>
                  </a:cubicBezTo>
                  <a:cubicBezTo>
                    <a:pt x="40" y="60"/>
                    <a:pt x="39" y="64"/>
                    <a:pt x="38" y="67"/>
                  </a:cubicBezTo>
                  <a:cubicBezTo>
                    <a:pt x="33" y="65"/>
                    <a:pt x="28" y="62"/>
                    <a:pt x="23" y="59"/>
                  </a:cubicBezTo>
                  <a:close/>
                  <a:moveTo>
                    <a:pt x="35" y="104"/>
                  </a:moveTo>
                  <a:cubicBezTo>
                    <a:pt x="38" y="96"/>
                    <a:pt x="40" y="88"/>
                    <a:pt x="43" y="80"/>
                  </a:cubicBezTo>
                  <a:cubicBezTo>
                    <a:pt x="46" y="82"/>
                    <a:pt x="50" y="84"/>
                    <a:pt x="53" y="86"/>
                  </a:cubicBezTo>
                  <a:cubicBezTo>
                    <a:pt x="47" y="92"/>
                    <a:pt x="41" y="98"/>
                    <a:pt x="35" y="104"/>
                  </a:cubicBezTo>
                  <a:close/>
                  <a:moveTo>
                    <a:pt x="90" y="99"/>
                  </a:moveTo>
                  <a:cubicBezTo>
                    <a:pt x="82" y="94"/>
                    <a:pt x="74" y="89"/>
                    <a:pt x="66" y="84"/>
                  </a:cubicBezTo>
                  <a:cubicBezTo>
                    <a:pt x="70" y="80"/>
                    <a:pt x="74" y="77"/>
                    <a:pt x="78" y="73"/>
                  </a:cubicBezTo>
                  <a:cubicBezTo>
                    <a:pt x="83" y="82"/>
                    <a:pt x="87" y="90"/>
                    <a:pt x="90" y="99"/>
                  </a:cubicBezTo>
                  <a:close/>
                  <a:moveTo>
                    <a:pt x="78" y="50"/>
                  </a:moveTo>
                  <a:cubicBezTo>
                    <a:pt x="86" y="48"/>
                    <a:pt x="95" y="46"/>
                    <a:pt x="103" y="43"/>
                  </a:cubicBezTo>
                  <a:cubicBezTo>
                    <a:pt x="97" y="49"/>
                    <a:pt x="90" y="55"/>
                    <a:pt x="83" y="60"/>
                  </a:cubicBezTo>
                  <a:cubicBezTo>
                    <a:pt x="82" y="57"/>
                    <a:pt x="80" y="54"/>
                    <a:pt x="78" y="5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342" name="Freeform 84">
              <a:extLst>
                <a:ext uri="{FF2B5EF4-FFF2-40B4-BE49-F238E27FC236}">
                  <a16:creationId xmlns="" xmlns:a16="http://schemas.microsoft.com/office/drawing/2014/main" id="{34E6BFFE-B46E-47A2-9303-003A153473C7}"/>
                </a:ext>
              </a:extLst>
            </p:cNvPr>
            <p:cNvSpPr>
              <a:spLocks/>
            </p:cNvSpPr>
            <p:nvPr/>
          </p:nvSpPr>
          <p:spPr bwMode="auto">
            <a:xfrm>
              <a:off x="2467795" y="5559486"/>
              <a:ext cx="456509" cy="520836"/>
            </a:xfrm>
            <a:custGeom>
              <a:avLst/>
              <a:gdLst>
                <a:gd name="T0" fmla="*/ 2147483646 w 93"/>
                <a:gd name="T1" fmla="*/ 2147483646 h 106"/>
                <a:gd name="T2" fmla="*/ 2147483646 w 93"/>
                <a:gd name="T3" fmla="*/ 2147483646 h 106"/>
                <a:gd name="T4" fmla="*/ 2147483646 w 93"/>
                <a:gd name="T5" fmla="*/ 2147483646 h 106"/>
                <a:gd name="T6" fmla="*/ 2147483646 w 93"/>
                <a:gd name="T7" fmla="*/ 2147483646 h 106"/>
                <a:gd name="T8" fmla="*/ 2147483646 w 93"/>
                <a:gd name="T9" fmla="*/ 2147483646 h 106"/>
                <a:gd name="T10" fmla="*/ 2147483646 w 93"/>
                <a:gd name="T11" fmla="*/ 2147483646 h 106"/>
                <a:gd name="T12" fmla="*/ 2147483646 w 93"/>
                <a:gd name="T13" fmla="*/ 0 h 106"/>
                <a:gd name="T14" fmla="*/ 2147483646 w 93"/>
                <a:gd name="T15" fmla="*/ 2147483646 h 106"/>
                <a:gd name="T16" fmla="*/ 2147483646 w 93"/>
                <a:gd name="T17" fmla="*/ 2147483646 h 106"/>
                <a:gd name="T18" fmla="*/ 2147483646 w 93"/>
                <a:gd name="T19" fmla="*/ 2147483646 h 106"/>
                <a:gd name="T20" fmla="*/ 2147483646 w 93"/>
                <a:gd name="T21" fmla="*/ 2147483646 h 10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3" h="106">
                  <a:moveTo>
                    <a:pt x="84" y="63"/>
                  </a:moveTo>
                  <a:cubicBezTo>
                    <a:pt x="81" y="58"/>
                    <a:pt x="75" y="58"/>
                    <a:pt x="71" y="61"/>
                  </a:cubicBezTo>
                  <a:cubicBezTo>
                    <a:pt x="64" y="67"/>
                    <a:pt x="66" y="85"/>
                    <a:pt x="55" y="86"/>
                  </a:cubicBezTo>
                  <a:cubicBezTo>
                    <a:pt x="47" y="86"/>
                    <a:pt x="38" y="76"/>
                    <a:pt x="33" y="69"/>
                  </a:cubicBezTo>
                  <a:cubicBezTo>
                    <a:pt x="26" y="60"/>
                    <a:pt x="20" y="48"/>
                    <a:pt x="20" y="36"/>
                  </a:cubicBezTo>
                  <a:cubicBezTo>
                    <a:pt x="20" y="22"/>
                    <a:pt x="31" y="14"/>
                    <a:pt x="43" y="11"/>
                  </a:cubicBezTo>
                  <a:cubicBezTo>
                    <a:pt x="49" y="9"/>
                    <a:pt x="48" y="0"/>
                    <a:pt x="42" y="0"/>
                  </a:cubicBezTo>
                  <a:cubicBezTo>
                    <a:pt x="24" y="1"/>
                    <a:pt x="7" y="10"/>
                    <a:pt x="3" y="29"/>
                  </a:cubicBezTo>
                  <a:cubicBezTo>
                    <a:pt x="0" y="47"/>
                    <a:pt x="7" y="66"/>
                    <a:pt x="18" y="80"/>
                  </a:cubicBezTo>
                  <a:cubicBezTo>
                    <a:pt x="27" y="92"/>
                    <a:pt x="41" y="106"/>
                    <a:pt x="57" y="105"/>
                  </a:cubicBezTo>
                  <a:cubicBezTo>
                    <a:pt x="74" y="103"/>
                    <a:pt x="93" y="78"/>
                    <a:pt x="84" y="63"/>
                  </a:cubicBezTo>
                  <a:close/>
                </a:path>
              </a:pathLst>
            </a:custGeom>
            <a:solidFill>
              <a:srgbClr val="E580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343" name="Freeform 85">
              <a:extLst>
                <a:ext uri="{FF2B5EF4-FFF2-40B4-BE49-F238E27FC236}">
                  <a16:creationId xmlns="" xmlns:a16="http://schemas.microsoft.com/office/drawing/2014/main" id="{8C6336EC-3117-421D-9D64-3B10F32AC62A}"/>
                </a:ext>
              </a:extLst>
            </p:cNvPr>
            <p:cNvSpPr>
              <a:spLocks noEditPoints="1"/>
            </p:cNvSpPr>
            <p:nvPr/>
          </p:nvSpPr>
          <p:spPr bwMode="auto">
            <a:xfrm>
              <a:off x="2791501" y="5235779"/>
              <a:ext cx="1083172" cy="717965"/>
            </a:xfrm>
            <a:custGeom>
              <a:avLst/>
              <a:gdLst>
                <a:gd name="T0" fmla="*/ 2147483646 w 221"/>
                <a:gd name="T1" fmla="*/ 2147483646 h 146"/>
                <a:gd name="T2" fmla="*/ 2147483646 w 221"/>
                <a:gd name="T3" fmla="*/ 2147483646 h 146"/>
                <a:gd name="T4" fmla="*/ 2147483646 w 221"/>
                <a:gd name="T5" fmla="*/ 2147483646 h 146"/>
                <a:gd name="T6" fmla="*/ 2147483646 w 221"/>
                <a:gd name="T7" fmla="*/ 2147483646 h 146"/>
                <a:gd name="T8" fmla="*/ 2147483646 w 221"/>
                <a:gd name="T9" fmla="*/ 2147483646 h 146"/>
                <a:gd name="T10" fmla="*/ 2147483646 w 221"/>
                <a:gd name="T11" fmla="*/ 2147483646 h 146"/>
                <a:gd name="T12" fmla="*/ 2147483646 w 221"/>
                <a:gd name="T13" fmla="*/ 2147483646 h 146"/>
                <a:gd name="T14" fmla="*/ 2147483646 w 221"/>
                <a:gd name="T15" fmla="*/ 2147483646 h 146"/>
                <a:gd name="T16" fmla="*/ 2147483646 w 221"/>
                <a:gd name="T17" fmla="*/ 2147483646 h 146"/>
                <a:gd name="T18" fmla="*/ 2147483646 w 221"/>
                <a:gd name="T19" fmla="*/ 2147483646 h 146"/>
                <a:gd name="T20" fmla="*/ 2147483646 w 221"/>
                <a:gd name="T21" fmla="*/ 2147483646 h 146"/>
                <a:gd name="T22" fmla="*/ 2147483646 w 221"/>
                <a:gd name="T23" fmla="*/ 2147483646 h 146"/>
                <a:gd name="T24" fmla="*/ 2147483646 w 221"/>
                <a:gd name="T25" fmla="*/ 2147483646 h 146"/>
                <a:gd name="T26" fmla="*/ 2147483646 w 221"/>
                <a:gd name="T27" fmla="*/ 2147483646 h 146"/>
                <a:gd name="T28" fmla="*/ 2147483646 w 221"/>
                <a:gd name="T29" fmla="*/ 2147483646 h 146"/>
                <a:gd name="T30" fmla="*/ 2147483646 w 221"/>
                <a:gd name="T31" fmla="*/ 2147483646 h 146"/>
                <a:gd name="T32" fmla="*/ 2147483646 w 221"/>
                <a:gd name="T33" fmla="*/ 2147483646 h 146"/>
                <a:gd name="T34" fmla="*/ 2147483646 w 221"/>
                <a:gd name="T35" fmla="*/ 2147483646 h 146"/>
                <a:gd name="T36" fmla="*/ 2147483646 w 221"/>
                <a:gd name="T37" fmla="*/ 2147483646 h 146"/>
                <a:gd name="T38" fmla="*/ 2147483646 w 221"/>
                <a:gd name="T39" fmla="*/ 2147483646 h 146"/>
                <a:gd name="T40" fmla="*/ 2147483646 w 221"/>
                <a:gd name="T41" fmla="*/ 2147483646 h 146"/>
                <a:gd name="T42" fmla="*/ 2147483646 w 221"/>
                <a:gd name="T43" fmla="*/ 2147483646 h 146"/>
                <a:gd name="T44" fmla="*/ 2147483646 w 221"/>
                <a:gd name="T45" fmla="*/ 2147483646 h 146"/>
                <a:gd name="T46" fmla="*/ 2147483646 w 221"/>
                <a:gd name="T47" fmla="*/ 2147483646 h 146"/>
                <a:gd name="T48" fmla="*/ 2147483646 w 221"/>
                <a:gd name="T49" fmla="*/ 2147483646 h 146"/>
                <a:gd name="T50" fmla="*/ 2147483646 w 221"/>
                <a:gd name="T51" fmla="*/ 2147483646 h 146"/>
                <a:gd name="T52" fmla="*/ 2147483646 w 221"/>
                <a:gd name="T53" fmla="*/ 2147483646 h 146"/>
                <a:gd name="T54" fmla="*/ 2147483646 w 221"/>
                <a:gd name="T55" fmla="*/ 2147483646 h 146"/>
                <a:gd name="T56" fmla="*/ 2147483646 w 221"/>
                <a:gd name="T57" fmla="*/ 2147483646 h 146"/>
                <a:gd name="T58" fmla="*/ 2147483646 w 221"/>
                <a:gd name="T59" fmla="*/ 2147483646 h 146"/>
                <a:gd name="T60" fmla="*/ 2147483646 w 221"/>
                <a:gd name="T61" fmla="*/ 2147483646 h 146"/>
                <a:gd name="T62" fmla="*/ 2147483646 w 221"/>
                <a:gd name="T63" fmla="*/ 2147483646 h 146"/>
                <a:gd name="T64" fmla="*/ 2147483646 w 221"/>
                <a:gd name="T65" fmla="*/ 2147483646 h 146"/>
                <a:gd name="T66" fmla="*/ 2147483646 w 221"/>
                <a:gd name="T67" fmla="*/ 2147483646 h 146"/>
                <a:gd name="T68" fmla="*/ 2147483646 w 221"/>
                <a:gd name="T69" fmla="*/ 2147483646 h 146"/>
                <a:gd name="T70" fmla="*/ 2147483646 w 221"/>
                <a:gd name="T71" fmla="*/ 2147483646 h 146"/>
                <a:gd name="T72" fmla="*/ 2147483646 w 221"/>
                <a:gd name="T73" fmla="*/ 2147483646 h 146"/>
                <a:gd name="T74" fmla="*/ 2147483646 w 221"/>
                <a:gd name="T75" fmla="*/ 2147483646 h 14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221" h="146">
                  <a:moveTo>
                    <a:pt x="194" y="95"/>
                  </a:moveTo>
                  <a:cubicBezTo>
                    <a:pt x="190" y="109"/>
                    <a:pt x="182" y="103"/>
                    <a:pt x="176" y="95"/>
                  </a:cubicBezTo>
                  <a:cubicBezTo>
                    <a:pt x="171" y="90"/>
                    <a:pt x="169" y="84"/>
                    <a:pt x="168" y="77"/>
                  </a:cubicBezTo>
                  <a:cubicBezTo>
                    <a:pt x="181" y="57"/>
                    <a:pt x="186" y="32"/>
                    <a:pt x="181" y="10"/>
                  </a:cubicBezTo>
                  <a:cubicBezTo>
                    <a:pt x="178" y="1"/>
                    <a:pt x="166" y="0"/>
                    <a:pt x="161" y="8"/>
                  </a:cubicBezTo>
                  <a:cubicBezTo>
                    <a:pt x="151" y="25"/>
                    <a:pt x="145" y="49"/>
                    <a:pt x="146" y="71"/>
                  </a:cubicBezTo>
                  <a:cubicBezTo>
                    <a:pt x="144" y="74"/>
                    <a:pt x="141" y="77"/>
                    <a:pt x="139" y="79"/>
                  </a:cubicBezTo>
                  <a:cubicBezTo>
                    <a:pt x="133" y="85"/>
                    <a:pt x="126" y="88"/>
                    <a:pt x="118" y="90"/>
                  </a:cubicBezTo>
                  <a:cubicBezTo>
                    <a:pt x="117" y="88"/>
                    <a:pt x="116" y="87"/>
                    <a:pt x="114" y="85"/>
                  </a:cubicBezTo>
                  <a:cubicBezTo>
                    <a:pt x="116" y="79"/>
                    <a:pt x="116" y="73"/>
                    <a:pt x="114" y="66"/>
                  </a:cubicBezTo>
                  <a:cubicBezTo>
                    <a:pt x="111" y="58"/>
                    <a:pt x="102" y="57"/>
                    <a:pt x="97" y="62"/>
                  </a:cubicBezTo>
                  <a:cubicBezTo>
                    <a:pt x="87" y="69"/>
                    <a:pt x="81" y="81"/>
                    <a:pt x="79" y="93"/>
                  </a:cubicBezTo>
                  <a:cubicBezTo>
                    <a:pt x="74" y="94"/>
                    <a:pt x="69" y="95"/>
                    <a:pt x="64" y="95"/>
                  </a:cubicBezTo>
                  <a:cubicBezTo>
                    <a:pt x="63" y="93"/>
                    <a:pt x="63" y="91"/>
                    <a:pt x="62" y="89"/>
                  </a:cubicBezTo>
                  <a:cubicBezTo>
                    <a:pt x="57" y="75"/>
                    <a:pt x="43" y="64"/>
                    <a:pt x="28" y="69"/>
                  </a:cubicBezTo>
                  <a:cubicBezTo>
                    <a:pt x="18" y="72"/>
                    <a:pt x="16" y="80"/>
                    <a:pt x="18" y="87"/>
                  </a:cubicBezTo>
                  <a:cubicBezTo>
                    <a:pt x="0" y="97"/>
                    <a:pt x="7" y="121"/>
                    <a:pt x="25" y="135"/>
                  </a:cubicBezTo>
                  <a:cubicBezTo>
                    <a:pt x="34" y="141"/>
                    <a:pt x="47" y="145"/>
                    <a:pt x="57" y="138"/>
                  </a:cubicBezTo>
                  <a:cubicBezTo>
                    <a:pt x="64" y="133"/>
                    <a:pt x="66" y="124"/>
                    <a:pt x="66" y="115"/>
                  </a:cubicBezTo>
                  <a:cubicBezTo>
                    <a:pt x="71" y="115"/>
                    <a:pt x="76" y="114"/>
                    <a:pt x="80" y="113"/>
                  </a:cubicBezTo>
                  <a:cubicBezTo>
                    <a:pt x="84" y="130"/>
                    <a:pt x="96" y="144"/>
                    <a:pt x="116" y="145"/>
                  </a:cubicBezTo>
                  <a:cubicBezTo>
                    <a:pt x="137" y="146"/>
                    <a:pt x="136" y="128"/>
                    <a:pt x="128" y="109"/>
                  </a:cubicBezTo>
                  <a:cubicBezTo>
                    <a:pt x="130" y="108"/>
                    <a:pt x="133" y="107"/>
                    <a:pt x="135" y="106"/>
                  </a:cubicBezTo>
                  <a:cubicBezTo>
                    <a:pt x="141" y="104"/>
                    <a:pt x="146" y="100"/>
                    <a:pt x="151" y="96"/>
                  </a:cubicBezTo>
                  <a:cubicBezTo>
                    <a:pt x="152" y="97"/>
                    <a:pt x="152" y="99"/>
                    <a:pt x="153" y="100"/>
                  </a:cubicBezTo>
                  <a:cubicBezTo>
                    <a:pt x="168" y="130"/>
                    <a:pt x="204" y="135"/>
                    <a:pt x="216" y="101"/>
                  </a:cubicBezTo>
                  <a:cubicBezTo>
                    <a:pt x="221" y="87"/>
                    <a:pt x="199" y="82"/>
                    <a:pt x="194" y="95"/>
                  </a:cubicBezTo>
                  <a:close/>
                  <a:moveTo>
                    <a:pt x="48" y="117"/>
                  </a:moveTo>
                  <a:cubicBezTo>
                    <a:pt x="48" y="130"/>
                    <a:pt x="36" y="122"/>
                    <a:pt x="30" y="117"/>
                  </a:cubicBezTo>
                  <a:cubicBezTo>
                    <a:pt x="23" y="111"/>
                    <a:pt x="20" y="104"/>
                    <a:pt x="23" y="98"/>
                  </a:cubicBezTo>
                  <a:cubicBezTo>
                    <a:pt x="24" y="100"/>
                    <a:pt x="26" y="101"/>
                    <a:pt x="27" y="102"/>
                  </a:cubicBezTo>
                  <a:cubicBezTo>
                    <a:pt x="33" y="107"/>
                    <a:pt x="40" y="111"/>
                    <a:pt x="48" y="113"/>
                  </a:cubicBezTo>
                  <a:cubicBezTo>
                    <a:pt x="48" y="114"/>
                    <a:pt x="48" y="116"/>
                    <a:pt x="48" y="117"/>
                  </a:cubicBezTo>
                  <a:close/>
                  <a:moveTo>
                    <a:pt x="104" y="120"/>
                  </a:moveTo>
                  <a:cubicBezTo>
                    <a:pt x="101" y="117"/>
                    <a:pt x="100" y="114"/>
                    <a:pt x="100" y="110"/>
                  </a:cubicBezTo>
                  <a:cubicBezTo>
                    <a:pt x="103" y="111"/>
                    <a:pt x="105" y="111"/>
                    <a:pt x="109" y="112"/>
                  </a:cubicBezTo>
                  <a:cubicBezTo>
                    <a:pt x="111" y="117"/>
                    <a:pt x="112" y="122"/>
                    <a:pt x="112" y="126"/>
                  </a:cubicBezTo>
                  <a:cubicBezTo>
                    <a:pt x="112" y="122"/>
                    <a:pt x="108" y="123"/>
                    <a:pt x="104" y="120"/>
                  </a:cubicBezTo>
                  <a:close/>
                </a:path>
              </a:pathLst>
            </a:custGeom>
            <a:solidFill>
              <a:srgbClr val="E580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344" name="Freeform 86">
              <a:extLst>
                <a:ext uri="{FF2B5EF4-FFF2-40B4-BE49-F238E27FC236}">
                  <a16:creationId xmlns="" xmlns:a16="http://schemas.microsoft.com/office/drawing/2014/main" id="{25B91F70-39B0-48B4-A30B-F6DB8BC7CBFF}"/>
                </a:ext>
              </a:extLst>
            </p:cNvPr>
            <p:cNvSpPr>
              <a:spLocks/>
            </p:cNvSpPr>
            <p:nvPr/>
          </p:nvSpPr>
          <p:spPr bwMode="auto">
            <a:xfrm>
              <a:off x="3891274" y="5300105"/>
              <a:ext cx="76777" cy="402558"/>
            </a:xfrm>
            <a:custGeom>
              <a:avLst/>
              <a:gdLst>
                <a:gd name="T0" fmla="*/ 2147483646 w 16"/>
                <a:gd name="T1" fmla="*/ 2147483646 h 82"/>
                <a:gd name="T2" fmla="*/ 2147483646 w 16"/>
                <a:gd name="T3" fmla="*/ 2147483646 h 82"/>
                <a:gd name="T4" fmla="*/ 0 w 16"/>
                <a:gd name="T5" fmla="*/ 2147483646 h 82"/>
                <a:gd name="T6" fmla="*/ 0 w 16"/>
                <a:gd name="T7" fmla="*/ 2147483646 h 82"/>
                <a:gd name="T8" fmla="*/ 0 w 16"/>
                <a:gd name="T9" fmla="*/ 2147483646 h 82"/>
                <a:gd name="T10" fmla="*/ 0 w 16"/>
                <a:gd name="T11" fmla="*/ 2147483646 h 82"/>
                <a:gd name="T12" fmla="*/ 2147483646 w 16"/>
                <a:gd name="T13" fmla="*/ 2147483646 h 82"/>
                <a:gd name="T14" fmla="*/ 2147483646 w 16"/>
                <a:gd name="T15" fmla="*/ 2147483646 h 82"/>
                <a:gd name="T16" fmla="*/ 2147483646 w 16"/>
                <a:gd name="T17" fmla="*/ 2147483646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 h="82">
                  <a:moveTo>
                    <a:pt x="16" y="45"/>
                  </a:moveTo>
                  <a:cubicBezTo>
                    <a:pt x="16" y="33"/>
                    <a:pt x="16" y="22"/>
                    <a:pt x="16" y="10"/>
                  </a:cubicBezTo>
                  <a:cubicBezTo>
                    <a:pt x="16" y="1"/>
                    <a:pt x="3" y="0"/>
                    <a:pt x="0" y="7"/>
                  </a:cubicBezTo>
                  <a:cubicBezTo>
                    <a:pt x="0" y="8"/>
                    <a:pt x="0" y="9"/>
                    <a:pt x="0" y="10"/>
                  </a:cubicBezTo>
                  <a:cubicBezTo>
                    <a:pt x="0" y="10"/>
                    <a:pt x="0" y="10"/>
                    <a:pt x="0" y="10"/>
                  </a:cubicBezTo>
                  <a:cubicBezTo>
                    <a:pt x="0" y="31"/>
                    <a:pt x="0" y="51"/>
                    <a:pt x="0" y="72"/>
                  </a:cubicBezTo>
                  <a:cubicBezTo>
                    <a:pt x="0" y="82"/>
                    <a:pt x="16" y="82"/>
                    <a:pt x="16" y="72"/>
                  </a:cubicBezTo>
                  <a:cubicBezTo>
                    <a:pt x="16" y="66"/>
                    <a:pt x="16" y="61"/>
                    <a:pt x="16" y="55"/>
                  </a:cubicBezTo>
                  <a:cubicBezTo>
                    <a:pt x="16" y="52"/>
                    <a:pt x="16" y="48"/>
                    <a:pt x="16" y="45"/>
                  </a:cubicBezTo>
                  <a:close/>
                </a:path>
              </a:pathLst>
            </a:custGeom>
            <a:solidFill>
              <a:srgbClr val="E580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345" name="Freeform 87">
              <a:extLst>
                <a:ext uri="{FF2B5EF4-FFF2-40B4-BE49-F238E27FC236}">
                  <a16:creationId xmlns="" xmlns:a16="http://schemas.microsoft.com/office/drawing/2014/main" id="{5758EC24-C9C7-40A0-892D-98ABCA148C73}"/>
                </a:ext>
              </a:extLst>
            </p:cNvPr>
            <p:cNvSpPr>
              <a:spLocks/>
            </p:cNvSpPr>
            <p:nvPr/>
          </p:nvSpPr>
          <p:spPr bwMode="auto">
            <a:xfrm>
              <a:off x="3866373" y="5706813"/>
              <a:ext cx="126578" cy="147329"/>
            </a:xfrm>
            <a:custGeom>
              <a:avLst/>
              <a:gdLst>
                <a:gd name="T0" fmla="*/ 2147483646 w 26"/>
                <a:gd name="T1" fmla="*/ 2147483646 h 30"/>
                <a:gd name="T2" fmla="*/ 2147483646 w 26"/>
                <a:gd name="T3" fmla="*/ 2147483646 h 30"/>
                <a:gd name="T4" fmla="*/ 2147483646 w 26"/>
                <a:gd name="T5" fmla="*/ 2147483646 h 30"/>
                <a:gd name="T6" fmla="*/ 2147483646 w 26"/>
                <a:gd name="T7" fmla="*/ 2147483646 h 30"/>
                <a:gd name="T8" fmla="*/ 2147483646 w 26"/>
                <a:gd name="T9" fmla="*/ 2147483646 h 30"/>
                <a:gd name="T10" fmla="*/ 2147483646 w 26"/>
                <a:gd name="T11" fmla="*/ 2147483646 h 30"/>
                <a:gd name="T12" fmla="*/ 2147483646 w 26"/>
                <a:gd name="T13" fmla="*/ 2147483646 h 30"/>
                <a:gd name="T14" fmla="*/ 2147483646 w 26"/>
                <a:gd name="T15" fmla="*/ 2147483646 h 30"/>
                <a:gd name="T16" fmla="*/ 2147483646 w 26"/>
                <a:gd name="T17" fmla="*/ 2147483646 h 30"/>
                <a:gd name="T18" fmla="*/ 2147483646 w 26"/>
                <a:gd name="T19" fmla="*/ 2147483646 h 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6" h="30">
                  <a:moveTo>
                    <a:pt x="22" y="4"/>
                  </a:moveTo>
                  <a:cubicBezTo>
                    <a:pt x="18" y="1"/>
                    <a:pt x="12" y="0"/>
                    <a:pt x="7" y="3"/>
                  </a:cubicBezTo>
                  <a:cubicBezTo>
                    <a:pt x="3" y="6"/>
                    <a:pt x="0" y="11"/>
                    <a:pt x="1" y="16"/>
                  </a:cubicBezTo>
                  <a:cubicBezTo>
                    <a:pt x="2" y="19"/>
                    <a:pt x="4" y="20"/>
                    <a:pt x="6" y="21"/>
                  </a:cubicBezTo>
                  <a:cubicBezTo>
                    <a:pt x="6" y="22"/>
                    <a:pt x="6" y="24"/>
                    <a:pt x="7" y="25"/>
                  </a:cubicBezTo>
                  <a:cubicBezTo>
                    <a:pt x="8" y="28"/>
                    <a:pt x="10" y="29"/>
                    <a:pt x="13" y="30"/>
                  </a:cubicBezTo>
                  <a:cubicBezTo>
                    <a:pt x="14" y="30"/>
                    <a:pt x="15" y="30"/>
                    <a:pt x="15" y="30"/>
                  </a:cubicBezTo>
                  <a:cubicBezTo>
                    <a:pt x="18" y="30"/>
                    <a:pt x="21" y="28"/>
                    <a:pt x="22" y="25"/>
                  </a:cubicBezTo>
                  <a:cubicBezTo>
                    <a:pt x="22" y="20"/>
                    <a:pt x="25" y="15"/>
                    <a:pt x="26" y="10"/>
                  </a:cubicBezTo>
                  <a:cubicBezTo>
                    <a:pt x="26" y="7"/>
                    <a:pt x="24" y="5"/>
                    <a:pt x="22" y="4"/>
                  </a:cubicBezTo>
                  <a:close/>
                </a:path>
              </a:pathLst>
            </a:custGeom>
            <a:solidFill>
              <a:srgbClr val="E580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346" name="Freeform 88">
              <a:extLst>
                <a:ext uri="{FF2B5EF4-FFF2-40B4-BE49-F238E27FC236}">
                  <a16:creationId xmlns="" xmlns:a16="http://schemas.microsoft.com/office/drawing/2014/main" id="{054A43F3-9478-4E9F-A1B6-BC60EF531C4C}"/>
                </a:ext>
              </a:extLst>
            </p:cNvPr>
            <p:cNvSpPr>
              <a:spLocks noEditPoints="1"/>
            </p:cNvSpPr>
            <p:nvPr/>
          </p:nvSpPr>
          <p:spPr bwMode="auto">
            <a:xfrm>
              <a:off x="2442894" y="5279355"/>
              <a:ext cx="1363303" cy="771916"/>
            </a:xfrm>
            <a:custGeom>
              <a:avLst/>
              <a:gdLst>
                <a:gd name="T0" fmla="*/ 2147483646 w 278"/>
                <a:gd name="T1" fmla="*/ 2147483646 h 157"/>
                <a:gd name="T2" fmla="*/ 2147483646 w 278"/>
                <a:gd name="T3" fmla="*/ 2147483646 h 157"/>
                <a:gd name="T4" fmla="*/ 2147483646 w 278"/>
                <a:gd name="T5" fmla="*/ 2147483646 h 157"/>
                <a:gd name="T6" fmla="*/ 2147483646 w 278"/>
                <a:gd name="T7" fmla="*/ 2147483646 h 157"/>
                <a:gd name="T8" fmla="*/ 2147483646 w 278"/>
                <a:gd name="T9" fmla="*/ 2147483646 h 157"/>
                <a:gd name="T10" fmla="*/ 2147483646 w 278"/>
                <a:gd name="T11" fmla="*/ 2147483646 h 157"/>
                <a:gd name="T12" fmla="*/ 2147483646 w 278"/>
                <a:gd name="T13" fmla="*/ 2147483646 h 157"/>
                <a:gd name="T14" fmla="*/ 2147483646 w 278"/>
                <a:gd name="T15" fmla="*/ 2147483646 h 157"/>
                <a:gd name="T16" fmla="*/ 2147483646 w 278"/>
                <a:gd name="T17" fmla="*/ 2147483646 h 157"/>
                <a:gd name="T18" fmla="*/ 2147483646 w 278"/>
                <a:gd name="T19" fmla="*/ 2147483646 h 157"/>
                <a:gd name="T20" fmla="*/ 2147483646 w 278"/>
                <a:gd name="T21" fmla="*/ 2147483646 h 157"/>
                <a:gd name="T22" fmla="*/ 2147483646 w 278"/>
                <a:gd name="T23" fmla="*/ 2147483646 h 157"/>
                <a:gd name="T24" fmla="*/ 2147483646 w 278"/>
                <a:gd name="T25" fmla="*/ 2147483646 h 157"/>
                <a:gd name="T26" fmla="*/ 2147483646 w 278"/>
                <a:gd name="T27" fmla="*/ 2147483646 h 157"/>
                <a:gd name="T28" fmla="*/ 2147483646 w 278"/>
                <a:gd name="T29" fmla="*/ 2147483646 h 157"/>
                <a:gd name="T30" fmla="*/ 2147483646 w 278"/>
                <a:gd name="T31" fmla="*/ 2147483646 h 157"/>
                <a:gd name="T32" fmla="*/ 2147483646 w 278"/>
                <a:gd name="T33" fmla="*/ 2147483646 h 157"/>
                <a:gd name="T34" fmla="*/ 2147483646 w 278"/>
                <a:gd name="T35" fmla="*/ 2147483646 h 157"/>
                <a:gd name="T36" fmla="*/ 2147483646 w 278"/>
                <a:gd name="T37" fmla="*/ 2147483646 h 157"/>
                <a:gd name="T38" fmla="*/ 2147483646 w 278"/>
                <a:gd name="T39" fmla="*/ 2147483646 h 157"/>
                <a:gd name="T40" fmla="*/ 2147483646 w 278"/>
                <a:gd name="T41" fmla="*/ 2147483646 h 157"/>
                <a:gd name="T42" fmla="*/ 2147483646 w 278"/>
                <a:gd name="T43" fmla="*/ 2147483646 h 157"/>
                <a:gd name="T44" fmla="*/ 2147483646 w 278"/>
                <a:gd name="T45" fmla="*/ 2147483646 h 157"/>
                <a:gd name="T46" fmla="*/ 2147483646 w 278"/>
                <a:gd name="T47" fmla="*/ 2147483646 h 157"/>
                <a:gd name="T48" fmla="*/ 2147483646 w 278"/>
                <a:gd name="T49" fmla="*/ 2147483646 h 157"/>
                <a:gd name="T50" fmla="*/ 2147483646 w 278"/>
                <a:gd name="T51" fmla="*/ 2147483646 h 157"/>
                <a:gd name="T52" fmla="*/ 2147483646 w 278"/>
                <a:gd name="T53" fmla="*/ 2147483646 h 157"/>
                <a:gd name="T54" fmla="*/ 2147483646 w 278"/>
                <a:gd name="T55" fmla="*/ 2147483646 h 157"/>
                <a:gd name="T56" fmla="*/ 2147483646 w 278"/>
                <a:gd name="T57" fmla="*/ 2147483646 h 157"/>
                <a:gd name="T58" fmla="*/ 2147483646 w 278"/>
                <a:gd name="T59" fmla="*/ 2147483646 h 157"/>
                <a:gd name="T60" fmla="*/ 2147483646 w 278"/>
                <a:gd name="T61" fmla="*/ 2147483646 h 157"/>
                <a:gd name="T62" fmla="*/ 2147483646 w 278"/>
                <a:gd name="T63" fmla="*/ 2147483646 h 157"/>
                <a:gd name="T64" fmla="*/ 2147483646 w 278"/>
                <a:gd name="T65" fmla="*/ 2147483646 h 157"/>
                <a:gd name="T66" fmla="*/ 2147483646 w 278"/>
                <a:gd name="T67" fmla="*/ 2147483646 h 157"/>
                <a:gd name="T68" fmla="*/ 2147483646 w 278"/>
                <a:gd name="T69" fmla="*/ 2147483646 h 157"/>
                <a:gd name="T70" fmla="*/ 2147483646 w 278"/>
                <a:gd name="T71" fmla="*/ 2147483646 h 157"/>
                <a:gd name="T72" fmla="*/ 2147483646 w 278"/>
                <a:gd name="T73" fmla="*/ 2147483646 h 157"/>
                <a:gd name="T74" fmla="*/ 2147483646 w 278"/>
                <a:gd name="T75" fmla="*/ 2147483646 h 157"/>
                <a:gd name="T76" fmla="*/ 2147483646 w 278"/>
                <a:gd name="T77" fmla="*/ 2147483646 h 157"/>
                <a:gd name="T78" fmla="*/ 2147483646 w 278"/>
                <a:gd name="T79" fmla="*/ 2147483646 h 157"/>
                <a:gd name="T80" fmla="*/ 2147483646 w 278"/>
                <a:gd name="T81" fmla="*/ 2147483646 h 157"/>
                <a:gd name="T82" fmla="*/ 2147483646 w 278"/>
                <a:gd name="T83" fmla="*/ 2147483646 h 15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78" h="157">
                  <a:moveTo>
                    <a:pt x="267" y="106"/>
                  </a:moveTo>
                  <a:cubicBezTo>
                    <a:pt x="261" y="109"/>
                    <a:pt x="254" y="113"/>
                    <a:pt x="247" y="108"/>
                  </a:cubicBezTo>
                  <a:cubicBezTo>
                    <a:pt x="242" y="103"/>
                    <a:pt x="240" y="94"/>
                    <a:pt x="239" y="88"/>
                  </a:cubicBezTo>
                  <a:cubicBezTo>
                    <a:pt x="238" y="81"/>
                    <a:pt x="237" y="73"/>
                    <a:pt x="237" y="66"/>
                  </a:cubicBezTo>
                  <a:cubicBezTo>
                    <a:pt x="246" y="53"/>
                    <a:pt x="253" y="39"/>
                    <a:pt x="254" y="35"/>
                  </a:cubicBezTo>
                  <a:cubicBezTo>
                    <a:pt x="257" y="26"/>
                    <a:pt x="262" y="10"/>
                    <a:pt x="252" y="4"/>
                  </a:cubicBezTo>
                  <a:cubicBezTo>
                    <a:pt x="245" y="0"/>
                    <a:pt x="240" y="6"/>
                    <a:pt x="237" y="11"/>
                  </a:cubicBezTo>
                  <a:cubicBezTo>
                    <a:pt x="233" y="21"/>
                    <a:pt x="228" y="44"/>
                    <a:pt x="228" y="66"/>
                  </a:cubicBezTo>
                  <a:cubicBezTo>
                    <a:pt x="225" y="71"/>
                    <a:pt x="221" y="76"/>
                    <a:pt x="217" y="78"/>
                  </a:cubicBezTo>
                  <a:cubicBezTo>
                    <a:pt x="216" y="78"/>
                    <a:pt x="214" y="77"/>
                    <a:pt x="212" y="79"/>
                  </a:cubicBezTo>
                  <a:cubicBezTo>
                    <a:pt x="209" y="81"/>
                    <a:pt x="205" y="83"/>
                    <a:pt x="201" y="84"/>
                  </a:cubicBezTo>
                  <a:cubicBezTo>
                    <a:pt x="199" y="78"/>
                    <a:pt x="195" y="72"/>
                    <a:pt x="189" y="67"/>
                  </a:cubicBezTo>
                  <a:cubicBezTo>
                    <a:pt x="182" y="62"/>
                    <a:pt x="167" y="56"/>
                    <a:pt x="161" y="66"/>
                  </a:cubicBezTo>
                  <a:cubicBezTo>
                    <a:pt x="159" y="69"/>
                    <a:pt x="158" y="71"/>
                    <a:pt x="159" y="74"/>
                  </a:cubicBezTo>
                  <a:cubicBezTo>
                    <a:pt x="156" y="77"/>
                    <a:pt x="154" y="80"/>
                    <a:pt x="153" y="83"/>
                  </a:cubicBezTo>
                  <a:cubicBezTo>
                    <a:pt x="149" y="86"/>
                    <a:pt x="143" y="88"/>
                    <a:pt x="137" y="89"/>
                  </a:cubicBezTo>
                  <a:cubicBezTo>
                    <a:pt x="136" y="86"/>
                    <a:pt x="136" y="83"/>
                    <a:pt x="134" y="81"/>
                  </a:cubicBezTo>
                  <a:cubicBezTo>
                    <a:pt x="130" y="71"/>
                    <a:pt x="120" y="65"/>
                    <a:pt x="110" y="65"/>
                  </a:cubicBezTo>
                  <a:cubicBezTo>
                    <a:pt x="104" y="62"/>
                    <a:pt x="97" y="62"/>
                    <a:pt x="92" y="66"/>
                  </a:cubicBezTo>
                  <a:cubicBezTo>
                    <a:pt x="84" y="72"/>
                    <a:pt x="83" y="81"/>
                    <a:pt x="83" y="90"/>
                  </a:cubicBezTo>
                  <a:cubicBezTo>
                    <a:pt x="83" y="95"/>
                    <a:pt x="84" y="103"/>
                    <a:pt x="86" y="110"/>
                  </a:cubicBezTo>
                  <a:cubicBezTo>
                    <a:pt x="83" y="109"/>
                    <a:pt x="80" y="110"/>
                    <a:pt x="79" y="113"/>
                  </a:cubicBezTo>
                  <a:cubicBezTo>
                    <a:pt x="76" y="127"/>
                    <a:pt x="70" y="141"/>
                    <a:pt x="55" y="145"/>
                  </a:cubicBezTo>
                  <a:cubicBezTo>
                    <a:pt x="43" y="148"/>
                    <a:pt x="30" y="141"/>
                    <a:pt x="23" y="132"/>
                  </a:cubicBezTo>
                  <a:cubicBezTo>
                    <a:pt x="13" y="119"/>
                    <a:pt x="12" y="102"/>
                    <a:pt x="16" y="87"/>
                  </a:cubicBezTo>
                  <a:cubicBezTo>
                    <a:pt x="17" y="80"/>
                    <a:pt x="20" y="73"/>
                    <a:pt x="26" y="68"/>
                  </a:cubicBezTo>
                  <a:cubicBezTo>
                    <a:pt x="29" y="64"/>
                    <a:pt x="34" y="63"/>
                    <a:pt x="39" y="63"/>
                  </a:cubicBezTo>
                  <a:cubicBezTo>
                    <a:pt x="41" y="63"/>
                    <a:pt x="43" y="64"/>
                    <a:pt x="45" y="64"/>
                  </a:cubicBezTo>
                  <a:cubicBezTo>
                    <a:pt x="47" y="65"/>
                    <a:pt x="48" y="65"/>
                    <a:pt x="49" y="65"/>
                  </a:cubicBezTo>
                  <a:cubicBezTo>
                    <a:pt x="49" y="65"/>
                    <a:pt x="50" y="66"/>
                    <a:pt x="50" y="66"/>
                  </a:cubicBezTo>
                  <a:cubicBezTo>
                    <a:pt x="50" y="66"/>
                    <a:pt x="50" y="67"/>
                    <a:pt x="51" y="67"/>
                  </a:cubicBezTo>
                  <a:cubicBezTo>
                    <a:pt x="51" y="67"/>
                    <a:pt x="52" y="67"/>
                    <a:pt x="52" y="67"/>
                  </a:cubicBezTo>
                  <a:cubicBezTo>
                    <a:pt x="53" y="69"/>
                    <a:pt x="56" y="69"/>
                    <a:pt x="57" y="68"/>
                  </a:cubicBezTo>
                  <a:cubicBezTo>
                    <a:pt x="64" y="62"/>
                    <a:pt x="51" y="57"/>
                    <a:pt x="48" y="56"/>
                  </a:cubicBezTo>
                  <a:cubicBezTo>
                    <a:pt x="37" y="52"/>
                    <a:pt x="26" y="54"/>
                    <a:pt x="17" y="62"/>
                  </a:cubicBezTo>
                  <a:cubicBezTo>
                    <a:pt x="1" y="77"/>
                    <a:pt x="0" y="108"/>
                    <a:pt x="8" y="127"/>
                  </a:cubicBezTo>
                  <a:cubicBezTo>
                    <a:pt x="15" y="144"/>
                    <a:pt x="32" y="157"/>
                    <a:pt x="51" y="156"/>
                  </a:cubicBezTo>
                  <a:cubicBezTo>
                    <a:pt x="72" y="155"/>
                    <a:pt x="84" y="137"/>
                    <a:pt x="89" y="119"/>
                  </a:cubicBezTo>
                  <a:cubicBezTo>
                    <a:pt x="93" y="128"/>
                    <a:pt x="99" y="135"/>
                    <a:pt x="107" y="138"/>
                  </a:cubicBezTo>
                  <a:cubicBezTo>
                    <a:pt x="117" y="140"/>
                    <a:pt x="124" y="132"/>
                    <a:pt x="129" y="125"/>
                  </a:cubicBezTo>
                  <a:cubicBezTo>
                    <a:pt x="133" y="117"/>
                    <a:pt x="136" y="109"/>
                    <a:pt x="137" y="100"/>
                  </a:cubicBezTo>
                  <a:cubicBezTo>
                    <a:pt x="142" y="99"/>
                    <a:pt x="147" y="98"/>
                    <a:pt x="151" y="96"/>
                  </a:cubicBezTo>
                  <a:cubicBezTo>
                    <a:pt x="151" y="102"/>
                    <a:pt x="153" y="108"/>
                    <a:pt x="156" y="114"/>
                  </a:cubicBezTo>
                  <a:cubicBezTo>
                    <a:pt x="160" y="122"/>
                    <a:pt x="168" y="130"/>
                    <a:pt x="178" y="130"/>
                  </a:cubicBezTo>
                  <a:cubicBezTo>
                    <a:pt x="190" y="130"/>
                    <a:pt x="196" y="116"/>
                    <a:pt x="200" y="106"/>
                  </a:cubicBezTo>
                  <a:cubicBezTo>
                    <a:pt x="201" y="102"/>
                    <a:pt x="201" y="99"/>
                    <a:pt x="202" y="95"/>
                  </a:cubicBezTo>
                  <a:cubicBezTo>
                    <a:pt x="208" y="94"/>
                    <a:pt x="214" y="91"/>
                    <a:pt x="219" y="87"/>
                  </a:cubicBezTo>
                  <a:cubicBezTo>
                    <a:pt x="220" y="86"/>
                    <a:pt x="220" y="85"/>
                    <a:pt x="220" y="84"/>
                  </a:cubicBezTo>
                  <a:cubicBezTo>
                    <a:pt x="223" y="82"/>
                    <a:pt x="225" y="80"/>
                    <a:pt x="228" y="78"/>
                  </a:cubicBezTo>
                  <a:cubicBezTo>
                    <a:pt x="229" y="106"/>
                    <a:pt x="239" y="130"/>
                    <a:pt x="267" y="118"/>
                  </a:cubicBezTo>
                  <a:cubicBezTo>
                    <a:pt x="269" y="117"/>
                    <a:pt x="270" y="116"/>
                    <a:pt x="272" y="115"/>
                  </a:cubicBezTo>
                  <a:cubicBezTo>
                    <a:pt x="278" y="111"/>
                    <a:pt x="273" y="103"/>
                    <a:pt x="267" y="106"/>
                  </a:cubicBezTo>
                  <a:close/>
                  <a:moveTo>
                    <a:pt x="105" y="76"/>
                  </a:moveTo>
                  <a:cubicBezTo>
                    <a:pt x="107" y="74"/>
                    <a:pt x="112" y="75"/>
                    <a:pt x="114" y="76"/>
                  </a:cubicBezTo>
                  <a:cubicBezTo>
                    <a:pt x="121" y="78"/>
                    <a:pt x="125" y="83"/>
                    <a:pt x="126" y="89"/>
                  </a:cubicBezTo>
                  <a:cubicBezTo>
                    <a:pt x="121" y="88"/>
                    <a:pt x="117" y="87"/>
                    <a:pt x="113" y="85"/>
                  </a:cubicBezTo>
                  <a:cubicBezTo>
                    <a:pt x="111" y="84"/>
                    <a:pt x="105" y="77"/>
                    <a:pt x="105" y="76"/>
                  </a:cubicBezTo>
                  <a:close/>
                  <a:moveTo>
                    <a:pt x="126" y="103"/>
                  </a:moveTo>
                  <a:cubicBezTo>
                    <a:pt x="125" y="110"/>
                    <a:pt x="120" y="125"/>
                    <a:pt x="112" y="128"/>
                  </a:cubicBezTo>
                  <a:cubicBezTo>
                    <a:pt x="100" y="132"/>
                    <a:pt x="94" y="102"/>
                    <a:pt x="93" y="96"/>
                  </a:cubicBezTo>
                  <a:cubicBezTo>
                    <a:pt x="92" y="89"/>
                    <a:pt x="91" y="81"/>
                    <a:pt x="95" y="75"/>
                  </a:cubicBezTo>
                  <a:cubicBezTo>
                    <a:pt x="96" y="74"/>
                    <a:pt x="96" y="74"/>
                    <a:pt x="96" y="74"/>
                  </a:cubicBezTo>
                  <a:cubicBezTo>
                    <a:pt x="95" y="77"/>
                    <a:pt x="95" y="80"/>
                    <a:pt x="97" y="83"/>
                  </a:cubicBezTo>
                  <a:cubicBezTo>
                    <a:pt x="103" y="94"/>
                    <a:pt x="114" y="99"/>
                    <a:pt x="127" y="100"/>
                  </a:cubicBezTo>
                  <a:cubicBezTo>
                    <a:pt x="127" y="101"/>
                    <a:pt x="127" y="102"/>
                    <a:pt x="126" y="103"/>
                  </a:cubicBezTo>
                  <a:close/>
                  <a:moveTo>
                    <a:pt x="176" y="71"/>
                  </a:moveTo>
                  <a:cubicBezTo>
                    <a:pt x="181" y="73"/>
                    <a:pt x="187" y="78"/>
                    <a:pt x="189" y="81"/>
                  </a:cubicBezTo>
                  <a:cubicBezTo>
                    <a:pt x="190" y="83"/>
                    <a:pt x="191" y="85"/>
                    <a:pt x="191" y="86"/>
                  </a:cubicBezTo>
                  <a:cubicBezTo>
                    <a:pt x="189" y="86"/>
                    <a:pt x="187" y="86"/>
                    <a:pt x="186" y="86"/>
                  </a:cubicBezTo>
                  <a:cubicBezTo>
                    <a:pt x="180" y="86"/>
                    <a:pt x="175" y="84"/>
                    <a:pt x="172" y="80"/>
                  </a:cubicBezTo>
                  <a:cubicBezTo>
                    <a:pt x="171" y="79"/>
                    <a:pt x="170" y="77"/>
                    <a:pt x="170" y="75"/>
                  </a:cubicBezTo>
                  <a:cubicBezTo>
                    <a:pt x="172" y="74"/>
                    <a:pt x="174" y="72"/>
                    <a:pt x="176" y="71"/>
                  </a:cubicBezTo>
                  <a:close/>
                  <a:moveTo>
                    <a:pt x="186" y="113"/>
                  </a:moveTo>
                  <a:cubicBezTo>
                    <a:pt x="178" y="127"/>
                    <a:pt x="166" y="115"/>
                    <a:pt x="162" y="104"/>
                  </a:cubicBezTo>
                  <a:cubicBezTo>
                    <a:pt x="160" y="100"/>
                    <a:pt x="160" y="95"/>
                    <a:pt x="160" y="91"/>
                  </a:cubicBezTo>
                  <a:cubicBezTo>
                    <a:pt x="162" y="90"/>
                    <a:pt x="163" y="88"/>
                    <a:pt x="165" y="87"/>
                  </a:cubicBezTo>
                  <a:cubicBezTo>
                    <a:pt x="168" y="91"/>
                    <a:pt x="172" y="93"/>
                    <a:pt x="176" y="95"/>
                  </a:cubicBezTo>
                  <a:cubicBezTo>
                    <a:pt x="181" y="97"/>
                    <a:pt x="186" y="97"/>
                    <a:pt x="192" y="97"/>
                  </a:cubicBezTo>
                  <a:cubicBezTo>
                    <a:pt x="191" y="103"/>
                    <a:pt x="188" y="108"/>
                    <a:pt x="186" y="113"/>
                  </a:cubicBezTo>
                  <a:close/>
                  <a:moveTo>
                    <a:pt x="242" y="29"/>
                  </a:moveTo>
                  <a:cubicBezTo>
                    <a:pt x="243" y="24"/>
                    <a:pt x="244" y="17"/>
                    <a:pt x="247" y="13"/>
                  </a:cubicBezTo>
                  <a:cubicBezTo>
                    <a:pt x="248" y="13"/>
                    <a:pt x="248" y="14"/>
                    <a:pt x="248" y="14"/>
                  </a:cubicBezTo>
                  <a:cubicBezTo>
                    <a:pt x="250" y="19"/>
                    <a:pt x="248" y="25"/>
                    <a:pt x="247" y="29"/>
                  </a:cubicBezTo>
                  <a:cubicBezTo>
                    <a:pt x="245" y="36"/>
                    <a:pt x="242" y="43"/>
                    <a:pt x="238" y="49"/>
                  </a:cubicBezTo>
                  <a:cubicBezTo>
                    <a:pt x="239" y="42"/>
                    <a:pt x="240" y="35"/>
                    <a:pt x="242" y="29"/>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347" name="Freeform 89">
              <a:extLst>
                <a:ext uri="{FF2B5EF4-FFF2-40B4-BE49-F238E27FC236}">
                  <a16:creationId xmlns="" xmlns:a16="http://schemas.microsoft.com/office/drawing/2014/main" id="{AF1473EE-2813-4E59-B400-8520D0A4B81D}"/>
                </a:ext>
              </a:extLst>
            </p:cNvPr>
            <p:cNvSpPr>
              <a:spLocks/>
            </p:cNvSpPr>
            <p:nvPr/>
          </p:nvSpPr>
          <p:spPr bwMode="auto">
            <a:xfrm>
              <a:off x="3920324" y="5314631"/>
              <a:ext cx="68477" cy="290506"/>
            </a:xfrm>
            <a:custGeom>
              <a:avLst/>
              <a:gdLst>
                <a:gd name="T0" fmla="*/ 2147483646 w 14"/>
                <a:gd name="T1" fmla="*/ 2147483646 h 59"/>
                <a:gd name="T2" fmla="*/ 2147483646 w 14"/>
                <a:gd name="T3" fmla="*/ 2147483646 h 59"/>
                <a:gd name="T4" fmla="*/ 2147483646 w 14"/>
                <a:gd name="T5" fmla="*/ 2147483646 h 59"/>
                <a:gd name="T6" fmla="*/ 2147483646 w 14"/>
                <a:gd name="T7" fmla="*/ 2147483646 h 59"/>
                <a:gd name="T8" fmla="*/ 2147483646 w 14"/>
                <a:gd name="T9" fmla="*/ 2147483646 h 59"/>
                <a:gd name="T10" fmla="*/ 2147483646 w 14"/>
                <a:gd name="T11" fmla="*/ 2147483646 h 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 h="59">
                  <a:moveTo>
                    <a:pt x="8" y="4"/>
                  </a:moveTo>
                  <a:cubicBezTo>
                    <a:pt x="4" y="20"/>
                    <a:pt x="0" y="40"/>
                    <a:pt x="3" y="56"/>
                  </a:cubicBezTo>
                  <a:cubicBezTo>
                    <a:pt x="4" y="59"/>
                    <a:pt x="9" y="59"/>
                    <a:pt x="10" y="56"/>
                  </a:cubicBezTo>
                  <a:cubicBezTo>
                    <a:pt x="12" y="48"/>
                    <a:pt x="12" y="40"/>
                    <a:pt x="12" y="32"/>
                  </a:cubicBezTo>
                  <a:cubicBezTo>
                    <a:pt x="13" y="23"/>
                    <a:pt x="14" y="14"/>
                    <a:pt x="14" y="5"/>
                  </a:cubicBezTo>
                  <a:cubicBezTo>
                    <a:pt x="14" y="1"/>
                    <a:pt x="9" y="0"/>
                    <a:pt x="8" y="4"/>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348" name="Freeform 90">
              <a:extLst>
                <a:ext uri="{FF2B5EF4-FFF2-40B4-BE49-F238E27FC236}">
                  <a16:creationId xmlns="" xmlns:a16="http://schemas.microsoft.com/office/drawing/2014/main" id="{7E1073AD-DAAC-4B09-BF8E-795DBBE48ED5}"/>
                </a:ext>
              </a:extLst>
            </p:cNvPr>
            <p:cNvSpPr>
              <a:spLocks/>
            </p:cNvSpPr>
            <p:nvPr/>
          </p:nvSpPr>
          <p:spPr bwMode="auto">
            <a:xfrm>
              <a:off x="3909950" y="5756614"/>
              <a:ext cx="93378" cy="89227"/>
            </a:xfrm>
            <a:custGeom>
              <a:avLst/>
              <a:gdLst>
                <a:gd name="T0" fmla="*/ 2147483646 w 19"/>
                <a:gd name="T1" fmla="*/ 2147483646 h 18"/>
                <a:gd name="T2" fmla="*/ 2147483646 w 19"/>
                <a:gd name="T3" fmla="*/ 2147483646 h 18"/>
                <a:gd name="T4" fmla="*/ 2147483646 w 19"/>
                <a:gd name="T5" fmla="*/ 2147483646 h 18"/>
                <a:gd name="T6" fmla="*/ 2147483646 w 19"/>
                <a:gd name="T7" fmla="*/ 2147483646 h 18"/>
                <a:gd name="T8" fmla="*/ 2147483646 w 19"/>
                <a:gd name="T9" fmla="*/ 2147483646 h 18"/>
                <a:gd name="T10" fmla="*/ 2147483646 w 19"/>
                <a:gd name="T11" fmla="*/ 2147483646 h 18"/>
                <a:gd name="T12" fmla="*/ 2147483646 w 19"/>
                <a:gd name="T13" fmla="*/ 2147483646 h 18"/>
                <a:gd name="T14" fmla="*/ 2147483646 w 19"/>
                <a:gd name="T15" fmla="*/ 2147483646 h 18"/>
                <a:gd name="T16" fmla="*/ 2147483646 w 19"/>
                <a:gd name="T17" fmla="*/ 2147483646 h 18"/>
                <a:gd name="T18" fmla="*/ 2147483646 w 19"/>
                <a:gd name="T19" fmla="*/ 2147483646 h 18"/>
                <a:gd name="T20" fmla="*/ 2147483646 w 19"/>
                <a:gd name="T21" fmla="*/ 2147483646 h 18"/>
                <a:gd name="T22" fmla="*/ 2147483646 w 19"/>
                <a:gd name="T23" fmla="*/ 2147483646 h 18"/>
                <a:gd name="T24" fmla="*/ 2147483646 w 19"/>
                <a:gd name="T25" fmla="*/ 2147483646 h 18"/>
                <a:gd name="T26" fmla="*/ 2147483646 w 19"/>
                <a:gd name="T27" fmla="*/ 2147483646 h 18"/>
                <a:gd name="T28" fmla="*/ 2147483646 w 19"/>
                <a:gd name="T29" fmla="*/ 2147483646 h 18"/>
                <a:gd name="T30" fmla="*/ 2147483646 w 19"/>
                <a:gd name="T31" fmla="*/ 2147483646 h 1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9" h="18">
                  <a:moveTo>
                    <a:pt x="13" y="2"/>
                  </a:moveTo>
                  <a:cubicBezTo>
                    <a:pt x="12" y="2"/>
                    <a:pt x="12" y="2"/>
                    <a:pt x="12" y="2"/>
                  </a:cubicBezTo>
                  <a:cubicBezTo>
                    <a:pt x="10" y="1"/>
                    <a:pt x="7" y="0"/>
                    <a:pt x="4" y="3"/>
                  </a:cubicBezTo>
                  <a:cubicBezTo>
                    <a:pt x="3" y="4"/>
                    <a:pt x="2" y="5"/>
                    <a:pt x="2" y="6"/>
                  </a:cubicBezTo>
                  <a:cubicBezTo>
                    <a:pt x="1" y="7"/>
                    <a:pt x="1" y="7"/>
                    <a:pt x="1" y="7"/>
                  </a:cubicBezTo>
                  <a:cubicBezTo>
                    <a:pt x="1" y="8"/>
                    <a:pt x="1" y="8"/>
                    <a:pt x="1" y="7"/>
                  </a:cubicBezTo>
                  <a:cubicBezTo>
                    <a:pt x="1" y="8"/>
                    <a:pt x="1" y="9"/>
                    <a:pt x="1" y="9"/>
                  </a:cubicBezTo>
                  <a:cubicBezTo>
                    <a:pt x="1" y="9"/>
                    <a:pt x="1" y="9"/>
                    <a:pt x="1" y="9"/>
                  </a:cubicBezTo>
                  <a:cubicBezTo>
                    <a:pt x="0" y="11"/>
                    <a:pt x="0" y="13"/>
                    <a:pt x="1" y="14"/>
                  </a:cubicBezTo>
                  <a:cubicBezTo>
                    <a:pt x="2" y="14"/>
                    <a:pt x="2" y="14"/>
                    <a:pt x="2" y="14"/>
                  </a:cubicBezTo>
                  <a:cubicBezTo>
                    <a:pt x="2" y="15"/>
                    <a:pt x="2" y="16"/>
                    <a:pt x="2" y="16"/>
                  </a:cubicBezTo>
                  <a:cubicBezTo>
                    <a:pt x="3" y="17"/>
                    <a:pt x="4" y="18"/>
                    <a:pt x="6" y="18"/>
                  </a:cubicBezTo>
                  <a:cubicBezTo>
                    <a:pt x="7" y="18"/>
                    <a:pt x="8" y="18"/>
                    <a:pt x="8" y="18"/>
                  </a:cubicBezTo>
                  <a:cubicBezTo>
                    <a:pt x="11" y="18"/>
                    <a:pt x="12" y="17"/>
                    <a:pt x="13" y="15"/>
                  </a:cubicBezTo>
                  <a:cubicBezTo>
                    <a:pt x="14" y="13"/>
                    <a:pt x="15" y="11"/>
                    <a:pt x="17" y="10"/>
                  </a:cubicBezTo>
                  <a:cubicBezTo>
                    <a:pt x="19" y="7"/>
                    <a:pt x="16" y="3"/>
                    <a:pt x="13" y="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349" name="Freeform 92">
              <a:extLst>
                <a:ext uri="{FF2B5EF4-FFF2-40B4-BE49-F238E27FC236}">
                  <a16:creationId xmlns="" xmlns:a16="http://schemas.microsoft.com/office/drawing/2014/main" id="{928C4D37-39E8-493D-BDFA-E90146F8D9E3}"/>
                </a:ext>
              </a:extLst>
            </p:cNvPr>
            <p:cNvSpPr>
              <a:spLocks/>
            </p:cNvSpPr>
            <p:nvPr/>
          </p:nvSpPr>
          <p:spPr bwMode="auto">
            <a:xfrm>
              <a:off x="2353668" y="5289730"/>
              <a:ext cx="139028" cy="168079"/>
            </a:xfrm>
            <a:custGeom>
              <a:avLst/>
              <a:gdLst>
                <a:gd name="T0" fmla="*/ 2147483646 w 28"/>
                <a:gd name="T1" fmla="*/ 2147483646 h 34"/>
                <a:gd name="T2" fmla="*/ 2147483646 w 28"/>
                <a:gd name="T3" fmla="*/ 2147483646 h 34"/>
                <a:gd name="T4" fmla="*/ 2147483646 w 28"/>
                <a:gd name="T5" fmla="*/ 2147483646 h 34"/>
                <a:gd name="T6" fmla="*/ 2147483646 w 28"/>
                <a:gd name="T7" fmla="*/ 2147483646 h 34"/>
                <a:gd name="T8" fmla="*/ 2147483646 w 28"/>
                <a:gd name="T9" fmla="*/ 2147483646 h 34"/>
                <a:gd name="T10" fmla="*/ 2147483646 w 28"/>
                <a:gd name="T11" fmla="*/ 2147483646 h 34"/>
                <a:gd name="T12" fmla="*/ 2147483646 w 28"/>
                <a:gd name="T13" fmla="*/ 2147483646 h 34"/>
                <a:gd name="T14" fmla="*/ 2147483646 w 28"/>
                <a:gd name="T15" fmla="*/ 2147483646 h 34"/>
                <a:gd name="T16" fmla="*/ 2147483646 w 28"/>
                <a:gd name="T17" fmla="*/ 2147483646 h 34"/>
                <a:gd name="T18" fmla="*/ 2147483646 w 28"/>
                <a:gd name="T19" fmla="*/ 2147483646 h 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8" h="34">
                  <a:moveTo>
                    <a:pt x="26" y="28"/>
                  </a:moveTo>
                  <a:cubicBezTo>
                    <a:pt x="25" y="27"/>
                    <a:pt x="24" y="26"/>
                    <a:pt x="23" y="25"/>
                  </a:cubicBezTo>
                  <a:cubicBezTo>
                    <a:pt x="25" y="23"/>
                    <a:pt x="25" y="20"/>
                    <a:pt x="23" y="18"/>
                  </a:cubicBezTo>
                  <a:cubicBezTo>
                    <a:pt x="20" y="15"/>
                    <a:pt x="17" y="12"/>
                    <a:pt x="16" y="8"/>
                  </a:cubicBezTo>
                  <a:cubicBezTo>
                    <a:pt x="15" y="6"/>
                    <a:pt x="14" y="5"/>
                    <a:pt x="12" y="5"/>
                  </a:cubicBezTo>
                  <a:cubicBezTo>
                    <a:pt x="8" y="0"/>
                    <a:pt x="0" y="6"/>
                    <a:pt x="3" y="12"/>
                  </a:cubicBezTo>
                  <a:cubicBezTo>
                    <a:pt x="5" y="17"/>
                    <a:pt x="8" y="21"/>
                    <a:pt x="11" y="26"/>
                  </a:cubicBezTo>
                  <a:cubicBezTo>
                    <a:pt x="13" y="27"/>
                    <a:pt x="15" y="29"/>
                    <a:pt x="17" y="30"/>
                  </a:cubicBezTo>
                  <a:cubicBezTo>
                    <a:pt x="19" y="30"/>
                    <a:pt x="20" y="31"/>
                    <a:pt x="22" y="32"/>
                  </a:cubicBezTo>
                  <a:cubicBezTo>
                    <a:pt x="25" y="34"/>
                    <a:pt x="28" y="31"/>
                    <a:pt x="26" y="2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350" name="Freeform 93">
              <a:extLst>
                <a:ext uri="{FF2B5EF4-FFF2-40B4-BE49-F238E27FC236}">
                  <a16:creationId xmlns="" xmlns:a16="http://schemas.microsoft.com/office/drawing/2014/main" id="{ECDB689C-910A-4B65-9480-CEBDC1C9C184}"/>
                </a:ext>
              </a:extLst>
            </p:cNvPr>
            <p:cNvSpPr>
              <a:spLocks/>
            </p:cNvSpPr>
            <p:nvPr/>
          </p:nvSpPr>
          <p:spPr bwMode="auto">
            <a:xfrm>
              <a:off x="2206339" y="5372732"/>
              <a:ext cx="168079" cy="124503"/>
            </a:xfrm>
            <a:custGeom>
              <a:avLst/>
              <a:gdLst>
                <a:gd name="T0" fmla="*/ 2147483646 w 34"/>
                <a:gd name="T1" fmla="*/ 2147483646 h 25"/>
                <a:gd name="T2" fmla="*/ 2147483646 w 34"/>
                <a:gd name="T3" fmla="*/ 2147483646 h 25"/>
                <a:gd name="T4" fmla="*/ 2147483646 w 34"/>
                <a:gd name="T5" fmla="*/ 2147483646 h 25"/>
                <a:gd name="T6" fmla="*/ 2147483646 w 34"/>
                <a:gd name="T7" fmla="*/ 2147483646 h 25"/>
                <a:gd name="T8" fmla="*/ 2147483646 w 34"/>
                <a:gd name="T9" fmla="*/ 2147483646 h 25"/>
                <a:gd name="T10" fmla="*/ 2147483646 w 34"/>
                <a:gd name="T11" fmla="*/ 2147483646 h 25"/>
                <a:gd name="T12" fmla="*/ 2147483646 w 34"/>
                <a:gd name="T13" fmla="*/ 2147483646 h 25"/>
                <a:gd name="T14" fmla="*/ 2147483646 w 34"/>
                <a:gd name="T15" fmla="*/ 2147483646 h 25"/>
                <a:gd name="T16" fmla="*/ 2147483646 w 34"/>
                <a:gd name="T17" fmla="*/ 2147483646 h 25"/>
                <a:gd name="T18" fmla="*/ 2147483646 w 34"/>
                <a:gd name="T19" fmla="*/ 2147483646 h 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4" h="25">
                  <a:moveTo>
                    <a:pt x="30" y="14"/>
                  </a:moveTo>
                  <a:cubicBezTo>
                    <a:pt x="24" y="11"/>
                    <a:pt x="19" y="8"/>
                    <a:pt x="13" y="6"/>
                  </a:cubicBezTo>
                  <a:cubicBezTo>
                    <a:pt x="11" y="4"/>
                    <a:pt x="9" y="3"/>
                    <a:pt x="8" y="2"/>
                  </a:cubicBezTo>
                  <a:cubicBezTo>
                    <a:pt x="4" y="0"/>
                    <a:pt x="0" y="5"/>
                    <a:pt x="3" y="8"/>
                  </a:cubicBezTo>
                  <a:cubicBezTo>
                    <a:pt x="4" y="8"/>
                    <a:pt x="5" y="9"/>
                    <a:pt x="6" y="10"/>
                  </a:cubicBezTo>
                  <a:cubicBezTo>
                    <a:pt x="6" y="12"/>
                    <a:pt x="6" y="14"/>
                    <a:pt x="8" y="15"/>
                  </a:cubicBezTo>
                  <a:cubicBezTo>
                    <a:pt x="13" y="18"/>
                    <a:pt x="19" y="20"/>
                    <a:pt x="25" y="23"/>
                  </a:cubicBezTo>
                  <a:cubicBezTo>
                    <a:pt x="25" y="23"/>
                    <a:pt x="25" y="23"/>
                    <a:pt x="25" y="23"/>
                  </a:cubicBezTo>
                  <a:cubicBezTo>
                    <a:pt x="25" y="23"/>
                    <a:pt x="25" y="23"/>
                    <a:pt x="26" y="23"/>
                  </a:cubicBezTo>
                  <a:cubicBezTo>
                    <a:pt x="31" y="25"/>
                    <a:pt x="34" y="17"/>
                    <a:pt x="30" y="14"/>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351" name="Freeform 94">
              <a:extLst>
                <a:ext uri="{FF2B5EF4-FFF2-40B4-BE49-F238E27FC236}">
                  <a16:creationId xmlns="" xmlns:a16="http://schemas.microsoft.com/office/drawing/2014/main" id="{08E2E769-F1F8-467A-951E-12432DDB2DD3}"/>
                </a:ext>
              </a:extLst>
            </p:cNvPr>
            <p:cNvSpPr>
              <a:spLocks/>
            </p:cNvSpPr>
            <p:nvPr/>
          </p:nvSpPr>
          <p:spPr bwMode="auto">
            <a:xfrm>
              <a:off x="2206339" y="5544960"/>
              <a:ext cx="157703" cy="89227"/>
            </a:xfrm>
            <a:custGeom>
              <a:avLst/>
              <a:gdLst>
                <a:gd name="T0" fmla="*/ 2147483646 w 32"/>
                <a:gd name="T1" fmla="*/ 2147483646 h 18"/>
                <a:gd name="T2" fmla="*/ 2147483646 w 32"/>
                <a:gd name="T3" fmla="*/ 2147483646 h 18"/>
                <a:gd name="T4" fmla="*/ 2147483646 w 32"/>
                <a:gd name="T5" fmla="*/ 2147483646 h 18"/>
                <a:gd name="T6" fmla="*/ 2147483646 w 32"/>
                <a:gd name="T7" fmla="*/ 0 h 18"/>
                <a:gd name="T8" fmla="*/ 2147483646 w 32"/>
                <a:gd name="T9" fmla="*/ 2147483646 h 18"/>
                <a:gd name="T10" fmla="*/ 2147483646 w 32"/>
                <a:gd name="T11" fmla="*/ 2147483646 h 18"/>
                <a:gd name="T12" fmla="*/ 2147483646 w 32"/>
                <a:gd name="T13" fmla="*/ 2147483646 h 18"/>
                <a:gd name="T14" fmla="*/ 2147483646 w 32"/>
                <a:gd name="T15" fmla="*/ 2147483646 h 18"/>
                <a:gd name="T16" fmla="*/ 2147483646 w 32"/>
                <a:gd name="T17" fmla="*/ 2147483646 h 18"/>
                <a:gd name="T18" fmla="*/ 2147483646 w 32"/>
                <a:gd name="T19" fmla="*/ 2147483646 h 18"/>
                <a:gd name="T20" fmla="*/ 2147483646 w 32"/>
                <a:gd name="T21" fmla="*/ 2147483646 h 18"/>
                <a:gd name="T22" fmla="*/ 2147483646 w 32"/>
                <a:gd name="T23" fmla="*/ 2147483646 h 18"/>
                <a:gd name="T24" fmla="*/ 2147483646 w 32"/>
                <a:gd name="T25" fmla="*/ 2147483646 h 18"/>
                <a:gd name="T26" fmla="*/ 2147483646 w 32"/>
                <a:gd name="T27" fmla="*/ 2147483646 h 18"/>
                <a:gd name="T28" fmla="*/ 2147483646 w 32"/>
                <a:gd name="T29" fmla="*/ 2147483646 h 1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2" h="18">
                  <a:moveTo>
                    <a:pt x="26" y="8"/>
                  </a:moveTo>
                  <a:cubicBezTo>
                    <a:pt x="24" y="7"/>
                    <a:pt x="23" y="7"/>
                    <a:pt x="21" y="7"/>
                  </a:cubicBezTo>
                  <a:cubicBezTo>
                    <a:pt x="19" y="6"/>
                    <a:pt x="17" y="5"/>
                    <a:pt x="15" y="4"/>
                  </a:cubicBezTo>
                  <a:cubicBezTo>
                    <a:pt x="12" y="2"/>
                    <a:pt x="10" y="0"/>
                    <a:pt x="6" y="0"/>
                  </a:cubicBezTo>
                  <a:cubicBezTo>
                    <a:pt x="1" y="0"/>
                    <a:pt x="0" y="5"/>
                    <a:pt x="2" y="8"/>
                  </a:cubicBezTo>
                  <a:cubicBezTo>
                    <a:pt x="3" y="9"/>
                    <a:pt x="3" y="9"/>
                    <a:pt x="3" y="9"/>
                  </a:cubicBezTo>
                  <a:cubicBezTo>
                    <a:pt x="3" y="10"/>
                    <a:pt x="3" y="10"/>
                    <a:pt x="3" y="10"/>
                  </a:cubicBezTo>
                  <a:cubicBezTo>
                    <a:pt x="3" y="10"/>
                    <a:pt x="2" y="11"/>
                    <a:pt x="2" y="11"/>
                  </a:cubicBezTo>
                  <a:cubicBezTo>
                    <a:pt x="2" y="11"/>
                    <a:pt x="2" y="11"/>
                    <a:pt x="2" y="11"/>
                  </a:cubicBezTo>
                  <a:cubicBezTo>
                    <a:pt x="2" y="12"/>
                    <a:pt x="2" y="14"/>
                    <a:pt x="3" y="15"/>
                  </a:cubicBezTo>
                  <a:cubicBezTo>
                    <a:pt x="3" y="15"/>
                    <a:pt x="4" y="15"/>
                    <a:pt x="4" y="16"/>
                  </a:cubicBezTo>
                  <a:cubicBezTo>
                    <a:pt x="7" y="17"/>
                    <a:pt x="10" y="16"/>
                    <a:pt x="12" y="17"/>
                  </a:cubicBezTo>
                  <a:cubicBezTo>
                    <a:pt x="14" y="17"/>
                    <a:pt x="15" y="17"/>
                    <a:pt x="16" y="17"/>
                  </a:cubicBezTo>
                  <a:cubicBezTo>
                    <a:pt x="19" y="18"/>
                    <a:pt x="22" y="18"/>
                    <a:pt x="24" y="18"/>
                  </a:cubicBezTo>
                  <a:cubicBezTo>
                    <a:pt x="31" y="18"/>
                    <a:pt x="32" y="9"/>
                    <a:pt x="26" y="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sp>
        <p:nvSpPr>
          <p:cNvPr id="36" name="Freeform 95">
            <a:extLst>
              <a:ext uri="{FF2B5EF4-FFF2-40B4-BE49-F238E27FC236}">
                <a16:creationId xmlns="" xmlns:a16="http://schemas.microsoft.com/office/drawing/2014/main" id="{4C02AC80-5E30-4CDB-A963-A345FF1F4F07}"/>
              </a:ext>
            </a:extLst>
          </p:cNvPr>
          <p:cNvSpPr>
            <a:spLocks noEditPoints="1"/>
          </p:cNvSpPr>
          <p:nvPr/>
        </p:nvSpPr>
        <p:spPr bwMode="auto">
          <a:xfrm>
            <a:off x="9439637" y="239159"/>
            <a:ext cx="976313" cy="1203325"/>
          </a:xfrm>
          <a:custGeom>
            <a:avLst/>
            <a:gdLst>
              <a:gd name="T0" fmla="*/ 2147483646 w 376"/>
              <a:gd name="T1" fmla="*/ 2147483646 h 347"/>
              <a:gd name="T2" fmla="*/ 2147483646 w 376"/>
              <a:gd name="T3" fmla="*/ 2147483646 h 347"/>
              <a:gd name="T4" fmla="*/ 2147483646 w 376"/>
              <a:gd name="T5" fmla="*/ 2147483646 h 347"/>
              <a:gd name="T6" fmla="*/ 2147483646 w 376"/>
              <a:gd name="T7" fmla="*/ 2147483646 h 347"/>
              <a:gd name="T8" fmla="*/ 2147483646 w 376"/>
              <a:gd name="T9" fmla="*/ 2147483646 h 347"/>
              <a:gd name="T10" fmla="*/ 2147483646 w 376"/>
              <a:gd name="T11" fmla="*/ 2147483646 h 347"/>
              <a:gd name="T12" fmla="*/ 2147483646 w 376"/>
              <a:gd name="T13" fmla="*/ 2147483646 h 347"/>
              <a:gd name="T14" fmla="*/ 2147483646 w 376"/>
              <a:gd name="T15" fmla="*/ 2147483646 h 347"/>
              <a:gd name="T16" fmla="*/ 2147483646 w 376"/>
              <a:gd name="T17" fmla="*/ 2147483646 h 347"/>
              <a:gd name="T18" fmla="*/ 0 w 376"/>
              <a:gd name="T19" fmla="*/ 2147483646 h 347"/>
              <a:gd name="T20" fmla="*/ 2147483646 w 376"/>
              <a:gd name="T21" fmla="*/ 2147483646 h 347"/>
              <a:gd name="T22" fmla="*/ 2147483646 w 376"/>
              <a:gd name="T23" fmla="*/ 2147483646 h 347"/>
              <a:gd name="T24" fmla="*/ 2147483646 w 376"/>
              <a:gd name="T25" fmla="*/ 2147483646 h 347"/>
              <a:gd name="T26" fmla="*/ 2147483646 w 376"/>
              <a:gd name="T27" fmla="*/ 2147483646 h 347"/>
              <a:gd name="T28" fmla="*/ 2147483646 w 376"/>
              <a:gd name="T29" fmla="*/ 2147483646 h 347"/>
              <a:gd name="T30" fmla="*/ 2147483646 w 376"/>
              <a:gd name="T31" fmla="*/ 2147483646 h 347"/>
              <a:gd name="T32" fmla="*/ 2147483646 w 376"/>
              <a:gd name="T33" fmla="*/ 2147483646 h 347"/>
              <a:gd name="T34" fmla="*/ 2147483646 w 376"/>
              <a:gd name="T35" fmla="*/ 2147483646 h 347"/>
              <a:gd name="T36" fmla="*/ 2147483646 w 376"/>
              <a:gd name="T37" fmla="*/ 2147483646 h 347"/>
              <a:gd name="T38" fmla="*/ 2147483646 w 376"/>
              <a:gd name="T39" fmla="*/ 2147483646 h 347"/>
              <a:gd name="T40" fmla="*/ 2147483646 w 376"/>
              <a:gd name="T41" fmla="*/ 2147483646 h 347"/>
              <a:gd name="T42" fmla="*/ 2147483646 w 376"/>
              <a:gd name="T43" fmla="*/ 2147483646 h 347"/>
              <a:gd name="T44" fmla="*/ 2147483646 w 376"/>
              <a:gd name="T45" fmla="*/ 2147483646 h 347"/>
              <a:gd name="T46" fmla="*/ 2147483646 w 376"/>
              <a:gd name="T47" fmla="*/ 2147483646 h 347"/>
              <a:gd name="T48" fmla="*/ 2147483646 w 376"/>
              <a:gd name="T49" fmla="*/ 2147483646 h 347"/>
              <a:gd name="T50" fmla="*/ 2147483646 w 376"/>
              <a:gd name="T51" fmla="*/ 2147483646 h 347"/>
              <a:gd name="T52" fmla="*/ 2147483646 w 376"/>
              <a:gd name="T53" fmla="*/ 2147483646 h 347"/>
              <a:gd name="T54" fmla="*/ 2147483646 w 376"/>
              <a:gd name="T55" fmla="*/ 2147483646 h 347"/>
              <a:gd name="T56" fmla="*/ 2147483646 w 376"/>
              <a:gd name="T57" fmla="*/ 2147483646 h 347"/>
              <a:gd name="T58" fmla="*/ 2147483646 w 376"/>
              <a:gd name="T59" fmla="*/ 2147483646 h 347"/>
              <a:gd name="T60" fmla="*/ 2147483646 w 376"/>
              <a:gd name="T61" fmla="*/ 2147483646 h 347"/>
              <a:gd name="T62" fmla="*/ 2147483646 w 376"/>
              <a:gd name="T63" fmla="*/ 2147483646 h 347"/>
              <a:gd name="T64" fmla="*/ 2147483646 w 376"/>
              <a:gd name="T65" fmla="*/ 2147483646 h 347"/>
              <a:gd name="T66" fmla="*/ 2147483646 w 376"/>
              <a:gd name="T67" fmla="*/ 2147483646 h 347"/>
              <a:gd name="T68" fmla="*/ 2147483646 w 376"/>
              <a:gd name="T69" fmla="*/ 2147483646 h 347"/>
              <a:gd name="T70" fmla="*/ 2147483646 w 376"/>
              <a:gd name="T71" fmla="*/ 2147483646 h 347"/>
              <a:gd name="T72" fmla="*/ 2147483646 w 376"/>
              <a:gd name="T73" fmla="*/ 2147483646 h 347"/>
              <a:gd name="T74" fmla="*/ 2147483646 w 376"/>
              <a:gd name="T75" fmla="*/ 2147483646 h 347"/>
              <a:gd name="T76" fmla="*/ 2147483646 w 376"/>
              <a:gd name="T77" fmla="*/ 2147483646 h 347"/>
              <a:gd name="T78" fmla="*/ 2147483646 w 376"/>
              <a:gd name="T79" fmla="*/ 2147483646 h 347"/>
              <a:gd name="T80" fmla="*/ 2147483646 w 376"/>
              <a:gd name="T81" fmla="*/ 2147483646 h 347"/>
              <a:gd name="T82" fmla="*/ 2147483646 w 376"/>
              <a:gd name="T83" fmla="*/ 2147483646 h 347"/>
              <a:gd name="T84" fmla="*/ 2147483646 w 376"/>
              <a:gd name="T85" fmla="*/ 2147483646 h 347"/>
              <a:gd name="T86" fmla="*/ 2147483646 w 376"/>
              <a:gd name="T87" fmla="*/ 2147483646 h 347"/>
              <a:gd name="T88" fmla="*/ 2147483646 w 376"/>
              <a:gd name="T89" fmla="*/ 2147483646 h 347"/>
              <a:gd name="T90" fmla="*/ 2147483646 w 376"/>
              <a:gd name="T91" fmla="*/ 2147483646 h 347"/>
              <a:gd name="T92" fmla="*/ 2147483646 w 376"/>
              <a:gd name="T93" fmla="*/ 2147483646 h 347"/>
              <a:gd name="T94" fmla="*/ 2147483646 w 376"/>
              <a:gd name="T95" fmla="*/ 2147483646 h 347"/>
              <a:gd name="T96" fmla="*/ 2147483646 w 376"/>
              <a:gd name="T97" fmla="*/ 2147483646 h 347"/>
              <a:gd name="T98" fmla="*/ 2147483646 w 376"/>
              <a:gd name="T99" fmla="*/ 2147483646 h 347"/>
              <a:gd name="T100" fmla="*/ 2147483646 w 376"/>
              <a:gd name="T101" fmla="*/ 2147483646 h 347"/>
              <a:gd name="T102" fmla="*/ 2147483646 w 376"/>
              <a:gd name="T103" fmla="*/ 2147483646 h 347"/>
              <a:gd name="T104" fmla="*/ 2147483646 w 376"/>
              <a:gd name="T105" fmla="*/ 2147483646 h 347"/>
              <a:gd name="T106" fmla="*/ 2147483646 w 376"/>
              <a:gd name="T107" fmla="*/ 2147483646 h 347"/>
              <a:gd name="T108" fmla="*/ 2147483646 w 376"/>
              <a:gd name="T109" fmla="*/ 2147483646 h 347"/>
              <a:gd name="T110" fmla="*/ 2147483646 w 376"/>
              <a:gd name="T111" fmla="*/ 2147483646 h 347"/>
              <a:gd name="T112" fmla="*/ 2147483646 w 376"/>
              <a:gd name="T113" fmla="*/ 2147483646 h 347"/>
              <a:gd name="T114" fmla="*/ 2147483646 w 376"/>
              <a:gd name="T115" fmla="*/ 2147483646 h 347"/>
              <a:gd name="T116" fmla="*/ 2147483646 w 376"/>
              <a:gd name="T117" fmla="*/ 2147483646 h 347"/>
              <a:gd name="T118" fmla="*/ 2147483646 w 376"/>
              <a:gd name="T119" fmla="*/ 2147483646 h 347"/>
              <a:gd name="T120" fmla="*/ 2147483646 w 376"/>
              <a:gd name="T121" fmla="*/ 2147483646 h 34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76" h="347">
                <a:moveTo>
                  <a:pt x="352" y="215"/>
                </a:moveTo>
                <a:cubicBezTo>
                  <a:pt x="330" y="196"/>
                  <a:pt x="308" y="204"/>
                  <a:pt x="287" y="219"/>
                </a:cubicBezTo>
                <a:cubicBezTo>
                  <a:pt x="287" y="214"/>
                  <a:pt x="286" y="210"/>
                  <a:pt x="285" y="205"/>
                </a:cubicBezTo>
                <a:cubicBezTo>
                  <a:pt x="280" y="189"/>
                  <a:pt x="272" y="169"/>
                  <a:pt x="256" y="160"/>
                </a:cubicBezTo>
                <a:cubicBezTo>
                  <a:pt x="242" y="152"/>
                  <a:pt x="226" y="155"/>
                  <a:pt x="210" y="159"/>
                </a:cubicBezTo>
                <a:cubicBezTo>
                  <a:pt x="207" y="160"/>
                  <a:pt x="204" y="161"/>
                  <a:pt x="200" y="162"/>
                </a:cubicBezTo>
                <a:cubicBezTo>
                  <a:pt x="202" y="123"/>
                  <a:pt x="197" y="83"/>
                  <a:pt x="151" y="84"/>
                </a:cubicBezTo>
                <a:cubicBezTo>
                  <a:pt x="135" y="84"/>
                  <a:pt x="119" y="89"/>
                  <a:pt x="104" y="93"/>
                </a:cubicBezTo>
                <a:cubicBezTo>
                  <a:pt x="104" y="81"/>
                  <a:pt x="105" y="69"/>
                  <a:pt x="104" y="57"/>
                </a:cubicBezTo>
                <a:cubicBezTo>
                  <a:pt x="102" y="40"/>
                  <a:pt x="93" y="25"/>
                  <a:pt x="81" y="13"/>
                </a:cubicBezTo>
                <a:cubicBezTo>
                  <a:pt x="82" y="12"/>
                  <a:pt x="82" y="11"/>
                  <a:pt x="83" y="10"/>
                </a:cubicBezTo>
                <a:cubicBezTo>
                  <a:pt x="84" y="8"/>
                  <a:pt x="81" y="6"/>
                  <a:pt x="79" y="8"/>
                </a:cubicBezTo>
                <a:cubicBezTo>
                  <a:pt x="79" y="8"/>
                  <a:pt x="78" y="9"/>
                  <a:pt x="77" y="10"/>
                </a:cubicBezTo>
                <a:cubicBezTo>
                  <a:pt x="74" y="7"/>
                  <a:pt x="70" y="4"/>
                  <a:pt x="66" y="1"/>
                </a:cubicBezTo>
                <a:cubicBezTo>
                  <a:pt x="64" y="0"/>
                  <a:pt x="62" y="2"/>
                  <a:pt x="63" y="4"/>
                </a:cubicBezTo>
                <a:cubicBezTo>
                  <a:pt x="66" y="8"/>
                  <a:pt x="70" y="11"/>
                  <a:pt x="73" y="15"/>
                </a:cubicBezTo>
                <a:cubicBezTo>
                  <a:pt x="55" y="35"/>
                  <a:pt x="44" y="57"/>
                  <a:pt x="18" y="70"/>
                </a:cubicBezTo>
                <a:cubicBezTo>
                  <a:pt x="18" y="70"/>
                  <a:pt x="17" y="70"/>
                  <a:pt x="17" y="71"/>
                </a:cubicBezTo>
                <a:cubicBezTo>
                  <a:pt x="14" y="65"/>
                  <a:pt x="10" y="60"/>
                  <a:pt x="7" y="54"/>
                </a:cubicBezTo>
                <a:cubicBezTo>
                  <a:pt x="6" y="50"/>
                  <a:pt x="0" y="51"/>
                  <a:pt x="0" y="55"/>
                </a:cubicBezTo>
                <a:cubicBezTo>
                  <a:pt x="11" y="103"/>
                  <a:pt x="49" y="116"/>
                  <a:pt x="91" y="110"/>
                </a:cubicBezTo>
                <a:cubicBezTo>
                  <a:pt x="90" y="123"/>
                  <a:pt x="90" y="135"/>
                  <a:pt x="94" y="148"/>
                </a:cubicBezTo>
                <a:cubicBezTo>
                  <a:pt x="104" y="188"/>
                  <a:pt x="150" y="187"/>
                  <a:pt x="183" y="179"/>
                </a:cubicBezTo>
                <a:cubicBezTo>
                  <a:pt x="184" y="179"/>
                  <a:pt x="184" y="179"/>
                  <a:pt x="184" y="179"/>
                </a:cubicBezTo>
                <a:cubicBezTo>
                  <a:pt x="183" y="213"/>
                  <a:pt x="190" y="261"/>
                  <a:pt x="232" y="261"/>
                </a:cubicBezTo>
                <a:cubicBezTo>
                  <a:pt x="247" y="261"/>
                  <a:pt x="262" y="254"/>
                  <a:pt x="275" y="246"/>
                </a:cubicBezTo>
                <a:cubicBezTo>
                  <a:pt x="274" y="258"/>
                  <a:pt x="272" y="270"/>
                  <a:pt x="272" y="282"/>
                </a:cubicBezTo>
                <a:cubicBezTo>
                  <a:pt x="270" y="304"/>
                  <a:pt x="277" y="324"/>
                  <a:pt x="290" y="342"/>
                </a:cubicBezTo>
                <a:cubicBezTo>
                  <a:pt x="294" y="347"/>
                  <a:pt x="302" y="342"/>
                  <a:pt x="299" y="337"/>
                </a:cubicBezTo>
                <a:cubicBezTo>
                  <a:pt x="292" y="323"/>
                  <a:pt x="288" y="310"/>
                  <a:pt x="286" y="296"/>
                </a:cubicBezTo>
                <a:cubicBezTo>
                  <a:pt x="298" y="289"/>
                  <a:pt x="307" y="279"/>
                  <a:pt x="315" y="268"/>
                </a:cubicBezTo>
                <a:cubicBezTo>
                  <a:pt x="325" y="256"/>
                  <a:pt x="335" y="242"/>
                  <a:pt x="342" y="228"/>
                </a:cubicBezTo>
                <a:cubicBezTo>
                  <a:pt x="355" y="240"/>
                  <a:pt x="363" y="265"/>
                  <a:pt x="367" y="283"/>
                </a:cubicBezTo>
                <a:cubicBezTo>
                  <a:pt x="368" y="288"/>
                  <a:pt x="376" y="288"/>
                  <a:pt x="376" y="283"/>
                </a:cubicBezTo>
                <a:cubicBezTo>
                  <a:pt x="376" y="259"/>
                  <a:pt x="371" y="231"/>
                  <a:pt x="352" y="215"/>
                </a:cubicBezTo>
                <a:close/>
                <a:moveTo>
                  <a:pt x="299" y="229"/>
                </a:moveTo>
                <a:cubicBezTo>
                  <a:pt x="305" y="225"/>
                  <a:pt x="310" y="222"/>
                  <a:pt x="315" y="221"/>
                </a:cubicBezTo>
                <a:cubicBezTo>
                  <a:pt x="313" y="225"/>
                  <a:pt x="311" y="228"/>
                  <a:pt x="308" y="232"/>
                </a:cubicBezTo>
                <a:cubicBezTo>
                  <a:pt x="302" y="241"/>
                  <a:pt x="295" y="250"/>
                  <a:pt x="287" y="258"/>
                </a:cubicBezTo>
                <a:cubicBezTo>
                  <a:pt x="287" y="251"/>
                  <a:pt x="288" y="244"/>
                  <a:pt x="288" y="238"/>
                </a:cubicBezTo>
                <a:cubicBezTo>
                  <a:pt x="292" y="235"/>
                  <a:pt x="296" y="232"/>
                  <a:pt x="299" y="229"/>
                </a:cubicBezTo>
                <a:close/>
                <a:moveTo>
                  <a:pt x="228" y="168"/>
                </a:moveTo>
                <a:cubicBezTo>
                  <a:pt x="219" y="174"/>
                  <a:pt x="213" y="184"/>
                  <a:pt x="206" y="192"/>
                </a:cubicBezTo>
                <a:cubicBezTo>
                  <a:pt x="203" y="195"/>
                  <a:pt x="201" y="199"/>
                  <a:pt x="199" y="203"/>
                </a:cubicBezTo>
                <a:cubicBezTo>
                  <a:pt x="198" y="193"/>
                  <a:pt x="198" y="184"/>
                  <a:pt x="199" y="175"/>
                </a:cubicBezTo>
                <a:cubicBezTo>
                  <a:pt x="209" y="172"/>
                  <a:pt x="218" y="169"/>
                  <a:pt x="228" y="168"/>
                </a:cubicBezTo>
                <a:close/>
                <a:moveTo>
                  <a:pt x="132" y="100"/>
                </a:moveTo>
                <a:cubicBezTo>
                  <a:pt x="128" y="105"/>
                  <a:pt x="124" y="111"/>
                  <a:pt x="120" y="117"/>
                </a:cubicBezTo>
                <a:cubicBezTo>
                  <a:pt x="115" y="123"/>
                  <a:pt x="109" y="130"/>
                  <a:pt x="104" y="136"/>
                </a:cubicBezTo>
                <a:cubicBezTo>
                  <a:pt x="103" y="135"/>
                  <a:pt x="103" y="133"/>
                  <a:pt x="103" y="132"/>
                </a:cubicBezTo>
                <a:cubicBezTo>
                  <a:pt x="102" y="124"/>
                  <a:pt x="102" y="116"/>
                  <a:pt x="103" y="108"/>
                </a:cubicBezTo>
                <a:cubicBezTo>
                  <a:pt x="103" y="108"/>
                  <a:pt x="103" y="108"/>
                  <a:pt x="103" y="108"/>
                </a:cubicBezTo>
                <a:cubicBezTo>
                  <a:pt x="112" y="106"/>
                  <a:pt x="122" y="103"/>
                  <a:pt x="132" y="100"/>
                </a:cubicBezTo>
                <a:close/>
                <a:moveTo>
                  <a:pt x="33" y="87"/>
                </a:moveTo>
                <a:cubicBezTo>
                  <a:pt x="28" y="84"/>
                  <a:pt x="24" y="79"/>
                  <a:pt x="20" y="74"/>
                </a:cubicBezTo>
                <a:cubicBezTo>
                  <a:pt x="20" y="74"/>
                  <a:pt x="20" y="74"/>
                  <a:pt x="20" y="74"/>
                </a:cubicBezTo>
                <a:cubicBezTo>
                  <a:pt x="44" y="67"/>
                  <a:pt x="64" y="43"/>
                  <a:pt x="77" y="20"/>
                </a:cubicBezTo>
                <a:cubicBezTo>
                  <a:pt x="80" y="23"/>
                  <a:pt x="82" y="26"/>
                  <a:pt x="84" y="30"/>
                </a:cubicBezTo>
                <a:cubicBezTo>
                  <a:pt x="76" y="36"/>
                  <a:pt x="71" y="47"/>
                  <a:pt x="66" y="56"/>
                </a:cubicBezTo>
                <a:cubicBezTo>
                  <a:pt x="58" y="68"/>
                  <a:pt x="48" y="82"/>
                  <a:pt x="33" y="87"/>
                </a:cubicBezTo>
                <a:close/>
                <a:moveTo>
                  <a:pt x="75" y="98"/>
                </a:moveTo>
                <a:cubicBezTo>
                  <a:pt x="70" y="99"/>
                  <a:pt x="66" y="99"/>
                  <a:pt x="61" y="98"/>
                </a:cubicBezTo>
                <a:cubicBezTo>
                  <a:pt x="64" y="96"/>
                  <a:pt x="66" y="94"/>
                  <a:pt x="68" y="91"/>
                </a:cubicBezTo>
                <a:cubicBezTo>
                  <a:pt x="72" y="85"/>
                  <a:pt x="78" y="78"/>
                  <a:pt x="80" y="71"/>
                </a:cubicBezTo>
                <a:cubicBezTo>
                  <a:pt x="81" y="69"/>
                  <a:pt x="79" y="67"/>
                  <a:pt x="77" y="68"/>
                </a:cubicBezTo>
                <a:cubicBezTo>
                  <a:pt x="71" y="72"/>
                  <a:pt x="68" y="79"/>
                  <a:pt x="64" y="85"/>
                </a:cubicBezTo>
                <a:cubicBezTo>
                  <a:pt x="61" y="89"/>
                  <a:pt x="59" y="93"/>
                  <a:pt x="56" y="97"/>
                </a:cubicBezTo>
                <a:cubicBezTo>
                  <a:pt x="49" y="96"/>
                  <a:pt x="43" y="94"/>
                  <a:pt x="37" y="90"/>
                </a:cubicBezTo>
                <a:cubicBezTo>
                  <a:pt x="49" y="87"/>
                  <a:pt x="57" y="79"/>
                  <a:pt x="64" y="70"/>
                </a:cubicBezTo>
                <a:cubicBezTo>
                  <a:pt x="72" y="61"/>
                  <a:pt x="82" y="47"/>
                  <a:pt x="87" y="35"/>
                </a:cubicBezTo>
                <a:cubicBezTo>
                  <a:pt x="88" y="36"/>
                  <a:pt x="88" y="36"/>
                  <a:pt x="89" y="37"/>
                </a:cubicBezTo>
                <a:cubicBezTo>
                  <a:pt x="96" y="52"/>
                  <a:pt x="95" y="70"/>
                  <a:pt x="93" y="85"/>
                </a:cubicBezTo>
                <a:cubicBezTo>
                  <a:pt x="93" y="89"/>
                  <a:pt x="93" y="92"/>
                  <a:pt x="92" y="95"/>
                </a:cubicBezTo>
                <a:cubicBezTo>
                  <a:pt x="87" y="97"/>
                  <a:pt x="81" y="98"/>
                  <a:pt x="75" y="98"/>
                </a:cubicBezTo>
                <a:close/>
                <a:moveTo>
                  <a:pt x="169" y="169"/>
                </a:moveTo>
                <a:cubicBezTo>
                  <a:pt x="173" y="163"/>
                  <a:pt x="177" y="157"/>
                  <a:pt x="179" y="151"/>
                </a:cubicBezTo>
                <a:cubicBezTo>
                  <a:pt x="180" y="149"/>
                  <a:pt x="177" y="147"/>
                  <a:pt x="176" y="148"/>
                </a:cubicBezTo>
                <a:cubicBezTo>
                  <a:pt x="173" y="151"/>
                  <a:pt x="171" y="155"/>
                  <a:pt x="169" y="159"/>
                </a:cubicBezTo>
                <a:cubicBezTo>
                  <a:pt x="167" y="163"/>
                  <a:pt x="165" y="166"/>
                  <a:pt x="163" y="170"/>
                </a:cubicBezTo>
                <a:cubicBezTo>
                  <a:pt x="153" y="171"/>
                  <a:pt x="143" y="171"/>
                  <a:pt x="135" y="170"/>
                </a:cubicBezTo>
                <a:cubicBezTo>
                  <a:pt x="148" y="156"/>
                  <a:pt x="159" y="140"/>
                  <a:pt x="168" y="122"/>
                </a:cubicBezTo>
                <a:cubicBezTo>
                  <a:pt x="169" y="119"/>
                  <a:pt x="165" y="117"/>
                  <a:pt x="163" y="120"/>
                </a:cubicBezTo>
                <a:cubicBezTo>
                  <a:pt x="151" y="135"/>
                  <a:pt x="144" y="154"/>
                  <a:pt x="132" y="169"/>
                </a:cubicBezTo>
                <a:cubicBezTo>
                  <a:pt x="126" y="167"/>
                  <a:pt x="121" y="165"/>
                  <a:pt x="116" y="161"/>
                </a:cubicBezTo>
                <a:cubicBezTo>
                  <a:pt x="130" y="143"/>
                  <a:pt x="143" y="124"/>
                  <a:pt x="160" y="108"/>
                </a:cubicBezTo>
                <a:cubicBezTo>
                  <a:pt x="163" y="106"/>
                  <a:pt x="160" y="101"/>
                  <a:pt x="157" y="104"/>
                </a:cubicBezTo>
                <a:cubicBezTo>
                  <a:pt x="139" y="118"/>
                  <a:pt x="125" y="138"/>
                  <a:pt x="113" y="158"/>
                </a:cubicBezTo>
                <a:cubicBezTo>
                  <a:pt x="110" y="154"/>
                  <a:pt x="107" y="149"/>
                  <a:pt x="105" y="142"/>
                </a:cubicBezTo>
                <a:cubicBezTo>
                  <a:pt x="112" y="137"/>
                  <a:pt x="118" y="130"/>
                  <a:pt x="123" y="123"/>
                </a:cubicBezTo>
                <a:cubicBezTo>
                  <a:pt x="129" y="116"/>
                  <a:pt x="137" y="108"/>
                  <a:pt x="140" y="99"/>
                </a:cubicBezTo>
                <a:cubicBezTo>
                  <a:pt x="150" y="97"/>
                  <a:pt x="161" y="97"/>
                  <a:pt x="171" y="101"/>
                </a:cubicBezTo>
                <a:cubicBezTo>
                  <a:pt x="190" y="110"/>
                  <a:pt x="187" y="146"/>
                  <a:pt x="185" y="165"/>
                </a:cubicBezTo>
                <a:cubicBezTo>
                  <a:pt x="180" y="167"/>
                  <a:pt x="174" y="168"/>
                  <a:pt x="169" y="169"/>
                </a:cubicBezTo>
                <a:close/>
                <a:moveTo>
                  <a:pt x="253" y="241"/>
                </a:moveTo>
                <a:cubicBezTo>
                  <a:pt x="258" y="234"/>
                  <a:pt x="263" y="226"/>
                  <a:pt x="265" y="218"/>
                </a:cubicBezTo>
                <a:cubicBezTo>
                  <a:pt x="266" y="216"/>
                  <a:pt x="263" y="214"/>
                  <a:pt x="261" y="216"/>
                </a:cubicBezTo>
                <a:cubicBezTo>
                  <a:pt x="257" y="221"/>
                  <a:pt x="254" y="227"/>
                  <a:pt x="251" y="233"/>
                </a:cubicBezTo>
                <a:cubicBezTo>
                  <a:pt x="248" y="237"/>
                  <a:pt x="246" y="241"/>
                  <a:pt x="243" y="244"/>
                </a:cubicBezTo>
                <a:cubicBezTo>
                  <a:pt x="232" y="247"/>
                  <a:pt x="222" y="247"/>
                  <a:pt x="214" y="240"/>
                </a:cubicBezTo>
                <a:cubicBezTo>
                  <a:pt x="215" y="240"/>
                  <a:pt x="215" y="240"/>
                  <a:pt x="216" y="240"/>
                </a:cubicBezTo>
                <a:cubicBezTo>
                  <a:pt x="223" y="235"/>
                  <a:pt x="228" y="225"/>
                  <a:pt x="233" y="218"/>
                </a:cubicBezTo>
                <a:cubicBezTo>
                  <a:pt x="240" y="207"/>
                  <a:pt x="249" y="197"/>
                  <a:pt x="257" y="187"/>
                </a:cubicBezTo>
                <a:cubicBezTo>
                  <a:pt x="260" y="183"/>
                  <a:pt x="255" y="179"/>
                  <a:pt x="252" y="182"/>
                </a:cubicBezTo>
                <a:cubicBezTo>
                  <a:pt x="242" y="189"/>
                  <a:pt x="235" y="201"/>
                  <a:pt x="228" y="211"/>
                </a:cubicBezTo>
                <a:cubicBezTo>
                  <a:pt x="223" y="219"/>
                  <a:pt x="216" y="228"/>
                  <a:pt x="213" y="237"/>
                </a:cubicBezTo>
                <a:cubicBezTo>
                  <a:pt x="212" y="238"/>
                  <a:pt x="212" y="238"/>
                  <a:pt x="213" y="239"/>
                </a:cubicBezTo>
                <a:cubicBezTo>
                  <a:pt x="212" y="238"/>
                  <a:pt x="212" y="238"/>
                  <a:pt x="212" y="238"/>
                </a:cubicBezTo>
                <a:cubicBezTo>
                  <a:pt x="206" y="232"/>
                  <a:pt x="202" y="223"/>
                  <a:pt x="200" y="214"/>
                </a:cubicBezTo>
                <a:cubicBezTo>
                  <a:pt x="204" y="207"/>
                  <a:pt x="209" y="200"/>
                  <a:pt x="215" y="194"/>
                </a:cubicBezTo>
                <a:cubicBezTo>
                  <a:pt x="221" y="186"/>
                  <a:pt x="230" y="179"/>
                  <a:pt x="234" y="169"/>
                </a:cubicBezTo>
                <a:cubicBezTo>
                  <a:pt x="235" y="168"/>
                  <a:pt x="235" y="168"/>
                  <a:pt x="234" y="167"/>
                </a:cubicBezTo>
                <a:cubicBezTo>
                  <a:pt x="235" y="167"/>
                  <a:pt x="236" y="167"/>
                  <a:pt x="236" y="167"/>
                </a:cubicBezTo>
                <a:cubicBezTo>
                  <a:pt x="261" y="167"/>
                  <a:pt x="271" y="198"/>
                  <a:pt x="275" y="218"/>
                </a:cubicBezTo>
                <a:cubicBezTo>
                  <a:pt x="275" y="221"/>
                  <a:pt x="276" y="224"/>
                  <a:pt x="276" y="228"/>
                </a:cubicBezTo>
                <a:cubicBezTo>
                  <a:pt x="269" y="232"/>
                  <a:pt x="261" y="237"/>
                  <a:pt x="253" y="241"/>
                </a:cubicBezTo>
                <a:close/>
                <a:moveTo>
                  <a:pt x="315" y="254"/>
                </a:moveTo>
                <a:cubicBezTo>
                  <a:pt x="307" y="267"/>
                  <a:pt x="298" y="279"/>
                  <a:pt x="285" y="288"/>
                </a:cubicBezTo>
                <a:cubicBezTo>
                  <a:pt x="285" y="281"/>
                  <a:pt x="285" y="274"/>
                  <a:pt x="286" y="267"/>
                </a:cubicBezTo>
                <a:cubicBezTo>
                  <a:pt x="286" y="266"/>
                  <a:pt x="286" y="264"/>
                  <a:pt x="286" y="262"/>
                </a:cubicBezTo>
                <a:cubicBezTo>
                  <a:pt x="295" y="257"/>
                  <a:pt x="301" y="249"/>
                  <a:pt x="308" y="242"/>
                </a:cubicBezTo>
                <a:cubicBezTo>
                  <a:pt x="313" y="236"/>
                  <a:pt x="321" y="228"/>
                  <a:pt x="326" y="220"/>
                </a:cubicBezTo>
                <a:cubicBezTo>
                  <a:pt x="329" y="220"/>
                  <a:pt x="332" y="221"/>
                  <a:pt x="335" y="223"/>
                </a:cubicBezTo>
                <a:cubicBezTo>
                  <a:pt x="327" y="232"/>
                  <a:pt x="322" y="244"/>
                  <a:pt x="315" y="254"/>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nvGrpSpPr>
          <p:cNvPr id="37" name="组合 36">
            <a:extLst>
              <a:ext uri="{FF2B5EF4-FFF2-40B4-BE49-F238E27FC236}">
                <a16:creationId xmlns="" xmlns:a16="http://schemas.microsoft.com/office/drawing/2014/main" id="{0D87A3A3-26F3-41DD-9C5A-016AC65FC941}"/>
              </a:ext>
            </a:extLst>
          </p:cNvPr>
          <p:cNvGrpSpPr>
            <a:grpSpLocks/>
          </p:cNvGrpSpPr>
          <p:nvPr/>
        </p:nvGrpSpPr>
        <p:grpSpPr bwMode="auto">
          <a:xfrm>
            <a:off x="10922361" y="1274209"/>
            <a:ext cx="693738" cy="1190625"/>
            <a:chOff x="9404662" y="1369975"/>
            <a:chExt cx="2199545" cy="2828284"/>
          </a:xfrm>
        </p:grpSpPr>
        <p:sp>
          <p:nvSpPr>
            <p:cNvPr id="8330" name="Freeform 24">
              <a:extLst>
                <a:ext uri="{FF2B5EF4-FFF2-40B4-BE49-F238E27FC236}">
                  <a16:creationId xmlns="" xmlns:a16="http://schemas.microsoft.com/office/drawing/2014/main" id="{B5530F69-B8E4-45B9-9F35-3CF588280477}"/>
                </a:ext>
              </a:extLst>
            </p:cNvPr>
            <p:cNvSpPr>
              <a:spLocks noEditPoints="1"/>
            </p:cNvSpPr>
            <p:nvPr/>
          </p:nvSpPr>
          <p:spPr bwMode="auto">
            <a:xfrm>
              <a:off x="9699318" y="1851385"/>
              <a:ext cx="1904889" cy="2346874"/>
            </a:xfrm>
            <a:custGeom>
              <a:avLst/>
              <a:gdLst>
                <a:gd name="T0" fmla="*/ 2147483646 w 388"/>
                <a:gd name="T1" fmla="*/ 2147483646 h 478"/>
                <a:gd name="T2" fmla="*/ 2147483646 w 388"/>
                <a:gd name="T3" fmla="*/ 2147483646 h 478"/>
                <a:gd name="T4" fmla="*/ 2147483646 w 388"/>
                <a:gd name="T5" fmla="*/ 2147483646 h 478"/>
                <a:gd name="T6" fmla="*/ 2147483646 w 388"/>
                <a:gd name="T7" fmla="*/ 2147483646 h 478"/>
                <a:gd name="T8" fmla="*/ 2147483646 w 388"/>
                <a:gd name="T9" fmla="*/ 2147483646 h 478"/>
                <a:gd name="T10" fmla="*/ 2147483646 w 388"/>
                <a:gd name="T11" fmla="*/ 2147483646 h 478"/>
                <a:gd name="T12" fmla="*/ 2147483646 w 388"/>
                <a:gd name="T13" fmla="*/ 2147483646 h 478"/>
                <a:gd name="T14" fmla="*/ 2147483646 w 388"/>
                <a:gd name="T15" fmla="*/ 2147483646 h 478"/>
                <a:gd name="T16" fmla="*/ 2147483646 w 388"/>
                <a:gd name="T17" fmla="*/ 2147483646 h 478"/>
                <a:gd name="T18" fmla="*/ 2147483646 w 388"/>
                <a:gd name="T19" fmla="*/ 2147483646 h 478"/>
                <a:gd name="T20" fmla="*/ 2147483646 w 388"/>
                <a:gd name="T21" fmla="*/ 2147483646 h 478"/>
                <a:gd name="T22" fmla="*/ 2147483646 w 388"/>
                <a:gd name="T23" fmla="*/ 2147483646 h 478"/>
                <a:gd name="T24" fmla="*/ 2147483646 w 388"/>
                <a:gd name="T25" fmla="*/ 2147483646 h 478"/>
                <a:gd name="T26" fmla="*/ 2147483646 w 388"/>
                <a:gd name="T27" fmla="*/ 2147483646 h 478"/>
                <a:gd name="T28" fmla="*/ 2147483646 w 388"/>
                <a:gd name="T29" fmla="*/ 2147483646 h 478"/>
                <a:gd name="T30" fmla="*/ 2147483646 w 388"/>
                <a:gd name="T31" fmla="*/ 2147483646 h 478"/>
                <a:gd name="T32" fmla="*/ 2147483646 w 388"/>
                <a:gd name="T33" fmla="*/ 2147483646 h 478"/>
                <a:gd name="T34" fmla="*/ 2147483646 w 388"/>
                <a:gd name="T35" fmla="*/ 2147483646 h 478"/>
                <a:gd name="T36" fmla="*/ 2147483646 w 388"/>
                <a:gd name="T37" fmla="*/ 2147483646 h 478"/>
                <a:gd name="T38" fmla="*/ 2147483646 w 388"/>
                <a:gd name="T39" fmla="*/ 2147483646 h 478"/>
                <a:gd name="T40" fmla="*/ 2147483646 w 388"/>
                <a:gd name="T41" fmla="*/ 2147483646 h 478"/>
                <a:gd name="T42" fmla="*/ 2147483646 w 388"/>
                <a:gd name="T43" fmla="*/ 2147483646 h 478"/>
                <a:gd name="T44" fmla="*/ 2147483646 w 388"/>
                <a:gd name="T45" fmla="*/ 2147483646 h 478"/>
                <a:gd name="T46" fmla="*/ 2147483646 w 388"/>
                <a:gd name="T47" fmla="*/ 2147483646 h 478"/>
                <a:gd name="T48" fmla="*/ 2147483646 w 388"/>
                <a:gd name="T49" fmla="*/ 2147483646 h 478"/>
                <a:gd name="T50" fmla="*/ 2147483646 w 388"/>
                <a:gd name="T51" fmla="*/ 2147483646 h 478"/>
                <a:gd name="T52" fmla="*/ 2147483646 w 388"/>
                <a:gd name="T53" fmla="*/ 2147483646 h 478"/>
                <a:gd name="T54" fmla="*/ 2147483646 w 388"/>
                <a:gd name="T55" fmla="*/ 2147483646 h 478"/>
                <a:gd name="T56" fmla="*/ 2147483646 w 388"/>
                <a:gd name="T57" fmla="*/ 2147483646 h 478"/>
                <a:gd name="T58" fmla="*/ 2147483646 w 388"/>
                <a:gd name="T59" fmla="*/ 2147483646 h 478"/>
                <a:gd name="T60" fmla="*/ 2147483646 w 388"/>
                <a:gd name="T61" fmla="*/ 2147483646 h 478"/>
                <a:gd name="T62" fmla="*/ 2147483646 w 388"/>
                <a:gd name="T63" fmla="*/ 2147483646 h 478"/>
                <a:gd name="T64" fmla="*/ 2147483646 w 388"/>
                <a:gd name="T65" fmla="*/ 2147483646 h 478"/>
                <a:gd name="T66" fmla="*/ 2147483646 w 388"/>
                <a:gd name="T67" fmla="*/ 2147483646 h 478"/>
                <a:gd name="T68" fmla="*/ 2147483646 w 388"/>
                <a:gd name="T69" fmla="*/ 2147483646 h 478"/>
                <a:gd name="T70" fmla="*/ 2147483646 w 388"/>
                <a:gd name="T71" fmla="*/ 2147483646 h 478"/>
                <a:gd name="T72" fmla="*/ 2147483646 w 388"/>
                <a:gd name="T73" fmla="*/ 2147483646 h 478"/>
                <a:gd name="T74" fmla="*/ 2147483646 w 388"/>
                <a:gd name="T75" fmla="*/ 2147483646 h 478"/>
                <a:gd name="T76" fmla="*/ 2147483646 w 388"/>
                <a:gd name="T77" fmla="*/ 2147483646 h 478"/>
                <a:gd name="T78" fmla="*/ 2147483646 w 388"/>
                <a:gd name="T79" fmla="*/ 2147483646 h 478"/>
                <a:gd name="T80" fmla="*/ 2147483646 w 388"/>
                <a:gd name="T81" fmla="*/ 2147483646 h 478"/>
                <a:gd name="T82" fmla="*/ 2147483646 w 388"/>
                <a:gd name="T83" fmla="*/ 2147483646 h 478"/>
                <a:gd name="T84" fmla="*/ 2147483646 w 388"/>
                <a:gd name="T85" fmla="*/ 2147483646 h 478"/>
                <a:gd name="T86" fmla="*/ 2147483646 w 388"/>
                <a:gd name="T87" fmla="*/ 2147483646 h 478"/>
                <a:gd name="T88" fmla="*/ 2147483646 w 388"/>
                <a:gd name="T89" fmla="*/ 2147483646 h 478"/>
                <a:gd name="T90" fmla="*/ 2147483646 w 388"/>
                <a:gd name="T91" fmla="*/ 2147483646 h 478"/>
                <a:gd name="T92" fmla="*/ 2147483646 w 388"/>
                <a:gd name="T93" fmla="*/ 2147483646 h 478"/>
                <a:gd name="T94" fmla="*/ 2147483646 w 388"/>
                <a:gd name="T95" fmla="*/ 2147483646 h 478"/>
                <a:gd name="T96" fmla="*/ 2147483646 w 388"/>
                <a:gd name="T97" fmla="*/ 2147483646 h 47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88" h="478">
                  <a:moveTo>
                    <a:pt x="375" y="389"/>
                  </a:moveTo>
                  <a:cubicBezTo>
                    <a:pt x="359" y="382"/>
                    <a:pt x="345" y="385"/>
                    <a:pt x="330" y="388"/>
                  </a:cubicBezTo>
                  <a:cubicBezTo>
                    <a:pt x="331" y="386"/>
                    <a:pt x="333" y="384"/>
                    <a:pt x="334" y="382"/>
                  </a:cubicBezTo>
                  <a:cubicBezTo>
                    <a:pt x="339" y="376"/>
                    <a:pt x="337" y="368"/>
                    <a:pt x="332" y="365"/>
                  </a:cubicBezTo>
                  <a:cubicBezTo>
                    <a:pt x="335" y="362"/>
                    <a:pt x="339" y="359"/>
                    <a:pt x="342" y="355"/>
                  </a:cubicBezTo>
                  <a:cubicBezTo>
                    <a:pt x="348" y="350"/>
                    <a:pt x="345" y="341"/>
                    <a:pt x="339" y="339"/>
                  </a:cubicBezTo>
                  <a:cubicBezTo>
                    <a:pt x="340" y="338"/>
                    <a:pt x="342" y="337"/>
                    <a:pt x="343" y="336"/>
                  </a:cubicBezTo>
                  <a:cubicBezTo>
                    <a:pt x="353" y="328"/>
                    <a:pt x="344" y="310"/>
                    <a:pt x="332" y="318"/>
                  </a:cubicBezTo>
                  <a:cubicBezTo>
                    <a:pt x="331" y="318"/>
                    <a:pt x="330" y="319"/>
                    <a:pt x="329" y="320"/>
                  </a:cubicBezTo>
                  <a:cubicBezTo>
                    <a:pt x="330" y="319"/>
                    <a:pt x="331" y="319"/>
                    <a:pt x="332" y="318"/>
                  </a:cubicBezTo>
                  <a:cubicBezTo>
                    <a:pt x="341" y="311"/>
                    <a:pt x="329" y="296"/>
                    <a:pt x="319" y="302"/>
                  </a:cubicBezTo>
                  <a:cubicBezTo>
                    <a:pt x="314" y="305"/>
                    <a:pt x="309" y="308"/>
                    <a:pt x="304" y="311"/>
                  </a:cubicBezTo>
                  <a:cubicBezTo>
                    <a:pt x="305" y="309"/>
                    <a:pt x="306" y="308"/>
                    <a:pt x="308" y="307"/>
                  </a:cubicBezTo>
                  <a:cubicBezTo>
                    <a:pt x="312" y="302"/>
                    <a:pt x="311" y="296"/>
                    <a:pt x="307" y="293"/>
                  </a:cubicBezTo>
                  <a:cubicBezTo>
                    <a:pt x="311" y="290"/>
                    <a:pt x="315" y="288"/>
                    <a:pt x="319" y="285"/>
                  </a:cubicBezTo>
                  <a:cubicBezTo>
                    <a:pt x="327" y="278"/>
                    <a:pt x="323" y="262"/>
                    <a:pt x="311" y="266"/>
                  </a:cubicBezTo>
                  <a:cubicBezTo>
                    <a:pt x="298" y="271"/>
                    <a:pt x="286" y="276"/>
                    <a:pt x="274" y="282"/>
                  </a:cubicBezTo>
                  <a:cubicBezTo>
                    <a:pt x="290" y="269"/>
                    <a:pt x="305" y="256"/>
                    <a:pt x="321" y="243"/>
                  </a:cubicBezTo>
                  <a:cubicBezTo>
                    <a:pt x="328" y="237"/>
                    <a:pt x="322" y="228"/>
                    <a:pt x="315" y="227"/>
                  </a:cubicBezTo>
                  <a:cubicBezTo>
                    <a:pt x="319" y="224"/>
                    <a:pt x="323" y="221"/>
                    <a:pt x="327" y="218"/>
                  </a:cubicBezTo>
                  <a:cubicBezTo>
                    <a:pt x="335" y="212"/>
                    <a:pt x="331" y="195"/>
                    <a:pt x="319" y="200"/>
                  </a:cubicBezTo>
                  <a:cubicBezTo>
                    <a:pt x="306" y="204"/>
                    <a:pt x="293" y="210"/>
                    <a:pt x="281" y="217"/>
                  </a:cubicBezTo>
                  <a:cubicBezTo>
                    <a:pt x="293" y="208"/>
                    <a:pt x="304" y="199"/>
                    <a:pt x="315" y="190"/>
                  </a:cubicBezTo>
                  <a:cubicBezTo>
                    <a:pt x="325" y="182"/>
                    <a:pt x="313" y="170"/>
                    <a:pt x="303" y="174"/>
                  </a:cubicBezTo>
                  <a:cubicBezTo>
                    <a:pt x="243" y="199"/>
                    <a:pt x="196" y="246"/>
                    <a:pt x="146" y="286"/>
                  </a:cubicBezTo>
                  <a:cubicBezTo>
                    <a:pt x="114" y="312"/>
                    <a:pt x="80" y="338"/>
                    <a:pt x="50" y="369"/>
                  </a:cubicBezTo>
                  <a:cubicBezTo>
                    <a:pt x="75" y="335"/>
                    <a:pt x="112" y="307"/>
                    <a:pt x="142" y="282"/>
                  </a:cubicBezTo>
                  <a:cubicBezTo>
                    <a:pt x="151" y="273"/>
                    <a:pt x="161" y="265"/>
                    <a:pt x="171" y="257"/>
                  </a:cubicBezTo>
                  <a:cubicBezTo>
                    <a:pt x="217" y="223"/>
                    <a:pt x="267" y="194"/>
                    <a:pt x="313" y="159"/>
                  </a:cubicBezTo>
                  <a:cubicBezTo>
                    <a:pt x="324" y="152"/>
                    <a:pt x="315" y="137"/>
                    <a:pt x="303" y="142"/>
                  </a:cubicBezTo>
                  <a:cubicBezTo>
                    <a:pt x="301" y="143"/>
                    <a:pt x="299" y="144"/>
                    <a:pt x="297" y="145"/>
                  </a:cubicBezTo>
                  <a:cubicBezTo>
                    <a:pt x="301" y="142"/>
                    <a:pt x="306" y="139"/>
                    <a:pt x="311" y="135"/>
                  </a:cubicBezTo>
                  <a:cubicBezTo>
                    <a:pt x="319" y="129"/>
                    <a:pt x="314" y="113"/>
                    <a:pt x="303" y="117"/>
                  </a:cubicBezTo>
                  <a:cubicBezTo>
                    <a:pt x="291" y="121"/>
                    <a:pt x="279" y="127"/>
                    <a:pt x="268" y="132"/>
                  </a:cubicBezTo>
                  <a:cubicBezTo>
                    <a:pt x="278" y="124"/>
                    <a:pt x="289" y="116"/>
                    <a:pt x="300" y="108"/>
                  </a:cubicBezTo>
                  <a:cubicBezTo>
                    <a:pt x="310" y="101"/>
                    <a:pt x="301" y="86"/>
                    <a:pt x="290" y="92"/>
                  </a:cubicBezTo>
                  <a:cubicBezTo>
                    <a:pt x="273" y="100"/>
                    <a:pt x="256" y="110"/>
                    <a:pt x="239" y="119"/>
                  </a:cubicBezTo>
                  <a:cubicBezTo>
                    <a:pt x="260" y="103"/>
                    <a:pt x="280" y="86"/>
                    <a:pt x="299" y="67"/>
                  </a:cubicBezTo>
                  <a:cubicBezTo>
                    <a:pt x="307" y="59"/>
                    <a:pt x="297" y="47"/>
                    <a:pt x="287" y="52"/>
                  </a:cubicBezTo>
                  <a:cubicBezTo>
                    <a:pt x="267" y="62"/>
                    <a:pt x="247" y="75"/>
                    <a:pt x="229" y="88"/>
                  </a:cubicBezTo>
                  <a:cubicBezTo>
                    <a:pt x="247" y="72"/>
                    <a:pt x="265" y="56"/>
                    <a:pt x="284" y="42"/>
                  </a:cubicBezTo>
                  <a:cubicBezTo>
                    <a:pt x="294" y="34"/>
                    <a:pt x="284" y="17"/>
                    <a:pt x="274" y="25"/>
                  </a:cubicBezTo>
                  <a:cubicBezTo>
                    <a:pt x="217" y="68"/>
                    <a:pt x="163" y="116"/>
                    <a:pt x="105" y="157"/>
                  </a:cubicBezTo>
                  <a:cubicBezTo>
                    <a:pt x="90" y="167"/>
                    <a:pt x="74" y="178"/>
                    <a:pt x="59" y="191"/>
                  </a:cubicBezTo>
                  <a:cubicBezTo>
                    <a:pt x="56" y="192"/>
                    <a:pt x="53" y="193"/>
                    <a:pt x="50" y="194"/>
                  </a:cubicBezTo>
                  <a:cubicBezTo>
                    <a:pt x="55" y="184"/>
                    <a:pt x="61" y="173"/>
                    <a:pt x="69" y="164"/>
                  </a:cubicBezTo>
                  <a:cubicBezTo>
                    <a:pt x="85" y="153"/>
                    <a:pt x="101" y="139"/>
                    <a:pt x="115" y="127"/>
                  </a:cubicBezTo>
                  <a:cubicBezTo>
                    <a:pt x="132" y="113"/>
                    <a:pt x="150" y="100"/>
                    <a:pt x="167" y="86"/>
                  </a:cubicBezTo>
                  <a:cubicBezTo>
                    <a:pt x="196" y="67"/>
                    <a:pt x="226" y="48"/>
                    <a:pt x="251" y="24"/>
                  </a:cubicBezTo>
                  <a:cubicBezTo>
                    <a:pt x="259" y="17"/>
                    <a:pt x="248" y="2"/>
                    <a:pt x="239" y="9"/>
                  </a:cubicBezTo>
                  <a:cubicBezTo>
                    <a:pt x="226" y="19"/>
                    <a:pt x="212" y="29"/>
                    <a:pt x="198" y="39"/>
                  </a:cubicBezTo>
                  <a:cubicBezTo>
                    <a:pt x="205" y="33"/>
                    <a:pt x="211" y="28"/>
                    <a:pt x="217" y="22"/>
                  </a:cubicBezTo>
                  <a:cubicBezTo>
                    <a:pt x="225" y="14"/>
                    <a:pt x="214" y="0"/>
                    <a:pt x="204" y="6"/>
                  </a:cubicBezTo>
                  <a:cubicBezTo>
                    <a:pt x="196" y="10"/>
                    <a:pt x="188" y="15"/>
                    <a:pt x="180" y="20"/>
                  </a:cubicBezTo>
                  <a:cubicBezTo>
                    <a:pt x="181" y="12"/>
                    <a:pt x="173" y="2"/>
                    <a:pt x="164" y="8"/>
                  </a:cubicBezTo>
                  <a:cubicBezTo>
                    <a:pt x="126" y="31"/>
                    <a:pt x="83" y="56"/>
                    <a:pt x="50" y="90"/>
                  </a:cubicBezTo>
                  <a:cubicBezTo>
                    <a:pt x="49" y="90"/>
                    <a:pt x="48" y="91"/>
                    <a:pt x="47" y="92"/>
                  </a:cubicBezTo>
                  <a:cubicBezTo>
                    <a:pt x="61" y="72"/>
                    <a:pt x="84" y="57"/>
                    <a:pt x="100" y="41"/>
                  </a:cubicBezTo>
                  <a:cubicBezTo>
                    <a:pt x="110" y="31"/>
                    <a:pt x="95" y="16"/>
                    <a:pt x="85" y="26"/>
                  </a:cubicBezTo>
                  <a:cubicBezTo>
                    <a:pt x="81" y="28"/>
                    <a:pt x="78" y="31"/>
                    <a:pt x="75" y="34"/>
                  </a:cubicBezTo>
                  <a:cubicBezTo>
                    <a:pt x="76" y="33"/>
                    <a:pt x="77" y="31"/>
                    <a:pt x="78" y="30"/>
                  </a:cubicBezTo>
                  <a:cubicBezTo>
                    <a:pt x="87" y="21"/>
                    <a:pt x="74" y="7"/>
                    <a:pt x="65" y="14"/>
                  </a:cubicBezTo>
                  <a:cubicBezTo>
                    <a:pt x="64" y="6"/>
                    <a:pt x="52" y="1"/>
                    <a:pt x="46" y="10"/>
                  </a:cubicBezTo>
                  <a:cubicBezTo>
                    <a:pt x="40" y="20"/>
                    <a:pt x="35" y="30"/>
                    <a:pt x="32" y="41"/>
                  </a:cubicBezTo>
                  <a:cubicBezTo>
                    <a:pt x="31" y="45"/>
                    <a:pt x="32" y="48"/>
                    <a:pt x="34" y="51"/>
                  </a:cubicBezTo>
                  <a:cubicBezTo>
                    <a:pt x="27" y="61"/>
                    <a:pt x="20" y="71"/>
                    <a:pt x="14" y="81"/>
                  </a:cubicBezTo>
                  <a:cubicBezTo>
                    <a:pt x="10" y="87"/>
                    <a:pt x="13" y="94"/>
                    <a:pt x="18" y="96"/>
                  </a:cubicBezTo>
                  <a:cubicBezTo>
                    <a:pt x="16" y="102"/>
                    <a:pt x="14" y="107"/>
                    <a:pt x="12" y="113"/>
                  </a:cubicBezTo>
                  <a:cubicBezTo>
                    <a:pt x="11" y="120"/>
                    <a:pt x="15" y="125"/>
                    <a:pt x="21" y="126"/>
                  </a:cubicBezTo>
                  <a:cubicBezTo>
                    <a:pt x="18" y="131"/>
                    <a:pt x="16" y="135"/>
                    <a:pt x="14" y="140"/>
                  </a:cubicBezTo>
                  <a:cubicBezTo>
                    <a:pt x="11" y="145"/>
                    <a:pt x="13" y="150"/>
                    <a:pt x="16" y="154"/>
                  </a:cubicBezTo>
                  <a:cubicBezTo>
                    <a:pt x="12" y="160"/>
                    <a:pt x="7" y="168"/>
                    <a:pt x="4" y="175"/>
                  </a:cubicBezTo>
                  <a:cubicBezTo>
                    <a:pt x="0" y="183"/>
                    <a:pt x="6" y="191"/>
                    <a:pt x="15" y="189"/>
                  </a:cubicBezTo>
                  <a:cubicBezTo>
                    <a:pt x="21" y="188"/>
                    <a:pt x="27" y="186"/>
                    <a:pt x="33" y="184"/>
                  </a:cubicBezTo>
                  <a:cubicBezTo>
                    <a:pt x="30" y="191"/>
                    <a:pt x="28" y="199"/>
                    <a:pt x="27" y="207"/>
                  </a:cubicBezTo>
                  <a:cubicBezTo>
                    <a:pt x="26" y="212"/>
                    <a:pt x="29" y="217"/>
                    <a:pt x="33" y="218"/>
                  </a:cubicBezTo>
                  <a:cubicBezTo>
                    <a:pt x="23" y="231"/>
                    <a:pt x="17" y="246"/>
                    <a:pt x="16" y="263"/>
                  </a:cubicBezTo>
                  <a:cubicBezTo>
                    <a:pt x="16" y="265"/>
                    <a:pt x="17" y="267"/>
                    <a:pt x="19" y="269"/>
                  </a:cubicBezTo>
                  <a:cubicBezTo>
                    <a:pt x="12" y="281"/>
                    <a:pt x="8" y="294"/>
                    <a:pt x="8" y="308"/>
                  </a:cubicBezTo>
                  <a:cubicBezTo>
                    <a:pt x="8" y="312"/>
                    <a:pt x="11" y="316"/>
                    <a:pt x="14" y="317"/>
                  </a:cubicBezTo>
                  <a:cubicBezTo>
                    <a:pt x="13" y="320"/>
                    <a:pt x="12" y="323"/>
                    <a:pt x="11" y="327"/>
                  </a:cubicBezTo>
                  <a:cubicBezTo>
                    <a:pt x="9" y="333"/>
                    <a:pt x="13" y="338"/>
                    <a:pt x="19" y="339"/>
                  </a:cubicBezTo>
                  <a:cubicBezTo>
                    <a:pt x="13" y="349"/>
                    <a:pt x="9" y="359"/>
                    <a:pt x="5" y="369"/>
                  </a:cubicBezTo>
                  <a:cubicBezTo>
                    <a:pt x="3" y="377"/>
                    <a:pt x="13" y="386"/>
                    <a:pt x="20" y="381"/>
                  </a:cubicBezTo>
                  <a:cubicBezTo>
                    <a:pt x="16" y="388"/>
                    <a:pt x="13" y="396"/>
                    <a:pt x="11" y="404"/>
                  </a:cubicBezTo>
                  <a:cubicBezTo>
                    <a:pt x="9" y="408"/>
                    <a:pt x="11" y="412"/>
                    <a:pt x="14" y="414"/>
                  </a:cubicBezTo>
                  <a:cubicBezTo>
                    <a:pt x="13" y="415"/>
                    <a:pt x="12" y="416"/>
                    <a:pt x="12" y="418"/>
                  </a:cubicBezTo>
                  <a:cubicBezTo>
                    <a:pt x="7" y="425"/>
                    <a:pt x="15" y="435"/>
                    <a:pt x="23" y="432"/>
                  </a:cubicBezTo>
                  <a:cubicBezTo>
                    <a:pt x="29" y="430"/>
                    <a:pt x="35" y="428"/>
                    <a:pt x="41" y="426"/>
                  </a:cubicBezTo>
                  <a:cubicBezTo>
                    <a:pt x="39" y="429"/>
                    <a:pt x="37" y="433"/>
                    <a:pt x="36" y="436"/>
                  </a:cubicBezTo>
                  <a:cubicBezTo>
                    <a:pt x="34" y="440"/>
                    <a:pt x="34" y="445"/>
                    <a:pt x="36" y="447"/>
                  </a:cubicBezTo>
                  <a:cubicBezTo>
                    <a:pt x="33" y="452"/>
                    <a:pt x="30" y="456"/>
                    <a:pt x="28" y="460"/>
                  </a:cubicBezTo>
                  <a:cubicBezTo>
                    <a:pt x="23" y="468"/>
                    <a:pt x="31" y="478"/>
                    <a:pt x="39" y="475"/>
                  </a:cubicBezTo>
                  <a:cubicBezTo>
                    <a:pt x="52" y="471"/>
                    <a:pt x="65" y="465"/>
                    <a:pt x="76" y="457"/>
                  </a:cubicBezTo>
                  <a:cubicBezTo>
                    <a:pt x="76" y="464"/>
                    <a:pt x="85" y="470"/>
                    <a:pt x="92" y="466"/>
                  </a:cubicBezTo>
                  <a:cubicBezTo>
                    <a:pt x="103" y="460"/>
                    <a:pt x="114" y="454"/>
                    <a:pt x="124" y="448"/>
                  </a:cubicBezTo>
                  <a:cubicBezTo>
                    <a:pt x="126" y="450"/>
                    <a:pt x="129" y="452"/>
                    <a:pt x="132" y="452"/>
                  </a:cubicBezTo>
                  <a:cubicBezTo>
                    <a:pt x="146" y="450"/>
                    <a:pt x="158" y="446"/>
                    <a:pt x="170" y="441"/>
                  </a:cubicBezTo>
                  <a:cubicBezTo>
                    <a:pt x="173" y="443"/>
                    <a:pt x="176" y="444"/>
                    <a:pt x="180" y="443"/>
                  </a:cubicBezTo>
                  <a:cubicBezTo>
                    <a:pt x="195" y="439"/>
                    <a:pt x="209" y="433"/>
                    <a:pt x="222" y="425"/>
                  </a:cubicBezTo>
                  <a:cubicBezTo>
                    <a:pt x="225" y="430"/>
                    <a:pt x="231" y="432"/>
                    <a:pt x="236" y="429"/>
                  </a:cubicBezTo>
                  <a:cubicBezTo>
                    <a:pt x="240" y="427"/>
                    <a:pt x="244" y="424"/>
                    <a:pt x="247" y="422"/>
                  </a:cubicBezTo>
                  <a:cubicBezTo>
                    <a:pt x="249" y="428"/>
                    <a:pt x="255" y="432"/>
                    <a:pt x="260" y="430"/>
                  </a:cubicBezTo>
                  <a:cubicBezTo>
                    <a:pt x="275" y="425"/>
                    <a:pt x="287" y="417"/>
                    <a:pt x="299" y="408"/>
                  </a:cubicBezTo>
                  <a:cubicBezTo>
                    <a:pt x="301" y="412"/>
                    <a:pt x="306" y="415"/>
                    <a:pt x="311" y="414"/>
                  </a:cubicBezTo>
                  <a:cubicBezTo>
                    <a:pt x="331" y="411"/>
                    <a:pt x="350" y="401"/>
                    <a:pt x="369" y="409"/>
                  </a:cubicBezTo>
                  <a:cubicBezTo>
                    <a:pt x="382" y="414"/>
                    <a:pt x="388" y="393"/>
                    <a:pt x="375" y="389"/>
                  </a:cubicBezTo>
                  <a:close/>
                  <a:moveTo>
                    <a:pt x="34" y="163"/>
                  </a:moveTo>
                  <a:cubicBezTo>
                    <a:pt x="37" y="158"/>
                    <a:pt x="40" y="154"/>
                    <a:pt x="43" y="150"/>
                  </a:cubicBezTo>
                  <a:cubicBezTo>
                    <a:pt x="50" y="147"/>
                    <a:pt x="58" y="144"/>
                    <a:pt x="65" y="141"/>
                  </a:cubicBezTo>
                  <a:cubicBezTo>
                    <a:pt x="62" y="143"/>
                    <a:pt x="59" y="146"/>
                    <a:pt x="57" y="149"/>
                  </a:cubicBezTo>
                  <a:cubicBezTo>
                    <a:pt x="49" y="154"/>
                    <a:pt x="42" y="159"/>
                    <a:pt x="34" y="163"/>
                  </a:cubicBezTo>
                  <a:close/>
                  <a:moveTo>
                    <a:pt x="126" y="424"/>
                  </a:moveTo>
                  <a:cubicBezTo>
                    <a:pt x="131" y="418"/>
                    <a:pt x="136" y="412"/>
                    <a:pt x="141" y="406"/>
                  </a:cubicBezTo>
                  <a:cubicBezTo>
                    <a:pt x="142" y="406"/>
                    <a:pt x="142" y="406"/>
                    <a:pt x="142" y="405"/>
                  </a:cubicBezTo>
                  <a:cubicBezTo>
                    <a:pt x="139" y="410"/>
                    <a:pt x="136" y="414"/>
                    <a:pt x="133" y="419"/>
                  </a:cubicBezTo>
                  <a:cubicBezTo>
                    <a:pt x="131" y="421"/>
                    <a:pt x="128" y="422"/>
                    <a:pt x="126" y="424"/>
                  </a:cubicBezTo>
                  <a:close/>
                  <a:moveTo>
                    <a:pt x="207" y="365"/>
                  </a:moveTo>
                  <a:cubicBezTo>
                    <a:pt x="222" y="352"/>
                    <a:pt x="238" y="338"/>
                    <a:pt x="255" y="328"/>
                  </a:cubicBezTo>
                  <a:cubicBezTo>
                    <a:pt x="235" y="346"/>
                    <a:pt x="214" y="363"/>
                    <a:pt x="193" y="379"/>
                  </a:cubicBezTo>
                  <a:cubicBezTo>
                    <a:pt x="198" y="374"/>
                    <a:pt x="202" y="369"/>
                    <a:pt x="207" y="365"/>
                  </a:cubicBezTo>
                  <a:close/>
                  <a:moveTo>
                    <a:pt x="43" y="265"/>
                  </a:moveTo>
                  <a:cubicBezTo>
                    <a:pt x="44" y="265"/>
                    <a:pt x="45" y="265"/>
                    <a:pt x="45" y="264"/>
                  </a:cubicBezTo>
                  <a:cubicBezTo>
                    <a:pt x="42" y="268"/>
                    <a:pt x="40" y="271"/>
                    <a:pt x="37" y="275"/>
                  </a:cubicBezTo>
                  <a:cubicBezTo>
                    <a:pt x="39" y="272"/>
                    <a:pt x="41" y="269"/>
                    <a:pt x="43" y="265"/>
                  </a:cubicBezTo>
                  <a:close/>
                  <a:moveTo>
                    <a:pt x="42" y="303"/>
                  </a:moveTo>
                  <a:cubicBezTo>
                    <a:pt x="45" y="301"/>
                    <a:pt x="48" y="299"/>
                    <a:pt x="51" y="297"/>
                  </a:cubicBezTo>
                  <a:cubicBezTo>
                    <a:pt x="47" y="302"/>
                    <a:pt x="42" y="307"/>
                    <a:pt x="38" y="312"/>
                  </a:cubicBezTo>
                  <a:cubicBezTo>
                    <a:pt x="38" y="312"/>
                    <a:pt x="38" y="312"/>
                    <a:pt x="38" y="312"/>
                  </a:cubicBezTo>
                  <a:cubicBezTo>
                    <a:pt x="39" y="309"/>
                    <a:pt x="41" y="306"/>
                    <a:pt x="42" y="303"/>
                  </a:cubicBezTo>
                  <a:close/>
                  <a:moveTo>
                    <a:pt x="51" y="327"/>
                  </a:moveTo>
                  <a:cubicBezTo>
                    <a:pt x="58" y="323"/>
                    <a:pt x="64" y="319"/>
                    <a:pt x="70" y="314"/>
                  </a:cubicBezTo>
                  <a:cubicBezTo>
                    <a:pt x="62" y="322"/>
                    <a:pt x="53" y="330"/>
                    <a:pt x="43" y="337"/>
                  </a:cubicBezTo>
                  <a:cubicBezTo>
                    <a:pt x="46" y="334"/>
                    <a:pt x="48" y="331"/>
                    <a:pt x="51" y="327"/>
                  </a:cubicBezTo>
                  <a:close/>
                  <a:moveTo>
                    <a:pt x="156" y="243"/>
                  </a:moveTo>
                  <a:cubicBezTo>
                    <a:pt x="154" y="244"/>
                    <a:pt x="152" y="246"/>
                    <a:pt x="150" y="247"/>
                  </a:cubicBezTo>
                  <a:cubicBezTo>
                    <a:pt x="135" y="258"/>
                    <a:pt x="120" y="270"/>
                    <a:pt x="106" y="283"/>
                  </a:cubicBezTo>
                  <a:cubicBezTo>
                    <a:pt x="117" y="272"/>
                    <a:pt x="128" y="261"/>
                    <a:pt x="140" y="253"/>
                  </a:cubicBezTo>
                  <a:cubicBezTo>
                    <a:pt x="151" y="244"/>
                    <a:pt x="162" y="236"/>
                    <a:pt x="173" y="228"/>
                  </a:cubicBezTo>
                  <a:cubicBezTo>
                    <a:pt x="168" y="233"/>
                    <a:pt x="162" y="238"/>
                    <a:pt x="156" y="243"/>
                  </a:cubicBezTo>
                  <a:close/>
                  <a:moveTo>
                    <a:pt x="91" y="245"/>
                  </a:moveTo>
                  <a:cubicBezTo>
                    <a:pt x="109" y="229"/>
                    <a:pt x="128" y="214"/>
                    <a:pt x="146" y="201"/>
                  </a:cubicBezTo>
                  <a:cubicBezTo>
                    <a:pt x="152" y="196"/>
                    <a:pt x="159" y="192"/>
                    <a:pt x="165" y="188"/>
                  </a:cubicBezTo>
                  <a:cubicBezTo>
                    <a:pt x="140" y="207"/>
                    <a:pt x="116" y="226"/>
                    <a:pt x="91" y="245"/>
                  </a:cubicBezTo>
                  <a:close/>
                  <a:moveTo>
                    <a:pt x="44" y="236"/>
                  </a:moveTo>
                  <a:cubicBezTo>
                    <a:pt x="49" y="226"/>
                    <a:pt x="57" y="217"/>
                    <a:pt x="67" y="209"/>
                  </a:cubicBezTo>
                  <a:cubicBezTo>
                    <a:pt x="74" y="206"/>
                    <a:pt x="80" y="203"/>
                    <a:pt x="87" y="199"/>
                  </a:cubicBezTo>
                  <a:cubicBezTo>
                    <a:pt x="72" y="210"/>
                    <a:pt x="57" y="222"/>
                    <a:pt x="44" y="236"/>
                  </a:cubicBezTo>
                  <a:close/>
                </a:path>
              </a:pathLst>
            </a:custGeom>
            <a:solidFill>
              <a:srgbClr val="9ADD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331" name="Freeform 25">
              <a:extLst>
                <a:ext uri="{FF2B5EF4-FFF2-40B4-BE49-F238E27FC236}">
                  <a16:creationId xmlns="" xmlns:a16="http://schemas.microsoft.com/office/drawing/2014/main" id="{8DC61E42-7AB8-4E09-A3AF-A525AC196F24}"/>
                </a:ext>
              </a:extLst>
            </p:cNvPr>
            <p:cNvSpPr>
              <a:spLocks/>
            </p:cNvSpPr>
            <p:nvPr/>
          </p:nvSpPr>
          <p:spPr bwMode="auto">
            <a:xfrm>
              <a:off x="10004348" y="2027764"/>
              <a:ext cx="1132973" cy="477260"/>
            </a:xfrm>
            <a:custGeom>
              <a:avLst/>
              <a:gdLst>
                <a:gd name="T0" fmla="*/ 2147483646 w 231"/>
                <a:gd name="T1" fmla="*/ 2147483646 h 97"/>
                <a:gd name="T2" fmla="*/ 2147483646 w 231"/>
                <a:gd name="T3" fmla="*/ 2147483646 h 97"/>
                <a:gd name="T4" fmla="*/ 2147483646 w 231"/>
                <a:gd name="T5" fmla="*/ 2147483646 h 97"/>
                <a:gd name="T6" fmla="*/ 2147483646 w 231"/>
                <a:gd name="T7" fmla="*/ 2147483646 h 97"/>
                <a:gd name="T8" fmla="*/ 2147483646 w 231"/>
                <a:gd name="T9" fmla="*/ 2147483646 h 97"/>
                <a:gd name="T10" fmla="*/ 2147483646 w 231"/>
                <a:gd name="T11" fmla="*/ 2147483646 h 97"/>
                <a:gd name="T12" fmla="*/ 2147483646 w 231"/>
                <a:gd name="T13" fmla="*/ 2147483646 h 97"/>
                <a:gd name="T14" fmla="*/ 2147483646 w 231"/>
                <a:gd name="T15" fmla="*/ 2147483646 h 97"/>
                <a:gd name="T16" fmla="*/ 2147483646 w 231"/>
                <a:gd name="T17" fmla="*/ 2147483646 h 97"/>
                <a:gd name="T18" fmla="*/ 2147483646 w 231"/>
                <a:gd name="T19" fmla="*/ 2147483646 h 97"/>
                <a:gd name="T20" fmla="*/ 2147483646 w 231"/>
                <a:gd name="T21" fmla="*/ 2147483646 h 97"/>
                <a:gd name="T22" fmla="*/ 2147483646 w 231"/>
                <a:gd name="T23" fmla="*/ 2147483646 h 97"/>
                <a:gd name="T24" fmla="*/ 2147483646 w 231"/>
                <a:gd name="T25" fmla="*/ 2147483646 h 97"/>
                <a:gd name="T26" fmla="*/ 2147483646 w 231"/>
                <a:gd name="T27" fmla="*/ 2147483646 h 97"/>
                <a:gd name="T28" fmla="*/ 2147483646 w 231"/>
                <a:gd name="T29" fmla="*/ 2147483646 h 97"/>
                <a:gd name="T30" fmla="*/ 2147483646 w 231"/>
                <a:gd name="T31" fmla="*/ 2147483646 h 97"/>
                <a:gd name="T32" fmla="*/ 2147483646 w 231"/>
                <a:gd name="T33" fmla="*/ 2147483646 h 97"/>
                <a:gd name="T34" fmla="*/ 2147483646 w 231"/>
                <a:gd name="T35" fmla="*/ 2147483646 h 97"/>
                <a:gd name="T36" fmla="*/ 2147483646 w 231"/>
                <a:gd name="T37" fmla="*/ 2147483646 h 97"/>
                <a:gd name="T38" fmla="*/ 2147483646 w 231"/>
                <a:gd name="T39" fmla="*/ 2147483646 h 97"/>
                <a:gd name="T40" fmla="*/ 2147483646 w 231"/>
                <a:gd name="T41" fmla="*/ 2147483646 h 97"/>
                <a:gd name="T42" fmla="*/ 2147483646 w 231"/>
                <a:gd name="T43" fmla="*/ 2147483646 h 97"/>
                <a:gd name="T44" fmla="*/ 2147483646 w 231"/>
                <a:gd name="T45" fmla="*/ 2147483646 h 97"/>
                <a:gd name="T46" fmla="*/ 2147483646 w 231"/>
                <a:gd name="T47" fmla="*/ 2147483646 h 97"/>
                <a:gd name="T48" fmla="*/ 2147483646 w 231"/>
                <a:gd name="T49" fmla="*/ 2147483646 h 97"/>
                <a:gd name="T50" fmla="*/ 2147483646 w 231"/>
                <a:gd name="T51" fmla="*/ 2147483646 h 97"/>
                <a:gd name="T52" fmla="*/ 2147483646 w 231"/>
                <a:gd name="T53" fmla="*/ 2147483646 h 97"/>
                <a:gd name="T54" fmla="*/ 2147483646 w 231"/>
                <a:gd name="T55" fmla="*/ 2147483646 h 97"/>
                <a:gd name="T56" fmla="*/ 2147483646 w 231"/>
                <a:gd name="T57" fmla="*/ 2147483646 h 97"/>
                <a:gd name="T58" fmla="*/ 2147483646 w 231"/>
                <a:gd name="T59" fmla="*/ 2147483646 h 97"/>
                <a:gd name="T60" fmla="*/ 2147483646 w 231"/>
                <a:gd name="T61" fmla="*/ 2147483646 h 97"/>
                <a:gd name="T62" fmla="*/ 2147483646 w 231"/>
                <a:gd name="T63" fmla="*/ 2147483646 h 97"/>
                <a:gd name="T64" fmla="*/ 2147483646 w 231"/>
                <a:gd name="T65" fmla="*/ 2147483646 h 97"/>
                <a:gd name="T66" fmla="*/ 2147483646 w 231"/>
                <a:gd name="T67" fmla="*/ 2147483646 h 97"/>
                <a:gd name="T68" fmla="*/ 2147483646 w 231"/>
                <a:gd name="T69" fmla="*/ 2147483646 h 97"/>
                <a:gd name="T70" fmla="*/ 2147483646 w 231"/>
                <a:gd name="T71" fmla="*/ 2147483646 h 9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31" h="97">
                  <a:moveTo>
                    <a:pt x="220" y="50"/>
                  </a:moveTo>
                  <a:cubicBezTo>
                    <a:pt x="202" y="50"/>
                    <a:pt x="187" y="43"/>
                    <a:pt x="173" y="45"/>
                  </a:cubicBezTo>
                  <a:cubicBezTo>
                    <a:pt x="174" y="42"/>
                    <a:pt x="174" y="40"/>
                    <a:pt x="175" y="37"/>
                  </a:cubicBezTo>
                  <a:cubicBezTo>
                    <a:pt x="177" y="32"/>
                    <a:pt x="174" y="28"/>
                    <a:pt x="170" y="26"/>
                  </a:cubicBezTo>
                  <a:cubicBezTo>
                    <a:pt x="172" y="22"/>
                    <a:pt x="174" y="18"/>
                    <a:pt x="175" y="13"/>
                  </a:cubicBezTo>
                  <a:cubicBezTo>
                    <a:pt x="177" y="5"/>
                    <a:pt x="169" y="0"/>
                    <a:pt x="162" y="3"/>
                  </a:cubicBezTo>
                  <a:cubicBezTo>
                    <a:pt x="158" y="5"/>
                    <a:pt x="153" y="8"/>
                    <a:pt x="149" y="11"/>
                  </a:cubicBezTo>
                  <a:cubicBezTo>
                    <a:pt x="146" y="10"/>
                    <a:pt x="144" y="9"/>
                    <a:pt x="141" y="11"/>
                  </a:cubicBezTo>
                  <a:cubicBezTo>
                    <a:pt x="137" y="13"/>
                    <a:pt x="133" y="16"/>
                    <a:pt x="129" y="18"/>
                  </a:cubicBezTo>
                  <a:cubicBezTo>
                    <a:pt x="129" y="18"/>
                    <a:pt x="128" y="18"/>
                    <a:pt x="127" y="18"/>
                  </a:cubicBezTo>
                  <a:cubicBezTo>
                    <a:pt x="122" y="20"/>
                    <a:pt x="116" y="22"/>
                    <a:pt x="111" y="24"/>
                  </a:cubicBezTo>
                  <a:cubicBezTo>
                    <a:pt x="112" y="23"/>
                    <a:pt x="113" y="23"/>
                    <a:pt x="114" y="22"/>
                  </a:cubicBezTo>
                  <a:cubicBezTo>
                    <a:pt x="120" y="17"/>
                    <a:pt x="113" y="5"/>
                    <a:pt x="105" y="8"/>
                  </a:cubicBezTo>
                  <a:cubicBezTo>
                    <a:pt x="97" y="12"/>
                    <a:pt x="87" y="15"/>
                    <a:pt x="78" y="20"/>
                  </a:cubicBezTo>
                  <a:cubicBezTo>
                    <a:pt x="76" y="18"/>
                    <a:pt x="74" y="18"/>
                    <a:pt x="71" y="19"/>
                  </a:cubicBezTo>
                  <a:cubicBezTo>
                    <a:pt x="63" y="21"/>
                    <a:pt x="56" y="24"/>
                    <a:pt x="49" y="27"/>
                  </a:cubicBezTo>
                  <a:cubicBezTo>
                    <a:pt x="50" y="26"/>
                    <a:pt x="50" y="26"/>
                    <a:pt x="51" y="25"/>
                  </a:cubicBezTo>
                  <a:cubicBezTo>
                    <a:pt x="52" y="24"/>
                    <a:pt x="52" y="24"/>
                    <a:pt x="52" y="24"/>
                  </a:cubicBezTo>
                  <a:cubicBezTo>
                    <a:pt x="53" y="23"/>
                    <a:pt x="53" y="22"/>
                    <a:pt x="54" y="21"/>
                  </a:cubicBezTo>
                  <a:cubicBezTo>
                    <a:pt x="55" y="20"/>
                    <a:pt x="56" y="18"/>
                    <a:pt x="58" y="17"/>
                  </a:cubicBezTo>
                  <a:cubicBezTo>
                    <a:pt x="61" y="11"/>
                    <a:pt x="55" y="6"/>
                    <a:pt x="50" y="7"/>
                  </a:cubicBezTo>
                  <a:cubicBezTo>
                    <a:pt x="32" y="10"/>
                    <a:pt x="16" y="18"/>
                    <a:pt x="4" y="32"/>
                  </a:cubicBezTo>
                  <a:cubicBezTo>
                    <a:pt x="0" y="37"/>
                    <a:pt x="2" y="43"/>
                    <a:pt x="7" y="44"/>
                  </a:cubicBezTo>
                  <a:cubicBezTo>
                    <a:pt x="6" y="48"/>
                    <a:pt x="7" y="53"/>
                    <a:pt x="10" y="55"/>
                  </a:cubicBezTo>
                  <a:cubicBezTo>
                    <a:pt x="7" y="59"/>
                    <a:pt x="4" y="63"/>
                    <a:pt x="2" y="68"/>
                  </a:cubicBezTo>
                  <a:cubicBezTo>
                    <a:pt x="0" y="72"/>
                    <a:pt x="2" y="79"/>
                    <a:pt x="6" y="80"/>
                  </a:cubicBezTo>
                  <a:cubicBezTo>
                    <a:pt x="5" y="85"/>
                    <a:pt x="8" y="91"/>
                    <a:pt x="14" y="91"/>
                  </a:cubicBezTo>
                  <a:cubicBezTo>
                    <a:pt x="19" y="91"/>
                    <a:pt x="24" y="91"/>
                    <a:pt x="29" y="90"/>
                  </a:cubicBezTo>
                  <a:cubicBezTo>
                    <a:pt x="30" y="92"/>
                    <a:pt x="31" y="93"/>
                    <a:pt x="33" y="94"/>
                  </a:cubicBezTo>
                  <a:cubicBezTo>
                    <a:pt x="49" y="97"/>
                    <a:pt x="65" y="92"/>
                    <a:pt x="79" y="85"/>
                  </a:cubicBezTo>
                  <a:cubicBezTo>
                    <a:pt x="81" y="88"/>
                    <a:pt x="85" y="89"/>
                    <a:pt x="89" y="89"/>
                  </a:cubicBezTo>
                  <a:cubicBezTo>
                    <a:pt x="101" y="87"/>
                    <a:pt x="114" y="82"/>
                    <a:pt x="125" y="75"/>
                  </a:cubicBezTo>
                  <a:cubicBezTo>
                    <a:pt x="132" y="82"/>
                    <a:pt x="143" y="77"/>
                    <a:pt x="152" y="68"/>
                  </a:cubicBezTo>
                  <a:cubicBezTo>
                    <a:pt x="155" y="71"/>
                    <a:pt x="161" y="71"/>
                    <a:pt x="165" y="68"/>
                  </a:cubicBezTo>
                  <a:cubicBezTo>
                    <a:pt x="179" y="56"/>
                    <a:pt x="202" y="69"/>
                    <a:pt x="220" y="67"/>
                  </a:cubicBezTo>
                  <a:cubicBezTo>
                    <a:pt x="230" y="66"/>
                    <a:pt x="231" y="50"/>
                    <a:pt x="220" y="5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332" name="Freeform 36">
              <a:extLst>
                <a:ext uri="{FF2B5EF4-FFF2-40B4-BE49-F238E27FC236}">
                  <a16:creationId xmlns="" xmlns:a16="http://schemas.microsoft.com/office/drawing/2014/main" id="{5861E570-413D-4D1D-89E0-FB174348252A}"/>
                </a:ext>
              </a:extLst>
            </p:cNvPr>
            <p:cNvSpPr>
              <a:spLocks noEditPoints="1"/>
            </p:cNvSpPr>
            <p:nvPr/>
          </p:nvSpPr>
          <p:spPr bwMode="auto">
            <a:xfrm>
              <a:off x="9404662" y="1758008"/>
              <a:ext cx="2106169" cy="2382149"/>
            </a:xfrm>
            <a:custGeom>
              <a:avLst/>
              <a:gdLst>
                <a:gd name="T0" fmla="*/ 2147483646 w 429"/>
                <a:gd name="T1" fmla="*/ 2147483646 h 485"/>
                <a:gd name="T2" fmla="*/ 2147483646 w 429"/>
                <a:gd name="T3" fmla="*/ 2147483646 h 485"/>
                <a:gd name="T4" fmla="*/ 2147483646 w 429"/>
                <a:gd name="T5" fmla="*/ 2147483646 h 485"/>
                <a:gd name="T6" fmla="*/ 2147483646 w 429"/>
                <a:gd name="T7" fmla="*/ 2147483646 h 485"/>
                <a:gd name="T8" fmla="*/ 2147483646 w 429"/>
                <a:gd name="T9" fmla="*/ 2147483646 h 485"/>
                <a:gd name="T10" fmla="*/ 2147483646 w 429"/>
                <a:gd name="T11" fmla="*/ 2147483646 h 485"/>
                <a:gd name="T12" fmla="*/ 2147483646 w 429"/>
                <a:gd name="T13" fmla="*/ 2147483646 h 485"/>
                <a:gd name="T14" fmla="*/ 2147483646 w 429"/>
                <a:gd name="T15" fmla="*/ 2147483646 h 485"/>
                <a:gd name="T16" fmla="*/ 2147483646 w 429"/>
                <a:gd name="T17" fmla="*/ 2147483646 h 485"/>
                <a:gd name="T18" fmla="*/ 2147483646 w 429"/>
                <a:gd name="T19" fmla="*/ 2147483646 h 485"/>
                <a:gd name="T20" fmla="*/ 2147483646 w 429"/>
                <a:gd name="T21" fmla="*/ 2147483646 h 485"/>
                <a:gd name="T22" fmla="*/ 2147483646 w 429"/>
                <a:gd name="T23" fmla="*/ 2147483646 h 485"/>
                <a:gd name="T24" fmla="*/ 2147483646 w 429"/>
                <a:gd name="T25" fmla="*/ 2147483646 h 485"/>
                <a:gd name="T26" fmla="*/ 2147483646 w 429"/>
                <a:gd name="T27" fmla="*/ 2147483646 h 485"/>
                <a:gd name="T28" fmla="*/ 2147483646 w 429"/>
                <a:gd name="T29" fmla="*/ 2147483646 h 485"/>
                <a:gd name="T30" fmla="*/ 2147483646 w 429"/>
                <a:gd name="T31" fmla="*/ 2147483646 h 485"/>
                <a:gd name="T32" fmla="*/ 2147483646 w 429"/>
                <a:gd name="T33" fmla="*/ 2147483646 h 485"/>
                <a:gd name="T34" fmla="*/ 2147483646 w 429"/>
                <a:gd name="T35" fmla="*/ 2147483646 h 485"/>
                <a:gd name="T36" fmla="*/ 2147483646 w 429"/>
                <a:gd name="T37" fmla="*/ 2147483646 h 485"/>
                <a:gd name="T38" fmla="*/ 2147483646 w 429"/>
                <a:gd name="T39" fmla="*/ 2147483646 h 485"/>
                <a:gd name="T40" fmla="*/ 2147483646 w 429"/>
                <a:gd name="T41" fmla="*/ 2147483646 h 485"/>
                <a:gd name="T42" fmla="*/ 2147483646 w 429"/>
                <a:gd name="T43" fmla="*/ 2147483646 h 485"/>
                <a:gd name="T44" fmla="*/ 2147483646 w 429"/>
                <a:gd name="T45" fmla="*/ 2147483646 h 485"/>
                <a:gd name="T46" fmla="*/ 2147483646 w 429"/>
                <a:gd name="T47" fmla="*/ 2147483646 h 485"/>
                <a:gd name="T48" fmla="*/ 2147483646 w 429"/>
                <a:gd name="T49" fmla="*/ 2147483646 h 485"/>
                <a:gd name="T50" fmla="*/ 2147483646 w 429"/>
                <a:gd name="T51" fmla="*/ 2147483646 h 485"/>
                <a:gd name="T52" fmla="*/ 2147483646 w 429"/>
                <a:gd name="T53" fmla="*/ 2147483646 h 485"/>
                <a:gd name="T54" fmla="*/ 2147483646 w 429"/>
                <a:gd name="T55" fmla="*/ 2147483646 h 485"/>
                <a:gd name="T56" fmla="*/ 2147483646 w 429"/>
                <a:gd name="T57" fmla="*/ 2147483646 h 485"/>
                <a:gd name="T58" fmla="*/ 2147483646 w 429"/>
                <a:gd name="T59" fmla="*/ 2147483646 h 485"/>
                <a:gd name="T60" fmla="*/ 2147483646 w 429"/>
                <a:gd name="T61" fmla="*/ 2147483646 h 485"/>
                <a:gd name="T62" fmla="*/ 2147483646 w 429"/>
                <a:gd name="T63" fmla="*/ 2147483646 h 485"/>
                <a:gd name="T64" fmla="*/ 2147483646 w 429"/>
                <a:gd name="T65" fmla="*/ 2147483646 h 485"/>
                <a:gd name="T66" fmla="*/ 2147483646 w 429"/>
                <a:gd name="T67" fmla="*/ 2147483646 h 485"/>
                <a:gd name="T68" fmla="*/ 2147483646 w 429"/>
                <a:gd name="T69" fmla="*/ 2147483646 h 485"/>
                <a:gd name="T70" fmla="*/ 2147483646 w 429"/>
                <a:gd name="T71" fmla="*/ 2147483646 h 485"/>
                <a:gd name="T72" fmla="*/ 2147483646 w 429"/>
                <a:gd name="T73" fmla="*/ 2147483646 h 485"/>
                <a:gd name="T74" fmla="*/ 2147483646 w 429"/>
                <a:gd name="T75" fmla="*/ 2147483646 h 485"/>
                <a:gd name="T76" fmla="*/ 2147483646 w 429"/>
                <a:gd name="T77" fmla="*/ 2147483646 h 485"/>
                <a:gd name="T78" fmla="*/ 2147483646 w 429"/>
                <a:gd name="T79" fmla="*/ 2147483646 h 485"/>
                <a:gd name="T80" fmla="*/ 2147483646 w 429"/>
                <a:gd name="T81" fmla="*/ 2147483646 h 485"/>
                <a:gd name="T82" fmla="*/ 2147483646 w 429"/>
                <a:gd name="T83" fmla="*/ 2147483646 h 485"/>
                <a:gd name="T84" fmla="*/ 2147483646 w 429"/>
                <a:gd name="T85" fmla="*/ 2147483646 h 485"/>
                <a:gd name="T86" fmla="*/ 2147483646 w 429"/>
                <a:gd name="T87" fmla="*/ 2147483646 h 485"/>
                <a:gd name="T88" fmla="*/ 2147483646 w 429"/>
                <a:gd name="T89" fmla="*/ 2147483646 h 485"/>
                <a:gd name="T90" fmla="*/ 2147483646 w 429"/>
                <a:gd name="T91" fmla="*/ 2147483646 h 485"/>
                <a:gd name="T92" fmla="*/ 2147483646 w 429"/>
                <a:gd name="T93" fmla="*/ 2147483646 h 485"/>
                <a:gd name="T94" fmla="*/ 2147483646 w 429"/>
                <a:gd name="T95" fmla="*/ 2147483646 h 485"/>
                <a:gd name="T96" fmla="*/ 2147483646 w 429"/>
                <a:gd name="T97" fmla="*/ 2147483646 h 485"/>
                <a:gd name="T98" fmla="*/ 2147483646 w 429"/>
                <a:gd name="T99" fmla="*/ 2147483646 h 485"/>
                <a:gd name="T100" fmla="*/ 2147483646 w 429"/>
                <a:gd name="T101" fmla="*/ 2147483646 h 48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429" h="485">
                  <a:moveTo>
                    <a:pt x="419" y="422"/>
                  </a:moveTo>
                  <a:cubicBezTo>
                    <a:pt x="423" y="395"/>
                    <a:pt x="418" y="364"/>
                    <a:pt x="416" y="337"/>
                  </a:cubicBezTo>
                  <a:cubicBezTo>
                    <a:pt x="412" y="301"/>
                    <a:pt x="408" y="265"/>
                    <a:pt x="402" y="229"/>
                  </a:cubicBezTo>
                  <a:cubicBezTo>
                    <a:pt x="396" y="190"/>
                    <a:pt x="389" y="152"/>
                    <a:pt x="382" y="114"/>
                  </a:cubicBezTo>
                  <a:cubicBezTo>
                    <a:pt x="376" y="81"/>
                    <a:pt x="371" y="46"/>
                    <a:pt x="361" y="14"/>
                  </a:cubicBezTo>
                  <a:cubicBezTo>
                    <a:pt x="364" y="11"/>
                    <a:pt x="363" y="6"/>
                    <a:pt x="359" y="5"/>
                  </a:cubicBezTo>
                  <a:cubicBezTo>
                    <a:pt x="337" y="0"/>
                    <a:pt x="310" y="5"/>
                    <a:pt x="287" y="7"/>
                  </a:cubicBezTo>
                  <a:cubicBezTo>
                    <a:pt x="259" y="10"/>
                    <a:pt x="230" y="13"/>
                    <a:pt x="201" y="17"/>
                  </a:cubicBezTo>
                  <a:cubicBezTo>
                    <a:pt x="173" y="21"/>
                    <a:pt x="145" y="24"/>
                    <a:pt x="117" y="26"/>
                  </a:cubicBezTo>
                  <a:cubicBezTo>
                    <a:pt x="104" y="28"/>
                    <a:pt x="90" y="28"/>
                    <a:pt x="77" y="28"/>
                  </a:cubicBezTo>
                  <a:cubicBezTo>
                    <a:pt x="67" y="29"/>
                    <a:pt x="59" y="27"/>
                    <a:pt x="50" y="31"/>
                  </a:cubicBezTo>
                  <a:cubicBezTo>
                    <a:pt x="48" y="32"/>
                    <a:pt x="48" y="35"/>
                    <a:pt x="50" y="36"/>
                  </a:cubicBezTo>
                  <a:cubicBezTo>
                    <a:pt x="51" y="36"/>
                    <a:pt x="51" y="37"/>
                    <a:pt x="52" y="37"/>
                  </a:cubicBezTo>
                  <a:cubicBezTo>
                    <a:pt x="50" y="56"/>
                    <a:pt x="49" y="74"/>
                    <a:pt x="48" y="93"/>
                  </a:cubicBezTo>
                  <a:cubicBezTo>
                    <a:pt x="39" y="92"/>
                    <a:pt x="29" y="93"/>
                    <a:pt x="21" y="97"/>
                  </a:cubicBezTo>
                  <a:cubicBezTo>
                    <a:pt x="21" y="97"/>
                    <a:pt x="20" y="96"/>
                    <a:pt x="20" y="96"/>
                  </a:cubicBezTo>
                  <a:cubicBezTo>
                    <a:pt x="16" y="81"/>
                    <a:pt x="34" y="74"/>
                    <a:pt x="44" y="72"/>
                  </a:cubicBezTo>
                  <a:cubicBezTo>
                    <a:pt x="49" y="70"/>
                    <a:pt x="48" y="62"/>
                    <a:pt x="43" y="62"/>
                  </a:cubicBezTo>
                  <a:cubicBezTo>
                    <a:pt x="23" y="65"/>
                    <a:pt x="3" y="78"/>
                    <a:pt x="10" y="101"/>
                  </a:cubicBezTo>
                  <a:cubicBezTo>
                    <a:pt x="10" y="102"/>
                    <a:pt x="11" y="103"/>
                    <a:pt x="11" y="104"/>
                  </a:cubicBezTo>
                  <a:cubicBezTo>
                    <a:pt x="6" y="109"/>
                    <a:pt x="2" y="116"/>
                    <a:pt x="1" y="124"/>
                  </a:cubicBezTo>
                  <a:cubicBezTo>
                    <a:pt x="0" y="136"/>
                    <a:pt x="4" y="145"/>
                    <a:pt x="11" y="151"/>
                  </a:cubicBezTo>
                  <a:cubicBezTo>
                    <a:pt x="4" y="161"/>
                    <a:pt x="2" y="173"/>
                    <a:pt x="8" y="187"/>
                  </a:cubicBezTo>
                  <a:cubicBezTo>
                    <a:pt x="10" y="192"/>
                    <a:pt x="13" y="196"/>
                    <a:pt x="15" y="199"/>
                  </a:cubicBezTo>
                  <a:cubicBezTo>
                    <a:pt x="12" y="205"/>
                    <a:pt x="10" y="212"/>
                    <a:pt x="11" y="221"/>
                  </a:cubicBezTo>
                  <a:cubicBezTo>
                    <a:pt x="12" y="230"/>
                    <a:pt x="16" y="237"/>
                    <a:pt x="21" y="241"/>
                  </a:cubicBezTo>
                  <a:cubicBezTo>
                    <a:pt x="10" y="255"/>
                    <a:pt x="10" y="280"/>
                    <a:pt x="23" y="292"/>
                  </a:cubicBezTo>
                  <a:cubicBezTo>
                    <a:pt x="18" y="298"/>
                    <a:pt x="15" y="305"/>
                    <a:pt x="14" y="314"/>
                  </a:cubicBezTo>
                  <a:cubicBezTo>
                    <a:pt x="14" y="327"/>
                    <a:pt x="19" y="336"/>
                    <a:pt x="27" y="342"/>
                  </a:cubicBezTo>
                  <a:cubicBezTo>
                    <a:pt x="23" y="347"/>
                    <a:pt x="20" y="354"/>
                    <a:pt x="19" y="361"/>
                  </a:cubicBezTo>
                  <a:cubicBezTo>
                    <a:pt x="16" y="375"/>
                    <a:pt x="20" y="386"/>
                    <a:pt x="28" y="392"/>
                  </a:cubicBezTo>
                  <a:cubicBezTo>
                    <a:pt x="24" y="399"/>
                    <a:pt x="21" y="408"/>
                    <a:pt x="21" y="419"/>
                  </a:cubicBezTo>
                  <a:cubicBezTo>
                    <a:pt x="21" y="428"/>
                    <a:pt x="21" y="436"/>
                    <a:pt x="30" y="439"/>
                  </a:cubicBezTo>
                  <a:cubicBezTo>
                    <a:pt x="34" y="440"/>
                    <a:pt x="39" y="438"/>
                    <a:pt x="43" y="437"/>
                  </a:cubicBezTo>
                  <a:cubicBezTo>
                    <a:pt x="45" y="436"/>
                    <a:pt x="47" y="435"/>
                    <a:pt x="50" y="434"/>
                  </a:cubicBezTo>
                  <a:cubicBezTo>
                    <a:pt x="50" y="434"/>
                    <a:pt x="50" y="434"/>
                    <a:pt x="50" y="434"/>
                  </a:cubicBezTo>
                  <a:cubicBezTo>
                    <a:pt x="51" y="436"/>
                    <a:pt x="54" y="437"/>
                    <a:pt x="56" y="437"/>
                  </a:cubicBezTo>
                  <a:cubicBezTo>
                    <a:pt x="57" y="445"/>
                    <a:pt x="58" y="453"/>
                    <a:pt x="59" y="462"/>
                  </a:cubicBezTo>
                  <a:cubicBezTo>
                    <a:pt x="55" y="465"/>
                    <a:pt x="52" y="468"/>
                    <a:pt x="49" y="472"/>
                  </a:cubicBezTo>
                  <a:cubicBezTo>
                    <a:pt x="47" y="474"/>
                    <a:pt x="50" y="478"/>
                    <a:pt x="53" y="476"/>
                  </a:cubicBezTo>
                  <a:cubicBezTo>
                    <a:pt x="55" y="474"/>
                    <a:pt x="56" y="472"/>
                    <a:pt x="58" y="470"/>
                  </a:cubicBezTo>
                  <a:cubicBezTo>
                    <a:pt x="64" y="473"/>
                    <a:pt x="71" y="475"/>
                    <a:pt x="78" y="477"/>
                  </a:cubicBezTo>
                  <a:cubicBezTo>
                    <a:pt x="79" y="478"/>
                    <a:pt x="80" y="479"/>
                    <a:pt x="81" y="478"/>
                  </a:cubicBezTo>
                  <a:cubicBezTo>
                    <a:pt x="82" y="478"/>
                    <a:pt x="82" y="478"/>
                    <a:pt x="82" y="478"/>
                  </a:cubicBezTo>
                  <a:cubicBezTo>
                    <a:pt x="126" y="485"/>
                    <a:pt x="177" y="470"/>
                    <a:pt x="217" y="462"/>
                  </a:cubicBezTo>
                  <a:cubicBezTo>
                    <a:pt x="284" y="450"/>
                    <a:pt x="353" y="445"/>
                    <a:pt x="421" y="435"/>
                  </a:cubicBezTo>
                  <a:cubicBezTo>
                    <a:pt x="429" y="434"/>
                    <a:pt x="426" y="423"/>
                    <a:pt x="419" y="422"/>
                  </a:cubicBezTo>
                  <a:close/>
                  <a:moveTo>
                    <a:pt x="49" y="231"/>
                  </a:moveTo>
                  <a:cubicBezTo>
                    <a:pt x="42" y="230"/>
                    <a:pt x="36" y="231"/>
                    <a:pt x="31" y="233"/>
                  </a:cubicBezTo>
                  <a:cubicBezTo>
                    <a:pt x="25" y="227"/>
                    <a:pt x="22" y="216"/>
                    <a:pt x="26" y="207"/>
                  </a:cubicBezTo>
                  <a:cubicBezTo>
                    <a:pt x="33" y="210"/>
                    <a:pt x="41" y="210"/>
                    <a:pt x="48" y="206"/>
                  </a:cubicBezTo>
                  <a:cubicBezTo>
                    <a:pt x="48" y="214"/>
                    <a:pt x="49" y="223"/>
                    <a:pt x="49" y="231"/>
                  </a:cubicBezTo>
                  <a:close/>
                  <a:moveTo>
                    <a:pt x="13" y="127"/>
                  </a:moveTo>
                  <a:cubicBezTo>
                    <a:pt x="13" y="121"/>
                    <a:pt x="15" y="116"/>
                    <a:pt x="18" y="113"/>
                  </a:cubicBezTo>
                  <a:cubicBezTo>
                    <a:pt x="27" y="118"/>
                    <a:pt x="39" y="115"/>
                    <a:pt x="48" y="109"/>
                  </a:cubicBezTo>
                  <a:cubicBezTo>
                    <a:pt x="48" y="117"/>
                    <a:pt x="48" y="125"/>
                    <a:pt x="48" y="133"/>
                  </a:cubicBezTo>
                  <a:cubicBezTo>
                    <a:pt x="47" y="133"/>
                    <a:pt x="47" y="133"/>
                    <a:pt x="47" y="133"/>
                  </a:cubicBezTo>
                  <a:cubicBezTo>
                    <a:pt x="36" y="134"/>
                    <a:pt x="26" y="138"/>
                    <a:pt x="19" y="143"/>
                  </a:cubicBezTo>
                  <a:cubicBezTo>
                    <a:pt x="15" y="140"/>
                    <a:pt x="13" y="134"/>
                    <a:pt x="13" y="127"/>
                  </a:cubicBezTo>
                  <a:close/>
                  <a:moveTo>
                    <a:pt x="41" y="146"/>
                  </a:moveTo>
                  <a:cubicBezTo>
                    <a:pt x="41" y="147"/>
                    <a:pt x="41" y="148"/>
                    <a:pt x="41" y="150"/>
                  </a:cubicBezTo>
                  <a:cubicBezTo>
                    <a:pt x="38" y="150"/>
                    <a:pt x="35" y="149"/>
                    <a:pt x="32" y="149"/>
                  </a:cubicBezTo>
                  <a:cubicBezTo>
                    <a:pt x="35" y="147"/>
                    <a:pt x="38" y="146"/>
                    <a:pt x="41" y="146"/>
                  </a:cubicBezTo>
                  <a:close/>
                  <a:moveTo>
                    <a:pt x="19" y="182"/>
                  </a:moveTo>
                  <a:cubicBezTo>
                    <a:pt x="15" y="172"/>
                    <a:pt x="16" y="164"/>
                    <a:pt x="21" y="157"/>
                  </a:cubicBezTo>
                  <a:cubicBezTo>
                    <a:pt x="29" y="161"/>
                    <a:pt x="38" y="162"/>
                    <a:pt x="47" y="161"/>
                  </a:cubicBezTo>
                  <a:cubicBezTo>
                    <a:pt x="48" y="161"/>
                    <a:pt x="48" y="161"/>
                    <a:pt x="48" y="161"/>
                  </a:cubicBezTo>
                  <a:cubicBezTo>
                    <a:pt x="48" y="169"/>
                    <a:pt x="48" y="177"/>
                    <a:pt x="48" y="185"/>
                  </a:cubicBezTo>
                  <a:cubicBezTo>
                    <a:pt x="39" y="184"/>
                    <a:pt x="31" y="186"/>
                    <a:pt x="24" y="191"/>
                  </a:cubicBezTo>
                  <a:cubicBezTo>
                    <a:pt x="22" y="188"/>
                    <a:pt x="20" y="185"/>
                    <a:pt x="19" y="182"/>
                  </a:cubicBezTo>
                  <a:close/>
                  <a:moveTo>
                    <a:pt x="31" y="248"/>
                  </a:moveTo>
                  <a:cubicBezTo>
                    <a:pt x="37" y="250"/>
                    <a:pt x="43" y="250"/>
                    <a:pt x="49" y="248"/>
                  </a:cubicBezTo>
                  <a:cubicBezTo>
                    <a:pt x="49" y="260"/>
                    <a:pt x="49" y="271"/>
                    <a:pt x="49" y="283"/>
                  </a:cubicBezTo>
                  <a:cubicBezTo>
                    <a:pt x="43" y="282"/>
                    <a:pt x="38" y="283"/>
                    <a:pt x="33" y="284"/>
                  </a:cubicBezTo>
                  <a:cubicBezTo>
                    <a:pt x="22" y="277"/>
                    <a:pt x="21" y="257"/>
                    <a:pt x="31" y="248"/>
                  </a:cubicBezTo>
                  <a:close/>
                  <a:moveTo>
                    <a:pt x="27" y="317"/>
                  </a:moveTo>
                  <a:cubicBezTo>
                    <a:pt x="26" y="308"/>
                    <a:pt x="28" y="302"/>
                    <a:pt x="33" y="298"/>
                  </a:cubicBezTo>
                  <a:cubicBezTo>
                    <a:pt x="38" y="300"/>
                    <a:pt x="43" y="300"/>
                    <a:pt x="49" y="299"/>
                  </a:cubicBezTo>
                  <a:cubicBezTo>
                    <a:pt x="49" y="309"/>
                    <a:pt x="50" y="320"/>
                    <a:pt x="50" y="330"/>
                  </a:cubicBezTo>
                  <a:cubicBezTo>
                    <a:pt x="45" y="330"/>
                    <a:pt x="41" y="332"/>
                    <a:pt x="37" y="334"/>
                  </a:cubicBezTo>
                  <a:cubicBezTo>
                    <a:pt x="31" y="330"/>
                    <a:pt x="28" y="325"/>
                    <a:pt x="27" y="317"/>
                  </a:cubicBezTo>
                  <a:close/>
                  <a:moveTo>
                    <a:pt x="31" y="365"/>
                  </a:moveTo>
                  <a:cubicBezTo>
                    <a:pt x="31" y="357"/>
                    <a:pt x="34" y="352"/>
                    <a:pt x="38" y="348"/>
                  </a:cubicBezTo>
                  <a:cubicBezTo>
                    <a:pt x="42" y="349"/>
                    <a:pt x="46" y="350"/>
                    <a:pt x="50" y="350"/>
                  </a:cubicBezTo>
                  <a:cubicBezTo>
                    <a:pt x="51" y="360"/>
                    <a:pt x="51" y="370"/>
                    <a:pt x="52" y="380"/>
                  </a:cubicBezTo>
                  <a:cubicBezTo>
                    <a:pt x="46" y="379"/>
                    <a:pt x="41" y="381"/>
                    <a:pt x="37" y="383"/>
                  </a:cubicBezTo>
                  <a:cubicBezTo>
                    <a:pt x="33" y="379"/>
                    <a:pt x="30" y="374"/>
                    <a:pt x="31" y="365"/>
                  </a:cubicBezTo>
                  <a:close/>
                  <a:moveTo>
                    <a:pt x="54" y="421"/>
                  </a:moveTo>
                  <a:cubicBezTo>
                    <a:pt x="52" y="421"/>
                    <a:pt x="50" y="421"/>
                    <a:pt x="48" y="422"/>
                  </a:cubicBezTo>
                  <a:cubicBezTo>
                    <a:pt x="45" y="422"/>
                    <a:pt x="33" y="430"/>
                    <a:pt x="33" y="423"/>
                  </a:cubicBezTo>
                  <a:cubicBezTo>
                    <a:pt x="32" y="416"/>
                    <a:pt x="34" y="408"/>
                    <a:pt x="36" y="401"/>
                  </a:cubicBezTo>
                  <a:cubicBezTo>
                    <a:pt x="36" y="400"/>
                    <a:pt x="36" y="398"/>
                    <a:pt x="37" y="397"/>
                  </a:cubicBezTo>
                  <a:cubicBezTo>
                    <a:pt x="42" y="399"/>
                    <a:pt x="47" y="400"/>
                    <a:pt x="53" y="400"/>
                  </a:cubicBezTo>
                  <a:cubicBezTo>
                    <a:pt x="53" y="406"/>
                    <a:pt x="54" y="412"/>
                    <a:pt x="54" y="419"/>
                  </a:cubicBezTo>
                  <a:cubicBezTo>
                    <a:pt x="54" y="419"/>
                    <a:pt x="54" y="420"/>
                    <a:pt x="54" y="421"/>
                  </a:cubicBezTo>
                  <a:close/>
                  <a:moveTo>
                    <a:pt x="226" y="448"/>
                  </a:moveTo>
                  <a:cubicBezTo>
                    <a:pt x="198" y="453"/>
                    <a:pt x="171" y="458"/>
                    <a:pt x="144" y="462"/>
                  </a:cubicBezTo>
                  <a:cubicBezTo>
                    <a:pt x="151" y="450"/>
                    <a:pt x="158" y="439"/>
                    <a:pt x="165" y="427"/>
                  </a:cubicBezTo>
                  <a:cubicBezTo>
                    <a:pt x="166" y="424"/>
                    <a:pt x="163" y="422"/>
                    <a:pt x="161" y="425"/>
                  </a:cubicBezTo>
                  <a:cubicBezTo>
                    <a:pt x="153" y="437"/>
                    <a:pt x="145" y="450"/>
                    <a:pt x="138" y="463"/>
                  </a:cubicBezTo>
                  <a:cubicBezTo>
                    <a:pt x="123" y="465"/>
                    <a:pt x="109" y="466"/>
                    <a:pt x="94" y="467"/>
                  </a:cubicBezTo>
                  <a:cubicBezTo>
                    <a:pt x="103" y="456"/>
                    <a:pt x="109" y="444"/>
                    <a:pt x="116" y="432"/>
                  </a:cubicBezTo>
                  <a:cubicBezTo>
                    <a:pt x="117" y="430"/>
                    <a:pt x="115" y="429"/>
                    <a:pt x="114" y="430"/>
                  </a:cubicBezTo>
                  <a:cubicBezTo>
                    <a:pt x="105" y="442"/>
                    <a:pt x="98" y="456"/>
                    <a:pt x="88" y="467"/>
                  </a:cubicBezTo>
                  <a:cubicBezTo>
                    <a:pt x="83" y="467"/>
                    <a:pt x="79" y="467"/>
                    <a:pt x="74" y="467"/>
                  </a:cubicBezTo>
                  <a:cubicBezTo>
                    <a:pt x="75" y="466"/>
                    <a:pt x="75" y="465"/>
                    <a:pt x="75" y="463"/>
                  </a:cubicBezTo>
                  <a:cubicBezTo>
                    <a:pt x="75" y="459"/>
                    <a:pt x="76" y="455"/>
                    <a:pt x="76" y="451"/>
                  </a:cubicBezTo>
                  <a:cubicBezTo>
                    <a:pt x="88" y="437"/>
                    <a:pt x="100" y="421"/>
                    <a:pt x="112" y="406"/>
                  </a:cubicBezTo>
                  <a:cubicBezTo>
                    <a:pt x="113" y="403"/>
                    <a:pt x="110" y="401"/>
                    <a:pt x="108" y="403"/>
                  </a:cubicBezTo>
                  <a:cubicBezTo>
                    <a:pt x="97" y="416"/>
                    <a:pt x="86" y="430"/>
                    <a:pt x="74" y="444"/>
                  </a:cubicBezTo>
                  <a:cubicBezTo>
                    <a:pt x="73" y="433"/>
                    <a:pt x="73" y="422"/>
                    <a:pt x="72" y="411"/>
                  </a:cubicBezTo>
                  <a:cubicBezTo>
                    <a:pt x="87" y="398"/>
                    <a:pt x="101" y="386"/>
                    <a:pt x="114" y="371"/>
                  </a:cubicBezTo>
                  <a:cubicBezTo>
                    <a:pt x="115" y="369"/>
                    <a:pt x="113" y="367"/>
                    <a:pt x="111" y="368"/>
                  </a:cubicBezTo>
                  <a:cubicBezTo>
                    <a:pt x="97" y="380"/>
                    <a:pt x="85" y="391"/>
                    <a:pt x="72" y="403"/>
                  </a:cubicBezTo>
                  <a:cubicBezTo>
                    <a:pt x="71" y="400"/>
                    <a:pt x="71" y="398"/>
                    <a:pt x="71" y="395"/>
                  </a:cubicBezTo>
                  <a:cubicBezTo>
                    <a:pt x="73" y="393"/>
                    <a:pt x="74" y="388"/>
                    <a:pt x="71" y="386"/>
                  </a:cubicBezTo>
                  <a:cubicBezTo>
                    <a:pt x="70" y="381"/>
                    <a:pt x="70" y="376"/>
                    <a:pt x="70" y="371"/>
                  </a:cubicBezTo>
                  <a:cubicBezTo>
                    <a:pt x="87" y="359"/>
                    <a:pt x="106" y="345"/>
                    <a:pt x="116" y="328"/>
                  </a:cubicBezTo>
                  <a:cubicBezTo>
                    <a:pt x="118" y="326"/>
                    <a:pt x="115" y="325"/>
                    <a:pt x="114" y="326"/>
                  </a:cubicBezTo>
                  <a:cubicBezTo>
                    <a:pt x="105" y="333"/>
                    <a:pt x="97" y="342"/>
                    <a:pt x="89" y="350"/>
                  </a:cubicBezTo>
                  <a:cubicBezTo>
                    <a:pt x="83" y="355"/>
                    <a:pt x="76" y="360"/>
                    <a:pt x="69" y="365"/>
                  </a:cubicBezTo>
                  <a:cubicBezTo>
                    <a:pt x="69" y="360"/>
                    <a:pt x="69" y="354"/>
                    <a:pt x="68" y="349"/>
                  </a:cubicBezTo>
                  <a:cubicBezTo>
                    <a:pt x="69" y="349"/>
                    <a:pt x="69" y="349"/>
                    <a:pt x="69" y="349"/>
                  </a:cubicBezTo>
                  <a:cubicBezTo>
                    <a:pt x="73" y="348"/>
                    <a:pt x="74" y="343"/>
                    <a:pt x="72" y="340"/>
                  </a:cubicBezTo>
                  <a:cubicBezTo>
                    <a:pt x="83" y="333"/>
                    <a:pt x="94" y="325"/>
                    <a:pt x="103" y="315"/>
                  </a:cubicBezTo>
                  <a:cubicBezTo>
                    <a:pt x="105" y="313"/>
                    <a:pt x="102" y="311"/>
                    <a:pt x="100" y="312"/>
                  </a:cubicBezTo>
                  <a:cubicBezTo>
                    <a:pt x="90" y="321"/>
                    <a:pt x="80" y="329"/>
                    <a:pt x="69" y="337"/>
                  </a:cubicBezTo>
                  <a:cubicBezTo>
                    <a:pt x="68" y="336"/>
                    <a:pt x="68" y="336"/>
                    <a:pt x="68" y="336"/>
                  </a:cubicBezTo>
                  <a:cubicBezTo>
                    <a:pt x="67" y="325"/>
                    <a:pt x="67" y="314"/>
                    <a:pt x="66" y="303"/>
                  </a:cubicBezTo>
                  <a:cubicBezTo>
                    <a:pt x="84" y="296"/>
                    <a:pt x="101" y="284"/>
                    <a:pt x="114" y="270"/>
                  </a:cubicBezTo>
                  <a:cubicBezTo>
                    <a:pt x="115" y="268"/>
                    <a:pt x="113" y="266"/>
                    <a:pt x="111" y="267"/>
                  </a:cubicBezTo>
                  <a:cubicBezTo>
                    <a:pt x="97" y="279"/>
                    <a:pt x="84" y="293"/>
                    <a:pt x="66" y="300"/>
                  </a:cubicBezTo>
                  <a:cubicBezTo>
                    <a:pt x="66" y="293"/>
                    <a:pt x="66" y="285"/>
                    <a:pt x="65" y="278"/>
                  </a:cubicBezTo>
                  <a:cubicBezTo>
                    <a:pt x="80" y="270"/>
                    <a:pt x="94" y="258"/>
                    <a:pt x="105" y="245"/>
                  </a:cubicBezTo>
                  <a:cubicBezTo>
                    <a:pt x="107" y="244"/>
                    <a:pt x="105" y="242"/>
                    <a:pt x="103" y="243"/>
                  </a:cubicBezTo>
                  <a:cubicBezTo>
                    <a:pt x="91" y="254"/>
                    <a:pt x="79" y="265"/>
                    <a:pt x="65" y="275"/>
                  </a:cubicBezTo>
                  <a:cubicBezTo>
                    <a:pt x="65" y="267"/>
                    <a:pt x="65" y="260"/>
                    <a:pt x="65" y="253"/>
                  </a:cubicBezTo>
                  <a:cubicBezTo>
                    <a:pt x="65" y="250"/>
                    <a:pt x="65" y="246"/>
                    <a:pt x="65" y="243"/>
                  </a:cubicBezTo>
                  <a:cubicBezTo>
                    <a:pt x="78" y="238"/>
                    <a:pt x="91" y="229"/>
                    <a:pt x="100" y="219"/>
                  </a:cubicBezTo>
                  <a:cubicBezTo>
                    <a:pt x="101" y="218"/>
                    <a:pt x="100" y="215"/>
                    <a:pt x="98" y="216"/>
                  </a:cubicBezTo>
                  <a:cubicBezTo>
                    <a:pt x="86" y="224"/>
                    <a:pt x="77" y="233"/>
                    <a:pt x="64" y="239"/>
                  </a:cubicBezTo>
                  <a:cubicBezTo>
                    <a:pt x="64" y="235"/>
                    <a:pt x="64" y="230"/>
                    <a:pt x="64" y="226"/>
                  </a:cubicBezTo>
                  <a:cubicBezTo>
                    <a:pt x="76" y="219"/>
                    <a:pt x="87" y="212"/>
                    <a:pt x="98" y="203"/>
                  </a:cubicBezTo>
                  <a:cubicBezTo>
                    <a:pt x="100" y="202"/>
                    <a:pt x="97" y="199"/>
                    <a:pt x="95" y="200"/>
                  </a:cubicBezTo>
                  <a:cubicBezTo>
                    <a:pt x="84" y="205"/>
                    <a:pt x="74" y="212"/>
                    <a:pt x="64" y="219"/>
                  </a:cubicBezTo>
                  <a:cubicBezTo>
                    <a:pt x="64" y="159"/>
                    <a:pt x="67" y="99"/>
                    <a:pt x="61" y="40"/>
                  </a:cubicBezTo>
                  <a:cubicBezTo>
                    <a:pt x="76" y="44"/>
                    <a:pt x="96" y="40"/>
                    <a:pt x="110" y="39"/>
                  </a:cubicBezTo>
                  <a:cubicBezTo>
                    <a:pt x="138" y="38"/>
                    <a:pt x="166" y="35"/>
                    <a:pt x="194" y="31"/>
                  </a:cubicBezTo>
                  <a:cubicBezTo>
                    <a:pt x="223" y="28"/>
                    <a:pt x="251" y="24"/>
                    <a:pt x="280" y="21"/>
                  </a:cubicBezTo>
                  <a:cubicBezTo>
                    <a:pt x="305" y="18"/>
                    <a:pt x="333" y="21"/>
                    <a:pt x="357" y="15"/>
                  </a:cubicBezTo>
                  <a:cubicBezTo>
                    <a:pt x="358" y="45"/>
                    <a:pt x="364" y="74"/>
                    <a:pt x="368" y="104"/>
                  </a:cubicBezTo>
                  <a:cubicBezTo>
                    <a:pt x="374" y="142"/>
                    <a:pt x="380" y="181"/>
                    <a:pt x="386" y="219"/>
                  </a:cubicBezTo>
                  <a:cubicBezTo>
                    <a:pt x="391" y="256"/>
                    <a:pt x="396" y="293"/>
                    <a:pt x="399" y="331"/>
                  </a:cubicBezTo>
                  <a:cubicBezTo>
                    <a:pt x="402" y="361"/>
                    <a:pt x="399" y="394"/>
                    <a:pt x="403" y="424"/>
                  </a:cubicBezTo>
                  <a:cubicBezTo>
                    <a:pt x="344" y="433"/>
                    <a:pt x="284" y="438"/>
                    <a:pt x="226" y="4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333" name="Freeform 37">
              <a:extLst>
                <a:ext uri="{FF2B5EF4-FFF2-40B4-BE49-F238E27FC236}">
                  <a16:creationId xmlns="" xmlns:a16="http://schemas.microsoft.com/office/drawing/2014/main" id="{14847BFF-6E09-482F-BF6D-E23CDB1D02FD}"/>
                </a:ext>
              </a:extLst>
            </p:cNvPr>
            <p:cNvSpPr>
              <a:spLocks noEditPoints="1"/>
            </p:cNvSpPr>
            <p:nvPr/>
          </p:nvSpPr>
          <p:spPr bwMode="auto">
            <a:xfrm>
              <a:off x="9950397" y="1963437"/>
              <a:ext cx="1060347" cy="549887"/>
            </a:xfrm>
            <a:custGeom>
              <a:avLst/>
              <a:gdLst>
                <a:gd name="T0" fmla="*/ 2147483646 w 216"/>
                <a:gd name="T1" fmla="*/ 2147483646 h 112"/>
                <a:gd name="T2" fmla="*/ 2147483646 w 216"/>
                <a:gd name="T3" fmla="*/ 2147483646 h 112"/>
                <a:gd name="T4" fmla="*/ 2147483646 w 216"/>
                <a:gd name="T5" fmla="*/ 2147483646 h 112"/>
                <a:gd name="T6" fmla="*/ 2147483646 w 216"/>
                <a:gd name="T7" fmla="*/ 2147483646 h 112"/>
                <a:gd name="T8" fmla="*/ 2147483646 w 216"/>
                <a:gd name="T9" fmla="*/ 2147483646 h 112"/>
                <a:gd name="T10" fmla="*/ 2147483646 w 216"/>
                <a:gd name="T11" fmla="*/ 2147483646 h 112"/>
                <a:gd name="T12" fmla="*/ 2147483646 w 216"/>
                <a:gd name="T13" fmla="*/ 2147483646 h 112"/>
                <a:gd name="T14" fmla="*/ 2147483646 w 216"/>
                <a:gd name="T15" fmla="*/ 2147483646 h 112"/>
                <a:gd name="T16" fmla="*/ 2147483646 w 216"/>
                <a:gd name="T17" fmla="*/ 2147483646 h 112"/>
                <a:gd name="T18" fmla="*/ 2147483646 w 216"/>
                <a:gd name="T19" fmla="*/ 2147483646 h 112"/>
                <a:gd name="T20" fmla="*/ 2147483646 w 216"/>
                <a:gd name="T21" fmla="*/ 2147483646 h 112"/>
                <a:gd name="T22" fmla="*/ 2147483646 w 216"/>
                <a:gd name="T23" fmla="*/ 2147483646 h 112"/>
                <a:gd name="T24" fmla="*/ 2147483646 w 216"/>
                <a:gd name="T25" fmla="*/ 2147483646 h 112"/>
                <a:gd name="T26" fmla="*/ 2147483646 w 216"/>
                <a:gd name="T27" fmla="*/ 2147483646 h 112"/>
                <a:gd name="T28" fmla="*/ 2147483646 w 216"/>
                <a:gd name="T29" fmla="*/ 2147483646 h 112"/>
                <a:gd name="T30" fmla="*/ 2147483646 w 216"/>
                <a:gd name="T31" fmla="*/ 2147483646 h 112"/>
                <a:gd name="T32" fmla="*/ 2147483646 w 216"/>
                <a:gd name="T33" fmla="*/ 2147483646 h 112"/>
                <a:gd name="T34" fmla="*/ 2147483646 w 216"/>
                <a:gd name="T35" fmla="*/ 2147483646 h 112"/>
                <a:gd name="T36" fmla="*/ 2147483646 w 216"/>
                <a:gd name="T37" fmla="*/ 2147483646 h 112"/>
                <a:gd name="T38" fmla="*/ 2147483646 w 216"/>
                <a:gd name="T39" fmla="*/ 2147483646 h 112"/>
                <a:gd name="T40" fmla="*/ 2147483646 w 216"/>
                <a:gd name="T41" fmla="*/ 2147483646 h 112"/>
                <a:gd name="T42" fmla="*/ 2147483646 w 216"/>
                <a:gd name="T43" fmla="*/ 2147483646 h 112"/>
                <a:gd name="T44" fmla="*/ 2147483646 w 216"/>
                <a:gd name="T45" fmla="*/ 2147483646 h 112"/>
                <a:gd name="T46" fmla="*/ 2147483646 w 216"/>
                <a:gd name="T47" fmla="*/ 2147483646 h 11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16" h="112">
                  <a:moveTo>
                    <a:pt x="214" y="86"/>
                  </a:moveTo>
                  <a:cubicBezTo>
                    <a:pt x="211" y="70"/>
                    <a:pt x="208" y="55"/>
                    <a:pt x="204" y="39"/>
                  </a:cubicBezTo>
                  <a:cubicBezTo>
                    <a:pt x="202" y="29"/>
                    <a:pt x="200" y="16"/>
                    <a:pt x="194" y="7"/>
                  </a:cubicBezTo>
                  <a:cubicBezTo>
                    <a:pt x="196" y="5"/>
                    <a:pt x="194" y="0"/>
                    <a:pt x="190" y="1"/>
                  </a:cubicBezTo>
                  <a:cubicBezTo>
                    <a:pt x="132" y="18"/>
                    <a:pt x="72" y="16"/>
                    <a:pt x="14" y="28"/>
                  </a:cubicBezTo>
                  <a:cubicBezTo>
                    <a:pt x="12" y="28"/>
                    <a:pt x="10" y="28"/>
                    <a:pt x="9" y="30"/>
                  </a:cubicBezTo>
                  <a:cubicBezTo>
                    <a:pt x="9" y="30"/>
                    <a:pt x="9" y="30"/>
                    <a:pt x="9" y="30"/>
                  </a:cubicBezTo>
                  <a:cubicBezTo>
                    <a:pt x="7" y="30"/>
                    <a:pt x="7" y="32"/>
                    <a:pt x="8" y="33"/>
                  </a:cubicBezTo>
                  <a:cubicBezTo>
                    <a:pt x="0" y="58"/>
                    <a:pt x="10" y="84"/>
                    <a:pt x="18" y="108"/>
                  </a:cubicBezTo>
                  <a:cubicBezTo>
                    <a:pt x="20" y="112"/>
                    <a:pt x="26" y="112"/>
                    <a:pt x="27" y="108"/>
                  </a:cubicBezTo>
                  <a:cubicBezTo>
                    <a:pt x="28" y="108"/>
                    <a:pt x="28" y="108"/>
                    <a:pt x="28" y="108"/>
                  </a:cubicBezTo>
                  <a:cubicBezTo>
                    <a:pt x="38" y="112"/>
                    <a:pt x="53" y="109"/>
                    <a:pt x="64" y="108"/>
                  </a:cubicBezTo>
                  <a:cubicBezTo>
                    <a:pt x="81" y="107"/>
                    <a:pt x="97" y="105"/>
                    <a:pt x="113" y="103"/>
                  </a:cubicBezTo>
                  <a:cubicBezTo>
                    <a:pt x="144" y="99"/>
                    <a:pt x="174" y="94"/>
                    <a:pt x="205" y="90"/>
                  </a:cubicBezTo>
                  <a:cubicBezTo>
                    <a:pt x="206" y="95"/>
                    <a:pt x="216" y="93"/>
                    <a:pt x="214" y="86"/>
                  </a:cubicBezTo>
                  <a:close/>
                  <a:moveTo>
                    <a:pt x="112" y="95"/>
                  </a:moveTo>
                  <a:cubicBezTo>
                    <a:pt x="96" y="97"/>
                    <a:pt x="80" y="99"/>
                    <a:pt x="64" y="100"/>
                  </a:cubicBezTo>
                  <a:cubicBezTo>
                    <a:pt x="53" y="101"/>
                    <a:pt x="38" y="100"/>
                    <a:pt x="28" y="105"/>
                  </a:cubicBezTo>
                  <a:cubicBezTo>
                    <a:pt x="27" y="105"/>
                    <a:pt x="27" y="105"/>
                    <a:pt x="27" y="105"/>
                  </a:cubicBezTo>
                  <a:cubicBezTo>
                    <a:pt x="20" y="81"/>
                    <a:pt x="10" y="59"/>
                    <a:pt x="16" y="34"/>
                  </a:cubicBezTo>
                  <a:cubicBezTo>
                    <a:pt x="73" y="31"/>
                    <a:pt x="134" y="25"/>
                    <a:pt x="189" y="9"/>
                  </a:cubicBezTo>
                  <a:cubicBezTo>
                    <a:pt x="189" y="20"/>
                    <a:pt x="193" y="31"/>
                    <a:pt x="195" y="42"/>
                  </a:cubicBezTo>
                  <a:cubicBezTo>
                    <a:pt x="198" y="55"/>
                    <a:pt x="200" y="68"/>
                    <a:pt x="203" y="80"/>
                  </a:cubicBezTo>
                  <a:cubicBezTo>
                    <a:pt x="172" y="85"/>
                    <a:pt x="142" y="90"/>
                    <a:pt x="112" y="9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334" name="Freeform 38">
              <a:extLst>
                <a:ext uri="{FF2B5EF4-FFF2-40B4-BE49-F238E27FC236}">
                  <a16:creationId xmlns="" xmlns:a16="http://schemas.microsoft.com/office/drawing/2014/main" id="{FC3C9101-B8A3-44DE-8067-01FE8743CE62}"/>
                </a:ext>
              </a:extLst>
            </p:cNvPr>
            <p:cNvSpPr>
              <a:spLocks/>
            </p:cNvSpPr>
            <p:nvPr/>
          </p:nvSpPr>
          <p:spPr bwMode="auto">
            <a:xfrm>
              <a:off x="9612166" y="2052664"/>
              <a:ext cx="22826" cy="4150"/>
            </a:xfrm>
            <a:custGeom>
              <a:avLst/>
              <a:gdLst>
                <a:gd name="T0" fmla="*/ 0 w 5"/>
                <a:gd name="T1" fmla="*/ 0 h 1"/>
                <a:gd name="T2" fmla="*/ 2147483646 w 5"/>
                <a:gd name="T3" fmla="*/ 0 h 1"/>
                <a:gd name="T4" fmla="*/ 0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cubicBezTo>
                    <a:pt x="1" y="1"/>
                    <a:pt x="3" y="0"/>
                    <a:pt x="5" y="0"/>
                  </a:cubicBezTo>
                  <a:cubicBezTo>
                    <a:pt x="3" y="0"/>
                    <a:pt x="1" y="0"/>
                    <a:pt x="0" y="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335" name="Freeform 39">
              <a:extLst>
                <a:ext uri="{FF2B5EF4-FFF2-40B4-BE49-F238E27FC236}">
                  <a16:creationId xmlns="" xmlns:a16="http://schemas.microsoft.com/office/drawing/2014/main" id="{6756F722-7146-4FE8-8DDC-E59E8B833719}"/>
                </a:ext>
              </a:extLst>
            </p:cNvPr>
            <p:cNvSpPr>
              <a:spLocks/>
            </p:cNvSpPr>
            <p:nvPr/>
          </p:nvSpPr>
          <p:spPr bwMode="auto">
            <a:xfrm>
              <a:off x="9634991" y="2052664"/>
              <a:ext cx="6226" cy="0"/>
            </a:xfrm>
            <a:custGeom>
              <a:avLst/>
              <a:gdLst>
                <a:gd name="T0" fmla="*/ 2147483646 w 1"/>
                <a:gd name="T1" fmla="*/ 0 w 1"/>
                <a:gd name="T2" fmla="*/ 2147483646 w 1"/>
                <a:gd name="T3" fmla="*/ 0 60000 65536"/>
                <a:gd name="T4" fmla="*/ 0 60000 65536"/>
                <a:gd name="T5" fmla="*/ 0 60000 65536"/>
              </a:gdLst>
              <a:ahLst/>
              <a:cxnLst>
                <a:cxn ang="T3">
                  <a:pos x="T0" y="0"/>
                </a:cxn>
                <a:cxn ang="T4">
                  <a:pos x="T1" y="0"/>
                </a:cxn>
                <a:cxn ang="T5">
                  <a:pos x="T2" y="0"/>
                </a:cxn>
              </a:cxnLst>
              <a:rect l="0" t="0" r="r" b="b"/>
              <a:pathLst>
                <a:path w="1">
                  <a:moveTo>
                    <a:pt x="1" y="0"/>
                  </a:moveTo>
                  <a:cubicBezTo>
                    <a:pt x="1" y="0"/>
                    <a:pt x="1" y="0"/>
                    <a:pt x="0" y="0"/>
                  </a:cubicBezTo>
                  <a:cubicBezTo>
                    <a:pt x="1" y="0"/>
                    <a:pt x="1" y="0"/>
                    <a:pt x="1" y="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336" name="Freeform 40">
              <a:extLst>
                <a:ext uri="{FF2B5EF4-FFF2-40B4-BE49-F238E27FC236}">
                  <a16:creationId xmlns="" xmlns:a16="http://schemas.microsoft.com/office/drawing/2014/main" id="{A2A717FE-37B4-41AC-AC28-DBD38B620300}"/>
                </a:ext>
              </a:extLst>
            </p:cNvPr>
            <p:cNvSpPr>
              <a:spLocks/>
            </p:cNvSpPr>
            <p:nvPr/>
          </p:nvSpPr>
          <p:spPr bwMode="auto">
            <a:xfrm>
              <a:off x="9601790" y="2052664"/>
              <a:ext cx="10376" cy="4150"/>
            </a:xfrm>
            <a:custGeom>
              <a:avLst/>
              <a:gdLst>
                <a:gd name="T0" fmla="*/ 0 w 2"/>
                <a:gd name="T1" fmla="*/ 2147483646 h 1"/>
                <a:gd name="T2" fmla="*/ 2147483646 w 2"/>
                <a:gd name="T3" fmla="*/ 0 h 1"/>
                <a:gd name="T4" fmla="*/ 0 w 2"/>
                <a:gd name="T5" fmla="*/ 0 h 1"/>
                <a:gd name="T6" fmla="*/ 0 w 2"/>
                <a:gd name="T7" fmla="*/ 2147483646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1">
                  <a:moveTo>
                    <a:pt x="0" y="1"/>
                  </a:moveTo>
                  <a:cubicBezTo>
                    <a:pt x="1" y="0"/>
                    <a:pt x="1" y="0"/>
                    <a:pt x="2" y="0"/>
                  </a:cubicBezTo>
                  <a:cubicBezTo>
                    <a:pt x="1" y="0"/>
                    <a:pt x="1" y="0"/>
                    <a:pt x="0" y="0"/>
                  </a:cubicBezTo>
                  <a:lnTo>
                    <a:pt x="0" y="1"/>
                  </a:ln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337" name="Freeform 98">
              <a:extLst>
                <a:ext uri="{FF2B5EF4-FFF2-40B4-BE49-F238E27FC236}">
                  <a16:creationId xmlns="" xmlns:a16="http://schemas.microsoft.com/office/drawing/2014/main" id="{6A59DDA9-9BCC-4015-8FF3-7F5175EEFCFB}"/>
                </a:ext>
              </a:extLst>
            </p:cNvPr>
            <p:cNvSpPr>
              <a:spLocks/>
            </p:cNvSpPr>
            <p:nvPr/>
          </p:nvSpPr>
          <p:spPr bwMode="auto">
            <a:xfrm>
              <a:off x="10832291" y="1428076"/>
              <a:ext cx="103752" cy="240705"/>
            </a:xfrm>
            <a:custGeom>
              <a:avLst/>
              <a:gdLst>
                <a:gd name="T0" fmla="*/ 2147483646 w 21"/>
                <a:gd name="T1" fmla="*/ 2147483646 h 49"/>
                <a:gd name="T2" fmla="*/ 2147483646 w 21"/>
                <a:gd name="T3" fmla="*/ 2147483646 h 49"/>
                <a:gd name="T4" fmla="*/ 2147483646 w 21"/>
                <a:gd name="T5" fmla="*/ 2147483646 h 49"/>
                <a:gd name="T6" fmla="*/ 2147483646 w 21"/>
                <a:gd name="T7" fmla="*/ 2147483646 h 49"/>
                <a:gd name="T8" fmla="*/ 2147483646 w 21"/>
                <a:gd name="T9" fmla="*/ 2147483646 h 49"/>
                <a:gd name="T10" fmla="*/ 2147483646 w 21"/>
                <a:gd name="T11" fmla="*/ 2147483646 h 49"/>
                <a:gd name="T12" fmla="*/ 2147483646 w 21"/>
                <a:gd name="T13" fmla="*/ 2147483646 h 49"/>
                <a:gd name="T14" fmla="*/ 2147483646 w 21"/>
                <a:gd name="T15" fmla="*/ 2147483646 h 49"/>
                <a:gd name="T16" fmla="*/ 2147483646 w 21"/>
                <a:gd name="T17" fmla="*/ 2147483646 h 49"/>
                <a:gd name="T18" fmla="*/ 2147483646 w 21"/>
                <a:gd name="T19" fmla="*/ 2147483646 h 49"/>
                <a:gd name="T20" fmla="*/ 2147483646 w 21"/>
                <a:gd name="T21" fmla="*/ 2147483646 h 49"/>
                <a:gd name="T22" fmla="*/ 2147483646 w 21"/>
                <a:gd name="T23" fmla="*/ 2147483646 h 4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1" h="49">
                  <a:moveTo>
                    <a:pt x="18" y="20"/>
                  </a:moveTo>
                  <a:cubicBezTo>
                    <a:pt x="17" y="19"/>
                    <a:pt x="17" y="18"/>
                    <a:pt x="16" y="17"/>
                  </a:cubicBezTo>
                  <a:cubicBezTo>
                    <a:pt x="16" y="16"/>
                    <a:pt x="16" y="15"/>
                    <a:pt x="16" y="14"/>
                  </a:cubicBezTo>
                  <a:cubicBezTo>
                    <a:pt x="16" y="14"/>
                    <a:pt x="16" y="14"/>
                    <a:pt x="16" y="14"/>
                  </a:cubicBezTo>
                  <a:cubicBezTo>
                    <a:pt x="16" y="12"/>
                    <a:pt x="15" y="11"/>
                    <a:pt x="13" y="10"/>
                  </a:cubicBezTo>
                  <a:cubicBezTo>
                    <a:pt x="13" y="9"/>
                    <a:pt x="13" y="7"/>
                    <a:pt x="13" y="6"/>
                  </a:cubicBezTo>
                  <a:cubicBezTo>
                    <a:pt x="13" y="1"/>
                    <a:pt x="7" y="0"/>
                    <a:pt x="5" y="3"/>
                  </a:cubicBezTo>
                  <a:cubicBezTo>
                    <a:pt x="3" y="2"/>
                    <a:pt x="1" y="3"/>
                    <a:pt x="1" y="5"/>
                  </a:cubicBezTo>
                  <a:cubicBezTo>
                    <a:pt x="0" y="10"/>
                    <a:pt x="2" y="13"/>
                    <a:pt x="4" y="17"/>
                  </a:cubicBezTo>
                  <a:cubicBezTo>
                    <a:pt x="5" y="25"/>
                    <a:pt x="7" y="34"/>
                    <a:pt x="7" y="42"/>
                  </a:cubicBezTo>
                  <a:cubicBezTo>
                    <a:pt x="7" y="48"/>
                    <a:pt x="15" y="49"/>
                    <a:pt x="17" y="43"/>
                  </a:cubicBezTo>
                  <a:cubicBezTo>
                    <a:pt x="20" y="36"/>
                    <a:pt x="21" y="28"/>
                    <a:pt x="18" y="2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338" name="Freeform 99">
              <a:extLst>
                <a:ext uri="{FF2B5EF4-FFF2-40B4-BE49-F238E27FC236}">
                  <a16:creationId xmlns="" xmlns:a16="http://schemas.microsoft.com/office/drawing/2014/main" id="{4C4FCF57-CF1A-4288-9367-80262894D7BA}"/>
                </a:ext>
              </a:extLst>
            </p:cNvPr>
            <p:cNvSpPr>
              <a:spLocks/>
            </p:cNvSpPr>
            <p:nvPr/>
          </p:nvSpPr>
          <p:spPr bwMode="auto">
            <a:xfrm>
              <a:off x="11029419" y="1369975"/>
              <a:ext cx="122428" cy="313332"/>
            </a:xfrm>
            <a:custGeom>
              <a:avLst/>
              <a:gdLst>
                <a:gd name="T0" fmla="*/ 2147483646 w 25"/>
                <a:gd name="T1" fmla="*/ 2147483646 h 64"/>
                <a:gd name="T2" fmla="*/ 2147483646 w 25"/>
                <a:gd name="T3" fmla="*/ 2147483646 h 64"/>
                <a:gd name="T4" fmla="*/ 2147483646 w 25"/>
                <a:gd name="T5" fmla="*/ 2147483646 h 64"/>
                <a:gd name="T6" fmla="*/ 2147483646 w 25"/>
                <a:gd name="T7" fmla="*/ 2147483646 h 64"/>
                <a:gd name="T8" fmla="*/ 2147483646 w 25"/>
                <a:gd name="T9" fmla="*/ 2147483646 h 64"/>
                <a:gd name="T10" fmla="*/ 2147483646 w 25"/>
                <a:gd name="T11" fmla="*/ 2147483646 h 64"/>
                <a:gd name="T12" fmla="*/ 2147483646 w 25"/>
                <a:gd name="T13" fmla="*/ 2147483646 h 6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 h="64">
                  <a:moveTo>
                    <a:pt x="15" y="5"/>
                  </a:moveTo>
                  <a:cubicBezTo>
                    <a:pt x="15" y="5"/>
                    <a:pt x="15" y="6"/>
                    <a:pt x="15" y="7"/>
                  </a:cubicBezTo>
                  <a:cubicBezTo>
                    <a:pt x="14" y="7"/>
                    <a:pt x="13" y="7"/>
                    <a:pt x="13" y="8"/>
                  </a:cubicBezTo>
                  <a:cubicBezTo>
                    <a:pt x="5" y="24"/>
                    <a:pt x="0" y="41"/>
                    <a:pt x="4" y="59"/>
                  </a:cubicBezTo>
                  <a:cubicBezTo>
                    <a:pt x="5" y="64"/>
                    <a:pt x="11" y="63"/>
                    <a:pt x="12" y="59"/>
                  </a:cubicBezTo>
                  <a:cubicBezTo>
                    <a:pt x="20" y="41"/>
                    <a:pt x="25" y="25"/>
                    <a:pt x="25" y="6"/>
                  </a:cubicBezTo>
                  <a:cubicBezTo>
                    <a:pt x="25" y="0"/>
                    <a:pt x="17" y="0"/>
                    <a:pt x="15" y="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339" name="Freeform 100">
              <a:extLst>
                <a:ext uri="{FF2B5EF4-FFF2-40B4-BE49-F238E27FC236}">
                  <a16:creationId xmlns="" xmlns:a16="http://schemas.microsoft.com/office/drawing/2014/main" id="{1BD386E9-CDB7-484D-BA7D-E7A4DEB737C9}"/>
                </a:ext>
              </a:extLst>
            </p:cNvPr>
            <p:cNvSpPr>
              <a:spLocks/>
            </p:cNvSpPr>
            <p:nvPr/>
          </p:nvSpPr>
          <p:spPr bwMode="auto">
            <a:xfrm>
              <a:off x="11274274" y="1438452"/>
              <a:ext cx="161853" cy="244855"/>
            </a:xfrm>
            <a:custGeom>
              <a:avLst/>
              <a:gdLst>
                <a:gd name="T0" fmla="*/ 2147483646 w 33"/>
                <a:gd name="T1" fmla="*/ 2147483646 h 50"/>
                <a:gd name="T2" fmla="*/ 2147483646 w 33"/>
                <a:gd name="T3" fmla="*/ 2147483646 h 50"/>
                <a:gd name="T4" fmla="*/ 2147483646 w 33"/>
                <a:gd name="T5" fmla="*/ 2147483646 h 50"/>
                <a:gd name="T6" fmla="*/ 2147483646 w 33"/>
                <a:gd name="T7" fmla="*/ 2147483646 h 50"/>
                <a:gd name="T8" fmla="*/ 2147483646 w 33"/>
                <a:gd name="T9" fmla="*/ 2147483646 h 50"/>
                <a:gd name="T10" fmla="*/ 2147483646 w 33"/>
                <a:gd name="T11" fmla="*/ 2147483646 h 50"/>
                <a:gd name="T12" fmla="*/ 2147483646 w 33"/>
                <a:gd name="T13" fmla="*/ 2147483646 h 5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3" h="50">
                  <a:moveTo>
                    <a:pt x="22" y="4"/>
                  </a:moveTo>
                  <a:cubicBezTo>
                    <a:pt x="20" y="7"/>
                    <a:pt x="18" y="9"/>
                    <a:pt x="17" y="12"/>
                  </a:cubicBezTo>
                  <a:cubicBezTo>
                    <a:pt x="13" y="15"/>
                    <a:pt x="9" y="18"/>
                    <a:pt x="6" y="22"/>
                  </a:cubicBezTo>
                  <a:cubicBezTo>
                    <a:pt x="0" y="29"/>
                    <a:pt x="0" y="37"/>
                    <a:pt x="2" y="45"/>
                  </a:cubicBezTo>
                  <a:cubicBezTo>
                    <a:pt x="2" y="50"/>
                    <a:pt x="8" y="49"/>
                    <a:pt x="10" y="46"/>
                  </a:cubicBezTo>
                  <a:cubicBezTo>
                    <a:pt x="18" y="35"/>
                    <a:pt x="24" y="23"/>
                    <a:pt x="30" y="11"/>
                  </a:cubicBezTo>
                  <a:cubicBezTo>
                    <a:pt x="33" y="6"/>
                    <a:pt x="27" y="0"/>
                    <a:pt x="22" y="4"/>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grpSp>
        <p:nvGrpSpPr>
          <p:cNvPr id="48" name="组合 47">
            <a:extLst>
              <a:ext uri="{FF2B5EF4-FFF2-40B4-BE49-F238E27FC236}">
                <a16:creationId xmlns="" xmlns:a16="http://schemas.microsoft.com/office/drawing/2014/main" id="{EB1A3D37-7CD0-487E-827B-90FBB1DEDDFA}"/>
              </a:ext>
            </a:extLst>
          </p:cNvPr>
          <p:cNvGrpSpPr>
            <a:grpSpLocks/>
          </p:cNvGrpSpPr>
          <p:nvPr/>
        </p:nvGrpSpPr>
        <p:grpSpPr bwMode="auto">
          <a:xfrm>
            <a:off x="7556501" y="5732464"/>
            <a:ext cx="555625" cy="765175"/>
            <a:chOff x="6711257" y="5432908"/>
            <a:chExt cx="740789" cy="765691"/>
          </a:xfrm>
        </p:grpSpPr>
        <p:sp>
          <p:nvSpPr>
            <p:cNvPr id="8328" name="Freeform 35">
              <a:extLst>
                <a:ext uri="{FF2B5EF4-FFF2-40B4-BE49-F238E27FC236}">
                  <a16:creationId xmlns="" xmlns:a16="http://schemas.microsoft.com/office/drawing/2014/main" id="{43082D46-4F74-49A4-84E6-AEEF88542B0E}"/>
                </a:ext>
              </a:extLst>
            </p:cNvPr>
            <p:cNvSpPr>
              <a:spLocks noEditPoints="1"/>
            </p:cNvSpPr>
            <p:nvPr/>
          </p:nvSpPr>
          <p:spPr bwMode="auto">
            <a:xfrm>
              <a:off x="6711257" y="5727564"/>
              <a:ext cx="427459" cy="471035"/>
            </a:xfrm>
            <a:custGeom>
              <a:avLst/>
              <a:gdLst>
                <a:gd name="T0" fmla="*/ 2147483646 w 87"/>
                <a:gd name="T1" fmla="*/ 2147483646 h 96"/>
                <a:gd name="T2" fmla="*/ 2147483646 w 87"/>
                <a:gd name="T3" fmla="*/ 2147483646 h 96"/>
                <a:gd name="T4" fmla="*/ 2147483646 w 87"/>
                <a:gd name="T5" fmla="*/ 2147483646 h 96"/>
                <a:gd name="T6" fmla="*/ 2147483646 w 87"/>
                <a:gd name="T7" fmla="*/ 2147483646 h 96"/>
                <a:gd name="T8" fmla="*/ 2147483646 w 87"/>
                <a:gd name="T9" fmla="*/ 2147483646 h 96"/>
                <a:gd name="T10" fmla="*/ 2147483646 w 87"/>
                <a:gd name="T11" fmla="*/ 2147483646 h 96"/>
                <a:gd name="T12" fmla="*/ 2147483646 w 87"/>
                <a:gd name="T13" fmla="*/ 2147483646 h 96"/>
                <a:gd name="T14" fmla="*/ 2147483646 w 87"/>
                <a:gd name="T15" fmla="*/ 2147483646 h 96"/>
                <a:gd name="T16" fmla="*/ 2147483646 w 87"/>
                <a:gd name="T17" fmla="*/ 2147483646 h 96"/>
                <a:gd name="T18" fmla="*/ 2147483646 w 87"/>
                <a:gd name="T19" fmla="*/ 2147483646 h 96"/>
                <a:gd name="T20" fmla="*/ 2147483646 w 87"/>
                <a:gd name="T21" fmla="*/ 2147483646 h 96"/>
                <a:gd name="T22" fmla="*/ 2147483646 w 87"/>
                <a:gd name="T23" fmla="*/ 2147483646 h 96"/>
                <a:gd name="T24" fmla="*/ 2147483646 w 87"/>
                <a:gd name="T25" fmla="*/ 2147483646 h 96"/>
                <a:gd name="T26" fmla="*/ 2147483646 w 87"/>
                <a:gd name="T27" fmla="*/ 2147483646 h 96"/>
                <a:gd name="T28" fmla="*/ 2147483646 w 87"/>
                <a:gd name="T29" fmla="*/ 2147483646 h 96"/>
                <a:gd name="T30" fmla="*/ 2147483646 w 87"/>
                <a:gd name="T31" fmla="*/ 2147483646 h 96"/>
                <a:gd name="T32" fmla="*/ 2147483646 w 87"/>
                <a:gd name="T33" fmla="*/ 2147483646 h 96"/>
                <a:gd name="T34" fmla="*/ 2147483646 w 87"/>
                <a:gd name="T35" fmla="*/ 2147483646 h 96"/>
                <a:gd name="T36" fmla="*/ 2147483646 w 87"/>
                <a:gd name="T37" fmla="*/ 2147483646 h 96"/>
                <a:gd name="T38" fmla="*/ 2147483646 w 87"/>
                <a:gd name="T39" fmla="*/ 2147483646 h 96"/>
                <a:gd name="T40" fmla="*/ 2147483646 w 87"/>
                <a:gd name="T41" fmla="*/ 2147483646 h 96"/>
                <a:gd name="T42" fmla="*/ 2147483646 w 87"/>
                <a:gd name="T43" fmla="*/ 2147483646 h 96"/>
                <a:gd name="T44" fmla="*/ 2147483646 w 87"/>
                <a:gd name="T45" fmla="*/ 2147483646 h 96"/>
                <a:gd name="T46" fmla="*/ 2147483646 w 87"/>
                <a:gd name="T47" fmla="*/ 2147483646 h 96"/>
                <a:gd name="T48" fmla="*/ 2147483646 w 87"/>
                <a:gd name="T49" fmla="*/ 2147483646 h 96"/>
                <a:gd name="T50" fmla="*/ 2147483646 w 87"/>
                <a:gd name="T51" fmla="*/ 2147483646 h 96"/>
                <a:gd name="T52" fmla="*/ 2147483646 w 87"/>
                <a:gd name="T53" fmla="*/ 2147483646 h 96"/>
                <a:gd name="T54" fmla="*/ 2147483646 w 87"/>
                <a:gd name="T55" fmla="*/ 2147483646 h 96"/>
                <a:gd name="T56" fmla="*/ 2147483646 w 87"/>
                <a:gd name="T57" fmla="*/ 2147483646 h 96"/>
                <a:gd name="T58" fmla="*/ 2147483646 w 87"/>
                <a:gd name="T59" fmla="*/ 2147483646 h 96"/>
                <a:gd name="T60" fmla="*/ 2147483646 w 87"/>
                <a:gd name="T61" fmla="*/ 2147483646 h 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87" h="96">
                  <a:moveTo>
                    <a:pt x="82" y="25"/>
                  </a:moveTo>
                  <a:cubicBezTo>
                    <a:pt x="75" y="24"/>
                    <a:pt x="69" y="23"/>
                    <a:pt x="62" y="23"/>
                  </a:cubicBezTo>
                  <a:cubicBezTo>
                    <a:pt x="61" y="18"/>
                    <a:pt x="60" y="12"/>
                    <a:pt x="60" y="7"/>
                  </a:cubicBezTo>
                  <a:cubicBezTo>
                    <a:pt x="59" y="0"/>
                    <a:pt x="48" y="0"/>
                    <a:pt x="48" y="7"/>
                  </a:cubicBezTo>
                  <a:cubicBezTo>
                    <a:pt x="48" y="8"/>
                    <a:pt x="49" y="9"/>
                    <a:pt x="49" y="10"/>
                  </a:cubicBezTo>
                  <a:cubicBezTo>
                    <a:pt x="46" y="14"/>
                    <a:pt x="44" y="18"/>
                    <a:pt x="42" y="22"/>
                  </a:cubicBezTo>
                  <a:cubicBezTo>
                    <a:pt x="31" y="22"/>
                    <a:pt x="19" y="22"/>
                    <a:pt x="8" y="23"/>
                  </a:cubicBezTo>
                  <a:cubicBezTo>
                    <a:pt x="2" y="23"/>
                    <a:pt x="0" y="31"/>
                    <a:pt x="5" y="34"/>
                  </a:cubicBezTo>
                  <a:cubicBezTo>
                    <a:pt x="13" y="40"/>
                    <a:pt x="21" y="46"/>
                    <a:pt x="28" y="53"/>
                  </a:cubicBezTo>
                  <a:cubicBezTo>
                    <a:pt x="24" y="63"/>
                    <a:pt x="20" y="73"/>
                    <a:pt x="16" y="83"/>
                  </a:cubicBezTo>
                  <a:cubicBezTo>
                    <a:pt x="15" y="89"/>
                    <a:pt x="22" y="93"/>
                    <a:pt x="26" y="89"/>
                  </a:cubicBezTo>
                  <a:cubicBezTo>
                    <a:pt x="32" y="83"/>
                    <a:pt x="38" y="77"/>
                    <a:pt x="45" y="71"/>
                  </a:cubicBezTo>
                  <a:cubicBezTo>
                    <a:pt x="51" y="79"/>
                    <a:pt x="58" y="86"/>
                    <a:pt x="66" y="93"/>
                  </a:cubicBezTo>
                  <a:cubicBezTo>
                    <a:pt x="69" y="96"/>
                    <a:pt x="76" y="94"/>
                    <a:pt x="76" y="89"/>
                  </a:cubicBezTo>
                  <a:cubicBezTo>
                    <a:pt x="75" y="75"/>
                    <a:pt x="72" y="63"/>
                    <a:pt x="68" y="50"/>
                  </a:cubicBezTo>
                  <a:cubicBezTo>
                    <a:pt x="74" y="45"/>
                    <a:pt x="79" y="40"/>
                    <a:pt x="84" y="35"/>
                  </a:cubicBezTo>
                  <a:cubicBezTo>
                    <a:pt x="87" y="32"/>
                    <a:pt x="86" y="26"/>
                    <a:pt x="82" y="25"/>
                  </a:cubicBezTo>
                  <a:close/>
                  <a:moveTo>
                    <a:pt x="40" y="47"/>
                  </a:moveTo>
                  <a:cubicBezTo>
                    <a:pt x="42" y="43"/>
                    <a:pt x="43" y="39"/>
                    <a:pt x="45" y="35"/>
                  </a:cubicBezTo>
                  <a:cubicBezTo>
                    <a:pt x="48" y="35"/>
                    <a:pt x="51" y="35"/>
                    <a:pt x="54" y="35"/>
                  </a:cubicBezTo>
                  <a:cubicBezTo>
                    <a:pt x="55" y="38"/>
                    <a:pt x="56" y="41"/>
                    <a:pt x="56" y="44"/>
                  </a:cubicBezTo>
                  <a:cubicBezTo>
                    <a:pt x="53" y="47"/>
                    <a:pt x="50" y="50"/>
                    <a:pt x="46" y="53"/>
                  </a:cubicBezTo>
                  <a:cubicBezTo>
                    <a:pt x="44" y="51"/>
                    <a:pt x="42" y="49"/>
                    <a:pt x="40" y="47"/>
                  </a:cubicBezTo>
                  <a:close/>
                  <a:moveTo>
                    <a:pt x="27" y="35"/>
                  </a:moveTo>
                  <a:cubicBezTo>
                    <a:pt x="30" y="35"/>
                    <a:pt x="33" y="35"/>
                    <a:pt x="36" y="35"/>
                  </a:cubicBezTo>
                  <a:cubicBezTo>
                    <a:pt x="35" y="36"/>
                    <a:pt x="34" y="38"/>
                    <a:pt x="33" y="40"/>
                  </a:cubicBezTo>
                  <a:cubicBezTo>
                    <a:pt x="31" y="38"/>
                    <a:pt x="29" y="37"/>
                    <a:pt x="27" y="35"/>
                  </a:cubicBezTo>
                  <a:close/>
                  <a:moveTo>
                    <a:pt x="63" y="71"/>
                  </a:moveTo>
                  <a:cubicBezTo>
                    <a:pt x="60" y="68"/>
                    <a:pt x="57" y="65"/>
                    <a:pt x="55" y="62"/>
                  </a:cubicBezTo>
                  <a:cubicBezTo>
                    <a:pt x="56" y="60"/>
                    <a:pt x="58" y="59"/>
                    <a:pt x="60" y="57"/>
                  </a:cubicBezTo>
                  <a:cubicBezTo>
                    <a:pt x="61" y="62"/>
                    <a:pt x="62" y="67"/>
                    <a:pt x="63" y="71"/>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329" name="Freeform 104">
              <a:extLst>
                <a:ext uri="{FF2B5EF4-FFF2-40B4-BE49-F238E27FC236}">
                  <a16:creationId xmlns="" xmlns:a16="http://schemas.microsoft.com/office/drawing/2014/main" id="{D2D7E473-39D4-4179-B655-255A37AB05BC}"/>
                </a:ext>
              </a:extLst>
            </p:cNvPr>
            <p:cNvSpPr>
              <a:spLocks/>
            </p:cNvSpPr>
            <p:nvPr/>
          </p:nvSpPr>
          <p:spPr bwMode="auto">
            <a:xfrm>
              <a:off x="7211341" y="5432908"/>
              <a:ext cx="240705" cy="244855"/>
            </a:xfrm>
            <a:custGeom>
              <a:avLst/>
              <a:gdLst>
                <a:gd name="T0" fmla="*/ 2147483646 w 49"/>
                <a:gd name="T1" fmla="*/ 2147483646 h 50"/>
                <a:gd name="T2" fmla="*/ 2147483646 w 49"/>
                <a:gd name="T3" fmla="*/ 2147483646 h 50"/>
                <a:gd name="T4" fmla="*/ 2147483646 w 49"/>
                <a:gd name="T5" fmla="*/ 2147483646 h 50"/>
                <a:gd name="T6" fmla="*/ 2147483646 w 49"/>
                <a:gd name="T7" fmla="*/ 2147483646 h 50"/>
                <a:gd name="T8" fmla="*/ 2147483646 w 49"/>
                <a:gd name="T9" fmla="*/ 2147483646 h 50"/>
                <a:gd name="T10" fmla="*/ 2147483646 w 49"/>
                <a:gd name="T11" fmla="*/ 2147483646 h 50"/>
                <a:gd name="T12" fmla="*/ 2147483646 w 49"/>
                <a:gd name="T13" fmla="*/ 2147483646 h 50"/>
                <a:gd name="T14" fmla="*/ 2147483646 w 49"/>
                <a:gd name="T15" fmla="*/ 2147483646 h 50"/>
                <a:gd name="T16" fmla="*/ 2147483646 w 49"/>
                <a:gd name="T17" fmla="*/ 2147483646 h 50"/>
                <a:gd name="T18" fmla="*/ 2147483646 w 49"/>
                <a:gd name="T19" fmla="*/ 2147483646 h 50"/>
                <a:gd name="T20" fmla="*/ 2147483646 w 49"/>
                <a:gd name="T21" fmla="*/ 2147483646 h 50"/>
                <a:gd name="T22" fmla="*/ 2147483646 w 49"/>
                <a:gd name="T23" fmla="*/ 2147483646 h 50"/>
                <a:gd name="T24" fmla="*/ 2147483646 w 49"/>
                <a:gd name="T25" fmla="*/ 2147483646 h 50"/>
                <a:gd name="T26" fmla="*/ 2147483646 w 49"/>
                <a:gd name="T27" fmla="*/ 2147483646 h 50"/>
                <a:gd name="T28" fmla="*/ 2147483646 w 49"/>
                <a:gd name="T29" fmla="*/ 2147483646 h 50"/>
                <a:gd name="T30" fmla="*/ 2147483646 w 49"/>
                <a:gd name="T31" fmla="*/ 2147483646 h 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9" h="50">
                  <a:moveTo>
                    <a:pt x="42" y="10"/>
                  </a:moveTo>
                  <a:cubicBezTo>
                    <a:pt x="36" y="11"/>
                    <a:pt x="32" y="13"/>
                    <a:pt x="27" y="16"/>
                  </a:cubicBezTo>
                  <a:cubicBezTo>
                    <a:pt x="25" y="13"/>
                    <a:pt x="24" y="10"/>
                    <a:pt x="23" y="7"/>
                  </a:cubicBezTo>
                  <a:cubicBezTo>
                    <a:pt x="20" y="0"/>
                    <a:pt x="11" y="3"/>
                    <a:pt x="12" y="10"/>
                  </a:cubicBezTo>
                  <a:cubicBezTo>
                    <a:pt x="13" y="14"/>
                    <a:pt x="14" y="18"/>
                    <a:pt x="15" y="22"/>
                  </a:cubicBezTo>
                  <a:cubicBezTo>
                    <a:pt x="12" y="24"/>
                    <a:pt x="8" y="26"/>
                    <a:pt x="4" y="28"/>
                  </a:cubicBezTo>
                  <a:cubicBezTo>
                    <a:pt x="0" y="31"/>
                    <a:pt x="3" y="39"/>
                    <a:pt x="8" y="37"/>
                  </a:cubicBezTo>
                  <a:cubicBezTo>
                    <a:pt x="12" y="36"/>
                    <a:pt x="16" y="34"/>
                    <a:pt x="20" y="33"/>
                  </a:cubicBezTo>
                  <a:cubicBezTo>
                    <a:pt x="21" y="34"/>
                    <a:pt x="22" y="35"/>
                    <a:pt x="22" y="36"/>
                  </a:cubicBezTo>
                  <a:cubicBezTo>
                    <a:pt x="24" y="40"/>
                    <a:pt x="26" y="44"/>
                    <a:pt x="29" y="46"/>
                  </a:cubicBezTo>
                  <a:cubicBezTo>
                    <a:pt x="31" y="48"/>
                    <a:pt x="34" y="49"/>
                    <a:pt x="36" y="49"/>
                  </a:cubicBezTo>
                  <a:cubicBezTo>
                    <a:pt x="31" y="50"/>
                    <a:pt x="36" y="49"/>
                    <a:pt x="38" y="49"/>
                  </a:cubicBezTo>
                  <a:cubicBezTo>
                    <a:pt x="42" y="48"/>
                    <a:pt x="43" y="43"/>
                    <a:pt x="41" y="40"/>
                  </a:cubicBezTo>
                  <a:cubicBezTo>
                    <a:pt x="40" y="35"/>
                    <a:pt x="36" y="31"/>
                    <a:pt x="34" y="28"/>
                  </a:cubicBezTo>
                  <a:cubicBezTo>
                    <a:pt x="38" y="26"/>
                    <a:pt x="43" y="24"/>
                    <a:pt x="46" y="21"/>
                  </a:cubicBezTo>
                  <a:cubicBezTo>
                    <a:pt x="49" y="17"/>
                    <a:pt x="47" y="10"/>
                    <a:pt x="42" y="1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grpSp>
        <p:nvGrpSpPr>
          <p:cNvPr id="51" name="组合 50">
            <a:extLst>
              <a:ext uri="{FF2B5EF4-FFF2-40B4-BE49-F238E27FC236}">
                <a16:creationId xmlns="" xmlns:a16="http://schemas.microsoft.com/office/drawing/2014/main" id="{C702F1BB-F0C7-4042-ADFD-8FA984448764}"/>
              </a:ext>
            </a:extLst>
          </p:cNvPr>
          <p:cNvGrpSpPr>
            <a:grpSpLocks/>
          </p:cNvGrpSpPr>
          <p:nvPr/>
        </p:nvGrpSpPr>
        <p:grpSpPr bwMode="auto">
          <a:xfrm>
            <a:off x="1265506" y="1246446"/>
            <a:ext cx="479425" cy="522288"/>
            <a:chOff x="2256140" y="1944762"/>
            <a:chExt cx="917169" cy="751165"/>
          </a:xfrm>
        </p:grpSpPr>
        <p:sp>
          <p:nvSpPr>
            <p:cNvPr id="8326" name="Freeform 45">
              <a:extLst>
                <a:ext uri="{FF2B5EF4-FFF2-40B4-BE49-F238E27FC236}">
                  <a16:creationId xmlns="" xmlns:a16="http://schemas.microsoft.com/office/drawing/2014/main" id="{F12755A5-955A-4185-95E0-BF38508212B0}"/>
                </a:ext>
              </a:extLst>
            </p:cNvPr>
            <p:cNvSpPr>
              <a:spLocks noEditPoints="1"/>
            </p:cNvSpPr>
            <p:nvPr/>
          </p:nvSpPr>
          <p:spPr bwMode="auto">
            <a:xfrm>
              <a:off x="2737550" y="1944762"/>
              <a:ext cx="435759" cy="388034"/>
            </a:xfrm>
            <a:custGeom>
              <a:avLst/>
              <a:gdLst>
                <a:gd name="T0" fmla="*/ 2147483646 w 89"/>
                <a:gd name="T1" fmla="*/ 2147483646 h 79"/>
                <a:gd name="T2" fmla="*/ 2147483646 w 89"/>
                <a:gd name="T3" fmla="*/ 2147483646 h 79"/>
                <a:gd name="T4" fmla="*/ 2147483646 w 89"/>
                <a:gd name="T5" fmla="*/ 2147483646 h 79"/>
                <a:gd name="T6" fmla="*/ 2147483646 w 89"/>
                <a:gd name="T7" fmla="*/ 2147483646 h 79"/>
                <a:gd name="T8" fmla="*/ 2147483646 w 89"/>
                <a:gd name="T9" fmla="*/ 2147483646 h 79"/>
                <a:gd name="T10" fmla="*/ 2147483646 w 89"/>
                <a:gd name="T11" fmla="*/ 2147483646 h 79"/>
                <a:gd name="T12" fmla="*/ 2147483646 w 89"/>
                <a:gd name="T13" fmla="*/ 2147483646 h 79"/>
                <a:gd name="T14" fmla="*/ 2147483646 w 89"/>
                <a:gd name="T15" fmla="*/ 2147483646 h 79"/>
                <a:gd name="T16" fmla="*/ 2147483646 w 89"/>
                <a:gd name="T17" fmla="*/ 2147483646 h 79"/>
                <a:gd name="T18" fmla="*/ 2147483646 w 89"/>
                <a:gd name="T19" fmla="*/ 2147483646 h 79"/>
                <a:gd name="T20" fmla="*/ 2147483646 w 89"/>
                <a:gd name="T21" fmla="*/ 2147483646 h 79"/>
                <a:gd name="T22" fmla="*/ 2147483646 w 89"/>
                <a:gd name="T23" fmla="*/ 2147483646 h 79"/>
                <a:gd name="T24" fmla="*/ 2147483646 w 89"/>
                <a:gd name="T25" fmla="*/ 2147483646 h 79"/>
                <a:gd name="T26" fmla="*/ 2147483646 w 89"/>
                <a:gd name="T27" fmla="*/ 2147483646 h 79"/>
                <a:gd name="T28" fmla="*/ 2147483646 w 89"/>
                <a:gd name="T29" fmla="*/ 2147483646 h 79"/>
                <a:gd name="T30" fmla="*/ 2147483646 w 89"/>
                <a:gd name="T31" fmla="*/ 2147483646 h 79"/>
                <a:gd name="T32" fmla="*/ 2147483646 w 89"/>
                <a:gd name="T33" fmla="*/ 2147483646 h 79"/>
                <a:gd name="T34" fmla="*/ 2147483646 w 89"/>
                <a:gd name="T35" fmla="*/ 2147483646 h 79"/>
                <a:gd name="T36" fmla="*/ 2147483646 w 89"/>
                <a:gd name="T37" fmla="*/ 2147483646 h 79"/>
                <a:gd name="T38" fmla="*/ 2147483646 w 89"/>
                <a:gd name="T39" fmla="*/ 2147483646 h 79"/>
                <a:gd name="T40" fmla="*/ 2147483646 w 89"/>
                <a:gd name="T41" fmla="*/ 2147483646 h 79"/>
                <a:gd name="T42" fmla="*/ 2147483646 w 89"/>
                <a:gd name="T43" fmla="*/ 2147483646 h 79"/>
                <a:gd name="T44" fmla="*/ 2147483646 w 89"/>
                <a:gd name="T45" fmla="*/ 2147483646 h 79"/>
                <a:gd name="T46" fmla="*/ 2147483646 w 89"/>
                <a:gd name="T47" fmla="*/ 2147483646 h 79"/>
                <a:gd name="T48" fmla="*/ 2147483646 w 89"/>
                <a:gd name="T49" fmla="*/ 2147483646 h 79"/>
                <a:gd name="T50" fmla="*/ 2147483646 w 89"/>
                <a:gd name="T51" fmla="*/ 2147483646 h 79"/>
                <a:gd name="T52" fmla="*/ 2147483646 w 89"/>
                <a:gd name="T53" fmla="*/ 2147483646 h 79"/>
                <a:gd name="T54" fmla="*/ 2147483646 w 89"/>
                <a:gd name="T55" fmla="*/ 2147483646 h 79"/>
                <a:gd name="T56" fmla="*/ 2147483646 w 89"/>
                <a:gd name="T57" fmla="*/ 2147483646 h 79"/>
                <a:gd name="T58" fmla="*/ 2147483646 w 89"/>
                <a:gd name="T59" fmla="*/ 2147483646 h 79"/>
                <a:gd name="T60" fmla="*/ 2147483646 w 89"/>
                <a:gd name="T61" fmla="*/ 2147483646 h 79"/>
                <a:gd name="T62" fmla="*/ 2147483646 w 89"/>
                <a:gd name="T63" fmla="*/ 2147483646 h 79"/>
                <a:gd name="T64" fmla="*/ 2147483646 w 89"/>
                <a:gd name="T65" fmla="*/ 2147483646 h 79"/>
                <a:gd name="T66" fmla="*/ 2147483646 w 89"/>
                <a:gd name="T67" fmla="*/ 2147483646 h 79"/>
                <a:gd name="T68" fmla="*/ 2147483646 w 89"/>
                <a:gd name="T69" fmla="*/ 2147483646 h 7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89" h="79">
                  <a:moveTo>
                    <a:pt x="81" y="9"/>
                  </a:moveTo>
                  <a:cubicBezTo>
                    <a:pt x="70" y="14"/>
                    <a:pt x="59" y="17"/>
                    <a:pt x="48" y="20"/>
                  </a:cubicBezTo>
                  <a:cubicBezTo>
                    <a:pt x="43" y="15"/>
                    <a:pt x="38" y="10"/>
                    <a:pt x="33" y="5"/>
                  </a:cubicBezTo>
                  <a:cubicBezTo>
                    <a:pt x="27" y="0"/>
                    <a:pt x="19" y="8"/>
                    <a:pt x="25" y="13"/>
                  </a:cubicBezTo>
                  <a:cubicBezTo>
                    <a:pt x="27" y="15"/>
                    <a:pt x="29" y="17"/>
                    <a:pt x="31" y="19"/>
                  </a:cubicBezTo>
                  <a:cubicBezTo>
                    <a:pt x="31" y="21"/>
                    <a:pt x="31" y="23"/>
                    <a:pt x="31" y="24"/>
                  </a:cubicBezTo>
                  <a:cubicBezTo>
                    <a:pt x="22" y="27"/>
                    <a:pt x="13" y="30"/>
                    <a:pt x="5" y="34"/>
                  </a:cubicBezTo>
                  <a:cubicBezTo>
                    <a:pt x="0" y="36"/>
                    <a:pt x="2" y="42"/>
                    <a:pt x="6" y="44"/>
                  </a:cubicBezTo>
                  <a:cubicBezTo>
                    <a:pt x="14" y="46"/>
                    <a:pt x="21" y="50"/>
                    <a:pt x="29" y="54"/>
                  </a:cubicBezTo>
                  <a:cubicBezTo>
                    <a:pt x="28" y="60"/>
                    <a:pt x="27" y="67"/>
                    <a:pt x="27" y="73"/>
                  </a:cubicBezTo>
                  <a:cubicBezTo>
                    <a:pt x="26" y="78"/>
                    <a:pt x="33" y="79"/>
                    <a:pt x="35" y="75"/>
                  </a:cubicBezTo>
                  <a:cubicBezTo>
                    <a:pt x="38" y="70"/>
                    <a:pt x="41" y="66"/>
                    <a:pt x="44" y="61"/>
                  </a:cubicBezTo>
                  <a:cubicBezTo>
                    <a:pt x="56" y="66"/>
                    <a:pt x="67" y="70"/>
                    <a:pt x="79" y="71"/>
                  </a:cubicBezTo>
                  <a:cubicBezTo>
                    <a:pt x="84" y="71"/>
                    <a:pt x="87" y="66"/>
                    <a:pt x="84" y="62"/>
                  </a:cubicBezTo>
                  <a:cubicBezTo>
                    <a:pt x="79" y="53"/>
                    <a:pt x="72" y="45"/>
                    <a:pt x="65" y="37"/>
                  </a:cubicBezTo>
                  <a:cubicBezTo>
                    <a:pt x="71" y="30"/>
                    <a:pt x="78" y="24"/>
                    <a:pt x="86" y="18"/>
                  </a:cubicBezTo>
                  <a:cubicBezTo>
                    <a:pt x="89" y="15"/>
                    <a:pt x="85" y="7"/>
                    <a:pt x="81" y="9"/>
                  </a:cubicBezTo>
                  <a:close/>
                  <a:moveTo>
                    <a:pt x="50" y="38"/>
                  </a:moveTo>
                  <a:cubicBezTo>
                    <a:pt x="47" y="42"/>
                    <a:pt x="45" y="45"/>
                    <a:pt x="42" y="48"/>
                  </a:cubicBezTo>
                  <a:cubicBezTo>
                    <a:pt x="40" y="47"/>
                    <a:pt x="39" y="47"/>
                    <a:pt x="37" y="46"/>
                  </a:cubicBezTo>
                  <a:cubicBezTo>
                    <a:pt x="38" y="42"/>
                    <a:pt x="38" y="37"/>
                    <a:pt x="37" y="33"/>
                  </a:cubicBezTo>
                  <a:cubicBezTo>
                    <a:pt x="39" y="33"/>
                    <a:pt x="41" y="32"/>
                    <a:pt x="43" y="32"/>
                  </a:cubicBezTo>
                  <a:cubicBezTo>
                    <a:pt x="45" y="34"/>
                    <a:pt x="48" y="36"/>
                    <a:pt x="50" y="38"/>
                  </a:cubicBezTo>
                  <a:close/>
                  <a:moveTo>
                    <a:pt x="22" y="38"/>
                  </a:moveTo>
                  <a:cubicBezTo>
                    <a:pt x="24" y="37"/>
                    <a:pt x="27" y="36"/>
                    <a:pt x="30" y="35"/>
                  </a:cubicBezTo>
                  <a:cubicBezTo>
                    <a:pt x="30" y="38"/>
                    <a:pt x="30" y="40"/>
                    <a:pt x="30" y="42"/>
                  </a:cubicBezTo>
                  <a:cubicBezTo>
                    <a:pt x="27" y="41"/>
                    <a:pt x="24" y="40"/>
                    <a:pt x="22" y="38"/>
                  </a:cubicBezTo>
                  <a:close/>
                  <a:moveTo>
                    <a:pt x="57" y="46"/>
                  </a:moveTo>
                  <a:cubicBezTo>
                    <a:pt x="60" y="49"/>
                    <a:pt x="63" y="53"/>
                    <a:pt x="67" y="57"/>
                  </a:cubicBezTo>
                  <a:cubicBezTo>
                    <a:pt x="61" y="56"/>
                    <a:pt x="56" y="54"/>
                    <a:pt x="51" y="52"/>
                  </a:cubicBezTo>
                  <a:cubicBezTo>
                    <a:pt x="53" y="50"/>
                    <a:pt x="55" y="48"/>
                    <a:pt x="57" y="46"/>
                  </a:cubicBezTo>
                  <a:close/>
                  <a:moveTo>
                    <a:pt x="56" y="28"/>
                  </a:moveTo>
                  <a:cubicBezTo>
                    <a:pt x="58" y="28"/>
                    <a:pt x="60" y="27"/>
                    <a:pt x="61" y="27"/>
                  </a:cubicBezTo>
                  <a:cubicBezTo>
                    <a:pt x="60" y="28"/>
                    <a:pt x="59" y="29"/>
                    <a:pt x="58" y="30"/>
                  </a:cubicBezTo>
                  <a:cubicBezTo>
                    <a:pt x="58" y="29"/>
                    <a:pt x="57" y="29"/>
                    <a:pt x="56" y="2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327" name="Freeform 113">
              <a:extLst>
                <a:ext uri="{FF2B5EF4-FFF2-40B4-BE49-F238E27FC236}">
                  <a16:creationId xmlns="" xmlns:a16="http://schemas.microsoft.com/office/drawing/2014/main" id="{C3A3BE94-783E-460D-BB52-2559EB5ABCB6}"/>
                </a:ext>
              </a:extLst>
            </p:cNvPr>
            <p:cNvSpPr>
              <a:spLocks/>
            </p:cNvSpPr>
            <p:nvPr/>
          </p:nvSpPr>
          <p:spPr bwMode="auto">
            <a:xfrm>
              <a:off x="2256140" y="2430322"/>
              <a:ext cx="284281" cy="265605"/>
            </a:xfrm>
            <a:custGeom>
              <a:avLst/>
              <a:gdLst>
                <a:gd name="T0" fmla="*/ 2147483646 w 58"/>
                <a:gd name="T1" fmla="*/ 2147483646 h 54"/>
                <a:gd name="T2" fmla="*/ 2147483646 w 58"/>
                <a:gd name="T3" fmla="*/ 2147483646 h 54"/>
                <a:gd name="T4" fmla="*/ 2147483646 w 58"/>
                <a:gd name="T5" fmla="*/ 2147483646 h 54"/>
                <a:gd name="T6" fmla="*/ 2147483646 w 58"/>
                <a:gd name="T7" fmla="*/ 2147483646 h 54"/>
                <a:gd name="T8" fmla="*/ 2147483646 w 58"/>
                <a:gd name="T9" fmla="*/ 2147483646 h 54"/>
                <a:gd name="T10" fmla="*/ 2147483646 w 58"/>
                <a:gd name="T11" fmla="*/ 2147483646 h 54"/>
                <a:gd name="T12" fmla="*/ 2147483646 w 58"/>
                <a:gd name="T13" fmla="*/ 2147483646 h 54"/>
                <a:gd name="T14" fmla="*/ 2147483646 w 58"/>
                <a:gd name="T15" fmla="*/ 2147483646 h 54"/>
                <a:gd name="T16" fmla="*/ 2147483646 w 58"/>
                <a:gd name="T17" fmla="*/ 2147483646 h 54"/>
                <a:gd name="T18" fmla="*/ 2147483646 w 58"/>
                <a:gd name="T19" fmla="*/ 2147483646 h 54"/>
                <a:gd name="T20" fmla="*/ 2147483646 w 58"/>
                <a:gd name="T21" fmla="*/ 2147483646 h 54"/>
                <a:gd name="T22" fmla="*/ 2147483646 w 58"/>
                <a:gd name="T23" fmla="*/ 2147483646 h 54"/>
                <a:gd name="T24" fmla="*/ 2147483646 w 58"/>
                <a:gd name="T25" fmla="*/ 2147483646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8" h="54">
                  <a:moveTo>
                    <a:pt x="46" y="12"/>
                  </a:moveTo>
                  <a:cubicBezTo>
                    <a:pt x="43" y="14"/>
                    <a:pt x="40" y="16"/>
                    <a:pt x="36" y="18"/>
                  </a:cubicBezTo>
                  <a:cubicBezTo>
                    <a:pt x="35" y="15"/>
                    <a:pt x="35" y="12"/>
                    <a:pt x="34" y="9"/>
                  </a:cubicBezTo>
                  <a:cubicBezTo>
                    <a:pt x="33" y="1"/>
                    <a:pt x="22" y="0"/>
                    <a:pt x="22" y="9"/>
                  </a:cubicBezTo>
                  <a:cubicBezTo>
                    <a:pt x="22" y="14"/>
                    <a:pt x="22" y="19"/>
                    <a:pt x="24" y="25"/>
                  </a:cubicBezTo>
                  <a:cubicBezTo>
                    <a:pt x="17" y="28"/>
                    <a:pt x="10" y="32"/>
                    <a:pt x="3" y="36"/>
                  </a:cubicBezTo>
                  <a:cubicBezTo>
                    <a:pt x="0" y="37"/>
                    <a:pt x="2" y="41"/>
                    <a:pt x="5" y="41"/>
                  </a:cubicBezTo>
                  <a:cubicBezTo>
                    <a:pt x="12" y="39"/>
                    <a:pt x="20" y="37"/>
                    <a:pt x="28" y="35"/>
                  </a:cubicBezTo>
                  <a:cubicBezTo>
                    <a:pt x="31" y="40"/>
                    <a:pt x="34" y="44"/>
                    <a:pt x="37" y="48"/>
                  </a:cubicBezTo>
                  <a:cubicBezTo>
                    <a:pt x="44" y="54"/>
                    <a:pt x="55" y="44"/>
                    <a:pt x="48" y="37"/>
                  </a:cubicBezTo>
                  <a:cubicBezTo>
                    <a:pt x="45" y="35"/>
                    <a:pt x="43" y="32"/>
                    <a:pt x="41" y="29"/>
                  </a:cubicBezTo>
                  <a:cubicBezTo>
                    <a:pt x="46" y="27"/>
                    <a:pt x="50" y="24"/>
                    <a:pt x="53" y="21"/>
                  </a:cubicBezTo>
                  <a:cubicBezTo>
                    <a:pt x="58" y="16"/>
                    <a:pt x="52" y="8"/>
                    <a:pt x="46" y="1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grpSp>
        <p:nvGrpSpPr>
          <p:cNvPr id="54" name="组合 53">
            <a:extLst>
              <a:ext uri="{FF2B5EF4-FFF2-40B4-BE49-F238E27FC236}">
                <a16:creationId xmlns="" xmlns:a16="http://schemas.microsoft.com/office/drawing/2014/main" id="{1E5AD5EE-56C1-4DB2-96C1-9BFE5CD7B639}"/>
              </a:ext>
            </a:extLst>
          </p:cNvPr>
          <p:cNvGrpSpPr>
            <a:grpSpLocks/>
          </p:cNvGrpSpPr>
          <p:nvPr/>
        </p:nvGrpSpPr>
        <p:grpSpPr bwMode="auto">
          <a:xfrm>
            <a:off x="9788887" y="5825572"/>
            <a:ext cx="727075" cy="854075"/>
            <a:chOff x="7398095" y="4258434"/>
            <a:chExt cx="1944315" cy="1713986"/>
          </a:xfrm>
        </p:grpSpPr>
        <p:sp>
          <p:nvSpPr>
            <p:cNvPr id="8319" name="Freeform 28">
              <a:extLst>
                <a:ext uri="{FF2B5EF4-FFF2-40B4-BE49-F238E27FC236}">
                  <a16:creationId xmlns="" xmlns:a16="http://schemas.microsoft.com/office/drawing/2014/main" id="{BFE42D26-3B0A-44ED-B8F8-A17A1D752C28}"/>
                </a:ext>
              </a:extLst>
            </p:cNvPr>
            <p:cNvSpPr>
              <a:spLocks noEditPoints="1"/>
            </p:cNvSpPr>
            <p:nvPr/>
          </p:nvSpPr>
          <p:spPr bwMode="auto">
            <a:xfrm>
              <a:off x="7487323" y="4291634"/>
              <a:ext cx="1614383" cy="1554207"/>
            </a:xfrm>
            <a:custGeom>
              <a:avLst/>
              <a:gdLst>
                <a:gd name="T0" fmla="*/ 2147483646 w 329"/>
                <a:gd name="T1" fmla="*/ 2147483646 h 316"/>
                <a:gd name="T2" fmla="*/ 2147483646 w 329"/>
                <a:gd name="T3" fmla="*/ 2147483646 h 316"/>
                <a:gd name="T4" fmla="*/ 2147483646 w 329"/>
                <a:gd name="T5" fmla="*/ 2147483646 h 316"/>
                <a:gd name="T6" fmla="*/ 2147483646 w 329"/>
                <a:gd name="T7" fmla="*/ 2147483646 h 316"/>
                <a:gd name="T8" fmla="*/ 2147483646 w 329"/>
                <a:gd name="T9" fmla="*/ 2147483646 h 316"/>
                <a:gd name="T10" fmla="*/ 2147483646 w 329"/>
                <a:gd name="T11" fmla="*/ 2147483646 h 316"/>
                <a:gd name="T12" fmla="*/ 2147483646 w 329"/>
                <a:gd name="T13" fmla="*/ 2147483646 h 316"/>
                <a:gd name="T14" fmla="*/ 2147483646 w 329"/>
                <a:gd name="T15" fmla="*/ 2147483646 h 316"/>
                <a:gd name="T16" fmla="*/ 2147483646 w 329"/>
                <a:gd name="T17" fmla="*/ 2147483646 h 316"/>
                <a:gd name="T18" fmla="*/ 2147483646 w 329"/>
                <a:gd name="T19" fmla="*/ 2147483646 h 316"/>
                <a:gd name="T20" fmla="*/ 2147483646 w 329"/>
                <a:gd name="T21" fmla="*/ 2147483646 h 316"/>
                <a:gd name="T22" fmla="*/ 2147483646 w 329"/>
                <a:gd name="T23" fmla="*/ 2147483646 h 316"/>
                <a:gd name="T24" fmla="*/ 2147483646 w 329"/>
                <a:gd name="T25" fmla="*/ 2147483646 h 316"/>
                <a:gd name="T26" fmla="*/ 2147483646 w 329"/>
                <a:gd name="T27" fmla="*/ 2147483646 h 316"/>
                <a:gd name="T28" fmla="*/ 2147483646 w 329"/>
                <a:gd name="T29" fmla="*/ 2147483646 h 316"/>
                <a:gd name="T30" fmla="*/ 2147483646 w 329"/>
                <a:gd name="T31" fmla="*/ 2147483646 h 316"/>
                <a:gd name="T32" fmla="*/ 2147483646 w 329"/>
                <a:gd name="T33" fmla="*/ 2147483646 h 316"/>
                <a:gd name="T34" fmla="*/ 2147483646 w 329"/>
                <a:gd name="T35" fmla="*/ 2147483646 h 316"/>
                <a:gd name="T36" fmla="*/ 2147483646 w 329"/>
                <a:gd name="T37" fmla="*/ 2147483646 h 316"/>
                <a:gd name="T38" fmla="*/ 2147483646 w 329"/>
                <a:gd name="T39" fmla="*/ 2147483646 h 316"/>
                <a:gd name="T40" fmla="*/ 2147483646 w 329"/>
                <a:gd name="T41" fmla="*/ 2147483646 h 316"/>
                <a:gd name="T42" fmla="*/ 2147483646 w 329"/>
                <a:gd name="T43" fmla="*/ 2147483646 h 316"/>
                <a:gd name="T44" fmla="*/ 2147483646 w 329"/>
                <a:gd name="T45" fmla="*/ 2147483646 h 316"/>
                <a:gd name="T46" fmla="*/ 2147483646 w 329"/>
                <a:gd name="T47" fmla="*/ 2147483646 h 316"/>
                <a:gd name="T48" fmla="*/ 2147483646 w 329"/>
                <a:gd name="T49" fmla="*/ 2147483646 h 316"/>
                <a:gd name="T50" fmla="*/ 2147483646 w 329"/>
                <a:gd name="T51" fmla="*/ 2147483646 h 316"/>
                <a:gd name="T52" fmla="*/ 2147483646 w 329"/>
                <a:gd name="T53" fmla="*/ 2147483646 h 316"/>
                <a:gd name="T54" fmla="*/ 2147483646 w 329"/>
                <a:gd name="T55" fmla="*/ 2147483646 h 316"/>
                <a:gd name="T56" fmla="*/ 2147483646 w 329"/>
                <a:gd name="T57" fmla="*/ 2147483646 h 316"/>
                <a:gd name="T58" fmla="*/ 2147483646 w 329"/>
                <a:gd name="T59" fmla="*/ 2147483646 h 316"/>
                <a:gd name="T60" fmla="*/ 2147483646 w 329"/>
                <a:gd name="T61" fmla="*/ 2147483646 h 316"/>
                <a:gd name="T62" fmla="*/ 2147483646 w 329"/>
                <a:gd name="T63" fmla="*/ 2147483646 h 316"/>
                <a:gd name="T64" fmla="*/ 2147483646 w 329"/>
                <a:gd name="T65" fmla="*/ 2147483646 h 316"/>
                <a:gd name="T66" fmla="*/ 2147483646 w 329"/>
                <a:gd name="T67" fmla="*/ 2147483646 h 316"/>
                <a:gd name="T68" fmla="*/ 2147483646 w 329"/>
                <a:gd name="T69" fmla="*/ 2147483646 h 316"/>
                <a:gd name="T70" fmla="*/ 2147483646 w 329"/>
                <a:gd name="T71" fmla="*/ 2147483646 h 316"/>
                <a:gd name="T72" fmla="*/ 2147483646 w 329"/>
                <a:gd name="T73" fmla="*/ 2147483646 h 316"/>
                <a:gd name="T74" fmla="*/ 2147483646 w 329"/>
                <a:gd name="T75" fmla="*/ 2147483646 h 316"/>
                <a:gd name="T76" fmla="*/ 2147483646 w 329"/>
                <a:gd name="T77" fmla="*/ 2147483646 h 316"/>
                <a:gd name="T78" fmla="*/ 2147483646 w 329"/>
                <a:gd name="T79" fmla="*/ 2147483646 h 316"/>
                <a:gd name="T80" fmla="*/ 2147483646 w 329"/>
                <a:gd name="T81" fmla="*/ 2147483646 h 316"/>
                <a:gd name="T82" fmla="*/ 2147483646 w 329"/>
                <a:gd name="T83" fmla="*/ 2147483646 h 316"/>
                <a:gd name="T84" fmla="*/ 2147483646 w 329"/>
                <a:gd name="T85" fmla="*/ 2147483646 h 316"/>
                <a:gd name="T86" fmla="*/ 2147483646 w 329"/>
                <a:gd name="T87" fmla="*/ 2147483646 h 316"/>
                <a:gd name="T88" fmla="*/ 2147483646 w 329"/>
                <a:gd name="T89" fmla="*/ 2147483646 h 316"/>
                <a:gd name="T90" fmla="*/ 2147483646 w 329"/>
                <a:gd name="T91" fmla="*/ 2147483646 h 316"/>
                <a:gd name="T92" fmla="*/ 2147483646 w 329"/>
                <a:gd name="T93" fmla="*/ 2147483646 h 316"/>
                <a:gd name="T94" fmla="*/ 2147483646 w 329"/>
                <a:gd name="T95" fmla="*/ 2147483646 h 316"/>
                <a:gd name="T96" fmla="*/ 2147483646 w 329"/>
                <a:gd name="T97" fmla="*/ 2147483646 h 31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29" h="316">
                  <a:moveTo>
                    <a:pt x="310" y="197"/>
                  </a:moveTo>
                  <a:cubicBezTo>
                    <a:pt x="310" y="196"/>
                    <a:pt x="310" y="196"/>
                    <a:pt x="310" y="196"/>
                  </a:cubicBezTo>
                  <a:cubicBezTo>
                    <a:pt x="312" y="191"/>
                    <a:pt x="309" y="188"/>
                    <a:pt x="306" y="186"/>
                  </a:cubicBezTo>
                  <a:cubicBezTo>
                    <a:pt x="307" y="179"/>
                    <a:pt x="308" y="172"/>
                    <a:pt x="308" y="164"/>
                  </a:cubicBezTo>
                  <a:cubicBezTo>
                    <a:pt x="308" y="156"/>
                    <a:pt x="299" y="153"/>
                    <a:pt x="294" y="157"/>
                  </a:cubicBezTo>
                  <a:cubicBezTo>
                    <a:pt x="293" y="156"/>
                    <a:pt x="291" y="156"/>
                    <a:pt x="289" y="156"/>
                  </a:cubicBezTo>
                  <a:cubicBezTo>
                    <a:pt x="289" y="153"/>
                    <a:pt x="289" y="151"/>
                    <a:pt x="289" y="148"/>
                  </a:cubicBezTo>
                  <a:cubicBezTo>
                    <a:pt x="290" y="145"/>
                    <a:pt x="288" y="142"/>
                    <a:pt x="286" y="141"/>
                  </a:cubicBezTo>
                  <a:cubicBezTo>
                    <a:pt x="286" y="141"/>
                    <a:pt x="286" y="140"/>
                    <a:pt x="286" y="140"/>
                  </a:cubicBezTo>
                  <a:cubicBezTo>
                    <a:pt x="288" y="132"/>
                    <a:pt x="280" y="125"/>
                    <a:pt x="273" y="130"/>
                  </a:cubicBezTo>
                  <a:cubicBezTo>
                    <a:pt x="272" y="123"/>
                    <a:pt x="261" y="121"/>
                    <a:pt x="257" y="127"/>
                  </a:cubicBezTo>
                  <a:cubicBezTo>
                    <a:pt x="257" y="129"/>
                    <a:pt x="256" y="130"/>
                    <a:pt x="255" y="131"/>
                  </a:cubicBezTo>
                  <a:cubicBezTo>
                    <a:pt x="253" y="131"/>
                    <a:pt x="250" y="132"/>
                    <a:pt x="248" y="134"/>
                  </a:cubicBezTo>
                  <a:cubicBezTo>
                    <a:pt x="247" y="134"/>
                    <a:pt x="247" y="135"/>
                    <a:pt x="246" y="136"/>
                  </a:cubicBezTo>
                  <a:cubicBezTo>
                    <a:pt x="246" y="132"/>
                    <a:pt x="242" y="129"/>
                    <a:pt x="238" y="128"/>
                  </a:cubicBezTo>
                  <a:cubicBezTo>
                    <a:pt x="237" y="125"/>
                    <a:pt x="233" y="123"/>
                    <a:pt x="229" y="123"/>
                  </a:cubicBezTo>
                  <a:cubicBezTo>
                    <a:pt x="229" y="121"/>
                    <a:pt x="228" y="118"/>
                    <a:pt x="228" y="116"/>
                  </a:cubicBezTo>
                  <a:cubicBezTo>
                    <a:pt x="225" y="108"/>
                    <a:pt x="214" y="107"/>
                    <a:pt x="211" y="116"/>
                  </a:cubicBezTo>
                  <a:cubicBezTo>
                    <a:pt x="211" y="118"/>
                    <a:pt x="210" y="120"/>
                    <a:pt x="210" y="122"/>
                  </a:cubicBezTo>
                  <a:cubicBezTo>
                    <a:pt x="209" y="121"/>
                    <a:pt x="209" y="121"/>
                    <a:pt x="208" y="120"/>
                  </a:cubicBezTo>
                  <a:cubicBezTo>
                    <a:pt x="207" y="115"/>
                    <a:pt x="206" y="110"/>
                    <a:pt x="204" y="105"/>
                  </a:cubicBezTo>
                  <a:cubicBezTo>
                    <a:pt x="203" y="103"/>
                    <a:pt x="201" y="101"/>
                    <a:pt x="199" y="100"/>
                  </a:cubicBezTo>
                  <a:cubicBezTo>
                    <a:pt x="202" y="93"/>
                    <a:pt x="200" y="82"/>
                    <a:pt x="195" y="74"/>
                  </a:cubicBezTo>
                  <a:cubicBezTo>
                    <a:pt x="194" y="71"/>
                    <a:pt x="191" y="70"/>
                    <a:pt x="189" y="70"/>
                  </a:cubicBezTo>
                  <a:cubicBezTo>
                    <a:pt x="189" y="66"/>
                    <a:pt x="189" y="63"/>
                    <a:pt x="188" y="59"/>
                  </a:cubicBezTo>
                  <a:cubicBezTo>
                    <a:pt x="188" y="53"/>
                    <a:pt x="181" y="48"/>
                    <a:pt x="175" y="52"/>
                  </a:cubicBezTo>
                  <a:cubicBezTo>
                    <a:pt x="175" y="51"/>
                    <a:pt x="175" y="51"/>
                    <a:pt x="175" y="51"/>
                  </a:cubicBezTo>
                  <a:cubicBezTo>
                    <a:pt x="175" y="45"/>
                    <a:pt x="167" y="40"/>
                    <a:pt x="162" y="44"/>
                  </a:cubicBezTo>
                  <a:cubicBezTo>
                    <a:pt x="162" y="43"/>
                    <a:pt x="162" y="41"/>
                    <a:pt x="162" y="40"/>
                  </a:cubicBezTo>
                  <a:cubicBezTo>
                    <a:pt x="162" y="36"/>
                    <a:pt x="158" y="32"/>
                    <a:pt x="154" y="32"/>
                  </a:cubicBezTo>
                  <a:cubicBezTo>
                    <a:pt x="154" y="31"/>
                    <a:pt x="154" y="29"/>
                    <a:pt x="153" y="28"/>
                  </a:cubicBezTo>
                  <a:cubicBezTo>
                    <a:pt x="154" y="26"/>
                    <a:pt x="154" y="24"/>
                    <a:pt x="154" y="22"/>
                  </a:cubicBezTo>
                  <a:cubicBezTo>
                    <a:pt x="154" y="14"/>
                    <a:pt x="146" y="12"/>
                    <a:pt x="141" y="15"/>
                  </a:cubicBezTo>
                  <a:cubicBezTo>
                    <a:pt x="138" y="12"/>
                    <a:pt x="136" y="8"/>
                    <a:pt x="133" y="5"/>
                  </a:cubicBezTo>
                  <a:cubicBezTo>
                    <a:pt x="129" y="0"/>
                    <a:pt x="121" y="3"/>
                    <a:pt x="119" y="8"/>
                  </a:cubicBezTo>
                  <a:cubicBezTo>
                    <a:pt x="118" y="11"/>
                    <a:pt x="117" y="14"/>
                    <a:pt x="116" y="17"/>
                  </a:cubicBezTo>
                  <a:cubicBezTo>
                    <a:pt x="115" y="17"/>
                    <a:pt x="115" y="17"/>
                    <a:pt x="115" y="17"/>
                  </a:cubicBezTo>
                  <a:cubicBezTo>
                    <a:pt x="106" y="23"/>
                    <a:pt x="98" y="30"/>
                    <a:pt x="92" y="39"/>
                  </a:cubicBezTo>
                  <a:cubicBezTo>
                    <a:pt x="90" y="40"/>
                    <a:pt x="88" y="42"/>
                    <a:pt x="86" y="44"/>
                  </a:cubicBezTo>
                  <a:cubicBezTo>
                    <a:pt x="69" y="53"/>
                    <a:pt x="57" y="67"/>
                    <a:pt x="46" y="82"/>
                  </a:cubicBezTo>
                  <a:cubicBezTo>
                    <a:pt x="36" y="86"/>
                    <a:pt x="29" y="92"/>
                    <a:pt x="24" y="99"/>
                  </a:cubicBezTo>
                  <a:cubicBezTo>
                    <a:pt x="23" y="99"/>
                    <a:pt x="21" y="100"/>
                    <a:pt x="20" y="101"/>
                  </a:cubicBezTo>
                  <a:cubicBezTo>
                    <a:pt x="20" y="101"/>
                    <a:pt x="20" y="101"/>
                    <a:pt x="20" y="101"/>
                  </a:cubicBezTo>
                  <a:cubicBezTo>
                    <a:pt x="14" y="105"/>
                    <a:pt x="8" y="110"/>
                    <a:pt x="3" y="118"/>
                  </a:cubicBezTo>
                  <a:cubicBezTo>
                    <a:pt x="2" y="120"/>
                    <a:pt x="2" y="122"/>
                    <a:pt x="3" y="124"/>
                  </a:cubicBezTo>
                  <a:cubicBezTo>
                    <a:pt x="0" y="129"/>
                    <a:pt x="5" y="134"/>
                    <a:pt x="10" y="133"/>
                  </a:cubicBezTo>
                  <a:cubicBezTo>
                    <a:pt x="11" y="135"/>
                    <a:pt x="14" y="136"/>
                    <a:pt x="17" y="135"/>
                  </a:cubicBezTo>
                  <a:cubicBezTo>
                    <a:pt x="18" y="134"/>
                    <a:pt x="18" y="134"/>
                    <a:pt x="18" y="134"/>
                  </a:cubicBezTo>
                  <a:cubicBezTo>
                    <a:pt x="19" y="138"/>
                    <a:pt x="23" y="140"/>
                    <a:pt x="27" y="139"/>
                  </a:cubicBezTo>
                  <a:cubicBezTo>
                    <a:pt x="28" y="139"/>
                    <a:pt x="28" y="139"/>
                    <a:pt x="28" y="139"/>
                  </a:cubicBezTo>
                  <a:cubicBezTo>
                    <a:pt x="28" y="140"/>
                    <a:pt x="30" y="141"/>
                    <a:pt x="31" y="141"/>
                  </a:cubicBezTo>
                  <a:cubicBezTo>
                    <a:pt x="31" y="143"/>
                    <a:pt x="31" y="144"/>
                    <a:pt x="31" y="146"/>
                  </a:cubicBezTo>
                  <a:cubicBezTo>
                    <a:pt x="31" y="149"/>
                    <a:pt x="33" y="152"/>
                    <a:pt x="36" y="153"/>
                  </a:cubicBezTo>
                  <a:cubicBezTo>
                    <a:pt x="36" y="153"/>
                    <a:pt x="36" y="153"/>
                    <a:pt x="36" y="153"/>
                  </a:cubicBezTo>
                  <a:cubicBezTo>
                    <a:pt x="36" y="156"/>
                    <a:pt x="35" y="159"/>
                    <a:pt x="36" y="162"/>
                  </a:cubicBezTo>
                  <a:cubicBezTo>
                    <a:pt x="36" y="167"/>
                    <a:pt x="40" y="171"/>
                    <a:pt x="45" y="169"/>
                  </a:cubicBezTo>
                  <a:cubicBezTo>
                    <a:pt x="46" y="169"/>
                    <a:pt x="48" y="168"/>
                    <a:pt x="49" y="168"/>
                  </a:cubicBezTo>
                  <a:cubicBezTo>
                    <a:pt x="49" y="170"/>
                    <a:pt x="48" y="173"/>
                    <a:pt x="48" y="175"/>
                  </a:cubicBezTo>
                  <a:cubicBezTo>
                    <a:pt x="48" y="179"/>
                    <a:pt x="52" y="183"/>
                    <a:pt x="56" y="184"/>
                  </a:cubicBezTo>
                  <a:cubicBezTo>
                    <a:pt x="56" y="184"/>
                    <a:pt x="56" y="185"/>
                    <a:pt x="56" y="186"/>
                  </a:cubicBezTo>
                  <a:cubicBezTo>
                    <a:pt x="57" y="192"/>
                    <a:pt x="66" y="193"/>
                    <a:pt x="70" y="189"/>
                  </a:cubicBezTo>
                  <a:cubicBezTo>
                    <a:pt x="71" y="189"/>
                    <a:pt x="72" y="188"/>
                    <a:pt x="72" y="188"/>
                  </a:cubicBezTo>
                  <a:cubicBezTo>
                    <a:pt x="76" y="190"/>
                    <a:pt x="81" y="190"/>
                    <a:pt x="84" y="187"/>
                  </a:cubicBezTo>
                  <a:cubicBezTo>
                    <a:pt x="86" y="185"/>
                    <a:pt x="88" y="183"/>
                    <a:pt x="90" y="181"/>
                  </a:cubicBezTo>
                  <a:cubicBezTo>
                    <a:pt x="90" y="182"/>
                    <a:pt x="90" y="183"/>
                    <a:pt x="90" y="184"/>
                  </a:cubicBezTo>
                  <a:cubicBezTo>
                    <a:pt x="91" y="190"/>
                    <a:pt x="99" y="195"/>
                    <a:pt x="104" y="191"/>
                  </a:cubicBezTo>
                  <a:cubicBezTo>
                    <a:pt x="105" y="196"/>
                    <a:pt x="110" y="198"/>
                    <a:pt x="114" y="198"/>
                  </a:cubicBezTo>
                  <a:cubicBezTo>
                    <a:pt x="114" y="198"/>
                    <a:pt x="114" y="199"/>
                    <a:pt x="114" y="200"/>
                  </a:cubicBezTo>
                  <a:cubicBezTo>
                    <a:pt x="115" y="201"/>
                    <a:pt x="115" y="202"/>
                    <a:pt x="116" y="203"/>
                  </a:cubicBezTo>
                  <a:cubicBezTo>
                    <a:pt x="116" y="214"/>
                    <a:pt x="119" y="226"/>
                    <a:pt x="125" y="237"/>
                  </a:cubicBezTo>
                  <a:cubicBezTo>
                    <a:pt x="126" y="238"/>
                    <a:pt x="128" y="240"/>
                    <a:pt x="130" y="240"/>
                  </a:cubicBezTo>
                  <a:cubicBezTo>
                    <a:pt x="130" y="251"/>
                    <a:pt x="131" y="261"/>
                    <a:pt x="135" y="272"/>
                  </a:cubicBezTo>
                  <a:cubicBezTo>
                    <a:pt x="136" y="275"/>
                    <a:pt x="139" y="278"/>
                    <a:pt x="142" y="278"/>
                  </a:cubicBezTo>
                  <a:cubicBezTo>
                    <a:pt x="142" y="279"/>
                    <a:pt x="142" y="280"/>
                    <a:pt x="142" y="280"/>
                  </a:cubicBezTo>
                  <a:cubicBezTo>
                    <a:pt x="142" y="288"/>
                    <a:pt x="152" y="292"/>
                    <a:pt x="157" y="287"/>
                  </a:cubicBezTo>
                  <a:cubicBezTo>
                    <a:pt x="158" y="290"/>
                    <a:pt x="161" y="291"/>
                    <a:pt x="163" y="292"/>
                  </a:cubicBezTo>
                  <a:cubicBezTo>
                    <a:pt x="163" y="294"/>
                    <a:pt x="163" y="297"/>
                    <a:pt x="163" y="299"/>
                  </a:cubicBezTo>
                  <a:cubicBezTo>
                    <a:pt x="164" y="306"/>
                    <a:pt x="169" y="309"/>
                    <a:pt x="175" y="308"/>
                  </a:cubicBezTo>
                  <a:cubicBezTo>
                    <a:pt x="177" y="314"/>
                    <a:pt x="185" y="316"/>
                    <a:pt x="190" y="311"/>
                  </a:cubicBezTo>
                  <a:cubicBezTo>
                    <a:pt x="193" y="307"/>
                    <a:pt x="196" y="304"/>
                    <a:pt x="198" y="300"/>
                  </a:cubicBezTo>
                  <a:cubicBezTo>
                    <a:pt x="201" y="301"/>
                    <a:pt x="204" y="301"/>
                    <a:pt x="207" y="299"/>
                  </a:cubicBezTo>
                  <a:cubicBezTo>
                    <a:pt x="209" y="298"/>
                    <a:pt x="210" y="296"/>
                    <a:pt x="212" y="295"/>
                  </a:cubicBezTo>
                  <a:cubicBezTo>
                    <a:pt x="216" y="297"/>
                    <a:pt x="220" y="298"/>
                    <a:pt x="226" y="298"/>
                  </a:cubicBezTo>
                  <a:cubicBezTo>
                    <a:pt x="233" y="299"/>
                    <a:pt x="236" y="292"/>
                    <a:pt x="235" y="286"/>
                  </a:cubicBezTo>
                  <a:cubicBezTo>
                    <a:pt x="231" y="260"/>
                    <a:pt x="210" y="239"/>
                    <a:pt x="191" y="221"/>
                  </a:cubicBezTo>
                  <a:cubicBezTo>
                    <a:pt x="171" y="202"/>
                    <a:pt x="138" y="182"/>
                    <a:pt x="127" y="155"/>
                  </a:cubicBezTo>
                  <a:cubicBezTo>
                    <a:pt x="123" y="145"/>
                    <a:pt x="108" y="148"/>
                    <a:pt x="108" y="157"/>
                  </a:cubicBezTo>
                  <a:cubicBezTo>
                    <a:pt x="107" y="157"/>
                    <a:pt x="106" y="157"/>
                    <a:pt x="105" y="158"/>
                  </a:cubicBezTo>
                  <a:cubicBezTo>
                    <a:pt x="105" y="156"/>
                    <a:pt x="105" y="154"/>
                    <a:pt x="105" y="152"/>
                  </a:cubicBezTo>
                  <a:cubicBezTo>
                    <a:pt x="106" y="147"/>
                    <a:pt x="102" y="144"/>
                    <a:pt x="97" y="143"/>
                  </a:cubicBezTo>
                  <a:cubicBezTo>
                    <a:pt x="97" y="140"/>
                    <a:pt x="95" y="137"/>
                    <a:pt x="92" y="136"/>
                  </a:cubicBezTo>
                  <a:cubicBezTo>
                    <a:pt x="94" y="131"/>
                    <a:pt x="96" y="127"/>
                    <a:pt x="97" y="122"/>
                  </a:cubicBezTo>
                  <a:cubicBezTo>
                    <a:pt x="98" y="118"/>
                    <a:pt x="96" y="115"/>
                    <a:pt x="94" y="113"/>
                  </a:cubicBezTo>
                  <a:cubicBezTo>
                    <a:pt x="97" y="105"/>
                    <a:pt x="100" y="97"/>
                    <a:pt x="102" y="90"/>
                  </a:cubicBezTo>
                  <a:cubicBezTo>
                    <a:pt x="103" y="88"/>
                    <a:pt x="102" y="86"/>
                    <a:pt x="102" y="84"/>
                  </a:cubicBezTo>
                  <a:cubicBezTo>
                    <a:pt x="102" y="84"/>
                    <a:pt x="103" y="84"/>
                    <a:pt x="103" y="84"/>
                  </a:cubicBezTo>
                  <a:cubicBezTo>
                    <a:pt x="105" y="85"/>
                    <a:pt x="108" y="85"/>
                    <a:pt x="110" y="85"/>
                  </a:cubicBezTo>
                  <a:cubicBezTo>
                    <a:pt x="115" y="84"/>
                    <a:pt x="119" y="82"/>
                    <a:pt x="123" y="80"/>
                  </a:cubicBezTo>
                  <a:cubicBezTo>
                    <a:pt x="124" y="81"/>
                    <a:pt x="125" y="82"/>
                    <a:pt x="126" y="82"/>
                  </a:cubicBezTo>
                  <a:cubicBezTo>
                    <a:pt x="126" y="83"/>
                    <a:pt x="126" y="84"/>
                    <a:pt x="127" y="85"/>
                  </a:cubicBezTo>
                  <a:cubicBezTo>
                    <a:pt x="128" y="89"/>
                    <a:pt x="133" y="92"/>
                    <a:pt x="137" y="91"/>
                  </a:cubicBezTo>
                  <a:cubicBezTo>
                    <a:pt x="139" y="96"/>
                    <a:pt x="145" y="97"/>
                    <a:pt x="149" y="95"/>
                  </a:cubicBezTo>
                  <a:cubicBezTo>
                    <a:pt x="151" y="95"/>
                    <a:pt x="153" y="94"/>
                    <a:pt x="155" y="93"/>
                  </a:cubicBezTo>
                  <a:cubicBezTo>
                    <a:pt x="155" y="94"/>
                    <a:pt x="155" y="95"/>
                    <a:pt x="156" y="96"/>
                  </a:cubicBezTo>
                  <a:cubicBezTo>
                    <a:pt x="157" y="101"/>
                    <a:pt x="163" y="104"/>
                    <a:pt x="168" y="101"/>
                  </a:cubicBezTo>
                  <a:cubicBezTo>
                    <a:pt x="168" y="101"/>
                    <a:pt x="168" y="101"/>
                    <a:pt x="168" y="101"/>
                  </a:cubicBezTo>
                  <a:cubicBezTo>
                    <a:pt x="169" y="102"/>
                    <a:pt x="171" y="104"/>
                    <a:pt x="173" y="105"/>
                  </a:cubicBezTo>
                  <a:cubicBezTo>
                    <a:pt x="176" y="117"/>
                    <a:pt x="184" y="127"/>
                    <a:pt x="196" y="133"/>
                  </a:cubicBezTo>
                  <a:cubicBezTo>
                    <a:pt x="197" y="134"/>
                    <a:pt x="198" y="134"/>
                    <a:pt x="199" y="134"/>
                  </a:cubicBezTo>
                  <a:cubicBezTo>
                    <a:pt x="202" y="137"/>
                    <a:pt x="205" y="139"/>
                    <a:pt x="209" y="140"/>
                  </a:cubicBezTo>
                  <a:cubicBezTo>
                    <a:pt x="210" y="142"/>
                    <a:pt x="211" y="143"/>
                    <a:pt x="212" y="145"/>
                  </a:cubicBezTo>
                  <a:cubicBezTo>
                    <a:pt x="214" y="147"/>
                    <a:pt x="217" y="148"/>
                    <a:pt x="219" y="148"/>
                  </a:cubicBezTo>
                  <a:cubicBezTo>
                    <a:pt x="219" y="149"/>
                    <a:pt x="219" y="151"/>
                    <a:pt x="219" y="153"/>
                  </a:cubicBezTo>
                  <a:cubicBezTo>
                    <a:pt x="219" y="155"/>
                    <a:pt x="220" y="157"/>
                    <a:pt x="221" y="159"/>
                  </a:cubicBezTo>
                  <a:cubicBezTo>
                    <a:pt x="221" y="165"/>
                    <a:pt x="223" y="170"/>
                    <a:pt x="228" y="173"/>
                  </a:cubicBezTo>
                  <a:cubicBezTo>
                    <a:pt x="231" y="175"/>
                    <a:pt x="233" y="175"/>
                    <a:pt x="235" y="175"/>
                  </a:cubicBezTo>
                  <a:cubicBezTo>
                    <a:pt x="237" y="178"/>
                    <a:pt x="239" y="180"/>
                    <a:pt x="243" y="180"/>
                  </a:cubicBezTo>
                  <a:cubicBezTo>
                    <a:pt x="243" y="184"/>
                    <a:pt x="244" y="189"/>
                    <a:pt x="245" y="193"/>
                  </a:cubicBezTo>
                  <a:cubicBezTo>
                    <a:pt x="246" y="196"/>
                    <a:pt x="249" y="198"/>
                    <a:pt x="252" y="199"/>
                  </a:cubicBezTo>
                  <a:cubicBezTo>
                    <a:pt x="253" y="200"/>
                    <a:pt x="253" y="201"/>
                    <a:pt x="254" y="203"/>
                  </a:cubicBezTo>
                  <a:cubicBezTo>
                    <a:pt x="255" y="205"/>
                    <a:pt x="258" y="207"/>
                    <a:pt x="260" y="207"/>
                  </a:cubicBezTo>
                  <a:cubicBezTo>
                    <a:pt x="260" y="209"/>
                    <a:pt x="260" y="210"/>
                    <a:pt x="261" y="212"/>
                  </a:cubicBezTo>
                  <a:cubicBezTo>
                    <a:pt x="261" y="218"/>
                    <a:pt x="266" y="221"/>
                    <a:pt x="271" y="221"/>
                  </a:cubicBezTo>
                  <a:cubicBezTo>
                    <a:pt x="271" y="221"/>
                    <a:pt x="271" y="222"/>
                    <a:pt x="271" y="222"/>
                  </a:cubicBezTo>
                  <a:cubicBezTo>
                    <a:pt x="274" y="228"/>
                    <a:pt x="279" y="230"/>
                    <a:pt x="284" y="228"/>
                  </a:cubicBezTo>
                  <a:cubicBezTo>
                    <a:pt x="286" y="229"/>
                    <a:pt x="289" y="229"/>
                    <a:pt x="292" y="228"/>
                  </a:cubicBezTo>
                  <a:cubicBezTo>
                    <a:pt x="294" y="230"/>
                    <a:pt x="297" y="230"/>
                    <a:pt x="300" y="228"/>
                  </a:cubicBezTo>
                  <a:cubicBezTo>
                    <a:pt x="308" y="223"/>
                    <a:pt x="315" y="217"/>
                    <a:pt x="321" y="211"/>
                  </a:cubicBezTo>
                  <a:cubicBezTo>
                    <a:pt x="329" y="203"/>
                    <a:pt x="318" y="191"/>
                    <a:pt x="310" y="197"/>
                  </a:cubicBezTo>
                  <a:close/>
                  <a:moveTo>
                    <a:pt x="134" y="203"/>
                  </a:moveTo>
                  <a:cubicBezTo>
                    <a:pt x="134" y="200"/>
                    <a:pt x="134" y="198"/>
                    <a:pt x="134" y="195"/>
                  </a:cubicBezTo>
                  <a:cubicBezTo>
                    <a:pt x="134" y="195"/>
                    <a:pt x="134" y="195"/>
                    <a:pt x="134" y="195"/>
                  </a:cubicBezTo>
                  <a:cubicBezTo>
                    <a:pt x="136" y="196"/>
                    <a:pt x="137" y="198"/>
                    <a:pt x="139" y="199"/>
                  </a:cubicBezTo>
                  <a:cubicBezTo>
                    <a:pt x="137" y="200"/>
                    <a:pt x="135" y="201"/>
                    <a:pt x="134" y="203"/>
                  </a:cubicBezTo>
                  <a:close/>
                  <a:moveTo>
                    <a:pt x="198" y="253"/>
                  </a:moveTo>
                  <a:cubicBezTo>
                    <a:pt x="197" y="254"/>
                    <a:pt x="197" y="254"/>
                    <a:pt x="197" y="254"/>
                  </a:cubicBezTo>
                  <a:cubicBezTo>
                    <a:pt x="195" y="251"/>
                    <a:pt x="191" y="250"/>
                    <a:pt x="187" y="251"/>
                  </a:cubicBezTo>
                  <a:cubicBezTo>
                    <a:pt x="187" y="248"/>
                    <a:pt x="187" y="246"/>
                    <a:pt x="188" y="243"/>
                  </a:cubicBezTo>
                  <a:cubicBezTo>
                    <a:pt x="188" y="243"/>
                    <a:pt x="188" y="243"/>
                    <a:pt x="188" y="243"/>
                  </a:cubicBezTo>
                  <a:cubicBezTo>
                    <a:pt x="191" y="246"/>
                    <a:pt x="195" y="250"/>
                    <a:pt x="198" y="253"/>
                  </a:cubicBezTo>
                  <a:close/>
                  <a:moveTo>
                    <a:pt x="169" y="226"/>
                  </a:moveTo>
                  <a:cubicBezTo>
                    <a:pt x="166" y="225"/>
                    <a:pt x="162" y="226"/>
                    <a:pt x="160" y="229"/>
                  </a:cubicBezTo>
                  <a:cubicBezTo>
                    <a:pt x="156" y="228"/>
                    <a:pt x="150" y="229"/>
                    <a:pt x="148" y="235"/>
                  </a:cubicBezTo>
                  <a:cubicBezTo>
                    <a:pt x="148" y="236"/>
                    <a:pt x="148" y="237"/>
                    <a:pt x="148" y="238"/>
                  </a:cubicBezTo>
                  <a:cubicBezTo>
                    <a:pt x="148" y="229"/>
                    <a:pt x="149" y="220"/>
                    <a:pt x="150" y="211"/>
                  </a:cubicBezTo>
                  <a:cubicBezTo>
                    <a:pt x="150" y="210"/>
                    <a:pt x="150" y="210"/>
                    <a:pt x="150" y="210"/>
                  </a:cubicBezTo>
                  <a:cubicBezTo>
                    <a:pt x="153" y="212"/>
                    <a:pt x="156" y="215"/>
                    <a:pt x="159" y="217"/>
                  </a:cubicBezTo>
                  <a:cubicBezTo>
                    <a:pt x="162" y="220"/>
                    <a:pt x="166" y="223"/>
                    <a:pt x="169" y="226"/>
                  </a:cubicBezTo>
                  <a:close/>
                </a:path>
              </a:pathLst>
            </a:custGeom>
            <a:solidFill>
              <a:srgbClr val="ED435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320" name="Freeform 29">
              <a:extLst>
                <a:ext uri="{FF2B5EF4-FFF2-40B4-BE49-F238E27FC236}">
                  <a16:creationId xmlns="" xmlns:a16="http://schemas.microsoft.com/office/drawing/2014/main" id="{2FC114D7-94E6-40DE-8999-159FE5DC0E11}"/>
                </a:ext>
              </a:extLst>
            </p:cNvPr>
            <p:cNvSpPr>
              <a:spLocks/>
            </p:cNvSpPr>
            <p:nvPr/>
          </p:nvSpPr>
          <p:spPr bwMode="auto">
            <a:xfrm>
              <a:off x="7977033" y="4729469"/>
              <a:ext cx="877744" cy="894344"/>
            </a:xfrm>
            <a:custGeom>
              <a:avLst/>
              <a:gdLst>
                <a:gd name="T0" fmla="*/ 2147483646 w 179"/>
                <a:gd name="T1" fmla="*/ 2147483646 h 182"/>
                <a:gd name="T2" fmla="*/ 2147483646 w 179"/>
                <a:gd name="T3" fmla="*/ 2147483646 h 182"/>
                <a:gd name="T4" fmla="*/ 2147483646 w 179"/>
                <a:gd name="T5" fmla="*/ 2147483646 h 182"/>
                <a:gd name="T6" fmla="*/ 2147483646 w 179"/>
                <a:gd name="T7" fmla="*/ 2147483646 h 182"/>
                <a:gd name="T8" fmla="*/ 2147483646 w 179"/>
                <a:gd name="T9" fmla="*/ 2147483646 h 182"/>
                <a:gd name="T10" fmla="*/ 2147483646 w 179"/>
                <a:gd name="T11" fmla="*/ 2147483646 h 182"/>
                <a:gd name="T12" fmla="*/ 2147483646 w 179"/>
                <a:gd name="T13" fmla="*/ 2147483646 h 182"/>
                <a:gd name="T14" fmla="*/ 2147483646 w 179"/>
                <a:gd name="T15" fmla="*/ 2147483646 h 182"/>
                <a:gd name="T16" fmla="*/ 2147483646 w 179"/>
                <a:gd name="T17" fmla="*/ 2147483646 h 182"/>
                <a:gd name="T18" fmla="*/ 2147483646 w 179"/>
                <a:gd name="T19" fmla="*/ 2147483646 h 182"/>
                <a:gd name="T20" fmla="*/ 2147483646 w 179"/>
                <a:gd name="T21" fmla="*/ 2147483646 h 182"/>
                <a:gd name="T22" fmla="*/ 0 w 179"/>
                <a:gd name="T23" fmla="*/ 2147483646 h 182"/>
                <a:gd name="T24" fmla="*/ 2147483646 w 179"/>
                <a:gd name="T25" fmla="*/ 2147483646 h 182"/>
                <a:gd name="T26" fmla="*/ 2147483646 w 179"/>
                <a:gd name="T27" fmla="*/ 2147483646 h 182"/>
                <a:gd name="T28" fmla="*/ 2147483646 w 179"/>
                <a:gd name="T29" fmla="*/ 2147483646 h 182"/>
                <a:gd name="T30" fmla="*/ 2147483646 w 179"/>
                <a:gd name="T31" fmla="*/ 2147483646 h 182"/>
                <a:gd name="T32" fmla="*/ 2147483646 w 179"/>
                <a:gd name="T33" fmla="*/ 2147483646 h 182"/>
                <a:gd name="T34" fmla="*/ 2147483646 w 179"/>
                <a:gd name="T35" fmla="*/ 2147483646 h 182"/>
                <a:gd name="T36" fmla="*/ 2147483646 w 179"/>
                <a:gd name="T37" fmla="*/ 2147483646 h 182"/>
                <a:gd name="T38" fmla="*/ 2147483646 w 179"/>
                <a:gd name="T39" fmla="*/ 2147483646 h 182"/>
                <a:gd name="T40" fmla="*/ 2147483646 w 179"/>
                <a:gd name="T41" fmla="*/ 2147483646 h 182"/>
                <a:gd name="T42" fmla="*/ 2147483646 w 179"/>
                <a:gd name="T43" fmla="*/ 2147483646 h 182"/>
                <a:gd name="T44" fmla="*/ 2147483646 w 179"/>
                <a:gd name="T45" fmla="*/ 2147483646 h 18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79" h="182">
                  <a:moveTo>
                    <a:pt x="175" y="155"/>
                  </a:moveTo>
                  <a:cubicBezTo>
                    <a:pt x="170" y="146"/>
                    <a:pt x="165" y="138"/>
                    <a:pt x="159" y="130"/>
                  </a:cubicBezTo>
                  <a:cubicBezTo>
                    <a:pt x="136" y="93"/>
                    <a:pt x="108" y="60"/>
                    <a:pt x="71" y="36"/>
                  </a:cubicBezTo>
                  <a:cubicBezTo>
                    <a:pt x="69" y="35"/>
                    <a:pt x="67" y="34"/>
                    <a:pt x="65" y="34"/>
                  </a:cubicBezTo>
                  <a:cubicBezTo>
                    <a:pt x="55" y="26"/>
                    <a:pt x="45" y="17"/>
                    <a:pt x="36" y="8"/>
                  </a:cubicBezTo>
                  <a:cubicBezTo>
                    <a:pt x="36" y="8"/>
                    <a:pt x="37" y="8"/>
                    <a:pt x="38" y="8"/>
                  </a:cubicBezTo>
                  <a:cubicBezTo>
                    <a:pt x="42" y="7"/>
                    <a:pt x="41" y="0"/>
                    <a:pt x="37" y="1"/>
                  </a:cubicBezTo>
                  <a:cubicBezTo>
                    <a:pt x="27" y="2"/>
                    <a:pt x="22" y="5"/>
                    <a:pt x="20" y="9"/>
                  </a:cubicBezTo>
                  <a:cubicBezTo>
                    <a:pt x="18" y="9"/>
                    <a:pt x="17" y="8"/>
                    <a:pt x="15" y="8"/>
                  </a:cubicBezTo>
                  <a:cubicBezTo>
                    <a:pt x="12" y="7"/>
                    <a:pt x="8" y="8"/>
                    <a:pt x="7" y="11"/>
                  </a:cubicBezTo>
                  <a:cubicBezTo>
                    <a:pt x="6" y="13"/>
                    <a:pt x="6" y="14"/>
                    <a:pt x="5" y="16"/>
                  </a:cubicBezTo>
                  <a:cubicBezTo>
                    <a:pt x="2" y="17"/>
                    <a:pt x="0" y="20"/>
                    <a:pt x="0" y="23"/>
                  </a:cubicBezTo>
                  <a:cubicBezTo>
                    <a:pt x="1" y="27"/>
                    <a:pt x="1" y="32"/>
                    <a:pt x="3" y="36"/>
                  </a:cubicBezTo>
                  <a:cubicBezTo>
                    <a:pt x="4" y="45"/>
                    <a:pt x="7" y="54"/>
                    <a:pt x="13" y="61"/>
                  </a:cubicBezTo>
                  <a:cubicBezTo>
                    <a:pt x="20" y="73"/>
                    <a:pt x="28" y="84"/>
                    <a:pt x="36" y="95"/>
                  </a:cubicBezTo>
                  <a:cubicBezTo>
                    <a:pt x="56" y="120"/>
                    <a:pt x="80" y="144"/>
                    <a:pt x="106" y="161"/>
                  </a:cubicBezTo>
                  <a:cubicBezTo>
                    <a:pt x="110" y="163"/>
                    <a:pt x="114" y="162"/>
                    <a:pt x="116" y="159"/>
                  </a:cubicBezTo>
                  <a:cubicBezTo>
                    <a:pt x="124" y="166"/>
                    <a:pt x="132" y="172"/>
                    <a:pt x="141" y="178"/>
                  </a:cubicBezTo>
                  <a:cubicBezTo>
                    <a:pt x="147" y="182"/>
                    <a:pt x="155" y="175"/>
                    <a:pt x="153" y="169"/>
                  </a:cubicBezTo>
                  <a:cubicBezTo>
                    <a:pt x="153" y="168"/>
                    <a:pt x="153" y="168"/>
                    <a:pt x="153" y="167"/>
                  </a:cubicBezTo>
                  <a:cubicBezTo>
                    <a:pt x="154" y="166"/>
                    <a:pt x="155" y="165"/>
                    <a:pt x="156" y="164"/>
                  </a:cubicBezTo>
                  <a:cubicBezTo>
                    <a:pt x="157" y="165"/>
                    <a:pt x="158" y="166"/>
                    <a:pt x="159" y="167"/>
                  </a:cubicBezTo>
                  <a:cubicBezTo>
                    <a:pt x="167" y="175"/>
                    <a:pt x="179" y="165"/>
                    <a:pt x="175" y="155"/>
                  </a:cubicBezTo>
                  <a:close/>
                </a:path>
              </a:pathLst>
            </a:custGeom>
            <a:solidFill>
              <a:srgbClr val="D7D8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321" name="Freeform 96">
              <a:extLst>
                <a:ext uri="{FF2B5EF4-FFF2-40B4-BE49-F238E27FC236}">
                  <a16:creationId xmlns="" xmlns:a16="http://schemas.microsoft.com/office/drawing/2014/main" id="{4F2161D3-8A17-4C8B-B27C-B9A2B95841F1}"/>
                </a:ext>
              </a:extLst>
            </p:cNvPr>
            <p:cNvSpPr>
              <a:spLocks noEditPoints="1"/>
            </p:cNvSpPr>
            <p:nvPr/>
          </p:nvSpPr>
          <p:spPr bwMode="auto">
            <a:xfrm>
              <a:off x="7398095" y="4258434"/>
              <a:ext cx="1732661" cy="1635133"/>
            </a:xfrm>
            <a:custGeom>
              <a:avLst/>
              <a:gdLst>
                <a:gd name="T0" fmla="*/ 2147483646 w 353"/>
                <a:gd name="T1" fmla="*/ 2147483646 h 333"/>
                <a:gd name="T2" fmla="*/ 2147483646 w 353"/>
                <a:gd name="T3" fmla="*/ 2147483646 h 333"/>
                <a:gd name="T4" fmla="*/ 2147483646 w 353"/>
                <a:gd name="T5" fmla="*/ 2147483646 h 333"/>
                <a:gd name="T6" fmla="*/ 2147483646 w 353"/>
                <a:gd name="T7" fmla="*/ 2147483646 h 333"/>
                <a:gd name="T8" fmla="*/ 2147483646 w 353"/>
                <a:gd name="T9" fmla="*/ 2147483646 h 333"/>
                <a:gd name="T10" fmla="*/ 2147483646 w 353"/>
                <a:gd name="T11" fmla="*/ 2147483646 h 333"/>
                <a:gd name="T12" fmla="*/ 2147483646 w 353"/>
                <a:gd name="T13" fmla="*/ 2147483646 h 333"/>
                <a:gd name="T14" fmla="*/ 2147483646 w 353"/>
                <a:gd name="T15" fmla="*/ 2147483646 h 333"/>
                <a:gd name="T16" fmla="*/ 2147483646 w 353"/>
                <a:gd name="T17" fmla="*/ 2147483646 h 333"/>
                <a:gd name="T18" fmla="*/ 2147483646 w 353"/>
                <a:gd name="T19" fmla="*/ 2147483646 h 333"/>
                <a:gd name="T20" fmla="*/ 2147483646 w 353"/>
                <a:gd name="T21" fmla="*/ 2147483646 h 333"/>
                <a:gd name="T22" fmla="*/ 2147483646 w 353"/>
                <a:gd name="T23" fmla="*/ 2147483646 h 333"/>
                <a:gd name="T24" fmla="*/ 2147483646 w 353"/>
                <a:gd name="T25" fmla="*/ 2147483646 h 333"/>
                <a:gd name="T26" fmla="*/ 2147483646 w 353"/>
                <a:gd name="T27" fmla="*/ 2147483646 h 333"/>
                <a:gd name="T28" fmla="*/ 2147483646 w 353"/>
                <a:gd name="T29" fmla="*/ 2147483646 h 333"/>
                <a:gd name="T30" fmla="*/ 2147483646 w 353"/>
                <a:gd name="T31" fmla="*/ 2147483646 h 333"/>
                <a:gd name="T32" fmla="*/ 2147483646 w 353"/>
                <a:gd name="T33" fmla="*/ 2147483646 h 333"/>
                <a:gd name="T34" fmla="*/ 2147483646 w 353"/>
                <a:gd name="T35" fmla="*/ 2147483646 h 333"/>
                <a:gd name="T36" fmla="*/ 2147483646 w 353"/>
                <a:gd name="T37" fmla="*/ 2147483646 h 333"/>
                <a:gd name="T38" fmla="*/ 2147483646 w 353"/>
                <a:gd name="T39" fmla="*/ 2147483646 h 333"/>
                <a:gd name="T40" fmla="*/ 2147483646 w 353"/>
                <a:gd name="T41" fmla="*/ 2147483646 h 333"/>
                <a:gd name="T42" fmla="*/ 2147483646 w 353"/>
                <a:gd name="T43" fmla="*/ 2147483646 h 333"/>
                <a:gd name="T44" fmla="*/ 2147483646 w 353"/>
                <a:gd name="T45" fmla="*/ 2147483646 h 333"/>
                <a:gd name="T46" fmla="*/ 2147483646 w 353"/>
                <a:gd name="T47" fmla="*/ 2147483646 h 333"/>
                <a:gd name="T48" fmla="*/ 2147483646 w 353"/>
                <a:gd name="T49" fmla="*/ 2147483646 h 333"/>
                <a:gd name="T50" fmla="*/ 2147483646 w 353"/>
                <a:gd name="T51" fmla="*/ 2147483646 h 333"/>
                <a:gd name="T52" fmla="*/ 2147483646 w 353"/>
                <a:gd name="T53" fmla="*/ 2147483646 h 333"/>
                <a:gd name="T54" fmla="*/ 2147483646 w 353"/>
                <a:gd name="T55" fmla="*/ 2147483646 h 333"/>
                <a:gd name="T56" fmla="*/ 2147483646 w 353"/>
                <a:gd name="T57" fmla="*/ 2147483646 h 333"/>
                <a:gd name="T58" fmla="*/ 2147483646 w 353"/>
                <a:gd name="T59" fmla="*/ 2147483646 h 333"/>
                <a:gd name="T60" fmla="*/ 2147483646 w 353"/>
                <a:gd name="T61" fmla="*/ 2147483646 h 333"/>
                <a:gd name="T62" fmla="*/ 2147483646 w 353"/>
                <a:gd name="T63" fmla="*/ 2147483646 h 333"/>
                <a:gd name="T64" fmla="*/ 2147483646 w 353"/>
                <a:gd name="T65" fmla="*/ 2147483646 h 333"/>
                <a:gd name="T66" fmla="*/ 2147483646 w 353"/>
                <a:gd name="T67" fmla="*/ 2147483646 h 333"/>
                <a:gd name="T68" fmla="*/ 2147483646 w 353"/>
                <a:gd name="T69" fmla="*/ 2147483646 h 333"/>
                <a:gd name="T70" fmla="*/ 2147483646 w 353"/>
                <a:gd name="T71" fmla="*/ 2147483646 h 333"/>
                <a:gd name="T72" fmla="*/ 2147483646 w 353"/>
                <a:gd name="T73" fmla="*/ 2147483646 h 333"/>
                <a:gd name="T74" fmla="*/ 2147483646 w 353"/>
                <a:gd name="T75" fmla="*/ 2147483646 h 333"/>
                <a:gd name="T76" fmla="*/ 2147483646 w 353"/>
                <a:gd name="T77" fmla="*/ 2147483646 h 333"/>
                <a:gd name="T78" fmla="*/ 2147483646 w 353"/>
                <a:gd name="T79" fmla="*/ 2147483646 h 333"/>
                <a:gd name="T80" fmla="*/ 2147483646 w 353"/>
                <a:gd name="T81" fmla="*/ 2147483646 h 333"/>
                <a:gd name="T82" fmla="*/ 2147483646 w 353"/>
                <a:gd name="T83" fmla="*/ 2147483646 h 333"/>
                <a:gd name="T84" fmla="*/ 2147483646 w 353"/>
                <a:gd name="T85" fmla="*/ 2147483646 h 333"/>
                <a:gd name="T86" fmla="*/ 2147483646 w 353"/>
                <a:gd name="T87" fmla="*/ 2147483646 h 333"/>
                <a:gd name="T88" fmla="*/ 2147483646 w 353"/>
                <a:gd name="T89" fmla="*/ 2147483646 h 333"/>
                <a:gd name="T90" fmla="*/ 2147483646 w 353"/>
                <a:gd name="T91" fmla="*/ 2147483646 h 333"/>
                <a:gd name="T92" fmla="*/ 2147483646 w 353"/>
                <a:gd name="T93" fmla="*/ 2147483646 h 333"/>
                <a:gd name="T94" fmla="*/ 2147483646 w 353"/>
                <a:gd name="T95" fmla="*/ 2147483646 h 333"/>
                <a:gd name="T96" fmla="*/ 2147483646 w 353"/>
                <a:gd name="T97" fmla="*/ 2147483646 h 333"/>
                <a:gd name="T98" fmla="*/ 2147483646 w 353"/>
                <a:gd name="T99" fmla="*/ 2147483646 h 33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353" h="333">
                  <a:moveTo>
                    <a:pt x="350" y="191"/>
                  </a:moveTo>
                  <a:cubicBezTo>
                    <a:pt x="331" y="167"/>
                    <a:pt x="308" y="145"/>
                    <a:pt x="288" y="122"/>
                  </a:cubicBezTo>
                  <a:cubicBezTo>
                    <a:pt x="286" y="119"/>
                    <a:pt x="283" y="121"/>
                    <a:pt x="282" y="123"/>
                  </a:cubicBezTo>
                  <a:cubicBezTo>
                    <a:pt x="281" y="123"/>
                    <a:pt x="280" y="123"/>
                    <a:pt x="279" y="124"/>
                  </a:cubicBezTo>
                  <a:cubicBezTo>
                    <a:pt x="236" y="142"/>
                    <a:pt x="222" y="100"/>
                    <a:pt x="215" y="66"/>
                  </a:cubicBezTo>
                  <a:cubicBezTo>
                    <a:pt x="214" y="64"/>
                    <a:pt x="213" y="63"/>
                    <a:pt x="211" y="63"/>
                  </a:cubicBezTo>
                  <a:cubicBezTo>
                    <a:pt x="211" y="62"/>
                    <a:pt x="211" y="62"/>
                    <a:pt x="211" y="62"/>
                  </a:cubicBezTo>
                  <a:cubicBezTo>
                    <a:pt x="190" y="42"/>
                    <a:pt x="169" y="22"/>
                    <a:pt x="148" y="3"/>
                  </a:cubicBezTo>
                  <a:cubicBezTo>
                    <a:pt x="144" y="0"/>
                    <a:pt x="140" y="3"/>
                    <a:pt x="142" y="6"/>
                  </a:cubicBezTo>
                  <a:cubicBezTo>
                    <a:pt x="141" y="7"/>
                    <a:pt x="141" y="7"/>
                    <a:pt x="141" y="7"/>
                  </a:cubicBezTo>
                  <a:cubicBezTo>
                    <a:pt x="135" y="13"/>
                    <a:pt x="130" y="19"/>
                    <a:pt x="123" y="25"/>
                  </a:cubicBezTo>
                  <a:cubicBezTo>
                    <a:pt x="118" y="30"/>
                    <a:pt x="111" y="35"/>
                    <a:pt x="106" y="40"/>
                  </a:cubicBezTo>
                  <a:cubicBezTo>
                    <a:pt x="71" y="68"/>
                    <a:pt x="39" y="98"/>
                    <a:pt x="6" y="128"/>
                  </a:cubicBezTo>
                  <a:cubicBezTo>
                    <a:pt x="5" y="129"/>
                    <a:pt x="5" y="130"/>
                    <a:pt x="6" y="130"/>
                  </a:cubicBezTo>
                  <a:cubicBezTo>
                    <a:pt x="5" y="130"/>
                    <a:pt x="5" y="130"/>
                    <a:pt x="5" y="130"/>
                  </a:cubicBezTo>
                  <a:cubicBezTo>
                    <a:pt x="2" y="129"/>
                    <a:pt x="0" y="133"/>
                    <a:pt x="2" y="134"/>
                  </a:cubicBezTo>
                  <a:cubicBezTo>
                    <a:pt x="22" y="148"/>
                    <a:pt x="35" y="168"/>
                    <a:pt x="50" y="186"/>
                  </a:cubicBezTo>
                  <a:cubicBezTo>
                    <a:pt x="57" y="194"/>
                    <a:pt x="65" y="201"/>
                    <a:pt x="73" y="208"/>
                  </a:cubicBezTo>
                  <a:cubicBezTo>
                    <a:pt x="77" y="211"/>
                    <a:pt x="87" y="206"/>
                    <a:pt x="91" y="205"/>
                  </a:cubicBezTo>
                  <a:cubicBezTo>
                    <a:pt x="111" y="202"/>
                    <a:pt x="127" y="216"/>
                    <a:pt x="137" y="231"/>
                  </a:cubicBezTo>
                  <a:cubicBezTo>
                    <a:pt x="146" y="248"/>
                    <a:pt x="145" y="264"/>
                    <a:pt x="147" y="281"/>
                  </a:cubicBezTo>
                  <a:cubicBezTo>
                    <a:pt x="147" y="282"/>
                    <a:pt x="148" y="283"/>
                    <a:pt x="148" y="283"/>
                  </a:cubicBezTo>
                  <a:cubicBezTo>
                    <a:pt x="148" y="284"/>
                    <a:pt x="148" y="286"/>
                    <a:pt x="149" y="286"/>
                  </a:cubicBezTo>
                  <a:cubicBezTo>
                    <a:pt x="164" y="301"/>
                    <a:pt x="178" y="318"/>
                    <a:pt x="195" y="331"/>
                  </a:cubicBezTo>
                  <a:cubicBezTo>
                    <a:pt x="197" y="333"/>
                    <a:pt x="199" y="332"/>
                    <a:pt x="201" y="331"/>
                  </a:cubicBezTo>
                  <a:cubicBezTo>
                    <a:pt x="201" y="331"/>
                    <a:pt x="201" y="331"/>
                    <a:pt x="202" y="331"/>
                  </a:cubicBezTo>
                  <a:cubicBezTo>
                    <a:pt x="255" y="313"/>
                    <a:pt x="314" y="268"/>
                    <a:pt x="339" y="216"/>
                  </a:cubicBezTo>
                  <a:cubicBezTo>
                    <a:pt x="343" y="211"/>
                    <a:pt x="346" y="205"/>
                    <a:pt x="351" y="198"/>
                  </a:cubicBezTo>
                  <a:cubicBezTo>
                    <a:pt x="353" y="196"/>
                    <a:pt x="352" y="193"/>
                    <a:pt x="350" y="191"/>
                  </a:cubicBezTo>
                  <a:close/>
                  <a:moveTo>
                    <a:pt x="262" y="284"/>
                  </a:moveTo>
                  <a:cubicBezTo>
                    <a:pt x="239" y="258"/>
                    <a:pt x="209" y="237"/>
                    <a:pt x="184" y="213"/>
                  </a:cubicBezTo>
                  <a:cubicBezTo>
                    <a:pt x="167" y="197"/>
                    <a:pt x="151" y="180"/>
                    <a:pt x="138" y="162"/>
                  </a:cubicBezTo>
                  <a:cubicBezTo>
                    <a:pt x="128" y="149"/>
                    <a:pt x="112" y="127"/>
                    <a:pt x="120" y="110"/>
                  </a:cubicBezTo>
                  <a:cubicBezTo>
                    <a:pt x="144" y="60"/>
                    <a:pt x="278" y="229"/>
                    <a:pt x="298" y="247"/>
                  </a:cubicBezTo>
                  <a:cubicBezTo>
                    <a:pt x="300" y="248"/>
                    <a:pt x="301" y="248"/>
                    <a:pt x="303" y="248"/>
                  </a:cubicBezTo>
                  <a:cubicBezTo>
                    <a:pt x="290" y="261"/>
                    <a:pt x="277" y="273"/>
                    <a:pt x="262" y="284"/>
                  </a:cubicBezTo>
                  <a:close/>
                  <a:moveTo>
                    <a:pt x="333" y="202"/>
                  </a:moveTo>
                  <a:cubicBezTo>
                    <a:pt x="332" y="202"/>
                    <a:pt x="331" y="203"/>
                    <a:pt x="331" y="204"/>
                  </a:cubicBezTo>
                  <a:cubicBezTo>
                    <a:pt x="331" y="205"/>
                    <a:pt x="330" y="206"/>
                    <a:pt x="330" y="206"/>
                  </a:cubicBezTo>
                  <a:cubicBezTo>
                    <a:pt x="328" y="209"/>
                    <a:pt x="327" y="211"/>
                    <a:pt x="325" y="213"/>
                  </a:cubicBezTo>
                  <a:cubicBezTo>
                    <a:pt x="325" y="214"/>
                    <a:pt x="325" y="215"/>
                    <a:pt x="325" y="216"/>
                  </a:cubicBezTo>
                  <a:cubicBezTo>
                    <a:pt x="320" y="226"/>
                    <a:pt x="313" y="235"/>
                    <a:pt x="307" y="243"/>
                  </a:cubicBezTo>
                  <a:cubicBezTo>
                    <a:pt x="306" y="242"/>
                    <a:pt x="306" y="241"/>
                    <a:pt x="305" y="240"/>
                  </a:cubicBezTo>
                  <a:cubicBezTo>
                    <a:pt x="279" y="217"/>
                    <a:pt x="156" y="45"/>
                    <a:pt x="115" y="101"/>
                  </a:cubicBezTo>
                  <a:cubicBezTo>
                    <a:pt x="91" y="133"/>
                    <a:pt x="140" y="181"/>
                    <a:pt x="160" y="201"/>
                  </a:cubicBezTo>
                  <a:cubicBezTo>
                    <a:pt x="189" y="232"/>
                    <a:pt x="223" y="262"/>
                    <a:pt x="258" y="286"/>
                  </a:cubicBezTo>
                  <a:cubicBezTo>
                    <a:pt x="240" y="299"/>
                    <a:pt x="221" y="311"/>
                    <a:pt x="202" y="323"/>
                  </a:cubicBezTo>
                  <a:cubicBezTo>
                    <a:pt x="202" y="322"/>
                    <a:pt x="202" y="322"/>
                    <a:pt x="202" y="322"/>
                  </a:cubicBezTo>
                  <a:cubicBezTo>
                    <a:pt x="197" y="318"/>
                    <a:pt x="192" y="313"/>
                    <a:pt x="187" y="309"/>
                  </a:cubicBezTo>
                  <a:cubicBezTo>
                    <a:pt x="188" y="309"/>
                    <a:pt x="189" y="309"/>
                    <a:pt x="190" y="308"/>
                  </a:cubicBezTo>
                  <a:cubicBezTo>
                    <a:pt x="193" y="306"/>
                    <a:pt x="197" y="302"/>
                    <a:pt x="197" y="299"/>
                  </a:cubicBezTo>
                  <a:cubicBezTo>
                    <a:pt x="197" y="298"/>
                    <a:pt x="196" y="297"/>
                    <a:pt x="195" y="298"/>
                  </a:cubicBezTo>
                  <a:cubicBezTo>
                    <a:pt x="192" y="299"/>
                    <a:pt x="192" y="301"/>
                    <a:pt x="190" y="303"/>
                  </a:cubicBezTo>
                  <a:cubicBezTo>
                    <a:pt x="188" y="306"/>
                    <a:pt x="185" y="306"/>
                    <a:pt x="182" y="305"/>
                  </a:cubicBezTo>
                  <a:cubicBezTo>
                    <a:pt x="180" y="303"/>
                    <a:pt x="177" y="301"/>
                    <a:pt x="175" y="299"/>
                  </a:cubicBezTo>
                  <a:cubicBezTo>
                    <a:pt x="181" y="297"/>
                    <a:pt x="187" y="293"/>
                    <a:pt x="189" y="288"/>
                  </a:cubicBezTo>
                  <a:cubicBezTo>
                    <a:pt x="189" y="287"/>
                    <a:pt x="188" y="285"/>
                    <a:pt x="186" y="286"/>
                  </a:cubicBezTo>
                  <a:cubicBezTo>
                    <a:pt x="181" y="289"/>
                    <a:pt x="179" y="295"/>
                    <a:pt x="172" y="296"/>
                  </a:cubicBezTo>
                  <a:cubicBezTo>
                    <a:pt x="169" y="293"/>
                    <a:pt x="166" y="291"/>
                    <a:pt x="163" y="288"/>
                  </a:cubicBezTo>
                  <a:cubicBezTo>
                    <a:pt x="166" y="285"/>
                    <a:pt x="169" y="283"/>
                    <a:pt x="172" y="281"/>
                  </a:cubicBezTo>
                  <a:cubicBezTo>
                    <a:pt x="174" y="280"/>
                    <a:pt x="173" y="278"/>
                    <a:pt x="171" y="278"/>
                  </a:cubicBezTo>
                  <a:cubicBezTo>
                    <a:pt x="167" y="280"/>
                    <a:pt x="164" y="283"/>
                    <a:pt x="162" y="287"/>
                  </a:cubicBezTo>
                  <a:cubicBezTo>
                    <a:pt x="160" y="286"/>
                    <a:pt x="159" y="285"/>
                    <a:pt x="157" y="284"/>
                  </a:cubicBezTo>
                  <a:cubicBezTo>
                    <a:pt x="157" y="283"/>
                    <a:pt x="158" y="283"/>
                    <a:pt x="158" y="282"/>
                  </a:cubicBezTo>
                  <a:cubicBezTo>
                    <a:pt x="167" y="253"/>
                    <a:pt x="146" y="210"/>
                    <a:pt x="119" y="198"/>
                  </a:cubicBezTo>
                  <a:cubicBezTo>
                    <a:pt x="111" y="194"/>
                    <a:pt x="103" y="192"/>
                    <a:pt x="94" y="193"/>
                  </a:cubicBezTo>
                  <a:cubicBezTo>
                    <a:pt x="82" y="193"/>
                    <a:pt x="80" y="197"/>
                    <a:pt x="71" y="191"/>
                  </a:cubicBezTo>
                  <a:cubicBezTo>
                    <a:pt x="75" y="190"/>
                    <a:pt x="78" y="188"/>
                    <a:pt x="80" y="184"/>
                  </a:cubicBezTo>
                  <a:cubicBezTo>
                    <a:pt x="81" y="183"/>
                    <a:pt x="80" y="181"/>
                    <a:pt x="78" y="182"/>
                  </a:cubicBezTo>
                  <a:cubicBezTo>
                    <a:pt x="75" y="184"/>
                    <a:pt x="71" y="187"/>
                    <a:pt x="67" y="188"/>
                  </a:cubicBezTo>
                  <a:cubicBezTo>
                    <a:pt x="67" y="188"/>
                    <a:pt x="67" y="188"/>
                    <a:pt x="67" y="188"/>
                  </a:cubicBezTo>
                  <a:cubicBezTo>
                    <a:pt x="64" y="185"/>
                    <a:pt x="61" y="182"/>
                    <a:pt x="58" y="179"/>
                  </a:cubicBezTo>
                  <a:cubicBezTo>
                    <a:pt x="63" y="177"/>
                    <a:pt x="70" y="173"/>
                    <a:pt x="72" y="168"/>
                  </a:cubicBezTo>
                  <a:cubicBezTo>
                    <a:pt x="73" y="167"/>
                    <a:pt x="71" y="165"/>
                    <a:pt x="70" y="166"/>
                  </a:cubicBezTo>
                  <a:cubicBezTo>
                    <a:pt x="68" y="167"/>
                    <a:pt x="66" y="169"/>
                    <a:pt x="65" y="171"/>
                  </a:cubicBezTo>
                  <a:cubicBezTo>
                    <a:pt x="62" y="173"/>
                    <a:pt x="59" y="175"/>
                    <a:pt x="55" y="176"/>
                  </a:cubicBezTo>
                  <a:cubicBezTo>
                    <a:pt x="55" y="176"/>
                    <a:pt x="55" y="176"/>
                    <a:pt x="55" y="176"/>
                  </a:cubicBezTo>
                  <a:cubicBezTo>
                    <a:pt x="52" y="173"/>
                    <a:pt x="50" y="171"/>
                    <a:pt x="48" y="168"/>
                  </a:cubicBezTo>
                  <a:cubicBezTo>
                    <a:pt x="53" y="167"/>
                    <a:pt x="58" y="162"/>
                    <a:pt x="59" y="156"/>
                  </a:cubicBezTo>
                  <a:cubicBezTo>
                    <a:pt x="60" y="155"/>
                    <a:pt x="58" y="154"/>
                    <a:pt x="57" y="155"/>
                  </a:cubicBezTo>
                  <a:cubicBezTo>
                    <a:pt x="54" y="159"/>
                    <a:pt x="51" y="165"/>
                    <a:pt x="46" y="166"/>
                  </a:cubicBezTo>
                  <a:cubicBezTo>
                    <a:pt x="43" y="163"/>
                    <a:pt x="41" y="160"/>
                    <a:pt x="39" y="158"/>
                  </a:cubicBezTo>
                  <a:cubicBezTo>
                    <a:pt x="43" y="156"/>
                    <a:pt x="47" y="153"/>
                    <a:pt x="48" y="148"/>
                  </a:cubicBezTo>
                  <a:cubicBezTo>
                    <a:pt x="48" y="147"/>
                    <a:pt x="47" y="147"/>
                    <a:pt x="47" y="147"/>
                  </a:cubicBezTo>
                  <a:cubicBezTo>
                    <a:pt x="44" y="150"/>
                    <a:pt x="42" y="152"/>
                    <a:pt x="40" y="154"/>
                  </a:cubicBezTo>
                  <a:cubicBezTo>
                    <a:pt x="39" y="155"/>
                    <a:pt x="38" y="155"/>
                    <a:pt x="37" y="156"/>
                  </a:cubicBezTo>
                  <a:cubicBezTo>
                    <a:pt x="34" y="153"/>
                    <a:pt x="31" y="150"/>
                    <a:pt x="28" y="147"/>
                  </a:cubicBezTo>
                  <a:cubicBezTo>
                    <a:pt x="32" y="144"/>
                    <a:pt x="36" y="140"/>
                    <a:pt x="36" y="135"/>
                  </a:cubicBezTo>
                  <a:cubicBezTo>
                    <a:pt x="36" y="133"/>
                    <a:pt x="33" y="132"/>
                    <a:pt x="32" y="134"/>
                  </a:cubicBezTo>
                  <a:cubicBezTo>
                    <a:pt x="29" y="137"/>
                    <a:pt x="27" y="140"/>
                    <a:pt x="24" y="143"/>
                  </a:cubicBezTo>
                  <a:cubicBezTo>
                    <a:pt x="19" y="139"/>
                    <a:pt x="15" y="136"/>
                    <a:pt x="10" y="133"/>
                  </a:cubicBezTo>
                  <a:cubicBezTo>
                    <a:pt x="11" y="132"/>
                    <a:pt x="11" y="132"/>
                    <a:pt x="11" y="132"/>
                  </a:cubicBezTo>
                  <a:cubicBezTo>
                    <a:pt x="46" y="104"/>
                    <a:pt x="78" y="72"/>
                    <a:pt x="114" y="44"/>
                  </a:cubicBezTo>
                  <a:cubicBezTo>
                    <a:pt x="127" y="38"/>
                    <a:pt x="140" y="26"/>
                    <a:pt x="149" y="15"/>
                  </a:cubicBezTo>
                  <a:cubicBezTo>
                    <a:pt x="149" y="15"/>
                    <a:pt x="149" y="15"/>
                    <a:pt x="149" y="15"/>
                  </a:cubicBezTo>
                  <a:cubicBezTo>
                    <a:pt x="166" y="34"/>
                    <a:pt x="185" y="51"/>
                    <a:pt x="203" y="70"/>
                  </a:cubicBezTo>
                  <a:cubicBezTo>
                    <a:pt x="204" y="71"/>
                    <a:pt x="205" y="71"/>
                    <a:pt x="206" y="71"/>
                  </a:cubicBezTo>
                  <a:cubicBezTo>
                    <a:pt x="209" y="113"/>
                    <a:pt x="238" y="160"/>
                    <a:pt x="285" y="135"/>
                  </a:cubicBezTo>
                  <a:cubicBezTo>
                    <a:pt x="285" y="134"/>
                    <a:pt x="286" y="134"/>
                    <a:pt x="287" y="133"/>
                  </a:cubicBezTo>
                  <a:cubicBezTo>
                    <a:pt x="303" y="154"/>
                    <a:pt x="322" y="174"/>
                    <a:pt x="338" y="195"/>
                  </a:cubicBezTo>
                  <a:cubicBezTo>
                    <a:pt x="336" y="197"/>
                    <a:pt x="335" y="199"/>
                    <a:pt x="333" y="20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322" name="Freeform 97">
              <a:extLst>
                <a:ext uri="{FF2B5EF4-FFF2-40B4-BE49-F238E27FC236}">
                  <a16:creationId xmlns="" xmlns:a16="http://schemas.microsoft.com/office/drawing/2014/main" id="{31DA016E-2F34-4D06-8F31-6BAE57F990AB}"/>
                </a:ext>
              </a:extLst>
            </p:cNvPr>
            <p:cNvSpPr>
              <a:spLocks noEditPoints="1"/>
            </p:cNvSpPr>
            <p:nvPr/>
          </p:nvSpPr>
          <p:spPr bwMode="auto">
            <a:xfrm>
              <a:off x="8329790" y="5038650"/>
              <a:ext cx="182604" cy="197130"/>
            </a:xfrm>
            <a:custGeom>
              <a:avLst/>
              <a:gdLst>
                <a:gd name="T0" fmla="*/ 2147483646 w 37"/>
                <a:gd name="T1" fmla="*/ 2147483646 h 40"/>
                <a:gd name="T2" fmla="*/ 0 w 37"/>
                <a:gd name="T3" fmla="*/ 2147483646 h 40"/>
                <a:gd name="T4" fmla="*/ 2147483646 w 37"/>
                <a:gd name="T5" fmla="*/ 2147483646 h 40"/>
                <a:gd name="T6" fmla="*/ 2147483646 w 37"/>
                <a:gd name="T7" fmla="*/ 2147483646 h 40"/>
                <a:gd name="T8" fmla="*/ 2147483646 w 37"/>
                <a:gd name="T9" fmla="*/ 2147483646 h 40"/>
                <a:gd name="T10" fmla="*/ 2147483646 w 37"/>
                <a:gd name="T11" fmla="*/ 2147483646 h 40"/>
                <a:gd name="T12" fmla="*/ 2147483646 w 37"/>
                <a:gd name="T13" fmla="*/ 2147483646 h 40"/>
                <a:gd name="T14" fmla="*/ 2147483646 w 37"/>
                <a:gd name="T15" fmla="*/ 2147483646 h 40"/>
                <a:gd name="T16" fmla="*/ 2147483646 w 37"/>
                <a:gd name="T17" fmla="*/ 2147483646 h 40"/>
                <a:gd name="T18" fmla="*/ 2147483646 w 37"/>
                <a:gd name="T19" fmla="*/ 2147483646 h 40"/>
                <a:gd name="T20" fmla="*/ 2147483646 w 37"/>
                <a:gd name="T21" fmla="*/ 2147483646 h 40"/>
                <a:gd name="T22" fmla="*/ 2147483646 w 37"/>
                <a:gd name="T23" fmla="*/ 2147483646 h 40"/>
                <a:gd name="T24" fmla="*/ 2147483646 w 37"/>
                <a:gd name="T25" fmla="*/ 2147483646 h 40"/>
                <a:gd name="T26" fmla="*/ 2147483646 w 37"/>
                <a:gd name="T27" fmla="*/ 2147483646 h 40"/>
                <a:gd name="T28" fmla="*/ 2147483646 w 37"/>
                <a:gd name="T29" fmla="*/ 2147483646 h 4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7" h="40">
                  <a:moveTo>
                    <a:pt x="29" y="8"/>
                  </a:moveTo>
                  <a:cubicBezTo>
                    <a:pt x="21" y="1"/>
                    <a:pt x="2" y="0"/>
                    <a:pt x="0" y="14"/>
                  </a:cubicBezTo>
                  <a:cubicBezTo>
                    <a:pt x="0" y="17"/>
                    <a:pt x="3" y="19"/>
                    <a:pt x="5" y="18"/>
                  </a:cubicBezTo>
                  <a:cubicBezTo>
                    <a:pt x="5" y="17"/>
                    <a:pt x="6" y="17"/>
                    <a:pt x="6" y="17"/>
                  </a:cubicBezTo>
                  <a:cubicBezTo>
                    <a:pt x="6" y="20"/>
                    <a:pt x="7" y="24"/>
                    <a:pt x="9" y="27"/>
                  </a:cubicBezTo>
                  <a:cubicBezTo>
                    <a:pt x="13" y="33"/>
                    <a:pt x="23" y="40"/>
                    <a:pt x="30" y="35"/>
                  </a:cubicBezTo>
                  <a:cubicBezTo>
                    <a:pt x="34" y="33"/>
                    <a:pt x="36" y="28"/>
                    <a:pt x="36" y="23"/>
                  </a:cubicBezTo>
                  <a:cubicBezTo>
                    <a:pt x="37" y="17"/>
                    <a:pt x="34" y="12"/>
                    <a:pt x="29" y="8"/>
                  </a:cubicBezTo>
                  <a:close/>
                  <a:moveTo>
                    <a:pt x="30" y="21"/>
                  </a:moveTo>
                  <a:cubicBezTo>
                    <a:pt x="30" y="24"/>
                    <a:pt x="29" y="29"/>
                    <a:pt x="26" y="30"/>
                  </a:cubicBezTo>
                  <a:cubicBezTo>
                    <a:pt x="22" y="32"/>
                    <a:pt x="16" y="27"/>
                    <a:pt x="14" y="23"/>
                  </a:cubicBezTo>
                  <a:cubicBezTo>
                    <a:pt x="12" y="20"/>
                    <a:pt x="11" y="16"/>
                    <a:pt x="12" y="12"/>
                  </a:cubicBezTo>
                  <a:cubicBezTo>
                    <a:pt x="13" y="12"/>
                    <a:pt x="13" y="12"/>
                    <a:pt x="14" y="12"/>
                  </a:cubicBezTo>
                  <a:cubicBezTo>
                    <a:pt x="17" y="11"/>
                    <a:pt x="21" y="11"/>
                    <a:pt x="24" y="13"/>
                  </a:cubicBezTo>
                  <a:cubicBezTo>
                    <a:pt x="27" y="15"/>
                    <a:pt x="29" y="18"/>
                    <a:pt x="30" y="21"/>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323" name="Freeform 114">
              <a:extLst>
                <a:ext uri="{FF2B5EF4-FFF2-40B4-BE49-F238E27FC236}">
                  <a16:creationId xmlns="" xmlns:a16="http://schemas.microsoft.com/office/drawing/2014/main" id="{C43EB7CE-6DB1-4EC2-A5ED-1373118C31E4}"/>
                </a:ext>
              </a:extLst>
            </p:cNvPr>
            <p:cNvSpPr>
              <a:spLocks/>
            </p:cNvSpPr>
            <p:nvPr/>
          </p:nvSpPr>
          <p:spPr bwMode="auto">
            <a:xfrm>
              <a:off x="8821574" y="5713039"/>
              <a:ext cx="161853" cy="259381"/>
            </a:xfrm>
            <a:custGeom>
              <a:avLst/>
              <a:gdLst>
                <a:gd name="T0" fmla="*/ 2147483646 w 33"/>
                <a:gd name="T1" fmla="*/ 2147483646 h 53"/>
                <a:gd name="T2" fmla="*/ 2147483646 w 33"/>
                <a:gd name="T3" fmla="*/ 2147483646 h 53"/>
                <a:gd name="T4" fmla="*/ 2147483646 w 33"/>
                <a:gd name="T5" fmla="*/ 2147483646 h 53"/>
                <a:gd name="T6" fmla="*/ 2147483646 w 33"/>
                <a:gd name="T7" fmla="*/ 2147483646 h 53"/>
                <a:gd name="T8" fmla="*/ 2147483646 w 33"/>
                <a:gd name="T9" fmla="*/ 2147483646 h 53"/>
                <a:gd name="T10" fmla="*/ 2147483646 w 33"/>
                <a:gd name="T11" fmla="*/ 2147483646 h 53"/>
                <a:gd name="T12" fmla="*/ 2147483646 w 33"/>
                <a:gd name="T13" fmla="*/ 2147483646 h 53"/>
                <a:gd name="T14" fmla="*/ 2147483646 w 33"/>
                <a:gd name="T15" fmla="*/ 2147483646 h 53"/>
                <a:gd name="T16" fmla="*/ 2147483646 w 33"/>
                <a:gd name="T17" fmla="*/ 2147483646 h 53"/>
                <a:gd name="T18" fmla="*/ 2147483646 w 33"/>
                <a:gd name="T19" fmla="*/ 2147483646 h 53"/>
                <a:gd name="T20" fmla="*/ 2147483646 w 33"/>
                <a:gd name="T21" fmla="*/ 2147483646 h 53"/>
                <a:gd name="T22" fmla="*/ 2147483646 w 33"/>
                <a:gd name="T23" fmla="*/ 2147483646 h 53"/>
                <a:gd name="T24" fmla="*/ 2147483646 w 33"/>
                <a:gd name="T25" fmla="*/ 2147483646 h 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3" h="53">
                  <a:moveTo>
                    <a:pt x="24" y="25"/>
                  </a:moveTo>
                  <a:cubicBezTo>
                    <a:pt x="22" y="19"/>
                    <a:pt x="19" y="14"/>
                    <a:pt x="16" y="8"/>
                  </a:cubicBezTo>
                  <a:cubicBezTo>
                    <a:pt x="12" y="0"/>
                    <a:pt x="0" y="7"/>
                    <a:pt x="4" y="14"/>
                  </a:cubicBezTo>
                  <a:cubicBezTo>
                    <a:pt x="4" y="15"/>
                    <a:pt x="5" y="16"/>
                    <a:pt x="5" y="17"/>
                  </a:cubicBezTo>
                  <a:cubicBezTo>
                    <a:pt x="4" y="19"/>
                    <a:pt x="4" y="22"/>
                    <a:pt x="7" y="24"/>
                  </a:cubicBezTo>
                  <a:cubicBezTo>
                    <a:pt x="7" y="24"/>
                    <a:pt x="7" y="24"/>
                    <a:pt x="7" y="24"/>
                  </a:cubicBezTo>
                  <a:cubicBezTo>
                    <a:pt x="7" y="24"/>
                    <a:pt x="7" y="24"/>
                    <a:pt x="7" y="25"/>
                  </a:cubicBezTo>
                  <a:cubicBezTo>
                    <a:pt x="8" y="27"/>
                    <a:pt x="10" y="30"/>
                    <a:pt x="12" y="32"/>
                  </a:cubicBezTo>
                  <a:cubicBezTo>
                    <a:pt x="13" y="35"/>
                    <a:pt x="15" y="39"/>
                    <a:pt x="16" y="42"/>
                  </a:cubicBezTo>
                  <a:cubicBezTo>
                    <a:pt x="17" y="43"/>
                    <a:pt x="18" y="44"/>
                    <a:pt x="19" y="44"/>
                  </a:cubicBezTo>
                  <a:cubicBezTo>
                    <a:pt x="19" y="45"/>
                    <a:pt x="19" y="46"/>
                    <a:pt x="20" y="47"/>
                  </a:cubicBezTo>
                  <a:cubicBezTo>
                    <a:pt x="23" y="53"/>
                    <a:pt x="33" y="50"/>
                    <a:pt x="33" y="43"/>
                  </a:cubicBezTo>
                  <a:cubicBezTo>
                    <a:pt x="32" y="35"/>
                    <a:pt x="29" y="30"/>
                    <a:pt x="24" y="2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324" name="Freeform 115">
              <a:extLst>
                <a:ext uri="{FF2B5EF4-FFF2-40B4-BE49-F238E27FC236}">
                  <a16:creationId xmlns="" xmlns:a16="http://schemas.microsoft.com/office/drawing/2014/main" id="{06933BBF-4688-4C36-AB3E-7F36BA26A753}"/>
                </a:ext>
              </a:extLst>
            </p:cNvPr>
            <p:cNvSpPr>
              <a:spLocks/>
            </p:cNvSpPr>
            <p:nvPr/>
          </p:nvSpPr>
          <p:spPr bwMode="auto">
            <a:xfrm>
              <a:off x="8958527" y="5584386"/>
              <a:ext cx="251081" cy="251081"/>
            </a:xfrm>
            <a:custGeom>
              <a:avLst/>
              <a:gdLst>
                <a:gd name="T0" fmla="*/ 2147483646 w 51"/>
                <a:gd name="T1" fmla="*/ 2147483646 h 51"/>
                <a:gd name="T2" fmla="*/ 2147483646 w 51"/>
                <a:gd name="T3" fmla="*/ 2147483646 h 51"/>
                <a:gd name="T4" fmla="*/ 2147483646 w 51"/>
                <a:gd name="T5" fmla="*/ 2147483646 h 51"/>
                <a:gd name="T6" fmla="*/ 2147483646 w 51"/>
                <a:gd name="T7" fmla="*/ 2147483646 h 51"/>
                <a:gd name="T8" fmla="*/ 2147483646 w 51"/>
                <a:gd name="T9" fmla="*/ 2147483646 h 51"/>
                <a:gd name="T10" fmla="*/ 2147483646 w 51"/>
                <a:gd name="T11" fmla="*/ 2147483646 h 51"/>
                <a:gd name="T12" fmla="*/ 2147483646 w 51"/>
                <a:gd name="T13" fmla="*/ 2147483646 h 51"/>
                <a:gd name="T14" fmla="*/ 2147483646 w 51"/>
                <a:gd name="T15" fmla="*/ 2147483646 h 51"/>
                <a:gd name="T16" fmla="*/ 2147483646 w 51"/>
                <a:gd name="T17" fmla="*/ 2147483646 h 51"/>
                <a:gd name="T18" fmla="*/ 2147483646 w 51"/>
                <a:gd name="T19" fmla="*/ 2147483646 h 5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1" h="51">
                  <a:moveTo>
                    <a:pt x="48" y="40"/>
                  </a:moveTo>
                  <a:cubicBezTo>
                    <a:pt x="46" y="33"/>
                    <a:pt x="41" y="26"/>
                    <a:pt x="34" y="23"/>
                  </a:cubicBezTo>
                  <a:cubicBezTo>
                    <a:pt x="28" y="16"/>
                    <a:pt x="22" y="9"/>
                    <a:pt x="13" y="4"/>
                  </a:cubicBezTo>
                  <a:cubicBezTo>
                    <a:pt x="7" y="0"/>
                    <a:pt x="0" y="9"/>
                    <a:pt x="6" y="14"/>
                  </a:cubicBezTo>
                  <a:cubicBezTo>
                    <a:pt x="8" y="16"/>
                    <a:pt x="10" y="18"/>
                    <a:pt x="12" y="20"/>
                  </a:cubicBezTo>
                  <a:cubicBezTo>
                    <a:pt x="9" y="21"/>
                    <a:pt x="9" y="25"/>
                    <a:pt x="11" y="27"/>
                  </a:cubicBezTo>
                  <a:cubicBezTo>
                    <a:pt x="13" y="30"/>
                    <a:pt x="19" y="32"/>
                    <a:pt x="22" y="35"/>
                  </a:cubicBezTo>
                  <a:cubicBezTo>
                    <a:pt x="26" y="38"/>
                    <a:pt x="30" y="41"/>
                    <a:pt x="34" y="45"/>
                  </a:cubicBezTo>
                  <a:cubicBezTo>
                    <a:pt x="35" y="46"/>
                    <a:pt x="36" y="46"/>
                    <a:pt x="37" y="47"/>
                  </a:cubicBezTo>
                  <a:cubicBezTo>
                    <a:pt x="42" y="51"/>
                    <a:pt x="51" y="46"/>
                    <a:pt x="48" y="4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325" name="Freeform 116">
              <a:extLst>
                <a:ext uri="{FF2B5EF4-FFF2-40B4-BE49-F238E27FC236}">
                  <a16:creationId xmlns="" xmlns:a16="http://schemas.microsoft.com/office/drawing/2014/main" id="{CDA210CC-93BD-4EDD-832E-B01A9E8F829F}"/>
                </a:ext>
              </a:extLst>
            </p:cNvPr>
            <p:cNvSpPr>
              <a:spLocks/>
            </p:cNvSpPr>
            <p:nvPr/>
          </p:nvSpPr>
          <p:spPr bwMode="auto">
            <a:xfrm>
              <a:off x="9076805" y="5451584"/>
              <a:ext cx="265605" cy="157703"/>
            </a:xfrm>
            <a:custGeom>
              <a:avLst/>
              <a:gdLst>
                <a:gd name="T0" fmla="*/ 2147483646 w 54"/>
                <a:gd name="T1" fmla="*/ 2147483646 h 32"/>
                <a:gd name="T2" fmla="*/ 2147483646 w 54"/>
                <a:gd name="T3" fmla="*/ 2147483646 h 32"/>
                <a:gd name="T4" fmla="*/ 2147483646 w 54"/>
                <a:gd name="T5" fmla="*/ 2147483646 h 32"/>
                <a:gd name="T6" fmla="*/ 2147483646 w 54"/>
                <a:gd name="T7" fmla="*/ 2147483646 h 32"/>
                <a:gd name="T8" fmla="*/ 2147483646 w 54"/>
                <a:gd name="T9" fmla="*/ 2147483646 h 32"/>
                <a:gd name="T10" fmla="*/ 2147483646 w 54"/>
                <a:gd name="T11" fmla="*/ 2147483646 h 3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4" h="32">
                  <a:moveTo>
                    <a:pt x="50" y="19"/>
                  </a:moveTo>
                  <a:cubicBezTo>
                    <a:pt x="38" y="12"/>
                    <a:pt x="25" y="6"/>
                    <a:pt x="12" y="2"/>
                  </a:cubicBezTo>
                  <a:cubicBezTo>
                    <a:pt x="7" y="0"/>
                    <a:pt x="4" y="4"/>
                    <a:pt x="4" y="9"/>
                  </a:cubicBezTo>
                  <a:cubicBezTo>
                    <a:pt x="1" y="10"/>
                    <a:pt x="0" y="14"/>
                    <a:pt x="4" y="17"/>
                  </a:cubicBezTo>
                  <a:cubicBezTo>
                    <a:pt x="18" y="25"/>
                    <a:pt x="30" y="30"/>
                    <a:pt x="46" y="31"/>
                  </a:cubicBezTo>
                  <a:cubicBezTo>
                    <a:pt x="53" y="32"/>
                    <a:pt x="54" y="23"/>
                    <a:pt x="50" y="19"/>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sp>
        <p:nvSpPr>
          <p:cNvPr id="62" name="Freeform 117">
            <a:extLst>
              <a:ext uri="{FF2B5EF4-FFF2-40B4-BE49-F238E27FC236}">
                <a16:creationId xmlns="" xmlns:a16="http://schemas.microsoft.com/office/drawing/2014/main" id="{5C09D26D-08CA-497F-BF80-3D1547DF438E}"/>
              </a:ext>
            </a:extLst>
          </p:cNvPr>
          <p:cNvSpPr>
            <a:spLocks noEditPoints="1"/>
          </p:cNvSpPr>
          <p:nvPr/>
        </p:nvSpPr>
        <p:spPr bwMode="auto">
          <a:xfrm>
            <a:off x="11154136" y="4725433"/>
            <a:ext cx="382588" cy="579438"/>
          </a:xfrm>
          <a:custGeom>
            <a:avLst/>
            <a:gdLst>
              <a:gd name="T0" fmla="*/ 2147483646 w 104"/>
              <a:gd name="T1" fmla="*/ 2147483646 h 118"/>
              <a:gd name="T2" fmla="*/ 2147483646 w 104"/>
              <a:gd name="T3" fmla="*/ 2147483646 h 118"/>
              <a:gd name="T4" fmla="*/ 2147483646 w 104"/>
              <a:gd name="T5" fmla="*/ 2147483646 h 118"/>
              <a:gd name="T6" fmla="*/ 2147483646 w 104"/>
              <a:gd name="T7" fmla="*/ 2147483646 h 118"/>
              <a:gd name="T8" fmla="*/ 2147483646 w 104"/>
              <a:gd name="T9" fmla="*/ 2147483646 h 118"/>
              <a:gd name="T10" fmla="*/ 2147483646 w 104"/>
              <a:gd name="T11" fmla="*/ 2147483646 h 118"/>
              <a:gd name="T12" fmla="*/ 2147483646 w 104"/>
              <a:gd name="T13" fmla="*/ 2147483646 h 118"/>
              <a:gd name="T14" fmla="*/ 2147483646 w 104"/>
              <a:gd name="T15" fmla="*/ 2147483646 h 118"/>
              <a:gd name="T16" fmla="*/ 2147483646 w 104"/>
              <a:gd name="T17" fmla="*/ 2147483646 h 118"/>
              <a:gd name="T18" fmla="*/ 2147483646 w 104"/>
              <a:gd name="T19" fmla="*/ 2147483646 h 118"/>
              <a:gd name="T20" fmla="*/ 2147483646 w 104"/>
              <a:gd name="T21" fmla="*/ 2147483646 h 118"/>
              <a:gd name="T22" fmla="*/ 2147483646 w 104"/>
              <a:gd name="T23" fmla="*/ 2147483646 h 118"/>
              <a:gd name="T24" fmla="*/ 2147483646 w 104"/>
              <a:gd name="T25" fmla="*/ 2147483646 h 118"/>
              <a:gd name="T26" fmla="*/ 2147483646 w 104"/>
              <a:gd name="T27" fmla="*/ 2147483646 h 118"/>
              <a:gd name="T28" fmla="*/ 2147483646 w 104"/>
              <a:gd name="T29" fmla="*/ 2147483646 h 118"/>
              <a:gd name="T30" fmla="*/ 2147483646 w 104"/>
              <a:gd name="T31" fmla="*/ 2147483646 h 118"/>
              <a:gd name="T32" fmla="*/ 2147483646 w 104"/>
              <a:gd name="T33" fmla="*/ 2147483646 h 118"/>
              <a:gd name="T34" fmla="*/ 2147483646 w 104"/>
              <a:gd name="T35" fmla="*/ 2147483646 h 118"/>
              <a:gd name="T36" fmla="*/ 2147483646 w 104"/>
              <a:gd name="T37" fmla="*/ 2147483646 h 118"/>
              <a:gd name="T38" fmla="*/ 2147483646 w 104"/>
              <a:gd name="T39" fmla="*/ 2147483646 h 118"/>
              <a:gd name="T40" fmla="*/ 2147483646 w 104"/>
              <a:gd name="T41" fmla="*/ 2147483646 h 118"/>
              <a:gd name="T42" fmla="*/ 2147483646 w 104"/>
              <a:gd name="T43" fmla="*/ 2147483646 h 118"/>
              <a:gd name="T44" fmla="*/ 2147483646 w 104"/>
              <a:gd name="T45" fmla="*/ 2147483646 h 118"/>
              <a:gd name="T46" fmla="*/ 2147483646 w 104"/>
              <a:gd name="T47" fmla="*/ 2147483646 h 118"/>
              <a:gd name="T48" fmla="*/ 2147483646 w 104"/>
              <a:gd name="T49" fmla="*/ 2147483646 h 118"/>
              <a:gd name="T50" fmla="*/ 2147483646 w 104"/>
              <a:gd name="T51" fmla="*/ 2147483646 h 118"/>
              <a:gd name="T52" fmla="*/ 2147483646 w 104"/>
              <a:gd name="T53" fmla="*/ 2147483646 h 118"/>
              <a:gd name="T54" fmla="*/ 2147483646 w 104"/>
              <a:gd name="T55" fmla="*/ 2147483646 h 118"/>
              <a:gd name="T56" fmla="*/ 2147483646 w 104"/>
              <a:gd name="T57" fmla="*/ 2147483646 h 118"/>
              <a:gd name="T58" fmla="*/ 2147483646 w 104"/>
              <a:gd name="T59" fmla="*/ 2147483646 h 118"/>
              <a:gd name="T60" fmla="*/ 2147483646 w 104"/>
              <a:gd name="T61" fmla="*/ 2147483646 h 118"/>
              <a:gd name="T62" fmla="*/ 2147483646 w 104"/>
              <a:gd name="T63" fmla="*/ 2147483646 h 118"/>
              <a:gd name="T64" fmla="*/ 2147483646 w 104"/>
              <a:gd name="T65" fmla="*/ 2147483646 h 118"/>
              <a:gd name="T66" fmla="*/ 2147483646 w 104"/>
              <a:gd name="T67" fmla="*/ 2147483646 h 118"/>
              <a:gd name="T68" fmla="*/ 2147483646 w 104"/>
              <a:gd name="T69" fmla="*/ 2147483646 h 118"/>
              <a:gd name="T70" fmla="*/ 2147483646 w 104"/>
              <a:gd name="T71" fmla="*/ 2147483646 h 118"/>
              <a:gd name="T72" fmla="*/ 2147483646 w 104"/>
              <a:gd name="T73" fmla="*/ 2147483646 h 118"/>
              <a:gd name="T74" fmla="*/ 2147483646 w 104"/>
              <a:gd name="T75" fmla="*/ 2147483646 h 118"/>
              <a:gd name="T76" fmla="*/ 2147483646 w 104"/>
              <a:gd name="T77" fmla="*/ 2147483646 h 118"/>
              <a:gd name="T78" fmla="*/ 2147483646 w 104"/>
              <a:gd name="T79" fmla="*/ 2147483646 h 118"/>
              <a:gd name="T80" fmla="*/ 2147483646 w 104"/>
              <a:gd name="T81" fmla="*/ 2147483646 h 118"/>
              <a:gd name="T82" fmla="*/ 2147483646 w 104"/>
              <a:gd name="T83" fmla="*/ 2147483646 h 118"/>
              <a:gd name="T84" fmla="*/ 2147483646 w 104"/>
              <a:gd name="T85" fmla="*/ 2147483646 h 118"/>
              <a:gd name="T86" fmla="*/ 2147483646 w 104"/>
              <a:gd name="T87" fmla="*/ 2147483646 h 118"/>
              <a:gd name="T88" fmla="*/ 2147483646 w 104"/>
              <a:gd name="T89" fmla="*/ 2147483646 h 11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04" h="118">
                <a:moveTo>
                  <a:pt x="96" y="22"/>
                </a:moveTo>
                <a:cubicBezTo>
                  <a:pt x="85" y="22"/>
                  <a:pt x="74" y="24"/>
                  <a:pt x="63" y="26"/>
                </a:cubicBezTo>
                <a:cubicBezTo>
                  <a:pt x="63" y="25"/>
                  <a:pt x="63" y="25"/>
                  <a:pt x="63" y="25"/>
                </a:cubicBezTo>
                <a:cubicBezTo>
                  <a:pt x="56" y="16"/>
                  <a:pt x="44" y="0"/>
                  <a:pt x="31" y="4"/>
                </a:cubicBezTo>
                <a:cubicBezTo>
                  <a:pt x="26" y="5"/>
                  <a:pt x="26" y="11"/>
                  <a:pt x="29" y="13"/>
                </a:cubicBezTo>
                <a:cubicBezTo>
                  <a:pt x="33" y="15"/>
                  <a:pt x="36" y="18"/>
                  <a:pt x="40" y="21"/>
                </a:cubicBezTo>
                <a:cubicBezTo>
                  <a:pt x="38" y="21"/>
                  <a:pt x="36" y="22"/>
                  <a:pt x="35" y="25"/>
                </a:cubicBezTo>
                <a:cubicBezTo>
                  <a:pt x="35" y="28"/>
                  <a:pt x="35" y="31"/>
                  <a:pt x="35" y="33"/>
                </a:cubicBezTo>
                <a:cubicBezTo>
                  <a:pt x="25" y="37"/>
                  <a:pt x="14" y="42"/>
                  <a:pt x="5" y="47"/>
                </a:cubicBezTo>
                <a:cubicBezTo>
                  <a:pt x="0" y="49"/>
                  <a:pt x="0" y="57"/>
                  <a:pt x="5" y="59"/>
                </a:cubicBezTo>
                <a:cubicBezTo>
                  <a:pt x="15" y="63"/>
                  <a:pt x="25" y="68"/>
                  <a:pt x="35" y="73"/>
                </a:cubicBezTo>
                <a:cubicBezTo>
                  <a:pt x="35" y="85"/>
                  <a:pt x="36" y="97"/>
                  <a:pt x="38" y="109"/>
                </a:cubicBezTo>
                <a:cubicBezTo>
                  <a:pt x="38" y="116"/>
                  <a:pt x="47" y="118"/>
                  <a:pt x="50" y="111"/>
                </a:cubicBezTo>
                <a:cubicBezTo>
                  <a:pt x="54" y="102"/>
                  <a:pt x="58" y="93"/>
                  <a:pt x="63" y="85"/>
                </a:cubicBezTo>
                <a:cubicBezTo>
                  <a:pt x="70" y="89"/>
                  <a:pt x="77" y="92"/>
                  <a:pt x="85" y="95"/>
                </a:cubicBezTo>
                <a:cubicBezTo>
                  <a:pt x="90" y="97"/>
                  <a:pt x="96" y="94"/>
                  <a:pt x="95" y="87"/>
                </a:cubicBezTo>
                <a:cubicBezTo>
                  <a:pt x="92" y="77"/>
                  <a:pt x="87" y="66"/>
                  <a:pt x="82" y="57"/>
                </a:cubicBezTo>
                <a:cubicBezTo>
                  <a:pt x="88" y="49"/>
                  <a:pt x="95" y="41"/>
                  <a:pt x="101" y="34"/>
                </a:cubicBezTo>
                <a:cubicBezTo>
                  <a:pt x="104" y="29"/>
                  <a:pt x="102" y="22"/>
                  <a:pt x="96" y="22"/>
                </a:cubicBezTo>
                <a:close/>
                <a:moveTo>
                  <a:pt x="45" y="25"/>
                </a:moveTo>
                <a:cubicBezTo>
                  <a:pt x="46" y="26"/>
                  <a:pt x="47" y="28"/>
                  <a:pt x="49" y="29"/>
                </a:cubicBezTo>
                <a:cubicBezTo>
                  <a:pt x="47" y="29"/>
                  <a:pt x="46" y="30"/>
                  <a:pt x="45" y="30"/>
                </a:cubicBezTo>
                <a:cubicBezTo>
                  <a:pt x="45" y="29"/>
                  <a:pt x="45" y="27"/>
                  <a:pt x="45" y="25"/>
                </a:cubicBezTo>
                <a:close/>
                <a:moveTo>
                  <a:pt x="58" y="41"/>
                </a:moveTo>
                <a:cubicBezTo>
                  <a:pt x="61" y="45"/>
                  <a:pt x="64" y="50"/>
                  <a:pt x="67" y="55"/>
                </a:cubicBezTo>
                <a:cubicBezTo>
                  <a:pt x="64" y="59"/>
                  <a:pt x="61" y="64"/>
                  <a:pt x="58" y="68"/>
                </a:cubicBezTo>
                <a:cubicBezTo>
                  <a:pt x="54" y="66"/>
                  <a:pt x="50" y="64"/>
                  <a:pt x="46" y="63"/>
                </a:cubicBezTo>
                <a:cubicBezTo>
                  <a:pt x="46" y="57"/>
                  <a:pt x="46" y="50"/>
                  <a:pt x="46" y="44"/>
                </a:cubicBezTo>
                <a:cubicBezTo>
                  <a:pt x="50" y="43"/>
                  <a:pt x="54" y="42"/>
                  <a:pt x="58" y="41"/>
                </a:cubicBezTo>
                <a:close/>
                <a:moveTo>
                  <a:pt x="24" y="53"/>
                </a:moveTo>
                <a:cubicBezTo>
                  <a:pt x="28" y="51"/>
                  <a:pt x="31" y="50"/>
                  <a:pt x="35" y="48"/>
                </a:cubicBezTo>
                <a:cubicBezTo>
                  <a:pt x="34" y="51"/>
                  <a:pt x="34" y="54"/>
                  <a:pt x="34" y="57"/>
                </a:cubicBezTo>
                <a:cubicBezTo>
                  <a:pt x="31" y="56"/>
                  <a:pt x="28" y="54"/>
                  <a:pt x="24" y="53"/>
                </a:cubicBezTo>
                <a:close/>
                <a:moveTo>
                  <a:pt x="48" y="85"/>
                </a:moveTo>
                <a:cubicBezTo>
                  <a:pt x="48" y="83"/>
                  <a:pt x="47" y="81"/>
                  <a:pt x="47" y="78"/>
                </a:cubicBezTo>
                <a:cubicBezTo>
                  <a:pt x="49" y="79"/>
                  <a:pt x="50" y="79"/>
                  <a:pt x="51" y="80"/>
                </a:cubicBezTo>
                <a:cubicBezTo>
                  <a:pt x="50" y="82"/>
                  <a:pt x="49" y="84"/>
                  <a:pt x="48" y="85"/>
                </a:cubicBezTo>
                <a:close/>
                <a:moveTo>
                  <a:pt x="77" y="77"/>
                </a:moveTo>
                <a:cubicBezTo>
                  <a:pt x="75" y="76"/>
                  <a:pt x="73" y="75"/>
                  <a:pt x="70" y="74"/>
                </a:cubicBezTo>
                <a:cubicBezTo>
                  <a:pt x="71" y="72"/>
                  <a:pt x="73" y="70"/>
                  <a:pt x="74" y="69"/>
                </a:cubicBezTo>
                <a:cubicBezTo>
                  <a:pt x="75" y="71"/>
                  <a:pt x="76" y="74"/>
                  <a:pt x="77" y="77"/>
                </a:cubicBezTo>
                <a:close/>
                <a:moveTo>
                  <a:pt x="72" y="38"/>
                </a:moveTo>
                <a:cubicBezTo>
                  <a:pt x="75" y="38"/>
                  <a:pt x="78" y="37"/>
                  <a:pt x="81" y="37"/>
                </a:cubicBezTo>
                <a:cubicBezTo>
                  <a:pt x="79" y="39"/>
                  <a:pt x="77" y="41"/>
                  <a:pt x="75" y="44"/>
                </a:cubicBezTo>
                <a:cubicBezTo>
                  <a:pt x="74" y="42"/>
                  <a:pt x="73" y="40"/>
                  <a:pt x="72" y="3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nvGrpSpPr>
          <p:cNvPr id="63" name="组合 62">
            <a:extLst>
              <a:ext uri="{FF2B5EF4-FFF2-40B4-BE49-F238E27FC236}">
                <a16:creationId xmlns="" xmlns:a16="http://schemas.microsoft.com/office/drawing/2014/main" id="{B13AA7A8-7587-48BF-A09B-42CF9C922950}"/>
              </a:ext>
            </a:extLst>
          </p:cNvPr>
          <p:cNvGrpSpPr>
            <a:grpSpLocks/>
          </p:cNvGrpSpPr>
          <p:nvPr/>
        </p:nvGrpSpPr>
        <p:grpSpPr bwMode="auto">
          <a:xfrm>
            <a:off x="10708049" y="5558871"/>
            <a:ext cx="793750" cy="1022350"/>
            <a:chOff x="10101876" y="4297860"/>
            <a:chExt cx="1826037" cy="1763786"/>
          </a:xfrm>
        </p:grpSpPr>
        <p:sp>
          <p:nvSpPr>
            <p:cNvPr id="8313" name="Freeform 26">
              <a:extLst>
                <a:ext uri="{FF2B5EF4-FFF2-40B4-BE49-F238E27FC236}">
                  <a16:creationId xmlns="" xmlns:a16="http://schemas.microsoft.com/office/drawing/2014/main" id="{4DD5B3CB-0958-4A88-BCFF-036F2853C1CA}"/>
                </a:ext>
              </a:extLst>
            </p:cNvPr>
            <p:cNvSpPr>
              <a:spLocks noEditPoints="1"/>
            </p:cNvSpPr>
            <p:nvPr/>
          </p:nvSpPr>
          <p:spPr bwMode="auto">
            <a:xfrm>
              <a:off x="10122627" y="4297860"/>
              <a:ext cx="1745111" cy="1763786"/>
            </a:xfrm>
            <a:custGeom>
              <a:avLst/>
              <a:gdLst>
                <a:gd name="T0" fmla="*/ 2147483646 w 356"/>
                <a:gd name="T1" fmla="*/ 2147483646 h 359"/>
                <a:gd name="T2" fmla="*/ 2147483646 w 356"/>
                <a:gd name="T3" fmla="*/ 2147483646 h 359"/>
                <a:gd name="T4" fmla="*/ 2147483646 w 356"/>
                <a:gd name="T5" fmla="*/ 2147483646 h 359"/>
                <a:gd name="T6" fmla="*/ 2147483646 w 356"/>
                <a:gd name="T7" fmla="*/ 2147483646 h 359"/>
                <a:gd name="T8" fmla="*/ 2147483646 w 356"/>
                <a:gd name="T9" fmla="*/ 2147483646 h 359"/>
                <a:gd name="T10" fmla="*/ 2147483646 w 356"/>
                <a:gd name="T11" fmla="*/ 2147483646 h 359"/>
                <a:gd name="T12" fmla="*/ 2147483646 w 356"/>
                <a:gd name="T13" fmla="*/ 2147483646 h 359"/>
                <a:gd name="T14" fmla="*/ 2147483646 w 356"/>
                <a:gd name="T15" fmla="*/ 2147483646 h 359"/>
                <a:gd name="T16" fmla="*/ 2147483646 w 356"/>
                <a:gd name="T17" fmla="*/ 2147483646 h 359"/>
                <a:gd name="T18" fmla="*/ 2147483646 w 356"/>
                <a:gd name="T19" fmla="*/ 2147483646 h 359"/>
                <a:gd name="T20" fmla="*/ 2147483646 w 356"/>
                <a:gd name="T21" fmla="*/ 2147483646 h 359"/>
                <a:gd name="T22" fmla="*/ 2147483646 w 356"/>
                <a:gd name="T23" fmla="*/ 2147483646 h 359"/>
                <a:gd name="T24" fmla="*/ 2147483646 w 356"/>
                <a:gd name="T25" fmla="*/ 2147483646 h 359"/>
                <a:gd name="T26" fmla="*/ 2147483646 w 356"/>
                <a:gd name="T27" fmla="*/ 2147483646 h 359"/>
                <a:gd name="T28" fmla="*/ 2147483646 w 356"/>
                <a:gd name="T29" fmla="*/ 2147483646 h 359"/>
                <a:gd name="T30" fmla="*/ 2147483646 w 356"/>
                <a:gd name="T31" fmla="*/ 2147483646 h 359"/>
                <a:gd name="T32" fmla="*/ 2147483646 w 356"/>
                <a:gd name="T33" fmla="*/ 2147483646 h 359"/>
                <a:gd name="T34" fmla="*/ 2147483646 w 356"/>
                <a:gd name="T35" fmla="*/ 2147483646 h 359"/>
                <a:gd name="T36" fmla="*/ 2147483646 w 356"/>
                <a:gd name="T37" fmla="*/ 2147483646 h 359"/>
                <a:gd name="T38" fmla="*/ 2147483646 w 356"/>
                <a:gd name="T39" fmla="*/ 2147483646 h 359"/>
                <a:gd name="T40" fmla="*/ 2147483646 w 356"/>
                <a:gd name="T41" fmla="*/ 2147483646 h 359"/>
                <a:gd name="T42" fmla="*/ 2147483646 w 356"/>
                <a:gd name="T43" fmla="*/ 2147483646 h 359"/>
                <a:gd name="T44" fmla="*/ 2147483646 w 356"/>
                <a:gd name="T45" fmla="*/ 2147483646 h 359"/>
                <a:gd name="T46" fmla="*/ 2147483646 w 356"/>
                <a:gd name="T47" fmla="*/ 2147483646 h 359"/>
                <a:gd name="T48" fmla="*/ 2147483646 w 356"/>
                <a:gd name="T49" fmla="*/ 2147483646 h 359"/>
                <a:gd name="T50" fmla="*/ 2147483646 w 356"/>
                <a:gd name="T51" fmla="*/ 2147483646 h 359"/>
                <a:gd name="T52" fmla="*/ 2147483646 w 356"/>
                <a:gd name="T53" fmla="*/ 2147483646 h 359"/>
                <a:gd name="T54" fmla="*/ 2147483646 w 356"/>
                <a:gd name="T55" fmla="*/ 2147483646 h 359"/>
                <a:gd name="T56" fmla="*/ 2147483646 w 356"/>
                <a:gd name="T57" fmla="*/ 2147483646 h 359"/>
                <a:gd name="T58" fmla="*/ 2147483646 w 356"/>
                <a:gd name="T59" fmla="*/ 2147483646 h 359"/>
                <a:gd name="T60" fmla="*/ 2147483646 w 356"/>
                <a:gd name="T61" fmla="*/ 2147483646 h 359"/>
                <a:gd name="T62" fmla="*/ 2147483646 w 356"/>
                <a:gd name="T63" fmla="*/ 2147483646 h 359"/>
                <a:gd name="T64" fmla="*/ 2147483646 w 356"/>
                <a:gd name="T65" fmla="*/ 2147483646 h 359"/>
                <a:gd name="T66" fmla="*/ 2147483646 w 356"/>
                <a:gd name="T67" fmla="*/ 2147483646 h 359"/>
                <a:gd name="T68" fmla="*/ 2147483646 w 356"/>
                <a:gd name="T69" fmla="*/ 2147483646 h 359"/>
                <a:gd name="T70" fmla="*/ 2147483646 w 356"/>
                <a:gd name="T71" fmla="*/ 2147483646 h 359"/>
                <a:gd name="T72" fmla="*/ 2147483646 w 356"/>
                <a:gd name="T73" fmla="*/ 2147483646 h 359"/>
                <a:gd name="T74" fmla="*/ 2147483646 w 356"/>
                <a:gd name="T75" fmla="*/ 2147483646 h 359"/>
                <a:gd name="T76" fmla="*/ 2147483646 w 356"/>
                <a:gd name="T77" fmla="*/ 2147483646 h 359"/>
                <a:gd name="T78" fmla="*/ 2147483646 w 356"/>
                <a:gd name="T79" fmla="*/ 2147483646 h 359"/>
                <a:gd name="T80" fmla="*/ 2147483646 w 356"/>
                <a:gd name="T81" fmla="*/ 2147483646 h 359"/>
                <a:gd name="T82" fmla="*/ 2147483646 w 356"/>
                <a:gd name="T83" fmla="*/ 2147483646 h 35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356" h="359">
                  <a:moveTo>
                    <a:pt x="341" y="95"/>
                  </a:moveTo>
                  <a:cubicBezTo>
                    <a:pt x="320" y="41"/>
                    <a:pt x="266" y="14"/>
                    <a:pt x="210" y="14"/>
                  </a:cubicBezTo>
                  <a:cubicBezTo>
                    <a:pt x="154" y="0"/>
                    <a:pt x="92" y="22"/>
                    <a:pt x="60" y="72"/>
                  </a:cubicBezTo>
                  <a:cubicBezTo>
                    <a:pt x="52" y="84"/>
                    <a:pt x="47" y="97"/>
                    <a:pt x="43" y="111"/>
                  </a:cubicBezTo>
                  <a:cubicBezTo>
                    <a:pt x="41" y="114"/>
                    <a:pt x="39" y="116"/>
                    <a:pt x="37" y="119"/>
                  </a:cubicBezTo>
                  <a:cubicBezTo>
                    <a:pt x="25" y="133"/>
                    <a:pt x="13" y="149"/>
                    <a:pt x="13" y="165"/>
                  </a:cubicBezTo>
                  <a:cubicBezTo>
                    <a:pt x="0" y="211"/>
                    <a:pt x="9" y="264"/>
                    <a:pt x="41" y="301"/>
                  </a:cubicBezTo>
                  <a:cubicBezTo>
                    <a:pt x="82" y="349"/>
                    <a:pt x="155" y="359"/>
                    <a:pt x="213" y="343"/>
                  </a:cubicBezTo>
                  <a:cubicBezTo>
                    <a:pt x="276" y="327"/>
                    <a:pt x="325" y="279"/>
                    <a:pt x="337" y="217"/>
                  </a:cubicBezTo>
                  <a:cubicBezTo>
                    <a:pt x="354" y="179"/>
                    <a:pt x="356" y="136"/>
                    <a:pt x="341" y="95"/>
                  </a:cubicBezTo>
                  <a:close/>
                  <a:moveTo>
                    <a:pt x="278" y="170"/>
                  </a:moveTo>
                  <a:cubicBezTo>
                    <a:pt x="278" y="166"/>
                    <a:pt x="278" y="163"/>
                    <a:pt x="278" y="159"/>
                  </a:cubicBezTo>
                  <a:cubicBezTo>
                    <a:pt x="279" y="157"/>
                    <a:pt x="279" y="155"/>
                    <a:pt x="279" y="153"/>
                  </a:cubicBezTo>
                  <a:cubicBezTo>
                    <a:pt x="280" y="150"/>
                    <a:pt x="280" y="147"/>
                    <a:pt x="280" y="144"/>
                  </a:cubicBezTo>
                  <a:cubicBezTo>
                    <a:pt x="281" y="153"/>
                    <a:pt x="280" y="162"/>
                    <a:pt x="278" y="170"/>
                  </a:cubicBezTo>
                  <a:close/>
                  <a:moveTo>
                    <a:pt x="274" y="226"/>
                  </a:moveTo>
                  <a:cubicBezTo>
                    <a:pt x="275" y="224"/>
                    <a:pt x="276" y="222"/>
                    <a:pt x="276" y="220"/>
                  </a:cubicBezTo>
                  <a:cubicBezTo>
                    <a:pt x="277" y="217"/>
                    <a:pt x="277" y="214"/>
                    <a:pt x="278" y="211"/>
                  </a:cubicBezTo>
                  <a:cubicBezTo>
                    <a:pt x="286" y="202"/>
                    <a:pt x="293" y="191"/>
                    <a:pt x="297" y="179"/>
                  </a:cubicBezTo>
                  <a:cubicBezTo>
                    <a:pt x="298" y="178"/>
                    <a:pt x="298" y="176"/>
                    <a:pt x="298" y="175"/>
                  </a:cubicBezTo>
                  <a:cubicBezTo>
                    <a:pt x="297" y="183"/>
                    <a:pt x="295" y="191"/>
                    <a:pt x="291" y="199"/>
                  </a:cubicBezTo>
                  <a:cubicBezTo>
                    <a:pt x="287" y="209"/>
                    <a:pt x="281" y="218"/>
                    <a:pt x="274" y="226"/>
                  </a:cubicBezTo>
                  <a:close/>
                  <a:moveTo>
                    <a:pt x="325" y="117"/>
                  </a:moveTo>
                  <a:cubicBezTo>
                    <a:pt x="315" y="93"/>
                    <a:pt x="299" y="71"/>
                    <a:pt x="281" y="54"/>
                  </a:cubicBezTo>
                  <a:cubicBezTo>
                    <a:pt x="304" y="69"/>
                    <a:pt x="318" y="91"/>
                    <a:pt x="325" y="117"/>
                  </a:cubicBezTo>
                  <a:close/>
                  <a:moveTo>
                    <a:pt x="31" y="188"/>
                  </a:moveTo>
                  <a:cubicBezTo>
                    <a:pt x="32" y="188"/>
                    <a:pt x="33" y="188"/>
                    <a:pt x="34" y="188"/>
                  </a:cubicBezTo>
                  <a:cubicBezTo>
                    <a:pt x="34" y="189"/>
                    <a:pt x="34" y="189"/>
                    <a:pt x="34" y="189"/>
                  </a:cubicBezTo>
                  <a:cubicBezTo>
                    <a:pt x="34" y="193"/>
                    <a:pt x="38" y="197"/>
                    <a:pt x="42" y="198"/>
                  </a:cubicBezTo>
                  <a:cubicBezTo>
                    <a:pt x="43" y="198"/>
                    <a:pt x="43" y="198"/>
                    <a:pt x="43" y="198"/>
                  </a:cubicBezTo>
                  <a:cubicBezTo>
                    <a:pt x="36" y="210"/>
                    <a:pt x="32" y="223"/>
                    <a:pt x="31" y="235"/>
                  </a:cubicBezTo>
                  <a:cubicBezTo>
                    <a:pt x="28" y="220"/>
                    <a:pt x="28" y="204"/>
                    <a:pt x="31" y="188"/>
                  </a:cubicBezTo>
                  <a:close/>
                  <a:moveTo>
                    <a:pt x="66" y="296"/>
                  </a:moveTo>
                  <a:cubicBezTo>
                    <a:pt x="57" y="289"/>
                    <a:pt x="50" y="280"/>
                    <a:pt x="44" y="270"/>
                  </a:cubicBezTo>
                  <a:cubicBezTo>
                    <a:pt x="46" y="270"/>
                    <a:pt x="48" y="270"/>
                    <a:pt x="50" y="270"/>
                  </a:cubicBezTo>
                  <a:cubicBezTo>
                    <a:pt x="55" y="275"/>
                    <a:pt x="61" y="280"/>
                    <a:pt x="67" y="285"/>
                  </a:cubicBezTo>
                  <a:cubicBezTo>
                    <a:pt x="84" y="298"/>
                    <a:pt x="109" y="314"/>
                    <a:pt x="132" y="310"/>
                  </a:cubicBezTo>
                  <a:cubicBezTo>
                    <a:pt x="139" y="315"/>
                    <a:pt x="150" y="315"/>
                    <a:pt x="159" y="313"/>
                  </a:cubicBezTo>
                  <a:cubicBezTo>
                    <a:pt x="161" y="313"/>
                    <a:pt x="163" y="313"/>
                    <a:pt x="165" y="313"/>
                  </a:cubicBezTo>
                  <a:cubicBezTo>
                    <a:pt x="198" y="318"/>
                    <a:pt x="232" y="312"/>
                    <a:pt x="262" y="296"/>
                  </a:cubicBezTo>
                  <a:cubicBezTo>
                    <a:pt x="259" y="298"/>
                    <a:pt x="256" y="301"/>
                    <a:pt x="253" y="303"/>
                  </a:cubicBezTo>
                  <a:cubicBezTo>
                    <a:pt x="198" y="338"/>
                    <a:pt x="117" y="340"/>
                    <a:pt x="66" y="296"/>
                  </a:cubicBezTo>
                  <a:close/>
                </a:path>
              </a:pathLst>
            </a:custGeom>
            <a:solidFill>
              <a:srgbClr val="F9E78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314" name="Freeform 27">
              <a:extLst>
                <a:ext uri="{FF2B5EF4-FFF2-40B4-BE49-F238E27FC236}">
                  <a16:creationId xmlns="" xmlns:a16="http://schemas.microsoft.com/office/drawing/2014/main" id="{8F16E4A3-403F-408D-96EC-FDC6B334BA6A}"/>
                </a:ext>
              </a:extLst>
            </p:cNvPr>
            <p:cNvSpPr>
              <a:spLocks noEditPoints="1"/>
            </p:cNvSpPr>
            <p:nvPr/>
          </p:nvSpPr>
          <p:spPr bwMode="auto">
            <a:xfrm>
              <a:off x="10809465" y="5343682"/>
              <a:ext cx="377658" cy="354833"/>
            </a:xfrm>
            <a:custGeom>
              <a:avLst/>
              <a:gdLst>
                <a:gd name="T0" fmla="*/ 2147483646 w 77"/>
                <a:gd name="T1" fmla="*/ 2147483646 h 72"/>
                <a:gd name="T2" fmla="*/ 2147483646 w 77"/>
                <a:gd name="T3" fmla="*/ 2147483646 h 72"/>
                <a:gd name="T4" fmla="*/ 2147483646 w 77"/>
                <a:gd name="T5" fmla="*/ 2147483646 h 72"/>
                <a:gd name="T6" fmla="*/ 2147483646 w 77"/>
                <a:gd name="T7" fmla="*/ 2147483646 h 72"/>
                <a:gd name="T8" fmla="*/ 2147483646 w 77"/>
                <a:gd name="T9" fmla="*/ 2147483646 h 72"/>
                <a:gd name="T10" fmla="*/ 2147483646 w 77"/>
                <a:gd name="T11" fmla="*/ 2147483646 h 72"/>
                <a:gd name="T12" fmla="*/ 2147483646 w 77"/>
                <a:gd name="T13" fmla="*/ 2147483646 h 72"/>
                <a:gd name="T14" fmla="*/ 2147483646 w 77"/>
                <a:gd name="T15" fmla="*/ 2147483646 h 72"/>
                <a:gd name="T16" fmla="*/ 2147483646 w 77"/>
                <a:gd name="T17" fmla="*/ 2147483646 h 72"/>
                <a:gd name="T18" fmla="*/ 2147483646 w 77"/>
                <a:gd name="T19" fmla="*/ 2147483646 h 72"/>
                <a:gd name="T20" fmla="*/ 2147483646 w 77"/>
                <a:gd name="T21" fmla="*/ 2147483646 h 72"/>
                <a:gd name="T22" fmla="*/ 2147483646 w 77"/>
                <a:gd name="T23" fmla="*/ 2147483646 h 72"/>
                <a:gd name="T24" fmla="*/ 2147483646 w 77"/>
                <a:gd name="T25" fmla="*/ 2147483646 h 72"/>
                <a:gd name="T26" fmla="*/ 2147483646 w 77"/>
                <a:gd name="T27" fmla="*/ 2147483646 h 72"/>
                <a:gd name="T28" fmla="*/ 2147483646 w 77"/>
                <a:gd name="T29" fmla="*/ 2147483646 h 72"/>
                <a:gd name="T30" fmla="*/ 2147483646 w 77"/>
                <a:gd name="T31" fmla="*/ 2147483646 h 72"/>
                <a:gd name="T32" fmla="*/ 2147483646 w 77"/>
                <a:gd name="T33" fmla="*/ 2147483646 h 72"/>
                <a:gd name="T34" fmla="*/ 2147483646 w 77"/>
                <a:gd name="T35" fmla="*/ 2147483646 h 72"/>
                <a:gd name="T36" fmla="*/ 2147483646 w 77"/>
                <a:gd name="T37" fmla="*/ 2147483646 h 72"/>
                <a:gd name="T38" fmla="*/ 2147483646 w 77"/>
                <a:gd name="T39" fmla="*/ 2147483646 h 72"/>
                <a:gd name="T40" fmla="*/ 2147483646 w 77"/>
                <a:gd name="T41" fmla="*/ 2147483646 h 72"/>
                <a:gd name="T42" fmla="*/ 2147483646 w 77"/>
                <a:gd name="T43" fmla="*/ 2147483646 h 72"/>
                <a:gd name="T44" fmla="*/ 2147483646 w 77"/>
                <a:gd name="T45" fmla="*/ 2147483646 h 72"/>
                <a:gd name="T46" fmla="*/ 2147483646 w 77"/>
                <a:gd name="T47" fmla="*/ 2147483646 h 72"/>
                <a:gd name="T48" fmla="*/ 2147483646 w 77"/>
                <a:gd name="T49" fmla="*/ 2147483646 h 72"/>
                <a:gd name="T50" fmla="*/ 2147483646 w 77"/>
                <a:gd name="T51" fmla="*/ 2147483646 h 72"/>
                <a:gd name="T52" fmla="*/ 2147483646 w 77"/>
                <a:gd name="T53" fmla="*/ 2147483646 h 72"/>
                <a:gd name="T54" fmla="*/ 2147483646 w 77"/>
                <a:gd name="T55" fmla="*/ 2147483646 h 72"/>
                <a:gd name="T56" fmla="*/ 2147483646 w 77"/>
                <a:gd name="T57" fmla="*/ 2147483646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77" h="72">
                  <a:moveTo>
                    <a:pt x="75" y="21"/>
                  </a:moveTo>
                  <a:cubicBezTo>
                    <a:pt x="76" y="19"/>
                    <a:pt x="77" y="17"/>
                    <a:pt x="77" y="14"/>
                  </a:cubicBezTo>
                  <a:cubicBezTo>
                    <a:pt x="77" y="11"/>
                    <a:pt x="76" y="9"/>
                    <a:pt x="73" y="8"/>
                  </a:cubicBezTo>
                  <a:cubicBezTo>
                    <a:pt x="64" y="4"/>
                    <a:pt x="40" y="0"/>
                    <a:pt x="36" y="12"/>
                  </a:cubicBezTo>
                  <a:cubicBezTo>
                    <a:pt x="32" y="11"/>
                    <a:pt x="29" y="12"/>
                    <a:pt x="28" y="17"/>
                  </a:cubicBezTo>
                  <a:cubicBezTo>
                    <a:pt x="28" y="17"/>
                    <a:pt x="28" y="17"/>
                    <a:pt x="28" y="17"/>
                  </a:cubicBezTo>
                  <a:cubicBezTo>
                    <a:pt x="27" y="17"/>
                    <a:pt x="27" y="16"/>
                    <a:pt x="27" y="16"/>
                  </a:cubicBezTo>
                  <a:cubicBezTo>
                    <a:pt x="27" y="12"/>
                    <a:pt x="24" y="11"/>
                    <a:pt x="22" y="13"/>
                  </a:cubicBezTo>
                  <a:cubicBezTo>
                    <a:pt x="21" y="12"/>
                    <a:pt x="21" y="12"/>
                    <a:pt x="21" y="12"/>
                  </a:cubicBezTo>
                  <a:cubicBezTo>
                    <a:pt x="18" y="8"/>
                    <a:pt x="13" y="8"/>
                    <a:pt x="10" y="12"/>
                  </a:cubicBezTo>
                  <a:cubicBezTo>
                    <a:pt x="6" y="11"/>
                    <a:pt x="2" y="13"/>
                    <a:pt x="1" y="18"/>
                  </a:cubicBezTo>
                  <a:cubicBezTo>
                    <a:pt x="0" y="33"/>
                    <a:pt x="3" y="47"/>
                    <a:pt x="14" y="56"/>
                  </a:cubicBezTo>
                  <a:cubicBezTo>
                    <a:pt x="17" y="62"/>
                    <a:pt x="22" y="67"/>
                    <a:pt x="30" y="70"/>
                  </a:cubicBezTo>
                  <a:cubicBezTo>
                    <a:pt x="32" y="71"/>
                    <a:pt x="34" y="70"/>
                    <a:pt x="36" y="69"/>
                  </a:cubicBezTo>
                  <a:cubicBezTo>
                    <a:pt x="36" y="70"/>
                    <a:pt x="36" y="70"/>
                    <a:pt x="36" y="70"/>
                  </a:cubicBezTo>
                  <a:cubicBezTo>
                    <a:pt x="38" y="71"/>
                    <a:pt x="41" y="71"/>
                    <a:pt x="43" y="69"/>
                  </a:cubicBezTo>
                  <a:cubicBezTo>
                    <a:pt x="46" y="72"/>
                    <a:pt x="50" y="71"/>
                    <a:pt x="53" y="69"/>
                  </a:cubicBezTo>
                  <a:cubicBezTo>
                    <a:pt x="61" y="62"/>
                    <a:pt x="66" y="52"/>
                    <a:pt x="68" y="42"/>
                  </a:cubicBezTo>
                  <a:cubicBezTo>
                    <a:pt x="71" y="40"/>
                    <a:pt x="73" y="37"/>
                    <a:pt x="73" y="34"/>
                  </a:cubicBezTo>
                  <a:cubicBezTo>
                    <a:pt x="74" y="32"/>
                    <a:pt x="73" y="30"/>
                    <a:pt x="73" y="29"/>
                  </a:cubicBezTo>
                  <a:cubicBezTo>
                    <a:pt x="73" y="29"/>
                    <a:pt x="73" y="29"/>
                    <a:pt x="73" y="29"/>
                  </a:cubicBezTo>
                  <a:cubicBezTo>
                    <a:pt x="74" y="26"/>
                    <a:pt x="75" y="23"/>
                    <a:pt x="75" y="21"/>
                  </a:cubicBezTo>
                  <a:close/>
                  <a:moveTo>
                    <a:pt x="55" y="23"/>
                  </a:moveTo>
                  <a:cubicBezTo>
                    <a:pt x="55" y="22"/>
                    <a:pt x="55" y="22"/>
                    <a:pt x="55" y="22"/>
                  </a:cubicBezTo>
                  <a:cubicBezTo>
                    <a:pt x="53" y="19"/>
                    <a:pt x="51" y="17"/>
                    <a:pt x="48" y="17"/>
                  </a:cubicBezTo>
                  <a:cubicBezTo>
                    <a:pt x="49" y="16"/>
                    <a:pt x="50" y="16"/>
                    <a:pt x="52" y="16"/>
                  </a:cubicBezTo>
                  <a:cubicBezTo>
                    <a:pt x="56" y="15"/>
                    <a:pt x="61" y="16"/>
                    <a:pt x="66" y="17"/>
                  </a:cubicBezTo>
                  <a:cubicBezTo>
                    <a:pt x="66" y="18"/>
                    <a:pt x="65" y="19"/>
                    <a:pt x="65" y="20"/>
                  </a:cubicBezTo>
                  <a:cubicBezTo>
                    <a:pt x="62" y="18"/>
                    <a:pt x="57" y="19"/>
                    <a:pt x="55" y="23"/>
                  </a:cubicBezTo>
                  <a:close/>
                </a:path>
              </a:pathLst>
            </a:custGeom>
            <a:solidFill>
              <a:srgbClr val="E580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315" name="Freeform 118">
              <a:extLst>
                <a:ext uri="{FF2B5EF4-FFF2-40B4-BE49-F238E27FC236}">
                  <a16:creationId xmlns="" xmlns:a16="http://schemas.microsoft.com/office/drawing/2014/main" id="{472AAB06-A33A-4A31-98F0-C54570E1CCE7}"/>
                </a:ext>
              </a:extLst>
            </p:cNvPr>
            <p:cNvSpPr>
              <a:spLocks noEditPoints="1"/>
            </p:cNvSpPr>
            <p:nvPr/>
          </p:nvSpPr>
          <p:spPr bwMode="auto">
            <a:xfrm>
              <a:off x="10101876" y="4316535"/>
              <a:ext cx="1826037" cy="1740961"/>
            </a:xfrm>
            <a:custGeom>
              <a:avLst/>
              <a:gdLst>
                <a:gd name="T0" fmla="*/ 2147483646 w 372"/>
                <a:gd name="T1" fmla="*/ 2147483646 h 354"/>
                <a:gd name="T2" fmla="*/ 2147483646 w 372"/>
                <a:gd name="T3" fmla="*/ 2147483646 h 354"/>
                <a:gd name="T4" fmla="*/ 2147483646 w 372"/>
                <a:gd name="T5" fmla="*/ 2147483646 h 354"/>
                <a:gd name="T6" fmla="*/ 2147483646 w 372"/>
                <a:gd name="T7" fmla="*/ 2147483646 h 354"/>
                <a:gd name="T8" fmla="*/ 2147483646 w 372"/>
                <a:gd name="T9" fmla="*/ 2147483646 h 354"/>
                <a:gd name="T10" fmla="*/ 2147483646 w 372"/>
                <a:gd name="T11" fmla="*/ 2147483646 h 354"/>
                <a:gd name="T12" fmla="*/ 2147483646 w 372"/>
                <a:gd name="T13" fmla="*/ 2147483646 h 354"/>
                <a:gd name="T14" fmla="*/ 2147483646 w 372"/>
                <a:gd name="T15" fmla="*/ 2147483646 h 354"/>
                <a:gd name="T16" fmla="*/ 2147483646 w 372"/>
                <a:gd name="T17" fmla="*/ 2147483646 h 354"/>
                <a:gd name="T18" fmla="*/ 2147483646 w 372"/>
                <a:gd name="T19" fmla="*/ 2147483646 h 354"/>
                <a:gd name="T20" fmla="*/ 2147483646 w 372"/>
                <a:gd name="T21" fmla="*/ 2147483646 h 354"/>
                <a:gd name="T22" fmla="*/ 2147483646 w 372"/>
                <a:gd name="T23" fmla="*/ 2147483646 h 354"/>
                <a:gd name="T24" fmla="*/ 2147483646 w 372"/>
                <a:gd name="T25" fmla="*/ 2147483646 h 354"/>
                <a:gd name="T26" fmla="*/ 2147483646 w 372"/>
                <a:gd name="T27" fmla="*/ 2147483646 h 354"/>
                <a:gd name="T28" fmla="*/ 2147483646 w 372"/>
                <a:gd name="T29" fmla="*/ 2147483646 h 354"/>
                <a:gd name="T30" fmla="*/ 2147483646 w 372"/>
                <a:gd name="T31" fmla="*/ 2147483646 h 354"/>
                <a:gd name="T32" fmla="*/ 2147483646 w 372"/>
                <a:gd name="T33" fmla="*/ 2147483646 h 354"/>
                <a:gd name="T34" fmla="*/ 2147483646 w 372"/>
                <a:gd name="T35" fmla="*/ 2147483646 h 354"/>
                <a:gd name="T36" fmla="*/ 2147483646 w 372"/>
                <a:gd name="T37" fmla="*/ 2147483646 h 354"/>
                <a:gd name="T38" fmla="*/ 2147483646 w 372"/>
                <a:gd name="T39" fmla="*/ 2147483646 h 35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72" h="354">
                  <a:moveTo>
                    <a:pt x="256" y="37"/>
                  </a:moveTo>
                  <a:cubicBezTo>
                    <a:pt x="218" y="8"/>
                    <a:pt x="170" y="0"/>
                    <a:pt x="123" y="21"/>
                  </a:cubicBezTo>
                  <a:cubicBezTo>
                    <a:pt x="71" y="44"/>
                    <a:pt x="32" y="95"/>
                    <a:pt x="17" y="149"/>
                  </a:cubicBezTo>
                  <a:cubicBezTo>
                    <a:pt x="0" y="207"/>
                    <a:pt x="19" y="264"/>
                    <a:pt x="66" y="301"/>
                  </a:cubicBezTo>
                  <a:cubicBezTo>
                    <a:pt x="116" y="339"/>
                    <a:pt x="189" y="354"/>
                    <a:pt x="249" y="333"/>
                  </a:cubicBezTo>
                  <a:cubicBezTo>
                    <a:pt x="318" y="309"/>
                    <a:pt x="365" y="239"/>
                    <a:pt x="369" y="167"/>
                  </a:cubicBezTo>
                  <a:cubicBezTo>
                    <a:pt x="372" y="99"/>
                    <a:pt x="323" y="39"/>
                    <a:pt x="256" y="37"/>
                  </a:cubicBezTo>
                  <a:close/>
                  <a:moveTo>
                    <a:pt x="302" y="275"/>
                  </a:moveTo>
                  <a:cubicBezTo>
                    <a:pt x="260" y="320"/>
                    <a:pt x="199" y="332"/>
                    <a:pt x="141" y="316"/>
                  </a:cubicBezTo>
                  <a:cubicBezTo>
                    <a:pt x="75" y="296"/>
                    <a:pt x="23" y="248"/>
                    <a:pt x="30" y="175"/>
                  </a:cubicBezTo>
                  <a:cubicBezTo>
                    <a:pt x="35" y="122"/>
                    <a:pt x="72" y="71"/>
                    <a:pt x="116" y="42"/>
                  </a:cubicBezTo>
                  <a:cubicBezTo>
                    <a:pt x="157" y="17"/>
                    <a:pt x="201" y="17"/>
                    <a:pt x="239" y="38"/>
                  </a:cubicBezTo>
                  <a:cubicBezTo>
                    <a:pt x="238" y="38"/>
                    <a:pt x="238" y="38"/>
                    <a:pt x="237" y="38"/>
                  </a:cubicBezTo>
                  <a:cubicBezTo>
                    <a:pt x="229" y="39"/>
                    <a:pt x="225" y="52"/>
                    <a:pt x="235" y="54"/>
                  </a:cubicBezTo>
                  <a:cubicBezTo>
                    <a:pt x="246" y="55"/>
                    <a:pt x="257" y="57"/>
                    <a:pt x="268" y="59"/>
                  </a:cubicBezTo>
                  <a:cubicBezTo>
                    <a:pt x="269" y="60"/>
                    <a:pt x="269" y="61"/>
                    <a:pt x="270" y="61"/>
                  </a:cubicBezTo>
                  <a:cubicBezTo>
                    <a:pt x="272" y="63"/>
                    <a:pt x="274" y="63"/>
                    <a:pt x="276" y="61"/>
                  </a:cubicBezTo>
                  <a:cubicBezTo>
                    <a:pt x="289" y="65"/>
                    <a:pt x="301" y="70"/>
                    <a:pt x="312" y="79"/>
                  </a:cubicBezTo>
                  <a:cubicBezTo>
                    <a:pt x="331" y="93"/>
                    <a:pt x="341" y="113"/>
                    <a:pt x="346" y="136"/>
                  </a:cubicBezTo>
                  <a:cubicBezTo>
                    <a:pt x="356" y="185"/>
                    <a:pt x="335" y="239"/>
                    <a:pt x="302" y="27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316" name="Freeform 119">
              <a:extLst>
                <a:ext uri="{FF2B5EF4-FFF2-40B4-BE49-F238E27FC236}">
                  <a16:creationId xmlns="" xmlns:a16="http://schemas.microsoft.com/office/drawing/2014/main" id="{3361EBFA-EA76-41E6-B46B-CC0D43CCB14F}"/>
                </a:ext>
              </a:extLst>
            </p:cNvPr>
            <p:cNvSpPr>
              <a:spLocks noEditPoints="1"/>
            </p:cNvSpPr>
            <p:nvPr/>
          </p:nvSpPr>
          <p:spPr bwMode="auto">
            <a:xfrm>
              <a:off x="10469158" y="5078076"/>
              <a:ext cx="1006396" cy="688914"/>
            </a:xfrm>
            <a:custGeom>
              <a:avLst/>
              <a:gdLst>
                <a:gd name="T0" fmla="*/ 2147483646 w 205"/>
                <a:gd name="T1" fmla="*/ 2147483646 h 140"/>
                <a:gd name="T2" fmla="*/ 2147483646 w 205"/>
                <a:gd name="T3" fmla="*/ 2147483646 h 140"/>
                <a:gd name="T4" fmla="*/ 2147483646 w 205"/>
                <a:gd name="T5" fmla="*/ 2147483646 h 140"/>
                <a:gd name="T6" fmla="*/ 2147483646 w 205"/>
                <a:gd name="T7" fmla="*/ 2147483646 h 140"/>
                <a:gd name="T8" fmla="*/ 2147483646 w 205"/>
                <a:gd name="T9" fmla="*/ 2147483646 h 140"/>
                <a:gd name="T10" fmla="*/ 2147483646 w 205"/>
                <a:gd name="T11" fmla="*/ 2147483646 h 140"/>
                <a:gd name="T12" fmla="*/ 2147483646 w 205"/>
                <a:gd name="T13" fmla="*/ 2147483646 h 140"/>
                <a:gd name="T14" fmla="*/ 2147483646 w 205"/>
                <a:gd name="T15" fmla="*/ 2147483646 h 140"/>
                <a:gd name="T16" fmla="*/ 2147483646 w 205"/>
                <a:gd name="T17" fmla="*/ 2147483646 h 140"/>
                <a:gd name="T18" fmla="*/ 2147483646 w 205"/>
                <a:gd name="T19" fmla="*/ 2147483646 h 140"/>
                <a:gd name="T20" fmla="*/ 2147483646 w 205"/>
                <a:gd name="T21" fmla="*/ 2147483646 h 140"/>
                <a:gd name="T22" fmla="*/ 2147483646 w 205"/>
                <a:gd name="T23" fmla="*/ 2147483646 h 140"/>
                <a:gd name="T24" fmla="*/ 2147483646 w 205"/>
                <a:gd name="T25" fmla="*/ 2147483646 h 140"/>
                <a:gd name="T26" fmla="*/ 2147483646 w 205"/>
                <a:gd name="T27" fmla="*/ 2147483646 h 140"/>
                <a:gd name="T28" fmla="*/ 2147483646 w 205"/>
                <a:gd name="T29" fmla="*/ 2147483646 h 140"/>
                <a:gd name="T30" fmla="*/ 2147483646 w 205"/>
                <a:gd name="T31" fmla="*/ 2147483646 h 140"/>
                <a:gd name="T32" fmla="*/ 2147483646 w 205"/>
                <a:gd name="T33" fmla="*/ 2147483646 h 140"/>
                <a:gd name="T34" fmla="*/ 2147483646 w 205"/>
                <a:gd name="T35" fmla="*/ 2147483646 h 140"/>
                <a:gd name="T36" fmla="*/ 2147483646 w 205"/>
                <a:gd name="T37" fmla="*/ 2147483646 h 140"/>
                <a:gd name="T38" fmla="*/ 2147483646 w 205"/>
                <a:gd name="T39" fmla="*/ 2147483646 h 140"/>
                <a:gd name="T40" fmla="*/ 2147483646 w 205"/>
                <a:gd name="T41" fmla="*/ 2147483646 h 14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05" h="140">
                  <a:moveTo>
                    <a:pt x="193" y="4"/>
                  </a:moveTo>
                  <a:cubicBezTo>
                    <a:pt x="182" y="14"/>
                    <a:pt x="177" y="28"/>
                    <a:pt x="163" y="36"/>
                  </a:cubicBezTo>
                  <a:cubicBezTo>
                    <a:pt x="159" y="39"/>
                    <a:pt x="155" y="41"/>
                    <a:pt x="150" y="43"/>
                  </a:cubicBezTo>
                  <a:cubicBezTo>
                    <a:pt x="148" y="43"/>
                    <a:pt x="146" y="44"/>
                    <a:pt x="144" y="45"/>
                  </a:cubicBezTo>
                  <a:cubicBezTo>
                    <a:pt x="133" y="49"/>
                    <a:pt x="122" y="51"/>
                    <a:pt x="110" y="52"/>
                  </a:cubicBezTo>
                  <a:cubicBezTo>
                    <a:pt x="76" y="54"/>
                    <a:pt x="37" y="44"/>
                    <a:pt x="12" y="19"/>
                  </a:cubicBezTo>
                  <a:cubicBezTo>
                    <a:pt x="8" y="15"/>
                    <a:pt x="0" y="20"/>
                    <a:pt x="3" y="26"/>
                  </a:cubicBezTo>
                  <a:cubicBezTo>
                    <a:pt x="17" y="47"/>
                    <a:pt x="40" y="59"/>
                    <a:pt x="64" y="65"/>
                  </a:cubicBezTo>
                  <a:cubicBezTo>
                    <a:pt x="61" y="97"/>
                    <a:pt x="75" y="140"/>
                    <a:pt x="114" y="139"/>
                  </a:cubicBezTo>
                  <a:cubicBezTo>
                    <a:pt x="152" y="137"/>
                    <a:pt x="158" y="89"/>
                    <a:pt x="158" y="58"/>
                  </a:cubicBezTo>
                  <a:cubicBezTo>
                    <a:pt x="163" y="56"/>
                    <a:pt x="167" y="54"/>
                    <a:pt x="172" y="51"/>
                  </a:cubicBezTo>
                  <a:cubicBezTo>
                    <a:pt x="185" y="43"/>
                    <a:pt x="205" y="26"/>
                    <a:pt x="205" y="9"/>
                  </a:cubicBezTo>
                  <a:cubicBezTo>
                    <a:pt x="205" y="3"/>
                    <a:pt x="198" y="0"/>
                    <a:pt x="193" y="4"/>
                  </a:cubicBezTo>
                  <a:close/>
                  <a:moveTo>
                    <a:pt x="115" y="123"/>
                  </a:moveTo>
                  <a:cubicBezTo>
                    <a:pt x="87" y="130"/>
                    <a:pt x="77" y="90"/>
                    <a:pt x="73" y="67"/>
                  </a:cubicBezTo>
                  <a:cubicBezTo>
                    <a:pt x="85" y="68"/>
                    <a:pt x="97" y="69"/>
                    <a:pt x="108" y="69"/>
                  </a:cubicBezTo>
                  <a:cubicBezTo>
                    <a:pt x="107" y="81"/>
                    <a:pt x="106" y="93"/>
                    <a:pt x="106" y="105"/>
                  </a:cubicBezTo>
                  <a:cubicBezTo>
                    <a:pt x="106" y="110"/>
                    <a:pt x="114" y="110"/>
                    <a:pt x="114" y="105"/>
                  </a:cubicBezTo>
                  <a:cubicBezTo>
                    <a:pt x="115" y="93"/>
                    <a:pt x="113" y="81"/>
                    <a:pt x="112" y="69"/>
                  </a:cubicBezTo>
                  <a:cubicBezTo>
                    <a:pt x="122" y="68"/>
                    <a:pt x="132" y="67"/>
                    <a:pt x="142" y="64"/>
                  </a:cubicBezTo>
                  <a:cubicBezTo>
                    <a:pt x="141" y="87"/>
                    <a:pt x="138" y="117"/>
                    <a:pt x="115" y="123"/>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317" name="Freeform 120">
              <a:extLst>
                <a:ext uri="{FF2B5EF4-FFF2-40B4-BE49-F238E27FC236}">
                  <a16:creationId xmlns="" xmlns:a16="http://schemas.microsoft.com/office/drawing/2014/main" id="{EF42A86D-C3B2-4922-A0A9-00D9E943EADB}"/>
                </a:ext>
              </a:extLst>
            </p:cNvPr>
            <p:cNvSpPr>
              <a:spLocks/>
            </p:cNvSpPr>
            <p:nvPr/>
          </p:nvSpPr>
          <p:spPr bwMode="auto">
            <a:xfrm>
              <a:off x="10601961" y="4995074"/>
              <a:ext cx="83002" cy="107902"/>
            </a:xfrm>
            <a:custGeom>
              <a:avLst/>
              <a:gdLst>
                <a:gd name="T0" fmla="*/ 2147483646 w 17"/>
                <a:gd name="T1" fmla="*/ 2147483646 h 22"/>
                <a:gd name="T2" fmla="*/ 2147483646 w 17"/>
                <a:gd name="T3" fmla="*/ 2147483646 h 22"/>
                <a:gd name="T4" fmla="*/ 2147483646 w 17"/>
                <a:gd name="T5" fmla="*/ 2147483646 h 22"/>
                <a:gd name="T6" fmla="*/ 2147483646 w 17"/>
                <a:gd name="T7" fmla="*/ 0 h 22"/>
                <a:gd name="T8" fmla="*/ 2147483646 w 17"/>
                <a:gd name="T9" fmla="*/ 2147483646 h 22"/>
                <a:gd name="T10" fmla="*/ 2147483646 w 17"/>
                <a:gd name="T11" fmla="*/ 2147483646 h 22"/>
                <a:gd name="T12" fmla="*/ 2147483646 w 17"/>
                <a:gd name="T13" fmla="*/ 2147483646 h 22"/>
                <a:gd name="T14" fmla="*/ 0 w 17"/>
                <a:gd name="T15" fmla="*/ 2147483646 h 22"/>
                <a:gd name="T16" fmla="*/ 2147483646 w 17"/>
                <a:gd name="T17" fmla="*/ 2147483646 h 22"/>
                <a:gd name="T18" fmla="*/ 2147483646 w 17"/>
                <a:gd name="T19" fmla="*/ 2147483646 h 22"/>
                <a:gd name="T20" fmla="*/ 2147483646 w 17"/>
                <a:gd name="T21" fmla="*/ 2147483646 h 22"/>
                <a:gd name="T22" fmla="*/ 2147483646 w 17"/>
                <a:gd name="T23" fmla="*/ 2147483646 h 22"/>
                <a:gd name="T24" fmla="*/ 2147483646 w 17"/>
                <a:gd name="T25" fmla="*/ 2147483646 h 22"/>
                <a:gd name="T26" fmla="*/ 2147483646 w 17"/>
                <a:gd name="T27" fmla="*/ 2147483646 h 22"/>
                <a:gd name="T28" fmla="*/ 2147483646 w 17"/>
                <a:gd name="T29" fmla="*/ 2147483646 h 22"/>
                <a:gd name="T30" fmla="*/ 2147483646 w 17"/>
                <a:gd name="T31" fmla="*/ 2147483646 h 2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7" h="22">
                  <a:moveTo>
                    <a:pt x="17" y="5"/>
                  </a:moveTo>
                  <a:cubicBezTo>
                    <a:pt x="17" y="4"/>
                    <a:pt x="15" y="2"/>
                    <a:pt x="14" y="2"/>
                  </a:cubicBezTo>
                  <a:cubicBezTo>
                    <a:pt x="13" y="1"/>
                    <a:pt x="13" y="1"/>
                    <a:pt x="12" y="1"/>
                  </a:cubicBezTo>
                  <a:cubicBezTo>
                    <a:pt x="11" y="0"/>
                    <a:pt x="10" y="0"/>
                    <a:pt x="8" y="0"/>
                  </a:cubicBezTo>
                  <a:cubicBezTo>
                    <a:pt x="8" y="0"/>
                    <a:pt x="7" y="1"/>
                    <a:pt x="7" y="1"/>
                  </a:cubicBezTo>
                  <a:cubicBezTo>
                    <a:pt x="6" y="1"/>
                    <a:pt x="6" y="1"/>
                    <a:pt x="5" y="1"/>
                  </a:cubicBezTo>
                  <a:cubicBezTo>
                    <a:pt x="3" y="2"/>
                    <a:pt x="2" y="3"/>
                    <a:pt x="1" y="4"/>
                  </a:cubicBezTo>
                  <a:cubicBezTo>
                    <a:pt x="0" y="7"/>
                    <a:pt x="0" y="9"/>
                    <a:pt x="0" y="12"/>
                  </a:cubicBezTo>
                  <a:cubicBezTo>
                    <a:pt x="0" y="14"/>
                    <a:pt x="0" y="17"/>
                    <a:pt x="2" y="19"/>
                  </a:cubicBezTo>
                  <a:cubicBezTo>
                    <a:pt x="2" y="20"/>
                    <a:pt x="3" y="21"/>
                    <a:pt x="4" y="21"/>
                  </a:cubicBezTo>
                  <a:cubicBezTo>
                    <a:pt x="5" y="21"/>
                    <a:pt x="6" y="22"/>
                    <a:pt x="7" y="22"/>
                  </a:cubicBezTo>
                  <a:cubicBezTo>
                    <a:pt x="8" y="22"/>
                    <a:pt x="9" y="21"/>
                    <a:pt x="10" y="21"/>
                  </a:cubicBezTo>
                  <a:cubicBezTo>
                    <a:pt x="12" y="20"/>
                    <a:pt x="13" y="20"/>
                    <a:pt x="13" y="19"/>
                  </a:cubicBezTo>
                  <a:cubicBezTo>
                    <a:pt x="14" y="17"/>
                    <a:pt x="14" y="17"/>
                    <a:pt x="14" y="17"/>
                  </a:cubicBezTo>
                  <a:cubicBezTo>
                    <a:pt x="15" y="16"/>
                    <a:pt x="15" y="14"/>
                    <a:pt x="16" y="13"/>
                  </a:cubicBezTo>
                  <a:cubicBezTo>
                    <a:pt x="17" y="10"/>
                    <a:pt x="17" y="8"/>
                    <a:pt x="17" y="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318" name="Freeform 121">
              <a:extLst>
                <a:ext uri="{FF2B5EF4-FFF2-40B4-BE49-F238E27FC236}">
                  <a16:creationId xmlns="" xmlns:a16="http://schemas.microsoft.com/office/drawing/2014/main" id="{1A6CD020-C02C-4E12-963A-E9BA81087A52}"/>
                </a:ext>
              </a:extLst>
            </p:cNvPr>
            <p:cNvSpPr>
              <a:spLocks/>
            </p:cNvSpPr>
            <p:nvPr/>
          </p:nvSpPr>
          <p:spPr bwMode="auto">
            <a:xfrm>
              <a:off x="11126947" y="4872646"/>
              <a:ext cx="265605" cy="215804"/>
            </a:xfrm>
            <a:custGeom>
              <a:avLst/>
              <a:gdLst>
                <a:gd name="T0" fmla="*/ 2147483646 w 54"/>
                <a:gd name="T1" fmla="*/ 2147483646 h 44"/>
                <a:gd name="T2" fmla="*/ 2147483646 w 54"/>
                <a:gd name="T3" fmla="*/ 2147483646 h 44"/>
                <a:gd name="T4" fmla="*/ 2147483646 w 54"/>
                <a:gd name="T5" fmla="*/ 2147483646 h 44"/>
                <a:gd name="T6" fmla="*/ 2147483646 w 54"/>
                <a:gd name="T7" fmla="*/ 2147483646 h 44"/>
                <a:gd name="T8" fmla="*/ 2147483646 w 54"/>
                <a:gd name="T9" fmla="*/ 2147483646 h 44"/>
                <a:gd name="T10" fmla="*/ 2147483646 w 54"/>
                <a:gd name="T11" fmla="*/ 2147483646 h 44"/>
                <a:gd name="T12" fmla="*/ 2147483646 w 54"/>
                <a:gd name="T13" fmla="*/ 2147483646 h 44"/>
                <a:gd name="T14" fmla="*/ 2147483646 w 54"/>
                <a:gd name="T15" fmla="*/ 2147483646 h 44"/>
                <a:gd name="T16" fmla="*/ 2147483646 w 54"/>
                <a:gd name="T17" fmla="*/ 2147483646 h 44"/>
                <a:gd name="T18" fmla="*/ 2147483646 w 54"/>
                <a:gd name="T19" fmla="*/ 2147483646 h 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4" h="44">
                  <a:moveTo>
                    <a:pt x="52" y="33"/>
                  </a:moveTo>
                  <a:cubicBezTo>
                    <a:pt x="48" y="28"/>
                    <a:pt x="40" y="27"/>
                    <a:pt x="34" y="26"/>
                  </a:cubicBezTo>
                  <a:cubicBezTo>
                    <a:pt x="29" y="25"/>
                    <a:pt x="25" y="25"/>
                    <a:pt x="20" y="25"/>
                  </a:cubicBezTo>
                  <a:cubicBezTo>
                    <a:pt x="26" y="17"/>
                    <a:pt x="35" y="12"/>
                    <a:pt x="44" y="9"/>
                  </a:cubicBezTo>
                  <a:cubicBezTo>
                    <a:pt x="49" y="7"/>
                    <a:pt x="45" y="0"/>
                    <a:pt x="41" y="1"/>
                  </a:cubicBezTo>
                  <a:cubicBezTo>
                    <a:pt x="25" y="4"/>
                    <a:pt x="10" y="12"/>
                    <a:pt x="2" y="28"/>
                  </a:cubicBezTo>
                  <a:cubicBezTo>
                    <a:pt x="0" y="32"/>
                    <a:pt x="3" y="37"/>
                    <a:pt x="8" y="38"/>
                  </a:cubicBezTo>
                  <a:cubicBezTo>
                    <a:pt x="15" y="38"/>
                    <a:pt x="23" y="39"/>
                    <a:pt x="30" y="40"/>
                  </a:cubicBezTo>
                  <a:cubicBezTo>
                    <a:pt x="36" y="41"/>
                    <a:pt x="43" y="44"/>
                    <a:pt x="49" y="42"/>
                  </a:cubicBezTo>
                  <a:cubicBezTo>
                    <a:pt x="54" y="41"/>
                    <a:pt x="54" y="36"/>
                    <a:pt x="52" y="33"/>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sp>
        <p:nvSpPr>
          <p:cNvPr id="70" name="Freeform 122">
            <a:extLst>
              <a:ext uri="{FF2B5EF4-FFF2-40B4-BE49-F238E27FC236}">
                <a16:creationId xmlns="" xmlns:a16="http://schemas.microsoft.com/office/drawing/2014/main" id="{A9193031-539B-4BC0-B6A9-167D806DEC24}"/>
              </a:ext>
            </a:extLst>
          </p:cNvPr>
          <p:cNvSpPr>
            <a:spLocks/>
          </p:cNvSpPr>
          <p:nvPr/>
        </p:nvSpPr>
        <p:spPr bwMode="auto">
          <a:xfrm>
            <a:off x="1249631" y="3230822"/>
            <a:ext cx="212725" cy="314325"/>
          </a:xfrm>
          <a:custGeom>
            <a:avLst/>
            <a:gdLst>
              <a:gd name="T0" fmla="*/ 2147483646 w 58"/>
              <a:gd name="T1" fmla="*/ 2147483646 h 64"/>
              <a:gd name="T2" fmla="*/ 2147483646 w 58"/>
              <a:gd name="T3" fmla="*/ 2147483646 h 64"/>
              <a:gd name="T4" fmla="*/ 2147483646 w 58"/>
              <a:gd name="T5" fmla="*/ 2147483646 h 64"/>
              <a:gd name="T6" fmla="*/ 2147483646 w 58"/>
              <a:gd name="T7" fmla="*/ 2147483646 h 64"/>
              <a:gd name="T8" fmla="*/ 2147483646 w 58"/>
              <a:gd name="T9" fmla="*/ 2147483646 h 64"/>
              <a:gd name="T10" fmla="*/ 2147483646 w 58"/>
              <a:gd name="T11" fmla="*/ 2147483646 h 64"/>
              <a:gd name="T12" fmla="*/ 2147483646 w 58"/>
              <a:gd name="T13" fmla="*/ 2147483646 h 64"/>
              <a:gd name="T14" fmla="*/ 2147483646 w 58"/>
              <a:gd name="T15" fmla="*/ 2147483646 h 64"/>
              <a:gd name="T16" fmla="*/ 2147483646 w 58"/>
              <a:gd name="T17" fmla="*/ 2147483646 h 64"/>
              <a:gd name="T18" fmla="*/ 2147483646 w 58"/>
              <a:gd name="T19" fmla="*/ 2147483646 h 64"/>
              <a:gd name="T20" fmla="*/ 2147483646 w 58"/>
              <a:gd name="T21" fmla="*/ 2147483646 h 64"/>
              <a:gd name="T22" fmla="*/ 2147483646 w 58"/>
              <a:gd name="T23" fmla="*/ 2147483646 h 64"/>
              <a:gd name="T24" fmla="*/ 2147483646 w 58"/>
              <a:gd name="T25" fmla="*/ 2147483646 h 6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8" h="64">
                <a:moveTo>
                  <a:pt x="40" y="16"/>
                </a:moveTo>
                <a:cubicBezTo>
                  <a:pt x="38" y="17"/>
                  <a:pt x="37" y="18"/>
                  <a:pt x="35" y="19"/>
                </a:cubicBezTo>
                <a:cubicBezTo>
                  <a:pt x="34" y="14"/>
                  <a:pt x="33" y="10"/>
                  <a:pt x="31" y="6"/>
                </a:cubicBezTo>
                <a:cubicBezTo>
                  <a:pt x="29" y="0"/>
                  <a:pt x="20" y="1"/>
                  <a:pt x="20" y="7"/>
                </a:cubicBezTo>
                <a:cubicBezTo>
                  <a:pt x="20" y="12"/>
                  <a:pt x="21" y="17"/>
                  <a:pt x="21" y="22"/>
                </a:cubicBezTo>
                <a:cubicBezTo>
                  <a:pt x="16" y="23"/>
                  <a:pt x="12" y="23"/>
                  <a:pt x="7" y="23"/>
                </a:cubicBezTo>
                <a:cubicBezTo>
                  <a:pt x="0" y="23"/>
                  <a:pt x="0" y="32"/>
                  <a:pt x="5" y="34"/>
                </a:cubicBezTo>
                <a:cubicBezTo>
                  <a:pt x="11" y="36"/>
                  <a:pt x="17" y="37"/>
                  <a:pt x="22" y="37"/>
                </a:cubicBezTo>
                <a:cubicBezTo>
                  <a:pt x="22" y="42"/>
                  <a:pt x="23" y="48"/>
                  <a:pt x="23" y="54"/>
                </a:cubicBezTo>
                <a:cubicBezTo>
                  <a:pt x="23" y="64"/>
                  <a:pt x="39" y="64"/>
                  <a:pt x="39" y="54"/>
                </a:cubicBezTo>
                <a:cubicBezTo>
                  <a:pt x="39" y="47"/>
                  <a:pt x="38" y="41"/>
                  <a:pt x="37" y="34"/>
                </a:cubicBezTo>
                <a:cubicBezTo>
                  <a:pt x="41" y="33"/>
                  <a:pt x="45" y="32"/>
                  <a:pt x="48" y="30"/>
                </a:cubicBezTo>
                <a:cubicBezTo>
                  <a:pt x="58" y="26"/>
                  <a:pt x="50" y="12"/>
                  <a:pt x="40" y="1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71" name="Freeform 123">
            <a:extLst>
              <a:ext uri="{FF2B5EF4-FFF2-40B4-BE49-F238E27FC236}">
                <a16:creationId xmlns="" xmlns:a16="http://schemas.microsoft.com/office/drawing/2014/main" id="{5E03B6BA-F2B3-4F01-A990-69604B79DD52}"/>
              </a:ext>
            </a:extLst>
          </p:cNvPr>
          <p:cNvSpPr>
            <a:spLocks noEditPoints="1"/>
          </p:cNvSpPr>
          <p:nvPr/>
        </p:nvSpPr>
        <p:spPr bwMode="auto">
          <a:xfrm>
            <a:off x="11139849" y="2872821"/>
            <a:ext cx="258762" cy="1027112"/>
          </a:xfrm>
          <a:custGeom>
            <a:avLst/>
            <a:gdLst>
              <a:gd name="T0" fmla="*/ 2147483646 w 70"/>
              <a:gd name="T1" fmla="*/ 2147483646 h 209"/>
              <a:gd name="T2" fmla="*/ 2147483646 w 70"/>
              <a:gd name="T3" fmla="*/ 2147483646 h 209"/>
              <a:gd name="T4" fmla="*/ 2147483646 w 70"/>
              <a:gd name="T5" fmla="*/ 2147483646 h 209"/>
              <a:gd name="T6" fmla="*/ 2147483646 w 70"/>
              <a:gd name="T7" fmla="*/ 2147483646 h 209"/>
              <a:gd name="T8" fmla="*/ 2147483646 w 70"/>
              <a:gd name="T9" fmla="*/ 2147483646 h 209"/>
              <a:gd name="T10" fmla="*/ 2147483646 w 70"/>
              <a:gd name="T11" fmla="*/ 2147483646 h 209"/>
              <a:gd name="T12" fmla="*/ 2147483646 w 70"/>
              <a:gd name="T13" fmla="*/ 2147483646 h 209"/>
              <a:gd name="T14" fmla="*/ 2147483646 w 70"/>
              <a:gd name="T15" fmla="*/ 2147483646 h 209"/>
              <a:gd name="T16" fmla="*/ 2147483646 w 70"/>
              <a:gd name="T17" fmla="*/ 2147483646 h 209"/>
              <a:gd name="T18" fmla="*/ 2147483646 w 70"/>
              <a:gd name="T19" fmla="*/ 2147483646 h 209"/>
              <a:gd name="T20" fmla="*/ 2147483646 w 70"/>
              <a:gd name="T21" fmla="*/ 2147483646 h 209"/>
              <a:gd name="T22" fmla="*/ 2147483646 w 70"/>
              <a:gd name="T23" fmla="*/ 2147483646 h 209"/>
              <a:gd name="T24" fmla="*/ 2147483646 w 70"/>
              <a:gd name="T25" fmla="*/ 2147483646 h 209"/>
              <a:gd name="T26" fmla="*/ 2147483646 w 70"/>
              <a:gd name="T27" fmla="*/ 2147483646 h 209"/>
              <a:gd name="T28" fmla="*/ 2147483646 w 70"/>
              <a:gd name="T29" fmla="*/ 2147483646 h 209"/>
              <a:gd name="T30" fmla="*/ 2147483646 w 70"/>
              <a:gd name="T31" fmla="*/ 2147483646 h 209"/>
              <a:gd name="T32" fmla="*/ 2147483646 w 70"/>
              <a:gd name="T33" fmla="*/ 2147483646 h 209"/>
              <a:gd name="T34" fmla="*/ 2147483646 w 70"/>
              <a:gd name="T35" fmla="*/ 2147483646 h 209"/>
              <a:gd name="T36" fmla="*/ 2147483646 w 70"/>
              <a:gd name="T37" fmla="*/ 2147483646 h 209"/>
              <a:gd name="T38" fmla="*/ 2147483646 w 70"/>
              <a:gd name="T39" fmla="*/ 2147483646 h 209"/>
              <a:gd name="T40" fmla="*/ 2147483646 w 70"/>
              <a:gd name="T41" fmla="*/ 2147483646 h 209"/>
              <a:gd name="T42" fmla="*/ 2147483646 w 70"/>
              <a:gd name="T43" fmla="*/ 2147483646 h 209"/>
              <a:gd name="T44" fmla="*/ 2147483646 w 70"/>
              <a:gd name="T45" fmla="*/ 2147483646 h 209"/>
              <a:gd name="T46" fmla="*/ 2147483646 w 70"/>
              <a:gd name="T47" fmla="*/ 2147483646 h 209"/>
              <a:gd name="T48" fmla="*/ 2147483646 w 70"/>
              <a:gd name="T49" fmla="*/ 2147483646 h 209"/>
              <a:gd name="T50" fmla="*/ 2147483646 w 70"/>
              <a:gd name="T51" fmla="*/ 2147483646 h 209"/>
              <a:gd name="T52" fmla="*/ 2147483646 w 70"/>
              <a:gd name="T53" fmla="*/ 2147483646 h 20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70" h="209">
                <a:moveTo>
                  <a:pt x="64" y="114"/>
                </a:moveTo>
                <a:cubicBezTo>
                  <a:pt x="49" y="108"/>
                  <a:pt x="35" y="113"/>
                  <a:pt x="24" y="125"/>
                </a:cubicBezTo>
                <a:cubicBezTo>
                  <a:pt x="21" y="120"/>
                  <a:pt x="20" y="114"/>
                  <a:pt x="19" y="109"/>
                </a:cubicBezTo>
                <a:cubicBezTo>
                  <a:pt x="17" y="99"/>
                  <a:pt x="18" y="89"/>
                  <a:pt x="22" y="81"/>
                </a:cubicBezTo>
                <a:cubicBezTo>
                  <a:pt x="36" y="89"/>
                  <a:pt x="55" y="71"/>
                  <a:pt x="62" y="58"/>
                </a:cubicBezTo>
                <a:cubicBezTo>
                  <a:pt x="64" y="55"/>
                  <a:pt x="61" y="51"/>
                  <a:pt x="57" y="50"/>
                </a:cubicBezTo>
                <a:cubicBezTo>
                  <a:pt x="42" y="49"/>
                  <a:pt x="30" y="54"/>
                  <a:pt x="21" y="62"/>
                </a:cubicBezTo>
                <a:cubicBezTo>
                  <a:pt x="21" y="61"/>
                  <a:pt x="21" y="60"/>
                  <a:pt x="20" y="59"/>
                </a:cubicBezTo>
                <a:cubicBezTo>
                  <a:pt x="14" y="38"/>
                  <a:pt x="33" y="19"/>
                  <a:pt x="48" y="8"/>
                </a:cubicBezTo>
                <a:cubicBezTo>
                  <a:pt x="52" y="5"/>
                  <a:pt x="49" y="0"/>
                  <a:pt x="45" y="2"/>
                </a:cubicBezTo>
                <a:cubicBezTo>
                  <a:pt x="22" y="16"/>
                  <a:pt x="1" y="44"/>
                  <a:pt x="14" y="71"/>
                </a:cubicBezTo>
                <a:cubicBezTo>
                  <a:pt x="14" y="72"/>
                  <a:pt x="14" y="72"/>
                  <a:pt x="14" y="72"/>
                </a:cubicBezTo>
                <a:cubicBezTo>
                  <a:pt x="7" y="84"/>
                  <a:pt x="4" y="99"/>
                  <a:pt x="7" y="115"/>
                </a:cubicBezTo>
                <a:cubicBezTo>
                  <a:pt x="9" y="122"/>
                  <a:pt x="12" y="129"/>
                  <a:pt x="16" y="135"/>
                </a:cubicBezTo>
                <a:cubicBezTo>
                  <a:pt x="0" y="162"/>
                  <a:pt x="0" y="202"/>
                  <a:pt x="32" y="208"/>
                </a:cubicBezTo>
                <a:cubicBezTo>
                  <a:pt x="38" y="209"/>
                  <a:pt x="42" y="201"/>
                  <a:pt x="36" y="197"/>
                </a:cubicBezTo>
                <a:cubicBezTo>
                  <a:pt x="19" y="188"/>
                  <a:pt x="17" y="172"/>
                  <a:pt x="22" y="154"/>
                </a:cubicBezTo>
                <a:cubicBezTo>
                  <a:pt x="23" y="151"/>
                  <a:pt x="25" y="147"/>
                  <a:pt x="27" y="143"/>
                </a:cubicBezTo>
                <a:cubicBezTo>
                  <a:pt x="28" y="144"/>
                  <a:pt x="29" y="144"/>
                  <a:pt x="30" y="145"/>
                </a:cubicBezTo>
                <a:cubicBezTo>
                  <a:pt x="46" y="149"/>
                  <a:pt x="60" y="134"/>
                  <a:pt x="68" y="123"/>
                </a:cubicBezTo>
                <a:cubicBezTo>
                  <a:pt x="70" y="119"/>
                  <a:pt x="67" y="115"/>
                  <a:pt x="64" y="114"/>
                </a:cubicBezTo>
                <a:close/>
                <a:moveTo>
                  <a:pt x="47" y="62"/>
                </a:moveTo>
                <a:cubicBezTo>
                  <a:pt x="41" y="68"/>
                  <a:pt x="34" y="73"/>
                  <a:pt x="28" y="71"/>
                </a:cubicBezTo>
                <a:cubicBezTo>
                  <a:pt x="33" y="66"/>
                  <a:pt x="39" y="63"/>
                  <a:pt x="47" y="62"/>
                </a:cubicBezTo>
                <a:close/>
                <a:moveTo>
                  <a:pt x="34" y="132"/>
                </a:moveTo>
                <a:cubicBezTo>
                  <a:pt x="39" y="127"/>
                  <a:pt x="45" y="123"/>
                  <a:pt x="52" y="123"/>
                </a:cubicBezTo>
                <a:cubicBezTo>
                  <a:pt x="47" y="129"/>
                  <a:pt x="41" y="133"/>
                  <a:pt x="34" y="13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nvGrpSpPr>
          <p:cNvPr id="72" name="组合 71">
            <a:extLst>
              <a:ext uri="{FF2B5EF4-FFF2-40B4-BE49-F238E27FC236}">
                <a16:creationId xmlns="" xmlns:a16="http://schemas.microsoft.com/office/drawing/2014/main" id="{A589F491-3F27-4A6E-A434-D0BA0206034E}"/>
              </a:ext>
            </a:extLst>
          </p:cNvPr>
          <p:cNvGrpSpPr>
            <a:grpSpLocks/>
          </p:cNvGrpSpPr>
          <p:nvPr/>
        </p:nvGrpSpPr>
        <p:grpSpPr bwMode="auto">
          <a:xfrm>
            <a:off x="10776311" y="207408"/>
            <a:ext cx="744538" cy="793750"/>
            <a:chOff x="5671660" y="450732"/>
            <a:chExt cx="1456681" cy="1164099"/>
          </a:xfrm>
        </p:grpSpPr>
        <p:sp>
          <p:nvSpPr>
            <p:cNvPr id="8310" name="Freeform 124">
              <a:extLst>
                <a:ext uri="{FF2B5EF4-FFF2-40B4-BE49-F238E27FC236}">
                  <a16:creationId xmlns="" xmlns:a16="http://schemas.microsoft.com/office/drawing/2014/main" id="{E5478896-705D-454F-8B7E-F4228E02B32A}"/>
                </a:ext>
              </a:extLst>
            </p:cNvPr>
            <p:cNvSpPr>
              <a:spLocks/>
            </p:cNvSpPr>
            <p:nvPr/>
          </p:nvSpPr>
          <p:spPr bwMode="auto">
            <a:xfrm>
              <a:off x="5984992" y="685211"/>
              <a:ext cx="863218" cy="753241"/>
            </a:xfrm>
            <a:custGeom>
              <a:avLst/>
              <a:gdLst>
                <a:gd name="T0" fmla="*/ 2147483646 w 176"/>
                <a:gd name="T1" fmla="*/ 2147483646 h 153"/>
                <a:gd name="T2" fmla="*/ 2147483646 w 176"/>
                <a:gd name="T3" fmla="*/ 2147483646 h 153"/>
                <a:gd name="T4" fmla="*/ 2147483646 w 176"/>
                <a:gd name="T5" fmla="*/ 2147483646 h 153"/>
                <a:gd name="T6" fmla="*/ 2147483646 w 176"/>
                <a:gd name="T7" fmla="*/ 2147483646 h 153"/>
                <a:gd name="T8" fmla="*/ 2147483646 w 176"/>
                <a:gd name="T9" fmla="*/ 2147483646 h 153"/>
                <a:gd name="T10" fmla="*/ 2147483646 w 176"/>
                <a:gd name="T11" fmla="*/ 2147483646 h 153"/>
                <a:gd name="T12" fmla="*/ 2147483646 w 176"/>
                <a:gd name="T13" fmla="*/ 2147483646 h 153"/>
                <a:gd name="T14" fmla="*/ 2147483646 w 176"/>
                <a:gd name="T15" fmla="*/ 2147483646 h 153"/>
                <a:gd name="T16" fmla="*/ 2147483646 w 176"/>
                <a:gd name="T17" fmla="*/ 2147483646 h 153"/>
                <a:gd name="T18" fmla="*/ 2147483646 w 176"/>
                <a:gd name="T19" fmla="*/ 2147483646 h 153"/>
                <a:gd name="T20" fmla="*/ 2147483646 w 176"/>
                <a:gd name="T21" fmla="*/ 2147483646 h 153"/>
                <a:gd name="T22" fmla="*/ 2147483646 w 176"/>
                <a:gd name="T23" fmla="*/ 2147483646 h 153"/>
                <a:gd name="T24" fmla="*/ 2147483646 w 176"/>
                <a:gd name="T25" fmla="*/ 2147483646 h 153"/>
                <a:gd name="T26" fmla="*/ 2147483646 w 176"/>
                <a:gd name="T27" fmla="*/ 2147483646 h 153"/>
                <a:gd name="T28" fmla="*/ 2147483646 w 176"/>
                <a:gd name="T29" fmla="*/ 2147483646 h 153"/>
                <a:gd name="T30" fmla="*/ 2147483646 w 176"/>
                <a:gd name="T31" fmla="*/ 2147483646 h 153"/>
                <a:gd name="T32" fmla="*/ 2147483646 w 176"/>
                <a:gd name="T33" fmla="*/ 2147483646 h 153"/>
                <a:gd name="T34" fmla="*/ 2147483646 w 176"/>
                <a:gd name="T35" fmla="*/ 2147483646 h 153"/>
                <a:gd name="T36" fmla="*/ 2147483646 w 176"/>
                <a:gd name="T37" fmla="*/ 2147483646 h 153"/>
                <a:gd name="T38" fmla="*/ 2147483646 w 176"/>
                <a:gd name="T39" fmla="*/ 2147483646 h 153"/>
                <a:gd name="T40" fmla="*/ 2147483646 w 176"/>
                <a:gd name="T41" fmla="*/ 2147483646 h 153"/>
                <a:gd name="T42" fmla="*/ 2147483646 w 176"/>
                <a:gd name="T43" fmla="*/ 2147483646 h 153"/>
                <a:gd name="T44" fmla="*/ 2147483646 w 176"/>
                <a:gd name="T45" fmla="*/ 2147483646 h 153"/>
                <a:gd name="T46" fmla="*/ 2147483646 w 176"/>
                <a:gd name="T47" fmla="*/ 2147483646 h 153"/>
                <a:gd name="T48" fmla="*/ 2147483646 w 176"/>
                <a:gd name="T49" fmla="*/ 2147483646 h 153"/>
                <a:gd name="T50" fmla="*/ 2147483646 w 176"/>
                <a:gd name="T51" fmla="*/ 2147483646 h 153"/>
                <a:gd name="T52" fmla="*/ 2147483646 w 176"/>
                <a:gd name="T53" fmla="*/ 2147483646 h 153"/>
                <a:gd name="T54" fmla="*/ 2147483646 w 176"/>
                <a:gd name="T55" fmla="*/ 2147483646 h 153"/>
                <a:gd name="T56" fmla="*/ 2147483646 w 176"/>
                <a:gd name="T57" fmla="*/ 2147483646 h 153"/>
                <a:gd name="T58" fmla="*/ 2147483646 w 176"/>
                <a:gd name="T59" fmla="*/ 2147483646 h 153"/>
                <a:gd name="T60" fmla="*/ 2147483646 w 176"/>
                <a:gd name="T61" fmla="*/ 2147483646 h 153"/>
                <a:gd name="T62" fmla="*/ 2147483646 w 176"/>
                <a:gd name="T63" fmla="*/ 2147483646 h 153"/>
                <a:gd name="T64" fmla="*/ 2147483646 w 176"/>
                <a:gd name="T65" fmla="*/ 2147483646 h 153"/>
                <a:gd name="T66" fmla="*/ 2147483646 w 176"/>
                <a:gd name="T67" fmla="*/ 2147483646 h 153"/>
                <a:gd name="T68" fmla="*/ 2147483646 w 176"/>
                <a:gd name="T69" fmla="*/ 2147483646 h 153"/>
                <a:gd name="T70" fmla="*/ 2147483646 w 176"/>
                <a:gd name="T71" fmla="*/ 2147483646 h 153"/>
                <a:gd name="T72" fmla="*/ 2147483646 w 176"/>
                <a:gd name="T73" fmla="*/ 2147483646 h 15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76" h="153">
                  <a:moveTo>
                    <a:pt x="130" y="115"/>
                  </a:moveTo>
                  <a:cubicBezTo>
                    <a:pt x="149" y="97"/>
                    <a:pt x="176" y="39"/>
                    <a:pt x="152" y="18"/>
                  </a:cubicBezTo>
                  <a:cubicBezTo>
                    <a:pt x="150" y="13"/>
                    <a:pt x="147" y="9"/>
                    <a:pt x="142" y="7"/>
                  </a:cubicBezTo>
                  <a:cubicBezTo>
                    <a:pt x="138" y="5"/>
                    <a:pt x="133" y="4"/>
                    <a:pt x="129" y="5"/>
                  </a:cubicBezTo>
                  <a:cubicBezTo>
                    <a:pt x="126" y="1"/>
                    <a:pt x="120" y="0"/>
                    <a:pt x="116" y="4"/>
                  </a:cubicBezTo>
                  <a:cubicBezTo>
                    <a:pt x="97" y="21"/>
                    <a:pt x="87" y="46"/>
                    <a:pt x="82" y="70"/>
                  </a:cubicBezTo>
                  <a:cubicBezTo>
                    <a:pt x="80" y="68"/>
                    <a:pt x="78" y="67"/>
                    <a:pt x="75" y="68"/>
                  </a:cubicBezTo>
                  <a:cubicBezTo>
                    <a:pt x="73" y="68"/>
                    <a:pt x="72" y="69"/>
                    <a:pt x="70" y="70"/>
                  </a:cubicBezTo>
                  <a:cubicBezTo>
                    <a:pt x="70" y="69"/>
                    <a:pt x="70" y="67"/>
                    <a:pt x="71" y="66"/>
                  </a:cubicBezTo>
                  <a:cubicBezTo>
                    <a:pt x="72" y="61"/>
                    <a:pt x="67" y="56"/>
                    <a:pt x="62" y="57"/>
                  </a:cubicBezTo>
                  <a:cubicBezTo>
                    <a:pt x="59" y="58"/>
                    <a:pt x="57" y="59"/>
                    <a:pt x="54" y="60"/>
                  </a:cubicBezTo>
                  <a:cubicBezTo>
                    <a:pt x="54" y="60"/>
                    <a:pt x="54" y="60"/>
                    <a:pt x="54" y="60"/>
                  </a:cubicBezTo>
                  <a:cubicBezTo>
                    <a:pt x="49" y="61"/>
                    <a:pt x="46" y="63"/>
                    <a:pt x="42" y="65"/>
                  </a:cubicBezTo>
                  <a:cubicBezTo>
                    <a:pt x="44" y="62"/>
                    <a:pt x="45" y="59"/>
                    <a:pt x="46" y="55"/>
                  </a:cubicBezTo>
                  <a:cubicBezTo>
                    <a:pt x="48" y="50"/>
                    <a:pt x="41" y="45"/>
                    <a:pt x="36" y="48"/>
                  </a:cubicBezTo>
                  <a:cubicBezTo>
                    <a:pt x="35" y="49"/>
                    <a:pt x="33" y="50"/>
                    <a:pt x="31" y="51"/>
                  </a:cubicBezTo>
                  <a:cubicBezTo>
                    <a:pt x="30" y="50"/>
                    <a:pt x="27" y="50"/>
                    <a:pt x="26" y="51"/>
                  </a:cubicBezTo>
                  <a:cubicBezTo>
                    <a:pt x="13" y="57"/>
                    <a:pt x="8" y="65"/>
                    <a:pt x="2" y="77"/>
                  </a:cubicBezTo>
                  <a:cubicBezTo>
                    <a:pt x="0" y="82"/>
                    <a:pt x="3" y="86"/>
                    <a:pt x="8" y="87"/>
                  </a:cubicBezTo>
                  <a:cubicBezTo>
                    <a:pt x="9" y="87"/>
                    <a:pt x="10" y="87"/>
                    <a:pt x="12" y="87"/>
                  </a:cubicBezTo>
                  <a:cubicBezTo>
                    <a:pt x="13" y="89"/>
                    <a:pt x="14" y="92"/>
                    <a:pt x="15" y="94"/>
                  </a:cubicBezTo>
                  <a:cubicBezTo>
                    <a:pt x="15" y="95"/>
                    <a:pt x="14" y="96"/>
                    <a:pt x="14" y="98"/>
                  </a:cubicBezTo>
                  <a:cubicBezTo>
                    <a:pt x="12" y="102"/>
                    <a:pt x="18" y="106"/>
                    <a:pt x="22" y="102"/>
                  </a:cubicBezTo>
                  <a:cubicBezTo>
                    <a:pt x="22" y="102"/>
                    <a:pt x="22" y="102"/>
                    <a:pt x="22" y="102"/>
                  </a:cubicBezTo>
                  <a:cubicBezTo>
                    <a:pt x="23" y="104"/>
                    <a:pt x="25" y="106"/>
                    <a:pt x="27" y="106"/>
                  </a:cubicBezTo>
                  <a:cubicBezTo>
                    <a:pt x="30" y="106"/>
                    <a:pt x="33" y="107"/>
                    <a:pt x="36" y="106"/>
                  </a:cubicBezTo>
                  <a:cubicBezTo>
                    <a:pt x="35" y="114"/>
                    <a:pt x="38" y="121"/>
                    <a:pt x="46" y="127"/>
                  </a:cubicBezTo>
                  <a:cubicBezTo>
                    <a:pt x="48" y="128"/>
                    <a:pt x="49" y="129"/>
                    <a:pt x="51" y="129"/>
                  </a:cubicBezTo>
                  <a:cubicBezTo>
                    <a:pt x="53" y="134"/>
                    <a:pt x="58" y="138"/>
                    <a:pt x="64" y="139"/>
                  </a:cubicBezTo>
                  <a:cubicBezTo>
                    <a:pt x="66" y="140"/>
                    <a:pt x="67" y="140"/>
                    <a:pt x="68" y="140"/>
                  </a:cubicBezTo>
                  <a:cubicBezTo>
                    <a:pt x="72" y="146"/>
                    <a:pt x="78" y="151"/>
                    <a:pt x="89" y="152"/>
                  </a:cubicBezTo>
                  <a:cubicBezTo>
                    <a:pt x="100" y="153"/>
                    <a:pt x="107" y="146"/>
                    <a:pt x="113" y="137"/>
                  </a:cubicBezTo>
                  <a:cubicBezTo>
                    <a:pt x="115" y="136"/>
                    <a:pt x="117" y="135"/>
                    <a:pt x="118" y="134"/>
                  </a:cubicBezTo>
                  <a:cubicBezTo>
                    <a:pt x="119" y="131"/>
                    <a:pt x="121" y="129"/>
                    <a:pt x="122" y="126"/>
                  </a:cubicBezTo>
                  <a:cubicBezTo>
                    <a:pt x="125" y="125"/>
                    <a:pt x="126" y="122"/>
                    <a:pt x="127" y="120"/>
                  </a:cubicBezTo>
                  <a:cubicBezTo>
                    <a:pt x="127" y="118"/>
                    <a:pt x="128" y="117"/>
                    <a:pt x="129" y="116"/>
                  </a:cubicBezTo>
                  <a:lnTo>
                    <a:pt x="130" y="115"/>
                  </a:lnTo>
                  <a:close/>
                </a:path>
              </a:pathLst>
            </a:custGeom>
            <a:solidFill>
              <a:srgbClr val="E580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311" name="Freeform 125">
              <a:extLst>
                <a:ext uri="{FF2B5EF4-FFF2-40B4-BE49-F238E27FC236}">
                  <a16:creationId xmlns="" xmlns:a16="http://schemas.microsoft.com/office/drawing/2014/main" id="{DE415FE5-574B-4408-ABE9-4EE7026C177C}"/>
                </a:ext>
              </a:extLst>
            </p:cNvPr>
            <p:cNvSpPr>
              <a:spLocks noEditPoints="1"/>
            </p:cNvSpPr>
            <p:nvPr/>
          </p:nvSpPr>
          <p:spPr bwMode="auto">
            <a:xfrm>
              <a:off x="5671660" y="450732"/>
              <a:ext cx="1344627" cy="1164099"/>
            </a:xfrm>
            <a:custGeom>
              <a:avLst/>
              <a:gdLst>
                <a:gd name="T0" fmla="*/ 2147483646 w 274"/>
                <a:gd name="T1" fmla="*/ 2147483646 h 237"/>
                <a:gd name="T2" fmla="*/ 2147483646 w 274"/>
                <a:gd name="T3" fmla="*/ 2147483646 h 237"/>
                <a:gd name="T4" fmla="*/ 2147483646 w 274"/>
                <a:gd name="T5" fmla="*/ 2147483646 h 237"/>
                <a:gd name="T6" fmla="*/ 2147483646 w 274"/>
                <a:gd name="T7" fmla="*/ 2147483646 h 237"/>
                <a:gd name="T8" fmla="*/ 2147483646 w 274"/>
                <a:gd name="T9" fmla="*/ 2147483646 h 237"/>
                <a:gd name="T10" fmla="*/ 2147483646 w 274"/>
                <a:gd name="T11" fmla="*/ 2147483646 h 237"/>
                <a:gd name="T12" fmla="*/ 2147483646 w 274"/>
                <a:gd name="T13" fmla="*/ 2147483646 h 237"/>
                <a:gd name="T14" fmla="*/ 2147483646 w 274"/>
                <a:gd name="T15" fmla="*/ 2147483646 h 237"/>
                <a:gd name="T16" fmla="*/ 2147483646 w 274"/>
                <a:gd name="T17" fmla="*/ 2147483646 h 237"/>
                <a:gd name="T18" fmla="*/ 2147483646 w 274"/>
                <a:gd name="T19" fmla="*/ 2147483646 h 237"/>
                <a:gd name="T20" fmla="*/ 2147483646 w 274"/>
                <a:gd name="T21" fmla="*/ 2147483646 h 237"/>
                <a:gd name="T22" fmla="*/ 2147483646 w 274"/>
                <a:gd name="T23" fmla="*/ 2147483646 h 237"/>
                <a:gd name="T24" fmla="*/ 2147483646 w 274"/>
                <a:gd name="T25" fmla="*/ 2147483646 h 237"/>
                <a:gd name="T26" fmla="*/ 2147483646 w 274"/>
                <a:gd name="T27" fmla="*/ 2147483646 h 237"/>
                <a:gd name="T28" fmla="*/ 2147483646 w 274"/>
                <a:gd name="T29" fmla="*/ 2147483646 h 237"/>
                <a:gd name="T30" fmla="*/ 2147483646 w 274"/>
                <a:gd name="T31" fmla="*/ 2147483646 h 237"/>
                <a:gd name="T32" fmla="*/ 2147483646 w 274"/>
                <a:gd name="T33" fmla="*/ 2147483646 h 237"/>
                <a:gd name="T34" fmla="*/ 2147483646 w 274"/>
                <a:gd name="T35" fmla="*/ 2147483646 h 237"/>
                <a:gd name="T36" fmla="*/ 2147483646 w 274"/>
                <a:gd name="T37" fmla="*/ 2147483646 h 237"/>
                <a:gd name="T38" fmla="*/ 2147483646 w 274"/>
                <a:gd name="T39" fmla="*/ 2147483646 h 237"/>
                <a:gd name="T40" fmla="*/ 2147483646 w 274"/>
                <a:gd name="T41" fmla="*/ 2147483646 h 237"/>
                <a:gd name="T42" fmla="*/ 2147483646 w 274"/>
                <a:gd name="T43" fmla="*/ 2147483646 h 237"/>
                <a:gd name="T44" fmla="*/ 2147483646 w 274"/>
                <a:gd name="T45" fmla="*/ 2147483646 h 237"/>
                <a:gd name="T46" fmla="*/ 2147483646 w 274"/>
                <a:gd name="T47" fmla="*/ 2147483646 h 237"/>
                <a:gd name="T48" fmla="*/ 2147483646 w 274"/>
                <a:gd name="T49" fmla="*/ 2147483646 h 237"/>
                <a:gd name="T50" fmla="*/ 2147483646 w 274"/>
                <a:gd name="T51" fmla="*/ 2147483646 h 237"/>
                <a:gd name="T52" fmla="*/ 2147483646 w 274"/>
                <a:gd name="T53" fmla="*/ 2147483646 h 237"/>
                <a:gd name="T54" fmla="*/ 2147483646 w 274"/>
                <a:gd name="T55" fmla="*/ 2147483646 h 237"/>
                <a:gd name="T56" fmla="*/ 2147483646 w 274"/>
                <a:gd name="T57" fmla="*/ 2147483646 h 237"/>
                <a:gd name="T58" fmla="*/ 2147483646 w 274"/>
                <a:gd name="T59" fmla="*/ 2147483646 h 237"/>
                <a:gd name="T60" fmla="*/ 2147483646 w 274"/>
                <a:gd name="T61" fmla="*/ 2147483646 h 237"/>
                <a:gd name="T62" fmla="*/ 2147483646 w 274"/>
                <a:gd name="T63" fmla="*/ 2147483646 h 237"/>
                <a:gd name="T64" fmla="*/ 2147483646 w 274"/>
                <a:gd name="T65" fmla="*/ 2147483646 h 237"/>
                <a:gd name="T66" fmla="*/ 2147483646 w 274"/>
                <a:gd name="T67" fmla="*/ 2147483646 h 237"/>
                <a:gd name="T68" fmla="*/ 2147483646 w 274"/>
                <a:gd name="T69" fmla="*/ 2147483646 h 237"/>
                <a:gd name="T70" fmla="*/ 2147483646 w 274"/>
                <a:gd name="T71" fmla="*/ 2147483646 h 237"/>
                <a:gd name="T72" fmla="*/ 2147483646 w 274"/>
                <a:gd name="T73" fmla="*/ 2147483646 h 237"/>
                <a:gd name="T74" fmla="*/ 2147483646 w 274"/>
                <a:gd name="T75" fmla="*/ 2147483646 h 237"/>
                <a:gd name="T76" fmla="*/ 2147483646 w 274"/>
                <a:gd name="T77" fmla="*/ 2147483646 h 237"/>
                <a:gd name="T78" fmla="*/ 2147483646 w 274"/>
                <a:gd name="T79" fmla="*/ 2147483646 h 237"/>
                <a:gd name="T80" fmla="*/ 2147483646 w 274"/>
                <a:gd name="T81" fmla="*/ 2147483646 h 237"/>
                <a:gd name="T82" fmla="*/ 2147483646 w 274"/>
                <a:gd name="T83" fmla="*/ 2147483646 h 237"/>
                <a:gd name="T84" fmla="*/ 2147483646 w 274"/>
                <a:gd name="T85" fmla="*/ 2147483646 h 237"/>
                <a:gd name="T86" fmla="*/ 2147483646 w 274"/>
                <a:gd name="T87" fmla="*/ 2147483646 h 237"/>
                <a:gd name="T88" fmla="*/ 2147483646 w 274"/>
                <a:gd name="T89" fmla="*/ 2147483646 h 237"/>
                <a:gd name="T90" fmla="*/ 2147483646 w 274"/>
                <a:gd name="T91" fmla="*/ 2147483646 h 237"/>
                <a:gd name="T92" fmla="*/ 2147483646 w 274"/>
                <a:gd name="T93" fmla="*/ 2147483646 h 23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74" h="237">
                  <a:moveTo>
                    <a:pt x="260" y="30"/>
                  </a:moveTo>
                  <a:cubicBezTo>
                    <a:pt x="250" y="34"/>
                    <a:pt x="241" y="40"/>
                    <a:pt x="232" y="46"/>
                  </a:cubicBezTo>
                  <a:cubicBezTo>
                    <a:pt x="204" y="0"/>
                    <a:pt x="148" y="59"/>
                    <a:pt x="145" y="102"/>
                  </a:cubicBezTo>
                  <a:cubicBezTo>
                    <a:pt x="117" y="72"/>
                    <a:pt x="54" y="74"/>
                    <a:pt x="53" y="126"/>
                  </a:cubicBezTo>
                  <a:cubicBezTo>
                    <a:pt x="53" y="139"/>
                    <a:pt x="59" y="151"/>
                    <a:pt x="67" y="161"/>
                  </a:cubicBezTo>
                  <a:cubicBezTo>
                    <a:pt x="62" y="164"/>
                    <a:pt x="57" y="167"/>
                    <a:pt x="52" y="170"/>
                  </a:cubicBezTo>
                  <a:cubicBezTo>
                    <a:pt x="44" y="161"/>
                    <a:pt x="35" y="153"/>
                    <a:pt x="26" y="148"/>
                  </a:cubicBezTo>
                  <a:cubicBezTo>
                    <a:pt x="20" y="145"/>
                    <a:pt x="16" y="153"/>
                    <a:pt x="21" y="157"/>
                  </a:cubicBezTo>
                  <a:cubicBezTo>
                    <a:pt x="29" y="162"/>
                    <a:pt x="36" y="169"/>
                    <a:pt x="41" y="176"/>
                  </a:cubicBezTo>
                  <a:cubicBezTo>
                    <a:pt x="39" y="178"/>
                    <a:pt x="36" y="180"/>
                    <a:pt x="33" y="182"/>
                  </a:cubicBezTo>
                  <a:cubicBezTo>
                    <a:pt x="27" y="172"/>
                    <a:pt x="16" y="164"/>
                    <a:pt x="7" y="158"/>
                  </a:cubicBezTo>
                  <a:cubicBezTo>
                    <a:pt x="4" y="156"/>
                    <a:pt x="0" y="159"/>
                    <a:pt x="2" y="162"/>
                  </a:cubicBezTo>
                  <a:cubicBezTo>
                    <a:pt x="8" y="172"/>
                    <a:pt x="17" y="180"/>
                    <a:pt x="23" y="189"/>
                  </a:cubicBezTo>
                  <a:cubicBezTo>
                    <a:pt x="31" y="202"/>
                    <a:pt x="20" y="213"/>
                    <a:pt x="16" y="224"/>
                  </a:cubicBezTo>
                  <a:cubicBezTo>
                    <a:pt x="13" y="230"/>
                    <a:pt x="20" y="237"/>
                    <a:pt x="25" y="231"/>
                  </a:cubicBezTo>
                  <a:cubicBezTo>
                    <a:pt x="35" y="221"/>
                    <a:pt x="41" y="207"/>
                    <a:pt x="38" y="193"/>
                  </a:cubicBezTo>
                  <a:cubicBezTo>
                    <a:pt x="41" y="192"/>
                    <a:pt x="44" y="190"/>
                    <a:pt x="46" y="189"/>
                  </a:cubicBezTo>
                  <a:cubicBezTo>
                    <a:pt x="47" y="196"/>
                    <a:pt x="47" y="203"/>
                    <a:pt x="48" y="210"/>
                  </a:cubicBezTo>
                  <a:cubicBezTo>
                    <a:pt x="50" y="214"/>
                    <a:pt x="55" y="214"/>
                    <a:pt x="57" y="211"/>
                  </a:cubicBezTo>
                  <a:cubicBezTo>
                    <a:pt x="63" y="201"/>
                    <a:pt x="63" y="191"/>
                    <a:pt x="59" y="182"/>
                  </a:cubicBezTo>
                  <a:cubicBezTo>
                    <a:pt x="65" y="179"/>
                    <a:pt x="72" y="175"/>
                    <a:pt x="78" y="171"/>
                  </a:cubicBezTo>
                  <a:cubicBezTo>
                    <a:pt x="86" y="178"/>
                    <a:pt x="95" y="184"/>
                    <a:pt x="103" y="189"/>
                  </a:cubicBezTo>
                  <a:cubicBezTo>
                    <a:pt x="124" y="201"/>
                    <a:pt x="158" y="217"/>
                    <a:pt x="182" y="204"/>
                  </a:cubicBezTo>
                  <a:cubicBezTo>
                    <a:pt x="206" y="191"/>
                    <a:pt x="219" y="158"/>
                    <a:pt x="228" y="134"/>
                  </a:cubicBezTo>
                  <a:cubicBezTo>
                    <a:pt x="237" y="110"/>
                    <a:pt x="246" y="83"/>
                    <a:pt x="237" y="58"/>
                  </a:cubicBezTo>
                  <a:cubicBezTo>
                    <a:pt x="247" y="52"/>
                    <a:pt x="256" y="45"/>
                    <a:pt x="267" y="41"/>
                  </a:cubicBezTo>
                  <a:cubicBezTo>
                    <a:pt x="274" y="37"/>
                    <a:pt x="268" y="26"/>
                    <a:pt x="260" y="30"/>
                  </a:cubicBezTo>
                  <a:close/>
                  <a:moveTo>
                    <a:pt x="213" y="130"/>
                  </a:moveTo>
                  <a:cubicBezTo>
                    <a:pt x="205" y="150"/>
                    <a:pt x="195" y="170"/>
                    <a:pt x="181" y="185"/>
                  </a:cubicBezTo>
                  <a:cubicBezTo>
                    <a:pt x="167" y="198"/>
                    <a:pt x="145" y="190"/>
                    <a:pt x="130" y="184"/>
                  </a:cubicBezTo>
                  <a:cubicBezTo>
                    <a:pt x="117" y="179"/>
                    <a:pt x="104" y="172"/>
                    <a:pt x="93" y="163"/>
                  </a:cubicBezTo>
                  <a:cubicBezTo>
                    <a:pt x="97" y="160"/>
                    <a:pt x="101" y="158"/>
                    <a:pt x="105" y="156"/>
                  </a:cubicBezTo>
                  <a:cubicBezTo>
                    <a:pt x="113" y="151"/>
                    <a:pt x="105" y="139"/>
                    <a:pt x="97" y="143"/>
                  </a:cubicBezTo>
                  <a:cubicBezTo>
                    <a:pt x="92" y="146"/>
                    <a:pt x="87" y="149"/>
                    <a:pt x="82" y="152"/>
                  </a:cubicBezTo>
                  <a:cubicBezTo>
                    <a:pt x="79" y="149"/>
                    <a:pt x="77" y="146"/>
                    <a:pt x="75" y="143"/>
                  </a:cubicBezTo>
                  <a:cubicBezTo>
                    <a:pt x="61" y="124"/>
                    <a:pt x="74" y="100"/>
                    <a:pt x="96" y="97"/>
                  </a:cubicBezTo>
                  <a:cubicBezTo>
                    <a:pt x="117" y="94"/>
                    <a:pt x="138" y="106"/>
                    <a:pt x="148" y="125"/>
                  </a:cubicBezTo>
                  <a:cubicBezTo>
                    <a:pt x="150" y="130"/>
                    <a:pt x="157" y="127"/>
                    <a:pt x="156" y="122"/>
                  </a:cubicBezTo>
                  <a:cubicBezTo>
                    <a:pt x="156" y="121"/>
                    <a:pt x="155" y="120"/>
                    <a:pt x="155" y="119"/>
                  </a:cubicBezTo>
                  <a:cubicBezTo>
                    <a:pt x="156" y="118"/>
                    <a:pt x="157" y="117"/>
                    <a:pt x="157" y="115"/>
                  </a:cubicBezTo>
                  <a:cubicBezTo>
                    <a:pt x="160" y="94"/>
                    <a:pt x="168" y="74"/>
                    <a:pt x="182" y="59"/>
                  </a:cubicBezTo>
                  <a:cubicBezTo>
                    <a:pt x="194" y="45"/>
                    <a:pt x="210" y="44"/>
                    <a:pt x="219" y="55"/>
                  </a:cubicBezTo>
                  <a:cubicBezTo>
                    <a:pt x="214" y="58"/>
                    <a:pt x="210" y="61"/>
                    <a:pt x="206" y="64"/>
                  </a:cubicBezTo>
                  <a:cubicBezTo>
                    <a:pt x="202" y="66"/>
                    <a:pt x="204" y="72"/>
                    <a:pt x="209" y="71"/>
                  </a:cubicBezTo>
                  <a:cubicBezTo>
                    <a:pt x="214" y="69"/>
                    <a:pt x="219" y="67"/>
                    <a:pt x="224" y="65"/>
                  </a:cubicBezTo>
                  <a:cubicBezTo>
                    <a:pt x="224" y="67"/>
                    <a:pt x="225" y="70"/>
                    <a:pt x="225" y="72"/>
                  </a:cubicBezTo>
                  <a:cubicBezTo>
                    <a:pt x="228" y="91"/>
                    <a:pt x="219" y="113"/>
                    <a:pt x="213" y="13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312" name="Freeform 126">
              <a:extLst>
                <a:ext uri="{FF2B5EF4-FFF2-40B4-BE49-F238E27FC236}">
                  <a16:creationId xmlns="" xmlns:a16="http://schemas.microsoft.com/office/drawing/2014/main" id="{DDC2C5DF-F11B-40DB-BE57-6F94650867B4}"/>
                </a:ext>
              </a:extLst>
            </p:cNvPr>
            <p:cNvSpPr>
              <a:spLocks/>
            </p:cNvSpPr>
            <p:nvPr/>
          </p:nvSpPr>
          <p:spPr bwMode="auto">
            <a:xfrm>
              <a:off x="6785958" y="454882"/>
              <a:ext cx="342383" cy="300882"/>
            </a:xfrm>
            <a:custGeom>
              <a:avLst/>
              <a:gdLst>
                <a:gd name="T0" fmla="*/ 2147483646 w 70"/>
                <a:gd name="T1" fmla="*/ 2147483646 h 61"/>
                <a:gd name="T2" fmla="*/ 2147483646 w 70"/>
                <a:gd name="T3" fmla="*/ 2147483646 h 61"/>
                <a:gd name="T4" fmla="*/ 2147483646 w 70"/>
                <a:gd name="T5" fmla="*/ 2147483646 h 61"/>
                <a:gd name="T6" fmla="*/ 2147483646 w 70"/>
                <a:gd name="T7" fmla="*/ 2147483646 h 61"/>
                <a:gd name="T8" fmla="*/ 2147483646 w 70"/>
                <a:gd name="T9" fmla="*/ 2147483646 h 61"/>
                <a:gd name="T10" fmla="*/ 2147483646 w 70"/>
                <a:gd name="T11" fmla="*/ 2147483646 h 61"/>
                <a:gd name="T12" fmla="*/ 2147483646 w 70"/>
                <a:gd name="T13" fmla="*/ 2147483646 h 6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0" h="61">
                  <a:moveTo>
                    <a:pt x="54" y="9"/>
                  </a:moveTo>
                  <a:cubicBezTo>
                    <a:pt x="43" y="0"/>
                    <a:pt x="21" y="3"/>
                    <a:pt x="7" y="2"/>
                  </a:cubicBezTo>
                  <a:cubicBezTo>
                    <a:pt x="0" y="1"/>
                    <a:pt x="0" y="11"/>
                    <a:pt x="6" y="13"/>
                  </a:cubicBezTo>
                  <a:cubicBezTo>
                    <a:pt x="18" y="17"/>
                    <a:pt x="30" y="17"/>
                    <a:pt x="43" y="21"/>
                  </a:cubicBezTo>
                  <a:cubicBezTo>
                    <a:pt x="54" y="24"/>
                    <a:pt x="49" y="46"/>
                    <a:pt x="52" y="54"/>
                  </a:cubicBezTo>
                  <a:cubicBezTo>
                    <a:pt x="54" y="59"/>
                    <a:pt x="61" y="61"/>
                    <a:pt x="63" y="56"/>
                  </a:cubicBezTo>
                  <a:cubicBezTo>
                    <a:pt x="70" y="42"/>
                    <a:pt x="67" y="18"/>
                    <a:pt x="54" y="9"/>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sp>
        <p:nvSpPr>
          <p:cNvPr id="76" name="Freeform 123">
            <a:extLst>
              <a:ext uri="{FF2B5EF4-FFF2-40B4-BE49-F238E27FC236}">
                <a16:creationId xmlns="" xmlns:a16="http://schemas.microsoft.com/office/drawing/2014/main" id="{0E56962A-1565-4AD0-A852-B73DAA7DEECC}"/>
              </a:ext>
            </a:extLst>
          </p:cNvPr>
          <p:cNvSpPr>
            <a:spLocks noEditPoints="1"/>
          </p:cNvSpPr>
          <p:nvPr/>
        </p:nvSpPr>
        <p:spPr bwMode="auto">
          <a:xfrm flipH="1">
            <a:off x="755918" y="2037022"/>
            <a:ext cx="258763" cy="1027113"/>
          </a:xfrm>
          <a:custGeom>
            <a:avLst/>
            <a:gdLst>
              <a:gd name="T0" fmla="*/ 2147483646 w 70"/>
              <a:gd name="T1" fmla="*/ 2147483646 h 209"/>
              <a:gd name="T2" fmla="*/ 2147483646 w 70"/>
              <a:gd name="T3" fmla="*/ 2147483646 h 209"/>
              <a:gd name="T4" fmla="*/ 2147483646 w 70"/>
              <a:gd name="T5" fmla="*/ 2147483646 h 209"/>
              <a:gd name="T6" fmla="*/ 2147483646 w 70"/>
              <a:gd name="T7" fmla="*/ 2147483646 h 209"/>
              <a:gd name="T8" fmla="*/ 2147483646 w 70"/>
              <a:gd name="T9" fmla="*/ 2147483646 h 209"/>
              <a:gd name="T10" fmla="*/ 2147483646 w 70"/>
              <a:gd name="T11" fmla="*/ 2147483646 h 209"/>
              <a:gd name="T12" fmla="*/ 2147483646 w 70"/>
              <a:gd name="T13" fmla="*/ 2147483646 h 209"/>
              <a:gd name="T14" fmla="*/ 2147483646 w 70"/>
              <a:gd name="T15" fmla="*/ 2147483646 h 209"/>
              <a:gd name="T16" fmla="*/ 2147483646 w 70"/>
              <a:gd name="T17" fmla="*/ 2147483646 h 209"/>
              <a:gd name="T18" fmla="*/ 2147483646 w 70"/>
              <a:gd name="T19" fmla="*/ 2147483646 h 209"/>
              <a:gd name="T20" fmla="*/ 2147483646 w 70"/>
              <a:gd name="T21" fmla="*/ 2147483646 h 209"/>
              <a:gd name="T22" fmla="*/ 2147483646 w 70"/>
              <a:gd name="T23" fmla="*/ 2147483646 h 209"/>
              <a:gd name="T24" fmla="*/ 2147483646 w 70"/>
              <a:gd name="T25" fmla="*/ 2147483646 h 209"/>
              <a:gd name="T26" fmla="*/ 2147483646 w 70"/>
              <a:gd name="T27" fmla="*/ 2147483646 h 209"/>
              <a:gd name="T28" fmla="*/ 2147483646 w 70"/>
              <a:gd name="T29" fmla="*/ 2147483646 h 209"/>
              <a:gd name="T30" fmla="*/ 2147483646 w 70"/>
              <a:gd name="T31" fmla="*/ 2147483646 h 209"/>
              <a:gd name="T32" fmla="*/ 2147483646 w 70"/>
              <a:gd name="T33" fmla="*/ 2147483646 h 209"/>
              <a:gd name="T34" fmla="*/ 2147483646 w 70"/>
              <a:gd name="T35" fmla="*/ 2147483646 h 209"/>
              <a:gd name="T36" fmla="*/ 2147483646 w 70"/>
              <a:gd name="T37" fmla="*/ 2147483646 h 209"/>
              <a:gd name="T38" fmla="*/ 2147483646 w 70"/>
              <a:gd name="T39" fmla="*/ 2147483646 h 209"/>
              <a:gd name="T40" fmla="*/ 2147483646 w 70"/>
              <a:gd name="T41" fmla="*/ 2147483646 h 209"/>
              <a:gd name="T42" fmla="*/ 2147483646 w 70"/>
              <a:gd name="T43" fmla="*/ 2147483646 h 209"/>
              <a:gd name="T44" fmla="*/ 2147483646 w 70"/>
              <a:gd name="T45" fmla="*/ 2147483646 h 209"/>
              <a:gd name="T46" fmla="*/ 2147483646 w 70"/>
              <a:gd name="T47" fmla="*/ 2147483646 h 209"/>
              <a:gd name="T48" fmla="*/ 2147483646 w 70"/>
              <a:gd name="T49" fmla="*/ 2147483646 h 209"/>
              <a:gd name="T50" fmla="*/ 2147483646 w 70"/>
              <a:gd name="T51" fmla="*/ 2147483646 h 209"/>
              <a:gd name="T52" fmla="*/ 2147483646 w 70"/>
              <a:gd name="T53" fmla="*/ 2147483646 h 20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70" h="209">
                <a:moveTo>
                  <a:pt x="64" y="114"/>
                </a:moveTo>
                <a:cubicBezTo>
                  <a:pt x="49" y="108"/>
                  <a:pt x="35" y="113"/>
                  <a:pt x="24" y="125"/>
                </a:cubicBezTo>
                <a:cubicBezTo>
                  <a:pt x="21" y="120"/>
                  <a:pt x="20" y="114"/>
                  <a:pt x="19" y="109"/>
                </a:cubicBezTo>
                <a:cubicBezTo>
                  <a:pt x="17" y="99"/>
                  <a:pt x="18" y="89"/>
                  <a:pt x="22" y="81"/>
                </a:cubicBezTo>
                <a:cubicBezTo>
                  <a:pt x="36" y="89"/>
                  <a:pt x="55" y="71"/>
                  <a:pt x="62" y="58"/>
                </a:cubicBezTo>
                <a:cubicBezTo>
                  <a:pt x="64" y="55"/>
                  <a:pt x="61" y="51"/>
                  <a:pt x="57" y="50"/>
                </a:cubicBezTo>
                <a:cubicBezTo>
                  <a:pt x="42" y="49"/>
                  <a:pt x="30" y="54"/>
                  <a:pt x="21" y="62"/>
                </a:cubicBezTo>
                <a:cubicBezTo>
                  <a:pt x="21" y="61"/>
                  <a:pt x="21" y="60"/>
                  <a:pt x="20" y="59"/>
                </a:cubicBezTo>
                <a:cubicBezTo>
                  <a:pt x="14" y="38"/>
                  <a:pt x="33" y="19"/>
                  <a:pt x="48" y="8"/>
                </a:cubicBezTo>
                <a:cubicBezTo>
                  <a:pt x="52" y="5"/>
                  <a:pt x="49" y="0"/>
                  <a:pt x="45" y="2"/>
                </a:cubicBezTo>
                <a:cubicBezTo>
                  <a:pt x="22" y="16"/>
                  <a:pt x="1" y="44"/>
                  <a:pt x="14" y="71"/>
                </a:cubicBezTo>
                <a:cubicBezTo>
                  <a:pt x="14" y="72"/>
                  <a:pt x="14" y="72"/>
                  <a:pt x="14" y="72"/>
                </a:cubicBezTo>
                <a:cubicBezTo>
                  <a:pt x="7" y="84"/>
                  <a:pt x="4" y="99"/>
                  <a:pt x="7" y="115"/>
                </a:cubicBezTo>
                <a:cubicBezTo>
                  <a:pt x="9" y="122"/>
                  <a:pt x="12" y="129"/>
                  <a:pt x="16" y="135"/>
                </a:cubicBezTo>
                <a:cubicBezTo>
                  <a:pt x="0" y="162"/>
                  <a:pt x="0" y="202"/>
                  <a:pt x="32" y="208"/>
                </a:cubicBezTo>
                <a:cubicBezTo>
                  <a:pt x="38" y="209"/>
                  <a:pt x="42" y="201"/>
                  <a:pt x="36" y="197"/>
                </a:cubicBezTo>
                <a:cubicBezTo>
                  <a:pt x="19" y="188"/>
                  <a:pt x="17" y="172"/>
                  <a:pt x="22" y="154"/>
                </a:cubicBezTo>
                <a:cubicBezTo>
                  <a:pt x="23" y="151"/>
                  <a:pt x="25" y="147"/>
                  <a:pt x="27" y="143"/>
                </a:cubicBezTo>
                <a:cubicBezTo>
                  <a:pt x="28" y="144"/>
                  <a:pt x="29" y="144"/>
                  <a:pt x="30" y="145"/>
                </a:cubicBezTo>
                <a:cubicBezTo>
                  <a:pt x="46" y="149"/>
                  <a:pt x="60" y="134"/>
                  <a:pt x="68" y="123"/>
                </a:cubicBezTo>
                <a:cubicBezTo>
                  <a:pt x="70" y="119"/>
                  <a:pt x="67" y="115"/>
                  <a:pt x="64" y="114"/>
                </a:cubicBezTo>
                <a:close/>
                <a:moveTo>
                  <a:pt x="47" y="62"/>
                </a:moveTo>
                <a:cubicBezTo>
                  <a:pt x="41" y="68"/>
                  <a:pt x="34" y="73"/>
                  <a:pt x="28" y="71"/>
                </a:cubicBezTo>
                <a:cubicBezTo>
                  <a:pt x="33" y="66"/>
                  <a:pt x="39" y="63"/>
                  <a:pt x="47" y="62"/>
                </a:cubicBezTo>
                <a:close/>
                <a:moveTo>
                  <a:pt x="34" y="132"/>
                </a:moveTo>
                <a:cubicBezTo>
                  <a:pt x="39" y="127"/>
                  <a:pt x="45" y="123"/>
                  <a:pt x="52" y="123"/>
                </a:cubicBezTo>
                <a:cubicBezTo>
                  <a:pt x="47" y="129"/>
                  <a:pt x="41" y="133"/>
                  <a:pt x="34" y="13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nvGrpSpPr>
          <p:cNvPr id="77" name="组合 76">
            <a:extLst>
              <a:ext uri="{FF2B5EF4-FFF2-40B4-BE49-F238E27FC236}">
                <a16:creationId xmlns="" xmlns:a16="http://schemas.microsoft.com/office/drawing/2014/main" id="{634D081E-7424-4E44-8626-C6A26AC7F8F8}"/>
              </a:ext>
            </a:extLst>
          </p:cNvPr>
          <p:cNvGrpSpPr>
            <a:grpSpLocks/>
          </p:cNvGrpSpPr>
          <p:nvPr/>
        </p:nvGrpSpPr>
        <p:grpSpPr bwMode="auto">
          <a:xfrm>
            <a:off x="3017838" y="800100"/>
            <a:ext cx="5719762" cy="908050"/>
            <a:chOff x="3312996" y="215475"/>
            <a:chExt cx="4556933" cy="907919"/>
          </a:xfrm>
        </p:grpSpPr>
        <p:grpSp>
          <p:nvGrpSpPr>
            <p:cNvPr id="8288" name="组合 77">
              <a:extLst>
                <a:ext uri="{FF2B5EF4-FFF2-40B4-BE49-F238E27FC236}">
                  <a16:creationId xmlns="" xmlns:a16="http://schemas.microsoft.com/office/drawing/2014/main" id="{BE1B75DE-B0B3-493E-A7F8-BCFCB13336DE}"/>
                </a:ext>
              </a:extLst>
            </p:cNvPr>
            <p:cNvGrpSpPr>
              <a:grpSpLocks/>
            </p:cNvGrpSpPr>
            <p:nvPr/>
          </p:nvGrpSpPr>
          <p:grpSpPr bwMode="auto">
            <a:xfrm rot="406819" flipH="1">
              <a:off x="3312996" y="215475"/>
              <a:ext cx="1030666" cy="703956"/>
              <a:chOff x="9015984" y="2528554"/>
              <a:chExt cx="2157344" cy="1473489"/>
            </a:xfrm>
          </p:grpSpPr>
          <p:sp>
            <p:nvSpPr>
              <p:cNvPr id="8300" name="Freeform 166">
                <a:extLst>
                  <a:ext uri="{FF2B5EF4-FFF2-40B4-BE49-F238E27FC236}">
                    <a16:creationId xmlns="" xmlns:a16="http://schemas.microsoft.com/office/drawing/2014/main" id="{5CD431F2-544B-4D48-84CD-29C361D20F45}"/>
                  </a:ext>
                </a:extLst>
              </p:cNvPr>
              <p:cNvSpPr>
                <a:spLocks/>
              </p:cNvSpPr>
              <p:nvPr/>
            </p:nvSpPr>
            <p:spPr bwMode="auto">
              <a:xfrm>
                <a:off x="10132784" y="3116474"/>
                <a:ext cx="831450" cy="526422"/>
              </a:xfrm>
              <a:custGeom>
                <a:avLst/>
                <a:gdLst>
                  <a:gd name="T0" fmla="*/ 2147483646 w 143"/>
                  <a:gd name="T1" fmla="*/ 2147483646 h 90"/>
                  <a:gd name="T2" fmla="*/ 2147483646 w 143"/>
                  <a:gd name="T3" fmla="*/ 2147483646 h 90"/>
                  <a:gd name="T4" fmla="*/ 2147483646 w 143"/>
                  <a:gd name="T5" fmla="*/ 2147483646 h 90"/>
                  <a:gd name="T6" fmla="*/ 2147483646 w 143"/>
                  <a:gd name="T7" fmla="*/ 0 h 90"/>
                  <a:gd name="T8" fmla="*/ 0 w 143"/>
                  <a:gd name="T9" fmla="*/ 2147483646 h 90"/>
                  <a:gd name="T10" fmla="*/ 2147483646 w 143"/>
                  <a:gd name="T11" fmla="*/ 2147483646 h 9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3" h="90">
                    <a:moveTo>
                      <a:pt x="10" y="90"/>
                    </a:moveTo>
                    <a:cubicBezTo>
                      <a:pt x="10" y="90"/>
                      <a:pt x="10" y="90"/>
                      <a:pt x="10" y="90"/>
                    </a:cubicBezTo>
                    <a:cubicBezTo>
                      <a:pt x="52" y="61"/>
                      <a:pt x="98" y="41"/>
                      <a:pt x="143" y="18"/>
                    </a:cubicBezTo>
                    <a:cubicBezTo>
                      <a:pt x="138" y="12"/>
                      <a:pt x="134" y="7"/>
                      <a:pt x="130" y="0"/>
                    </a:cubicBezTo>
                    <a:cubicBezTo>
                      <a:pt x="0" y="77"/>
                      <a:pt x="0" y="77"/>
                      <a:pt x="0" y="77"/>
                    </a:cubicBezTo>
                    <a:cubicBezTo>
                      <a:pt x="4" y="79"/>
                      <a:pt x="8" y="83"/>
                      <a:pt x="10" y="90"/>
                    </a:cubicBezTo>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301" name="Freeform 167">
                <a:extLst>
                  <a:ext uri="{FF2B5EF4-FFF2-40B4-BE49-F238E27FC236}">
                    <a16:creationId xmlns="" xmlns:a16="http://schemas.microsoft.com/office/drawing/2014/main" id="{33FA5811-B5DA-4E31-B451-2B9481CDF308}"/>
                  </a:ext>
                </a:extLst>
              </p:cNvPr>
              <p:cNvSpPr>
                <a:spLocks/>
              </p:cNvSpPr>
              <p:nvPr/>
            </p:nvSpPr>
            <p:spPr bwMode="auto">
              <a:xfrm>
                <a:off x="9933530" y="2779466"/>
                <a:ext cx="954446" cy="787173"/>
              </a:xfrm>
              <a:custGeom>
                <a:avLst/>
                <a:gdLst>
                  <a:gd name="T0" fmla="*/ 2147483646 w 164"/>
                  <a:gd name="T1" fmla="*/ 2147483646 h 135"/>
                  <a:gd name="T2" fmla="*/ 2147483646 w 164"/>
                  <a:gd name="T3" fmla="*/ 0 h 135"/>
                  <a:gd name="T4" fmla="*/ 2147483646 w 164"/>
                  <a:gd name="T5" fmla="*/ 2147483646 h 135"/>
                  <a:gd name="T6" fmla="*/ 2147483646 w 164"/>
                  <a:gd name="T7" fmla="*/ 2147483646 h 135"/>
                  <a:gd name="T8" fmla="*/ 2147483646 w 164"/>
                  <a:gd name="T9" fmla="*/ 2147483646 h 135"/>
                  <a:gd name="T10" fmla="*/ 2147483646 w 164"/>
                  <a:gd name="T11" fmla="*/ 2147483646 h 1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4" h="135">
                    <a:moveTo>
                      <a:pt x="164" y="58"/>
                    </a:moveTo>
                    <a:cubicBezTo>
                      <a:pt x="154" y="40"/>
                      <a:pt x="146" y="20"/>
                      <a:pt x="140" y="0"/>
                    </a:cubicBezTo>
                    <a:cubicBezTo>
                      <a:pt x="9" y="77"/>
                      <a:pt x="9" y="77"/>
                      <a:pt x="9" y="77"/>
                    </a:cubicBezTo>
                    <a:cubicBezTo>
                      <a:pt x="13" y="92"/>
                      <a:pt x="0" y="109"/>
                      <a:pt x="5" y="120"/>
                    </a:cubicBezTo>
                    <a:cubicBezTo>
                      <a:pt x="10" y="129"/>
                      <a:pt x="24" y="128"/>
                      <a:pt x="34" y="135"/>
                    </a:cubicBezTo>
                    <a:cubicBezTo>
                      <a:pt x="164" y="58"/>
                      <a:pt x="164" y="58"/>
                      <a:pt x="164" y="58"/>
                    </a:cubicBezTo>
                  </a:path>
                </a:pathLst>
              </a:custGeom>
              <a:solidFill>
                <a:srgbClr val="ECC66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302" name="Freeform 168">
                <a:extLst>
                  <a:ext uri="{FF2B5EF4-FFF2-40B4-BE49-F238E27FC236}">
                    <a16:creationId xmlns="" xmlns:a16="http://schemas.microsoft.com/office/drawing/2014/main" id="{7F8FF6B1-5E29-458B-B135-0AA4E1C5B1D5}"/>
                  </a:ext>
                </a:extLst>
              </p:cNvPr>
              <p:cNvSpPr>
                <a:spLocks/>
              </p:cNvSpPr>
              <p:nvPr/>
            </p:nvSpPr>
            <p:spPr bwMode="auto">
              <a:xfrm>
                <a:off x="9618662" y="2570374"/>
                <a:ext cx="1129101" cy="656798"/>
              </a:xfrm>
              <a:custGeom>
                <a:avLst/>
                <a:gdLst>
                  <a:gd name="T0" fmla="*/ 2147483646 w 194"/>
                  <a:gd name="T1" fmla="*/ 0 h 113"/>
                  <a:gd name="T2" fmla="*/ 0 w 194"/>
                  <a:gd name="T3" fmla="*/ 2147483646 h 113"/>
                  <a:gd name="T4" fmla="*/ 2147483646 w 194"/>
                  <a:gd name="T5" fmla="*/ 2147483646 h 113"/>
                  <a:gd name="T6" fmla="*/ 2147483646 w 194"/>
                  <a:gd name="T7" fmla="*/ 2147483646 h 113"/>
                  <a:gd name="T8" fmla="*/ 2147483646 w 194"/>
                  <a:gd name="T9" fmla="*/ 2147483646 h 113"/>
                  <a:gd name="T10" fmla="*/ 2147483646 w 194"/>
                  <a:gd name="T11" fmla="*/ 0 h 11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4" h="113">
                    <a:moveTo>
                      <a:pt x="185" y="0"/>
                    </a:moveTo>
                    <a:cubicBezTo>
                      <a:pt x="0" y="110"/>
                      <a:pt x="0" y="110"/>
                      <a:pt x="0" y="110"/>
                    </a:cubicBezTo>
                    <a:cubicBezTo>
                      <a:pt x="4" y="108"/>
                      <a:pt x="47" y="90"/>
                      <a:pt x="59" y="105"/>
                    </a:cubicBezTo>
                    <a:cubicBezTo>
                      <a:pt x="61" y="108"/>
                      <a:pt x="63" y="110"/>
                      <a:pt x="63" y="113"/>
                    </a:cubicBezTo>
                    <a:cubicBezTo>
                      <a:pt x="194" y="36"/>
                      <a:pt x="194" y="36"/>
                      <a:pt x="194" y="36"/>
                    </a:cubicBezTo>
                    <a:cubicBezTo>
                      <a:pt x="191" y="24"/>
                      <a:pt x="188" y="12"/>
                      <a:pt x="185" y="0"/>
                    </a:cubicBezTo>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303" name="Freeform 169">
                <a:extLst>
                  <a:ext uri="{FF2B5EF4-FFF2-40B4-BE49-F238E27FC236}">
                    <a16:creationId xmlns="" xmlns:a16="http://schemas.microsoft.com/office/drawing/2014/main" id="{927AB07E-3B93-46DF-AFFB-BF9AA6F07D8E}"/>
                  </a:ext>
                </a:extLst>
              </p:cNvPr>
              <p:cNvSpPr>
                <a:spLocks/>
              </p:cNvSpPr>
              <p:nvPr/>
            </p:nvSpPr>
            <p:spPr bwMode="auto">
              <a:xfrm>
                <a:off x="9200477" y="3094334"/>
                <a:ext cx="996266" cy="797012"/>
              </a:xfrm>
              <a:custGeom>
                <a:avLst/>
                <a:gdLst>
                  <a:gd name="T0" fmla="*/ 2147483646 w 171"/>
                  <a:gd name="T1" fmla="*/ 2147483646 h 137"/>
                  <a:gd name="T2" fmla="*/ 2147483646 w 171"/>
                  <a:gd name="T3" fmla="*/ 2147483646 h 137"/>
                  <a:gd name="T4" fmla="*/ 2147483646 w 171"/>
                  <a:gd name="T5" fmla="*/ 2147483646 h 137"/>
                  <a:gd name="T6" fmla="*/ 2147483646 w 171"/>
                  <a:gd name="T7" fmla="*/ 2147483646 h 137"/>
                  <a:gd name="T8" fmla="*/ 2147483646 w 171"/>
                  <a:gd name="T9" fmla="*/ 2147483646 h 137"/>
                  <a:gd name="T10" fmla="*/ 2147483646 w 171"/>
                  <a:gd name="T11" fmla="*/ 2147483646 h 137"/>
                  <a:gd name="T12" fmla="*/ 2147483646 w 171"/>
                  <a:gd name="T13" fmla="*/ 2147483646 h 137"/>
                  <a:gd name="T14" fmla="*/ 2147483646 w 171"/>
                  <a:gd name="T15" fmla="*/ 2147483646 h 137"/>
                  <a:gd name="T16" fmla="*/ 2147483646 w 171"/>
                  <a:gd name="T17" fmla="*/ 2147483646 h 137"/>
                  <a:gd name="T18" fmla="*/ 2147483646 w 171"/>
                  <a:gd name="T19" fmla="*/ 2147483646 h 137"/>
                  <a:gd name="T20" fmla="*/ 0 w 171"/>
                  <a:gd name="T21" fmla="*/ 2147483646 h 137"/>
                  <a:gd name="T22" fmla="*/ 2147483646 w 171"/>
                  <a:gd name="T23" fmla="*/ 2147483646 h 137"/>
                  <a:gd name="T24" fmla="*/ 2147483646 w 171"/>
                  <a:gd name="T25" fmla="*/ 2147483646 h 137"/>
                  <a:gd name="T26" fmla="*/ 2147483646 w 171"/>
                  <a:gd name="T27" fmla="*/ 2147483646 h 13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71" h="137">
                    <a:moveTo>
                      <a:pt x="170" y="94"/>
                    </a:moveTo>
                    <a:cubicBezTo>
                      <a:pt x="166" y="97"/>
                      <a:pt x="163" y="99"/>
                      <a:pt x="159" y="102"/>
                    </a:cubicBezTo>
                    <a:cubicBezTo>
                      <a:pt x="163" y="99"/>
                      <a:pt x="166" y="97"/>
                      <a:pt x="170" y="94"/>
                    </a:cubicBezTo>
                    <a:cubicBezTo>
                      <a:pt x="170" y="94"/>
                      <a:pt x="170" y="94"/>
                      <a:pt x="170" y="94"/>
                    </a:cubicBezTo>
                    <a:cubicBezTo>
                      <a:pt x="168" y="87"/>
                      <a:pt x="164" y="83"/>
                      <a:pt x="160" y="81"/>
                    </a:cubicBezTo>
                    <a:cubicBezTo>
                      <a:pt x="150" y="74"/>
                      <a:pt x="136" y="75"/>
                      <a:pt x="131" y="66"/>
                    </a:cubicBezTo>
                    <a:cubicBezTo>
                      <a:pt x="126" y="55"/>
                      <a:pt x="139" y="38"/>
                      <a:pt x="135" y="23"/>
                    </a:cubicBezTo>
                    <a:cubicBezTo>
                      <a:pt x="135" y="20"/>
                      <a:pt x="133" y="18"/>
                      <a:pt x="131" y="15"/>
                    </a:cubicBezTo>
                    <a:cubicBezTo>
                      <a:pt x="119" y="0"/>
                      <a:pt x="76" y="18"/>
                      <a:pt x="72" y="20"/>
                    </a:cubicBezTo>
                    <a:cubicBezTo>
                      <a:pt x="72" y="20"/>
                      <a:pt x="72" y="20"/>
                      <a:pt x="72" y="20"/>
                    </a:cubicBezTo>
                    <a:cubicBezTo>
                      <a:pt x="0" y="114"/>
                      <a:pt x="0" y="114"/>
                      <a:pt x="0" y="114"/>
                    </a:cubicBezTo>
                    <a:cubicBezTo>
                      <a:pt x="0" y="114"/>
                      <a:pt x="12" y="121"/>
                      <a:pt x="17" y="137"/>
                    </a:cubicBezTo>
                    <a:cubicBezTo>
                      <a:pt x="69" y="125"/>
                      <a:pt x="126" y="124"/>
                      <a:pt x="171" y="97"/>
                    </a:cubicBezTo>
                    <a:cubicBezTo>
                      <a:pt x="171" y="96"/>
                      <a:pt x="171" y="95"/>
                      <a:pt x="170" y="94"/>
                    </a:cubicBezTo>
                  </a:path>
                </a:pathLst>
              </a:custGeom>
              <a:solidFill>
                <a:srgbClr val="EACE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304" name="Freeform 170">
                <a:extLst>
                  <a:ext uri="{FF2B5EF4-FFF2-40B4-BE49-F238E27FC236}">
                    <a16:creationId xmlns="" xmlns:a16="http://schemas.microsoft.com/office/drawing/2014/main" id="{F9EEEC80-3CE9-49A8-B04B-E7B10992012F}"/>
                  </a:ext>
                </a:extLst>
              </p:cNvPr>
              <p:cNvSpPr>
                <a:spLocks/>
              </p:cNvSpPr>
              <p:nvPr/>
            </p:nvSpPr>
            <p:spPr bwMode="auto">
              <a:xfrm>
                <a:off x="9033203" y="3758510"/>
                <a:ext cx="265671" cy="221392"/>
              </a:xfrm>
              <a:custGeom>
                <a:avLst/>
                <a:gdLst>
                  <a:gd name="T0" fmla="*/ 2147483646 w 46"/>
                  <a:gd name="T1" fmla="*/ 0 h 38"/>
                  <a:gd name="T2" fmla="*/ 0 w 46"/>
                  <a:gd name="T3" fmla="*/ 2147483646 h 38"/>
                  <a:gd name="T4" fmla="*/ 2147483646 w 46"/>
                  <a:gd name="T5" fmla="*/ 2147483646 h 38"/>
                  <a:gd name="T6" fmla="*/ 2147483646 w 46"/>
                  <a:gd name="T7" fmla="*/ 0 h 3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6" h="38">
                    <a:moveTo>
                      <a:pt x="29" y="0"/>
                    </a:moveTo>
                    <a:cubicBezTo>
                      <a:pt x="0" y="38"/>
                      <a:pt x="0" y="38"/>
                      <a:pt x="0" y="38"/>
                    </a:cubicBezTo>
                    <a:cubicBezTo>
                      <a:pt x="15" y="31"/>
                      <a:pt x="30" y="27"/>
                      <a:pt x="46" y="23"/>
                    </a:cubicBezTo>
                    <a:cubicBezTo>
                      <a:pt x="41" y="7"/>
                      <a:pt x="29" y="0"/>
                      <a:pt x="29" y="0"/>
                    </a:cubicBezTo>
                  </a:path>
                </a:pathLst>
              </a:custGeom>
              <a:solidFill>
                <a:srgbClr val="1F1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305" name="Freeform 175">
                <a:extLst>
                  <a:ext uri="{FF2B5EF4-FFF2-40B4-BE49-F238E27FC236}">
                    <a16:creationId xmlns="" xmlns:a16="http://schemas.microsoft.com/office/drawing/2014/main" id="{F091D807-9674-4CAB-B8F2-FCF11D66E002}"/>
                  </a:ext>
                </a:extLst>
              </p:cNvPr>
              <p:cNvSpPr>
                <a:spLocks/>
              </p:cNvSpPr>
              <p:nvPr/>
            </p:nvSpPr>
            <p:spPr bwMode="auto">
              <a:xfrm>
                <a:off x="9945831" y="3030377"/>
                <a:ext cx="1227497" cy="890489"/>
              </a:xfrm>
              <a:custGeom>
                <a:avLst/>
                <a:gdLst>
                  <a:gd name="T0" fmla="*/ 2147483646 w 211"/>
                  <a:gd name="T1" fmla="*/ 0 h 153"/>
                  <a:gd name="T2" fmla="*/ 2147483646 w 211"/>
                  <a:gd name="T3" fmla="*/ 0 h 153"/>
                  <a:gd name="T4" fmla="*/ 2147483646 w 211"/>
                  <a:gd name="T5" fmla="*/ 2147483646 h 153"/>
                  <a:gd name="T6" fmla="*/ 2147483646 w 211"/>
                  <a:gd name="T7" fmla="*/ 2147483646 h 153"/>
                  <a:gd name="T8" fmla="*/ 2147483646 w 211"/>
                  <a:gd name="T9" fmla="*/ 2147483646 h 153"/>
                  <a:gd name="T10" fmla="*/ 2147483646 w 211"/>
                  <a:gd name="T11" fmla="*/ 2147483646 h 153"/>
                  <a:gd name="T12" fmla="*/ 2147483646 w 211"/>
                  <a:gd name="T13" fmla="*/ 2147483646 h 153"/>
                  <a:gd name="T14" fmla="*/ 2147483646 w 211"/>
                  <a:gd name="T15" fmla="*/ 2147483646 h 153"/>
                  <a:gd name="T16" fmla="*/ 0 w 211"/>
                  <a:gd name="T17" fmla="*/ 2147483646 h 153"/>
                  <a:gd name="T18" fmla="*/ 2147483646 w 211"/>
                  <a:gd name="T19" fmla="*/ 2147483646 h 153"/>
                  <a:gd name="T20" fmla="*/ 2147483646 w 211"/>
                  <a:gd name="T21" fmla="*/ 2147483646 h 153"/>
                  <a:gd name="T22" fmla="*/ 2147483646 w 211"/>
                  <a:gd name="T23" fmla="*/ 2147483646 h 153"/>
                  <a:gd name="T24" fmla="*/ 2147483646 w 211"/>
                  <a:gd name="T25" fmla="*/ 2147483646 h 153"/>
                  <a:gd name="T26" fmla="*/ 2147483646 w 211"/>
                  <a:gd name="T27" fmla="*/ 0 h 153"/>
                  <a:gd name="T28" fmla="*/ 2147483646 w 211"/>
                  <a:gd name="T29" fmla="*/ 0 h 153"/>
                  <a:gd name="T30" fmla="*/ 2147483646 w 211"/>
                  <a:gd name="T31" fmla="*/ 0 h 1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11" h="153">
                    <a:moveTo>
                      <a:pt x="189" y="0"/>
                    </a:moveTo>
                    <a:cubicBezTo>
                      <a:pt x="189" y="0"/>
                      <a:pt x="189" y="0"/>
                      <a:pt x="189" y="0"/>
                    </a:cubicBezTo>
                    <a:cubicBezTo>
                      <a:pt x="162" y="15"/>
                      <a:pt x="162" y="15"/>
                      <a:pt x="162" y="15"/>
                    </a:cubicBezTo>
                    <a:cubicBezTo>
                      <a:pt x="166" y="22"/>
                      <a:pt x="170" y="27"/>
                      <a:pt x="175" y="33"/>
                    </a:cubicBezTo>
                    <a:cubicBezTo>
                      <a:pt x="175" y="33"/>
                      <a:pt x="175" y="33"/>
                      <a:pt x="175" y="33"/>
                    </a:cubicBezTo>
                    <a:cubicBezTo>
                      <a:pt x="175" y="33"/>
                      <a:pt x="175" y="33"/>
                      <a:pt x="175" y="33"/>
                    </a:cubicBezTo>
                    <a:cubicBezTo>
                      <a:pt x="130" y="56"/>
                      <a:pt x="84" y="76"/>
                      <a:pt x="42" y="105"/>
                    </a:cubicBezTo>
                    <a:cubicBezTo>
                      <a:pt x="43" y="106"/>
                      <a:pt x="43" y="107"/>
                      <a:pt x="43" y="108"/>
                    </a:cubicBezTo>
                    <a:cubicBezTo>
                      <a:pt x="43" y="125"/>
                      <a:pt x="6" y="149"/>
                      <a:pt x="0" y="153"/>
                    </a:cubicBezTo>
                    <a:cubicBezTo>
                      <a:pt x="185" y="45"/>
                      <a:pt x="185" y="45"/>
                      <a:pt x="185" y="45"/>
                    </a:cubicBezTo>
                    <a:cubicBezTo>
                      <a:pt x="211" y="30"/>
                      <a:pt x="211" y="30"/>
                      <a:pt x="211" y="30"/>
                    </a:cubicBezTo>
                    <a:cubicBezTo>
                      <a:pt x="211" y="30"/>
                      <a:pt x="211" y="30"/>
                      <a:pt x="211" y="30"/>
                    </a:cubicBezTo>
                    <a:cubicBezTo>
                      <a:pt x="211" y="29"/>
                      <a:pt x="211" y="29"/>
                      <a:pt x="211" y="29"/>
                    </a:cubicBezTo>
                    <a:cubicBezTo>
                      <a:pt x="204" y="20"/>
                      <a:pt x="196" y="10"/>
                      <a:pt x="190" y="0"/>
                    </a:cubicBezTo>
                    <a:cubicBezTo>
                      <a:pt x="189" y="0"/>
                      <a:pt x="189" y="0"/>
                      <a:pt x="189" y="0"/>
                    </a:cubicBezTo>
                    <a:cubicBezTo>
                      <a:pt x="189" y="0"/>
                      <a:pt x="189" y="0"/>
                      <a:pt x="189" y="0"/>
                    </a:cubicBezTo>
                  </a:path>
                </a:pathLst>
              </a:custGeom>
              <a:solidFill>
                <a:srgbClr val="E7D06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306" name="Freeform 176">
                <a:extLst>
                  <a:ext uri="{FF2B5EF4-FFF2-40B4-BE49-F238E27FC236}">
                    <a16:creationId xmlns="" xmlns:a16="http://schemas.microsoft.com/office/drawing/2014/main" id="{C00BF809-2CFD-454C-A022-C17F2EC00CDC}"/>
                  </a:ext>
                </a:extLst>
              </p:cNvPr>
              <p:cNvSpPr>
                <a:spLocks/>
              </p:cNvSpPr>
              <p:nvPr/>
            </p:nvSpPr>
            <p:spPr bwMode="auto">
              <a:xfrm>
                <a:off x="10747762" y="2720427"/>
                <a:ext cx="297650" cy="396047"/>
              </a:xfrm>
              <a:custGeom>
                <a:avLst/>
                <a:gdLst>
                  <a:gd name="T0" fmla="*/ 2147483646 w 51"/>
                  <a:gd name="T1" fmla="*/ 0 h 68"/>
                  <a:gd name="T2" fmla="*/ 2147483646 w 51"/>
                  <a:gd name="T3" fmla="*/ 0 h 68"/>
                  <a:gd name="T4" fmla="*/ 0 w 51"/>
                  <a:gd name="T5" fmla="*/ 2147483646 h 68"/>
                  <a:gd name="T6" fmla="*/ 0 w 51"/>
                  <a:gd name="T7" fmla="*/ 2147483646 h 68"/>
                  <a:gd name="T8" fmla="*/ 2147483646 w 51"/>
                  <a:gd name="T9" fmla="*/ 2147483646 h 68"/>
                  <a:gd name="T10" fmla="*/ 2147483646 w 51"/>
                  <a:gd name="T11" fmla="*/ 2147483646 h 68"/>
                  <a:gd name="T12" fmla="*/ 2147483646 w 51"/>
                  <a:gd name="T13" fmla="*/ 2147483646 h 68"/>
                  <a:gd name="T14" fmla="*/ 2147483646 w 51"/>
                  <a:gd name="T15" fmla="*/ 0 h 6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1" h="68">
                    <a:moveTo>
                      <a:pt x="18" y="0"/>
                    </a:moveTo>
                    <a:cubicBezTo>
                      <a:pt x="18" y="0"/>
                      <a:pt x="18" y="0"/>
                      <a:pt x="18" y="0"/>
                    </a:cubicBezTo>
                    <a:cubicBezTo>
                      <a:pt x="0" y="10"/>
                      <a:pt x="0" y="10"/>
                      <a:pt x="0" y="10"/>
                    </a:cubicBezTo>
                    <a:cubicBezTo>
                      <a:pt x="0" y="10"/>
                      <a:pt x="0" y="10"/>
                      <a:pt x="0" y="10"/>
                    </a:cubicBezTo>
                    <a:cubicBezTo>
                      <a:pt x="6" y="30"/>
                      <a:pt x="14" y="50"/>
                      <a:pt x="24" y="68"/>
                    </a:cubicBezTo>
                    <a:cubicBezTo>
                      <a:pt x="24" y="68"/>
                      <a:pt x="24" y="68"/>
                      <a:pt x="24" y="68"/>
                    </a:cubicBezTo>
                    <a:cubicBezTo>
                      <a:pt x="51" y="53"/>
                      <a:pt x="51" y="53"/>
                      <a:pt x="51" y="53"/>
                    </a:cubicBezTo>
                    <a:cubicBezTo>
                      <a:pt x="38" y="35"/>
                      <a:pt x="27" y="17"/>
                      <a:pt x="18" y="0"/>
                    </a:cubicBezTo>
                  </a:path>
                </a:pathLst>
              </a:custGeom>
              <a:solidFill>
                <a:srgbClr val="DCB46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307" name="Freeform 177">
                <a:extLst>
                  <a:ext uri="{FF2B5EF4-FFF2-40B4-BE49-F238E27FC236}">
                    <a16:creationId xmlns="" xmlns:a16="http://schemas.microsoft.com/office/drawing/2014/main" id="{9ED84DF7-8F6D-451D-9239-D8741F8706A6}"/>
                  </a:ext>
                </a:extLst>
              </p:cNvPr>
              <p:cNvSpPr>
                <a:spLocks/>
              </p:cNvSpPr>
              <p:nvPr/>
            </p:nvSpPr>
            <p:spPr bwMode="auto">
              <a:xfrm>
                <a:off x="10696104" y="2528554"/>
                <a:ext cx="157435" cy="250912"/>
              </a:xfrm>
              <a:custGeom>
                <a:avLst/>
                <a:gdLst>
                  <a:gd name="T0" fmla="*/ 2147483646 w 27"/>
                  <a:gd name="T1" fmla="*/ 0 h 43"/>
                  <a:gd name="T2" fmla="*/ 2147483646 w 27"/>
                  <a:gd name="T3" fmla="*/ 0 h 43"/>
                  <a:gd name="T4" fmla="*/ 0 w 27"/>
                  <a:gd name="T5" fmla="*/ 2147483646 h 43"/>
                  <a:gd name="T6" fmla="*/ 2147483646 w 27"/>
                  <a:gd name="T7" fmla="*/ 2147483646 h 43"/>
                  <a:gd name="T8" fmla="*/ 2147483646 w 27"/>
                  <a:gd name="T9" fmla="*/ 2147483646 h 43"/>
                  <a:gd name="T10" fmla="*/ 2147483646 w 27"/>
                  <a:gd name="T11" fmla="*/ 0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7" h="43">
                    <a:moveTo>
                      <a:pt x="11" y="0"/>
                    </a:moveTo>
                    <a:cubicBezTo>
                      <a:pt x="11" y="0"/>
                      <a:pt x="11" y="0"/>
                      <a:pt x="11" y="0"/>
                    </a:cubicBezTo>
                    <a:cubicBezTo>
                      <a:pt x="0" y="7"/>
                      <a:pt x="0" y="7"/>
                      <a:pt x="0" y="7"/>
                    </a:cubicBezTo>
                    <a:cubicBezTo>
                      <a:pt x="3" y="19"/>
                      <a:pt x="6" y="31"/>
                      <a:pt x="9" y="43"/>
                    </a:cubicBezTo>
                    <a:cubicBezTo>
                      <a:pt x="27" y="33"/>
                      <a:pt x="27" y="33"/>
                      <a:pt x="27" y="33"/>
                    </a:cubicBezTo>
                    <a:cubicBezTo>
                      <a:pt x="21" y="22"/>
                      <a:pt x="15" y="11"/>
                      <a:pt x="11" y="0"/>
                    </a:cubicBezTo>
                  </a:path>
                </a:pathLst>
              </a:custGeom>
              <a:solidFill>
                <a:srgbClr val="E7D06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308" name="Freeform 178">
                <a:extLst>
                  <a:ext uri="{FF2B5EF4-FFF2-40B4-BE49-F238E27FC236}">
                    <a16:creationId xmlns="" xmlns:a16="http://schemas.microsoft.com/office/drawing/2014/main" id="{63401F47-8A51-4339-A7C1-4EFC62C15D5B}"/>
                  </a:ext>
                </a:extLst>
              </p:cNvPr>
              <p:cNvSpPr>
                <a:spLocks/>
              </p:cNvSpPr>
              <p:nvPr/>
            </p:nvSpPr>
            <p:spPr bwMode="auto">
              <a:xfrm>
                <a:off x="9298873" y="3642896"/>
                <a:ext cx="897869" cy="337009"/>
              </a:xfrm>
              <a:custGeom>
                <a:avLst/>
                <a:gdLst>
                  <a:gd name="T0" fmla="*/ 2147483646 w 154"/>
                  <a:gd name="T1" fmla="*/ 0 h 58"/>
                  <a:gd name="T2" fmla="*/ 2147483646 w 154"/>
                  <a:gd name="T3" fmla="*/ 0 h 58"/>
                  <a:gd name="T4" fmla="*/ 2147483646 w 154"/>
                  <a:gd name="T5" fmla="*/ 2147483646 h 58"/>
                  <a:gd name="T6" fmla="*/ 2147483646 w 154"/>
                  <a:gd name="T7" fmla="*/ 2147483646 h 58"/>
                  <a:gd name="T8" fmla="*/ 2147483646 w 154"/>
                  <a:gd name="T9" fmla="*/ 2147483646 h 58"/>
                  <a:gd name="T10" fmla="*/ 0 w 154"/>
                  <a:gd name="T11" fmla="*/ 2147483646 h 58"/>
                  <a:gd name="T12" fmla="*/ 2147483646 w 154"/>
                  <a:gd name="T13" fmla="*/ 2147483646 h 58"/>
                  <a:gd name="T14" fmla="*/ 2147483646 w 154"/>
                  <a:gd name="T15" fmla="*/ 2147483646 h 58"/>
                  <a:gd name="T16" fmla="*/ 2147483646 w 154"/>
                  <a:gd name="T17" fmla="*/ 2147483646 h 58"/>
                  <a:gd name="T18" fmla="*/ 2147483646 w 154"/>
                  <a:gd name="T19" fmla="*/ 2147483646 h 58"/>
                  <a:gd name="T20" fmla="*/ 2147483646 w 154"/>
                  <a:gd name="T21" fmla="*/ 2147483646 h 58"/>
                  <a:gd name="T22" fmla="*/ 2147483646 w 154"/>
                  <a:gd name="T23" fmla="*/ 2147483646 h 58"/>
                  <a:gd name="T24" fmla="*/ 2147483646 w 154"/>
                  <a:gd name="T25" fmla="*/ 0 h 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4" h="58">
                    <a:moveTo>
                      <a:pt x="153" y="0"/>
                    </a:moveTo>
                    <a:cubicBezTo>
                      <a:pt x="153" y="0"/>
                      <a:pt x="153" y="0"/>
                      <a:pt x="153" y="0"/>
                    </a:cubicBezTo>
                    <a:cubicBezTo>
                      <a:pt x="154" y="1"/>
                      <a:pt x="154" y="2"/>
                      <a:pt x="154" y="3"/>
                    </a:cubicBezTo>
                    <a:cubicBezTo>
                      <a:pt x="154" y="3"/>
                      <a:pt x="154" y="3"/>
                      <a:pt x="154" y="3"/>
                    </a:cubicBezTo>
                    <a:cubicBezTo>
                      <a:pt x="154" y="3"/>
                      <a:pt x="154" y="3"/>
                      <a:pt x="154" y="3"/>
                    </a:cubicBezTo>
                    <a:cubicBezTo>
                      <a:pt x="109" y="30"/>
                      <a:pt x="53" y="31"/>
                      <a:pt x="0" y="43"/>
                    </a:cubicBezTo>
                    <a:cubicBezTo>
                      <a:pt x="2" y="47"/>
                      <a:pt x="3" y="52"/>
                      <a:pt x="3" y="58"/>
                    </a:cubicBezTo>
                    <a:cubicBezTo>
                      <a:pt x="3" y="58"/>
                      <a:pt x="3" y="58"/>
                      <a:pt x="3" y="58"/>
                    </a:cubicBezTo>
                    <a:cubicBezTo>
                      <a:pt x="110" y="49"/>
                      <a:pt x="110" y="49"/>
                      <a:pt x="110" y="49"/>
                    </a:cubicBezTo>
                    <a:cubicBezTo>
                      <a:pt x="110" y="49"/>
                      <a:pt x="110" y="49"/>
                      <a:pt x="111" y="48"/>
                    </a:cubicBezTo>
                    <a:cubicBezTo>
                      <a:pt x="111" y="48"/>
                      <a:pt x="111" y="48"/>
                      <a:pt x="111" y="48"/>
                    </a:cubicBezTo>
                    <a:cubicBezTo>
                      <a:pt x="117" y="44"/>
                      <a:pt x="154" y="20"/>
                      <a:pt x="154" y="3"/>
                    </a:cubicBezTo>
                    <a:cubicBezTo>
                      <a:pt x="154" y="2"/>
                      <a:pt x="154" y="1"/>
                      <a:pt x="153" y="0"/>
                    </a:cubicBezTo>
                  </a:path>
                </a:pathLst>
              </a:custGeom>
              <a:solidFill>
                <a:srgbClr val="DABB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309" name="Freeform 179">
                <a:extLst>
                  <a:ext uri="{FF2B5EF4-FFF2-40B4-BE49-F238E27FC236}">
                    <a16:creationId xmlns="" xmlns:a16="http://schemas.microsoft.com/office/drawing/2014/main" id="{A824012F-58F4-4654-89BE-06792ACC39A8}"/>
                  </a:ext>
                </a:extLst>
              </p:cNvPr>
              <p:cNvSpPr>
                <a:spLocks/>
              </p:cNvSpPr>
              <p:nvPr/>
            </p:nvSpPr>
            <p:spPr bwMode="auto">
              <a:xfrm>
                <a:off x="9015984" y="3891346"/>
                <a:ext cx="302571" cy="110697"/>
              </a:xfrm>
              <a:custGeom>
                <a:avLst/>
                <a:gdLst>
                  <a:gd name="T0" fmla="*/ 2147483646 w 52"/>
                  <a:gd name="T1" fmla="*/ 0 h 19"/>
                  <a:gd name="T2" fmla="*/ 2147483646 w 52"/>
                  <a:gd name="T3" fmla="*/ 0 h 19"/>
                  <a:gd name="T4" fmla="*/ 2147483646 w 52"/>
                  <a:gd name="T5" fmla="*/ 0 h 19"/>
                  <a:gd name="T6" fmla="*/ 2147483646 w 52"/>
                  <a:gd name="T7" fmla="*/ 2147483646 h 19"/>
                  <a:gd name="T8" fmla="*/ 0 w 52"/>
                  <a:gd name="T9" fmla="*/ 2147483646 h 19"/>
                  <a:gd name="T10" fmla="*/ 2147483646 w 52"/>
                  <a:gd name="T11" fmla="*/ 2147483646 h 19"/>
                  <a:gd name="T12" fmla="*/ 2147483646 w 52"/>
                  <a:gd name="T13" fmla="*/ 0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2" h="19">
                    <a:moveTo>
                      <a:pt x="49" y="0"/>
                    </a:moveTo>
                    <a:cubicBezTo>
                      <a:pt x="49" y="0"/>
                      <a:pt x="49" y="0"/>
                      <a:pt x="49" y="0"/>
                    </a:cubicBezTo>
                    <a:cubicBezTo>
                      <a:pt x="49" y="0"/>
                      <a:pt x="49" y="0"/>
                      <a:pt x="49" y="0"/>
                    </a:cubicBezTo>
                    <a:cubicBezTo>
                      <a:pt x="33" y="4"/>
                      <a:pt x="18" y="8"/>
                      <a:pt x="3" y="15"/>
                    </a:cubicBezTo>
                    <a:cubicBezTo>
                      <a:pt x="0" y="19"/>
                      <a:pt x="0" y="19"/>
                      <a:pt x="0" y="19"/>
                    </a:cubicBezTo>
                    <a:cubicBezTo>
                      <a:pt x="52" y="15"/>
                      <a:pt x="52" y="15"/>
                      <a:pt x="52" y="15"/>
                    </a:cubicBezTo>
                    <a:cubicBezTo>
                      <a:pt x="52" y="9"/>
                      <a:pt x="51" y="4"/>
                      <a:pt x="49" y="0"/>
                    </a:cubicBezTo>
                  </a:path>
                </a:pathLst>
              </a:custGeom>
              <a:solidFill>
                <a:srgbClr val="1D1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grpSp>
          <p:nvGrpSpPr>
            <p:cNvPr id="8289" name="组合 78">
              <a:extLst>
                <a:ext uri="{FF2B5EF4-FFF2-40B4-BE49-F238E27FC236}">
                  <a16:creationId xmlns="" xmlns:a16="http://schemas.microsoft.com/office/drawing/2014/main" id="{9F0ED3F9-EAC4-4C40-A9A4-50DBD6544D6C}"/>
                </a:ext>
              </a:extLst>
            </p:cNvPr>
            <p:cNvGrpSpPr>
              <a:grpSpLocks/>
            </p:cNvGrpSpPr>
            <p:nvPr/>
          </p:nvGrpSpPr>
          <p:grpSpPr bwMode="auto">
            <a:xfrm>
              <a:off x="4595263" y="917019"/>
              <a:ext cx="3274666" cy="206375"/>
              <a:chOff x="4531763" y="904319"/>
              <a:chExt cx="3274666" cy="206375"/>
            </a:xfrm>
          </p:grpSpPr>
          <p:sp>
            <p:nvSpPr>
              <p:cNvPr id="8290" name="Freeform 139">
                <a:extLst>
                  <a:ext uri="{FF2B5EF4-FFF2-40B4-BE49-F238E27FC236}">
                    <a16:creationId xmlns="" xmlns:a16="http://schemas.microsoft.com/office/drawing/2014/main" id="{D7F3CEC7-C68B-4314-AFD8-A3C92E9CAC79}"/>
                  </a:ext>
                </a:extLst>
              </p:cNvPr>
              <p:cNvSpPr>
                <a:spLocks/>
              </p:cNvSpPr>
              <p:nvPr/>
            </p:nvSpPr>
            <p:spPr bwMode="auto">
              <a:xfrm rot="-3223206">
                <a:off x="4548432" y="887650"/>
                <a:ext cx="206375" cy="239713"/>
              </a:xfrm>
              <a:custGeom>
                <a:avLst/>
                <a:gdLst>
                  <a:gd name="T0" fmla="*/ 2147483646 w 55"/>
                  <a:gd name="T1" fmla="*/ 2147483646 h 64"/>
                  <a:gd name="T2" fmla="*/ 2147483646 w 55"/>
                  <a:gd name="T3" fmla="*/ 2147483646 h 64"/>
                  <a:gd name="T4" fmla="*/ 2147483646 w 55"/>
                  <a:gd name="T5" fmla="*/ 2147483646 h 64"/>
                  <a:gd name="T6" fmla="*/ 2147483646 w 55"/>
                  <a:gd name="T7" fmla="*/ 2147483646 h 64"/>
                  <a:gd name="T8" fmla="*/ 2147483646 w 55"/>
                  <a:gd name="T9" fmla="*/ 214748364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291" name="Freeform 139">
                <a:extLst>
                  <a:ext uri="{FF2B5EF4-FFF2-40B4-BE49-F238E27FC236}">
                    <a16:creationId xmlns="" xmlns:a16="http://schemas.microsoft.com/office/drawing/2014/main" id="{EFB5367E-ED54-4E24-8B37-46C40DBC8EDC}"/>
                  </a:ext>
                </a:extLst>
              </p:cNvPr>
              <p:cNvSpPr>
                <a:spLocks/>
              </p:cNvSpPr>
              <p:nvPr/>
            </p:nvSpPr>
            <p:spPr bwMode="auto">
              <a:xfrm rot="-3223206">
                <a:off x="4885649" y="887650"/>
                <a:ext cx="206375" cy="239713"/>
              </a:xfrm>
              <a:custGeom>
                <a:avLst/>
                <a:gdLst>
                  <a:gd name="T0" fmla="*/ 2147483646 w 55"/>
                  <a:gd name="T1" fmla="*/ 2147483646 h 64"/>
                  <a:gd name="T2" fmla="*/ 2147483646 w 55"/>
                  <a:gd name="T3" fmla="*/ 2147483646 h 64"/>
                  <a:gd name="T4" fmla="*/ 2147483646 w 55"/>
                  <a:gd name="T5" fmla="*/ 2147483646 h 64"/>
                  <a:gd name="T6" fmla="*/ 2147483646 w 55"/>
                  <a:gd name="T7" fmla="*/ 2147483646 h 64"/>
                  <a:gd name="T8" fmla="*/ 2147483646 w 55"/>
                  <a:gd name="T9" fmla="*/ 214748364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292" name="Freeform 139">
                <a:extLst>
                  <a:ext uri="{FF2B5EF4-FFF2-40B4-BE49-F238E27FC236}">
                    <a16:creationId xmlns="" xmlns:a16="http://schemas.microsoft.com/office/drawing/2014/main" id="{604D18BF-9611-4FCA-9CF0-C310E2075FFF}"/>
                  </a:ext>
                </a:extLst>
              </p:cNvPr>
              <p:cNvSpPr>
                <a:spLocks/>
              </p:cNvSpPr>
              <p:nvPr/>
            </p:nvSpPr>
            <p:spPr bwMode="auto">
              <a:xfrm rot="-3223206">
                <a:off x="5222866" y="887650"/>
                <a:ext cx="206375" cy="239713"/>
              </a:xfrm>
              <a:custGeom>
                <a:avLst/>
                <a:gdLst>
                  <a:gd name="T0" fmla="*/ 2147483646 w 55"/>
                  <a:gd name="T1" fmla="*/ 2147483646 h 64"/>
                  <a:gd name="T2" fmla="*/ 2147483646 w 55"/>
                  <a:gd name="T3" fmla="*/ 2147483646 h 64"/>
                  <a:gd name="T4" fmla="*/ 2147483646 w 55"/>
                  <a:gd name="T5" fmla="*/ 2147483646 h 64"/>
                  <a:gd name="T6" fmla="*/ 2147483646 w 55"/>
                  <a:gd name="T7" fmla="*/ 2147483646 h 64"/>
                  <a:gd name="T8" fmla="*/ 2147483646 w 55"/>
                  <a:gd name="T9" fmla="*/ 214748364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293" name="Freeform 139">
                <a:extLst>
                  <a:ext uri="{FF2B5EF4-FFF2-40B4-BE49-F238E27FC236}">
                    <a16:creationId xmlns="" xmlns:a16="http://schemas.microsoft.com/office/drawing/2014/main" id="{2E7A6B3F-1EA8-4FEF-BF6E-3E2858B445C2}"/>
                  </a:ext>
                </a:extLst>
              </p:cNvPr>
              <p:cNvSpPr>
                <a:spLocks/>
              </p:cNvSpPr>
              <p:nvPr/>
            </p:nvSpPr>
            <p:spPr bwMode="auto">
              <a:xfrm rot="-3223206">
                <a:off x="5560083" y="887650"/>
                <a:ext cx="206375" cy="239713"/>
              </a:xfrm>
              <a:custGeom>
                <a:avLst/>
                <a:gdLst>
                  <a:gd name="T0" fmla="*/ 2147483646 w 55"/>
                  <a:gd name="T1" fmla="*/ 2147483646 h 64"/>
                  <a:gd name="T2" fmla="*/ 2147483646 w 55"/>
                  <a:gd name="T3" fmla="*/ 2147483646 h 64"/>
                  <a:gd name="T4" fmla="*/ 2147483646 w 55"/>
                  <a:gd name="T5" fmla="*/ 2147483646 h 64"/>
                  <a:gd name="T6" fmla="*/ 2147483646 w 55"/>
                  <a:gd name="T7" fmla="*/ 2147483646 h 64"/>
                  <a:gd name="T8" fmla="*/ 2147483646 w 55"/>
                  <a:gd name="T9" fmla="*/ 214748364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294" name="Freeform 139">
                <a:extLst>
                  <a:ext uri="{FF2B5EF4-FFF2-40B4-BE49-F238E27FC236}">
                    <a16:creationId xmlns="" xmlns:a16="http://schemas.microsoft.com/office/drawing/2014/main" id="{078EE2B5-FE65-4112-9C8E-BAE660D780B4}"/>
                  </a:ext>
                </a:extLst>
              </p:cNvPr>
              <p:cNvSpPr>
                <a:spLocks/>
              </p:cNvSpPr>
              <p:nvPr/>
            </p:nvSpPr>
            <p:spPr bwMode="auto">
              <a:xfrm rot="-3223206">
                <a:off x="5897300" y="887650"/>
                <a:ext cx="206375" cy="239713"/>
              </a:xfrm>
              <a:custGeom>
                <a:avLst/>
                <a:gdLst>
                  <a:gd name="T0" fmla="*/ 2147483646 w 55"/>
                  <a:gd name="T1" fmla="*/ 2147483646 h 64"/>
                  <a:gd name="T2" fmla="*/ 2147483646 w 55"/>
                  <a:gd name="T3" fmla="*/ 2147483646 h 64"/>
                  <a:gd name="T4" fmla="*/ 2147483646 w 55"/>
                  <a:gd name="T5" fmla="*/ 2147483646 h 64"/>
                  <a:gd name="T6" fmla="*/ 2147483646 w 55"/>
                  <a:gd name="T7" fmla="*/ 2147483646 h 64"/>
                  <a:gd name="T8" fmla="*/ 2147483646 w 55"/>
                  <a:gd name="T9" fmla="*/ 214748364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295" name="Freeform 139">
                <a:extLst>
                  <a:ext uri="{FF2B5EF4-FFF2-40B4-BE49-F238E27FC236}">
                    <a16:creationId xmlns="" xmlns:a16="http://schemas.microsoft.com/office/drawing/2014/main" id="{B07D3F3F-DE40-4101-AD3F-2ECBD94930C2}"/>
                  </a:ext>
                </a:extLst>
              </p:cNvPr>
              <p:cNvSpPr>
                <a:spLocks/>
              </p:cNvSpPr>
              <p:nvPr/>
            </p:nvSpPr>
            <p:spPr bwMode="auto">
              <a:xfrm rot="-3223206">
                <a:off x="6234517" y="887650"/>
                <a:ext cx="206375" cy="239713"/>
              </a:xfrm>
              <a:custGeom>
                <a:avLst/>
                <a:gdLst>
                  <a:gd name="T0" fmla="*/ 2147483646 w 55"/>
                  <a:gd name="T1" fmla="*/ 2147483646 h 64"/>
                  <a:gd name="T2" fmla="*/ 2147483646 w 55"/>
                  <a:gd name="T3" fmla="*/ 2147483646 h 64"/>
                  <a:gd name="T4" fmla="*/ 2147483646 w 55"/>
                  <a:gd name="T5" fmla="*/ 2147483646 h 64"/>
                  <a:gd name="T6" fmla="*/ 2147483646 w 55"/>
                  <a:gd name="T7" fmla="*/ 2147483646 h 64"/>
                  <a:gd name="T8" fmla="*/ 2147483646 w 55"/>
                  <a:gd name="T9" fmla="*/ 214748364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296" name="Freeform 139">
                <a:extLst>
                  <a:ext uri="{FF2B5EF4-FFF2-40B4-BE49-F238E27FC236}">
                    <a16:creationId xmlns="" xmlns:a16="http://schemas.microsoft.com/office/drawing/2014/main" id="{6C006F3D-A098-4DFF-87F9-8D75C262CD2A}"/>
                  </a:ext>
                </a:extLst>
              </p:cNvPr>
              <p:cNvSpPr>
                <a:spLocks/>
              </p:cNvSpPr>
              <p:nvPr/>
            </p:nvSpPr>
            <p:spPr bwMode="auto">
              <a:xfrm rot="-3223206">
                <a:off x="6571734" y="887650"/>
                <a:ext cx="206375" cy="239713"/>
              </a:xfrm>
              <a:custGeom>
                <a:avLst/>
                <a:gdLst>
                  <a:gd name="T0" fmla="*/ 2147483646 w 55"/>
                  <a:gd name="T1" fmla="*/ 2147483646 h 64"/>
                  <a:gd name="T2" fmla="*/ 2147483646 w 55"/>
                  <a:gd name="T3" fmla="*/ 2147483646 h 64"/>
                  <a:gd name="T4" fmla="*/ 2147483646 w 55"/>
                  <a:gd name="T5" fmla="*/ 2147483646 h 64"/>
                  <a:gd name="T6" fmla="*/ 2147483646 w 55"/>
                  <a:gd name="T7" fmla="*/ 2147483646 h 64"/>
                  <a:gd name="T8" fmla="*/ 2147483646 w 55"/>
                  <a:gd name="T9" fmla="*/ 214748364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297" name="Freeform 139">
                <a:extLst>
                  <a:ext uri="{FF2B5EF4-FFF2-40B4-BE49-F238E27FC236}">
                    <a16:creationId xmlns="" xmlns:a16="http://schemas.microsoft.com/office/drawing/2014/main" id="{FAB94B62-6844-40FB-86C3-0C9D8EDC2208}"/>
                  </a:ext>
                </a:extLst>
              </p:cNvPr>
              <p:cNvSpPr>
                <a:spLocks/>
              </p:cNvSpPr>
              <p:nvPr/>
            </p:nvSpPr>
            <p:spPr bwMode="auto">
              <a:xfrm rot="-3223206">
                <a:off x="6908951" y="887650"/>
                <a:ext cx="206375" cy="239713"/>
              </a:xfrm>
              <a:custGeom>
                <a:avLst/>
                <a:gdLst>
                  <a:gd name="T0" fmla="*/ 2147483646 w 55"/>
                  <a:gd name="T1" fmla="*/ 2147483646 h 64"/>
                  <a:gd name="T2" fmla="*/ 2147483646 w 55"/>
                  <a:gd name="T3" fmla="*/ 2147483646 h 64"/>
                  <a:gd name="T4" fmla="*/ 2147483646 w 55"/>
                  <a:gd name="T5" fmla="*/ 2147483646 h 64"/>
                  <a:gd name="T6" fmla="*/ 2147483646 w 55"/>
                  <a:gd name="T7" fmla="*/ 2147483646 h 64"/>
                  <a:gd name="T8" fmla="*/ 2147483646 w 55"/>
                  <a:gd name="T9" fmla="*/ 214748364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298" name="Freeform 139">
                <a:extLst>
                  <a:ext uri="{FF2B5EF4-FFF2-40B4-BE49-F238E27FC236}">
                    <a16:creationId xmlns="" xmlns:a16="http://schemas.microsoft.com/office/drawing/2014/main" id="{0F56DF19-9FC6-4305-BB31-64DA94F30D0A}"/>
                  </a:ext>
                </a:extLst>
              </p:cNvPr>
              <p:cNvSpPr>
                <a:spLocks/>
              </p:cNvSpPr>
              <p:nvPr/>
            </p:nvSpPr>
            <p:spPr bwMode="auto">
              <a:xfrm rot="-3223206">
                <a:off x="7246168" y="887650"/>
                <a:ext cx="206375" cy="239713"/>
              </a:xfrm>
              <a:custGeom>
                <a:avLst/>
                <a:gdLst>
                  <a:gd name="T0" fmla="*/ 2147483646 w 55"/>
                  <a:gd name="T1" fmla="*/ 2147483646 h 64"/>
                  <a:gd name="T2" fmla="*/ 2147483646 w 55"/>
                  <a:gd name="T3" fmla="*/ 2147483646 h 64"/>
                  <a:gd name="T4" fmla="*/ 2147483646 w 55"/>
                  <a:gd name="T5" fmla="*/ 2147483646 h 64"/>
                  <a:gd name="T6" fmla="*/ 2147483646 w 55"/>
                  <a:gd name="T7" fmla="*/ 2147483646 h 64"/>
                  <a:gd name="T8" fmla="*/ 2147483646 w 55"/>
                  <a:gd name="T9" fmla="*/ 214748364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299" name="Freeform 139">
                <a:extLst>
                  <a:ext uri="{FF2B5EF4-FFF2-40B4-BE49-F238E27FC236}">
                    <a16:creationId xmlns="" xmlns:a16="http://schemas.microsoft.com/office/drawing/2014/main" id="{DAB6C370-9C5C-4150-99DF-C9D3F8560853}"/>
                  </a:ext>
                </a:extLst>
              </p:cNvPr>
              <p:cNvSpPr>
                <a:spLocks/>
              </p:cNvSpPr>
              <p:nvPr/>
            </p:nvSpPr>
            <p:spPr bwMode="auto">
              <a:xfrm rot="-3223206">
                <a:off x="7583385" y="887650"/>
                <a:ext cx="206375" cy="239713"/>
              </a:xfrm>
              <a:custGeom>
                <a:avLst/>
                <a:gdLst>
                  <a:gd name="T0" fmla="*/ 2147483646 w 55"/>
                  <a:gd name="T1" fmla="*/ 2147483646 h 64"/>
                  <a:gd name="T2" fmla="*/ 2147483646 w 55"/>
                  <a:gd name="T3" fmla="*/ 2147483646 h 64"/>
                  <a:gd name="T4" fmla="*/ 2147483646 w 55"/>
                  <a:gd name="T5" fmla="*/ 2147483646 h 64"/>
                  <a:gd name="T6" fmla="*/ 2147483646 w 55"/>
                  <a:gd name="T7" fmla="*/ 2147483646 h 64"/>
                  <a:gd name="T8" fmla="*/ 2147483646 w 55"/>
                  <a:gd name="T9" fmla="*/ 214748364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grpSp>
      <p:sp>
        <p:nvSpPr>
          <p:cNvPr id="101" name="矩形 4">
            <a:extLst>
              <a:ext uri="{FF2B5EF4-FFF2-40B4-BE49-F238E27FC236}">
                <a16:creationId xmlns="" xmlns:a16="http://schemas.microsoft.com/office/drawing/2014/main" id="{4827FC12-4740-46B5-85CA-F137B53AE1A9}"/>
              </a:ext>
            </a:extLst>
          </p:cNvPr>
          <p:cNvSpPr>
            <a:spLocks noChangeArrowheads="1"/>
          </p:cNvSpPr>
          <p:nvPr/>
        </p:nvSpPr>
        <p:spPr bwMode="auto">
          <a:xfrm>
            <a:off x="4144963" y="847726"/>
            <a:ext cx="484401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zh-CN" sz="4800" b="1">
                <a:latin typeface="UTM Nokia Standard"/>
                <a:ea typeface="Microsoft YaHei" panose="020B0503020204020204" pitchFamily="34" charset="-122"/>
              </a:rPr>
              <a:t>LUYỆN TỪ VÀ CÂU</a:t>
            </a:r>
          </a:p>
        </p:txBody>
      </p:sp>
      <p:sp>
        <p:nvSpPr>
          <p:cNvPr id="102" name="Rectangle 13">
            <a:extLst>
              <a:ext uri="{FF2B5EF4-FFF2-40B4-BE49-F238E27FC236}">
                <a16:creationId xmlns="" xmlns:a16="http://schemas.microsoft.com/office/drawing/2014/main" id="{D37C786D-42F6-44F8-B73D-F84E85F33AB2}"/>
              </a:ext>
            </a:extLst>
          </p:cNvPr>
          <p:cNvSpPr txBox="1">
            <a:spLocks noChangeArrowheads="1"/>
          </p:cNvSpPr>
          <p:nvPr/>
        </p:nvSpPr>
        <p:spPr>
          <a:xfrm>
            <a:off x="2819400" y="2124682"/>
            <a:ext cx="7108394" cy="2447727"/>
          </a:xfrm>
          <a:prstGeom prst="rect">
            <a:avLst/>
          </a:prstGeom>
        </p:spPr>
        <p:txBody>
          <a:bodyPr rIns="457200" numCol="1" anchor="ctr">
            <a:prstTxWarp prst="textWave2">
              <a:avLst>
                <a:gd name="adj1" fmla="val 12500"/>
                <a:gd name="adj2" fmla="val -652"/>
              </a:avLst>
            </a:prstTxWarp>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altLang="zh-CN" sz="8000" b="1" i="1" dirty="0" err="1">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UTM Bell" panose="02040603050506020204" pitchFamily="18" charset="0"/>
                <a:ea typeface="Microsoft YaHei" panose="020B0503020204020204" charset="-122"/>
                <a:cs typeface="Times New Roman" panose="02020603050405020304" pitchFamily="18" charset="0"/>
                <a:sym typeface="FZXiQian-M15S"/>
              </a:rPr>
              <a:t>Bài</a:t>
            </a:r>
            <a:r>
              <a:rPr lang="en-US" altLang="zh-CN" sz="8000" b="1" i="1" dirty="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UTM Bell" panose="02040603050506020204" pitchFamily="18" charset="0"/>
                <a:ea typeface="Microsoft YaHei" panose="020B0503020204020204" charset="-122"/>
                <a:cs typeface="Times New Roman" panose="02020603050405020304" pitchFamily="18" charset="0"/>
                <a:sym typeface="FZXiQian-M15S"/>
              </a:rPr>
              <a:t> : ĐỘNG TỪ</a:t>
            </a:r>
          </a:p>
        </p:txBody>
      </p:sp>
      <p:grpSp>
        <p:nvGrpSpPr>
          <p:cNvPr id="104" name="组合 2">
            <a:extLst>
              <a:ext uri="{FF2B5EF4-FFF2-40B4-BE49-F238E27FC236}">
                <a16:creationId xmlns="" xmlns:a16="http://schemas.microsoft.com/office/drawing/2014/main" id="{7D5AFA80-ADD0-4755-A84E-409A93F7AB89}"/>
              </a:ext>
            </a:extLst>
          </p:cNvPr>
          <p:cNvGrpSpPr>
            <a:grpSpLocks/>
          </p:cNvGrpSpPr>
          <p:nvPr/>
        </p:nvGrpSpPr>
        <p:grpSpPr bwMode="auto">
          <a:xfrm>
            <a:off x="4922839" y="5676901"/>
            <a:ext cx="1836737" cy="987425"/>
            <a:chOff x="4322882" y="5260680"/>
            <a:chExt cx="2448550" cy="987720"/>
          </a:xfrm>
        </p:grpSpPr>
        <p:sp>
          <p:nvSpPr>
            <p:cNvPr id="8285" name="Freeform 32">
              <a:extLst>
                <a:ext uri="{FF2B5EF4-FFF2-40B4-BE49-F238E27FC236}">
                  <a16:creationId xmlns="" xmlns:a16="http://schemas.microsoft.com/office/drawing/2014/main" id="{C886E980-4D32-4026-BCA1-9C91036950B7}"/>
                </a:ext>
              </a:extLst>
            </p:cNvPr>
            <p:cNvSpPr>
              <a:spLocks/>
            </p:cNvSpPr>
            <p:nvPr/>
          </p:nvSpPr>
          <p:spPr bwMode="auto">
            <a:xfrm>
              <a:off x="4356083" y="5260680"/>
              <a:ext cx="2415349" cy="973196"/>
            </a:xfrm>
            <a:custGeom>
              <a:avLst/>
              <a:gdLst>
                <a:gd name="T0" fmla="*/ 2147483646 w 492"/>
                <a:gd name="T1" fmla="*/ 2147483646 h 198"/>
                <a:gd name="T2" fmla="*/ 2147483646 w 492"/>
                <a:gd name="T3" fmla="*/ 2147483646 h 198"/>
                <a:gd name="T4" fmla="*/ 2147483646 w 492"/>
                <a:gd name="T5" fmla="*/ 2147483646 h 198"/>
                <a:gd name="T6" fmla="*/ 2147483646 w 492"/>
                <a:gd name="T7" fmla="*/ 2147483646 h 198"/>
                <a:gd name="T8" fmla="*/ 2147483646 w 492"/>
                <a:gd name="T9" fmla="*/ 2147483646 h 198"/>
                <a:gd name="T10" fmla="*/ 2147483646 w 492"/>
                <a:gd name="T11" fmla="*/ 2147483646 h 198"/>
                <a:gd name="T12" fmla="*/ 2147483646 w 492"/>
                <a:gd name="T13" fmla="*/ 2147483646 h 198"/>
                <a:gd name="T14" fmla="*/ 2147483646 w 492"/>
                <a:gd name="T15" fmla="*/ 2147483646 h 198"/>
                <a:gd name="T16" fmla="*/ 2147483646 w 492"/>
                <a:gd name="T17" fmla="*/ 2147483646 h 198"/>
                <a:gd name="T18" fmla="*/ 2147483646 w 492"/>
                <a:gd name="T19" fmla="*/ 2147483646 h 198"/>
                <a:gd name="T20" fmla="*/ 2147483646 w 492"/>
                <a:gd name="T21" fmla="*/ 2147483646 h 198"/>
                <a:gd name="T22" fmla="*/ 2147483646 w 492"/>
                <a:gd name="T23" fmla="*/ 2147483646 h 198"/>
                <a:gd name="T24" fmla="*/ 2147483646 w 492"/>
                <a:gd name="T25" fmla="*/ 2147483646 h 198"/>
                <a:gd name="T26" fmla="*/ 2147483646 w 492"/>
                <a:gd name="T27" fmla="*/ 2147483646 h 198"/>
                <a:gd name="T28" fmla="*/ 2147483646 w 492"/>
                <a:gd name="T29" fmla="*/ 2147483646 h 198"/>
                <a:gd name="T30" fmla="*/ 2147483646 w 492"/>
                <a:gd name="T31" fmla="*/ 2147483646 h 198"/>
                <a:gd name="T32" fmla="*/ 2147483646 w 492"/>
                <a:gd name="T33" fmla="*/ 2147483646 h 198"/>
                <a:gd name="T34" fmla="*/ 2147483646 w 492"/>
                <a:gd name="T35" fmla="*/ 2147483646 h 198"/>
                <a:gd name="T36" fmla="*/ 2147483646 w 492"/>
                <a:gd name="T37" fmla="*/ 2147483646 h 198"/>
                <a:gd name="T38" fmla="*/ 2147483646 w 492"/>
                <a:gd name="T39" fmla="*/ 2147483646 h 198"/>
                <a:gd name="T40" fmla="*/ 2147483646 w 492"/>
                <a:gd name="T41" fmla="*/ 2147483646 h 198"/>
                <a:gd name="T42" fmla="*/ 2147483646 w 492"/>
                <a:gd name="T43" fmla="*/ 2147483646 h 198"/>
                <a:gd name="T44" fmla="*/ 2147483646 w 492"/>
                <a:gd name="T45" fmla="*/ 2147483646 h 198"/>
                <a:gd name="T46" fmla="*/ 2147483646 w 492"/>
                <a:gd name="T47" fmla="*/ 2147483646 h 198"/>
                <a:gd name="T48" fmla="*/ 2147483646 w 492"/>
                <a:gd name="T49" fmla="*/ 2147483646 h 198"/>
                <a:gd name="T50" fmla="*/ 2147483646 w 492"/>
                <a:gd name="T51" fmla="*/ 2147483646 h 198"/>
                <a:gd name="T52" fmla="*/ 2147483646 w 492"/>
                <a:gd name="T53" fmla="*/ 2147483646 h 198"/>
                <a:gd name="T54" fmla="*/ 2147483646 w 492"/>
                <a:gd name="T55" fmla="*/ 2147483646 h 198"/>
                <a:gd name="T56" fmla="*/ 2147483646 w 492"/>
                <a:gd name="T57" fmla="*/ 2147483646 h 198"/>
                <a:gd name="T58" fmla="*/ 2147483646 w 492"/>
                <a:gd name="T59" fmla="*/ 2147483646 h 198"/>
                <a:gd name="T60" fmla="*/ 2147483646 w 492"/>
                <a:gd name="T61" fmla="*/ 2147483646 h 198"/>
                <a:gd name="T62" fmla="*/ 2147483646 w 492"/>
                <a:gd name="T63" fmla="*/ 2147483646 h 198"/>
                <a:gd name="T64" fmla="*/ 2147483646 w 492"/>
                <a:gd name="T65" fmla="*/ 2147483646 h 198"/>
                <a:gd name="T66" fmla="*/ 2147483646 w 492"/>
                <a:gd name="T67" fmla="*/ 2147483646 h 198"/>
                <a:gd name="T68" fmla="*/ 2147483646 w 492"/>
                <a:gd name="T69" fmla="*/ 2147483646 h 198"/>
                <a:gd name="T70" fmla="*/ 2147483646 w 492"/>
                <a:gd name="T71" fmla="*/ 2147483646 h 198"/>
                <a:gd name="T72" fmla="*/ 2147483646 w 492"/>
                <a:gd name="T73" fmla="*/ 2147483646 h 198"/>
                <a:gd name="T74" fmla="*/ 2147483646 w 492"/>
                <a:gd name="T75" fmla="*/ 2147483646 h 198"/>
                <a:gd name="T76" fmla="*/ 2147483646 w 492"/>
                <a:gd name="T77" fmla="*/ 2147483646 h 198"/>
                <a:gd name="T78" fmla="*/ 2147483646 w 492"/>
                <a:gd name="T79" fmla="*/ 2147483646 h 198"/>
                <a:gd name="T80" fmla="*/ 2147483646 w 492"/>
                <a:gd name="T81" fmla="*/ 2147483646 h 198"/>
                <a:gd name="T82" fmla="*/ 2147483646 w 492"/>
                <a:gd name="T83" fmla="*/ 2147483646 h 198"/>
                <a:gd name="T84" fmla="*/ 2147483646 w 492"/>
                <a:gd name="T85" fmla="*/ 2147483646 h 198"/>
                <a:gd name="T86" fmla="*/ 2147483646 w 492"/>
                <a:gd name="T87" fmla="*/ 2147483646 h 198"/>
                <a:gd name="T88" fmla="*/ 2147483646 w 492"/>
                <a:gd name="T89" fmla="*/ 2147483646 h 198"/>
                <a:gd name="T90" fmla="*/ 2147483646 w 492"/>
                <a:gd name="T91" fmla="*/ 2147483646 h 198"/>
                <a:gd name="T92" fmla="*/ 2147483646 w 492"/>
                <a:gd name="T93" fmla="*/ 2147483646 h 198"/>
                <a:gd name="T94" fmla="*/ 2147483646 w 492"/>
                <a:gd name="T95" fmla="*/ 2147483646 h 198"/>
                <a:gd name="T96" fmla="*/ 2147483646 w 492"/>
                <a:gd name="T97" fmla="*/ 2147483646 h 198"/>
                <a:gd name="T98" fmla="*/ 2147483646 w 492"/>
                <a:gd name="T99" fmla="*/ 2147483646 h 198"/>
                <a:gd name="T100" fmla="*/ 2147483646 w 492"/>
                <a:gd name="T101" fmla="*/ 2147483646 h 198"/>
                <a:gd name="T102" fmla="*/ 2147483646 w 492"/>
                <a:gd name="T103" fmla="*/ 2147483646 h 198"/>
                <a:gd name="T104" fmla="*/ 2147483646 w 492"/>
                <a:gd name="T105" fmla="*/ 2147483646 h 198"/>
                <a:gd name="T106" fmla="*/ 2147483646 w 492"/>
                <a:gd name="T107" fmla="*/ 2147483646 h 198"/>
                <a:gd name="T108" fmla="*/ 2147483646 w 492"/>
                <a:gd name="T109" fmla="*/ 2147483646 h 198"/>
                <a:gd name="T110" fmla="*/ 2147483646 w 492"/>
                <a:gd name="T111" fmla="*/ 2147483646 h 198"/>
                <a:gd name="T112" fmla="*/ 2147483646 w 492"/>
                <a:gd name="T113" fmla="*/ 2147483646 h 198"/>
                <a:gd name="T114" fmla="*/ 2147483646 w 492"/>
                <a:gd name="T115" fmla="*/ 2147483646 h 198"/>
                <a:gd name="T116" fmla="*/ 2147483646 w 492"/>
                <a:gd name="T117" fmla="*/ 2147483646 h 198"/>
                <a:gd name="T118" fmla="*/ 2147483646 w 492"/>
                <a:gd name="T119" fmla="*/ 2147483646 h 198"/>
                <a:gd name="T120" fmla="*/ 2147483646 w 492"/>
                <a:gd name="T121" fmla="*/ 2147483646 h 19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92" h="198">
                  <a:moveTo>
                    <a:pt x="484" y="60"/>
                  </a:moveTo>
                  <a:cubicBezTo>
                    <a:pt x="479" y="61"/>
                    <a:pt x="475" y="62"/>
                    <a:pt x="471" y="63"/>
                  </a:cubicBezTo>
                  <a:cubicBezTo>
                    <a:pt x="473" y="63"/>
                    <a:pt x="473" y="61"/>
                    <a:pt x="473" y="59"/>
                  </a:cubicBezTo>
                  <a:cubicBezTo>
                    <a:pt x="470" y="49"/>
                    <a:pt x="465" y="40"/>
                    <a:pt x="461" y="30"/>
                  </a:cubicBezTo>
                  <a:cubicBezTo>
                    <a:pt x="456" y="20"/>
                    <a:pt x="452" y="9"/>
                    <a:pt x="443" y="1"/>
                  </a:cubicBezTo>
                  <a:cubicBezTo>
                    <a:pt x="442" y="0"/>
                    <a:pt x="439" y="1"/>
                    <a:pt x="440" y="3"/>
                  </a:cubicBezTo>
                  <a:cubicBezTo>
                    <a:pt x="293" y="35"/>
                    <a:pt x="150" y="87"/>
                    <a:pt x="3" y="119"/>
                  </a:cubicBezTo>
                  <a:cubicBezTo>
                    <a:pt x="0" y="120"/>
                    <a:pt x="1" y="126"/>
                    <a:pt x="4" y="125"/>
                  </a:cubicBezTo>
                  <a:cubicBezTo>
                    <a:pt x="152" y="93"/>
                    <a:pt x="295" y="40"/>
                    <a:pt x="443" y="11"/>
                  </a:cubicBezTo>
                  <a:cubicBezTo>
                    <a:pt x="446" y="18"/>
                    <a:pt x="449" y="25"/>
                    <a:pt x="452" y="32"/>
                  </a:cubicBezTo>
                  <a:cubicBezTo>
                    <a:pt x="456" y="42"/>
                    <a:pt x="460" y="54"/>
                    <a:pt x="466" y="63"/>
                  </a:cubicBezTo>
                  <a:cubicBezTo>
                    <a:pt x="467" y="64"/>
                    <a:pt x="467" y="64"/>
                    <a:pt x="468" y="64"/>
                  </a:cubicBezTo>
                  <a:cubicBezTo>
                    <a:pt x="462" y="66"/>
                    <a:pt x="457" y="67"/>
                    <a:pt x="451" y="69"/>
                  </a:cubicBezTo>
                  <a:cubicBezTo>
                    <a:pt x="451" y="69"/>
                    <a:pt x="451" y="69"/>
                    <a:pt x="451" y="69"/>
                  </a:cubicBezTo>
                  <a:cubicBezTo>
                    <a:pt x="450" y="66"/>
                    <a:pt x="448" y="64"/>
                    <a:pt x="446" y="61"/>
                  </a:cubicBezTo>
                  <a:cubicBezTo>
                    <a:pt x="444" y="59"/>
                    <a:pt x="442" y="56"/>
                    <a:pt x="441" y="53"/>
                  </a:cubicBezTo>
                  <a:cubicBezTo>
                    <a:pt x="439" y="50"/>
                    <a:pt x="434" y="52"/>
                    <a:pt x="436" y="55"/>
                  </a:cubicBezTo>
                  <a:cubicBezTo>
                    <a:pt x="437" y="58"/>
                    <a:pt x="439" y="61"/>
                    <a:pt x="441" y="63"/>
                  </a:cubicBezTo>
                  <a:cubicBezTo>
                    <a:pt x="442" y="65"/>
                    <a:pt x="444" y="68"/>
                    <a:pt x="446" y="70"/>
                  </a:cubicBezTo>
                  <a:cubicBezTo>
                    <a:pt x="439" y="72"/>
                    <a:pt x="432" y="74"/>
                    <a:pt x="425" y="76"/>
                  </a:cubicBezTo>
                  <a:cubicBezTo>
                    <a:pt x="423" y="73"/>
                    <a:pt x="423" y="69"/>
                    <a:pt x="422" y="65"/>
                  </a:cubicBezTo>
                  <a:cubicBezTo>
                    <a:pt x="422" y="61"/>
                    <a:pt x="416" y="62"/>
                    <a:pt x="416" y="66"/>
                  </a:cubicBezTo>
                  <a:cubicBezTo>
                    <a:pt x="417" y="70"/>
                    <a:pt x="418" y="74"/>
                    <a:pt x="419" y="78"/>
                  </a:cubicBezTo>
                  <a:cubicBezTo>
                    <a:pt x="412" y="80"/>
                    <a:pt x="405" y="81"/>
                    <a:pt x="398" y="83"/>
                  </a:cubicBezTo>
                  <a:cubicBezTo>
                    <a:pt x="397" y="79"/>
                    <a:pt x="394" y="75"/>
                    <a:pt x="391" y="72"/>
                  </a:cubicBezTo>
                  <a:cubicBezTo>
                    <a:pt x="390" y="71"/>
                    <a:pt x="387" y="73"/>
                    <a:pt x="388" y="75"/>
                  </a:cubicBezTo>
                  <a:cubicBezTo>
                    <a:pt x="391" y="78"/>
                    <a:pt x="393" y="81"/>
                    <a:pt x="394" y="84"/>
                  </a:cubicBezTo>
                  <a:cubicBezTo>
                    <a:pt x="388" y="86"/>
                    <a:pt x="382" y="88"/>
                    <a:pt x="376" y="89"/>
                  </a:cubicBezTo>
                  <a:cubicBezTo>
                    <a:pt x="375" y="88"/>
                    <a:pt x="374" y="86"/>
                    <a:pt x="373" y="84"/>
                  </a:cubicBezTo>
                  <a:cubicBezTo>
                    <a:pt x="372" y="82"/>
                    <a:pt x="372" y="80"/>
                    <a:pt x="372" y="78"/>
                  </a:cubicBezTo>
                  <a:cubicBezTo>
                    <a:pt x="371" y="75"/>
                    <a:pt x="366" y="76"/>
                    <a:pt x="367" y="79"/>
                  </a:cubicBezTo>
                  <a:cubicBezTo>
                    <a:pt x="367" y="83"/>
                    <a:pt x="368" y="87"/>
                    <a:pt x="371" y="91"/>
                  </a:cubicBezTo>
                  <a:cubicBezTo>
                    <a:pt x="364" y="93"/>
                    <a:pt x="357" y="95"/>
                    <a:pt x="350" y="96"/>
                  </a:cubicBezTo>
                  <a:cubicBezTo>
                    <a:pt x="349" y="93"/>
                    <a:pt x="347" y="89"/>
                    <a:pt x="346" y="86"/>
                  </a:cubicBezTo>
                  <a:cubicBezTo>
                    <a:pt x="344" y="80"/>
                    <a:pt x="342" y="75"/>
                    <a:pt x="340" y="70"/>
                  </a:cubicBezTo>
                  <a:cubicBezTo>
                    <a:pt x="339" y="66"/>
                    <a:pt x="333" y="67"/>
                    <a:pt x="334" y="71"/>
                  </a:cubicBezTo>
                  <a:cubicBezTo>
                    <a:pt x="336" y="76"/>
                    <a:pt x="338" y="81"/>
                    <a:pt x="339" y="85"/>
                  </a:cubicBezTo>
                  <a:cubicBezTo>
                    <a:pt x="341" y="89"/>
                    <a:pt x="342" y="94"/>
                    <a:pt x="345" y="98"/>
                  </a:cubicBezTo>
                  <a:cubicBezTo>
                    <a:pt x="339" y="100"/>
                    <a:pt x="333" y="101"/>
                    <a:pt x="326" y="103"/>
                  </a:cubicBezTo>
                  <a:cubicBezTo>
                    <a:pt x="326" y="102"/>
                    <a:pt x="325" y="100"/>
                    <a:pt x="325" y="99"/>
                  </a:cubicBezTo>
                  <a:cubicBezTo>
                    <a:pt x="323" y="96"/>
                    <a:pt x="321" y="93"/>
                    <a:pt x="319" y="90"/>
                  </a:cubicBezTo>
                  <a:cubicBezTo>
                    <a:pt x="318" y="87"/>
                    <a:pt x="313" y="89"/>
                    <a:pt x="315" y="92"/>
                  </a:cubicBezTo>
                  <a:cubicBezTo>
                    <a:pt x="316" y="95"/>
                    <a:pt x="318" y="98"/>
                    <a:pt x="319" y="100"/>
                  </a:cubicBezTo>
                  <a:cubicBezTo>
                    <a:pt x="320" y="102"/>
                    <a:pt x="321" y="103"/>
                    <a:pt x="321" y="104"/>
                  </a:cubicBezTo>
                  <a:cubicBezTo>
                    <a:pt x="317" y="106"/>
                    <a:pt x="313" y="107"/>
                    <a:pt x="308" y="108"/>
                  </a:cubicBezTo>
                  <a:cubicBezTo>
                    <a:pt x="306" y="103"/>
                    <a:pt x="304" y="98"/>
                    <a:pt x="301" y="93"/>
                  </a:cubicBezTo>
                  <a:cubicBezTo>
                    <a:pt x="300" y="90"/>
                    <a:pt x="294" y="93"/>
                    <a:pt x="296" y="96"/>
                  </a:cubicBezTo>
                  <a:cubicBezTo>
                    <a:pt x="298" y="101"/>
                    <a:pt x="300" y="105"/>
                    <a:pt x="302" y="110"/>
                  </a:cubicBezTo>
                  <a:cubicBezTo>
                    <a:pt x="295" y="112"/>
                    <a:pt x="287" y="114"/>
                    <a:pt x="280" y="116"/>
                  </a:cubicBezTo>
                  <a:cubicBezTo>
                    <a:pt x="280" y="116"/>
                    <a:pt x="280" y="116"/>
                    <a:pt x="280" y="116"/>
                  </a:cubicBezTo>
                  <a:cubicBezTo>
                    <a:pt x="278" y="111"/>
                    <a:pt x="276" y="107"/>
                    <a:pt x="275" y="102"/>
                  </a:cubicBezTo>
                  <a:cubicBezTo>
                    <a:pt x="275" y="99"/>
                    <a:pt x="271" y="99"/>
                    <a:pt x="271" y="102"/>
                  </a:cubicBezTo>
                  <a:cubicBezTo>
                    <a:pt x="271" y="108"/>
                    <a:pt x="273" y="113"/>
                    <a:pt x="275" y="117"/>
                  </a:cubicBezTo>
                  <a:cubicBezTo>
                    <a:pt x="268" y="119"/>
                    <a:pt x="262" y="121"/>
                    <a:pt x="256" y="123"/>
                  </a:cubicBezTo>
                  <a:cubicBezTo>
                    <a:pt x="255" y="121"/>
                    <a:pt x="255" y="120"/>
                    <a:pt x="254" y="118"/>
                  </a:cubicBezTo>
                  <a:cubicBezTo>
                    <a:pt x="254" y="115"/>
                    <a:pt x="253" y="112"/>
                    <a:pt x="252" y="109"/>
                  </a:cubicBezTo>
                  <a:cubicBezTo>
                    <a:pt x="250" y="106"/>
                    <a:pt x="246" y="108"/>
                    <a:pt x="247" y="112"/>
                  </a:cubicBezTo>
                  <a:cubicBezTo>
                    <a:pt x="248" y="114"/>
                    <a:pt x="249" y="117"/>
                    <a:pt x="250" y="120"/>
                  </a:cubicBezTo>
                  <a:cubicBezTo>
                    <a:pt x="250" y="121"/>
                    <a:pt x="250" y="123"/>
                    <a:pt x="251" y="124"/>
                  </a:cubicBezTo>
                  <a:cubicBezTo>
                    <a:pt x="244" y="126"/>
                    <a:pt x="238" y="128"/>
                    <a:pt x="232" y="129"/>
                  </a:cubicBezTo>
                  <a:cubicBezTo>
                    <a:pt x="231" y="127"/>
                    <a:pt x="230" y="124"/>
                    <a:pt x="229" y="121"/>
                  </a:cubicBezTo>
                  <a:cubicBezTo>
                    <a:pt x="227" y="116"/>
                    <a:pt x="226" y="110"/>
                    <a:pt x="224" y="105"/>
                  </a:cubicBezTo>
                  <a:cubicBezTo>
                    <a:pt x="224" y="102"/>
                    <a:pt x="219" y="103"/>
                    <a:pt x="220" y="106"/>
                  </a:cubicBezTo>
                  <a:cubicBezTo>
                    <a:pt x="221" y="111"/>
                    <a:pt x="223" y="117"/>
                    <a:pt x="224" y="123"/>
                  </a:cubicBezTo>
                  <a:cubicBezTo>
                    <a:pt x="225" y="125"/>
                    <a:pt x="226" y="128"/>
                    <a:pt x="227" y="131"/>
                  </a:cubicBezTo>
                  <a:cubicBezTo>
                    <a:pt x="221" y="133"/>
                    <a:pt x="215" y="134"/>
                    <a:pt x="210" y="136"/>
                  </a:cubicBezTo>
                  <a:cubicBezTo>
                    <a:pt x="209" y="135"/>
                    <a:pt x="209" y="134"/>
                    <a:pt x="208" y="134"/>
                  </a:cubicBezTo>
                  <a:cubicBezTo>
                    <a:pt x="207" y="130"/>
                    <a:pt x="206" y="127"/>
                    <a:pt x="205" y="124"/>
                  </a:cubicBezTo>
                  <a:cubicBezTo>
                    <a:pt x="204" y="121"/>
                    <a:pt x="199" y="122"/>
                    <a:pt x="200" y="125"/>
                  </a:cubicBezTo>
                  <a:cubicBezTo>
                    <a:pt x="201" y="129"/>
                    <a:pt x="202" y="133"/>
                    <a:pt x="203" y="136"/>
                  </a:cubicBezTo>
                  <a:cubicBezTo>
                    <a:pt x="203" y="137"/>
                    <a:pt x="204" y="137"/>
                    <a:pt x="204" y="137"/>
                  </a:cubicBezTo>
                  <a:cubicBezTo>
                    <a:pt x="198" y="139"/>
                    <a:pt x="192" y="141"/>
                    <a:pt x="186" y="143"/>
                  </a:cubicBezTo>
                  <a:cubicBezTo>
                    <a:pt x="185" y="139"/>
                    <a:pt x="183" y="135"/>
                    <a:pt x="181" y="131"/>
                  </a:cubicBezTo>
                  <a:cubicBezTo>
                    <a:pt x="180" y="129"/>
                    <a:pt x="176" y="131"/>
                    <a:pt x="177" y="133"/>
                  </a:cubicBezTo>
                  <a:cubicBezTo>
                    <a:pt x="178" y="136"/>
                    <a:pt x="179" y="138"/>
                    <a:pt x="180" y="141"/>
                  </a:cubicBezTo>
                  <a:cubicBezTo>
                    <a:pt x="181" y="142"/>
                    <a:pt x="181" y="143"/>
                    <a:pt x="182" y="144"/>
                  </a:cubicBezTo>
                  <a:cubicBezTo>
                    <a:pt x="176" y="145"/>
                    <a:pt x="171" y="147"/>
                    <a:pt x="165" y="148"/>
                  </a:cubicBezTo>
                  <a:cubicBezTo>
                    <a:pt x="165" y="148"/>
                    <a:pt x="165" y="148"/>
                    <a:pt x="165" y="148"/>
                  </a:cubicBezTo>
                  <a:cubicBezTo>
                    <a:pt x="163" y="145"/>
                    <a:pt x="161" y="141"/>
                    <a:pt x="161" y="137"/>
                  </a:cubicBezTo>
                  <a:cubicBezTo>
                    <a:pt x="160" y="133"/>
                    <a:pt x="155" y="135"/>
                    <a:pt x="155" y="138"/>
                  </a:cubicBezTo>
                  <a:cubicBezTo>
                    <a:pt x="156" y="142"/>
                    <a:pt x="157" y="147"/>
                    <a:pt x="159" y="150"/>
                  </a:cubicBezTo>
                  <a:cubicBezTo>
                    <a:pt x="155" y="151"/>
                    <a:pt x="150" y="153"/>
                    <a:pt x="146" y="154"/>
                  </a:cubicBezTo>
                  <a:cubicBezTo>
                    <a:pt x="145" y="152"/>
                    <a:pt x="144" y="150"/>
                    <a:pt x="142" y="148"/>
                  </a:cubicBezTo>
                  <a:cubicBezTo>
                    <a:pt x="141" y="145"/>
                    <a:pt x="140" y="143"/>
                    <a:pt x="138" y="140"/>
                  </a:cubicBezTo>
                  <a:cubicBezTo>
                    <a:pt x="138" y="137"/>
                    <a:pt x="133" y="137"/>
                    <a:pt x="134" y="141"/>
                  </a:cubicBezTo>
                  <a:cubicBezTo>
                    <a:pt x="135" y="144"/>
                    <a:pt x="136" y="147"/>
                    <a:pt x="137" y="150"/>
                  </a:cubicBezTo>
                  <a:cubicBezTo>
                    <a:pt x="138" y="152"/>
                    <a:pt x="139" y="154"/>
                    <a:pt x="140" y="156"/>
                  </a:cubicBezTo>
                  <a:cubicBezTo>
                    <a:pt x="134" y="158"/>
                    <a:pt x="127" y="160"/>
                    <a:pt x="121" y="161"/>
                  </a:cubicBezTo>
                  <a:cubicBezTo>
                    <a:pt x="120" y="157"/>
                    <a:pt x="118" y="153"/>
                    <a:pt x="116" y="149"/>
                  </a:cubicBezTo>
                  <a:cubicBezTo>
                    <a:pt x="115" y="145"/>
                    <a:pt x="114" y="141"/>
                    <a:pt x="114" y="136"/>
                  </a:cubicBezTo>
                  <a:cubicBezTo>
                    <a:pt x="114" y="134"/>
                    <a:pt x="111" y="134"/>
                    <a:pt x="111" y="136"/>
                  </a:cubicBezTo>
                  <a:cubicBezTo>
                    <a:pt x="110" y="144"/>
                    <a:pt x="111" y="157"/>
                    <a:pt x="118" y="162"/>
                  </a:cubicBezTo>
                  <a:cubicBezTo>
                    <a:pt x="112" y="164"/>
                    <a:pt x="106" y="166"/>
                    <a:pt x="101" y="167"/>
                  </a:cubicBezTo>
                  <a:cubicBezTo>
                    <a:pt x="99" y="164"/>
                    <a:pt x="97" y="161"/>
                    <a:pt x="94" y="158"/>
                  </a:cubicBezTo>
                  <a:cubicBezTo>
                    <a:pt x="93" y="157"/>
                    <a:pt x="91" y="159"/>
                    <a:pt x="92" y="160"/>
                  </a:cubicBezTo>
                  <a:cubicBezTo>
                    <a:pt x="94" y="162"/>
                    <a:pt x="95" y="164"/>
                    <a:pt x="96" y="166"/>
                  </a:cubicBezTo>
                  <a:cubicBezTo>
                    <a:pt x="96" y="167"/>
                    <a:pt x="96" y="168"/>
                    <a:pt x="96" y="169"/>
                  </a:cubicBezTo>
                  <a:cubicBezTo>
                    <a:pt x="94" y="170"/>
                    <a:pt x="91" y="170"/>
                    <a:pt x="88" y="171"/>
                  </a:cubicBezTo>
                  <a:cubicBezTo>
                    <a:pt x="87" y="170"/>
                    <a:pt x="86" y="169"/>
                    <a:pt x="85" y="167"/>
                  </a:cubicBezTo>
                  <a:cubicBezTo>
                    <a:pt x="84" y="165"/>
                    <a:pt x="84" y="163"/>
                    <a:pt x="83" y="161"/>
                  </a:cubicBezTo>
                  <a:cubicBezTo>
                    <a:pt x="83" y="158"/>
                    <a:pt x="79" y="159"/>
                    <a:pt x="79" y="162"/>
                  </a:cubicBezTo>
                  <a:cubicBezTo>
                    <a:pt x="80" y="164"/>
                    <a:pt x="81" y="167"/>
                    <a:pt x="82" y="169"/>
                  </a:cubicBezTo>
                  <a:cubicBezTo>
                    <a:pt x="82" y="170"/>
                    <a:pt x="83" y="171"/>
                    <a:pt x="84" y="173"/>
                  </a:cubicBezTo>
                  <a:cubicBezTo>
                    <a:pt x="81" y="173"/>
                    <a:pt x="79" y="174"/>
                    <a:pt x="76" y="175"/>
                  </a:cubicBezTo>
                  <a:cubicBezTo>
                    <a:pt x="75" y="173"/>
                    <a:pt x="74" y="172"/>
                    <a:pt x="73" y="171"/>
                  </a:cubicBezTo>
                  <a:cubicBezTo>
                    <a:pt x="72" y="169"/>
                    <a:pt x="71" y="167"/>
                    <a:pt x="71" y="165"/>
                  </a:cubicBezTo>
                  <a:cubicBezTo>
                    <a:pt x="70" y="162"/>
                    <a:pt x="66" y="163"/>
                    <a:pt x="66" y="166"/>
                  </a:cubicBezTo>
                  <a:cubicBezTo>
                    <a:pt x="67" y="168"/>
                    <a:pt x="68" y="171"/>
                    <a:pt x="69" y="173"/>
                  </a:cubicBezTo>
                  <a:cubicBezTo>
                    <a:pt x="69" y="174"/>
                    <a:pt x="70" y="175"/>
                    <a:pt x="71" y="176"/>
                  </a:cubicBezTo>
                  <a:cubicBezTo>
                    <a:pt x="67" y="178"/>
                    <a:pt x="63" y="179"/>
                    <a:pt x="60" y="180"/>
                  </a:cubicBezTo>
                  <a:cubicBezTo>
                    <a:pt x="60" y="180"/>
                    <a:pt x="60" y="180"/>
                    <a:pt x="60" y="180"/>
                  </a:cubicBezTo>
                  <a:cubicBezTo>
                    <a:pt x="60" y="178"/>
                    <a:pt x="59" y="177"/>
                    <a:pt x="58" y="176"/>
                  </a:cubicBezTo>
                  <a:cubicBezTo>
                    <a:pt x="56" y="173"/>
                    <a:pt x="54" y="170"/>
                    <a:pt x="52" y="166"/>
                  </a:cubicBezTo>
                  <a:cubicBezTo>
                    <a:pt x="51" y="165"/>
                    <a:pt x="49" y="166"/>
                    <a:pt x="49" y="168"/>
                  </a:cubicBezTo>
                  <a:cubicBezTo>
                    <a:pt x="51" y="172"/>
                    <a:pt x="53" y="177"/>
                    <a:pt x="56" y="180"/>
                  </a:cubicBezTo>
                  <a:cubicBezTo>
                    <a:pt x="57" y="181"/>
                    <a:pt x="57" y="181"/>
                    <a:pt x="57" y="181"/>
                  </a:cubicBezTo>
                  <a:cubicBezTo>
                    <a:pt x="46" y="184"/>
                    <a:pt x="35" y="187"/>
                    <a:pt x="24" y="191"/>
                  </a:cubicBezTo>
                  <a:cubicBezTo>
                    <a:pt x="20" y="192"/>
                    <a:pt x="21" y="198"/>
                    <a:pt x="25" y="197"/>
                  </a:cubicBezTo>
                  <a:cubicBezTo>
                    <a:pt x="86" y="179"/>
                    <a:pt x="148" y="162"/>
                    <a:pt x="209" y="145"/>
                  </a:cubicBezTo>
                  <a:cubicBezTo>
                    <a:pt x="209" y="145"/>
                    <a:pt x="209" y="145"/>
                    <a:pt x="209" y="145"/>
                  </a:cubicBezTo>
                  <a:cubicBezTo>
                    <a:pt x="210" y="145"/>
                    <a:pt x="211" y="145"/>
                    <a:pt x="212" y="144"/>
                  </a:cubicBezTo>
                  <a:cubicBezTo>
                    <a:pt x="303" y="119"/>
                    <a:pt x="394" y="94"/>
                    <a:pt x="486" y="71"/>
                  </a:cubicBezTo>
                  <a:cubicBezTo>
                    <a:pt x="492" y="69"/>
                    <a:pt x="490" y="58"/>
                    <a:pt x="484" y="6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286" name="Freeform 33">
              <a:extLst>
                <a:ext uri="{FF2B5EF4-FFF2-40B4-BE49-F238E27FC236}">
                  <a16:creationId xmlns="" xmlns:a16="http://schemas.microsoft.com/office/drawing/2014/main" id="{3D5F23CE-A85E-46B0-85D8-00DBE7754560}"/>
                </a:ext>
              </a:extLst>
            </p:cNvPr>
            <p:cNvSpPr>
              <a:spLocks/>
            </p:cNvSpPr>
            <p:nvPr/>
          </p:nvSpPr>
          <p:spPr bwMode="auto">
            <a:xfrm>
              <a:off x="4322882" y="5835466"/>
              <a:ext cx="130728" cy="412934"/>
            </a:xfrm>
            <a:custGeom>
              <a:avLst/>
              <a:gdLst>
                <a:gd name="T0" fmla="*/ 2147483646 w 27"/>
                <a:gd name="T1" fmla="*/ 2147483646 h 84"/>
                <a:gd name="T2" fmla="*/ 2147483646 w 27"/>
                <a:gd name="T3" fmla="*/ 2147483646 h 84"/>
                <a:gd name="T4" fmla="*/ 2147483646 w 27"/>
                <a:gd name="T5" fmla="*/ 2147483646 h 84"/>
                <a:gd name="T6" fmla="*/ 0 w 27"/>
                <a:gd name="T7" fmla="*/ 2147483646 h 84"/>
                <a:gd name="T8" fmla="*/ 2147483646 w 27"/>
                <a:gd name="T9" fmla="*/ 2147483646 h 84"/>
                <a:gd name="T10" fmla="*/ 2147483646 w 27"/>
                <a:gd name="T11" fmla="*/ 2147483646 h 84"/>
                <a:gd name="T12" fmla="*/ 2147483646 w 27"/>
                <a:gd name="T13" fmla="*/ 2147483646 h 8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7" h="84">
                  <a:moveTo>
                    <a:pt x="26" y="77"/>
                  </a:moveTo>
                  <a:cubicBezTo>
                    <a:pt x="24" y="64"/>
                    <a:pt x="19" y="52"/>
                    <a:pt x="16" y="40"/>
                  </a:cubicBezTo>
                  <a:cubicBezTo>
                    <a:pt x="13" y="28"/>
                    <a:pt x="10" y="15"/>
                    <a:pt x="6" y="3"/>
                  </a:cubicBezTo>
                  <a:cubicBezTo>
                    <a:pt x="5" y="0"/>
                    <a:pt x="0" y="2"/>
                    <a:pt x="0" y="6"/>
                  </a:cubicBezTo>
                  <a:cubicBezTo>
                    <a:pt x="2" y="19"/>
                    <a:pt x="4" y="33"/>
                    <a:pt x="7" y="46"/>
                  </a:cubicBezTo>
                  <a:cubicBezTo>
                    <a:pt x="9" y="57"/>
                    <a:pt x="11" y="72"/>
                    <a:pt x="19" y="81"/>
                  </a:cubicBezTo>
                  <a:cubicBezTo>
                    <a:pt x="22" y="84"/>
                    <a:pt x="27" y="81"/>
                    <a:pt x="26" y="77"/>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287" name="Freeform 34">
              <a:extLst>
                <a:ext uri="{FF2B5EF4-FFF2-40B4-BE49-F238E27FC236}">
                  <a16:creationId xmlns="" xmlns:a16="http://schemas.microsoft.com/office/drawing/2014/main" id="{85DAE473-83FC-44EC-9EA9-5CCD640A795D}"/>
                </a:ext>
              </a:extLst>
            </p:cNvPr>
            <p:cNvSpPr>
              <a:spLocks/>
            </p:cNvSpPr>
            <p:nvPr/>
          </p:nvSpPr>
          <p:spPr bwMode="auto">
            <a:xfrm>
              <a:off x="4517936" y="6036746"/>
              <a:ext cx="68477" cy="128653"/>
            </a:xfrm>
            <a:custGeom>
              <a:avLst/>
              <a:gdLst>
                <a:gd name="T0" fmla="*/ 2147483646 w 14"/>
                <a:gd name="T1" fmla="*/ 2147483646 h 26"/>
                <a:gd name="T2" fmla="*/ 2147483646 w 14"/>
                <a:gd name="T3" fmla="*/ 2147483646 h 26"/>
                <a:gd name="T4" fmla="*/ 2147483646 w 14"/>
                <a:gd name="T5" fmla="*/ 2147483646 h 26"/>
                <a:gd name="T6" fmla="*/ 0 w 14"/>
                <a:gd name="T7" fmla="*/ 2147483646 h 26"/>
                <a:gd name="T8" fmla="*/ 2147483646 w 14"/>
                <a:gd name="T9" fmla="*/ 2147483646 h 26"/>
                <a:gd name="T10" fmla="*/ 2147483646 w 14"/>
                <a:gd name="T11" fmla="*/ 2147483646 h 26"/>
                <a:gd name="T12" fmla="*/ 2147483646 w 14"/>
                <a:gd name="T13" fmla="*/ 2147483646 h 2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 h="26">
                  <a:moveTo>
                    <a:pt x="13" y="25"/>
                  </a:moveTo>
                  <a:cubicBezTo>
                    <a:pt x="12" y="21"/>
                    <a:pt x="9" y="18"/>
                    <a:pt x="7" y="15"/>
                  </a:cubicBezTo>
                  <a:cubicBezTo>
                    <a:pt x="4" y="11"/>
                    <a:pt x="3" y="6"/>
                    <a:pt x="2" y="1"/>
                  </a:cubicBezTo>
                  <a:cubicBezTo>
                    <a:pt x="1" y="0"/>
                    <a:pt x="0" y="1"/>
                    <a:pt x="0" y="2"/>
                  </a:cubicBezTo>
                  <a:cubicBezTo>
                    <a:pt x="1" y="6"/>
                    <a:pt x="2" y="11"/>
                    <a:pt x="4" y="15"/>
                  </a:cubicBezTo>
                  <a:cubicBezTo>
                    <a:pt x="6" y="18"/>
                    <a:pt x="8" y="24"/>
                    <a:pt x="12" y="26"/>
                  </a:cubicBezTo>
                  <a:cubicBezTo>
                    <a:pt x="13" y="26"/>
                    <a:pt x="14" y="25"/>
                    <a:pt x="13" y="2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grpSp>
        <p:nvGrpSpPr>
          <p:cNvPr id="110" name="组合 6">
            <a:extLst>
              <a:ext uri="{FF2B5EF4-FFF2-40B4-BE49-F238E27FC236}">
                <a16:creationId xmlns="" xmlns:a16="http://schemas.microsoft.com/office/drawing/2014/main" id="{9F15638E-0BE6-42CC-82A9-9A2D6DC041C2}"/>
              </a:ext>
            </a:extLst>
          </p:cNvPr>
          <p:cNvGrpSpPr>
            <a:grpSpLocks/>
          </p:cNvGrpSpPr>
          <p:nvPr/>
        </p:nvGrpSpPr>
        <p:grpSpPr bwMode="auto">
          <a:xfrm>
            <a:off x="516205" y="309821"/>
            <a:ext cx="844550" cy="1263650"/>
            <a:chOff x="199774" y="515057"/>
            <a:chExt cx="2326121" cy="2608329"/>
          </a:xfrm>
        </p:grpSpPr>
        <p:sp>
          <p:nvSpPr>
            <p:cNvPr id="8278" name="Freeform 19">
              <a:extLst>
                <a:ext uri="{FF2B5EF4-FFF2-40B4-BE49-F238E27FC236}">
                  <a16:creationId xmlns="" xmlns:a16="http://schemas.microsoft.com/office/drawing/2014/main" id="{BCDB99C7-ADAD-4C5B-AD5C-630949F0F8CF}"/>
                </a:ext>
              </a:extLst>
            </p:cNvPr>
            <p:cNvSpPr>
              <a:spLocks noEditPoints="1"/>
            </p:cNvSpPr>
            <p:nvPr/>
          </p:nvSpPr>
          <p:spPr bwMode="auto">
            <a:xfrm>
              <a:off x="691558" y="784813"/>
              <a:ext cx="1460830" cy="1817737"/>
            </a:xfrm>
            <a:custGeom>
              <a:avLst/>
              <a:gdLst>
                <a:gd name="T0" fmla="*/ 2147483646 w 298"/>
                <a:gd name="T1" fmla="*/ 2147483646 h 370"/>
                <a:gd name="T2" fmla="*/ 2147483646 w 298"/>
                <a:gd name="T3" fmla="*/ 2147483646 h 370"/>
                <a:gd name="T4" fmla="*/ 2147483646 w 298"/>
                <a:gd name="T5" fmla="*/ 2147483646 h 370"/>
                <a:gd name="T6" fmla="*/ 2147483646 w 298"/>
                <a:gd name="T7" fmla="*/ 2147483646 h 370"/>
                <a:gd name="T8" fmla="*/ 2147483646 w 298"/>
                <a:gd name="T9" fmla="*/ 2147483646 h 370"/>
                <a:gd name="T10" fmla="*/ 2147483646 w 298"/>
                <a:gd name="T11" fmla="*/ 2147483646 h 370"/>
                <a:gd name="T12" fmla="*/ 2147483646 w 298"/>
                <a:gd name="T13" fmla="*/ 2147483646 h 370"/>
                <a:gd name="T14" fmla="*/ 2147483646 w 298"/>
                <a:gd name="T15" fmla="*/ 2147483646 h 370"/>
                <a:gd name="T16" fmla="*/ 2147483646 w 298"/>
                <a:gd name="T17" fmla="*/ 2147483646 h 370"/>
                <a:gd name="T18" fmla="*/ 2147483646 w 298"/>
                <a:gd name="T19" fmla="*/ 2147483646 h 370"/>
                <a:gd name="T20" fmla="*/ 2147483646 w 298"/>
                <a:gd name="T21" fmla="*/ 2147483646 h 370"/>
                <a:gd name="T22" fmla="*/ 2147483646 w 298"/>
                <a:gd name="T23" fmla="*/ 2147483646 h 370"/>
                <a:gd name="T24" fmla="*/ 2147483646 w 298"/>
                <a:gd name="T25" fmla="*/ 2147483646 h 370"/>
                <a:gd name="T26" fmla="*/ 2147483646 w 298"/>
                <a:gd name="T27" fmla="*/ 2147483646 h 370"/>
                <a:gd name="T28" fmla="*/ 2147483646 w 298"/>
                <a:gd name="T29" fmla="*/ 2147483646 h 370"/>
                <a:gd name="T30" fmla="*/ 2147483646 w 298"/>
                <a:gd name="T31" fmla="*/ 2147483646 h 370"/>
                <a:gd name="T32" fmla="*/ 2147483646 w 298"/>
                <a:gd name="T33" fmla="*/ 2147483646 h 370"/>
                <a:gd name="T34" fmla="*/ 2147483646 w 298"/>
                <a:gd name="T35" fmla="*/ 2147483646 h 370"/>
                <a:gd name="T36" fmla="*/ 2147483646 w 298"/>
                <a:gd name="T37" fmla="*/ 2147483646 h 370"/>
                <a:gd name="T38" fmla="*/ 2147483646 w 298"/>
                <a:gd name="T39" fmla="*/ 2147483646 h 370"/>
                <a:gd name="T40" fmla="*/ 2147483646 w 298"/>
                <a:gd name="T41" fmla="*/ 2147483646 h 370"/>
                <a:gd name="T42" fmla="*/ 2147483646 w 298"/>
                <a:gd name="T43" fmla="*/ 2147483646 h 370"/>
                <a:gd name="T44" fmla="*/ 2147483646 w 298"/>
                <a:gd name="T45" fmla="*/ 2147483646 h 370"/>
                <a:gd name="T46" fmla="*/ 2147483646 w 298"/>
                <a:gd name="T47" fmla="*/ 2147483646 h 370"/>
                <a:gd name="T48" fmla="*/ 2147483646 w 298"/>
                <a:gd name="T49" fmla="*/ 2147483646 h 370"/>
                <a:gd name="T50" fmla="*/ 2147483646 w 298"/>
                <a:gd name="T51" fmla="*/ 2147483646 h 370"/>
                <a:gd name="T52" fmla="*/ 2147483646 w 298"/>
                <a:gd name="T53" fmla="*/ 2147483646 h 370"/>
                <a:gd name="T54" fmla="*/ 2147483646 w 298"/>
                <a:gd name="T55" fmla="*/ 2147483646 h 370"/>
                <a:gd name="T56" fmla="*/ 2147483646 w 298"/>
                <a:gd name="T57" fmla="*/ 2147483646 h 370"/>
                <a:gd name="T58" fmla="*/ 2147483646 w 298"/>
                <a:gd name="T59" fmla="*/ 2147483646 h 370"/>
                <a:gd name="T60" fmla="*/ 2147483646 w 298"/>
                <a:gd name="T61" fmla="*/ 2147483646 h 370"/>
                <a:gd name="T62" fmla="*/ 2147483646 w 298"/>
                <a:gd name="T63" fmla="*/ 2147483646 h 370"/>
                <a:gd name="T64" fmla="*/ 2147483646 w 298"/>
                <a:gd name="T65" fmla="*/ 2147483646 h 370"/>
                <a:gd name="T66" fmla="*/ 2147483646 w 298"/>
                <a:gd name="T67" fmla="*/ 2147483646 h 370"/>
                <a:gd name="T68" fmla="*/ 2147483646 w 298"/>
                <a:gd name="T69" fmla="*/ 2147483646 h 370"/>
                <a:gd name="T70" fmla="*/ 2147483646 w 298"/>
                <a:gd name="T71" fmla="*/ 2147483646 h 370"/>
                <a:gd name="T72" fmla="*/ 2147483646 w 298"/>
                <a:gd name="T73" fmla="*/ 2147483646 h 370"/>
                <a:gd name="T74" fmla="*/ 2147483646 w 298"/>
                <a:gd name="T75" fmla="*/ 2147483646 h 370"/>
                <a:gd name="T76" fmla="*/ 2147483646 w 298"/>
                <a:gd name="T77" fmla="*/ 2147483646 h 370"/>
                <a:gd name="T78" fmla="*/ 2147483646 w 298"/>
                <a:gd name="T79" fmla="*/ 2147483646 h 370"/>
                <a:gd name="T80" fmla="*/ 2147483646 w 298"/>
                <a:gd name="T81" fmla="*/ 2147483646 h 370"/>
                <a:gd name="T82" fmla="*/ 2147483646 w 298"/>
                <a:gd name="T83" fmla="*/ 2147483646 h 370"/>
                <a:gd name="T84" fmla="*/ 2147483646 w 298"/>
                <a:gd name="T85" fmla="*/ 2147483646 h 370"/>
                <a:gd name="T86" fmla="*/ 2147483646 w 298"/>
                <a:gd name="T87" fmla="*/ 2147483646 h 370"/>
                <a:gd name="T88" fmla="*/ 2147483646 w 298"/>
                <a:gd name="T89" fmla="*/ 2147483646 h 370"/>
                <a:gd name="T90" fmla="*/ 2147483646 w 298"/>
                <a:gd name="T91" fmla="*/ 2147483646 h 370"/>
                <a:gd name="T92" fmla="*/ 2147483646 w 298"/>
                <a:gd name="T93" fmla="*/ 2147483646 h 370"/>
                <a:gd name="T94" fmla="*/ 2147483646 w 298"/>
                <a:gd name="T95" fmla="*/ 2147483646 h 370"/>
                <a:gd name="T96" fmla="*/ 2147483646 w 298"/>
                <a:gd name="T97" fmla="*/ 2147483646 h 370"/>
                <a:gd name="T98" fmla="*/ 2147483646 w 298"/>
                <a:gd name="T99" fmla="*/ 2147483646 h 370"/>
                <a:gd name="T100" fmla="*/ 2147483646 w 298"/>
                <a:gd name="T101" fmla="*/ 2147483646 h 370"/>
                <a:gd name="T102" fmla="*/ 2147483646 w 298"/>
                <a:gd name="T103" fmla="*/ 2147483646 h 370"/>
                <a:gd name="T104" fmla="*/ 2147483646 w 298"/>
                <a:gd name="T105" fmla="*/ 2147483646 h 370"/>
                <a:gd name="T106" fmla="*/ 2147483646 w 298"/>
                <a:gd name="T107" fmla="*/ 2147483646 h 370"/>
                <a:gd name="T108" fmla="*/ 2147483646 w 298"/>
                <a:gd name="T109" fmla="*/ 2147483646 h 370"/>
                <a:gd name="T110" fmla="*/ 2147483646 w 298"/>
                <a:gd name="T111" fmla="*/ 2147483646 h 370"/>
                <a:gd name="T112" fmla="*/ 2147483646 w 298"/>
                <a:gd name="T113" fmla="*/ 2147483646 h 370"/>
                <a:gd name="T114" fmla="*/ 2147483646 w 298"/>
                <a:gd name="T115" fmla="*/ 2147483646 h 370"/>
                <a:gd name="T116" fmla="*/ 2147483646 w 298"/>
                <a:gd name="T117" fmla="*/ 2147483646 h 370"/>
                <a:gd name="T118" fmla="*/ 2147483646 w 298"/>
                <a:gd name="T119" fmla="*/ 2147483646 h 37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98" h="370">
                  <a:moveTo>
                    <a:pt x="276" y="180"/>
                  </a:moveTo>
                  <a:cubicBezTo>
                    <a:pt x="273" y="181"/>
                    <a:pt x="271" y="183"/>
                    <a:pt x="270" y="186"/>
                  </a:cubicBezTo>
                  <a:cubicBezTo>
                    <a:pt x="269" y="187"/>
                    <a:pt x="269" y="187"/>
                    <a:pt x="269" y="187"/>
                  </a:cubicBezTo>
                  <a:cubicBezTo>
                    <a:pt x="269" y="186"/>
                    <a:pt x="268" y="186"/>
                    <a:pt x="267" y="185"/>
                  </a:cubicBezTo>
                  <a:cubicBezTo>
                    <a:pt x="263" y="181"/>
                    <a:pt x="256" y="179"/>
                    <a:pt x="252" y="184"/>
                  </a:cubicBezTo>
                  <a:cubicBezTo>
                    <a:pt x="250" y="186"/>
                    <a:pt x="248" y="188"/>
                    <a:pt x="247" y="190"/>
                  </a:cubicBezTo>
                  <a:cubicBezTo>
                    <a:pt x="244" y="189"/>
                    <a:pt x="241" y="189"/>
                    <a:pt x="238" y="191"/>
                  </a:cubicBezTo>
                  <a:cubicBezTo>
                    <a:pt x="232" y="195"/>
                    <a:pt x="227" y="199"/>
                    <a:pt x="221" y="203"/>
                  </a:cubicBezTo>
                  <a:cubicBezTo>
                    <a:pt x="220" y="197"/>
                    <a:pt x="210" y="192"/>
                    <a:pt x="204" y="198"/>
                  </a:cubicBezTo>
                  <a:cubicBezTo>
                    <a:pt x="190" y="211"/>
                    <a:pt x="177" y="225"/>
                    <a:pt x="164" y="239"/>
                  </a:cubicBezTo>
                  <a:cubicBezTo>
                    <a:pt x="175" y="226"/>
                    <a:pt x="186" y="213"/>
                    <a:pt x="196" y="199"/>
                  </a:cubicBezTo>
                  <a:cubicBezTo>
                    <a:pt x="202" y="190"/>
                    <a:pt x="188" y="179"/>
                    <a:pt x="180" y="187"/>
                  </a:cubicBezTo>
                  <a:cubicBezTo>
                    <a:pt x="177" y="190"/>
                    <a:pt x="174" y="194"/>
                    <a:pt x="171" y="197"/>
                  </a:cubicBezTo>
                  <a:cubicBezTo>
                    <a:pt x="168" y="193"/>
                    <a:pt x="163" y="190"/>
                    <a:pt x="158" y="194"/>
                  </a:cubicBezTo>
                  <a:cubicBezTo>
                    <a:pt x="157" y="194"/>
                    <a:pt x="157" y="195"/>
                    <a:pt x="156" y="195"/>
                  </a:cubicBezTo>
                  <a:cubicBezTo>
                    <a:pt x="156" y="195"/>
                    <a:pt x="156" y="195"/>
                    <a:pt x="156" y="195"/>
                  </a:cubicBezTo>
                  <a:cubicBezTo>
                    <a:pt x="156" y="195"/>
                    <a:pt x="156" y="195"/>
                    <a:pt x="156" y="195"/>
                  </a:cubicBezTo>
                  <a:cubicBezTo>
                    <a:pt x="150" y="200"/>
                    <a:pt x="144" y="205"/>
                    <a:pt x="138" y="210"/>
                  </a:cubicBezTo>
                  <a:cubicBezTo>
                    <a:pt x="139" y="210"/>
                    <a:pt x="140" y="209"/>
                    <a:pt x="140" y="208"/>
                  </a:cubicBezTo>
                  <a:cubicBezTo>
                    <a:pt x="146" y="203"/>
                    <a:pt x="152" y="198"/>
                    <a:pt x="157" y="193"/>
                  </a:cubicBezTo>
                  <a:cubicBezTo>
                    <a:pt x="166" y="184"/>
                    <a:pt x="152" y="171"/>
                    <a:pt x="143" y="179"/>
                  </a:cubicBezTo>
                  <a:cubicBezTo>
                    <a:pt x="138" y="183"/>
                    <a:pt x="133" y="188"/>
                    <a:pt x="128" y="193"/>
                  </a:cubicBezTo>
                  <a:cubicBezTo>
                    <a:pt x="128" y="193"/>
                    <a:pt x="128" y="193"/>
                    <a:pt x="128" y="193"/>
                  </a:cubicBezTo>
                  <a:cubicBezTo>
                    <a:pt x="128" y="193"/>
                    <a:pt x="128" y="192"/>
                    <a:pt x="129" y="191"/>
                  </a:cubicBezTo>
                  <a:cubicBezTo>
                    <a:pt x="131" y="188"/>
                    <a:pt x="131" y="185"/>
                    <a:pt x="129" y="182"/>
                  </a:cubicBezTo>
                  <a:cubicBezTo>
                    <a:pt x="136" y="176"/>
                    <a:pt x="142" y="170"/>
                    <a:pt x="148" y="164"/>
                  </a:cubicBezTo>
                  <a:cubicBezTo>
                    <a:pt x="158" y="155"/>
                    <a:pt x="144" y="142"/>
                    <a:pt x="135" y="150"/>
                  </a:cubicBezTo>
                  <a:cubicBezTo>
                    <a:pt x="131" y="153"/>
                    <a:pt x="128" y="156"/>
                    <a:pt x="125" y="159"/>
                  </a:cubicBezTo>
                  <a:cubicBezTo>
                    <a:pt x="139" y="143"/>
                    <a:pt x="155" y="128"/>
                    <a:pt x="170" y="113"/>
                  </a:cubicBezTo>
                  <a:cubicBezTo>
                    <a:pt x="175" y="107"/>
                    <a:pt x="172" y="100"/>
                    <a:pt x="167" y="98"/>
                  </a:cubicBezTo>
                  <a:cubicBezTo>
                    <a:pt x="172" y="92"/>
                    <a:pt x="178" y="87"/>
                    <a:pt x="183" y="81"/>
                  </a:cubicBezTo>
                  <a:cubicBezTo>
                    <a:pt x="186" y="78"/>
                    <a:pt x="186" y="74"/>
                    <a:pt x="185" y="71"/>
                  </a:cubicBezTo>
                  <a:cubicBezTo>
                    <a:pt x="185" y="70"/>
                    <a:pt x="185" y="70"/>
                    <a:pt x="185" y="70"/>
                  </a:cubicBezTo>
                  <a:cubicBezTo>
                    <a:pt x="190" y="65"/>
                    <a:pt x="187" y="58"/>
                    <a:pt x="183" y="55"/>
                  </a:cubicBezTo>
                  <a:cubicBezTo>
                    <a:pt x="185" y="53"/>
                    <a:pt x="187" y="50"/>
                    <a:pt x="189" y="47"/>
                  </a:cubicBezTo>
                  <a:cubicBezTo>
                    <a:pt x="194" y="41"/>
                    <a:pt x="189" y="35"/>
                    <a:pt x="184" y="34"/>
                  </a:cubicBezTo>
                  <a:cubicBezTo>
                    <a:pt x="184" y="34"/>
                    <a:pt x="185" y="33"/>
                    <a:pt x="185" y="33"/>
                  </a:cubicBezTo>
                  <a:cubicBezTo>
                    <a:pt x="193" y="24"/>
                    <a:pt x="181" y="13"/>
                    <a:pt x="173" y="20"/>
                  </a:cubicBezTo>
                  <a:cubicBezTo>
                    <a:pt x="167" y="26"/>
                    <a:pt x="160" y="31"/>
                    <a:pt x="154" y="37"/>
                  </a:cubicBezTo>
                  <a:cubicBezTo>
                    <a:pt x="160" y="31"/>
                    <a:pt x="166" y="25"/>
                    <a:pt x="172" y="19"/>
                  </a:cubicBezTo>
                  <a:cubicBezTo>
                    <a:pt x="179" y="11"/>
                    <a:pt x="168" y="0"/>
                    <a:pt x="160" y="7"/>
                  </a:cubicBezTo>
                  <a:cubicBezTo>
                    <a:pt x="158" y="8"/>
                    <a:pt x="157" y="9"/>
                    <a:pt x="155" y="11"/>
                  </a:cubicBezTo>
                  <a:cubicBezTo>
                    <a:pt x="155" y="5"/>
                    <a:pt x="149" y="0"/>
                    <a:pt x="143" y="3"/>
                  </a:cubicBezTo>
                  <a:cubicBezTo>
                    <a:pt x="135" y="8"/>
                    <a:pt x="127" y="14"/>
                    <a:pt x="120" y="21"/>
                  </a:cubicBezTo>
                  <a:cubicBezTo>
                    <a:pt x="101" y="35"/>
                    <a:pt x="82" y="50"/>
                    <a:pt x="69" y="68"/>
                  </a:cubicBezTo>
                  <a:cubicBezTo>
                    <a:pt x="63" y="72"/>
                    <a:pt x="57" y="76"/>
                    <a:pt x="51" y="79"/>
                  </a:cubicBezTo>
                  <a:cubicBezTo>
                    <a:pt x="54" y="73"/>
                    <a:pt x="59" y="68"/>
                    <a:pt x="63" y="63"/>
                  </a:cubicBezTo>
                  <a:cubicBezTo>
                    <a:pt x="77" y="53"/>
                    <a:pt x="89" y="40"/>
                    <a:pt x="102" y="29"/>
                  </a:cubicBezTo>
                  <a:cubicBezTo>
                    <a:pt x="109" y="22"/>
                    <a:pt x="98" y="13"/>
                    <a:pt x="91" y="18"/>
                  </a:cubicBezTo>
                  <a:cubicBezTo>
                    <a:pt x="77" y="29"/>
                    <a:pt x="63" y="41"/>
                    <a:pt x="52" y="53"/>
                  </a:cubicBezTo>
                  <a:cubicBezTo>
                    <a:pt x="45" y="59"/>
                    <a:pt x="37" y="64"/>
                    <a:pt x="29" y="67"/>
                  </a:cubicBezTo>
                  <a:cubicBezTo>
                    <a:pt x="31" y="65"/>
                    <a:pt x="32" y="63"/>
                    <a:pt x="34" y="61"/>
                  </a:cubicBezTo>
                  <a:cubicBezTo>
                    <a:pt x="50" y="53"/>
                    <a:pt x="62" y="42"/>
                    <a:pt x="73" y="27"/>
                  </a:cubicBezTo>
                  <a:cubicBezTo>
                    <a:pt x="75" y="24"/>
                    <a:pt x="73" y="19"/>
                    <a:pt x="70" y="18"/>
                  </a:cubicBezTo>
                  <a:cubicBezTo>
                    <a:pt x="70" y="17"/>
                    <a:pt x="71" y="16"/>
                    <a:pt x="71" y="15"/>
                  </a:cubicBezTo>
                  <a:cubicBezTo>
                    <a:pt x="73" y="11"/>
                    <a:pt x="69" y="6"/>
                    <a:pt x="65" y="9"/>
                  </a:cubicBezTo>
                  <a:cubicBezTo>
                    <a:pt x="50" y="19"/>
                    <a:pt x="36" y="32"/>
                    <a:pt x="25" y="47"/>
                  </a:cubicBezTo>
                  <a:cubicBezTo>
                    <a:pt x="23" y="48"/>
                    <a:pt x="20" y="48"/>
                    <a:pt x="18" y="49"/>
                  </a:cubicBezTo>
                  <a:cubicBezTo>
                    <a:pt x="18" y="49"/>
                    <a:pt x="19" y="48"/>
                    <a:pt x="19" y="48"/>
                  </a:cubicBezTo>
                  <a:cubicBezTo>
                    <a:pt x="23" y="44"/>
                    <a:pt x="17" y="38"/>
                    <a:pt x="13" y="42"/>
                  </a:cubicBezTo>
                  <a:cubicBezTo>
                    <a:pt x="10" y="46"/>
                    <a:pt x="6" y="49"/>
                    <a:pt x="3" y="53"/>
                  </a:cubicBezTo>
                  <a:cubicBezTo>
                    <a:pt x="0" y="55"/>
                    <a:pt x="2" y="60"/>
                    <a:pt x="6" y="60"/>
                  </a:cubicBezTo>
                  <a:cubicBezTo>
                    <a:pt x="10" y="60"/>
                    <a:pt x="14" y="59"/>
                    <a:pt x="19" y="58"/>
                  </a:cubicBezTo>
                  <a:cubicBezTo>
                    <a:pt x="14" y="64"/>
                    <a:pt x="9" y="70"/>
                    <a:pt x="5" y="76"/>
                  </a:cubicBezTo>
                  <a:cubicBezTo>
                    <a:pt x="2" y="80"/>
                    <a:pt x="6" y="87"/>
                    <a:pt x="11" y="87"/>
                  </a:cubicBezTo>
                  <a:cubicBezTo>
                    <a:pt x="18" y="86"/>
                    <a:pt x="26" y="84"/>
                    <a:pt x="32" y="81"/>
                  </a:cubicBezTo>
                  <a:cubicBezTo>
                    <a:pt x="31" y="84"/>
                    <a:pt x="29" y="88"/>
                    <a:pt x="28" y="91"/>
                  </a:cubicBezTo>
                  <a:cubicBezTo>
                    <a:pt x="25" y="97"/>
                    <a:pt x="32" y="102"/>
                    <a:pt x="37" y="100"/>
                  </a:cubicBezTo>
                  <a:cubicBezTo>
                    <a:pt x="43" y="99"/>
                    <a:pt x="48" y="97"/>
                    <a:pt x="54" y="95"/>
                  </a:cubicBezTo>
                  <a:cubicBezTo>
                    <a:pt x="52" y="101"/>
                    <a:pt x="60" y="105"/>
                    <a:pt x="66" y="103"/>
                  </a:cubicBezTo>
                  <a:cubicBezTo>
                    <a:pt x="67" y="102"/>
                    <a:pt x="68" y="102"/>
                    <a:pt x="69" y="101"/>
                  </a:cubicBezTo>
                  <a:cubicBezTo>
                    <a:pt x="69" y="106"/>
                    <a:pt x="74" y="111"/>
                    <a:pt x="80" y="109"/>
                  </a:cubicBezTo>
                  <a:cubicBezTo>
                    <a:pt x="84" y="108"/>
                    <a:pt x="88" y="107"/>
                    <a:pt x="91" y="105"/>
                  </a:cubicBezTo>
                  <a:cubicBezTo>
                    <a:pt x="90" y="107"/>
                    <a:pt x="90" y="108"/>
                    <a:pt x="89" y="110"/>
                  </a:cubicBezTo>
                  <a:cubicBezTo>
                    <a:pt x="86" y="115"/>
                    <a:pt x="88" y="119"/>
                    <a:pt x="91" y="121"/>
                  </a:cubicBezTo>
                  <a:cubicBezTo>
                    <a:pt x="85" y="129"/>
                    <a:pt x="78" y="136"/>
                    <a:pt x="72" y="144"/>
                  </a:cubicBezTo>
                  <a:cubicBezTo>
                    <a:pt x="69" y="149"/>
                    <a:pt x="72" y="156"/>
                    <a:pt x="77" y="158"/>
                  </a:cubicBezTo>
                  <a:cubicBezTo>
                    <a:pt x="77" y="159"/>
                    <a:pt x="76" y="161"/>
                    <a:pt x="75" y="163"/>
                  </a:cubicBezTo>
                  <a:cubicBezTo>
                    <a:pt x="72" y="169"/>
                    <a:pt x="77" y="180"/>
                    <a:pt x="85" y="177"/>
                  </a:cubicBezTo>
                  <a:cubicBezTo>
                    <a:pt x="79" y="186"/>
                    <a:pt x="73" y="195"/>
                    <a:pt x="68" y="204"/>
                  </a:cubicBezTo>
                  <a:cubicBezTo>
                    <a:pt x="63" y="210"/>
                    <a:pt x="59" y="215"/>
                    <a:pt x="55" y="221"/>
                  </a:cubicBezTo>
                  <a:cubicBezTo>
                    <a:pt x="43" y="234"/>
                    <a:pt x="33" y="249"/>
                    <a:pt x="27" y="264"/>
                  </a:cubicBezTo>
                  <a:cubicBezTo>
                    <a:pt x="23" y="273"/>
                    <a:pt x="31" y="282"/>
                    <a:pt x="40" y="277"/>
                  </a:cubicBezTo>
                  <a:cubicBezTo>
                    <a:pt x="50" y="272"/>
                    <a:pt x="60" y="266"/>
                    <a:pt x="69" y="259"/>
                  </a:cubicBezTo>
                  <a:cubicBezTo>
                    <a:pt x="71" y="258"/>
                    <a:pt x="74" y="258"/>
                    <a:pt x="76" y="257"/>
                  </a:cubicBezTo>
                  <a:cubicBezTo>
                    <a:pt x="75" y="260"/>
                    <a:pt x="74" y="263"/>
                    <a:pt x="73" y="266"/>
                  </a:cubicBezTo>
                  <a:cubicBezTo>
                    <a:pt x="72" y="273"/>
                    <a:pt x="78" y="281"/>
                    <a:pt x="86" y="279"/>
                  </a:cubicBezTo>
                  <a:cubicBezTo>
                    <a:pt x="90" y="277"/>
                    <a:pt x="95" y="275"/>
                    <a:pt x="100" y="273"/>
                  </a:cubicBezTo>
                  <a:cubicBezTo>
                    <a:pt x="102" y="276"/>
                    <a:pt x="105" y="277"/>
                    <a:pt x="110" y="276"/>
                  </a:cubicBezTo>
                  <a:cubicBezTo>
                    <a:pt x="112" y="275"/>
                    <a:pt x="115" y="274"/>
                    <a:pt x="118" y="273"/>
                  </a:cubicBezTo>
                  <a:cubicBezTo>
                    <a:pt x="117" y="274"/>
                    <a:pt x="117" y="276"/>
                    <a:pt x="116" y="277"/>
                  </a:cubicBezTo>
                  <a:cubicBezTo>
                    <a:pt x="112" y="286"/>
                    <a:pt x="124" y="292"/>
                    <a:pt x="131" y="288"/>
                  </a:cubicBezTo>
                  <a:cubicBezTo>
                    <a:pt x="132" y="288"/>
                    <a:pt x="133" y="287"/>
                    <a:pt x="135" y="286"/>
                  </a:cubicBezTo>
                  <a:cubicBezTo>
                    <a:pt x="134" y="289"/>
                    <a:pt x="133" y="291"/>
                    <a:pt x="132" y="293"/>
                  </a:cubicBezTo>
                  <a:cubicBezTo>
                    <a:pt x="130" y="297"/>
                    <a:pt x="132" y="301"/>
                    <a:pt x="135" y="304"/>
                  </a:cubicBezTo>
                  <a:cubicBezTo>
                    <a:pt x="134" y="308"/>
                    <a:pt x="133" y="312"/>
                    <a:pt x="132" y="317"/>
                  </a:cubicBezTo>
                  <a:cubicBezTo>
                    <a:pt x="130" y="325"/>
                    <a:pt x="139" y="334"/>
                    <a:pt x="147" y="329"/>
                  </a:cubicBezTo>
                  <a:cubicBezTo>
                    <a:pt x="147" y="328"/>
                    <a:pt x="147" y="328"/>
                    <a:pt x="147" y="328"/>
                  </a:cubicBezTo>
                  <a:cubicBezTo>
                    <a:pt x="148" y="329"/>
                    <a:pt x="148" y="329"/>
                    <a:pt x="148" y="329"/>
                  </a:cubicBezTo>
                  <a:cubicBezTo>
                    <a:pt x="146" y="329"/>
                    <a:pt x="145" y="330"/>
                    <a:pt x="144" y="331"/>
                  </a:cubicBezTo>
                  <a:cubicBezTo>
                    <a:pt x="135" y="337"/>
                    <a:pt x="137" y="348"/>
                    <a:pt x="147" y="352"/>
                  </a:cubicBezTo>
                  <a:cubicBezTo>
                    <a:pt x="190" y="370"/>
                    <a:pt x="224" y="340"/>
                    <a:pt x="248" y="303"/>
                  </a:cubicBezTo>
                  <a:cubicBezTo>
                    <a:pt x="256" y="295"/>
                    <a:pt x="263" y="286"/>
                    <a:pt x="269" y="276"/>
                  </a:cubicBezTo>
                  <a:cubicBezTo>
                    <a:pt x="271" y="276"/>
                    <a:pt x="272" y="274"/>
                    <a:pt x="274" y="272"/>
                  </a:cubicBezTo>
                  <a:cubicBezTo>
                    <a:pt x="285" y="257"/>
                    <a:pt x="290" y="239"/>
                    <a:pt x="293" y="221"/>
                  </a:cubicBezTo>
                  <a:cubicBezTo>
                    <a:pt x="293" y="220"/>
                    <a:pt x="293" y="219"/>
                    <a:pt x="293" y="218"/>
                  </a:cubicBezTo>
                  <a:cubicBezTo>
                    <a:pt x="294" y="217"/>
                    <a:pt x="294" y="217"/>
                    <a:pt x="294" y="216"/>
                  </a:cubicBezTo>
                  <a:cubicBezTo>
                    <a:pt x="294" y="216"/>
                    <a:pt x="294" y="216"/>
                    <a:pt x="294" y="216"/>
                  </a:cubicBezTo>
                  <a:cubicBezTo>
                    <a:pt x="294" y="215"/>
                    <a:pt x="294" y="214"/>
                    <a:pt x="294" y="213"/>
                  </a:cubicBezTo>
                  <a:cubicBezTo>
                    <a:pt x="294" y="211"/>
                    <a:pt x="294" y="209"/>
                    <a:pt x="293" y="208"/>
                  </a:cubicBezTo>
                  <a:cubicBezTo>
                    <a:pt x="295" y="201"/>
                    <a:pt x="296" y="195"/>
                    <a:pt x="296" y="189"/>
                  </a:cubicBezTo>
                  <a:cubicBezTo>
                    <a:pt x="298" y="177"/>
                    <a:pt x="281" y="171"/>
                    <a:pt x="276" y="180"/>
                  </a:cubicBezTo>
                  <a:close/>
                  <a:moveTo>
                    <a:pt x="108" y="77"/>
                  </a:moveTo>
                  <a:cubicBezTo>
                    <a:pt x="112" y="74"/>
                    <a:pt x="116" y="71"/>
                    <a:pt x="119" y="68"/>
                  </a:cubicBezTo>
                  <a:cubicBezTo>
                    <a:pt x="118" y="69"/>
                    <a:pt x="117" y="71"/>
                    <a:pt x="116" y="72"/>
                  </a:cubicBezTo>
                  <a:cubicBezTo>
                    <a:pt x="113" y="73"/>
                    <a:pt x="111" y="75"/>
                    <a:pt x="108" y="77"/>
                  </a:cubicBezTo>
                  <a:close/>
                  <a:moveTo>
                    <a:pt x="127" y="221"/>
                  </a:moveTo>
                  <a:cubicBezTo>
                    <a:pt x="120" y="228"/>
                    <a:pt x="114" y="236"/>
                    <a:pt x="108" y="244"/>
                  </a:cubicBezTo>
                  <a:cubicBezTo>
                    <a:pt x="106" y="246"/>
                    <a:pt x="104" y="247"/>
                    <a:pt x="102" y="249"/>
                  </a:cubicBezTo>
                  <a:cubicBezTo>
                    <a:pt x="106" y="243"/>
                    <a:pt x="110" y="238"/>
                    <a:pt x="115" y="233"/>
                  </a:cubicBezTo>
                  <a:cubicBezTo>
                    <a:pt x="119" y="229"/>
                    <a:pt x="123" y="225"/>
                    <a:pt x="127" y="221"/>
                  </a:cubicBezTo>
                  <a:close/>
                </a:path>
              </a:pathLst>
            </a:custGeom>
            <a:solidFill>
              <a:srgbClr val="4A72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279" name="Freeform 20">
              <a:extLst>
                <a:ext uri="{FF2B5EF4-FFF2-40B4-BE49-F238E27FC236}">
                  <a16:creationId xmlns="" xmlns:a16="http://schemas.microsoft.com/office/drawing/2014/main" id="{AD0053A5-2200-46B0-BEF6-C1F0D4E8331D}"/>
                </a:ext>
              </a:extLst>
            </p:cNvPr>
            <p:cNvSpPr>
              <a:spLocks noEditPoints="1"/>
            </p:cNvSpPr>
            <p:nvPr/>
          </p:nvSpPr>
          <p:spPr bwMode="auto">
            <a:xfrm>
              <a:off x="465379" y="1216422"/>
              <a:ext cx="966970" cy="1288602"/>
            </a:xfrm>
            <a:custGeom>
              <a:avLst/>
              <a:gdLst>
                <a:gd name="T0" fmla="*/ 2147483646 w 197"/>
                <a:gd name="T1" fmla="*/ 2147483646 h 262"/>
                <a:gd name="T2" fmla="*/ 2147483646 w 197"/>
                <a:gd name="T3" fmla="*/ 2147483646 h 262"/>
                <a:gd name="T4" fmla="*/ 2147483646 w 197"/>
                <a:gd name="T5" fmla="*/ 2147483646 h 262"/>
                <a:gd name="T6" fmla="*/ 2147483646 w 197"/>
                <a:gd name="T7" fmla="*/ 2147483646 h 262"/>
                <a:gd name="T8" fmla="*/ 2147483646 w 197"/>
                <a:gd name="T9" fmla="*/ 2147483646 h 262"/>
                <a:gd name="T10" fmla="*/ 2147483646 w 197"/>
                <a:gd name="T11" fmla="*/ 2147483646 h 262"/>
                <a:gd name="T12" fmla="*/ 2147483646 w 197"/>
                <a:gd name="T13" fmla="*/ 2147483646 h 262"/>
                <a:gd name="T14" fmla="*/ 2147483646 w 197"/>
                <a:gd name="T15" fmla="*/ 2147483646 h 262"/>
                <a:gd name="T16" fmla="*/ 2147483646 w 197"/>
                <a:gd name="T17" fmla="*/ 2147483646 h 262"/>
                <a:gd name="T18" fmla="*/ 2147483646 w 197"/>
                <a:gd name="T19" fmla="*/ 2147483646 h 262"/>
                <a:gd name="T20" fmla="*/ 2147483646 w 197"/>
                <a:gd name="T21" fmla="*/ 2147483646 h 262"/>
                <a:gd name="T22" fmla="*/ 2147483646 w 197"/>
                <a:gd name="T23" fmla="*/ 2147483646 h 262"/>
                <a:gd name="T24" fmla="*/ 2147483646 w 197"/>
                <a:gd name="T25" fmla="*/ 2147483646 h 262"/>
                <a:gd name="T26" fmla="*/ 2147483646 w 197"/>
                <a:gd name="T27" fmla="*/ 2147483646 h 262"/>
                <a:gd name="T28" fmla="*/ 2147483646 w 197"/>
                <a:gd name="T29" fmla="*/ 2147483646 h 262"/>
                <a:gd name="T30" fmla="*/ 2147483646 w 197"/>
                <a:gd name="T31" fmla="*/ 2147483646 h 262"/>
                <a:gd name="T32" fmla="*/ 2147483646 w 197"/>
                <a:gd name="T33" fmla="*/ 2147483646 h 262"/>
                <a:gd name="T34" fmla="*/ 2147483646 w 197"/>
                <a:gd name="T35" fmla="*/ 2147483646 h 262"/>
                <a:gd name="T36" fmla="*/ 2147483646 w 197"/>
                <a:gd name="T37" fmla="*/ 2147483646 h 262"/>
                <a:gd name="T38" fmla="*/ 2147483646 w 197"/>
                <a:gd name="T39" fmla="*/ 2147483646 h 262"/>
                <a:gd name="T40" fmla="*/ 2147483646 w 197"/>
                <a:gd name="T41" fmla="*/ 2147483646 h 262"/>
                <a:gd name="T42" fmla="*/ 2147483646 w 197"/>
                <a:gd name="T43" fmla="*/ 2147483646 h 262"/>
                <a:gd name="T44" fmla="*/ 2147483646 w 197"/>
                <a:gd name="T45" fmla="*/ 2147483646 h 262"/>
                <a:gd name="T46" fmla="*/ 2147483646 w 197"/>
                <a:gd name="T47" fmla="*/ 2147483646 h 262"/>
                <a:gd name="T48" fmla="*/ 2147483646 w 197"/>
                <a:gd name="T49" fmla="*/ 2147483646 h 262"/>
                <a:gd name="T50" fmla="*/ 2147483646 w 197"/>
                <a:gd name="T51" fmla="*/ 2147483646 h 262"/>
                <a:gd name="T52" fmla="*/ 2147483646 w 197"/>
                <a:gd name="T53" fmla="*/ 2147483646 h 262"/>
                <a:gd name="T54" fmla="*/ 2147483646 w 197"/>
                <a:gd name="T55" fmla="*/ 2147483646 h 262"/>
                <a:gd name="T56" fmla="*/ 2147483646 w 197"/>
                <a:gd name="T57" fmla="*/ 2147483646 h 262"/>
                <a:gd name="T58" fmla="*/ 2147483646 w 197"/>
                <a:gd name="T59" fmla="*/ 2147483646 h 262"/>
                <a:gd name="T60" fmla="*/ 2147483646 w 197"/>
                <a:gd name="T61" fmla="*/ 2147483646 h 262"/>
                <a:gd name="T62" fmla="*/ 2147483646 w 197"/>
                <a:gd name="T63" fmla="*/ 2147483646 h 262"/>
                <a:gd name="T64" fmla="*/ 2147483646 w 197"/>
                <a:gd name="T65" fmla="*/ 2147483646 h 262"/>
                <a:gd name="T66" fmla="*/ 2147483646 w 197"/>
                <a:gd name="T67" fmla="*/ 2147483646 h 262"/>
                <a:gd name="T68" fmla="*/ 2147483646 w 197"/>
                <a:gd name="T69" fmla="*/ 2147483646 h 262"/>
                <a:gd name="T70" fmla="*/ 2147483646 w 197"/>
                <a:gd name="T71" fmla="*/ 2147483646 h 2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97" h="262">
                  <a:moveTo>
                    <a:pt x="172" y="226"/>
                  </a:moveTo>
                  <a:cubicBezTo>
                    <a:pt x="170" y="225"/>
                    <a:pt x="168" y="224"/>
                    <a:pt x="167" y="224"/>
                  </a:cubicBezTo>
                  <a:cubicBezTo>
                    <a:pt x="166" y="224"/>
                    <a:pt x="165" y="224"/>
                    <a:pt x="165" y="224"/>
                  </a:cubicBezTo>
                  <a:cubicBezTo>
                    <a:pt x="164" y="220"/>
                    <a:pt x="164" y="216"/>
                    <a:pt x="163" y="213"/>
                  </a:cubicBezTo>
                  <a:cubicBezTo>
                    <a:pt x="163" y="207"/>
                    <a:pt x="155" y="203"/>
                    <a:pt x="149" y="205"/>
                  </a:cubicBezTo>
                  <a:cubicBezTo>
                    <a:pt x="147" y="200"/>
                    <a:pt x="140" y="199"/>
                    <a:pt x="134" y="201"/>
                  </a:cubicBezTo>
                  <a:cubicBezTo>
                    <a:pt x="134" y="200"/>
                    <a:pt x="134" y="200"/>
                    <a:pt x="134" y="199"/>
                  </a:cubicBezTo>
                  <a:cubicBezTo>
                    <a:pt x="133" y="193"/>
                    <a:pt x="124" y="190"/>
                    <a:pt x="118" y="193"/>
                  </a:cubicBezTo>
                  <a:cubicBezTo>
                    <a:pt x="115" y="191"/>
                    <a:pt x="111" y="191"/>
                    <a:pt x="108" y="193"/>
                  </a:cubicBezTo>
                  <a:cubicBezTo>
                    <a:pt x="107" y="193"/>
                    <a:pt x="107" y="194"/>
                    <a:pt x="106" y="194"/>
                  </a:cubicBezTo>
                  <a:cubicBezTo>
                    <a:pt x="102" y="191"/>
                    <a:pt x="97" y="191"/>
                    <a:pt x="92" y="195"/>
                  </a:cubicBezTo>
                  <a:cubicBezTo>
                    <a:pt x="91" y="195"/>
                    <a:pt x="91" y="195"/>
                    <a:pt x="91" y="195"/>
                  </a:cubicBezTo>
                  <a:cubicBezTo>
                    <a:pt x="88" y="190"/>
                    <a:pt x="81" y="187"/>
                    <a:pt x="76" y="190"/>
                  </a:cubicBezTo>
                  <a:cubicBezTo>
                    <a:pt x="69" y="194"/>
                    <a:pt x="64" y="198"/>
                    <a:pt x="61" y="204"/>
                  </a:cubicBezTo>
                  <a:cubicBezTo>
                    <a:pt x="59" y="206"/>
                    <a:pt x="57" y="206"/>
                    <a:pt x="61" y="200"/>
                  </a:cubicBezTo>
                  <a:cubicBezTo>
                    <a:pt x="68" y="190"/>
                    <a:pt x="55" y="181"/>
                    <a:pt x="46" y="185"/>
                  </a:cubicBezTo>
                  <a:cubicBezTo>
                    <a:pt x="47" y="185"/>
                    <a:pt x="48" y="181"/>
                    <a:pt x="49" y="177"/>
                  </a:cubicBezTo>
                  <a:cubicBezTo>
                    <a:pt x="58" y="170"/>
                    <a:pt x="64" y="163"/>
                    <a:pt x="69" y="152"/>
                  </a:cubicBezTo>
                  <a:cubicBezTo>
                    <a:pt x="82" y="138"/>
                    <a:pt x="93" y="120"/>
                    <a:pt x="99" y="102"/>
                  </a:cubicBezTo>
                  <a:cubicBezTo>
                    <a:pt x="104" y="95"/>
                    <a:pt x="110" y="88"/>
                    <a:pt x="115" y="82"/>
                  </a:cubicBezTo>
                  <a:cubicBezTo>
                    <a:pt x="121" y="74"/>
                    <a:pt x="116" y="65"/>
                    <a:pt x="108" y="64"/>
                  </a:cubicBezTo>
                  <a:cubicBezTo>
                    <a:pt x="109" y="64"/>
                    <a:pt x="109" y="63"/>
                    <a:pt x="110" y="63"/>
                  </a:cubicBezTo>
                  <a:cubicBezTo>
                    <a:pt x="115" y="56"/>
                    <a:pt x="110" y="47"/>
                    <a:pt x="104" y="45"/>
                  </a:cubicBezTo>
                  <a:cubicBezTo>
                    <a:pt x="109" y="40"/>
                    <a:pt x="113" y="36"/>
                    <a:pt x="117" y="31"/>
                  </a:cubicBezTo>
                  <a:cubicBezTo>
                    <a:pt x="125" y="23"/>
                    <a:pt x="115" y="9"/>
                    <a:pt x="105" y="15"/>
                  </a:cubicBezTo>
                  <a:cubicBezTo>
                    <a:pt x="104" y="16"/>
                    <a:pt x="103" y="17"/>
                    <a:pt x="101" y="18"/>
                  </a:cubicBezTo>
                  <a:cubicBezTo>
                    <a:pt x="101" y="11"/>
                    <a:pt x="93" y="6"/>
                    <a:pt x="87" y="10"/>
                  </a:cubicBezTo>
                  <a:cubicBezTo>
                    <a:pt x="86" y="11"/>
                    <a:pt x="85" y="11"/>
                    <a:pt x="84" y="12"/>
                  </a:cubicBezTo>
                  <a:cubicBezTo>
                    <a:pt x="82" y="8"/>
                    <a:pt x="76" y="6"/>
                    <a:pt x="71" y="8"/>
                  </a:cubicBezTo>
                  <a:cubicBezTo>
                    <a:pt x="69" y="10"/>
                    <a:pt x="66" y="12"/>
                    <a:pt x="63" y="14"/>
                  </a:cubicBezTo>
                  <a:cubicBezTo>
                    <a:pt x="61" y="11"/>
                    <a:pt x="58" y="10"/>
                    <a:pt x="55" y="11"/>
                  </a:cubicBezTo>
                  <a:cubicBezTo>
                    <a:pt x="54" y="11"/>
                    <a:pt x="53" y="11"/>
                    <a:pt x="52" y="12"/>
                  </a:cubicBezTo>
                  <a:cubicBezTo>
                    <a:pt x="52" y="11"/>
                    <a:pt x="52" y="10"/>
                    <a:pt x="52" y="9"/>
                  </a:cubicBezTo>
                  <a:cubicBezTo>
                    <a:pt x="53" y="4"/>
                    <a:pt x="49" y="0"/>
                    <a:pt x="45" y="2"/>
                  </a:cubicBezTo>
                  <a:cubicBezTo>
                    <a:pt x="43" y="1"/>
                    <a:pt x="42" y="2"/>
                    <a:pt x="41" y="3"/>
                  </a:cubicBezTo>
                  <a:cubicBezTo>
                    <a:pt x="41" y="3"/>
                    <a:pt x="40" y="4"/>
                    <a:pt x="40" y="4"/>
                  </a:cubicBezTo>
                  <a:cubicBezTo>
                    <a:pt x="28" y="11"/>
                    <a:pt x="14" y="25"/>
                    <a:pt x="14" y="39"/>
                  </a:cubicBezTo>
                  <a:cubicBezTo>
                    <a:pt x="12" y="43"/>
                    <a:pt x="10" y="47"/>
                    <a:pt x="9" y="51"/>
                  </a:cubicBezTo>
                  <a:cubicBezTo>
                    <a:pt x="7" y="56"/>
                    <a:pt x="13" y="60"/>
                    <a:pt x="17" y="58"/>
                  </a:cubicBezTo>
                  <a:cubicBezTo>
                    <a:pt x="17" y="60"/>
                    <a:pt x="17" y="62"/>
                    <a:pt x="17" y="64"/>
                  </a:cubicBezTo>
                  <a:cubicBezTo>
                    <a:pt x="12" y="73"/>
                    <a:pt x="8" y="83"/>
                    <a:pt x="5" y="93"/>
                  </a:cubicBezTo>
                  <a:cubicBezTo>
                    <a:pt x="5" y="95"/>
                    <a:pt x="5" y="98"/>
                    <a:pt x="6" y="100"/>
                  </a:cubicBezTo>
                  <a:cubicBezTo>
                    <a:pt x="5" y="103"/>
                    <a:pt x="3" y="106"/>
                    <a:pt x="2" y="109"/>
                  </a:cubicBezTo>
                  <a:cubicBezTo>
                    <a:pt x="0" y="116"/>
                    <a:pt x="5" y="121"/>
                    <a:pt x="11" y="121"/>
                  </a:cubicBezTo>
                  <a:cubicBezTo>
                    <a:pt x="11" y="122"/>
                    <a:pt x="10" y="124"/>
                    <a:pt x="10" y="125"/>
                  </a:cubicBezTo>
                  <a:cubicBezTo>
                    <a:pt x="8" y="133"/>
                    <a:pt x="15" y="139"/>
                    <a:pt x="22" y="137"/>
                  </a:cubicBezTo>
                  <a:cubicBezTo>
                    <a:pt x="22" y="138"/>
                    <a:pt x="22" y="138"/>
                    <a:pt x="21" y="138"/>
                  </a:cubicBezTo>
                  <a:cubicBezTo>
                    <a:pt x="18" y="144"/>
                    <a:pt x="22" y="152"/>
                    <a:pt x="28" y="154"/>
                  </a:cubicBezTo>
                  <a:cubicBezTo>
                    <a:pt x="26" y="156"/>
                    <a:pt x="25" y="158"/>
                    <a:pt x="24" y="160"/>
                  </a:cubicBezTo>
                  <a:cubicBezTo>
                    <a:pt x="20" y="166"/>
                    <a:pt x="23" y="171"/>
                    <a:pt x="28" y="174"/>
                  </a:cubicBezTo>
                  <a:cubicBezTo>
                    <a:pt x="27" y="177"/>
                    <a:pt x="27" y="180"/>
                    <a:pt x="26" y="183"/>
                  </a:cubicBezTo>
                  <a:cubicBezTo>
                    <a:pt x="25" y="193"/>
                    <a:pt x="29" y="201"/>
                    <a:pt x="37" y="205"/>
                  </a:cubicBezTo>
                  <a:cubicBezTo>
                    <a:pt x="36" y="217"/>
                    <a:pt x="46" y="225"/>
                    <a:pt x="58" y="225"/>
                  </a:cubicBezTo>
                  <a:cubicBezTo>
                    <a:pt x="62" y="227"/>
                    <a:pt x="65" y="227"/>
                    <a:pt x="69" y="225"/>
                  </a:cubicBezTo>
                  <a:cubicBezTo>
                    <a:pt x="71" y="227"/>
                    <a:pt x="74" y="228"/>
                    <a:pt x="77" y="228"/>
                  </a:cubicBezTo>
                  <a:cubicBezTo>
                    <a:pt x="78" y="232"/>
                    <a:pt x="82" y="234"/>
                    <a:pt x="86" y="235"/>
                  </a:cubicBezTo>
                  <a:cubicBezTo>
                    <a:pt x="89" y="235"/>
                    <a:pt x="92" y="235"/>
                    <a:pt x="94" y="235"/>
                  </a:cubicBezTo>
                  <a:cubicBezTo>
                    <a:pt x="96" y="236"/>
                    <a:pt x="98" y="237"/>
                    <a:pt x="101" y="238"/>
                  </a:cubicBezTo>
                  <a:cubicBezTo>
                    <a:pt x="103" y="241"/>
                    <a:pt x="106" y="244"/>
                    <a:pt x="110" y="247"/>
                  </a:cubicBezTo>
                  <a:cubicBezTo>
                    <a:pt x="117" y="251"/>
                    <a:pt x="123" y="252"/>
                    <a:pt x="128" y="251"/>
                  </a:cubicBezTo>
                  <a:cubicBezTo>
                    <a:pt x="129" y="251"/>
                    <a:pt x="129" y="251"/>
                    <a:pt x="129" y="251"/>
                  </a:cubicBezTo>
                  <a:cubicBezTo>
                    <a:pt x="133" y="254"/>
                    <a:pt x="138" y="256"/>
                    <a:pt x="143" y="256"/>
                  </a:cubicBezTo>
                  <a:cubicBezTo>
                    <a:pt x="144" y="257"/>
                    <a:pt x="145" y="257"/>
                    <a:pt x="145" y="258"/>
                  </a:cubicBezTo>
                  <a:cubicBezTo>
                    <a:pt x="150" y="262"/>
                    <a:pt x="156" y="262"/>
                    <a:pt x="161" y="258"/>
                  </a:cubicBezTo>
                  <a:cubicBezTo>
                    <a:pt x="164" y="255"/>
                    <a:pt x="166" y="251"/>
                    <a:pt x="169" y="248"/>
                  </a:cubicBezTo>
                  <a:cubicBezTo>
                    <a:pt x="172" y="250"/>
                    <a:pt x="176" y="251"/>
                    <a:pt x="180" y="250"/>
                  </a:cubicBezTo>
                  <a:cubicBezTo>
                    <a:pt x="190" y="247"/>
                    <a:pt x="190" y="240"/>
                    <a:pt x="193" y="232"/>
                  </a:cubicBezTo>
                  <a:cubicBezTo>
                    <a:pt x="197" y="219"/>
                    <a:pt x="177" y="213"/>
                    <a:pt x="172" y="226"/>
                  </a:cubicBezTo>
                  <a:close/>
                  <a:moveTo>
                    <a:pt x="40" y="107"/>
                  </a:moveTo>
                  <a:cubicBezTo>
                    <a:pt x="44" y="104"/>
                    <a:pt x="47" y="101"/>
                    <a:pt x="51" y="99"/>
                  </a:cubicBezTo>
                  <a:cubicBezTo>
                    <a:pt x="50" y="100"/>
                    <a:pt x="48" y="102"/>
                    <a:pt x="46" y="104"/>
                  </a:cubicBezTo>
                  <a:cubicBezTo>
                    <a:pt x="44" y="106"/>
                    <a:pt x="41" y="108"/>
                    <a:pt x="38" y="109"/>
                  </a:cubicBezTo>
                  <a:cubicBezTo>
                    <a:pt x="39" y="109"/>
                    <a:pt x="39" y="108"/>
                    <a:pt x="40" y="107"/>
                  </a:cubicBezTo>
                  <a:close/>
                </a:path>
              </a:pathLst>
            </a:custGeom>
            <a:solidFill>
              <a:srgbClr val="9ADD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280" name="Freeform 21">
              <a:extLst>
                <a:ext uri="{FF2B5EF4-FFF2-40B4-BE49-F238E27FC236}">
                  <a16:creationId xmlns="" xmlns:a16="http://schemas.microsoft.com/office/drawing/2014/main" id="{63913317-A374-44F2-B580-4C42D2CEFF38}"/>
                </a:ext>
              </a:extLst>
            </p:cNvPr>
            <p:cNvSpPr>
              <a:spLocks/>
            </p:cNvSpPr>
            <p:nvPr/>
          </p:nvSpPr>
          <p:spPr bwMode="auto">
            <a:xfrm>
              <a:off x="1382548" y="979867"/>
              <a:ext cx="747015" cy="771916"/>
            </a:xfrm>
            <a:custGeom>
              <a:avLst/>
              <a:gdLst>
                <a:gd name="T0" fmla="*/ 2147483646 w 152"/>
                <a:gd name="T1" fmla="*/ 2147483646 h 157"/>
                <a:gd name="T2" fmla="*/ 2147483646 w 152"/>
                <a:gd name="T3" fmla="*/ 2147483646 h 157"/>
                <a:gd name="T4" fmla="*/ 2147483646 w 152"/>
                <a:gd name="T5" fmla="*/ 2147483646 h 157"/>
                <a:gd name="T6" fmla="*/ 2147483646 w 152"/>
                <a:gd name="T7" fmla="*/ 2147483646 h 157"/>
                <a:gd name="T8" fmla="*/ 2147483646 w 152"/>
                <a:gd name="T9" fmla="*/ 2147483646 h 157"/>
                <a:gd name="T10" fmla="*/ 2147483646 w 152"/>
                <a:gd name="T11" fmla="*/ 2147483646 h 157"/>
                <a:gd name="T12" fmla="*/ 2147483646 w 152"/>
                <a:gd name="T13" fmla="*/ 2147483646 h 157"/>
                <a:gd name="T14" fmla="*/ 2147483646 w 152"/>
                <a:gd name="T15" fmla="*/ 2147483646 h 157"/>
                <a:gd name="T16" fmla="*/ 2147483646 w 152"/>
                <a:gd name="T17" fmla="*/ 2147483646 h 157"/>
                <a:gd name="T18" fmla="*/ 2147483646 w 152"/>
                <a:gd name="T19" fmla="*/ 2147483646 h 157"/>
                <a:gd name="T20" fmla="*/ 2147483646 w 152"/>
                <a:gd name="T21" fmla="*/ 2147483646 h 157"/>
                <a:gd name="T22" fmla="*/ 2147483646 w 152"/>
                <a:gd name="T23" fmla="*/ 2147483646 h 157"/>
                <a:gd name="T24" fmla="*/ 2147483646 w 152"/>
                <a:gd name="T25" fmla="*/ 2147483646 h 157"/>
                <a:gd name="T26" fmla="*/ 2147483646 w 152"/>
                <a:gd name="T27" fmla="*/ 2147483646 h 157"/>
                <a:gd name="T28" fmla="*/ 2147483646 w 152"/>
                <a:gd name="T29" fmla="*/ 2147483646 h 157"/>
                <a:gd name="T30" fmla="*/ 2147483646 w 152"/>
                <a:gd name="T31" fmla="*/ 2147483646 h 157"/>
                <a:gd name="T32" fmla="*/ 2147483646 w 152"/>
                <a:gd name="T33" fmla="*/ 2147483646 h 157"/>
                <a:gd name="T34" fmla="*/ 2147483646 w 152"/>
                <a:gd name="T35" fmla="*/ 2147483646 h 157"/>
                <a:gd name="T36" fmla="*/ 2147483646 w 152"/>
                <a:gd name="T37" fmla="*/ 2147483646 h 157"/>
                <a:gd name="T38" fmla="*/ 2147483646 w 152"/>
                <a:gd name="T39" fmla="*/ 2147483646 h 157"/>
                <a:gd name="T40" fmla="*/ 2147483646 w 152"/>
                <a:gd name="T41" fmla="*/ 2147483646 h 157"/>
                <a:gd name="T42" fmla="*/ 0 w 152"/>
                <a:gd name="T43" fmla="*/ 2147483646 h 157"/>
                <a:gd name="T44" fmla="*/ 2147483646 w 152"/>
                <a:gd name="T45" fmla="*/ 2147483646 h 157"/>
                <a:gd name="T46" fmla="*/ 2147483646 w 152"/>
                <a:gd name="T47" fmla="*/ 2147483646 h 157"/>
                <a:gd name="T48" fmla="*/ 2147483646 w 152"/>
                <a:gd name="T49" fmla="*/ 2147483646 h 157"/>
                <a:gd name="T50" fmla="*/ 2147483646 w 152"/>
                <a:gd name="T51" fmla="*/ 2147483646 h 157"/>
                <a:gd name="T52" fmla="*/ 2147483646 w 152"/>
                <a:gd name="T53" fmla="*/ 2147483646 h 157"/>
                <a:gd name="T54" fmla="*/ 2147483646 w 152"/>
                <a:gd name="T55" fmla="*/ 2147483646 h 157"/>
                <a:gd name="T56" fmla="*/ 2147483646 w 152"/>
                <a:gd name="T57" fmla="*/ 2147483646 h 157"/>
                <a:gd name="T58" fmla="*/ 2147483646 w 152"/>
                <a:gd name="T59" fmla="*/ 2147483646 h 157"/>
                <a:gd name="T60" fmla="*/ 2147483646 w 152"/>
                <a:gd name="T61" fmla="*/ 2147483646 h 157"/>
                <a:gd name="T62" fmla="*/ 2147483646 w 152"/>
                <a:gd name="T63" fmla="*/ 2147483646 h 157"/>
                <a:gd name="T64" fmla="*/ 2147483646 w 152"/>
                <a:gd name="T65" fmla="*/ 2147483646 h 157"/>
                <a:gd name="T66" fmla="*/ 2147483646 w 152"/>
                <a:gd name="T67" fmla="*/ 2147483646 h 157"/>
                <a:gd name="T68" fmla="*/ 2147483646 w 152"/>
                <a:gd name="T69" fmla="*/ 2147483646 h 157"/>
                <a:gd name="T70" fmla="*/ 2147483646 w 152"/>
                <a:gd name="T71" fmla="*/ 2147483646 h 15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52" h="157">
                  <a:moveTo>
                    <a:pt x="145" y="109"/>
                  </a:moveTo>
                  <a:cubicBezTo>
                    <a:pt x="142" y="105"/>
                    <a:pt x="138" y="103"/>
                    <a:pt x="134" y="102"/>
                  </a:cubicBezTo>
                  <a:cubicBezTo>
                    <a:pt x="135" y="96"/>
                    <a:pt x="129" y="92"/>
                    <a:pt x="123" y="93"/>
                  </a:cubicBezTo>
                  <a:cubicBezTo>
                    <a:pt x="127" y="88"/>
                    <a:pt x="130" y="83"/>
                    <a:pt x="133" y="79"/>
                  </a:cubicBezTo>
                  <a:cubicBezTo>
                    <a:pt x="138" y="71"/>
                    <a:pt x="130" y="65"/>
                    <a:pt x="124" y="67"/>
                  </a:cubicBezTo>
                  <a:cubicBezTo>
                    <a:pt x="125" y="65"/>
                    <a:pt x="125" y="64"/>
                    <a:pt x="126" y="63"/>
                  </a:cubicBezTo>
                  <a:cubicBezTo>
                    <a:pt x="132" y="54"/>
                    <a:pt x="119" y="44"/>
                    <a:pt x="112" y="51"/>
                  </a:cubicBezTo>
                  <a:cubicBezTo>
                    <a:pt x="113" y="44"/>
                    <a:pt x="105" y="39"/>
                    <a:pt x="98" y="42"/>
                  </a:cubicBezTo>
                  <a:cubicBezTo>
                    <a:pt x="100" y="37"/>
                    <a:pt x="96" y="32"/>
                    <a:pt x="91" y="31"/>
                  </a:cubicBezTo>
                  <a:cubicBezTo>
                    <a:pt x="91" y="27"/>
                    <a:pt x="90" y="23"/>
                    <a:pt x="89" y="19"/>
                  </a:cubicBezTo>
                  <a:cubicBezTo>
                    <a:pt x="89" y="17"/>
                    <a:pt x="88" y="16"/>
                    <a:pt x="87" y="15"/>
                  </a:cubicBezTo>
                  <a:cubicBezTo>
                    <a:pt x="87" y="14"/>
                    <a:pt x="87" y="14"/>
                    <a:pt x="87" y="13"/>
                  </a:cubicBezTo>
                  <a:cubicBezTo>
                    <a:pt x="87" y="13"/>
                    <a:pt x="87" y="13"/>
                    <a:pt x="87" y="13"/>
                  </a:cubicBezTo>
                  <a:cubicBezTo>
                    <a:pt x="88" y="7"/>
                    <a:pt x="84" y="0"/>
                    <a:pt x="78" y="1"/>
                  </a:cubicBezTo>
                  <a:cubicBezTo>
                    <a:pt x="57" y="3"/>
                    <a:pt x="39" y="18"/>
                    <a:pt x="40" y="39"/>
                  </a:cubicBezTo>
                  <a:cubicBezTo>
                    <a:pt x="39" y="44"/>
                    <a:pt x="39" y="50"/>
                    <a:pt x="40" y="55"/>
                  </a:cubicBezTo>
                  <a:cubicBezTo>
                    <a:pt x="40" y="60"/>
                    <a:pt x="45" y="62"/>
                    <a:pt x="49" y="62"/>
                  </a:cubicBezTo>
                  <a:cubicBezTo>
                    <a:pt x="51" y="64"/>
                    <a:pt x="53" y="65"/>
                    <a:pt x="55" y="66"/>
                  </a:cubicBezTo>
                  <a:cubicBezTo>
                    <a:pt x="54" y="68"/>
                    <a:pt x="52" y="70"/>
                    <a:pt x="51" y="72"/>
                  </a:cubicBezTo>
                  <a:cubicBezTo>
                    <a:pt x="49" y="74"/>
                    <a:pt x="47" y="75"/>
                    <a:pt x="45" y="77"/>
                  </a:cubicBezTo>
                  <a:cubicBezTo>
                    <a:pt x="44" y="77"/>
                    <a:pt x="43" y="77"/>
                    <a:pt x="41" y="77"/>
                  </a:cubicBezTo>
                  <a:cubicBezTo>
                    <a:pt x="17" y="82"/>
                    <a:pt x="4" y="103"/>
                    <a:pt x="0" y="125"/>
                  </a:cubicBezTo>
                  <a:cubicBezTo>
                    <a:pt x="0" y="130"/>
                    <a:pt x="3" y="137"/>
                    <a:pt x="9" y="136"/>
                  </a:cubicBezTo>
                  <a:cubicBezTo>
                    <a:pt x="16" y="136"/>
                    <a:pt x="23" y="133"/>
                    <a:pt x="29" y="130"/>
                  </a:cubicBezTo>
                  <a:cubicBezTo>
                    <a:pt x="29" y="138"/>
                    <a:pt x="39" y="144"/>
                    <a:pt x="45" y="137"/>
                  </a:cubicBezTo>
                  <a:cubicBezTo>
                    <a:pt x="46" y="136"/>
                    <a:pt x="47" y="135"/>
                    <a:pt x="47" y="134"/>
                  </a:cubicBezTo>
                  <a:cubicBezTo>
                    <a:pt x="49" y="134"/>
                    <a:pt x="50" y="135"/>
                    <a:pt x="51" y="134"/>
                  </a:cubicBezTo>
                  <a:cubicBezTo>
                    <a:pt x="52" y="134"/>
                    <a:pt x="52" y="134"/>
                    <a:pt x="52" y="134"/>
                  </a:cubicBezTo>
                  <a:cubicBezTo>
                    <a:pt x="50" y="137"/>
                    <a:pt x="49" y="141"/>
                    <a:pt x="48" y="144"/>
                  </a:cubicBezTo>
                  <a:cubicBezTo>
                    <a:pt x="45" y="152"/>
                    <a:pt x="55" y="157"/>
                    <a:pt x="61" y="154"/>
                  </a:cubicBezTo>
                  <a:cubicBezTo>
                    <a:pt x="69" y="151"/>
                    <a:pt x="75" y="147"/>
                    <a:pt x="81" y="142"/>
                  </a:cubicBezTo>
                  <a:cubicBezTo>
                    <a:pt x="84" y="144"/>
                    <a:pt x="87" y="145"/>
                    <a:pt x="90" y="143"/>
                  </a:cubicBezTo>
                  <a:cubicBezTo>
                    <a:pt x="101" y="136"/>
                    <a:pt x="110" y="127"/>
                    <a:pt x="119" y="118"/>
                  </a:cubicBezTo>
                  <a:cubicBezTo>
                    <a:pt x="121" y="120"/>
                    <a:pt x="123" y="120"/>
                    <a:pt x="126" y="120"/>
                  </a:cubicBezTo>
                  <a:cubicBezTo>
                    <a:pt x="128" y="120"/>
                    <a:pt x="131" y="120"/>
                    <a:pt x="134" y="120"/>
                  </a:cubicBezTo>
                  <a:cubicBezTo>
                    <a:pt x="141" y="128"/>
                    <a:pt x="152" y="116"/>
                    <a:pt x="145" y="109"/>
                  </a:cubicBezTo>
                  <a:close/>
                </a:path>
              </a:pathLst>
            </a:custGeom>
            <a:solidFill>
              <a:srgbClr val="9ADD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281" name="Freeform 41">
              <a:extLst>
                <a:ext uri="{FF2B5EF4-FFF2-40B4-BE49-F238E27FC236}">
                  <a16:creationId xmlns="" xmlns:a16="http://schemas.microsoft.com/office/drawing/2014/main" id="{C854AF51-B2AD-43B6-B697-F6B0EE7522F1}"/>
                </a:ext>
              </a:extLst>
            </p:cNvPr>
            <p:cNvSpPr>
              <a:spLocks noEditPoints="1"/>
            </p:cNvSpPr>
            <p:nvPr/>
          </p:nvSpPr>
          <p:spPr bwMode="auto">
            <a:xfrm>
              <a:off x="199774" y="515057"/>
              <a:ext cx="2002417" cy="2608329"/>
            </a:xfrm>
            <a:custGeom>
              <a:avLst/>
              <a:gdLst>
                <a:gd name="T0" fmla="*/ 2147483646 w 408"/>
                <a:gd name="T1" fmla="*/ 2147483646 h 531"/>
                <a:gd name="T2" fmla="*/ 2147483646 w 408"/>
                <a:gd name="T3" fmla="*/ 2147483646 h 531"/>
                <a:gd name="T4" fmla="*/ 2147483646 w 408"/>
                <a:gd name="T5" fmla="*/ 2147483646 h 531"/>
                <a:gd name="T6" fmla="*/ 2147483646 w 408"/>
                <a:gd name="T7" fmla="*/ 2147483646 h 531"/>
                <a:gd name="T8" fmla="*/ 2147483646 w 408"/>
                <a:gd name="T9" fmla="*/ 2147483646 h 531"/>
                <a:gd name="T10" fmla="*/ 2147483646 w 408"/>
                <a:gd name="T11" fmla="*/ 2147483646 h 531"/>
                <a:gd name="T12" fmla="*/ 2147483646 w 408"/>
                <a:gd name="T13" fmla="*/ 2147483646 h 531"/>
                <a:gd name="T14" fmla="*/ 2147483646 w 408"/>
                <a:gd name="T15" fmla="*/ 2147483646 h 531"/>
                <a:gd name="T16" fmla="*/ 2147483646 w 408"/>
                <a:gd name="T17" fmla="*/ 2147483646 h 531"/>
                <a:gd name="T18" fmla="*/ 2147483646 w 408"/>
                <a:gd name="T19" fmla="*/ 2147483646 h 531"/>
                <a:gd name="T20" fmla="*/ 2147483646 w 408"/>
                <a:gd name="T21" fmla="*/ 2147483646 h 531"/>
                <a:gd name="T22" fmla="*/ 2147483646 w 408"/>
                <a:gd name="T23" fmla="*/ 2147483646 h 531"/>
                <a:gd name="T24" fmla="*/ 2147483646 w 408"/>
                <a:gd name="T25" fmla="*/ 2147483646 h 531"/>
                <a:gd name="T26" fmla="*/ 2147483646 w 408"/>
                <a:gd name="T27" fmla="*/ 2147483646 h 531"/>
                <a:gd name="T28" fmla="*/ 2147483646 w 408"/>
                <a:gd name="T29" fmla="*/ 2147483646 h 531"/>
                <a:gd name="T30" fmla="*/ 2147483646 w 408"/>
                <a:gd name="T31" fmla="*/ 2147483646 h 531"/>
                <a:gd name="T32" fmla="*/ 2147483646 w 408"/>
                <a:gd name="T33" fmla="*/ 2147483646 h 531"/>
                <a:gd name="T34" fmla="*/ 2147483646 w 408"/>
                <a:gd name="T35" fmla="*/ 2147483646 h 531"/>
                <a:gd name="T36" fmla="*/ 2147483646 w 408"/>
                <a:gd name="T37" fmla="*/ 2147483646 h 531"/>
                <a:gd name="T38" fmla="*/ 2147483646 w 408"/>
                <a:gd name="T39" fmla="*/ 2147483646 h 531"/>
                <a:gd name="T40" fmla="*/ 2147483646 w 408"/>
                <a:gd name="T41" fmla="*/ 2147483646 h 531"/>
                <a:gd name="T42" fmla="*/ 2147483646 w 408"/>
                <a:gd name="T43" fmla="*/ 2147483646 h 531"/>
                <a:gd name="T44" fmla="*/ 2147483646 w 408"/>
                <a:gd name="T45" fmla="*/ 2147483646 h 531"/>
                <a:gd name="T46" fmla="*/ 2147483646 w 408"/>
                <a:gd name="T47" fmla="*/ 2147483646 h 531"/>
                <a:gd name="T48" fmla="*/ 2147483646 w 408"/>
                <a:gd name="T49" fmla="*/ 2147483646 h 531"/>
                <a:gd name="T50" fmla="*/ 2147483646 w 408"/>
                <a:gd name="T51" fmla="*/ 2147483646 h 531"/>
                <a:gd name="T52" fmla="*/ 2147483646 w 408"/>
                <a:gd name="T53" fmla="*/ 2147483646 h 531"/>
                <a:gd name="T54" fmla="*/ 2147483646 w 408"/>
                <a:gd name="T55" fmla="*/ 2147483646 h 531"/>
                <a:gd name="T56" fmla="*/ 2147483646 w 408"/>
                <a:gd name="T57" fmla="*/ 2147483646 h 531"/>
                <a:gd name="T58" fmla="*/ 2147483646 w 408"/>
                <a:gd name="T59" fmla="*/ 2147483646 h 531"/>
                <a:gd name="T60" fmla="*/ 2147483646 w 408"/>
                <a:gd name="T61" fmla="*/ 2147483646 h 531"/>
                <a:gd name="T62" fmla="*/ 2147483646 w 408"/>
                <a:gd name="T63" fmla="*/ 2147483646 h 531"/>
                <a:gd name="T64" fmla="*/ 2147483646 w 408"/>
                <a:gd name="T65" fmla="*/ 2147483646 h 531"/>
                <a:gd name="T66" fmla="*/ 2147483646 w 408"/>
                <a:gd name="T67" fmla="*/ 2147483646 h 531"/>
                <a:gd name="T68" fmla="*/ 2147483646 w 408"/>
                <a:gd name="T69" fmla="*/ 2147483646 h 531"/>
                <a:gd name="T70" fmla="*/ 2147483646 w 408"/>
                <a:gd name="T71" fmla="*/ 2147483646 h 531"/>
                <a:gd name="T72" fmla="*/ 2147483646 w 408"/>
                <a:gd name="T73" fmla="*/ 2147483646 h 531"/>
                <a:gd name="T74" fmla="*/ 2147483646 w 408"/>
                <a:gd name="T75" fmla="*/ 2147483646 h 531"/>
                <a:gd name="T76" fmla="*/ 2147483646 w 408"/>
                <a:gd name="T77" fmla="*/ 2147483646 h 531"/>
                <a:gd name="T78" fmla="*/ 2147483646 w 408"/>
                <a:gd name="T79" fmla="*/ 2147483646 h 531"/>
                <a:gd name="T80" fmla="*/ 2147483646 w 408"/>
                <a:gd name="T81" fmla="*/ 2147483646 h 531"/>
                <a:gd name="T82" fmla="*/ 2147483646 w 408"/>
                <a:gd name="T83" fmla="*/ 2147483646 h 531"/>
                <a:gd name="T84" fmla="*/ 2147483646 w 408"/>
                <a:gd name="T85" fmla="*/ 2147483646 h 531"/>
                <a:gd name="T86" fmla="*/ 2147483646 w 408"/>
                <a:gd name="T87" fmla="*/ 2147483646 h 531"/>
                <a:gd name="T88" fmla="*/ 2147483646 w 408"/>
                <a:gd name="T89" fmla="*/ 2147483646 h 531"/>
                <a:gd name="T90" fmla="*/ 2147483646 w 408"/>
                <a:gd name="T91" fmla="*/ 2147483646 h 531"/>
                <a:gd name="T92" fmla="*/ 2147483646 w 408"/>
                <a:gd name="T93" fmla="*/ 2147483646 h 531"/>
                <a:gd name="T94" fmla="*/ 2147483646 w 408"/>
                <a:gd name="T95" fmla="*/ 2147483646 h 531"/>
                <a:gd name="T96" fmla="*/ 2147483646 w 408"/>
                <a:gd name="T97" fmla="*/ 2147483646 h 531"/>
                <a:gd name="T98" fmla="*/ 2147483646 w 408"/>
                <a:gd name="T99" fmla="*/ 2147483646 h 531"/>
                <a:gd name="T100" fmla="*/ 2147483646 w 408"/>
                <a:gd name="T101" fmla="*/ 2147483646 h 531"/>
                <a:gd name="T102" fmla="*/ 2147483646 w 408"/>
                <a:gd name="T103" fmla="*/ 2147483646 h 531"/>
                <a:gd name="T104" fmla="*/ 2147483646 w 408"/>
                <a:gd name="T105" fmla="*/ 2147483646 h 531"/>
                <a:gd name="T106" fmla="*/ 2147483646 w 408"/>
                <a:gd name="T107" fmla="*/ 2147483646 h 53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408" h="531">
                  <a:moveTo>
                    <a:pt x="235" y="46"/>
                  </a:moveTo>
                  <a:cubicBezTo>
                    <a:pt x="230" y="47"/>
                    <a:pt x="224" y="48"/>
                    <a:pt x="219" y="50"/>
                  </a:cubicBezTo>
                  <a:cubicBezTo>
                    <a:pt x="204" y="48"/>
                    <a:pt x="188" y="48"/>
                    <a:pt x="173" y="51"/>
                  </a:cubicBezTo>
                  <a:cubicBezTo>
                    <a:pt x="173" y="43"/>
                    <a:pt x="170" y="36"/>
                    <a:pt x="168" y="29"/>
                  </a:cubicBezTo>
                  <a:cubicBezTo>
                    <a:pt x="174" y="28"/>
                    <a:pt x="180" y="26"/>
                    <a:pt x="186" y="25"/>
                  </a:cubicBezTo>
                  <a:cubicBezTo>
                    <a:pt x="189" y="25"/>
                    <a:pt x="188" y="20"/>
                    <a:pt x="186" y="20"/>
                  </a:cubicBezTo>
                  <a:cubicBezTo>
                    <a:pt x="179" y="20"/>
                    <a:pt x="172" y="21"/>
                    <a:pt x="165" y="22"/>
                  </a:cubicBezTo>
                  <a:cubicBezTo>
                    <a:pt x="163" y="17"/>
                    <a:pt x="161" y="12"/>
                    <a:pt x="159" y="6"/>
                  </a:cubicBezTo>
                  <a:cubicBezTo>
                    <a:pt x="157" y="1"/>
                    <a:pt x="148" y="0"/>
                    <a:pt x="147" y="7"/>
                  </a:cubicBezTo>
                  <a:cubicBezTo>
                    <a:pt x="146" y="11"/>
                    <a:pt x="146" y="16"/>
                    <a:pt x="147" y="21"/>
                  </a:cubicBezTo>
                  <a:cubicBezTo>
                    <a:pt x="147" y="23"/>
                    <a:pt x="147" y="25"/>
                    <a:pt x="147" y="27"/>
                  </a:cubicBezTo>
                  <a:cubicBezTo>
                    <a:pt x="104" y="42"/>
                    <a:pt x="71" y="80"/>
                    <a:pt x="48" y="119"/>
                  </a:cubicBezTo>
                  <a:cubicBezTo>
                    <a:pt x="18" y="171"/>
                    <a:pt x="0" y="235"/>
                    <a:pt x="9" y="296"/>
                  </a:cubicBezTo>
                  <a:cubicBezTo>
                    <a:pt x="19" y="359"/>
                    <a:pt x="63" y="415"/>
                    <a:pt x="117" y="447"/>
                  </a:cubicBezTo>
                  <a:cubicBezTo>
                    <a:pt x="151" y="467"/>
                    <a:pt x="195" y="478"/>
                    <a:pt x="236" y="475"/>
                  </a:cubicBezTo>
                  <a:cubicBezTo>
                    <a:pt x="236" y="477"/>
                    <a:pt x="236" y="479"/>
                    <a:pt x="237" y="480"/>
                  </a:cubicBezTo>
                  <a:cubicBezTo>
                    <a:pt x="236" y="482"/>
                    <a:pt x="235" y="483"/>
                    <a:pt x="236" y="486"/>
                  </a:cubicBezTo>
                  <a:cubicBezTo>
                    <a:pt x="237" y="491"/>
                    <a:pt x="238" y="496"/>
                    <a:pt x="239" y="501"/>
                  </a:cubicBezTo>
                  <a:cubicBezTo>
                    <a:pt x="240" y="502"/>
                    <a:pt x="240" y="502"/>
                    <a:pt x="240" y="502"/>
                  </a:cubicBezTo>
                  <a:cubicBezTo>
                    <a:pt x="228" y="505"/>
                    <a:pt x="217" y="508"/>
                    <a:pt x="205" y="511"/>
                  </a:cubicBezTo>
                  <a:cubicBezTo>
                    <a:pt x="202" y="511"/>
                    <a:pt x="199" y="512"/>
                    <a:pt x="196" y="512"/>
                  </a:cubicBezTo>
                  <a:cubicBezTo>
                    <a:pt x="194" y="512"/>
                    <a:pt x="193" y="513"/>
                    <a:pt x="192" y="514"/>
                  </a:cubicBezTo>
                  <a:cubicBezTo>
                    <a:pt x="192" y="514"/>
                    <a:pt x="192" y="514"/>
                    <a:pt x="192" y="514"/>
                  </a:cubicBezTo>
                  <a:cubicBezTo>
                    <a:pt x="182" y="516"/>
                    <a:pt x="186" y="531"/>
                    <a:pt x="196" y="529"/>
                  </a:cubicBezTo>
                  <a:cubicBezTo>
                    <a:pt x="203" y="527"/>
                    <a:pt x="209" y="525"/>
                    <a:pt x="216" y="524"/>
                  </a:cubicBezTo>
                  <a:cubicBezTo>
                    <a:pt x="217" y="524"/>
                    <a:pt x="218" y="523"/>
                    <a:pt x="219" y="523"/>
                  </a:cubicBezTo>
                  <a:cubicBezTo>
                    <a:pt x="219" y="522"/>
                    <a:pt x="219" y="522"/>
                    <a:pt x="219" y="522"/>
                  </a:cubicBezTo>
                  <a:cubicBezTo>
                    <a:pt x="243" y="518"/>
                    <a:pt x="266" y="513"/>
                    <a:pt x="290" y="513"/>
                  </a:cubicBezTo>
                  <a:cubicBezTo>
                    <a:pt x="299" y="512"/>
                    <a:pt x="299" y="499"/>
                    <a:pt x="290" y="498"/>
                  </a:cubicBezTo>
                  <a:cubicBezTo>
                    <a:pt x="277" y="497"/>
                    <a:pt x="264" y="498"/>
                    <a:pt x="252" y="500"/>
                  </a:cubicBezTo>
                  <a:cubicBezTo>
                    <a:pt x="252" y="499"/>
                    <a:pt x="252" y="499"/>
                    <a:pt x="252" y="498"/>
                  </a:cubicBezTo>
                  <a:cubicBezTo>
                    <a:pt x="252" y="497"/>
                    <a:pt x="252" y="497"/>
                    <a:pt x="252" y="497"/>
                  </a:cubicBezTo>
                  <a:cubicBezTo>
                    <a:pt x="252" y="497"/>
                    <a:pt x="252" y="496"/>
                    <a:pt x="252" y="495"/>
                  </a:cubicBezTo>
                  <a:cubicBezTo>
                    <a:pt x="252" y="489"/>
                    <a:pt x="252" y="484"/>
                    <a:pt x="252" y="479"/>
                  </a:cubicBezTo>
                  <a:cubicBezTo>
                    <a:pt x="252" y="476"/>
                    <a:pt x="250" y="474"/>
                    <a:pt x="248" y="474"/>
                  </a:cubicBezTo>
                  <a:cubicBezTo>
                    <a:pt x="248" y="474"/>
                    <a:pt x="248" y="474"/>
                    <a:pt x="248" y="474"/>
                  </a:cubicBezTo>
                  <a:cubicBezTo>
                    <a:pt x="260" y="472"/>
                    <a:pt x="273" y="469"/>
                    <a:pt x="284" y="464"/>
                  </a:cubicBezTo>
                  <a:cubicBezTo>
                    <a:pt x="285" y="464"/>
                    <a:pt x="286" y="463"/>
                    <a:pt x="287" y="463"/>
                  </a:cubicBezTo>
                  <a:cubicBezTo>
                    <a:pt x="290" y="461"/>
                    <a:pt x="292" y="460"/>
                    <a:pt x="295" y="459"/>
                  </a:cubicBezTo>
                  <a:cubicBezTo>
                    <a:pt x="297" y="459"/>
                    <a:pt x="299" y="459"/>
                    <a:pt x="300" y="457"/>
                  </a:cubicBezTo>
                  <a:cubicBezTo>
                    <a:pt x="305" y="455"/>
                    <a:pt x="310" y="454"/>
                    <a:pt x="315" y="453"/>
                  </a:cubicBezTo>
                  <a:cubicBezTo>
                    <a:pt x="316" y="455"/>
                    <a:pt x="318" y="456"/>
                    <a:pt x="320" y="458"/>
                  </a:cubicBezTo>
                  <a:cubicBezTo>
                    <a:pt x="324" y="460"/>
                    <a:pt x="329" y="456"/>
                    <a:pt x="329" y="452"/>
                  </a:cubicBezTo>
                  <a:cubicBezTo>
                    <a:pt x="330" y="443"/>
                    <a:pt x="321" y="430"/>
                    <a:pt x="317" y="421"/>
                  </a:cubicBezTo>
                  <a:cubicBezTo>
                    <a:pt x="315" y="414"/>
                    <a:pt x="312" y="408"/>
                    <a:pt x="308" y="402"/>
                  </a:cubicBezTo>
                  <a:cubicBezTo>
                    <a:pt x="321" y="396"/>
                    <a:pt x="332" y="389"/>
                    <a:pt x="342" y="381"/>
                  </a:cubicBezTo>
                  <a:cubicBezTo>
                    <a:pt x="384" y="347"/>
                    <a:pt x="405" y="296"/>
                    <a:pt x="406" y="243"/>
                  </a:cubicBezTo>
                  <a:cubicBezTo>
                    <a:pt x="408" y="152"/>
                    <a:pt x="341" y="31"/>
                    <a:pt x="235" y="46"/>
                  </a:cubicBezTo>
                  <a:close/>
                  <a:moveTo>
                    <a:pt x="325" y="97"/>
                  </a:moveTo>
                  <a:cubicBezTo>
                    <a:pt x="357" y="127"/>
                    <a:pt x="376" y="170"/>
                    <a:pt x="382" y="213"/>
                  </a:cubicBezTo>
                  <a:cubicBezTo>
                    <a:pt x="376" y="214"/>
                    <a:pt x="371" y="216"/>
                    <a:pt x="366" y="218"/>
                  </a:cubicBezTo>
                  <a:cubicBezTo>
                    <a:pt x="358" y="216"/>
                    <a:pt x="351" y="216"/>
                    <a:pt x="342" y="221"/>
                  </a:cubicBezTo>
                  <a:cubicBezTo>
                    <a:pt x="333" y="225"/>
                    <a:pt x="328" y="234"/>
                    <a:pt x="319" y="238"/>
                  </a:cubicBezTo>
                  <a:cubicBezTo>
                    <a:pt x="311" y="242"/>
                    <a:pt x="304" y="245"/>
                    <a:pt x="297" y="244"/>
                  </a:cubicBezTo>
                  <a:cubicBezTo>
                    <a:pt x="293" y="242"/>
                    <a:pt x="289" y="239"/>
                    <a:pt x="285" y="235"/>
                  </a:cubicBezTo>
                  <a:cubicBezTo>
                    <a:pt x="284" y="233"/>
                    <a:pt x="283" y="231"/>
                    <a:pt x="282" y="229"/>
                  </a:cubicBezTo>
                  <a:cubicBezTo>
                    <a:pt x="280" y="224"/>
                    <a:pt x="275" y="223"/>
                    <a:pt x="272" y="226"/>
                  </a:cubicBezTo>
                  <a:cubicBezTo>
                    <a:pt x="265" y="233"/>
                    <a:pt x="258" y="239"/>
                    <a:pt x="249" y="242"/>
                  </a:cubicBezTo>
                  <a:cubicBezTo>
                    <a:pt x="249" y="243"/>
                    <a:pt x="248" y="243"/>
                    <a:pt x="248" y="243"/>
                  </a:cubicBezTo>
                  <a:cubicBezTo>
                    <a:pt x="245" y="238"/>
                    <a:pt x="245" y="229"/>
                    <a:pt x="245" y="226"/>
                  </a:cubicBezTo>
                  <a:cubicBezTo>
                    <a:pt x="245" y="211"/>
                    <a:pt x="252" y="201"/>
                    <a:pt x="264" y="193"/>
                  </a:cubicBezTo>
                  <a:cubicBezTo>
                    <a:pt x="270" y="189"/>
                    <a:pt x="276" y="185"/>
                    <a:pt x="280" y="180"/>
                  </a:cubicBezTo>
                  <a:cubicBezTo>
                    <a:pt x="281" y="180"/>
                    <a:pt x="281" y="180"/>
                    <a:pt x="281" y="180"/>
                  </a:cubicBezTo>
                  <a:cubicBezTo>
                    <a:pt x="290" y="172"/>
                    <a:pt x="298" y="160"/>
                    <a:pt x="294" y="148"/>
                  </a:cubicBezTo>
                  <a:cubicBezTo>
                    <a:pt x="292" y="140"/>
                    <a:pt x="288" y="133"/>
                    <a:pt x="285" y="125"/>
                  </a:cubicBezTo>
                  <a:cubicBezTo>
                    <a:pt x="285" y="124"/>
                    <a:pt x="285" y="124"/>
                    <a:pt x="285" y="124"/>
                  </a:cubicBezTo>
                  <a:cubicBezTo>
                    <a:pt x="286" y="110"/>
                    <a:pt x="303" y="98"/>
                    <a:pt x="316" y="90"/>
                  </a:cubicBezTo>
                  <a:cubicBezTo>
                    <a:pt x="319" y="92"/>
                    <a:pt x="322" y="95"/>
                    <a:pt x="325" y="97"/>
                  </a:cubicBezTo>
                  <a:close/>
                  <a:moveTo>
                    <a:pt x="297" y="442"/>
                  </a:moveTo>
                  <a:cubicBezTo>
                    <a:pt x="297" y="442"/>
                    <a:pt x="297" y="442"/>
                    <a:pt x="297" y="442"/>
                  </a:cubicBezTo>
                  <a:cubicBezTo>
                    <a:pt x="296" y="442"/>
                    <a:pt x="295" y="442"/>
                    <a:pt x="293" y="442"/>
                  </a:cubicBezTo>
                  <a:cubicBezTo>
                    <a:pt x="264" y="451"/>
                    <a:pt x="239" y="460"/>
                    <a:pt x="208" y="458"/>
                  </a:cubicBezTo>
                  <a:cubicBezTo>
                    <a:pt x="179" y="457"/>
                    <a:pt x="151" y="447"/>
                    <a:pt x="125" y="433"/>
                  </a:cubicBezTo>
                  <a:cubicBezTo>
                    <a:pt x="73" y="403"/>
                    <a:pt x="36" y="351"/>
                    <a:pt x="24" y="292"/>
                  </a:cubicBezTo>
                  <a:cubicBezTo>
                    <a:pt x="13" y="237"/>
                    <a:pt x="32" y="178"/>
                    <a:pt x="57" y="130"/>
                  </a:cubicBezTo>
                  <a:cubicBezTo>
                    <a:pt x="78" y="90"/>
                    <a:pt x="108" y="55"/>
                    <a:pt x="147" y="37"/>
                  </a:cubicBezTo>
                  <a:cubicBezTo>
                    <a:pt x="147" y="42"/>
                    <a:pt x="148" y="47"/>
                    <a:pt x="148" y="52"/>
                  </a:cubicBezTo>
                  <a:cubicBezTo>
                    <a:pt x="148" y="55"/>
                    <a:pt x="149" y="57"/>
                    <a:pt x="151" y="58"/>
                  </a:cubicBezTo>
                  <a:cubicBezTo>
                    <a:pt x="144" y="61"/>
                    <a:pt x="136" y="65"/>
                    <a:pt x="129" y="69"/>
                  </a:cubicBezTo>
                  <a:cubicBezTo>
                    <a:pt x="90" y="95"/>
                    <a:pt x="66" y="139"/>
                    <a:pt x="54" y="184"/>
                  </a:cubicBezTo>
                  <a:cubicBezTo>
                    <a:pt x="31" y="277"/>
                    <a:pt x="66" y="392"/>
                    <a:pt x="168" y="418"/>
                  </a:cubicBezTo>
                  <a:cubicBezTo>
                    <a:pt x="210" y="429"/>
                    <a:pt x="258" y="424"/>
                    <a:pt x="299" y="406"/>
                  </a:cubicBezTo>
                  <a:cubicBezTo>
                    <a:pt x="300" y="414"/>
                    <a:pt x="302" y="421"/>
                    <a:pt x="305" y="429"/>
                  </a:cubicBezTo>
                  <a:cubicBezTo>
                    <a:pt x="305" y="431"/>
                    <a:pt x="306" y="434"/>
                    <a:pt x="307" y="437"/>
                  </a:cubicBezTo>
                  <a:cubicBezTo>
                    <a:pt x="304" y="438"/>
                    <a:pt x="301" y="440"/>
                    <a:pt x="297" y="442"/>
                  </a:cubicBezTo>
                  <a:close/>
                  <a:moveTo>
                    <a:pt x="167" y="199"/>
                  </a:moveTo>
                  <a:cubicBezTo>
                    <a:pt x="167" y="200"/>
                    <a:pt x="167" y="200"/>
                    <a:pt x="167" y="200"/>
                  </a:cubicBezTo>
                  <a:cubicBezTo>
                    <a:pt x="166" y="199"/>
                    <a:pt x="165" y="199"/>
                    <a:pt x="164" y="198"/>
                  </a:cubicBezTo>
                  <a:cubicBezTo>
                    <a:pt x="169" y="194"/>
                    <a:pt x="175" y="188"/>
                    <a:pt x="179" y="182"/>
                  </a:cubicBezTo>
                  <a:cubicBezTo>
                    <a:pt x="178" y="187"/>
                    <a:pt x="175" y="191"/>
                    <a:pt x="171" y="196"/>
                  </a:cubicBezTo>
                  <a:cubicBezTo>
                    <a:pt x="169" y="194"/>
                    <a:pt x="165" y="196"/>
                    <a:pt x="167" y="199"/>
                  </a:cubicBezTo>
                  <a:close/>
                  <a:moveTo>
                    <a:pt x="152" y="197"/>
                  </a:moveTo>
                  <a:cubicBezTo>
                    <a:pt x="149" y="199"/>
                    <a:pt x="151" y="204"/>
                    <a:pt x="154" y="205"/>
                  </a:cubicBezTo>
                  <a:cubicBezTo>
                    <a:pt x="163" y="208"/>
                    <a:pt x="172" y="211"/>
                    <a:pt x="180" y="217"/>
                  </a:cubicBezTo>
                  <a:cubicBezTo>
                    <a:pt x="187" y="223"/>
                    <a:pt x="175" y="231"/>
                    <a:pt x="171" y="234"/>
                  </a:cubicBezTo>
                  <a:cubicBezTo>
                    <a:pt x="164" y="239"/>
                    <a:pt x="156" y="244"/>
                    <a:pt x="150" y="251"/>
                  </a:cubicBezTo>
                  <a:cubicBezTo>
                    <a:pt x="145" y="257"/>
                    <a:pt x="141" y="263"/>
                    <a:pt x="137" y="270"/>
                  </a:cubicBezTo>
                  <a:cubicBezTo>
                    <a:pt x="136" y="271"/>
                    <a:pt x="135" y="272"/>
                    <a:pt x="133" y="273"/>
                  </a:cubicBezTo>
                  <a:cubicBezTo>
                    <a:pt x="123" y="283"/>
                    <a:pt x="116" y="301"/>
                    <a:pt x="118" y="317"/>
                  </a:cubicBezTo>
                  <a:cubicBezTo>
                    <a:pt x="116" y="323"/>
                    <a:pt x="115" y="330"/>
                    <a:pt x="114" y="336"/>
                  </a:cubicBezTo>
                  <a:cubicBezTo>
                    <a:pt x="113" y="340"/>
                    <a:pt x="116" y="343"/>
                    <a:pt x="120" y="343"/>
                  </a:cubicBezTo>
                  <a:cubicBezTo>
                    <a:pt x="132" y="344"/>
                    <a:pt x="143" y="343"/>
                    <a:pt x="155" y="340"/>
                  </a:cubicBezTo>
                  <a:cubicBezTo>
                    <a:pt x="161" y="338"/>
                    <a:pt x="167" y="336"/>
                    <a:pt x="172" y="334"/>
                  </a:cubicBezTo>
                  <a:cubicBezTo>
                    <a:pt x="181" y="333"/>
                    <a:pt x="181" y="334"/>
                    <a:pt x="192" y="341"/>
                  </a:cubicBezTo>
                  <a:cubicBezTo>
                    <a:pt x="204" y="349"/>
                    <a:pt x="221" y="349"/>
                    <a:pt x="232" y="359"/>
                  </a:cubicBezTo>
                  <a:cubicBezTo>
                    <a:pt x="237" y="369"/>
                    <a:pt x="236" y="380"/>
                    <a:pt x="234" y="391"/>
                  </a:cubicBezTo>
                  <a:cubicBezTo>
                    <a:pt x="233" y="394"/>
                    <a:pt x="231" y="397"/>
                    <a:pt x="230" y="400"/>
                  </a:cubicBezTo>
                  <a:cubicBezTo>
                    <a:pt x="199" y="403"/>
                    <a:pt x="168" y="398"/>
                    <a:pt x="142" y="384"/>
                  </a:cubicBezTo>
                  <a:cubicBezTo>
                    <a:pt x="68" y="346"/>
                    <a:pt x="57" y="246"/>
                    <a:pt x="79" y="174"/>
                  </a:cubicBezTo>
                  <a:cubicBezTo>
                    <a:pt x="83" y="159"/>
                    <a:pt x="89" y="144"/>
                    <a:pt x="98" y="131"/>
                  </a:cubicBezTo>
                  <a:cubicBezTo>
                    <a:pt x="99" y="131"/>
                    <a:pt x="100" y="132"/>
                    <a:pt x="100" y="134"/>
                  </a:cubicBezTo>
                  <a:cubicBezTo>
                    <a:pt x="101" y="142"/>
                    <a:pt x="103" y="150"/>
                    <a:pt x="103" y="158"/>
                  </a:cubicBezTo>
                  <a:cubicBezTo>
                    <a:pt x="104" y="159"/>
                    <a:pt x="105" y="160"/>
                    <a:pt x="106" y="160"/>
                  </a:cubicBezTo>
                  <a:cubicBezTo>
                    <a:pt x="123" y="162"/>
                    <a:pt x="139" y="159"/>
                    <a:pt x="156" y="159"/>
                  </a:cubicBezTo>
                  <a:cubicBezTo>
                    <a:pt x="160" y="159"/>
                    <a:pt x="169" y="159"/>
                    <a:pt x="175" y="161"/>
                  </a:cubicBezTo>
                  <a:cubicBezTo>
                    <a:pt x="175" y="161"/>
                    <a:pt x="175" y="161"/>
                    <a:pt x="175" y="161"/>
                  </a:cubicBezTo>
                  <a:cubicBezTo>
                    <a:pt x="177" y="164"/>
                    <a:pt x="178" y="166"/>
                    <a:pt x="179" y="169"/>
                  </a:cubicBezTo>
                  <a:cubicBezTo>
                    <a:pt x="176" y="179"/>
                    <a:pt x="156" y="193"/>
                    <a:pt x="152" y="197"/>
                  </a:cubicBezTo>
                  <a:close/>
                  <a:moveTo>
                    <a:pt x="130" y="155"/>
                  </a:moveTo>
                  <a:cubicBezTo>
                    <a:pt x="123" y="155"/>
                    <a:pt x="117" y="156"/>
                    <a:pt x="110" y="156"/>
                  </a:cubicBezTo>
                  <a:cubicBezTo>
                    <a:pt x="107" y="156"/>
                    <a:pt x="105" y="146"/>
                    <a:pt x="104" y="138"/>
                  </a:cubicBezTo>
                  <a:cubicBezTo>
                    <a:pt x="108" y="143"/>
                    <a:pt x="114" y="148"/>
                    <a:pt x="123" y="151"/>
                  </a:cubicBezTo>
                  <a:cubicBezTo>
                    <a:pt x="126" y="152"/>
                    <a:pt x="131" y="153"/>
                    <a:pt x="135" y="154"/>
                  </a:cubicBezTo>
                  <a:cubicBezTo>
                    <a:pt x="133" y="154"/>
                    <a:pt x="132" y="155"/>
                    <a:pt x="130" y="155"/>
                  </a:cubicBezTo>
                  <a:close/>
                  <a:moveTo>
                    <a:pt x="316" y="372"/>
                  </a:moveTo>
                  <a:cubicBezTo>
                    <a:pt x="295" y="386"/>
                    <a:pt x="270" y="395"/>
                    <a:pt x="244" y="399"/>
                  </a:cubicBezTo>
                  <a:cubicBezTo>
                    <a:pt x="245" y="395"/>
                    <a:pt x="247" y="392"/>
                    <a:pt x="248" y="388"/>
                  </a:cubicBezTo>
                  <a:cubicBezTo>
                    <a:pt x="252" y="380"/>
                    <a:pt x="251" y="372"/>
                    <a:pt x="249" y="364"/>
                  </a:cubicBezTo>
                  <a:cubicBezTo>
                    <a:pt x="247" y="354"/>
                    <a:pt x="240" y="348"/>
                    <a:pt x="232" y="344"/>
                  </a:cubicBezTo>
                  <a:cubicBezTo>
                    <a:pt x="229" y="341"/>
                    <a:pt x="226" y="338"/>
                    <a:pt x="223" y="336"/>
                  </a:cubicBezTo>
                  <a:cubicBezTo>
                    <a:pt x="213" y="329"/>
                    <a:pt x="200" y="322"/>
                    <a:pt x="188" y="319"/>
                  </a:cubicBezTo>
                  <a:cubicBezTo>
                    <a:pt x="185" y="318"/>
                    <a:pt x="181" y="319"/>
                    <a:pt x="177" y="321"/>
                  </a:cubicBezTo>
                  <a:cubicBezTo>
                    <a:pt x="170" y="321"/>
                    <a:pt x="162" y="324"/>
                    <a:pt x="157" y="325"/>
                  </a:cubicBezTo>
                  <a:cubicBezTo>
                    <a:pt x="151" y="326"/>
                    <a:pt x="145" y="328"/>
                    <a:pt x="138" y="329"/>
                  </a:cubicBezTo>
                  <a:cubicBezTo>
                    <a:pt x="133" y="330"/>
                    <a:pt x="130" y="324"/>
                    <a:pt x="130" y="317"/>
                  </a:cubicBezTo>
                  <a:cubicBezTo>
                    <a:pt x="134" y="303"/>
                    <a:pt x="139" y="291"/>
                    <a:pt x="146" y="279"/>
                  </a:cubicBezTo>
                  <a:cubicBezTo>
                    <a:pt x="147" y="277"/>
                    <a:pt x="149" y="274"/>
                    <a:pt x="150" y="272"/>
                  </a:cubicBezTo>
                  <a:cubicBezTo>
                    <a:pt x="157" y="266"/>
                    <a:pt x="165" y="261"/>
                    <a:pt x="172" y="256"/>
                  </a:cubicBezTo>
                  <a:cubicBezTo>
                    <a:pt x="182" y="248"/>
                    <a:pt x="191" y="238"/>
                    <a:pt x="194" y="224"/>
                  </a:cubicBezTo>
                  <a:cubicBezTo>
                    <a:pt x="196" y="214"/>
                    <a:pt x="186" y="208"/>
                    <a:pt x="178" y="202"/>
                  </a:cubicBezTo>
                  <a:cubicBezTo>
                    <a:pt x="192" y="189"/>
                    <a:pt x="195" y="159"/>
                    <a:pt x="177" y="148"/>
                  </a:cubicBezTo>
                  <a:cubicBezTo>
                    <a:pt x="168" y="142"/>
                    <a:pt x="157" y="147"/>
                    <a:pt x="147" y="145"/>
                  </a:cubicBezTo>
                  <a:cubicBezTo>
                    <a:pt x="127" y="143"/>
                    <a:pt x="110" y="138"/>
                    <a:pt x="105" y="119"/>
                  </a:cubicBezTo>
                  <a:cubicBezTo>
                    <a:pt x="116" y="104"/>
                    <a:pt x="129" y="92"/>
                    <a:pt x="144" y="82"/>
                  </a:cubicBezTo>
                  <a:cubicBezTo>
                    <a:pt x="156" y="74"/>
                    <a:pt x="170" y="69"/>
                    <a:pt x="185" y="66"/>
                  </a:cubicBezTo>
                  <a:cubicBezTo>
                    <a:pt x="184" y="67"/>
                    <a:pt x="183" y="67"/>
                    <a:pt x="183" y="68"/>
                  </a:cubicBezTo>
                  <a:cubicBezTo>
                    <a:pt x="175" y="73"/>
                    <a:pt x="180" y="88"/>
                    <a:pt x="190" y="84"/>
                  </a:cubicBezTo>
                  <a:cubicBezTo>
                    <a:pt x="208" y="76"/>
                    <a:pt x="226" y="69"/>
                    <a:pt x="245" y="68"/>
                  </a:cubicBezTo>
                  <a:cubicBezTo>
                    <a:pt x="252" y="69"/>
                    <a:pt x="259" y="71"/>
                    <a:pt x="266" y="73"/>
                  </a:cubicBezTo>
                  <a:cubicBezTo>
                    <a:pt x="269" y="74"/>
                    <a:pt x="271" y="72"/>
                    <a:pt x="272" y="69"/>
                  </a:cubicBezTo>
                  <a:cubicBezTo>
                    <a:pt x="285" y="72"/>
                    <a:pt x="298" y="78"/>
                    <a:pt x="309" y="85"/>
                  </a:cubicBezTo>
                  <a:cubicBezTo>
                    <a:pt x="290" y="91"/>
                    <a:pt x="269" y="106"/>
                    <a:pt x="275" y="128"/>
                  </a:cubicBezTo>
                  <a:cubicBezTo>
                    <a:pt x="280" y="144"/>
                    <a:pt x="291" y="158"/>
                    <a:pt x="274" y="171"/>
                  </a:cubicBezTo>
                  <a:cubicBezTo>
                    <a:pt x="264" y="179"/>
                    <a:pt x="252" y="183"/>
                    <a:pt x="242" y="192"/>
                  </a:cubicBezTo>
                  <a:cubicBezTo>
                    <a:pt x="229" y="203"/>
                    <a:pt x="214" y="237"/>
                    <a:pt x="232" y="251"/>
                  </a:cubicBezTo>
                  <a:cubicBezTo>
                    <a:pt x="237" y="256"/>
                    <a:pt x="243" y="256"/>
                    <a:pt x="249" y="255"/>
                  </a:cubicBezTo>
                  <a:cubicBezTo>
                    <a:pt x="258" y="257"/>
                    <a:pt x="269" y="251"/>
                    <a:pt x="277" y="245"/>
                  </a:cubicBezTo>
                  <a:cubicBezTo>
                    <a:pt x="285" y="255"/>
                    <a:pt x="295" y="259"/>
                    <a:pt x="310" y="255"/>
                  </a:cubicBezTo>
                  <a:cubicBezTo>
                    <a:pt x="311" y="254"/>
                    <a:pt x="311" y="254"/>
                    <a:pt x="311" y="254"/>
                  </a:cubicBezTo>
                  <a:cubicBezTo>
                    <a:pt x="328" y="253"/>
                    <a:pt x="345" y="239"/>
                    <a:pt x="363" y="229"/>
                  </a:cubicBezTo>
                  <a:cubicBezTo>
                    <a:pt x="365" y="229"/>
                    <a:pt x="366" y="230"/>
                    <a:pt x="368" y="230"/>
                  </a:cubicBezTo>
                  <a:cubicBezTo>
                    <a:pt x="374" y="232"/>
                    <a:pt x="378" y="233"/>
                    <a:pt x="383" y="232"/>
                  </a:cubicBezTo>
                  <a:cubicBezTo>
                    <a:pt x="383" y="233"/>
                    <a:pt x="383" y="234"/>
                    <a:pt x="383" y="234"/>
                  </a:cubicBezTo>
                  <a:cubicBezTo>
                    <a:pt x="386" y="289"/>
                    <a:pt x="363" y="341"/>
                    <a:pt x="316" y="37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282" name="Freeform 42">
              <a:extLst>
                <a:ext uri="{FF2B5EF4-FFF2-40B4-BE49-F238E27FC236}">
                  <a16:creationId xmlns="" xmlns:a16="http://schemas.microsoft.com/office/drawing/2014/main" id="{02ACE209-6428-43C2-AEC4-52DD326BB0B5}"/>
                </a:ext>
              </a:extLst>
            </p:cNvPr>
            <p:cNvSpPr>
              <a:spLocks/>
            </p:cNvSpPr>
            <p:nvPr/>
          </p:nvSpPr>
          <p:spPr bwMode="auto">
            <a:xfrm>
              <a:off x="2098437" y="724637"/>
              <a:ext cx="222030" cy="222030"/>
            </a:xfrm>
            <a:custGeom>
              <a:avLst/>
              <a:gdLst>
                <a:gd name="T0" fmla="*/ 2147483646 w 45"/>
                <a:gd name="T1" fmla="*/ 2147483646 h 45"/>
                <a:gd name="T2" fmla="*/ 2147483646 w 45"/>
                <a:gd name="T3" fmla="*/ 2147483646 h 45"/>
                <a:gd name="T4" fmla="*/ 2147483646 w 45"/>
                <a:gd name="T5" fmla="*/ 2147483646 h 45"/>
                <a:gd name="T6" fmla="*/ 2147483646 w 45"/>
                <a:gd name="T7" fmla="*/ 2147483646 h 45"/>
                <a:gd name="T8" fmla="*/ 2147483646 w 45"/>
                <a:gd name="T9" fmla="*/ 2147483646 h 45"/>
                <a:gd name="T10" fmla="*/ 2147483646 w 45"/>
                <a:gd name="T11" fmla="*/ 2147483646 h 45"/>
                <a:gd name="T12" fmla="*/ 2147483646 w 45"/>
                <a:gd name="T13" fmla="*/ 2147483646 h 45"/>
                <a:gd name="T14" fmla="*/ 2147483646 w 45"/>
                <a:gd name="T15" fmla="*/ 2147483646 h 4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5" h="45">
                  <a:moveTo>
                    <a:pt x="29" y="5"/>
                  </a:moveTo>
                  <a:cubicBezTo>
                    <a:pt x="21" y="10"/>
                    <a:pt x="13" y="16"/>
                    <a:pt x="5" y="23"/>
                  </a:cubicBezTo>
                  <a:cubicBezTo>
                    <a:pt x="5" y="23"/>
                    <a:pt x="4" y="24"/>
                    <a:pt x="3" y="24"/>
                  </a:cubicBezTo>
                  <a:cubicBezTo>
                    <a:pt x="0" y="27"/>
                    <a:pt x="0" y="31"/>
                    <a:pt x="2" y="34"/>
                  </a:cubicBezTo>
                  <a:cubicBezTo>
                    <a:pt x="1" y="38"/>
                    <a:pt x="3" y="42"/>
                    <a:pt x="7" y="43"/>
                  </a:cubicBezTo>
                  <a:cubicBezTo>
                    <a:pt x="15" y="45"/>
                    <a:pt x="19" y="40"/>
                    <a:pt x="24" y="35"/>
                  </a:cubicBezTo>
                  <a:cubicBezTo>
                    <a:pt x="30" y="29"/>
                    <a:pt x="35" y="22"/>
                    <a:pt x="40" y="16"/>
                  </a:cubicBezTo>
                  <a:cubicBezTo>
                    <a:pt x="45" y="9"/>
                    <a:pt x="36" y="0"/>
                    <a:pt x="29" y="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283" name="Freeform 43">
              <a:extLst>
                <a:ext uri="{FF2B5EF4-FFF2-40B4-BE49-F238E27FC236}">
                  <a16:creationId xmlns="" xmlns:a16="http://schemas.microsoft.com/office/drawing/2014/main" id="{A1252DD5-2725-496A-BABF-F5060A64BFEC}"/>
                </a:ext>
              </a:extLst>
            </p:cNvPr>
            <p:cNvSpPr>
              <a:spLocks/>
            </p:cNvSpPr>
            <p:nvPr/>
          </p:nvSpPr>
          <p:spPr bwMode="auto">
            <a:xfrm>
              <a:off x="2237466" y="853290"/>
              <a:ext cx="238631" cy="190904"/>
            </a:xfrm>
            <a:custGeom>
              <a:avLst/>
              <a:gdLst>
                <a:gd name="T0" fmla="*/ 2147483646 w 49"/>
                <a:gd name="T1" fmla="*/ 2147483646 h 39"/>
                <a:gd name="T2" fmla="*/ 2147483646 w 49"/>
                <a:gd name="T3" fmla="*/ 2147483646 h 39"/>
                <a:gd name="T4" fmla="*/ 2147483646 w 49"/>
                <a:gd name="T5" fmla="*/ 2147483646 h 39"/>
                <a:gd name="T6" fmla="*/ 2147483646 w 49"/>
                <a:gd name="T7" fmla="*/ 2147483646 h 39"/>
                <a:gd name="T8" fmla="*/ 2147483646 w 49"/>
                <a:gd name="T9" fmla="*/ 2147483646 h 39"/>
                <a:gd name="T10" fmla="*/ 2147483646 w 49"/>
                <a:gd name="T11" fmla="*/ 2147483646 h 39"/>
                <a:gd name="T12" fmla="*/ 2147483646 w 49"/>
                <a:gd name="T13" fmla="*/ 2147483646 h 39"/>
                <a:gd name="T14" fmla="*/ 2147483646 w 49"/>
                <a:gd name="T15" fmla="*/ 2147483646 h 3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9" h="39">
                  <a:moveTo>
                    <a:pt x="35" y="2"/>
                  </a:moveTo>
                  <a:cubicBezTo>
                    <a:pt x="28" y="4"/>
                    <a:pt x="23" y="8"/>
                    <a:pt x="18" y="12"/>
                  </a:cubicBezTo>
                  <a:cubicBezTo>
                    <a:pt x="16" y="14"/>
                    <a:pt x="14" y="15"/>
                    <a:pt x="13" y="16"/>
                  </a:cubicBezTo>
                  <a:cubicBezTo>
                    <a:pt x="10" y="18"/>
                    <a:pt x="8" y="20"/>
                    <a:pt x="5" y="23"/>
                  </a:cubicBezTo>
                  <a:cubicBezTo>
                    <a:pt x="0" y="28"/>
                    <a:pt x="5" y="39"/>
                    <a:pt x="13" y="36"/>
                  </a:cubicBezTo>
                  <a:cubicBezTo>
                    <a:pt x="18" y="34"/>
                    <a:pt x="24" y="31"/>
                    <a:pt x="29" y="28"/>
                  </a:cubicBezTo>
                  <a:cubicBezTo>
                    <a:pt x="34" y="24"/>
                    <a:pt x="39" y="20"/>
                    <a:pt x="43" y="15"/>
                  </a:cubicBezTo>
                  <a:cubicBezTo>
                    <a:pt x="49" y="10"/>
                    <a:pt x="43" y="0"/>
                    <a:pt x="35" y="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284" name="Freeform 44">
              <a:extLst>
                <a:ext uri="{FF2B5EF4-FFF2-40B4-BE49-F238E27FC236}">
                  <a16:creationId xmlns="" xmlns:a16="http://schemas.microsoft.com/office/drawing/2014/main" id="{CC55F107-651B-40E1-AED4-DB6C62B8BB3E}"/>
                </a:ext>
              </a:extLst>
            </p:cNvPr>
            <p:cNvSpPr>
              <a:spLocks/>
            </p:cNvSpPr>
            <p:nvPr/>
          </p:nvSpPr>
          <p:spPr bwMode="auto">
            <a:xfrm>
              <a:off x="2310091" y="1108519"/>
              <a:ext cx="215804" cy="118278"/>
            </a:xfrm>
            <a:custGeom>
              <a:avLst/>
              <a:gdLst>
                <a:gd name="T0" fmla="*/ 2147483646 w 44"/>
                <a:gd name="T1" fmla="*/ 0 h 24"/>
                <a:gd name="T2" fmla="*/ 2147483646 w 44"/>
                <a:gd name="T3" fmla="*/ 2147483646 h 24"/>
                <a:gd name="T4" fmla="*/ 2147483646 w 44"/>
                <a:gd name="T5" fmla="*/ 2147483646 h 24"/>
                <a:gd name="T6" fmla="*/ 2147483646 w 44"/>
                <a:gd name="T7" fmla="*/ 2147483646 h 24"/>
                <a:gd name="T8" fmla="*/ 2147483646 w 44"/>
                <a:gd name="T9" fmla="*/ 2147483646 h 24"/>
                <a:gd name="T10" fmla="*/ 2147483646 w 44"/>
                <a:gd name="T11" fmla="*/ 2147483646 h 24"/>
                <a:gd name="T12" fmla="*/ 2147483646 w 44"/>
                <a:gd name="T13" fmla="*/ 0 h 2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 h="24">
                  <a:moveTo>
                    <a:pt x="33" y="0"/>
                  </a:moveTo>
                  <a:cubicBezTo>
                    <a:pt x="24" y="0"/>
                    <a:pt x="15" y="2"/>
                    <a:pt x="7" y="6"/>
                  </a:cubicBezTo>
                  <a:cubicBezTo>
                    <a:pt x="3" y="7"/>
                    <a:pt x="0" y="11"/>
                    <a:pt x="1" y="16"/>
                  </a:cubicBezTo>
                  <a:cubicBezTo>
                    <a:pt x="1" y="17"/>
                    <a:pt x="2" y="17"/>
                    <a:pt x="2" y="18"/>
                  </a:cubicBezTo>
                  <a:cubicBezTo>
                    <a:pt x="3" y="21"/>
                    <a:pt x="5" y="24"/>
                    <a:pt x="9" y="24"/>
                  </a:cubicBezTo>
                  <a:cubicBezTo>
                    <a:pt x="18" y="23"/>
                    <a:pt x="27" y="19"/>
                    <a:pt x="35" y="16"/>
                  </a:cubicBezTo>
                  <a:cubicBezTo>
                    <a:pt x="44" y="13"/>
                    <a:pt x="42" y="0"/>
                    <a:pt x="33" y="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grpSp>
        <p:nvGrpSpPr>
          <p:cNvPr id="118" name="组合 14">
            <a:extLst>
              <a:ext uri="{FF2B5EF4-FFF2-40B4-BE49-F238E27FC236}">
                <a16:creationId xmlns="" xmlns:a16="http://schemas.microsoft.com/office/drawing/2014/main" id="{792B5CE2-A660-4087-9269-1CD10EDB5235}"/>
              </a:ext>
            </a:extLst>
          </p:cNvPr>
          <p:cNvGrpSpPr>
            <a:grpSpLocks/>
          </p:cNvGrpSpPr>
          <p:nvPr/>
        </p:nvGrpSpPr>
        <p:grpSpPr bwMode="auto">
          <a:xfrm>
            <a:off x="1671905" y="470159"/>
            <a:ext cx="698500" cy="546100"/>
            <a:chOff x="2776977" y="479782"/>
            <a:chExt cx="1888289" cy="1110148"/>
          </a:xfrm>
        </p:grpSpPr>
        <p:sp>
          <p:nvSpPr>
            <p:cNvPr id="8276" name="Freeform 30">
              <a:extLst>
                <a:ext uri="{FF2B5EF4-FFF2-40B4-BE49-F238E27FC236}">
                  <a16:creationId xmlns="" xmlns:a16="http://schemas.microsoft.com/office/drawing/2014/main" id="{66777D25-F0D0-4FB0-A8E3-5F9E986C84B1}"/>
                </a:ext>
              </a:extLst>
            </p:cNvPr>
            <p:cNvSpPr>
              <a:spLocks noEditPoints="1"/>
            </p:cNvSpPr>
            <p:nvPr/>
          </p:nvSpPr>
          <p:spPr bwMode="auto">
            <a:xfrm>
              <a:off x="2776977" y="479782"/>
              <a:ext cx="1888289" cy="1110148"/>
            </a:xfrm>
            <a:custGeom>
              <a:avLst/>
              <a:gdLst>
                <a:gd name="T0" fmla="*/ 2147483646 w 385"/>
                <a:gd name="T1" fmla="*/ 2147483646 h 226"/>
                <a:gd name="T2" fmla="*/ 2147483646 w 385"/>
                <a:gd name="T3" fmla="*/ 2147483646 h 226"/>
                <a:gd name="T4" fmla="*/ 2147483646 w 385"/>
                <a:gd name="T5" fmla="*/ 2147483646 h 226"/>
                <a:gd name="T6" fmla="*/ 2147483646 w 385"/>
                <a:gd name="T7" fmla="*/ 2147483646 h 226"/>
                <a:gd name="T8" fmla="*/ 2147483646 w 385"/>
                <a:gd name="T9" fmla="*/ 2147483646 h 226"/>
                <a:gd name="T10" fmla="*/ 2147483646 w 385"/>
                <a:gd name="T11" fmla="*/ 2147483646 h 226"/>
                <a:gd name="T12" fmla="*/ 2147483646 w 385"/>
                <a:gd name="T13" fmla="*/ 2147483646 h 226"/>
                <a:gd name="T14" fmla="*/ 2147483646 w 385"/>
                <a:gd name="T15" fmla="*/ 2147483646 h 226"/>
                <a:gd name="T16" fmla="*/ 2147483646 w 385"/>
                <a:gd name="T17" fmla="*/ 2147483646 h 226"/>
                <a:gd name="T18" fmla="*/ 2147483646 w 385"/>
                <a:gd name="T19" fmla="*/ 2147483646 h 226"/>
                <a:gd name="T20" fmla="*/ 2147483646 w 385"/>
                <a:gd name="T21" fmla="*/ 2147483646 h 226"/>
                <a:gd name="T22" fmla="*/ 2147483646 w 385"/>
                <a:gd name="T23" fmla="*/ 2147483646 h 226"/>
                <a:gd name="T24" fmla="*/ 2147483646 w 385"/>
                <a:gd name="T25" fmla="*/ 2147483646 h 226"/>
                <a:gd name="T26" fmla="*/ 2147483646 w 385"/>
                <a:gd name="T27" fmla="*/ 2147483646 h 226"/>
                <a:gd name="T28" fmla="*/ 2147483646 w 385"/>
                <a:gd name="T29" fmla="*/ 2147483646 h 226"/>
                <a:gd name="T30" fmla="*/ 2147483646 w 385"/>
                <a:gd name="T31" fmla="*/ 2147483646 h 226"/>
                <a:gd name="T32" fmla="*/ 2147483646 w 385"/>
                <a:gd name="T33" fmla="*/ 2147483646 h 226"/>
                <a:gd name="T34" fmla="*/ 2147483646 w 385"/>
                <a:gd name="T35" fmla="*/ 2147483646 h 226"/>
                <a:gd name="T36" fmla="*/ 2147483646 w 385"/>
                <a:gd name="T37" fmla="*/ 2147483646 h 226"/>
                <a:gd name="T38" fmla="*/ 2147483646 w 385"/>
                <a:gd name="T39" fmla="*/ 2147483646 h 226"/>
                <a:gd name="T40" fmla="*/ 2147483646 w 385"/>
                <a:gd name="T41" fmla="*/ 2147483646 h 226"/>
                <a:gd name="T42" fmla="*/ 2147483646 w 385"/>
                <a:gd name="T43" fmla="*/ 2147483646 h 226"/>
                <a:gd name="T44" fmla="*/ 2147483646 w 385"/>
                <a:gd name="T45" fmla="*/ 2147483646 h 226"/>
                <a:gd name="T46" fmla="*/ 2147483646 w 385"/>
                <a:gd name="T47" fmla="*/ 2147483646 h 226"/>
                <a:gd name="T48" fmla="*/ 2147483646 w 385"/>
                <a:gd name="T49" fmla="*/ 2147483646 h 226"/>
                <a:gd name="T50" fmla="*/ 2147483646 w 385"/>
                <a:gd name="T51" fmla="*/ 2147483646 h 226"/>
                <a:gd name="T52" fmla="*/ 2147483646 w 385"/>
                <a:gd name="T53" fmla="*/ 2147483646 h 226"/>
                <a:gd name="T54" fmla="*/ 2147483646 w 385"/>
                <a:gd name="T55" fmla="*/ 2147483646 h 226"/>
                <a:gd name="T56" fmla="*/ 2147483646 w 385"/>
                <a:gd name="T57" fmla="*/ 2147483646 h 226"/>
                <a:gd name="T58" fmla="*/ 2147483646 w 385"/>
                <a:gd name="T59" fmla="*/ 2147483646 h 226"/>
                <a:gd name="T60" fmla="*/ 2147483646 w 385"/>
                <a:gd name="T61" fmla="*/ 2147483646 h 226"/>
                <a:gd name="T62" fmla="*/ 2147483646 w 385"/>
                <a:gd name="T63" fmla="*/ 2147483646 h 226"/>
                <a:gd name="T64" fmla="*/ 2147483646 w 385"/>
                <a:gd name="T65" fmla="*/ 2147483646 h 226"/>
                <a:gd name="T66" fmla="*/ 2147483646 w 385"/>
                <a:gd name="T67" fmla="*/ 2147483646 h 226"/>
                <a:gd name="T68" fmla="*/ 2147483646 w 385"/>
                <a:gd name="T69" fmla="*/ 2147483646 h 226"/>
                <a:gd name="T70" fmla="*/ 2147483646 w 385"/>
                <a:gd name="T71" fmla="*/ 2147483646 h 226"/>
                <a:gd name="T72" fmla="*/ 2147483646 w 385"/>
                <a:gd name="T73" fmla="*/ 2147483646 h 226"/>
                <a:gd name="T74" fmla="*/ 2147483646 w 385"/>
                <a:gd name="T75" fmla="*/ 2147483646 h 226"/>
                <a:gd name="T76" fmla="*/ 2147483646 w 385"/>
                <a:gd name="T77" fmla="*/ 2147483646 h 22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385" h="226">
                  <a:moveTo>
                    <a:pt x="363" y="96"/>
                  </a:moveTo>
                  <a:cubicBezTo>
                    <a:pt x="347" y="111"/>
                    <a:pt x="317" y="131"/>
                    <a:pt x="291" y="130"/>
                  </a:cubicBezTo>
                  <a:cubicBezTo>
                    <a:pt x="293" y="124"/>
                    <a:pt x="294" y="118"/>
                    <a:pt x="294" y="112"/>
                  </a:cubicBezTo>
                  <a:cubicBezTo>
                    <a:pt x="295" y="88"/>
                    <a:pt x="287" y="52"/>
                    <a:pt x="258" y="50"/>
                  </a:cubicBezTo>
                  <a:cubicBezTo>
                    <a:pt x="230" y="48"/>
                    <a:pt x="228" y="87"/>
                    <a:pt x="234" y="105"/>
                  </a:cubicBezTo>
                  <a:cubicBezTo>
                    <a:pt x="239" y="124"/>
                    <a:pt x="249" y="136"/>
                    <a:pt x="262" y="143"/>
                  </a:cubicBezTo>
                  <a:cubicBezTo>
                    <a:pt x="251" y="157"/>
                    <a:pt x="231" y="161"/>
                    <a:pt x="214" y="158"/>
                  </a:cubicBezTo>
                  <a:cubicBezTo>
                    <a:pt x="214" y="131"/>
                    <a:pt x="205" y="103"/>
                    <a:pt x="190" y="83"/>
                  </a:cubicBezTo>
                  <a:cubicBezTo>
                    <a:pt x="185" y="78"/>
                    <a:pt x="176" y="80"/>
                    <a:pt x="173" y="85"/>
                  </a:cubicBezTo>
                  <a:cubicBezTo>
                    <a:pt x="152" y="119"/>
                    <a:pt x="160" y="155"/>
                    <a:pt x="190" y="172"/>
                  </a:cubicBezTo>
                  <a:cubicBezTo>
                    <a:pt x="187" y="189"/>
                    <a:pt x="176" y="204"/>
                    <a:pt x="156" y="194"/>
                  </a:cubicBezTo>
                  <a:cubicBezTo>
                    <a:pt x="150" y="191"/>
                    <a:pt x="143" y="184"/>
                    <a:pt x="138" y="176"/>
                  </a:cubicBezTo>
                  <a:cubicBezTo>
                    <a:pt x="140" y="172"/>
                    <a:pt x="142" y="169"/>
                    <a:pt x="144" y="165"/>
                  </a:cubicBezTo>
                  <a:cubicBezTo>
                    <a:pt x="158" y="135"/>
                    <a:pt x="159" y="96"/>
                    <a:pt x="133" y="72"/>
                  </a:cubicBezTo>
                  <a:cubicBezTo>
                    <a:pt x="129" y="68"/>
                    <a:pt x="123" y="68"/>
                    <a:pt x="119" y="72"/>
                  </a:cubicBezTo>
                  <a:cubicBezTo>
                    <a:pt x="93" y="94"/>
                    <a:pt x="96" y="142"/>
                    <a:pt x="114" y="177"/>
                  </a:cubicBezTo>
                  <a:cubicBezTo>
                    <a:pt x="102" y="191"/>
                    <a:pt x="86" y="198"/>
                    <a:pt x="67" y="188"/>
                  </a:cubicBezTo>
                  <a:cubicBezTo>
                    <a:pt x="40" y="174"/>
                    <a:pt x="32" y="136"/>
                    <a:pt x="26" y="108"/>
                  </a:cubicBezTo>
                  <a:cubicBezTo>
                    <a:pt x="20" y="77"/>
                    <a:pt x="16" y="40"/>
                    <a:pt x="23" y="8"/>
                  </a:cubicBezTo>
                  <a:cubicBezTo>
                    <a:pt x="24" y="2"/>
                    <a:pt x="15" y="0"/>
                    <a:pt x="13" y="6"/>
                  </a:cubicBezTo>
                  <a:cubicBezTo>
                    <a:pt x="0" y="44"/>
                    <a:pt x="3" y="89"/>
                    <a:pt x="11" y="128"/>
                  </a:cubicBezTo>
                  <a:cubicBezTo>
                    <a:pt x="18" y="162"/>
                    <a:pt x="35" y="202"/>
                    <a:pt x="73" y="211"/>
                  </a:cubicBezTo>
                  <a:cubicBezTo>
                    <a:pt x="92" y="216"/>
                    <a:pt x="110" y="207"/>
                    <a:pt x="124" y="194"/>
                  </a:cubicBezTo>
                  <a:cubicBezTo>
                    <a:pt x="132" y="205"/>
                    <a:pt x="142" y="213"/>
                    <a:pt x="154" y="217"/>
                  </a:cubicBezTo>
                  <a:cubicBezTo>
                    <a:pt x="182" y="226"/>
                    <a:pt x="205" y="206"/>
                    <a:pt x="211" y="180"/>
                  </a:cubicBezTo>
                  <a:cubicBezTo>
                    <a:pt x="242" y="186"/>
                    <a:pt x="268" y="173"/>
                    <a:pt x="283" y="150"/>
                  </a:cubicBezTo>
                  <a:cubicBezTo>
                    <a:pt x="316" y="155"/>
                    <a:pt x="356" y="137"/>
                    <a:pt x="377" y="110"/>
                  </a:cubicBezTo>
                  <a:cubicBezTo>
                    <a:pt x="385" y="100"/>
                    <a:pt x="373" y="87"/>
                    <a:pt x="363" y="96"/>
                  </a:cubicBezTo>
                  <a:close/>
                  <a:moveTo>
                    <a:pt x="126" y="96"/>
                  </a:moveTo>
                  <a:cubicBezTo>
                    <a:pt x="135" y="111"/>
                    <a:pt x="134" y="134"/>
                    <a:pt x="127" y="154"/>
                  </a:cubicBezTo>
                  <a:cubicBezTo>
                    <a:pt x="120" y="134"/>
                    <a:pt x="118" y="111"/>
                    <a:pt x="126" y="96"/>
                  </a:cubicBezTo>
                  <a:close/>
                  <a:moveTo>
                    <a:pt x="184" y="116"/>
                  </a:moveTo>
                  <a:cubicBezTo>
                    <a:pt x="188" y="125"/>
                    <a:pt x="190" y="136"/>
                    <a:pt x="191" y="146"/>
                  </a:cubicBezTo>
                  <a:cubicBezTo>
                    <a:pt x="183" y="138"/>
                    <a:pt x="181" y="127"/>
                    <a:pt x="184" y="116"/>
                  </a:cubicBezTo>
                  <a:close/>
                  <a:moveTo>
                    <a:pt x="262" y="74"/>
                  </a:moveTo>
                  <a:cubicBezTo>
                    <a:pt x="274" y="84"/>
                    <a:pt x="274" y="107"/>
                    <a:pt x="271" y="123"/>
                  </a:cubicBezTo>
                  <a:cubicBezTo>
                    <a:pt x="268" y="121"/>
                    <a:pt x="265" y="118"/>
                    <a:pt x="262" y="115"/>
                  </a:cubicBezTo>
                  <a:cubicBezTo>
                    <a:pt x="256" y="106"/>
                    <a:pt x="252" y="95"/>
                    <a:pt x="252" y="84"/>
                  </a:cubicBezTo>
                  <a:cubicBezTo>
                    <a:pt x="252" y="78"/>
                    <a:pt x="256" y="68"/>
                    <a:pt x="262" y="74"/>
                  </a:cubicBezTo>
                  <a:close/>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277" name="Freeform 46">
              <a:extLst>
                <a:ext uri="{FF2B5EF4-FFF2-40B4-BE49-F238E27FC236}">
                  <a16:creationId xmlns="" xmlns:a16="http://schemas.microsoft.com/office/drawing/2014/main" id="{F332D5D8-D566-4BE1-A26E-D944DDC3044F}"/>
                </a:ext>
              </a:extLst>
            </p:cNvPr>
            <p:cNvSpPr>
              <a:spLocks noEditPoints="1"/>
            </p:cNvSpPr>
            <p:nvPr/>
          </p:nvSpPr>
          <p:spPr bwMode="auto">
            <a:xfrm>
              <a:off x="2889029" y="577309"/>
              <a:ext cx="1747186" cy="993946"/>
            </a:xfrm>
            <a:custGeom>
              <a:avLst/>
              <a:gdLst>
                <a:gd name="T0" fmla="*/ 2147483646 w 356"/>
                <a:gd name="T1" fmla="*/ 2147483646 h 202"/>
                <a:gd name="T2" fmla="*/ 2147483646 w 356"/>
                <a:gd name="T3" fmla="*/ 2147483646 h 202"/>
                <a:gd name="T4" fmla="*/ 2147483646 w 356"/>
                <a:gd name="T5" fmla="*/ 2147483646 h 202"/>
                <a:gd name="T6" fmla="*/ 2147483646 w 356"/>
                <a:gd name="T7" fmla="*/ 2147483646 h 202"/>
                <a:gd name="T8" fmla="*/ 2147483646 w 356"/>
                <a:gd name="T9" fmla="*/ 2147483646 h 202"/>
                <a:gd name="T10" fmla="*/ 2147483646 w 356"/>
                <a:gd name="T11" fmla="*/ 2147483646 h 202"/>
                <a:gd name="T12" fmla="*/ 2147483646 w 356"/>
                <a:gd name="T13" fmla="*/ 2147483646 h 202"/>
                <a:gd name="T14" fmla="*/ 2147483646 w 356"/>
                <a:gd name="T15" fmla="*/ 2147483646 h 202"/>
                <a:gd name="T16" fmla="*/ 2147483646 w 356"/>
                <a:gd name="T17" fmla="*/ 2147483646 h 202"/>
                <a:gd name="T18" fmla="*/ 2147483646 w 356"/>
                <a:gd name="T19" fmla="*/ 2147483646 h 202"/>
                <a:gd name="T20" fmla="*/ 2147483646 w 356"/>
                <a:gd name="T21" fmla="*/ 2147483646 h 202"/>
                <a:gd name="T22" fmla="*/ 2147483646 w 356"/>
                <a:gd name="T23" fmla="*/ 2147483646 h 202"/>
                <a:gd name="T24" fmla="*/ 2147483646 w 356"/>
                <a:gd name="T25" fmla="*/ 2147483646 h 202"/>
                <a:gd name="T26" fmla="*/ 2147483646 w 356"/>
                <a:gd name="T27" fmla="*/ 2147483646 h 202"/>
                <a:gd name="T28" fmla="*/ 2147483646 w 356"/>
                <a:gd name="T29" fmla="*/ 2147483646 h 202"/>
                <a:gd name="T30" fmla="*/ 2147483646 w 356"/>
                <a:gd name="T31" fmla="*/ 2147483646 h 202"/>
                <a:gd name="T32" fmla="*/ 2147483646 w 356"/>
                <a:gd name="T33" fmla="*/ 2147483646 h 202"/>
                <a:gd name="T34" fmla="*/ 2147483646 w 356"/>
                <a:gd name="T35" fmla="*/ 2147483646 h 202"/>
                <a:gd name="T36" fmla="*/ 2147483646 w 356"/>
                <a:gd name="T37" fmla="*/ 2147483646 h 202"/>
                <a:gd name="T38" fmla="*/ 2147483646 w 356"/>
                <a:gd name="T39" fmla="*/ 2147483646 h 202"/>
                <a:gd name="T40" fmla="*/ 2147483646 w 356"/>
                <a:gd name="T41" fmla="*/ 2147483646 h 202"/>
                <a:gd name="T42" fmla="*/ 2147483646 w 356"/>
                <a:gd name="T43" fmla="*/ 2147483646 h 202"/>
                <a:gd name="T44" fmla="*/ 2147483646 w 356"/>
                <a:gd name="T45" fmla="*/ 2147483646 h 202"/>
                <a:gd name="T46" fmla="*/ 2147483646 w 356"/>
                <a:gd name="T47" fmla="*/ 2147483646 h 202"/>
                <a:gd name="T48" fmla="*/ 2147483646 w 356"/>
                <a:gd name="T49" fmla="*/ 2147483646 h 202"/>
                <a:gd name="T50" fmla="*/ 2147483646 w 356"/>
                <a:gd name="T51" fmla="*/ 2147483646 h 202"/>
                <a:gd name="T52" fmla="*/ 2147483646 w 356"/>
                <a:gd name="T53" fmla="*/ 2147483646 h 202"/>
                <a:gd name="T54" fmla="*/ 2147483646 w 356"/>
                <a:gd name="T55" fmla="*/ 2147483646 h 202"/>
                <a:gd name="T56" fmla="*/ 2147483646 w 356"/>
                <a:gd name="T57" fmla="*/ 2147483646 h 202"/>
                <a:gd name="T58" fmla="*/ 2147483646 w 356"/>
                <a:gd name="T59" fmla="*/ 2147483646 h 202"/>
                <a:gd name="T60" fmla="*/ 2147483646 w 356"/>
                <a:gd name="T61" fmla="*/ 2147483646 h 202"/>
                <a:gd name="T62" fmla="*/ 2147483646 w 356"/>
                <a:gd name="T63" fmla="*/ 2147483646 h 202"/>
                <a:gd name="T64" fmla="*/ 2147483646 w 356"/>
                <a:gd name="T65" fmla="*/ 2147483646 h 202"/>
                <a:gd name="T66" fmla="*/ 2147483646 w 356"/>
                <a:gd name="T67" fmla="*/ 2147483646 h 202"/>
                <a:gd name="T68" fmla="*/ 2147483646 w 356"/>
                <a:gd name="T69" fmla="*/ 2147483646 h 202"/>
                <a:gd name="T70" fmla="*/ 2147483646 w 356"/>
                <a:gd name="T71" fmla="*/ 2147483646 h 202"/>
                <a:gd name="T72" fmla="*/ 2147483646 w 356"/>
                <a:gd name="T73" fmla="*/ 2147483646 h 202"/>
                <a:gd name="T74" fmla="*/ 2147483646 w 356"/>
                <a:gd name="T75" fmla="*/ 2147483646 h 202"/>
                <a:gd name="T76" fmla="*/ 2147483646 w 356"/>
                <a:gd name="T77" fmla="*/ 2147483646 h 202"/>
                <a:gd name="T78" fmla="*/ 2147483646 w 356"/>
                <a:gd name="T79" fmla="*/ 2147483646 h 202"/>
                <a:gd name="T80" fmla="*/ 2147483646 w 356"/>
                <a:gd name="T81" fmla="*/ 2147483646 h 202"/>
                <a:gd name="T82" fmla="*/ 2147483646 w 356"/>
                <a:gd name="T83" fmla="*/ 2147483646 h 202"/>
                <a:gd name="T84" fmla="*/ 2147483646 w 356"/>
                <a:gd name="T85" fmla="*/ 2147483646 h 202"/>
                <a:gd name="T86" fmla="*/ 2147483646 w 356"/>
                <a:gd name="T87" fmla="*/ 2147483646 h 202"/>
                <a:gd name="T88" fmla="*/ 2147483646 w 356"/>
                <a:gd name="T89" fmla="*/ 2147483646 h 202"/>
                <a:gd name="T90" fmla="*/ 2147483646 w 356"/>
                <a:gd name="T91" fmla="*/ 2147483646 h 202"/>
                <a:gd name="T92" fmla="*/ 2147483646 w 356"/>
                <a:gd name="T93" fmla="*/ 2147483646 h 20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356" h="202">
                  <a:moveTo>
                    <a:pt x="349" y="49"/>
                  </a:moveTo>
                  <a:cubicBezTo>
                    <a:pt x="341" y="85"/>
                    <a:pt x="321" y="122"/>
                    <a:pt x="278" y="114"/>
                  </a:cubicBezTo>
                  <a:cubicBezTo>
                    <a:pt x="273" y="113"/>
                    <a:pt x="269" y="111"/>
                    <a:pt x="265" y="109"/>
                  </a:cubicBezTo>
                  <a:cubicBezTo>
                    <a:pt x="275" y="82"/>
                    <a:pt x="271" y="52"/>
                    <a:pt x="240" y="38"/>
                  </a:cubicBezTo>
                  <a:cubicBezTo>
                    <a:pt x="238" y="37"/>
                    <a:pt x="235" y="37"/>
                    <a:pt x="234" y="39"/>
                  </a:cubicBezTo>
                  <a:cubicBezTo>
                    <a:pt x="222" y="68"/>
                    <a:pt x="230" y="96"/>
                    <a:pt x="252" y="112"/>
                  </a:cubicBezTo>
                  <a:cubicBezTo>
                    <a:pt x="240" y="133"/>
                    <a:pt x="220" y="150"/>
                    <a:pt x="200" y="155"/>
                  </a:cubicBezTo>
                  <a:cubicBezTo>
                    <a:pt x="192" y="157"/>
                    <a:pt x="185" y="156"/>
                    <a:pt x="179" y="153"/>
                  </a:cubicBezTo>
                  <a:cubicBezTo>
                    <a:pt x="192" y="126"/>
                    <a:pt x="195" y="88"/>
                    <a:pt x="177" y="63"/>
                  </a:cubicBezTo>
                  <a:cubicBezTo>
                    <a:pt x="171" y="56"/>
                    <a:pt x="160" y="49"/>
                    <a:pt x="151" y="57"/>
                  </a:cubicBezTo>
                  <a:cubicBezTo>
                    <a:pt x="137" y="70"/>
                    <a:pt x="141" y="97"/>
                    <a:pt x="144" y="113"/>
                  </a:cubicBezTo>
                  <a:cubicBezTo>
                    <a:pt x="147" y="130"/>
                    <a:pt x="155" y="146"/>
                    <a:pt x="166" y="156"/>
                  </a:cubicBezTo>
                  <a:cubicBezTo>
                    <a:pt x="156" y="174"/>
                    <a:pt x="133" y="189"/>
                    <a:pt x="114" y="173"/>
                  </a:cubicBezTo>
                  <a:cubicBezTo>
                    <a:pt x="111" y="170"/>
                    <a:pt x="108" y="167"/>
                    <a:pt x="105" y="164"/>
                  </a:cubicBezTo>
                  <a:cubicBezTo>
                    <a:pt x="115" y="146"/>
                    <a:pt x="114" y="124"/>
                    <a:pt x="113" y="103"/>
                  </a:cubicBezTo>
                  <a:cubicBezTo>
                    <a:pt x="111" y="86"/>
                    <a:pt x="107" y="50"/>
                    <a:pt x="83" y="52"/>
                  </a:cubicBezTo>
                  <a:cubicBezTo>
                    <a:pt x="57" y="54"/>
                    <a:pt x="61" y="89"/>
                    <a:pt x="65" y="106"/>
                  </a:cubicBezTo>
                  <a:cubicBezTo>
                    <a:pt x="70" y="125"/>
                    <a:pt x="79" y="148"/>
                    <a:pt x="92" y="165"/>
                  </a:cubicBezTo>
                  <a:cubicBezTo>
                    <a:pt x="90" y="169"/>
                    <a:pt x="86" y="172"/>
                    <a:pt x="82" y="175"/>
                  </a:cubicBezTo>
                  <a:cubicBezTo>
                    <a:pt x="59" y="188"/>
                    <a:pt x="36" y="157"/>
                    <a:pt x="28" y="140"/>
                  </a:cubicBezTo>
                  <a:cubicBezTo>
                    <a:pt x="13" y="112"/>
                    <a:pt x="10" y="77"/>
                    <a:pt x="7" y="47"/>
                  </a:cubicBezTo>
                  <a:cubicBezTo>
                    <a:pt x="6" y="32"/>
                    <a:pt x="5" y="17"/>
                    <a:pt x="5" y="2"/>
                  </a:cubicBezTo>
                  <a:cubicBezTo>
                    <a:pt x="5" y="0"/>
                    <a:pt x="1" y="0"/>
                    <a:pt x="1" y="2"/>
                  </a:cubicBezTo>
                  <a:cubicBezTo>
                    <a:pt x="0" y="51"/>
                    <a:pt x="0" y="104"/>
                    <a:pt x="22" y="149"/>
                  </a:cubicBezTo>
                  <a:cubicBezTo>
                    <a:pt x="33" y="173"/>
                    <a:pt x="66" y="201"/>
                    <a:pt x="92" y="180"/>
                  </a:cubicBezTo>
                  <a:cubicBezTo>
                    <a:pt x="94" y="178"/>
                    <a:pt x="97" y="176"/>
                    <a:pt x="99" y="173"/>
                  </a:cubicBezTo>
                  <a:cubicBezTo>
                    <a:pt x="102" y="176"/>
                    <a:pt x="105" y="179"/>
                    <a:pt x="108" y="182"/>
                  </a:cubicBezTo>
                  <a:cubicBezTo>
                    <a:pt x="132" y="202"/>
                    <a:pt x="161" y="184"/>
                    <a:pt x="175" y="162"/>
                  </a:cubicBezTo>
                  <a:cubicBezTo>
                    <a:pt x="183" y="166"/>
                    <a:pt x="192" y="168"/>
                    <a:pt x="203" y="166"/>
                  </a:cubicBezTo>
                  <a:cubicBezTo>
                    <a:pt x="227" y="161"/>
                    <a:pt x="249" y="141"/>
                    <a:pt x="261" y="118"/>
                  </a:cubicBezTo>
                  <a:cubicBezTo>
                    <a:pt x="265" y="120"/>
                    <a:pt x="270" y="122"/>
                    <a:pt x="276" y="124"/>
                  </a:cubicBezTo>
                  <a:cubicBezTo>
                    <a:pt x="322" y="135"/>
                    <a:pt x="354" y="92"/>
                    <a:pt x="356" y="50"/>
                  </a:cubicBezTo>
                  <a:cubicBezTo>
                    <a:pt x="356" y="46"/>
                    <a:pt x="350" y="45"/>
                    <a:pt x="349" y="49"/>
                  </a:cubicBezTo>
                  <a:close/>
                  <a:moveTo>
                    <a:pt x="87" y="133"/>
                  </a:moveTo>
                  <a:cubicBezTo>
                    <a:pt x="79" y="117"/>
                    <a:pt x="73" y="100"/>
                    <a:pt x="72" y="83"/>
                  </a:cubicBezTo>
                  <a:cubicBezTo>
                    <a:pt x="72" y="75"/>
                    <a:pt x="74" y="67"/>
                    <a:pt x="80" y="63"/>
                  </a:cubicBezTo>
                  <a:cubicBezTo>
                    <a:pt x="90" y="57"/>
                    <a:pt x="96" y="71"/>
                    <a:pt x="99" y="78"/>
                  </a:cubicBezTo>
                  <a:cubicBezTo>
                    <a:pt x="106" y="99"/>
                    <a:pt x="109" y="132"/>
                    <a:pt x="99" y="155"/>
                  </a:cubicBezTo>
                  <a:cubicBezTo>
                    <a:pt x="94" y="148"/>
                    <a:pt x="91" y="140"/>
                    <a:pt x="87" y="133"/>
                  </a:cubicBezTo>
                  <a:close/>
                  <a:moveTo>
                    <a:pt x="152" y="92"/>
                  </a:moveTo>
                  <a:cubicBezTo>
                    <a:pt x="151" y="85"/>
                    <a:pt x="150" y="64"/>
                    <a:pt x="161" y="63"/>
                  </a:cubicBezTo>
                  <a:cubicBezTo>
                    <a:pt x="169" y="62"/>
                    <a:pt x="174" y="78"/>
                    <a:pt x="176" y="83"/>
                  </a:cubicBezTo>
                  <a:cubicBezTo>
                    <a:pt x="183" y="103"/>
                    <a:pt x="179" y="127"/>
                    <a:pt x="171" y="147"/>
                  </a:cubicBezTo>
                  <a:cubicBezTo>
                    <a:pt x="158" y="133"/>
                    <a:pt x="153" y="108"/>
                    <a:pt x="152" y="92"/>
                  </a:cubicBezTo>
                  <a:close/>
                  <a:moveTo>
                    <a:pt x="240" y="48"/>
                  </a:moveTo>
                  <a:cubicBezTo>
                    <a:pt x="263" y="61"/>
                    <a:pt x="265" y="83"/>
                    <a:pt x="256" y="104"/>
                  </a:cubicBezTo>
                  <a:cubicBezTo>
                    <a:pt x="240" y="91"/>
                    <a:pt x="234" y="69"/>
                    <a:pt x="240"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grpSp>
        <p:nvGrpSpPr>
          <p:cNvPr id="121" name="组合 17">
            <a:extLst>
              <a:ext uri="{FF2B5EF4-FFF2-40B4-BE49-F238E27FC236}">
                <a16:creationId xmlns="" xmlns:a16="http://schemas.microsoft.com/office/drawing/2014/main" id="{924ACE27-5BC8-467E-BD56-0090A0353FD7}"/>
              </a:ext>
            </a:extLst>
          </p:cNvPr>
          <p:cNvGrpSpPr>
            <a:grpSpLocks/>
          </p:cNvGrpSpPr>
          <p:nvPr/>
        </p:nvGrpSpPr>
        <p:grpSpPr bwMode="auto">
          <a:xfrm>
            <a:off x="833706" y="3894396"/>
            <a:ext cx="477837" cy="2781300"/>
            <a:chOff x="392752" y="3324665"/>
            <a:chExt cx="637039" cy="2780557"/>
          </a:xfrm>
        </p:grpSpPr>
        <p:sp>
          <p:nvSpPr>
            <p:cNvPr id="8273" name="Freeform 22">
              <a:extLst>
                <a:ext uri="{FF2B5EF4-FFF2-40B4-BE49-F238E27FC236}">
                  <a16:creationId xmlns="" xmlns:a16="http://schemas.microsoft.com/office/drawing/2014/main" id="{FDFEEEFF-ACA4-4C9B-A642-3F3332B6C4F0}"/>
                </a:ext>
              </a:extLst>
            </p:cNvPr>
            <p:cNvSpPr>
              <a:spLocks/>
            </p:cNvSpPr>
            <p:nvPr/>
          </p:nvSpPr>
          <p:spPr bwMode="auto">
            <a:xfrm>
              <a:off x="415578" y="4287484"/>
              <a:ext cx="394258" cy="1745111"/>
            </a:xfrm>
            <a:custGeom>
              <a:avLst/>
              <a:gdLst>
                <a:gd name="T0" fmla="*/ 2147483646 w 80"/>
                <a:gd name="T1" fmla="*/ 2147483646 h 355"/>
                <a:gd name="T2" fmla="*/ 2147483646 w 80"/>
                <a:gd name="T3" fmla="*/ 2147483646 h 355"/>
                <a:gd name="T4" fmla="*/ 2147483646 w 80"/>
                <a:gd name="T5" fmla="*/ 2147483646 h 355"/>
                <a:gd name="T6" fmla="*/ 2147483646 w 80"/>
                <a:gd name="T7" fmla="*/ 2147483646 h 355"/>
                <a:gd name="T8" fmla="*/ 2147483646 w 80"/>
                <a:gd name="T9" fmla="*/ 2147483646 h 355"/>
                <a:gd name="T10" fmla="*/ 2147483646 w 80"/>
                <a:gd name="T11" fmla="*/ 2147483646 h 355"/>
                <a:gd name="T12" fmla="*/ 2147483646 w 80"/>
                <a:gd name="T13" fmla="*/ 2147483646 h 355"/>
                <a:gd name="T14" fmla="*/ 2147483646 w 80"/>
                <a:gd name="T15" fmla="*/ 2147483646 h 355"/>
                <a:gd name="T16" fmla="*/ 2147483646 w 80"/>
                <a:gd name="T17" fmla="*/ 2147483646 h 355"/>
                <a:gd name="T18" fmla="*/ 2147483646 w 80"/>
                <a:gd name="T19" fmla="*/ 2147483646 h 355"/>
                <a:gd name="T20" fmla="*/ 2147483646 w 80"/>
                <a:gd name="T21" fmla="*/ 2147483646 h 355"/>
                <a:gd name="T22" fmla="*/ 2147483646 w 80"/>
                <a:gd name="T23" fmla="*/ 2147483646 h 355"/>
                <a:gd name="T24" fmla="*/ 2147483646 w 80"/>
                <a:gd name="T25" fmla="*/ 2147483646 h 355"/>
                <a:gd name="T26" fmla="*/ 2147483646 w 80"/>
                <a:gd name="T27" fmla="*/ 2147483646 h 355"/>
                <a:gd name="T28" fmla="*/ 2147483646 w 80"/>
                <a:gd name="T29" fmla="*/ 2147483646 h 355"/>
                <a:gd name="T30" fmla="*/ 2147483646 w 80"/>
                <a:gd name="T31" fmla="*/ 2147483646 h 355"/>
                <a:gd name="T32" fmla="*/ 2147483646 w 80"/>
                <a:gd name="T33" fmla="*/ 2147483646 h 355"/>
                <a:gd name="T34" fmla="*/ 2147483646 w 80"/>
                <a:gd name="T35" fmla="*/ 2147483646 h 355"/>
                <a:gd name="T36" fmla="*/ 2147483646 w 80"/>
                <a:gd name="T37" fmla="*/ 2147483646 h 355"/>
                <a:gd name="T38" fmla="*/ 2147483646 w 80"/>
                <a:gd name="T39" fmla="*/ 2147483646 h 355"/>
                <a:gd name="T40" fmla="*/ 2147483646 w 80"/>
                <a:gd name="T41" fmla="*/ 2147483646 h 355"/>
                <a:gd name="T42" fmla="*/ 2147483646 w 80"/>
                <a:gd name="T43" fmla="*/ 2147483646 h 355"/>
                <a:gd name="T44" fmla="*/ 2147483646 w 80"/>
                <a:gd name="T45" fmla="*/ 2147483646 h 355"/>
                <a:gd name="T46" fmla="*/ 0 w 80"/>
                <a:gd name="T47" fmla="*/ 2147483646 h 355"/>
                <a:gd name="T48" fmla="*/ 2147483646 w 80"/>
                <a:gd name="T49" fmla="*/ 2147483646 h 355"/>
                <a:gd name="T50" fmla="*/ 2147483646 w 80"/>
                <a:gd name="T51" fmla="*/ 2147483646 h 355"/>
                <a:gd name="T52" fmla="*/ 2147483646 w 80"/>
                <a:gd name="T53" fmla="*/ 2147483646 h 355"/>
                <a:gd name="T54" fmla="*/ 2147483646 w 80"/>
                <a:gd name="T55" fmla="*/ 2147483646 h 355"/>
                <a:gd name="T56" fmla="*/ 2147483646 w 80"/>
                <a:gd name="T57" fmla="*/ 2147483646 h 355"/>
                <a:gd name="T58" fmla="*/ 2147483646 w 80"/>
                <a:gd name="T59" fmla="*/ 2147483646 h 355"/>
                <a:gd name="T60" fmla="*/ 2147483646 w 80"/>
                <a:gd name="T61" fmla="*/ 2147483646 h 355"/>
                <a:gd name="T62" fmla="*/ 2147483646 w 80"/>
                <a:gd name="T63" fmla="*/ 2147483646 h 355"/>
                <a:gd name="T64" fmla="*/ 2147483646 w 80"/>
                <a:gd name="T65" fmla="*/ 2147483646 h 355"/>
                <a:gd name="T66" fmla="*/ 2147483646 w 80"/>
                <a:gd name="T67" fmla="*/ 2147483646 h 355"/>
                <a:gd name="T68" fmla="*/ 2147483646 w 80"/>
                <a:gd name="T69" fmla="*/ 2147483646 h 355"/>
                <a:gd name="T70" fmla="*/ 2147483646 w 80"/>
                <a:gd name="T71" fmla="*/ 2147483646 h 355"/>
                <a:gd name="T72" fmla="*/ 2147483646 w 80"/>
                <a:gd name="T73" fmla="*/ 2147483646 h 355"/>
                <a:gd name="T74" fmla="*/ 2147483646 w 80"/>
                <a:gd name="T75" fmla="*/ 2147483646 h 355"/>
                <a:gd name="T76" fmla="*/ 2147483646 w 80"/>
                <a:gd name="T77" fmla="*/ 2147483646 h 355"/>
                <a:gd name="T78" fmla="*/ 2147483646 w 80"/>
                <a:gd name="T79" fmla="*/ 2147483646 h 355"/>
                <a:gd name="T80" fmla="*/ 2147483646 w 80"/>
                <a:gd name="T81" fmla="*/ 2147483646 h 355"/>
                <a:gd name="T82" fmla="*/ 2147483646 w 80"/>
                <a:gd name="T83" fmla="*/ 2147483646 h 355"/>
                <a:gd name="T84" fmla="*/ 2147483646 w 80"/>
                <a:gd name="T85" fmla="*/ 2147483646 h 355"/>
                <a:gd name="T86" fmla="*/ 2147483646 w 80"/>
                <a:gd name="T87" fmla="*/ 2147483646 h 355"/>
                <a:gd name="T88" fmla="*/ 2147483646 w 80"/>
                <a:gd name="T89" fmla="*/ 2147483646 h 355"/>
                <a:gd name="T90" fmla="*/ 2147483646 w 80"/>
                <a:gd name="T91" fmla="*/ 2147483646 h 355"/>
                <a:gd name="T92" fmla="*/ 2147483646 w 80"/>
                <a:gd name="T93" fmla="*/ 2147483646 h 355"/>
                <a:gd name="T94" fmla="*/ 2147483646 w 80"/>
                <a:gd name="T95" fmla="*/ 2147483646 h 355"/>
                <a:gd name="T96" fmla="*/ 2147483646 w 80"/>
                <a:gd name="T97" fmla="*/ 2147483646 h 355"/>
                <a:gd name="T98" fmla="*/ 2147483646 w 80"/>
                <a:gd name="T99" fmla="*/ 2147483646 h 355"/>
                <a:gd name="T100" fmla="*/ 2147483646 w 80"/>
                <a:gd name="T101" fmla="*/ 2147483646 h 355"/>
                <a:gd name="T102" fmla="*/ 2147483646 w 80"/>
                <a:gd name="T103" fmla="*/ 2147483646 h 355"/>
                <a:gd name="T104" fmla="*/ 2147483646 w 80"/>
                <a:gd name="T105" fmla="*/ 2147483646 h 355"/>
                <a:gd name="T106" fmla="*/ 2147483646 w 80"/>
                <a:gd name="T107" fmla="*/ 2147483646 h 355"/>
                <a:gd name="T108" fmla="*/ 2147483646 w 80"/>
                <a:gd name="T109" fmla="*/ 2147483646 h 35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80" h="355">
                  <a:moveTo>
                    <a:pt x="78" y="29"/>
                  </a:moveTo>
                  <a:cubicBezTo>
                    <a:pt x="80" y="24"/>
                    <a:pt x="77" y="16"/>
                    <a:pt x="71" y="19"/>
                  </a:cubicBezTo>
                  <a:cubicBezTo>
                    <a:pt x="71" y="19"/>
                    <a:pt x="71" y="19"/>
                    <a:pt x="71" y="19"/>
                  </a:cubicBezTo>
                  <a:cubicBezTo>
                    <a:pt x="72" y="14"/>
                    <a:pt x="66" y="9"/>
                    <a:pt x="61" y="12"/>
                  </a:cubicBezTo>
                  <a:cubicBezTo>
                    <a:pt x="60" y="12"/>
                    <a:pt x="60" y="12"/>
                    <a:pt x="60" y="12"/>
                  </a:cubicBezTo>
                  <a:cubicBezTo>
                    <a:pt x="59" y="12"/>
                    <a:pt x="58" y="12"/>
                    <a:pt x="56" y="13"/>
                  </a:cubicBezTo>
                  <a:cubicBezTo>
                    <a:pt x="55" y="13"/>
                    <a:pt x="55" y="13"/>
                    <a:pt x="55" y="13"/>
                  </a:cubicBezTo>
                  <a:cubicBezTo>
                    <a:pt x="55" y="13"/>
                    <a:pt x="54" y="13"/>
                    <a:pt x="53" y="13"/>
                  </a:cubicBezTo>
                  <a:cubicBezTo>
                    <a:pt x="57" y="7"/>
                    <a:pt x="50" y="0"/>
                    <a:pt x="44" y="5"/>
                  </a:cubicBezTo>
                  <a:cubicBezTo>
                    <a:pt x="41" y="8"/>
                    <a:pt x="38" y="10"/>
                    <a:pt x="35" y="12"/>
                  </a:cubicBezTo>
                  <a:cubicBezTo>
                    <a:pt x="28" y="12"/>
                    <a:pt x="23" y="14"/>
                    <a:pt x="16" y="18"/>
                  </a:cubicBezTo>
                  <a:cubicBezTo>
                    <a:pt x="10" y="21"/>
                    <a:pt x="14" y="30"/>
                    <a:pt x="21" y="28"/>
                  </a:cubicBezTo>
                  <a:cubicBezTo>
                    <a:pt x="24" y="28"/>
                    <a:pt x="28" y="27"/>
                    <a:pt x="31" y="26"/>
                  </a:cubicBezTo>
                  <a:cubicBezTo>
                    <a:pt x="23" y="36"/>
                    <a:pt x="20" y="50"/>
                    <a:pt x="22" y="63"/>
                  </a:cubicBezTo>
                  <a:cubicBezTo>
                    <a:pt x="21" y="68"/>
                    <a:pt x="19" y="72"/>
                    <a:pt x="18" y="77"/>
                  </a:cubicBezTo>
                  <a:cubicBezTo>
                    <a:pt x="17" y="80"/>
                    <a:pt x="18" y="82"/>
                    <a:pt x="20" y="84"/>
                  </a:cubicBezTo>
                  <a:cubicBezTo>
                    <a:pt x="20" y="86"/>
                    <a:pt x="21" y="88"/>
                    <a:pt x="23" y="89"/>
                  </a:cubicBezTo>
                  <a:cubicBezTo>
                    <a:pt x="18" y="89"/>
                    <a:pt x="13" y="92"/>
                    <a:pt x="13" y="97"/>
                  </a:cubicBezTo>
                  <a:cubicBezTo>
                    <a:pt x="16" y="122"/>
                    <a:pt x="15" y="147"/>
                    <a:pt x="16" y="173"/>
                  </a:cubicBezTo>
                  <a:cubicBezTo>
                    <a:pt x="16" y="177"/>
                    <a:pt x="16" y="181"/>
                    <a:pt x="16" y="185"/>
                  </a:cubicBezTo>
                  <a:cubicBezTo>
                    <a:pt x="17" y="190"/>
                    <a:pt x="17" y="195"/>
                    <a:pt x="18" y="201"/>
                  </a:cubicBezTo>
                  <a:cubicBezTo>
                    <a:pt x="11" y="219"/>
                    <a:pt x="6" y="238"/>
                    <a:pt x="6" y="257"/>
                  </a:cubicBezTo>
                  <a:cubicBezTo>
                    <a:pt x="6" y="258"/>
                    <a:pt x="6" y="258"/>
                    <a:pt x="6" y="259"/>
                  </a:cubicBezTo>
                  <a:cubicBezTo>
                    <a:pt x="3" y="268"/>
                    <a:pt x="2" y="277"/>
                    <a:pt x="0" y="287"/>
                  </a:cubicBezTo>
                  <a:cubicBezTo>
                    <a:pt x="0" y="289"/>
                    <a:pt x="1" y="291"/>
                    <a:pt x="3" y="292"/>
                  </a:cubicBezTo>
                  <a:cubicBezTo>
                    <a:pt x="2" y="300"/>
                    <a:pt x="2" y="308"/>
                    <a:pt x="3" y="315"/>
                  </a:cubicBezTo>
                  <a:cubicBezTo>
                    <a:pt x="3" y="318"/>
                    <a:pt x="5" y="319"/>
                    <a:pt x="6" y="320"/>
                  </a:cubicBezTo>
                  <a:cubicBezTo>
                    <a:pt x="6" y="322"/>
                    <a:pt x="6" y="324"/>
                    <a:pt x="5" y="327"/>
                  </a:cubicBezTo>
                  <a:cubicBezTo>
                    <a:pt x="5" y="330"/>
                    <a:pt x="7" y="333"/>
                    <a:pt x="10" y="334"/>
                  </a:cubicBezTo>
                  <a:cubicBezTo>
                    <a:pt x="9" y="336"/>
                    <a:pt x="9" y="338"/>
                    <a:pt x="8" y="340"/>
                  </a:cubicBezTo>
                  <a:cubicBezTo>
                    <a:pt x="6" y="351"/>
                    <a:pt x="20" y="355"/>
                    <a:pt x="24" y="345"/>
                  </a:cubicBezTo>
                  <a:cubicBezTo>
                    <a:pt x="25" y="343"/>
                    <a:pt x="26" y="342"/>
                    <a:pt x="26" y="340"/>
                  </a:cubicBezTo>
                  <a:cubicBezTo>
                    <a:pt x="29" y="340"/>
                    <a:pt x="32" y="338"/>
                    <a:pt x="32" y="334"/>
                  </a:cubicBezTo>
                  <a:cubicBezTo>
                    <a:pt x="33" y="330"/>
                    <a:pt x="34" y="325"/>
                    <a:pt x="35" y="321"/>
                  </a:cubicBezTo>
                  <a:cubicBezTo>
                    <a:pt x="35" y="320"/>
                    <a:pt x="35" y="319"/>
                    <a:pt x="35" y="318"/>
                  </a:cubicBezTo>
                  <a:cubicBezTo>
                    <a:pt x="36" y="312"/>
                    <a:pt x="36" y="307"/>
                    <a:pt x="37" y="301"/>
                  </a:cubicBezTo>
                  <a:cubicBezTo>
                    <a:pt x="40" y="293"/>
                    <a:pt x="43" y="284"/>
                    <a:pt x="46" y="276"/>
                  </a:cubicBezTo>
                  <a:cubicBezTo>
                    <a:pt x="47" y="272"/>
                    <a:pt x="46" y="270"/>
                    <a:pt x="44" y="268"/>
                  </a:cubicBezTo>
                  <a:cubicBezTo>
                    <a:pt x="45" y="267"/>
                    <a:pt x="46" y="266"/>
                    <a:pt x="46" y="265"/>
                  </a:cubicBezTo>
                  <a:cubicBezTo>
                    <a:pt x="47" y="261"/>
                    <a:pt x="47" y="257"/>
                    <a:pt x="48" y="253"/>
                  </a:cubicBezTo>
                  <a:cubicBezTo>
                    <a:pt x="48" y="252"/>
                    <a:pt x="48" y="252"/>
                    <a:pt x="48" y="251"/>
                  </a:cubicBezTo>
                  <a:cubicBezTo>
                    <a:pt x="49" y="250"/>
                    <a:pt x="49" y="249"/>
                    <a:pt x="49" y="248"/>
                  </a:cubicBezTo>
                  <a:cubicBezTo>
                    <a:pt x="50" y="237"/>
                    <a:pt x="52" y="225"/>
                    <a:pt x="53" y="213"/>
                  </a:cubicBezTo>
                  <a:cubicBezTo>
                    <a:pt x="56" y="199"/>
                    <a:pt x="57" y="184"/>
                    <a:pt x="57" y="169"/>
                  </a:cubicBezTo>
                  <a:cubicBezTo>
                    <a:pt x="57" y="167"/>
                    <a:pt x="56" y="166"/>
                    <a:pt x="55" y="164"/>
                  </a:cubicBezTo>
                  <a:cubicBezTo>
                    <a:pt x="57" y="159"/>
                    <a:pt x="59" y="153"/>
                    <a:pt x="61" y="147"/>
                  </a:cubicBezTo>
                  <a:cubicBezTo>
                    <a:pt x="63" y="143"/>
                    <a:pt x="61" y="140"/>
                    <a:pt x="58" y="139"/>
                  </a:cubicBezTo>
                  <a:cubicBezTo>
                    <a:pt x="59" y="130"/>
                    <a:pt x="59" y="122"/>
                    <a:pt x="59" y="113"/>
                  </a:cubicBezTo>
                  <a:cubicBezTo>
                    <a:pt x="59" y="111"/>
                    <a:pt x="57" y="108"/>
                    <a:pt x="54" y="107"/>
                  </a:cubicBezTo>
                  <a:cubicBezTo>
                    <a:pt x="54" y="106"/>
                    <a:pt x="54" y="106"/>
                    <a:pt x="54" y="106"/>
                  </a:cubicBezTo>
                  <a:cubicBezTo>
                    <a:pt x="61" y="96"/>
                    <a:pt x="66" y="84"/>
                    <a:pt x="69" y="70"/>
                  </a:cubicBezTo>
                  <a:cubicBezTo>
                    <a:pt x="70" y="65"/>
                    <a:pt x="67" y="62"/>
                    <a:pt x="63" y="61"/>
                  </a:cubicBezTo>
                  <a:cubicBezTo>
                    <a:pt x="63" y="60"/>
                    <a:pt x="63" y="59"/>
                    <a:pt x="63" y="58"/>
                  </a:cubicBezTo>
                  <a:cubicBezTo>
                    <a:pt x="64" y="56"/>
                    <a:pt x="65" y="55"/>
                    <a:pt x="65" y="53"/>
                  </a:cubicBezTo>
                  <a:cubicBezTo>
                    <a:pt x="70" y="45"/>
                    <a:pt x="75" y="37"/>
                    <a:pt x="78" y="29"/>
                  </a:cubicBezTo>
                  <a:close/>
                </a:path>
              </a:pathLst>
            </a:custGeom>
            <a:solidFill>
              <a:srgbClr val="F28C3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274" name="Freeform 23">
              <a:extLst>
                <a:ext uri="{FF2B5EF4-FFF2-40B4-BE49-F238E27FC236}">
                  <a16:creationId xmlns="" xmlns:a16="http://schemas.microsoft.com/office/drawing/2014/main" id="{24D45114-A89B-452A-9EE7-1BFC11C3103A}"/>
                </a:ext>
              </a:extLst>
            </p:cNvPr>
            <p:cNvSpPr>
              <a:spLocks/>
            </p:cNvSpPr>
            <p:nvPr/>
          </p:nvSpPr>
          <p:spPr bwMode="auto">
            <a:xfrm>
              <a:off x="430103" y="4140157"/>
              <a:ext cx="417084" cy="211654"/>
            </a:xfrm>
            <a:custGeom>
              <a:avLst/>
              <a:gdLst>
                <a:gd name="T0" fmla="*/ 2147483646 w 85"/>
                <a:gd name="T1" fmla="*/ 2147483646 h 43"/>
                <a:gd name="T2" fmla="*/ 2147483646 w 85"/>
                <a:gd name="T3" fmla="*/ 2147483646 h 43"/>
                <a:gd name="T4" fmla="*/ 2147483646 w 85"/>
                <a:gd name="T5" fmla="*/ 2147483646 h 43"/>
                <a:gd name="T6" fmla="*/ 2147483646 w 85"/>
                <a:gd name="T7" fmla="*/ 2147483646 h 43"/>
                <a:gd name="T8" fmla="*/ 2147483646 w 85"/>
                <a:gd name="T9" fmla="*/ 2147483646 h 43"/>
                <a:gd name="T10" fmla="*/ 2147483646 w 85"/>
                <a:gd name="T11" fmla="*/ 2147483646 h 43"/>
                <a:gd name="T12" fmla="*/ 2147483646 w 85"/>
                <a:gd name="T13" fmla="*/ 2147483646 h 43"/>
                <a:gd name="T14" fmla="*/ 2147483646 w 85"/>
                <a:gd name="T15" fmla="*/ 2147483646 h 43"/>
                <a:gd name="T16" fmla="*/ 2147483646 w 85"/>
                <a:gd name="T17" fmla="*/ 2147483646 h 43"/>
                <a:gd name="T18" fmla="*/ 2147483646 w 85"/>
                <a:gd name="T19" fmla="*/ 2147483646 h 43"/>
                <a:gd name="T20" fmla="*/ 2147483646 w 85"/>
                <a:gd name="T21" fmla="*/ 2147483646 h 43"/>
                <a:gd name="T22" fmla="*/ 2147483646 w 85"/>
                <a:gd name="T23" fmla="*/ 2147483646 h 4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5" h="43">
                  <a:moveTo>
                    <a:pt x="77" y="10"/>
                  </a:moveTo>
                  <a:cubicBezTo>
                    <a:pt x="71" y="8"/>
                    <a:pt x="65" y="6"/>
                    <a:pt x="59" y="5"/>
                  </a:cubicBezTo>
                  <a:cubicBezTo>
                    <a:pt x="59" y="5"/>
                    <a:pt x="59" y="5"/>
                    <a:pt x="58" y="4"/>
                  </a:cubicBezTo>
                  <a:cubicBezTo>
                    <a:pt x="55" y="4"/>
                    <a:pt x="52" y="3"/>
                    <a:pt x="47" y="3"/>
                  </a:cubicBezTo>
                  <a:cubicBezTo>
                    <a:pt x="35" y="1"/>
                    <a:pt x="23" y="0"/>
                    <a:pt x="11" y="2"/>
                  </a:cubicBezTo>
                  <a:cubicBezTo>
                    <a:pt x="2" y="3"/>
                    <a:pt x="0" y="12"/>
                    <a:pt x="5" y="16"/>
                  </a:cubicBezTo>
                  <a:cubicBezTo>
                    <a:pt x="4" y="19"/>
                    <a:pt x="5" y="23"/>
                    <a:pt x="9" y="23"/>
                  </a:cubicBezTo>
                  <a:cubicBezTo>
                    <a:pt x="9" y="24"/>
                    <a:pt x="9" y="24"/>
                    <a:pt x="9" y="24"/>
                  </a:cubicBezTo>
                  <a:cubicBezTo>
                    <a:pt x="8" y="27"/>
                    <a:pt x="9" y="31"/>
                    <a:pt x="12" y="32"/>
                  </a:cubicBezTo>
                  <a:cubicBezTo>
                    <a:pt x="30" y="41"/>
                    <a:pt x="49" y="43"/>
                    <a:pt x="64" y="31"/>
                  </a:cubicBezTo>
                  <a:cubicBezTo>
                    <a:pt x="69" y="30"/>
                    <a:pt x="74" y="28"/>
                    <a:pt x="79" y="25"/>
                  </a:cubicBezTo>
                  <a:cubicBezTo>
                    <a:pt x="85" y="21"/>
                    <a:pt x="83" y="12"/>
                    <a:pt x="77" y="10"/>
                  </a:cubicBezTo>
                  <a:close/>
                </a:path>
              </a:pathLst>
            </a:custGeom>
            <a:solidFill>
              <a:srgbClr val="D5866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275" name="Freeform 91">
              <a:extLst>
                <a:ext uri="{FF2B5EF4-FFF2-40B4-BE49-F238E27FC236}">
                  <a16:creationId xmlns="" xmlns:a16="http://schemas.microsoft.com/office/drawing/2014/main" id="{7760F47F-4FA1-4EBD-89F7-C4F591C2D81D}"/>
                </a:ext>
              </a:extLst>
            </p:cNvPr>
            <p:cNvSpPr>
              <a:spLocks noEditPoints="1"/>
            </p:cNvSpPr>
            <p:nvPr/>
          </p:nvSpPr>
          <p:spPr bwMode="auto">
            <a:xfrm>
              <a:off x="392752" y="3324665"/>
              <a:ext cx="637039" cy="2780557"/>
            </a:xfrm>
            <a:custGeom>
              <a:avLst/>
              <a:gdLst>
                <a:gd name="T0" fmla="*/ 2147483646 w 130"/>
                <a:gd name="T1" fmla="*/ 2147483646 h 566"/>
                <a:gd name="T2" fmla="*/ 2147483646 w 130"/>
                <a:gd name="T3" fmla="*/ 2147483646 h 566"/>
                <a:gd name="T4" fmla="*/ 2147483646 w 130"/>
                <a:gd name="T5" fmla="*/ 2147483646 h 566"/>
                <a:gd name="T6" fmla="*/ 2147483646 w 130"/>
                <a:gd name="T7" fmla="*/ 2147483646 h 566"/>
                <a:gd name="T8" fmla="*/ 2147483646 w 130"/>
                <a:gd name="T9" fmla="*/ 2147483646 h 566"/>
                <a:gd name="T10" fmla="*/ 2147483646 w 130"/>
                <a:gd name="T11" fmla="*/ 2147483646 h 566"/>
                <a:gd name="T12" fmla="*/ 2147483646 w 130"/>
                <a:gd name="T13" fmla="*/ 2147483646 h 566"/>
                <a:gd name="T14" fmla="*/ 2147483646 w 130"/>
                <a:gd name="T15" fmla="*/ 2147483646 h 566"/>
                <a:gd name="T16" fmla="*/ 2147483646 w 130"/>
                <a:gd name="T17" fmla="*/ 2147483646 h 566"/>
                <a:gd name="T18" fmla="*/ 2147483646 w 130"/>
                <a:gd name="T19" fmla="*/ 2147483646 h 566"/>
                <a:gd name="T20" fmla="*/ 2147483646 w 130"/>
                <a:gd name="T21" fmla="*/ 2147483646 h 566"/>
                <a:gd name="T22" fmla="*/ 2147483646 w 130"/>
                <a:gd name="T23" fmla="*/ 2147483646 h 566"/>
                <a:gd name="T24" fmla="*/ 2147483646 w 130"/>
                <a:gd name="T25" fmla="*/ 2147483646 h 566"/>
                <a:gd name="T26" fmla="*/ 2147483646 w 130"/>
                <a:gd name="T27" fmla="*/ 2147483646 h 566"/>
                <a:gd name="T28" fmla="*/ 2147483646 w 130"/>
                <a:gd name="T29" fmla="*/ 2147483646 h 566"/>
                <a:gd name="T30" fmla="*/ 2147483646 w 130"/>
                <a:gd name="T31" fmla="*/ 2147483646 h 566"/>
                <a:gd name="T32" fmla="*/ 2147483646 w 130"/>
                <a:gd name="T33" fmla="*/ 2147483646 h 566"/>
                <a:gd name="T34" fmla="*/ 2147483646 w 130"/>
                <a:gd name="T35" fmla="*/ 2147483646 h 566"/>
                <a:gd name="T36" fmla="*/ 2147483646 w 130"/>
                <a:gd name="T37" fmla="*/ 2147483646 h 566"/>
                <a:gd name="T38" fmla="*/ 2147483646 w 130"/>
                <a:gd name="T39" fmla="*/ 2147483646 h 566"/>
                <a:gd name="T40" fmla="*/ 2147483646 w 130"/>
                <a:gd name="T41" fmla="*/ 2147483646 h 566"/>
                <a:gd name="T42" fmla="*/ 2147483646 w 130"/>
                <a:gd name="T43" fmla="*/ 2147483646 h 566"/>
                <a:gd name="T44" fmla="*/ 2147483646 w 130"/>
                <a:gd name="T45" fmla="*/ 2147483646 h 566"/>
                <a:gd name="T46" fmla="*/ 2147483646 w 130"/>
                <a:gd name="T47" fmla="*/ 2147483646 h 566"/>
                <a:gd name="T48" fmla="*/ 2147483646 w 130"/>
                <a:gd name="T49" fmla="*/ 2147483646 h 566"/>
                <a:gd name="T50" fmla="*/ 2147483646 w 130"/>
                <a:gd name="T51" fmla="*/ 2147483646 h 566"/>
                <a:gd name="T52" fmla="*/ 2147483646 w 130"/>
                <a:gd name="T53" fmla="*/ 2147483646 h 566"/>
                <a:gd name="T54" fmla="*/ 2147483646 w 130"/>
                <a:gd name="T55" fmla="*/ 2147483646 h 566"/>
                <a:gd name="T56" fmla="*/ 2147483646 w 130"/>
                <a:gd name="T57" fmla="*/ 2147483646 h 566"/>
                <a:gd name="T58" fmla="*/ 2147483646 w 130"/>
                <a:gd name="T59" fmla="*/ 2147483646 h 566"/>
                <a:gd name="T60" fmla="*/ 2147483646 w 130"/>
                <a:gd name="T61" fmla="*/ 2147483646 h 566"/>
                <a:gd name="T62" fmla="*/ 2147483646 w 130"/>
                <a:gd name="T63" fmla="*/ 2147483646 h 566"/>
                <a:gd name="T64" fmla="*/ 2147483646 w 130"/>
                <a:gd name="T65" fmla="*/ 2147483646 h 566"/>
                <a:gd name="T66" fmla="*/ 2147483646 w 130"/>
                <a:gd name="T67" fmla="*/ 2147483646 h 566"/>
                <a:gd name="T68" fmla="*/ 2147483646 w 130"/>
                <a:gd name="T69" fmla="*/ 2147483646 h 566"/>
                <a:gd name="T70" fmla="*/ 2147483646 w 130"/>
                <a:gd name="T71" fmla="*/ 2147483646 h 566"/>
                <a:gd name="T72" fmla="*/ 2147483646 w 130"/>
                <a:gd name="T73" fmla="*/ 2147483646 h 566"/>
                <a:gd name="T74" fmla="*/ 2147483646 w 130"/>
                <a:gd name="T75" fmla="*/ 2147483646 h 566"/>
                <a:gd name="T76" fmla="*/ 2147483646 w 130"/>
                <a:gd name="T77" fmla="*/ 2147483646 h 566"/>
                <a:gd name="T78" fmla="*/ 2147483646 w 130"/>
                <a:gd name="T79" fmla="*/ 2147483646 h 566"/>
                <a:gd name="T80" fmla="*/ 2147483646 w 130"/>
                <a:gd name="T81" fmla="*/ 2147483646 h 566"/>
                <a:gd name="T82" fmla="*/ 2147483646 w 130"/>
                <a:gd name="T83" fmla="*/ 2147483646 h 566"/>
                <a:gd name="T84" fmla="*/ 2147483646 w 130"/>
                <a:gd name="T85" fmla="*/ 2147483646 h 566"/>
                <a:gd name="T86" fmla="*/ 2147483646 w 130"/>
                <a:gd name="T87" fmla="*/ 2147483646 h 566"/>
                <a:gd name="T88" fmla="*/ 2147483646 w 130"/>
                <a:gd name="T89" fmla="*/ 2147483646 h 566"/>
                <a:gd name="T90" fmla="*/ 2147483646 w 130"/>
                <a:gd name="T91" fmla="*/ 2147483646 h 566"/>
                <a:gd name="T92" fmla="*/ 2147483646 w 130"/>
                <a:gd name="T93" fmla="*/ 2147483646 h 56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30" h="566">
                  <a:moveTo>
                    <a:pt x="95" y="171"/>
                  </a:moveTo>
                  <a:cubicBezTo>
                    <a:pt x="130" y="122"/>
                    <a:pt x="96" y="59"/>
                    <a:pt x="81" y="8"/>
                  </a:cubicBezTo>
                  <a:cubicBezTo>
                    <a:pt x="81" y="7"/>
                    <a:pt x="81" y="7"/>
                    <a:pt x="81" y="6"/>
                  </a:cubicBezTo>
                  <a:cubicBezTo>
                    <a:pt x="81" y="5"/>
                    <a:pt x="80" y="5"/>
                    <a:pt x="80" y="4"/>
                  </a:cubicBezTo>
                  <a:cubicBezTo>
                    <a:pt x="80" y="3"/>
                    <a:pt x="79" y="2"/>
                    <a:pt x="79" y="2"/>
                  </a:cubicBezTo>
                  <a:cubicBezTo>
                    <a:pt x="79" y="0"/>
                    <a:pt x="77" y="1"/>
                    <a:pt x="77" y="2"/>
                  </a:cubicBezTo>
                  <a:cubicBezTo>
                    <a:pt x="77" y="2"/>
                    <a:pt x="77" y="3"/>
                    <a:pt x="77" y="3"/>
                  </a:cubicBezTo>
                  <a:cubicBezTo>
                    <a:pt x="76" y="4"/>
                    <a:pt x="76" y="4"/>
                    <a:pt x="75" y="5"/>
                  </a:cubicBezTo>
                  <a:cubicBezTo>
                    <a:pt x="69" y="30"/>
                    <a:pt x="60" y="46"/>
                    <a:pt x="43" y="64"/>
                  </a:cubicBezTo>
                  <a:cubicBezTo>
                    <a:pt x="32" y="76"/>
                    <a:pt x="22" y="89"/>
                    <a:pt x="15" y="104"/>
                  </a:cubicBezTo>
                  <a:cubicBezTo>
                    <a:pt x="10" y="117"/>
                    <a:pt x="1" y="162"/>
                    <a:pt x="26" y="162"/>
                  </a:cubicBezTo>
                  <a:cubicBezTo>
                    <a:pt x="28" y="161"/>
                    <a:pt x="28" y="159"/>
                    <a:pt x="26" y="158"/>
                  </a:cubicBezTo>
                  <a:cubicBezTo>
                    <a:pt x="13" y="157"/>
                    <a:pt x="20" y="123"/>
                    <a:pt x="21" y="117"/>
                  </a:cubicBezTo>
                  <a:cubicBezTo>
                    <a:pt x="24" y="102"/>
                    <a:pt x="33" y="89"/>
                    <a:pt x="43" y="78"/>
                  </a:cubicBezTo>
                  <a:cubicBezTo>
                    <a:pt x="58" y="60"/>
                    <a:pt x="76" y="44"/>
                    <a:pt x="80" y="21"/>
                  </a:cubicBezTo>
                  <a:cubicBezTo>
                    <a:pt x="83" y="38"/>
                    <a:pt x="88" y="56"/>
                    <a:pt x="93" y="73"/>
                  </a:cubicBezTo>
                  <a:cubicBezTo>
                    <a:pt x="102" y="108"/>
                    <a:pt x="100" y="136"/>
                    <a:pt x="84" y="168"/>
                  </a:cubicBezTo>
                  <a:cubicBezTo>
                    <a:pt x="79" y="167"/>
                    <a:pt x="74" y="166"/>
                    <a:pt x="69" y="165"/>
                  </a:cubicBezTo>
                  <a:cubicBezTo>
                    <a:pt x="69" y="165"/>
                    <a:pt x="69" y="165"/>
                    <a:pt x="69" y="165"/>
                  </a:cubicBezTo>
                  <a:cubicBezTo>
                    <a:pt x="81" y="153"/>
                    <a:pt x="86" y="132"/>
                    <a:pt x="84" y="115"/>
                  </a:cubicBezTo>
                  <a:cubicBezTo>
                    <a:pt x="84" y="113"/>
                    <a:pt x="80" y="113"/>
                    <a:pt x="80" y="115"/>
                  </a:cubicBezTo>
                  <a:cubicBezTo>
                    <a:pt x="77" y="132"/>
                    <a:pt x="76" y="148"/>
                    <a:pt x="67" y="163"/>
                  </a:cubicBezTo>
                  <a:cubicBezTo>
                    <a:pt x="67" y="164"/>
                    <a:pt x="67" y="164"/>
                    <a:pt x="67" y="165"/>
                  </a:cubicBezTo>
                  <a:cubicBezTo>
                    <a:pt x="64" y="164"/>
                    <a:pt x="61" y="164"/>
                    <a:pt x="58" y="163"/>
                  </a:cubicBezTo>
                  <a:cubicBezTo>
                    <a:pt x="68" y="134"/>
                    <a:pt x="77" y="100"/>
                    <a:pt x="75" y="70"/>
                  </a:cubicBezTo>
                  <a:cubicBezTo>
                    <a:pt x="74" y="67"/>
                    <a:pt x="70" y="66"/>
                    <a:pt x="70" y="69"/>
                  </a:cubicBezTo>
                  <a:cubicBezTo>
                    <a:pt x="65" y="100"/>
                    <a:pt x="58" y="132"/>
                    <a:pt x="55" y="163"/>
                  </a:cubicBezTo>
                  <a:cubicBezTo>
                    <a:pt x="52" y="163"/>
                    <a:pt x="48" y="162"/>
                    <a:pt x="45" y="162"/>
                  </a:cubicBezTo>
                  <a:cubicBezTo>
                    <a:pt x="45" y="162"/>
                    <a:pt x="45" y="162"/>
                    <a:pt x="45" y="162"/>
                  </a:cubicBezTo>
                  <a:cubicBezTo>
                    <a:pt x="45" y="160"/>
                    <a:pt x="45" y="158"/>
                    <a:pt x="45" y="156"/>
                  </a:cubicBezTo>
                  <a:cubicBezTo>
                    <a:pt x="44" y="151"/>
                    <a:pt x="43" y="146"/>
                    <a:pt x="43" y="141"/>
                  </a:cubicBezTo>
                  <a:cubicBezTo>
                    <a:pt x="42" y="127"/>
                    <a:pt x="45" y="115"/>
                    <a:pt x="47" y="102"/>
                  </a:cubicBezTo>
                  <a:cubicBezTo>
                    <a:pt x="47" y="100"/>
                    <a:pt x="43" y="98"/>
                    <a:pt x="42" y="100"/>
                  </a:cubicBezTo>
                  <a:cubicBezTo>
                    <a:pt x="34" y="110"/>
                    <a:pt x="34" y="125"/>
                    <a:pt x="35" y="137"/>
                  </a:cubicBezTo>
                  <a:cubicBezTo>
                    <a:pt x="35" y="143"/>
                    <a:pt x="36" y="150"/>
                    <a:pt x="38" y="156"/>
                  </a:cubicBezTo>
                  <a:cubicBezTo>
                    <a:pt x="39" y="159"/>
                    <a:pt x="41" y="160"/>
                    <a:pt x="43" y="162"/>
                  </a:cubicBezTo>
                  <a:cubicBezTo>
                    <a:pt x="31" y="162"/>
                    <a:pt x="19" y="162"/>
                    <a:pt x="7" y="165"/>
                  </a:cubicBezTo>
                  <a:cubicBezTo>
                    <a:pt x="0" y="166"/>
                    <a:pt x="3" y="176"/>
                    <a:pt x="9" y="175"/>
                  </a:cubicBezTo>
                  <a:cubicBezTo>
                    <a:pt x="4" y="188"/>
                    <a:pt x="11" y="195"/>
                    <a:pt x="21" y="199"/>
                  </a:cubicBezTo>
                  <a:cubicBezTo>
                    <a:pt x="19" y="275"/>
                    <a:pt x="15" y="352"/>
                    <a:pt x="11" y="428"/>
                  </a:cubicBezTo>
                  <a:cubicBezTo>
                    <a:pt x="10" y="453"/>
                    <a:pt x="7" y="479"/>
                    <a:pt x="7" y="504"/>
                  </a:cubicBezTo>
                  <a:cubicBezTo>
                    <a:pt x="7" y="523"/>
                    <a:pt x="8" y="546"/>
                    <a:pt x="20" y="563"/>
                  </a:cubicBezTo>
                  <a:cubicBezTo>
                    <a:pt x="21" y="565"/>
                    <a:pt x="25" y="566"/>
                    <a:pt x="28" y="564"/>
                  </a:cubicBezTo>
                  <a:cubicBezTo>
                    <a:pt x="60" y="524"/>
                    <a:pt x="62" y="463"/>
                    <a:pt x="65" y="414"/>
                  </a:cubicBezTo>
                  <a:cubicBezTo>
                    <a:pt x="67" y="382"/>
                    <a:pt x="70" y="349"/>
                    <a:pt x="74" y="317"/>
                  </a:cubicBezTo>
                  <a:cubicBezTo>
                    <a:pt x="78" y="277"/>
                    <a:pt x="86" y="237"/>
                    <a:pt x="92" y="198"/>
                  </a:cubicBezTo>
                  <a:cubicBezTo>
                    <a:pt x="93" y="198"/>
                    <a:pt x="94" y="197"/>
                    <a:pt x="95" y="197"/>
                  </a:cubicBezTo>
                  <a:cubicBezTo>
                    <a:pt x="96" y="197"/>
                    <a:pt x="97" y="195"/>
                    <a:pt x="97" y="194"/>
                  </a:cubicBezTo>
                  <a:cubicBezTo>
                    <a:pt x="98" y="187"/>
                    <a:pt x="98" y="180"/>
                    <a:pt x="97" y="173"/>
                  </a:cubicBezTo>
                  <a:cubicBezTo>
                    <a:pt x="97" y="172"/>
                    <a:pt x="96" y="171"/>
                    <a:pt x="95" y="171"/>
                  </a:cubicBezTo>
                  <a:close/>
                  <a:moveTo>
                    <a:pt x="63" y="172"/>
                  </a:moveTo>
                  <a:cubicBezTo>
                    <a:pt x="64" y="176"/>
                    <a:pt x="64" y="180"/>
                    <a:pt x="64" y="184"/>
                  </a:cubicBezTo>
                  <a:cubicBezTo>
                    <a:pt x="64" y="187"/>
                    <a:pt x="63" y="191"/>
                    <a:pt x="63" y="194"/>
                  </a:cubicBezTo>
                  <a:cubicBezTo>
                    <a:pt x="60" y="195"/>
                    <a:pt x="56" y="195"/>
                    <a:pt x="53" y="195"/>
                  </a:cubicBezTo>
                  <a:cubicBezTo>
                    <a:pt x="53" y="191"/>
                    <a:pt x="52" y="187"/>
                    <a:pt x="52" y="183"/>
                  </a:cubicBezTo>
                  <a:cubicBezTo>
                    <a:pt x="52" y="179"/>
                    <a:pt x="51" y="175"/>
                    <a:pt x="50" y="171"/>
                  </a:cubicBezTo>
                  <a:cubicBezTo>
                    <a:pt x="54" y="172"/>
                    <a:pt x="59" y="172"/>
                    <a:pt x="63" y="172"/>
                  </a:cubicBezTo>
                  <a:close/>
                  <a:moveTo>
                    <a:pt x="31" y="193"/>
                  </a:moveTo>
                  <a:cubicBezTo>
                    <a:pt x="36" y="189"/>
                    <a:pt x="36" y="179"/>
                    <a:pt x="35" y="172"/>
                  </a:cubicBezTo>
                  <a:cubicBezTo>
                    <a:pt x="39" y="171"/>
                    <a:pt x="43" y="171"/>
                    <a:pt x="47" y="171"/>
                  </a:cubicBezTo>
                  <a:cubicBezTo>
                    <a:pt x="48" y="176"/>
                    <a:pt x="48" y="181"/>
                    <a:pt x="47" y="185"/>
                  </a:cubicBezTo>
                  <a:cubicBezTo>
                    <a:pt x="47" y="189"/>
                    <a:pt x="47" y="192"/>
                    <a:pt x="47" y="195"/>
                  </a:cubicBezTo>
                  <a:cubicBezTo>
                    <a:pt x="42" y="195"/>
                    <a:pt x="36" y="195"/>
                    <a:pt x="31" y="194"/>
                  </a:cubicBezTo>
                  <a:lnTo>
                    <a:pt x="31" y="193"/>
                  </a:lnTo>
                  <a:close/>
                  <a:moveTo>
                    <a:pt x="14" y="174"/>
                  </a:moveTo>
                  <a:cubicBezTo>
                    <a:pt x="19" y="173"/>
                    <a:pt x="24" y="173"/>
                    <a:pt x="29" y="172"/>
                  </a:cubicBezTo>
                  <a:cubicBezTo>
                    <a:pt x="29" y="175"/>
                    <a:pt x="29" y="178"/>
                    <a:pt x="28" y="181"/>
                  </a:cubicBezTo>
                  <a:cubicBezTo>
                    <a:pt x="28" y="185"/>
                    <a:pt x="27" y="189"/>
                    <a:pt x="28" y="193"/>
                  </a:cubicBezTo>
                  <a:cubicBezTo>
                    <a:pt x="28" y="193"/>
                    <a:pt x="28" y="193"/>
                    <a:pt x="28" y="193"/>
                  </a:cubicBezTo>
                  <a:cubicBezTo>
                    <a:pt x="20" y="190"/>
                    <a:pt x="14" y="184"/>
                    <a:pt x="14" y="174"/>
                  </a:cubicBezTo>
                  <a:close/>
                  <a:moveTo>
                    <a:pt x="75" y="225"/>
                  </a:moveTo>
                  <a:cubicBezTo>
                    <a:pt x="67" y="224"/>
                    <a:pt x="59" y="228"/>
                    <a:pt x="52" y="231"/>
                  </a:cubicBezTo>
                  <a:cubicBezTo>
                    <a:pt x="51" y="231"/>
                    <a:pt x="51" y="233"/>
                    <a:pt x="52" y="233"/>
                  </a:cubicBezTo>
                  <a:cubicBezTo>
                    <a:pt x="56" y="232"/>
                    <a:pt x="61" y="232"/>
                    <a:pt x="65" y="232"/>
                  </a:cubicBezTo>
                  <a:cubicBezTo>
                    <a:pt x="68" y="231"/>
                    <a:pt x="71" y="231"/>
                    <a:pt x="74" y="231"/>
                  </a:cubicBezTo>
                  <a:cubicBezTo>
                    <a:pt x="73" y="238"/>
                    <a:pt x="72" y="244"/>
                    <a:pt x="71" y="251"/>
                  </a:cubicBezTo>
                  <a:cubicBezTo>
                    <a:pt x="70" y="252"/>
                    <a:pt x="68" y="252"/>
                    <a:pt x="67" y="253"/>
                  </a:cubicBezTo>
                  <a:cubicBezTo>
                    <a:pt x="63" y="254"/>
                    <a:pt x="59" y="253"/>
                    <a:pt x="54" y="252"/>
                  </a:cubicBezTo>
                  <a:cubicBezTo>
                    <a:pt x="52" y="252"/>
                    <a:pt x="51" y="255"/>
                    <a:pt x="54" y="256"/>
                  </a:cubicBezTo>
                  <a:cubicBezTo>
                    <a:pt x="58" y="257"/>
                    <a:pt x="65" y="258"/>
                    <a:pt x="70" y="257"/>
                  </a:cubicBezTo>
                  <a:cubicBezTo>
                    <a:pt x="70" y="264"/>
                    <a:pt x="69" y="271"/>
                    <a:pt x="68" y="278"/>
                  </a:cubicBezTo>
                  <a:cubicBezTo>
                    <a:pt x="67" y="279"/>
                    <a:pt x="65" y="280"/>
                    <a:pt x="63" y="280"/>
                  </a:cubicBezTo>
                  <a:cubicBezTo>
                    <a:pt x="60" y="281"/>
                    <a:pt x="57" y="281"/>
                    <a:pt x="54" y="280"/>
                  </a:cubicBezTo>
                  <a:cubicBezTo>
                    <a:pt x="52" y="280"/>
                    <a:pt x="51" y="283"/>
                    <a:pt x="54" y="284"/>
                  </a:cubicBezTo>
                  <a:cubicBezTo>
                    <a:pt x="58" y="285"/>
                    <a:pt x="63" y="286"/>
                    <a:pt x="67" y="284"/>
                  </a:cubicBezTo>
                  <a:cubicBezTo>
                    <a:pt x="67" y="285"/>
                    <a:pt x="67" y="286"/>
                    <a:pt x="67" y="287"/>
                  </a:cubicBezTo>
                  <a:cubicBezTo>
                    <a:pt x="66" y="294"/>
                    <a:pt x="66" y="301"/>
                    <a:pt x="65" y="308"/>
                  </a:cubicBezTo>
                  <a:cubicBezTo>
                    <a:pt x="64" y="308"/>
                    <a:pt x="64" y="308"/>
                    <a:pt x="63" y="308"/>
                  </a:cubicBezTo>
                  <a:cubicBezTo>
                    <a:pt x="59" y="309"/>
                    <a:pt x="55" y="310"/>
                    <a:pt x="50" y="309"/>
                  </a:cubicBezTo>
                  <a:cubicBezTo>
                    <a:pt x="49" y="308"/>
                    <a:pt x="48" y="310"/>
                    <a:pt x="49" y="311"/>
                  </a:cubicBezTo>
                  <a:cubicBezTo>
                    <a:pt x="54" y="314"/>
                    <a:pt x="60" y="315"/>
                    <a:pt x="64" y="312"/>
                  </a:cubicBezTo>
                  <a:cubicBezTo>
                    <a:pt x="64" y="320"/>
                    <a:pt x="63" y="328"/>
                    <a:pt x="62" y="336"/>
                  </a:cubicBezTo>
                  <a:cubicBezTo>
                    <a:pt x="61" y="336"/>
                    <a:pt x="61" y="336"/>
                    <a:pt x="61" y="336"/>
                  </a:cubicBezTo>
                  <a:cubicBezTo>
                    <a:pt x="59" y="337"/>
                    <a:pt x="58" y="338"/>
                    <a:pt x="56" y="339"/>
                  </a:cubicBezTo>
                  <a:cubicBezTo>
                    <a:pt x="54" y="339"/>
                    <a:pt x="52" y="339"/>
                    <a:pt x="50" y="338"/>
                  </a:cubicBezTo>
                  <a:cubicBezTo>
                    <a:pt x="48" y="338"/>
                    <a:pt x="47" y="341"/>
                    <a:pt x="49" y="342"/>
                  </a:cubicBezTo>
                  <a:cubicBezTo>
                    <a:pt x="53" y="344"/>
                    <a:pt x="58" y="344"/>
                    <a:pt x="62" y="341"/>
                  </a:cubicBezTo>
                  <a:cubicBezTo>
                    <a:pt x="60" y="353"/>
                    <a:pt x="59" y="364"/>
                    <a:pt x="59" y="376"/>
                  </a:cubicBezTo>
                  <a:cubicBezTo>
                    <a:pt x="58" y="375"/>
                    <a:pt x="57" y="375"/>
                    <a:pt x="56" y="375"/>
                  </a:cubicBezTo>
                  <a:cubicBezTo>
                    <a:pt x="54" y="375"/>
                    <a:pt x="53" y="374"/>
                    <a:pt x="52" y="373"/>
                  </a:cubicBezTo>
                  <a:cubicBezTo>
                    <a:pt x="51" y="369"/>
                    <a:pt x="46" y="372"/>
                    <a:pt x="48" y="375"/>
                  </a:cubicBezTo>
                  <a:cubicBezTo>
                    <a:pt x="50" y="379"/>
                    <a:pt x="54" y="381"/>
                    <a:pt x="58" y="380"/>
                  </a:cubicBezTo>
                  <a:cubicBezTo>
                    <a:pt x="58" y="383"/>
                    <a:pt x="58" y="387"/>
                    <a:pt x="57" y="390"/>
                  </a:cubicBezTo>
                  <a:cubicBezTo>
                    <a:pt x="57" y="396"/>
                    <a:pt x="56" y="403"/>
                    <a:pt x="56" y="410"/>
                  </a:cubicBezTo>
                  <a:cubicBezTo>
                    <a:pt x="54" y="409"/>
                    <a:pt x="51" y="409"/>
                    <a:pt x="49" y="408"/>
                  </a:cubicBezTo>
                  <a:cubicBezTo>
                    <a:pt x="46" y="407"/>
                    <a:pt x="44" y="411"/>
                    <a:pt x="47" y="412"/>
                  </a:cubicBezTo>
                  <a:cubicBezTo>
                    <a:pt x="50" y="413"/>
                    <a:pt x="52" y="414"/>
                    <a:pt x="55" y="414"/>
                  </a:cubicBezTo>
                  <a:cubicBezTo>
                    <a:pt x="55" y="423"/>
                    <a:pt x="54" y="432"/>
                    <a:pt x="53" y="441"/>
                  </a:cubicBezTo>
                  <a:cubicBezTo>
                    <a:pt x="52" y="441"/>
                    <a:pt x="51" y="440"/>
                    <a:pt x="50" y="439"/>
                  </a:cubicBezTo>
                  <a:cubicBezTo>
                    <a:pt x="49" y="436"/>
                    <a:pt x="45" y="438"/>
                    <a:pt x="46" y="441"/>
                  </a:cubicBezTo>
                  <a:cubicBezTo>
                    <a:pt x="47" y="444"/>
                    <a:pt x="50" y="446"/>
                    <a:pt x="53" y="446"/>
                  </a:cubicBezTo>
                  <a:cubicBezTo>
                    <a:pt x="52" y="453"/>
                    <a:pt x="51" y="461"/>
                    <a:pt x="50" y="468"/>
                  </a:cubicBezTo>
                  <a:cubicBezTo>
                    <a:pt x="46" y="468"/>
                    <a:pt x="42" y="468"/>
                    <a:pt x="38" y="467"/>
                  </a:cubicBezTo>
                  <a:cubicBezTo>
                    <a:pt x="37" y="466"/>
                    <a:pt x="36" y="468"/>
                    <a:pt x="37" y="469"/>
                  </a:cubicBezTo>
                  <a:cubicBezTo>
                    <a:pt x="41" y="471"/>
                    <a:pt x="45" y="472"/>
                    <a:pt x="50" y="472"/>
                  </a:cubicBezTo>
                  <a:cubicBezTo>
                    <a:pt x="49" y="474"/>
                    <a:pt x="49" y="476"/>
                    <a:pt x="49" y="478"/>
                  </a:cubicBezTo>
                  <a:cubicBezTo>
                    <a:pt x="48" y="484"/>
                    <a:pt x="47" y="489"/>
                    <a:pt x="46" y="495"/>
                  </a:cubicBezTo>
                  <a:cubicBezTo>
                    <a:pt x="44" y="494"/>
                    <a:pt x="42" y="494"/>
                    <a:pt x="40" y="494"/>
                  </a:cubicBezTo>
                  <a:cubicBezTo>
                    <a:pt x="37" y="494"/>
                    <a:pt x="37" y="498"/>
                    <a:pt x="40" y="498"/>
                  </a:cubicBezTo>
                  <a:cubicBezTo>
                    <a:pt x="42" y="498"/>
                    <a:pt x="44" y="499"/>
                    <a:pt x="45" y="499"/>
                  </a:cubicBezTo>
                  <a:cubicBezTo>
                    <a:pt x="43" y="509"/>
                    <a:pt x="41" y="519"/>
                    <a:pt x="37" y="528"/>
                  </a:cubicBezTo>
                  <a:cubicBezTo>
                    <a:pt x="36" y="527"/>
                    <a:pt x="35" y="526"/>
                    <a:pt x="33" y="525"/>
                  </a:cubicBezTo>
                  <a:cubicBezTo>
                    <a:pt x="31" y="523"/>
                    <a:pt x="29" y="525"/>
                    <a:pt x="31" y="527"/>
                  </a:cubicBezTo>
                  <a:cubicBezTo>
                    <a:pt x="32" y="529"/>
                    <a:pt x="34" y="531"/>
                    <a:pt x="35" y="533"/>
                  </a:cubicBezTo>
                  <a:cubicBezTo>
                    <a:pt x="32" y="539"/>
                    <a:pt x="29" y="546"/>
                    <a:pt x="25" y="551"/>
                  </a:cubicBezTo>
                  <a:cubicBezTo>
                    <a:pt x="15" y="533"/>
                    <a:pt x="16" y="508"/>
                    <a:pt x="17" y="489"/>
                  </a:cubicBezTo>
                  <a:cubicBezTo>
                    <a:pt x="17" y="466"/>
                    <a:pt x="20" y="444"/>
                    <a:pt x="21" y="421"/>
                  </a:cubicBezTo>
                  <a:cubicBezTo>
                    <a:pt x="23" y="348"/>
                    <a:pt x="28" y="274"/>
                    <a:pt x="26" y="201"/>
                  </a:cubicBezTo>
                  <a:cubicBezTo>
                    <a:pt x="42" y="204"/>
                    <a:pt x="65" y="202"/>
                    <a:pt x="81" y="200"/>
                  </a:cubicBezTo>
                  <a:cubicBezTo>
                    <a:pt x="79" y="208"/>
                    <a:pt x="77" y="217"/>
                    <a:pt x="75" y="225"/>
                  </a:cubicBezTo>
                  <a:close/>
                  <a:moveTo>
                    <a:pt x="86" y="185"/>
                  </a:moveTo>
                  <a:cubicBezTo>
                    <a:pt x="85" y="187"/>
                    <a:pt x="84" y="190"/>
                    <a:pt x="83" y="192"/>
                  </a:cubicBezTo>
                  <a:cubicBezTo>
                    <a:pt x="81" y="192"/>
                    <a:pt x="79" y="193"/>
                    <a:pt x="76" y="193"/>
                  </a:cubicBezTo>
                  <a:cubicBezTo>
                    <a:pt x="74" y="193"/>
                    <a:pt x="72" y="193"/>
                    <a:pt x="69" y="194"/>
                  </a:cubicBezTo>
                  <a:cubicBezTo>
                    <a:pt x="69" y="191"/>
                    <a:pt x="68" y="187"/>
                    <a:pt x="68" y="184"/>
                  </a:cubicBezTo>
                  <a:cubicBezTo>
                    <a:pt x="67" y="180"/>
                    <a:pt x="67" y="176"/>
                    <a:pt x="66" y="172"/>
                  </a:cubicBezTo>
                  <a:cubicBezTo>
                    <a:pt x="70" y="173"/>
                    <a:pt x="74" y="173"/>
                    <a:pt x="78" y="174"/>
                  </a:cubicBezTo>
                  <a:cubicBezTo>
                    <a:pt x="80" y="174"/>
                    <a:pt x="82" y="174"/>
                    <a:pt x="84" y="174"/>
                  </a:cubicBezTo>
                  <a:cubicBezTo>
                    <a:pt x="85" y="176"/>
                    <a:pt x="87" y="178"/>
                    <a:pt x="90" y="177"/>
                  </a:cubicBezTo>
                  <a:cubicBezTo>
                    <a:pt x="91" y="178"/>
                    <a:pt x="92" y="180"/>
                    <a:pt x="92" y="182"/>
                  </a:cubicBezTo>
                  <a:cubicBezTo>
                    <a:pt x="90" y="181"/>
                    <a:pt x="87" y="182"/>
                    <a:pt x="86" y="18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grpSp>
        <p:nvGrpSpPr>
          <p:cNvPr id="125" name="组合 21">
            <a:extLst>
              <a:ext uri="{FF2B5EF4-FFF2-40B4-BE49-F238E27FC236}">
                <a16:creationId xmlns="" xmlns:a16="http://schemas.microsoft.com/office/drawing/2014/main" id="{56DE15B6-61C6-4F88-85D2-E84285FDA4C5}"/>
              </a:ext>
            </a:extLst>
          </p:cNvPr>
          <p:cNvGrpSpPr>
            <a:grpSpLocks/>
          </p:cNvGrpSpPr>
          <p:nvPr/>
        </p:nvGrpSpPr>
        <p:grpSpPr bwMode="auto">
          <a:xfrm>
            <a:off x="3113089" y="5732463"/>
            <a:ext cx="738187" cy="844550"/>
            <a:chOff x="2206339" y="4538565"/>
            <a:chExt cx="1796989" cy="1541757"/>
          </a:xfrm>
        </p:grpSpPr>
        <p:sp>
          <p:nvSpPr>
            <p:cNvPr id="8261" name="Freeform 18">
              <a:extLst>
                <a:ext uri="{FF2B5EF4-FFF2-40B4-BE49-F238E27FC236}">
                  <a16:creationId xmlns="" xmlns:a16="http://schemas.microsoft.com/office/drawing/2014/main" id="{BC0E27D7-0E58-4F7B-A3DB-DF6EEA348D17}"/>
                </a:ext>
              </a:extLst>
            </p:cNvPr>
            <p:cNvSpPr>
              <a:spLocks/>
            </p:cNvSpPr>
            <p:nvPr/>
          </p:nvSpPr>
          <p:spPr bwMode="auto">
            <a:xfrm>
              <a:off x="2747926" y="4592516"/>
              <a:ext cx="489710" cy="570637"/>
            </a:xfrm>
            <a:custGeom>
              <a:avLst/>
              <a:gdLst>
                <a:gd name="T0" fmla="*/ 2147483646 w 100"/>
                <a:gd name="T1" fmla="*/ 2147483646 h 116"/>
                <a:gd name="T2" fmla="*/ 2147483646 w 100"/>
                <a:gd name="T3" fmla="*/ 2147483646 h 116"/>
                <a:gd name="T4" fmla="*/ 2147483646 w 100"/>
                <a:gd name="T5" fmla="*/ 2147483646 h 116"/>
                <a:gd name="T6" fmla="*/ 2147483646 w 100"/>
                <a:gd name="T7" fmla="*/ 2147483646 h 116"/>
                <a:gd name="T8" fmla="*/ 2147483646 w 100"/>
                <a:gd name="T9" fmla="*/ 2147483646 h 116"/>
                <a:gd name="T10" fmla="*/ 2147483646 w 100"/>
                <a:gd name="T11" fmla="*/ 2147483646 h 116"/>
                <a:gd name="T12" fmla="*/ 2147483646 w 100"/>
                <a:gd name="T13" fmla="*/ 2147483646 h 116"/>
                <a:gd name="T14" fmla="*/ 2147483646 w 100"/>
                <a:gd name="T15" fmla="*/ 2147483646 h 116"/>
                <a:gd name="T16" fmla="*/ 2147483646 w 100"/>
                <a:gd name="T17" fmla="*/ 2147483646 h 116"/>
                <a:gd name="T18" fmla="*/ 2147483646 w 100"/>
                <a:gd name="T19" fmla="*/ 2147483646 h 116"/>
                <a:gd name="T20" fmla="*/ 2147483646 w 100"/>
                <a:gd name="T21" fmla="*/ 2147483646 h 116"/>
                <a:gd name="T22" fmla="*/ 2147483646 w 100"/>
                <a:gd name="T23" fmla="*/ 2147483646 h 116"/>
                <a:gd name="T24" fmla="*/ 2147483646 w 100"/>
                <a:gd name="T25" fmla="*/ 2147483646 h 116"/>
                <a:gd name="T26" fmla="*/ 2147483646 w 100"/>
                <a:gd name="T27" fmla="*/ 2147483646 h 116"/>
                <a:gd name="T28" fmla="*/ 2147483646 w 100"/>
                <a:gd name="T29" fmla="*/ 2147483646 h 116"/>
                <a:gd name="T30" fmla="*/ 2147483646 w 100"/>
                <a:gd name="T31" fmla="*/ 2147483646 h 116"/>
                <a:gd name="T32" fmla="*/ 2147483646 w 100"/>
                <a:gd name="T33" fmla="*/ 2147483646 h 116"/>
                <a:gd name="T34" fmla="*/ 2147483646 w 100"/>
                <a:gd name="T35" fmla="*/ 2147483646 h 116"/>
                <a:gd name="T36" fmla="*/ 2147483646 w 100"/>
                <a:gd name="T37" fmla="*/ 2147483646 h 116"/>
                <a:gd name="T38" fmla="*/ 2147483646 w 100"/>
                <a:gd name="T39" fmla="*/ 2147483646 h 116"/>
                <a:gd name="T40" fmla="*/ 2147483646 w 100"/>
                <a:gd name="T41" fmla="*/ 2147483646 h 116"/>
                <a:gd name="T42" fmla="*/ 2147483646 w 100"/>
                <a:gd name="T43" fmla="*/ 2147483646 h 116"/>
                <a:gd name="T44" fmla="*/ 2147483646 w 100"/>
                <a:gd name="T45" fmla="*/ 2147483646 h 1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00" h="116">
                  <a:moveTo>
                    <a:pt x="85" y="28"/>
                  </a:moveTo>
                  <a:cubicBezTo>
                    <a:pt x="79" y="34"/>
                    <a:pt x="73" y="38"/>
                    <a:pt x="66" y="43"/>
                  </a:cubicBezTo>
                  <a:cubicBezTo>
                    <a:pt x="65" y="41"/>
                    <a:pt x="64" y="39"/>
                    <a:pt x="63" y="37"/>
                  </a:cubicBezTo>
                  <a:cubicBezTo>
                    <a:pt x="63" y="32"/>
                    <a:pt x="63" y="27"/>
                    <a:pt x="62" y="22"/>
                  </a:cubicBezTo>
                  <a:cubicBezTo>
                    <a:pt x="62" y="17"/>
                    <a:pt x="55" y="16"/>
                    <a:pt x="54" y="20"/>
                  </a:cubicBezTo>
                  <a:cubicBezTo>
                    <a:pt x="52" y="16"/>
                    <a:pt x="50" y="12"/>
                    <a:pt x="48" y="8"/>
                  </a:cubicBezTo>
                  <a:cubicBezTo>
                    <a:pt x="45" y="0"/>
                    <a:pt x="33" y="6"/>
                    <a:pt x="35" y="13"/>
                  </a:cubicBezTo>
                  <a:cubicBezTo>
                    <a:pt x="37" y="21"/>
                    <a:pt x="40" y="29"/>
                    <a:pt x="44" y="36"/>
                  </a:cubicBezTo>
                  <a:cubicBezTo>
                    <a:pt x="41" y="43"/>
                    <a:pt x="38" y="50"/>
                    <a:pt x="35" y="56"/>
                  </a:cubicBezTo>
                  <a:cubicBezTo>
                    <a:pt x="27" y="58"/>
                    <a:pt x="19" y="60"/>
                    <a:pt x="10" y="60"/>
                  </a:cubicBezTo>
                  <a:cubicBezTo>
                    <a:pt x="0" y="60"/>
                    <a:pt x="0" y="75"/>
                    <a:pt x="10" y="75"/>
                  </a:cubicBezTo>
                  <a:cubicBezTo>
                    <a:pt x="16" y="75"/>
                    <a:pt x="22" y="75"/>
                    <a:pt x="28" y="76"/>
                  </a:cubicBezTo>
                  <a:cubicBezTo>
                    <a:pt x="26" y="83"/>
                    <a:pt x="24" y="90"/>
                    <a:pt x="22" y="98"/>
                  </a:cubicBezTo>
                  <a:cubicBezTo>
                    <a:pt x="21" y="101"/>
                    <a:pt x="24" y="105"/>
                    <a:pt x="27" y="106"/>
                  </a:cubicBezTo>
                  <a:cubicBezTo>
                    <a:pt x="27" y="106"/>
                    <a:pt x="27" y="107"/>
                    <a:pt x="27" y="107"/>
                  </a:cubicBezTo>
                  <a:cubicBezTo>
                    <a:pt x="27" y="114"/>
                    <a:pt x="36" y="116"/>
                    <a:pt x="40" y="111"/>
                  </a:cubicBezTo>
                  <a:cubicBezTo>
                    <a:pt x="44" y="104"/>
                    <a:pt x="48" y="96"/>
                    <a:pt x="52" y="88"/>
                  </a:cubicBezTo>
                  <a:cubicBezTo>
                    <a:pt x="53" y="88"/>
                    <a:pt x="53" y="87"/>
                    <a:pt x="54" y="86"/>
                  </a:cubicBezTo>
                  <a:cubicBezTo>
                    <a:pt x="63" y="91"/>
                    <a:pt x="72" y="97"/>
                    <a:pt x="81" y="103"/>
                  </a:cubicBezTo>
                  <a:cubicBezTo>
                    <a:pt x="86" y="107"/>
                    <a:pt x="94" y="101"/>
                    <a:pt x="92" y="95"/>
                  </a:cubicBezTo>
                  <a:cubicBezTo>
                    <a:pt x="87" y="83"/>
                    <a:pt x="82" y="72"/>
                    <a:pt x="76" y="61"/>
                  </a:cubicBezTo>
                  <a:cubicBezTo>
                    <a:pt x="82" y="53"/>
                    <a:pt x="88" y="45"/>
                    <a:pt x="95" y="38"/>
                  </a:cubicBezTo>
                  <a:cubicBezTo>
                    <a:pt x="100" y="31"/>
                    <a:pt x="92" y="22"/>
                    <a:pt x="85" y="28"/>
                  </a:cubicBezTo>
                  <a:close/>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262" name="Freeform 31">
              <a:extLst>
                <a:ext uri="{FF2B5EF4-FFF2-40B4-BE49-F238E27FC236}">
                  <a16:creationId xmlns="" xmlns:a16="http://schemas.microsoft.com/office/drawing/2014/main" id="{26A56A5B-264B-4BCB-B527-CF401E0CE625}"/>
                </a:ext>
              </a:extLst>
            </p:cNvPr>
            <p:cNvSpPr>
              <a:spLocks noEditPoints="1"/>
            </p:cNvSpPr>
            <p:nvPr/>
          </p:nvSpPr>
          <p:spPr bwMode="auto">
            <a:xfrm>
              <a:off x="2737550" y="4538565"/>
              <a:ext cx="607988" cy="624588"/>
            </a:xfrm>
            <a:custGeom>
              <a:avLst/>
              <a:gdLst>
                <a:gd name="T0" fmla="*/ 2147483646 w 124"/>
                <a:gd name="T1" fmla="*/ 2147483646 h 127"/>
                <a:gd name="T2" fmla="*/ 2147483646 w 124"/>
                <a:gd name="T3" fmla="*/ 2147483646 h 127"/>
                <a:gd name="T4" fmla="*/ 2147483646 w 124"/>
                <a:gd name="T5" fmla="*/ 2147483646 h 127"/>
                <a:gd name="T6" fmla="*/ 2147483646 w 124"/>
                <a:gd name="T7" fmla="*/ 2147483646 h 127"/>
                <a:gd name="T8" fmla="*/ 2147483646 w 124"/>
                <a:gd name="T9" fmla="*/ 2147483646 h 127"/>
                <a:gd name="T10" fmla="*/ 2147483646 w 124"/>
                <a:gd name="T11" fmla="*/ 2147483646 h 127"/>
                <a:gd name="T12" fmla="*/ 2147483646 w 124"/>
                <a:gd name="T13" fmla="*/ 2147483646 h 127"/>
                <a:gd name="T14" fmla="*/ 2147483646 w 124"/>
                <a:gd name="T15" fmla="*/ 2147483646 h 127"/>
                <a:gd name="T16" fmla="*/ 2147483646 w 124"/>
                <a:gd name="T17" fmla="*/ 2147483646 h 127"/>
                <a:gd name="T18" fmla="*/ 2147483646 w 124"/>
                <a:gd name="T19" fmla="*/ 2147483646 h 127"/>
                <a:gd name="T20" fmla="*/ 2147483646 w 124"/>
                <a:gd name="T21" fmla="*/ 2147483646 h 127"/>
                <a:gd name="T22" fmla="*/ 2147483646 w 124"/>
                <a:gd name="T23" fmla="*/ 2147483646 h 127"/>
                <a:gd name="T24" fmla="*/ 2147483646 w 124"/>
                <a:gd name="T25" fmla="*/ 2147483646 h 127"/>
                <a:gd name="T26" fmla="*/ 2147483646 w 124"/>
                <a:gd name="T27" fmla="*/ 2147483646 h 127"/>
                <a:gd name="T28" fmla="*/ 2147483646 w 124"/>
                <a:gd name="T29" fmla="*/ 2147483646 h 127"/>
                <a:gd name="T30" fmla="*/ 2147483646 w 124"/>
                <a:gd name="T31" fmla="*/ 2147483646 h 127"/>
                <a:gd name="T32" fmla="*/ 2147483646 w 124"/>
                <a:gd name="T33" fmla="*/ 2147483646 h 127"/>
                <a:gd name="T34" fmla="*/ 2147483646 w 124"/>
                <a:gd name="T35" fmla="*/ 2147483646 h 127"/>
                <a:gd name="T36" fmla="*/ 2147483646 w 124"/>
                <a:gd name="T37" fmla="*/ 2147483646 h 127"/>
                <a:gd name="T38" fmla="*/ 2147483646 w 124"/>
                <a:gd name="T39" fmla="*/ 2147483646 h 127"/>
                <a:gd name="T40" fmla="*/ 2147483646 w 124"/>
                <a:gd name="T41" fmla="*/ 2147483646 h 127"/>
                <a:gd name="T42" fmla="*/ 2147483646 w 124"/>
                <a:gd name="T43" fmla="*/ 2147483646 h 127"/>
                <a:gd name="T44" fmla="*/ 2147483646 w 124"/>
                <a:gd name="T45" fmla="*/ 2147483646 h 127"/>
                <a:gd name="T46" fmla="*/ 2147483646 w 124"/>
                <a:gd name="T47" fmla="*/ 2147483646 h 127"/>
                <a:gd name="T48" fmla="*/ 2147483646 w 124"/>
                <a:gd name="T49" fmla="*/ 2147483646 h 127"/>
                <a:gd name="T50" fmla="*/ 2147483646 w 124"/>
                <a:gd name="T51" fmla="*/ 2147483646 h 127"/>
                <a:gd name="T52" fmla="*/ 2147483646 w 124"/>
                <a:gd name="T53" fmla="*/ 2147483646 h 127"/>
                <a:gd name="T54" fmla="*/ 2147483646 w 124"/>
                <a:gd name="T55" fmla="*/ 2147483646 h 127"/>
                <a:gd name="T56" fmla="*/ 2147483646 w 124"/>
                <a:gd name="T57" fmla="*/ 2147483646 h 127"/>
                <a:gd name="T58" fmla="*/ 2147483646 w 124"/>
                <a:gd name="T59" fmla="*/ 2147483646 h 127"/>
                <a:gd name="T60" fmla="*/ 2147483646 w 124"/>
                <a:gd name="T61" fmla="*/ 2147483646 h 127"/>
                <a:gd name="T62" fmla="*/ 2147483646 w 124"/>
                <a:gd name="T63" fmla="*/ 2147483646 h 127"/>
                <a:gd name="T64" fmla="*/ 2147483646 w 124"/>
                <a:gd name="T65" fmla="*/ 2147483646 h 127"/>
                <a:gd name="T66" fmla="*/ 2147483646 w 124"/>
                <a:gd name="T67" fmla="*/ 2147483646 h 127"/>
                <a:gd name="T68" fmla="*/ 2147483646 w 124"/>
                <a:gd name="T69" fmla="*/ 2147483646 h 127"/>
                <a:gd name="T70" fmla="*/ 2147483646 w 124"/>
                <a:gd name="T71" fmla="*/ 2147483646 h 127"/>
                <a:gd name="T72" fmla="*/ 2147483646 w 124"/>
                <a:gd name="T73" fmla="*/ 2147483646 h 127"/>
                <a:gd name="T74" fmla="*/ 2147483646 w 124"/>
                <a:gd name="T75" fmla="*/ 2147483646 h 127"/>
                <a:gd name="T76" fmla="*/ 2147483646 w 124"/>
                <a:gd name="T77" fmla="*/ 2147483646 h 127"/>
                <a:gd name="T78" fmla="*/ 2147483646 w 124"/>
                <a:gd name="T79" fmla="*/ 2147483646 h 127"/>
                <a:gd name="T80" fmla="*/ 2147483646 w 124"/>
                <a:gd name="T81" fmla="*/ 2147483646 h 127"/>
                <a:gd name="T82" fmla="*/ 2147483646 w 124"/>
                <a:gd name="T83" fmla="*/ 2147483646 h 127"/>
                <a:gd name="T84" fmla="*/ 2147483646 w 124"/>
                <a:gd name="T85" fmla="*/ 2147483646 h 127"/>
                <a:gd name="T86" fmla="*/ 2147483646 w 124"/>
                <a:gd name="T87" fmla="*/ 2147483646 h 127"/>
                <a:gd name="T88" fmla="*/ 2147483646 w 124"/>
                <a:gd name="T89" fmla="*/ 2147483646 h 12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24" h="127">
                  <a:moveTo>
                    <a:pt x="118" y="29"/>
                  </a:moveTo>
                  <a:cubicBezTo>
                    <a:pt x="103" y="35"/>
                    <a:pt x="88" y="39"/>
                    <a:pt x="74" y="42"/>
                  </a:cubicBezTo>
                  <a:cubicBezTo>
                    <a:pt x="68" y="32"/>
                    <a:pt x="63" y="21"/>
                    <a:pt x="58" y="11"/>
                  </a:cubicBezTo>
                  <a:cubicBezTo>
                    <a:pt x="58" y="9"/>
                    <a:pt x="59" y="8"/>
                    <a:pt x="59" y="6"/>
                  </a:cubicBezTo>
                  <a:cubicBezTo>
                    <a:pt x="59" y="5"/>
                    <a:pt x="57" y="4"/>
                    <a:pt x="56" y="5"/>
                  </a:cubicBezTo>
                  <a:cubicBezTo>
                    <a:pt x="54" y="0"/>
                    <a:pt x="46" y="2"/>
                    <a:pt x="48" y="7"/>
                  </a:cubicBezTo>
                  <a:cubicBezTo>
                    <a:pt x="49" y="12"/>
                    <a:pt x="50" y="16"/>
                    <a:pt x="51" y="19"/>
                  </a:cubicBezTo>
                  <a:cubicBezTo>
                    <a:pt x="49" y="29"/>
                    <a:pt x="46" y="38"/>
                    <a:pt x="43" y="47"/>
                  </a:cubicBezTo>
                  <a:cubicBezTo>
                    <a:pt x="31" y="49"/>
                    <a:pt x="19" y="51"/>
                    <a:pt x="7" y="53"/>
                  </a:cubicBezTo>
                  <a:cubicBezTo>
                    <a:pt x="3" y="53"/>
                    <a:pt x="0" y="59"/>
                    <a:pt x="4" y="61"/>
                  </a:cubicBezTo>
                  <a:cubicBezTo>
                    <a:pt x="15" y="66"/>
                    <a:pt x="25" y="71"/>
                    <a:pt x="35" y="76"/>
                  </a:cubicBezTo>
                  <a:cubicBezTo>
                    <a:pt x="31" y="91"/>
                    <a:pt x="27" y="106"/>
                    <a:pt x="22" y="120"/>
                  </a:cubicBezTo>
                  <a:cubicBezTo>
                    <a:pt x="20" y="123"/>
                    <a:pt x="25" y="127"/>
                    <a:pt x="28" y="124"/>
                  </a:cubicBezTo>
                  <a:cubicBezTo>
                    <a:pt x="37" y="112"/>
                    <a:pt x="48" y="101"/>
                    <a:pt x="59" y="90"/>
                  </a:cubicBezTo>
                  <a:cubicBezTo>
                    <a:pt x="71" y="98"/>
                    <a:pt x="83" y="106"/>
                    <a:pt x="95" y="114"/>
                  </a:cubicBezTo>
                  <a:cubicBezTo>
                    <a:pt x="98" y="117"/>
                    <a:pt x="102" y="113"/>
                    <a:pt x="102" y="109"/>
                  </a:cubicBezTo>
                  <a:cubicBezTo>
                    <a:pt x="99" y="94"/>
                    <a:pt x="93" y="80"/>
                    <a:pt x="86" y="66"/>
                  </a:cubicBezTo>
                  <a:cubicBezTo>
                    <a:pt x="98" y="56"/>
                    <a:pt x="110" y="46"/>
                    <a:pt x="121" y="36"/>
                  </a:cubicBezTo>
                  <a:cubicBezTo>
                    <a:pt x="124" y="33"/>
                    <a:pt x="121" y="28"/>
                    <a:pt x="118" y="29"/>
                  </a:cubicBezTo>
                  <a:close/>
                  <a:moveTo>
                    <a:pt x="55" y="30"/>
                  </a:moveTo>
                  <a:cubicBezTo>
                    <a:pt x="58" y="35"/>
                    <a:pt x="60" y="39"/>
                    <a:pt x="63" y="44"/>
                  </a:cubicBezTo>
                  <a:cubicBezTo>
                    <a:pt x="59" y="45"/>
                    <a:pt x="56" y="45"/>
                    <a:pt x="52" y="46"/>
                  </a:cubicBezTo>
                  <a:cubicBezTo>
                    <a:pt x="53" y="41"/>
                    <a:pt x="54" y="35"/>
                    <a:pt x="55" y="30"/>
                  </a:cubicBezTo>
                  <a:close/>
                  <a:moveTo>
                    <a:pt x="67" y="52"/>
                  </a:moveTo>
                  <a:cubicBezTo>
                    <a:pt x="70" y="57"/>
                    <a:pt x="73" y="62"/>
                    <a:pt x="75" y="67"/>
                  </a:cubicBezTo>
                  <a:cubicBezTo>
                    <a:pt x="70" y="72"/>
                    <a:pt x="65" y="76"/>
                    <a:pt x="60" y="80"/>
                  </a:cubicBezTo>
                  <a:cubicBezTo>
                    <a:pt x="55" y="77"/>
                    <a:pt x="50" y="74"/>
                    <a:pt x="45" y="71"/>
                  </a:cubicBezTo>
                  <a:cubicBezTo>
                    <a:pt x="47" y="66"/>
                    <a:pt x="48" y="61"/>
                    <a:pt x="50" y="56"/>
                  </a:cubicBezTo>
                  <a:cubicBezTo>
                    <a:pt x="56" y="55"/>
                    <a:pt x="61" y="54"/>
                    <a:pt x="67" y="52"/>
                  </a:cubicBezTo>
                  <a:close/>
                  <a:moveTo>
                    <a:pt x="23" y="59"/>
                  </a:moveTo>
                  <a:cubicBezTo>
                    <a:pt x="29" y="59"/>
                    <a:pt x="35" y="58"/>
                    <a:pt x="41" y="57"/>
                  </a:cubicBezTo>
                  <a:cubicBezTo>
                    <a:pt x="40" y="60"/>
                    <a:pt x="39" y="64"/>
                    <a:pt x="38" y="67"/>
                  </a:cubicBezTo>
                  <a:cubicBezTo>
                    <a:pt x="33" y="65"/>
                    <a:pt x="28" y="62"/>
                    <a:pt x="23" y="59"/>
                  </a:cubicBezTo>
                  <a:close/>
                  <a:moveTo>
                    <a:pt x="35" y="104"/>
                  </a:moveTo>
                  <a:cubicBezTo>
                    <a:pt x="38" y="96"/>
                    <a:pt x="40" y="88"/>
                    <a:pt x="43" y="80"/>
                  </a:cubicBezTo>
                  <a:cubicBezTo>
                    <a:pt x="46" y="82"/>
                    <a:pt x="50" y="84"/>
                    <a:pt x="53" y="86"/>
                  </a:cubicBezTo>
                  <a:cubicBezTo>
                    <a:pt x="47" y="92"/>
                    <a:pt x="41" y="98"/>
                    <a:pt x="35" y="104"/>
                  </a:cubicBezTo>
                  <a:close/>
                  <a:moveTo>
                    <a:pt x="90" y="99"/>
                  </a:moveTo>
                  <a:cubicBezTo>
                    <a:pt x="82" y="94"/>
                    <a:pt x="74" y="89"/>
                    <a:pt x="66" y="84"/>
                  </a:cubicBezTo>
                  <a:cubicBezTo>
                    <a:pt x="70" y="80"/>
                    <a:pt x="74" y="77"/>
                    <a:pt x="78" y="73"/>
                  </a:cubicBezTo>
                  <a:cubicBezTo>
                    <a:pt x="83" y="82"/>
                    <a:pt x="87" y="90"/>
                    <a:pt x="90" y="99"/>
                  </a:cubicBezTo>
                  <a:close/>
                  <a:moveTo>
                    <a:pt x="78" y="50"/>
                  </a:moveTo>
                  <a:cubicBezTo>
                    <a:pt x="86" y="48"/>
                    <a:pt x="95" y="46"/>
                    <a:pt x="103" y="43"/>
                  </a:cubicBezTo>
                  <a:cubicBezTo>
                    <a:pt x="97" y="49"/>
                    <a:pt x="90" y="55"/>
                    <a:pt x="83" y="60"/>
                  </a:cubicBezTo>
                  <a:cubicBezTo>
                    <a:pt x="82" y="57"/>
                    <a:pt x="80" y="54"/>
                    <a:pt x="78" y="5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263" name="Freeform 84">
              <a:extLst>
                <a:ext uri="{FF2B5EF4-FFF2-40B4-BE49-F238E27FC236}">
                  <a16:creationId xmlns="" xmlns:a16="http://schemas.microsoft.com/office/drawing/2014/main" id="{DC38C3CB-7941-4F45-A285-54534F79DA7D}"/>
                </a:ext>
              </a:extLst>
            </p:cNvPr>
            <p:cNvSpPr>
              <a:spLocks/>
            </p:cNvSpPr>
            <p:nvPr/>
          </p:nvSpPr>
          <p:spPr bwMode="auto">
            <a:xfrm>
              <a:off x="2467795" y="5559486"/>
              <a:ext cx="456509" cy="520836"/>
            </a:xfrm>
            <a:custGeom>
              <a:avLst/>
              <a:gdLst>
                <a:gd name="T0" fmla="*/ 2147483646 w 93"/>
                <a:gd name="T1" fmla="*/ 2147483646 h 106"/>
                <a:gd name="T2" fmla="*/ 2147483646 w 93"/>
                <a:gd name="T3" fmla="*/ 2147483646 h 106"/>
                <a:gd name="T4" fmla="*/ 2147483646 w 93"/>
                <a:gd name="T5" fmla="*/ 2147483646 h 106"/>
                <a:gd name="T6" fmla="*/ 2147483646 w 93"/>
                <a:gd name="T7" fmla="*/ 2147483646 h 106"/>
                <a:gd name="T8" fmla="*/ 2147483646 w 93"/>
                <a:gd name="T9" fmla="*/ 2147483646 h 106"/>
                <a:gd name="T10" fmla="*/ 2147483646 w 93"/>
                <a:gd name="T11" fmla="*/ 2147483646 h 106"/>
                <a:gd name="T12" fmla="*/ 2147483646 w 93"/>
                <a:gd name="T13" fmla="*/ 0 h 106"/>
                <a:gd name="T14" fmla="*/ 2147483646 w 93"/>
                <a:gd name="T15" fmla="*/ 2147483646 h 106"/>
                <a:gd name="T16" fmla="*/ 2147483646 w 93"/>
                <a:gd name="T17" fmla="*/ 2147483646 h 106"/>
                <a:gd name="T18" fmla="*/ 2147483646 w 93"/>
                <a:gd name="T19" fmla="*/ 2147483646 h 106"/>
                <a:gd name="T20" fmla="*/ 2147483646 w 93"/>
                <a:gd name="T21" fmla="*/ 2147483646 h 10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3" h="106">
                  <a:moveTo>
                    <a:pt x="84" y="63"/>
                  </a:moveTo>
                  <a:cubicBezTo>
                    <a:pt x="81" y="58"/>
                    <a:pt x="75" y="58"/>
                    <a:pt x="71" y="61"/>
                  </a:cubicBezTo>
                  <a:cubicBezTo>
                    <a:pt x="64" y="67"/>
                    <a:pt x="66" y="85"/>
                    <a:pt x="55" y="86"/>
                  </a:cubicBezTo>
                  <a:cubicBezTo>
                    <a:pt x="47" y="86"/>
                    <a:pt x="38" y="76"/>
                    <a:pt x="33" y="69"/>
                  </a:cubicBezTo>
                  <a:cubicBezTo>
                    <a:pt x="26" y="60"/>
                    <a:pt x="20" y="48"/>
                    <a:pt x="20" y="36"/>
                  </a:cubicBezTo>
                  <a:cubicBezTo>
                    <a:pt x="20" y="22"/>
                    <a:pt x="31" y="14"/>
                    <a:pt x="43" y="11"/>
                  </a:cubicBezTo>
                  <a:cubicBezTo>
                    <a:pt x="49" y="9"/>
                    <a:pt x="48" y="0"/>
                    <a:pt x="42" y="0"/>
                  </a:cubicBezTo>
                  <a:cubicBezTo>
                    <a:pt x="24" y="1"/>
                    <a:pt x="7" y="10"/>
                    <a:pt x="3" y="29"/>
                  </a:cubicBezTo>
                  <a:cubicBezTo>
                    <a:pt x="0" y="47"/>
                    <a:pt x="7" y="66"/>
                    <a:pt x="18" y="80"/>
                  </a:cubicBezTo>
                  <a:cubicBezTo>
                    <a:pt x="27" y="92"/>
                    <a:pt x="41" y="106"/>
                    <a:pt x="57" y="105"/>
                  </a:cubicBezTo>
                  <a:cubicBezTo>
                    <a:pt x="74" y="103"/>
                    <a:pt x="93" y="78"/>
                    <a:pt x="84" y="63"/>
                  </a:cubicBezTo>
                  <a:close/>
                </a:path>
              </a:pathLst>
            </a:custGeom>
            <a:solidFill>
              <a:srgbClr val="E580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264" name="Freeform 85">
              <a:extLst>
                <a:ext uri="{FF2B5EF4-FFF2-40B4-BE49-F238E27FC236}">
                  <a16:creationId xmlns="" xmlns:a16="http://schemas.microsoft.com/office/drawing/2014/main" id="{23A04CFB-76C5-418E-BB24-B9AEB5C7F428}"/>
                </a:ext>
              </a:extLst>
            </p:cNvPr>
            <p:cNvSpPr>
              <a:spLocks noEditPoints="1"/>
            </p:cNvSpPr>
            <p:nvPr/>
          </p:nvSpPr>
          <p:spPr bwMode="auto">
            <a:xfrm>
              <a:off x="2791501" y="5235779"/>
              <a:ext cx="1083172" cy="717965"/>
            </a:xfrm>
            <a:custGeom>
              <a:avLst/>
              <a:gdLst>
                <a:gd name="T0" fmla="*/ 2147483646 w 221"/>
                <a:gd name="T1" fmla="*/ 2147483646 h 146"/>
                <a:gd name="T2" fmla="*/ 2147483646 w 221"/>
                <a:gd name="T3" fmla="*/ 2147483646 h 146"/>
                <a:gd name="T4" fmla="*/ 2147483646 w 221"/>
                <a:gd name="T5" fmla="*/ 2147483646 h 146"/>
                <a:gd name="T6" fmla="*/ 2147483646 w 221"/>
                <a:gd name="T7" fmla="*/ 2147483646 h 146"/>
                <a:gd name="T8" fmla="*/ 2147483646 w 221"/>
                <a:gd name="T9" fmla="*/ 2147483646 h 146"/>
                <a:gd name="T10" fmla="*/ 2147483646 w 221"/>
                <a:gd name="T11" fmla="*/ 2147483646 h 146"/>
                <a:gd name="T12" fmla="*/ 2147483646 w 221"/>
                <a:gd name="T13" fmla="*/ 2147483646 h 146"/>
                <a:gd name="T14" fmla="*/ 2147483646 w 221"/>
                <a:gd name="T15" fmla="*/ 2147483646 h 146"/>
                <a:gd name="T16" fmla="*/ 2147483646 w 221"/>
                <a:gd name="T17" fmla="*/ 2147483646 h 146"/>
                <a:gd name="T18" fmla="*/ 2147483646 w 221"/>
                <a:gd name="T19" fmla="*/ 2147483646 h 146"/>
                <a:gd name="T20" fmla="*/ 2147483646 w 221"/>
                <a:gd name="T21" fmla="*/ 2147483646 h 146"/>
                <a:gd name="T22" fmla="*/ 2147483646 w 221"/>
                <a:gd name="T23" fmla="*/ 2147483646 h 146"/>
                <a:gd name="T24" fmla="*/ 2147483646 w 221"/>
                <a:gd name="T25" fmla="*/ 2147483646 h 146"/>
                <a:gd name="T26" fmla="*/ 2147483646 w 221"/>
                <a:gd name="T27" fmla="*/ 2147483646 h 146"/>
                <a:gd name="T28" fmla="*/ 2147483646 w 221"/>
                <a:gd name="T29" fmla="*/ 2147483646 h 146"/>
                <a:gd name="T30" fmla="*/ 2147483646 w 221"/>
                <a:gd name="T31" fmla="*/ 2147483646 h 146"/>
                <a:gd name="T32" fmla="*/ 2147483646 w 221"/>
                <a:gd name="T33" fmla="*/ 2147483646 h 146"/>
                <a:gd name="T34" fmla="*/ 2147483646 w 221"/>
                <a:gd name="T35" fmla="*/ 2147483646 h 146"/>
                <a:gd name="T36" fmla="*/ 2147483646 w 221"/>
                <a:gd name="T37" fmla="*/ 2147483646 h 146"/>
                <a:gd name="T38" fmla="*/ 2147483646 w 221"/>
                <a:gd name="T39" fmla="*/ 2147483646 h 146"/>
                <a:gd name="T40" fmla="*/ 2147483646 w 221"/>
                <a:gd name="T41" fmla="*/ 2147483646 h 146"/>
                <a:gd name="T42" fmla="*/ 2147483646 w 221"/>
                <a:gd name="T43" fmla="*/ 2147483646 h 146"/>
                <a:gd name="T44" fmla="*/ 2147483646 w 221"/>
                <a:gd name="T45" fmla="*/ 2147483646 h 146"/>
                <a:gd name="T46" fmla="*/ 2147483646 w 221"/>
                <a:gd name="T47" fmla="*/ 2147483646 h 146"/>
                <a:gd name="T48" fmla="*/ 2147483646 w 221"/>
                <a:gd name="T49" fmla="*/ 2147483646 h 146"/>
                <a:gd name="T50" fmla="*/ 2147483646 w 221"/>
                <a:gd name="T51" fmla="*/ 2147483646 h 146"/>
                <a:gd name="T52" fmla="*/ 2147483646 w 221"/>
                <a:gd name="T53" fmla="*/ 2147483646 h 146"/>
                <a:gd name="T54" fmla="*/ 2147483646 w 221"/>
                <a:gd name="T55" fmla="*/ 2147483646 h 146"/>
                <a:gd name="T56" fmla="*/ 2147483646 w 221"/>
                <a:gd name="T57" fmla="*/ 2147483646 h 146"/>
                <a:gd name="T58" fmla="*/ 2147483646 w 221"/>
                <a:gd name="T59" fmla="*/ 2147483646 h 146"/>
                <a:gd name="T60" fmla="*/ 2147483646 w 221"/>
                <a:gd name="T61" fmla="*/ 2147483646 h 146"/>
                <a:gd name="T62" fmla="*/ 2147483646 w 221"/>
                <a:gd name="T63" fmla="*/ 2147483646 h 146"/>
                <a:gd name="T64" fmla="*/ 2147483646 w 221"/>
                <a:gd name="T65" fmla="*/ 2147483646 h 146"/>
                <a:gd name="T66" fmla="*/ 2147483646 w 221"/>
                <a:gd name="T67" fmla="*/ 2147483646 h 146"/>
                <a:gd name="T68" fmla="*/ 2147483646 w 221"/>
                <a:gd name="T69" fmla="*/ 2147483646 h 146"/>
                <a:gd name="T70" fmla="*/ 2147483646 w 221"/>
                <a:gd name="T71" fmla="*/ 2147483646 h 146"/>
                <a:gd name="T72" fmla="*/ 2147483646 w 221"/>
                <a:gd name="T73" fmla="*/ 2147483646 h 146"/>
                <a:gd name="T74" fmla="*/ 2147483646 w 221"/>
                <a:gd name="T75" fmla="*/ 2147483646 h 14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221" h="146">
                  <a:moveTo>
                    <a:pt x="194" y="95"/>
                  </a:moveTo>
                  <a:cubicBezTo>
                    <a:pt x="190" y="109"/>
                    <a:pt x="182" y="103"/>
                    <a:pt x="176" y="95"/>
                  </a:cubicBezTo>
                  <a:cubicBezTo>
                    <a:pt x="171" y="90"/>
                    <a:pt x="169" y="84"/>
                    <a:pt x="168" y="77"/>
                  </a:cubicBezTo>
                  <a:cubicBezTo>
                    <a:pt x="181" y="57"/>
                    <a:pt x="186" y="32"/>
                    <a:pt x="181" y="10"/>
                  </a:cubicBezTo>
                  <a:cubicBezTo>
                    <a:pt x="178" y="1"/>
                    <a:pt x="166" y="0"/>
                    <a:pt x="161" y="8"/>
                  </a:cubicBezTo>
                  <a:cubicBezTo>
                    <a:pt x="151" y="25"/>
                    <a:pt x="145" y="49"/>
                    <a:pt x="146" y="71"/>
                  </a:cubicBezTo>
                  <a:cubicBezTo>
                    <a:pt x="144" y="74"/>
                    <a:pt x="141" y="77"/>
                    <a:pt x="139" y="79"/>
                  </a:cubicBezTo>
                  <a:cubicBezTo>
                    <a:pt x="133" y="85"/>
                    <a:pt x="126" y="88"/>
                    <a:pt x="118" y="90"/>
                  </a:cubicBezTo>
                  <a:cubicBezTo>
                    <a:pt x="117" y="88"/>
                    <a:pt x="116" y="87"/>
                    <a:pt x="114" y="85"/>
                  </a:cubicBezTo>
                  <a:cubicBezTo>
                    <a:pt x="116" y="79"/>
                    <a:pt x="116" y="73"/>
                    <a:pt x="114" y="66"/>
                  </a:cubicBezTo>
                  <a:cubicBezTo>
                    <a:pt x="111" y="58"/>
                    <a:pt x="102" y="57"/>
                    <a:pt x="97" y="62"/>
                  </a:cubicBezTo>
                  <a:cubicBezTo>
                    <a:pt x="87" y="69"/>
                    <a:pt x="81" y="81"/>
                    <a:pt x="79" y="93"/>
                  </a:cubicBezTo>
                  <a:cubicBezTo>
                    <a:pt x="74" y="94"/>
                    <a:pt x="69" y="95"/>
                    <a:pt x="64" y="95"/>
                  </a:cubicBezTo>
                  <a:cubicBezTo>
                    <a:pt x="63" y="93"/>
                    <a:pt x="63" y="91"/>
                    <a:pt x="62" y="89"/>
                  </a:cubicBezTo>
                  <a:cubicBezTo>
                    <a:pt x="57" y="75"/>
                    <a:pt x="43" y="64"/>
                    <a:pt x="28" y="69"/>
                  </a:cubicBezTo>
                  <a:cubicBezTo>
                    <a:pt x="18" y="72"/>
                    <a:pt x="16" y="80"/>
                    <a:pt x="18" y="87"/>
                  </a:cubicBezTo>
                  <a:cubicBezTo>
                    <a:pt x="0" y="97"/>
                    <a:pt x="7" y="121"/>
                    <a:pt x="25" y="135"/>
                  </a:cubicBezTo>
                  <a:cubicBezTo>
                    <a:pt x="34" y="141"/>
                    <a:pt x="47" y="145"/>
                    <a:pt x="57" y="138"/>
                  </a:cubicBezTo>
                  <a:cubicBezTo>
                    <a:pt x="64" y="133"/>
                    <a:pt x="66" y="124"/>
                    <a:pt x="66" y="115"/>
                  </a:cubicBezTo>
                  <a:cubicBezTo>
                    <a:pt x="71" y="115"/>
                    <a:pt x="76" y="114"/>
                    <a:pt x="80" y="113"/>
                  </a:cubicBezTo>
                  <a:cubicBezTo>
                    <a:pt x="84" y="130"/>
                    <a:pt x="96" y="144"/>
                    <a:pt x="116" y="145"/>
                  </a:cubicBezTo>
                  <a:cubicBezTo>
                    <a:pt x="137" y="146"/>
                    <a:pt x="136" y="128"/>
                    <a:pt x="128" y="109"/>
                  </a:cubicBezTo>
                  <a:cubicBezTo>
                    <a:pt x="130" y="108"/>
                    <a:pt x="133" y="107"/>
                    <a:pt x="135" y="106"/>
                  </a:cubicBezTo>
                  <a:cubicBezTo>
                    <a:pt x="141" y="104"/>
                    <a:pt x="146" y="100"/>
                    <a:pt x="151" y="96"/>
                  </a:cubicBezTo>
                  <a:cubicBezTo>
                    <a:pt x="152" y="97"/>
                    <a:pt x="152" y="99"/>
                    <a:pt x="153" y="100"/>
                  </a:cubicBezTo>
                  <a:cubicBezTo>
                    <a:pt x="168" y="130"/>
                    <a:pt x="204" y="135"/>
                    <a:pt x="216" y="101"/>
                  </a:cubicBezTo>
                  <a:cubicBezTo>
                    <a:pt x="221" y="87"/>
                    <a:pt x="199" y="82"/>
                    <a:pt x="194" y="95"/>
                  </a:cubicBezTo>
                  <a:close/>
                  <a:moveTo>
                    <a:pt x="48" y="117"/>
                  </a:moveTo>
                  <a:cubicBezTo>
                    <a:pt x="48" y="130"/>
                    <a:pt x="36" y="122"/>
                    <a:pt x="30" y="117"/>
                  </a:cubicBezTo>
                  <a:cubicBezTo>
                    <a:pt x="23" y="111"/>
                    <a:pt x="20" y="104"/>
                    <a:pt x="23" y="98"/>
                  </a:cubicBezTo>
                  <a:cubicBezTo>
                    <a:pt x="24" y="100"/>
                    <a:pt x="26" y="101"/>
                    <a:pt x="27" y="102"/>
                  </a:cubicBezTo>
                  <a:cubicBezTo>
                    <a:pt x="33" y="107"/>
                    <a:pt x="40" y="111"/>
                    <a:pt x="48" y="113"/>
                  </a:cubicBezTo>
                  <a:cubicBezTo>
                    <a:pt x="48" y="114"/>
                    <a:pt x="48" y="116"/>
                    <a:pt x="48" y="117"/>
                  </a:cubicBezTo>
                  <a:close/>
                  <a:moveTo>
                    <a:pt x="104" y="120"/>
                  </a:moveTo>
                  <a:cubicBezTo>
                    <a:pt x="101" y="117"/>
                    <a:pt x="100" y="114"/>
                    <a:pt x="100" y="110"/>
                  </a:cubicBezTo>
                  <a:cubicBezTo>
                    <a:pt x="103" y="111"/>
                    <a:pt x="105" y="111"/>
                    <a:pt x="109" y="112"/>
                  </a:cubicBezTo>
                  <a:cubicBezTo>
                    <a:pt x="111" y="117"/>
                    <a:pt x="112" y="122"/>
                    <a:pt x="112" y="126"/>
                  </a:cubicBezTo>
                  <a:cubicBezTo>
                    <a:pt x="112" y="122"/>
                    <a:pt x="108" y="123"/>
                    <a:pt x="104" y="120"/>
                  </a:cubicBezTo>
                  <a:close/>
                </a:path>
              </a:pathLst>
            </a:custGeom>
            <a:solidFill>
              <a:srgbClr val="E580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265" name="Freeform 86">
              <a:extLst>
                <a:ext uri="{FF2B5EF4-FFF2-40B4-BE49-F238E27FC236}">
                  <a16:creationId xmlns="" xmlns:a16="http://schemas.microsoft.com/office/drawing/2014/main" id="{31A59D99-58F9-4438-91A0-69913D5CB994}"/>
                </a:ext>
              </a:extLst>
            </p:cNvPr>
            <p:cNvSpPr>
              <a:spLocks/>
            </p:cNvSpPr>
            <p:nvPr/>
          </p:nvSpPr>
          <p:spPr bwMode="auto">
            <a:xfrm>
              <a:off x="3891274" y="5300105"/>
              <a:ext cx="76777" cy="402558"/>
            </a:xfrm>
            <a:custGeom>
              <a:avLst/>
              <a:gdLst>
                <a:gd name="T0" fmla="*/ 2147483646 w 16"/>
                <a:gd name="T1" fmla="*/ 2147483646 h 82"/>
                <a:gd name="T2" fmla="*/ 2147483646 w 16"/>
                <a:gd name="T3" fmla="*/ 2147483646 h 82"/>
                <a:gd name="T4" fmla="*/ 0 w 16"/>
                <a:gd name="T5" fmla="*/ 2147483646 h 82"/>
                <a:gd name="T6" fmla="*/ 0 w 16"/>
                <a:gd name="T7" fmla="*/ 2147483646 h 82"/>
                <a:gd name="T8" fmla="*/ 0 w 16"/>
                <a:gd name="T9" fmla="*/ 2147483646 h 82"/>
                <a:gd name="T10" fmla="*/ 0 w 16"/>
                <a:gd name="T11" fmla="*/ 2147483646 h 82"/>
                <a:gd name="T12" fmla="*/ 2147483646 w 16"/>
                <a:gd name="T13" fmla="*/ 2147483646 h 82"/>
                <a:gd name="T14" fmla="*/ 2147483646 w 16"/>
                <a:gd name="T15" fmla="*/ 2147483646 h 82"/>
                <a:gd name="T16" fmla="*/ 2147483646 w 16"/>
                <a:gd name="T17" fmla="*/ 2147483646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 h="82">
                  <a:moveTo>
                    <a:pt x="16" y="45"/>
                  </a:moveTo>
                  <a:cubicBezTo>
                    <a:pt x="16" y="33"/>
                    <a:pt x="16" y="22"/>
                    <a:pt x="16" y="10"/>
                  </a:cubicBezTo>
                  <a:cubicBezTo>
                    <a:pt x="16" y="1"/>
                    <a:pt x="3" y="0"/>
                    <a:pt x="0" y="7"/>
                  </a:cubicBezTo>
                  <a:cubicBezTo>
                    <a:pt x="0" y="8"/>
                    <a:pt x="0" y="9"/>
                    <a:pt x="0" y="10"/>
                  </a:cubicBezTo>
                  <a:cubicBezTo>
                    <a:pt x="0" y="10"/>
                    <a:pt x="0" y="10"/>
                    <a:pt x="0" y="10"/>
                  </a:cubicBezTo>
                  <a:cubicBezTo>
                    <a:pt x="0" y="31"/>
                    <a:pt x="0" y="51"/>
                    <a:pt x="0" y="72"/>
                  </a:cubicBezTo>
                  <a:cubicBezTo>
                    <a:pt x="0" y="82"/>
                    <a:pt x="16" y="82"/>
                    <a:pt x="16" y="72"/>
                  </a:cubicBezTo>
                  <a:cubicBezTo>
                    <a:pt x="16" y="66"/>
                    <a:pt x="16" y="61"/>
                    <a:pt x="16" y="55"/>
                  </a:cubicBezTo>
                  <a:cubicBezTo>
                    <a:pt x="16" y="52"/>
                    <a:pt x="16" y="48"/>
                    <a:pt x="16" y="45"/>
                  </a:cubicBezTo>
                  <a:close/>
                </a:path>
              </a:pathLst>
            </a:custGeom>
            <a:solidFill>
              <a:srgbClr val="E580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266" name="Freeform 87">
              <a:extLst>
                <a:ext uri="{FF2B5EF4-FFF2-40B4-BE49-F238E27FC236}">
                  <a16:creationId xmlns="" xmlns:a16="http://schemas.microsoft.com/office/drawing/2014/main" id="{1744E325-A076-44E0-8495-2F919E9BAEBB}"/>
                </a:ext>
              </a:extLst>
            </p:cNvPr>
            <p:cNvSpPr>
              <a:spLocks/>
            </p:cNvSpPr>
            <p:nvPr/>
          </p:nvSpPr>
          <p:spPr bwMode="auto">
            <a:xfrm>
              <a:off x="3866373" y="5706813"/>
              <a:ext cx="126578" cy="147329"/>
            </a:xfrm>
            <a:custGeom>
              <a:avLst/>
              <a:gdLst>
                <a:gd name="T0" fmla="*/ 2147483646 w 26"/>
                <a:gd name="T1" fmla="*/ 2147483646 h 30"/>
                <a:gd name="T2" fmla="*/ 2147483646 w 26"/>
                <a:gd name="T3" fmla="*/ 2147483646 h 30"/>
                <a:gd name="T4" fmla="*/ 2147483646 w 26"/>
                <a:gd name="T5" fmla="*/ 2147483646 h 30"/>
                <a:gd name="T6" fmla="*/ 2147483646 w 26"/>
                <a:gd name="T7" fmla="*/ 2147483646 h 30"/>
                <a:gd name="T8" fmla="*/ 2147483646 w 26"/>
                <a:gd name="T9" fmla="*/ 2147483646 h 30"/>
                <a:gd name="T10" fmla="*/ 2147483646 w 26"/>
                <a:gd name="T11" fmla="*/ 2147483646 h 30"/>
                <a:gd name="T12" fmla="*/ 2147483646 w 26"/>
                <a:gd name="T13" fmla="*/ 2147483646 h 30"/>
                <a:gd name="T14" fmla="*/ 2147483646 w 26"/>
                <a:gd name="T15" fmla="*/ 2147483646 h 30"/>
                <a:gd name="T16" fmla="*/ 2147483646 w 26"/>
                <a:gd name="T17" fmla="*/ 2147483646 h 30"/>
                <a:gd name="T18" fmla="*/ 2147483646 w 26"/>
                <a:gd name="T19" fmla="*/ 2147483646 h 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6" h="30">
                  <a:moveTo>
                    <a:pt x="22" y="4"/>
                  </a:moveTo>
                  <a:cubicBezTo>
                    <a:pt x="18" y="1"/>
                    <a:pt x="12" y="0"/>
                    <a:pt x="7" y="3"/>
                  </a:cubicBezTo>
                  <a:cubicBezTo>
                    <a:pt x="3" y="6"/>
                    <a:pt x="0" y="11"/>
                    <a:pt x="1" y="16"/>
                  </a:cubicBezTo>
                  <a:cubicBezTo>
                    <a:pt x="2" y="19"/>
                    <a:pt x="4" y="20"/>
                    <a:pt x="6" y="21"/>
                  </a:cubicBezTo>
                  <a:cubicBezTo>
                    <a:pt x="6" y="22"/>
                    <a:pt x="6" y="24"/>
                    <a:pt x="7" y="25"/>
                  </a:cubicBezTo>
                  <a:cubicBezTo>
                    <a:pt x="8" y="28"/>
                    <a:pt x="10" y="29"/>
                    <a:pt x="13" y="30"/>
                  </a:cubicBezTo>
                  <a:cubicBezTo>
                    <a:pt x="14" y="30"/>
                    <a:pt x="15" y="30"/>
                    <a:pt x="15" y="30"/>
                  </a:cubicBezTo>
                  <a:cubicBezTo>
                    <a:pt x="18" y="30"/>
                    <a:pt x="21" y="28"/>
                    <a:pt x="22" y="25"/>
                  </a:cubicBezTo>
                  <a:cubicBezTo>
                    <a:pt x="22" y="20"/>
                    <a:pt x="25" y="15"/>
                    <a:pt x="26" y="10"/>
                  </a:cubicBezTo>
                  <a:cubicBezTo>
                    <a:pt x="26" y="7"/>
                    <a:pt x="24" y="5"/>
                    <a:pt x="22" y="4"/>
                  </a:cubicBezTo>
                  <a:close/>
                </a:path>
              </a:pathLst>
            </a:custGeom>
            <a:solidFill>
              <a:srgbClr val="E580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267" name="Freeform 88">
              <a:extLst>
                <a:ext uri="{FF2B5EF4-FFF2-40B4-BE49-F238E27FC236}">
                  <a16:creationId xmlns="" xmlns:a16="http://schemas.microsoft.com/office/drawing/2014/main" id="{A3E66777-D065-4502-B764-544CF6A6BD60}"/>
                </a:ext>
              </a:extLst>
            </p:cNvPr>
            <p:cNvSpPr>
              <a:spLocks noEditPoints="1"/>
            </p:cNvSpPr>
            <p:nvPr/>
          </p:nvSpPr>
          <p:spPr bwMode="auto">
            <a:xfrm>
              <a:off x="2442894" y="5279355"/>
              <a:ext cx="1363303" cy="771916"/>
            </a:xfrm>
            <a:custGeom>
              <a:avLst/>
              <a:gdLst>
                <a:gd name="T0" fmla="*/ 2147483646 w 278"/>
                <a:gd name="T1" fmla="*/ 2147483646 h 157"/>
                <a:gd name="T2" fmla="*/ 2147483646 w 278"/>
                <a:gd name="T3" fmla="*/ 2147483646 h 157"/>
                <a:gd name="T4" fmla="*/ 2147483646 w 278"/>
                <a:gd name="T5" fmla="*/ 2147483646 h 157"/>
                <a:gd name="T6" fmla="*/ 2147483646 w 278"/>
                <a:gd name="T7" fmla="*/ 2147483646 h 157"/>
                <a:gd name="T8" fmla="*/ 2147483646 w 278"/>
                <a:gd name="T9" fmla="*/ 2147483646 h 157"/>
                <a:gd name="T10" fmla="*/ 2147483646 w 278"/>
                <a:gd name="T11" fmla="*/ 2147483646 h 157"/>
                <a:gd name="T12" fmla="*/ 2147483646 w 278"/>
                <a:gd name="T13" fmla="*/ 2147483646 h 157"/>
                <a:gd name="T14" fmla="*/ 2147483646 w 278"/>
                <a:gd name="T15" fmla="*/ 2147483646 h 157"/>
                <a:gd name="T16" fmla="*/ 2147483646 w 278"/>
                <a:gd name="T17" fmla="*/ 2147483646 h 157"/>
                <a:gd name="T18" fmla="*/ 2147483646 w 278"/>
                <a:gd name="T19" fmla="*/ 2147483646 h 157"/>
                <a:gd name="T20" fmla="*/ 2147483646 w 278"/>
                <a:gd name="T21" fmla="*/ 2147483646 h 157"/>
                <a:gd name="T22" fmla="*/ 2147483646 w 278"/>
                <a:gd name="T23" fmla="*/ 2147483646 h 157"/>
                <a:gd name="T24" fmla="*/ 2147483646 w 278"/>
                <a:gd name="T25" fmla="*/ 2147483646 h 157"/>
                <a:gd name="T26" fmla="*/ 2147483646 w 278"/>
                <a:gd name="T27" fmla="*/ 2147483646 h 157"/>
                <a:gd name="T28" fmla="*/ 2147483646 w 278"/>
                <a:gd name="T29" fmla="*/ 2147483646 h 157"/>
                <a:gd name="T30" fmla="*/ 2147483646 w 278"/>
                <a:gd name="T31" fmla="*/ 2147483646 h 157"/>
                <a:gd name="T32" fmla="*/ 2147483646 w 278"/>
                <a:gd name="T33" fmla="*/ 2147483646 h 157"/>
                <a:gd name="T34" fmla="*/ 2147483646 w 278"/>
                <a:gd name="T35" fmla="*/ 2147483646 h 157"/>
                <a:gd name="T36" fmla="*/ 2147483646 w 278"/>
                <a:gd name="T37" fmla="*/ 2147483646 h 157"/>
                <a:gd name="T38" fmla="*/ 2147483646 w 278"/>
                <a:gd name="T39" fmla="*/ 2147483646 h 157"/>
                <a:gd name="T40" fmla="*/ 2147483646 w 278"/>
                <a:gd name="T41" fmla="*/ 2147483646 h 157"/>
                <a:gd name="T42" fmla="*/ 2147483646 w 278"/>
                <a:gd name="T43" fmla="*/ 2147483646 h 157"/>
                <a:gd name="T44" fmla="*/ 2147483646 w 278"/>
                <a:gd name="T45" fmla="*/ 2147483646 h 157"/>
                <a:gd name="T46" fmla="*/ 2147483646 w 278"/>
                <a:gd name="T47" fmla="*/ 2147483646 h 157"/>
                <a:gd name="T48" fmla="*/ 2147483646 w 278"/>
                <a:gd name="T49" fmla="*/ 2147483646 h 157"/>
                <a:gd name="T50" fmla="*/ 2147483646 w 278"/>
                <a:gd name="T51" fmla="*/ 2147483646 h 157"/>
                <a:gd name="T52" fmla="*/ 2147483646 w 278"/>
                <a:gd name="T53" fmla="*/ 2147483646 h 157"/>
                <a:gd name="T54" fmla="*/ 2147483646 w 278"/>
                <a:gd name="T55" fmla="*/ 2147483646 h 157"/>
                <a:gd name="T56" fmla="*/ 2147483646 w 278"/>
                <a:gd name="T57" fmla="*/ 2147483646 h 157"/>
                <a:gd name="T58" fmla="*/ 2147483646 w 278"/>
                <a:gd name="T59" fmla="*/ 2147483646 h 157"/>
                <a:gd name="T60" fmla="*/ 2147483646 w 278"/>
                <a:gd name="T61" fmla="*/ 2147483646 h 157"/>
                <a:gd name="T62" fmla="*/ 2147483646 w 278"/>
                <a:gd name="T63" fmla="*/ 2147483646 h 157"/>
                <a:gd name="T64" fmla="*/ 2147483646 w 278"/>
                <a:gd name="T65" fmla="*/ 2147483646 h 157"/>
                <a:gd name="T66" fmla="*/ 2147483646 w 278"/>
                <a:gd name="T67" fmla="*/ 2147483646 h 157"/>
                <a:gd name="T68" fmla="*/ 2147483646 w 278"/>
                <a:gd name="T69" fmla="*/ 2147483646 h 157"/>
                <a:gd name="T70" fmla="*/ 2147483646 w 278"/>
                <a:gd name="T71" fmla="*/ 2147483646 h 157"/>
                <a:gd name="T72" fmla="*/ 2147483646 w 278"/>
                <a:gd name="T73" fmla="*/ 2147483646 h 157"/>
                <a:gd name="T74" fmla="*/ 2147483646 w 278"/>
                <a:gd name="T75" fmla="*/ 2147483646 h 157"/>
                <a:gd name="T76" fmla="*/ 2147483646 w 278"/>
                <a:gd name="T77" fmla="*/ 2147483646 h 157"/>
                <a:gd name="T78" fmla="*/ 2147483646 w 278"/>
                <a:gd name="T79" fmla="*/ 2147483646 h 157"/>
                <a:gd name="T80" fmla="*/ 2147483646 w 278"/>
                <a:gd name="T81" fmla="*/ 2147483646 h 157"/>
                <a:gd name="T82" fmla="*/ 2147483646 w 278"/>
                <a:gd name="T83" fmla="*/ 2147483646 h 15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78" h="157">
                  <a:moveTo>
                    <a:pt x="267" y="106"/>
                  </a:moveTo>
                  <a:cubicBezTo>
                    <a:pt x="261" y="109"/>
                    <a:pt x="254" y="113"/>
                    <a:pt x="247" y="108"/>
                  </a:cubicBezTo>
                  <a:cubicBezTo>
                    <a:pt x="242" y="103"/>
                    <a:pt x="240" y="94"/>
                    <a:pt x="239" y="88"/>
                  </a:cubicBezTo>
                  <a:cubicBezTo>
                    <a:pt x="238" y="81"/>
                    <a:pt x="237" y="73"/>
                    <a:pt x="237" y="66"/>
                  </a:cubicBezTo>
                  <a:cubicBezTo>
                    <a:pt x="246" y="53"/>
                    <a:pt x="253" y="39"/>
                    <a:pt x="254" y="35"/>
                  </a:cubicBezTo>
                  <a:cubicBezTo>
                    <a:pt x="257" y="26"/>
                    <a:pt x="262" y="10"/>
                    <a:pt x="252" y="4"/>
                  </a:cubicBezTo>
                  <a:cubicBezTo>
                    <a:pt x="245" y="0"/>
                    <a:pt x="240" y="6"/>
                    <a:pt x="237" y="11"/>
                  </a:cubicBezTo>
                  <a:cubicBezTo>
                    <a:pt x="233" y="21"/>
                    <a:pt x="228" y="44"/>
                    <a:pt x="228" y="66"/>
                  </a:cubicBezTo>
                  <a:cubicBezTo>
                    <a:pt x="225" y="71"/>
                    <a:pt x="221" y="76"/>
                    <a:pt x="217" y="78"/>
                  </a:cubicBezTo>
                  <a:cubicBezTo>
                    <a:pt x="216" y="78"/>
                    <a:pt x="214" y="77"/>
                    <a:pt x="212" y="79"/>
                  </a:cubicBezTo>
                  <a:cubicBezTo>
                    <a:pt x="209" y="81"/>
                    <a:pt x="205" y="83"/>
                    <a:pt x="201" y="84"/>
                  </a:cubicBezTo>
                  <a:cubicBezTo>
                    <a:pt x="199" y="78"/>
                    <a:pt x="195" y="72"/>
                    <a:pt x="189" y="67"/>
                  </a:cubicBezTo>
                  <a:cubicBezTo>
                    <a:pt x="182" y="62"/>
                    <a:pt x="167" y="56"/>
                    <a:pt x="161" y="66"/>
                  </a:cubicBezTo>
                  <a:cubicBezTo>
                    <a:pt x="159" y="69"/>
                    <a:pt x="158" y="71"/>
                    <a:pt x="159" y="74"/>
                  </a:cubicBezTo>
                  <a:cubicBezTo>
                    <a:pt x="156" y="77"/>
                    <a:pt x="154" y="80"/>
                    <a:pt x="153" y="83"/>
                  </a:cubicBezTo>
                  <a:cubicBezTo>
                    <a:pt x="149" y="86"/>
                    <a:pt x="143" y="88"/>
                    <a:pt x="137" y="89"/>
                  </a:cubicBezTo>
                  <a:cubicBezTo>
                    <a:pt x="136" y="86"/>
                    <a:pt x="136" y="83"/>
                    <a:pt x="134" y="81"/>
                  </a:cubicBezTo>
                  <a:cubicBezTo>
                    <a:pt x="130" y="71"/>
                    <a:pt x="120" y="65"/>
                    <a:pt x="110" y="65"/>
                  </a:cubicBezTo>
                  <a:cubicBezTo>
                    <a:pt x="104" y="62"/>
                    <a:pt x="97" y="62"/>
                    <a:pt x="92" y="66"/>
                  </a:cubicBezTo>
                  <a:cubicBezTo>
                    <a:pt x="84" y="72"/>
                    <a:pt x="83" y="81"/>
                    <a:pt x="83" y="90"/>
                  </a:cubicBezTo>
                  <a:cubicBezTo>
                    <a:pt x="83" y="95"/>
                    <a:pt x="84" y="103"/>
                    <a:pt x="86" y="110"/>
                  </a:cubicBezTo>
                  <a:cubicBezTo>
                    <a:pt x="83" y="109"/>
                    <a:pt x="80" y="110"/>
                    <a:pt x="79" y="113"/>
                  </a:cubicBezTo>
                  <a:cubicBezTo>
                    <a:pt x="76" y="127"/>
                    <a:pt x="70" y="141"/>
                    <a:pt x="55" y="145"/>
                  </a:cubicBezTo>
                  <a:cubicBezTo>
                    <a:pt x="43" y="148"/>
                    <a:pt x="30" y="141"/>
                    <a:pt x="23" y="132"/>
                  </a:cubicBezTo>
                  <a:cubicBezTo>
                    <a:pt x="13" y="119"/>
                    <a:pt x="12" y="102"/>
                    <a:pt x="16" y="87"/>
                  </a:cubicBezTo>
                  <a:cubicBezTo>
                    <a:pt x="17" y="80"/>
                    <a:pt x="20" y="73"/>
                    <a:pt x="26" y="68"/>
                  </a:cubicBezTo>
                  <a:cubicBezTo>
                    <a:pt x="29" y="64"/>
                    <a:pt x="34" y="63"/>
                    <a:pt x="39" y="63"/>
                  </a:cubicBezTo>
                  <a:cubicBezTo>
                    <a:pt x="41" y="63"/>
                    <a:pt x="43" y="64"/>
                    <a:pt x="45" y="64"/>
                  </a:cubicBezTo>
                  <a:cubicBezTo>
                    <a:pt x="47" y="65"/>
                    <a:pt x="48" y="65"/>
                    <a:pt x="49" y="65"/>
                  </a:cubicBezTo>
                  <a:cubicBezTo>
                    <a:pt x="49" y="65"/>
                    <a:pt x="50" y="66"/>
                    <a:pt x="50" y="66"/>
                  </a:cubicBezTo>
                  <a:cubicBezTo>
                    <a:pt x="50" y="66"/>
                    <a:pt x="50" y="67"/>
                    <a:pt x="51" y="67"/>
                  </a:cubicBezTo>
                  <a:cubicBezTo>
                    <a:pt x="51" y="67"/>
                    <a:pt x="52" y="67"/>
                    <a:pt x="52" y="67"/>
                  </a:cubicBezTo>
                  <a:cubicBezTo>
                    <a:pt x="53" y="69"/>
                    <a:pt x="56" y="69"/>
                    <a:pt x="57" y="68"/>
                  </a:cubicBezTo>
                  <a:cubicBezTo>
                    <a:pt x="64" y="62"/>
                    <a:pt x="51" y="57"/>
                    <a:pt x="48" y="56"/>
                  </a:cubicBezTo>
                  <a:cubicBezTo>
                    <a:pt x="37" y="52"/>
                    <a:pt x="26" y="54"/>
                    <a:pt x="17" y="62"/>
                  </a:cubicBezTo>
                  <a:cubicBezTo>
                    <a:pt x="1" y="77"/>
                    <a:pt x="0" y="108"/>
                    <a:pt x="8" y="127"/>
                  </a:cubicBezTo>
                  <a:cubicBezTo>
                    <a:pt x="15" y="144"/>
                    <a:pt x="32" y="157"/>
                    <a:pt x="51" y="156"/>
                  </a:cubicBezTo>
                  <a:cubicBezTo>
                    <a:pt x="72" y="155"/>
                    <a:pt x="84" y="137"/>
                    <a:pt x="89" y="119"/>
                  </a:cubicBezTo>
                  <a:cubicBezTo>
                    <a:pt x="93" y="128"/>
                    <a:pt x="99" y="135"/>
                    <a:pt x="107" y="138"/>
                  </a:cubicBezTo>
                  <a:cubicBezTo>
                    <a:pt x="117" y="140"/>
                    <a:pt x="124" y="132"/>
                    <a:pt x="129" y="125"/>
                  </a:cubicBezTo>
                  <a:cubicBezTo>
                    <a:pt x="133" y="117"/>
                    <a:pt x="136" y="109"/>
                    <a:pt x="137" y="100"/>
                  </a:cubicBezTo>
                  <a:cubicBezTo>
                    <a:pt x="142" y="99"/>
                    <a:pt x="147" y="98"/>
                    <a:pt x="151" y="96"/>
                  </a:cubicBezTo>
                  <a:cubicBezTo>
                    <a:pt x="151" y="102"/>
                    <a:pt x="153" y="108"/>
                    <a:pt x="156" y="114"/>
                  </a:cubicBezTo>
                  <a:cubicBezTo>
                    <a:pt x="160" y="122"/>
                    <a:pt x="168" y="130"/>
                    <a:pt x="178" y="130"/>
                  </a:cubicBezTo>
                  <a:cubicBezTo>
                    <a:pt x="190" y="130"/>
                    <a:pt x="196" y="116"/>
                    <a:pt x="200" y="106"/>
                  </a:cubicBezTo>
                  <a:cubicBezTo>
                    <a:pt x="201" y="102"/>
                    <a:pt x="201" y="99"/>
                    <a:pt x="202" y="95"/>
                  </a:cubicBezTo>
                  <a:cubicBezTo>
                    <a:pt x="208" y="94"/>
                    <a:pt x="214" y="91"/>
                    <a:pt x="219" y="87"/>
                  </a:cubicBezTo>
                  <a:cubicBezTo>
                    <a:pt x="220" y="86"/>
                    <a:pt x="220" y="85"/>
                    <a:pt x="220" y="84"/>
                  </a:cubicBezTo>
                  <a:cubicBezTo>
                    <a:pt x="223" y="82"/>
                    <a:pt x="225" y="80"/>
                    <a:pt x="228" y="78"/>
                  </a:cubicBezTo>
                  <a:cubicBezTo>
                    <a:pt x="229" y="106"/>
                    <a:pt x="239" y="130"/>
                    <a:pt x="267" y="118"/>
                  </a:cubicBezTo>
                  <a:cubicBezTo>
                    <a:pt x="269" y="117"/>
                    <a:pt x="270" y="116"/>
                    <a:pt x="272" y="115"/>
                  </a:cubicBezTo>
                  <a:cubicBezTo>
                    <a:pt x="278" y="111"/>
                    <a:pt x="273" y="103"/>
                    <a:pt x="267" y="106"/>
                  </a:cubicBezTo>
                  <a:close/>
                  <a:moveTo>
                    <a:pt x="105" y="76"/>
                  </a:moveTo>
                  <a:cubicBezTo>
                    <a:pt x="107" y="74"/>
                    <a:pt x="112" y="75"/>
                    <a:pt x="114" y="76"/>
                  </a:cubicBezTo>
                  <a:cubicBezTo>
                    <a:pt x="121" y="78"/>
                    <a:pt x="125" y="83"/>
                    <a:pt x="126" y="89"/>
                  </a:cubicBezTo>
                  <a:cubicBezTo>
                    <a:pt x="121" y="88"/>
                    <a:pt x="117" y="87"/>
                    <a:pt x="113" y="85"/>
                  </a:cubicBezTo>
                  <a:cubicBezTo>
                    <a:pt x="111" y="84"/>
                    <a:pt x="105" y="77"/>
                    <a:pt x="105" y="76"/>
                  </a:cubicBezTo>
                  <a:close/>
                  <a:moveTo>
                    <a:pt x="126" y="103"/>
                  </a:moveTo>
                  <a:cubicBezTo>
                    <a:pt x="125" y="110"/>
                    <a:pt x="120" y="125"/>
                    <a:pt x="112" y="128"/>
                  </a:cubicBezTo>
                  <a:cubicBezTo>
                    <a:pt x="100" y="132"/>
                    <a:pt x="94" y="102"/>
                    <a:pt x="93" y="96"/>
                  </a:cubicBezTo>
                  <a:cubicBezTo>
                    <a:pt x="92" y="89"/>
                    <a:pt x="91" y="81"/>
                    <a:pt x="95" y="75"/>
                  </a:cubicBezTo>
                  <a:cubicBezTo>
                    <a:pt x="96" y="74"/>
                    <a:pt x="96" y="74"/>
                    <a:pt x="96" y="74"/>
                  </a:cubicBezTo>
                  <a:cubicBezTo>
                    <a:pt x="95" y="77"/>
                    <a:pt x="95" y="80"/>
                    <a:pt x="97" y="83"/>
                  </a:cubicBezTo>
                  <a:cubicBezTo>
                    <a:pt x="103" y="94"/>
                    <a:pt x="114" y="99"/>
                    <a:pt x="127" y="100"/>
                  </a:cubicBezTo>
                  <a:cubicBezTo>
                    <a:pt x="127" y="101"/>
                    <a:pt x="127" y="102"/>
                    <a:pt x="126" y="103"/>
                  </a:cubicBezTo>
                  <a:close/>
                  <a:moveTo>
                    <a:pt x="176" y="71"/>
                  </a:moveTo>
                  <a:cubicBezTo>
                    <a:pt x="181" y="73"/>
                    <a:pt x="187" y="78"/>
                    <a:pt x="189" y="81"/>
                  </a:cubicBezTo>
                  <a:cubicBezTo>
                    <a:pt x="190" y="83"/>
                    <a:pt x="191" y="85"/>
                    <a:pt x="191" y="86"/>
                  </a:cubicBezTo>
                  <a:cubicBezTo>
                    <a:pt x="189" y="86"/>
                    <a:pt x="187" y="86"/>
                    <a:pt x="186" y="86"/>
                  </a:cubicBezTo>
                  <a:cubicBezTo>
                    <a:pt x="180" y="86"/>
                    <a:pt x="175" y="84"/>
                    <a:pt x="172" y="80"/>
                  </a:cubicBezTo>
                  <a:cubicBezTo>
                    <a:pt x="171" y="79"/>
                    <a:pt x="170" y="77"/>
                    <a:pt x="170" y="75"/>
                  </a:cubicBezTo>
                  <a:cubicBezTo>
                    <a:pt x="172" y="74"/>
                    <a:pt x="174" y="72"/>
                    <a:pt x="176" y="71"/>
                  </a:cubicBezTo>
                  <a:close/>
                  <a:moveTo>
                    <a:pt x="186" y="113"/>
                  </a:moveTo>
                  <a:cubicBezTo>
                    <a:pt x="178" y="127"/>
                    <a:pt x="166" y="115"/>
                    <a:pt x="162" y="104"/>
                  </a:cubicBezTo>
                  <a:cubicBezTo>
                    <a:pt x="160" y="100"/>
                    <a:pt x="160" y="95"/>
                    <a:pt x="160" y="91"/>
                  </a:cubicBezTo>
                  <a:cubicBezTo>
                    <a:pt x="162" y="90"/>
                    <a:pt x="163" y="88"/>
                    <a:pt x="165" y="87"/>
                  </a:cubicBezTo>
                  <a:cubicBezTo>
                    <a:pt x="168" y="91"/>
                    <a:pt x="172" y="93"/>
                    <a:pt x="176" y="95"/>
                  </a:cubicBezTo>
                  <a:cubicBezTo>
                    <a:pt x="181" y="97"/>
                    <a:pt x="186" y="97"/>
                    <a:pt x="192" y="97"/>
                  </a:cubicBezTo>
                  <a:cubicBezTo>
                    <a:pt x="191" y="103"/>
                    <a:pt x="188" y="108"/>
                    <a:pt x="186" y="113"/>
                  </a:cubicBezTo>
                  <a:close/>
                  <a:moveTo>
                    <a:pt x="242" y="29"/>
                  </a:moveTo>
                  <a:cubicBezTo>
                    <a:pt x="243" y="24"/>
                    <a:pt x="244" y="17"/>
                    <a:pt x="247" y="13"/>
                  </a:cubicBezTo>
                  <a:cubicBezTo>
                    <a:pt x="248" y="13"/>
                    <a:pt x="248" y="14"/>
                    <a:pt x="248" y="14"/>
                  </a:cubicBezTo>
                  <a:cubicBezTo>
                    <a:pt x="250" y="19"/>
                    <a:pt x="248" y="25"/>
                    <a:pt x="247" y="29"/>
                  </a:cubicBezTo>
                  <a:cubicBezTo>
                    <a:pt x="245" y="36"/>
                    <a:pt x="242" y="43"/>
                    <a:pt x="238" y="49"/>
                  </a:cubicBezTo>
                  <a:cubicBezTo>
                    <a:pt x="239" y="42"/>
                    <a:pt x="240" y="35"/>
                    <a:pt x="242" y="29"/>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268" name="Freeform 89">
              <a:extLst>
                <a:ext uri="{FF2B5EF4-FFF2-40B4-BE49-F238E27FC236}">
                  <a16:creationId xmlns="" xmlns:a16="http://schemas.microsoft.com/office/drawing/2014/main" id="{34B09687-10D2-4ED9-BB66-A81F9508800F}"/>
                </a:ext>
              </a:extLst>
            </p:cNvPr>
            <p:cNvSpPr>
              <a:spLocks/>
            </p:cNvSpPr>
            <p:nvPr/>
          </p:nvSpPr>
          <p:spPr bwMode="auto">
            <a:xfrm>
              <a:off x="3920324" y="5314631"/>
              <a:ext cx="68477" cy="290506"/>
            </a:xfrm>
            <a:custGeom>
              <a:avLst/>
              <a:gdLst>
                <a:gd name="T0" fmla="*/ 2147483646 w 14"/>
                <a:gd name="T1" fmla="*/ 2147483646 h 59"/>
                <a:gd name="T2" fmla="*/ 2147483646 w 14"/>
                <a:gd name="T3" fmla="*/ 2147483646 h 59"/>
                <a:gd name="T4" fmla="*/ 2147483646 w 14"/>
                <a:gd name="T5" fmla="*/ 2147483646 h 59"/>
                <a:gd name="T6" fmla="*/ 2147483646 w 14"/>
                <a:gd name="T7" fmla="*/ 2147483646 h 59"/>
                <a:gd name="T8" fmla="*/ 2147483646 w 14"/>
                <a:gd name="T9" fmla="*/ 2147483646 h 59"/>
                <a:gd name="T10" fmla="*/ 2147483646 w 14"/>
                <a:gd name="T11" fmla="*/ 2147483646 h 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 h="59">
                  <a:moveTo>
                    <a:pt x="8" y="4"/>
                  </a:moveTo>
                  <a:cubicBezTo>
                    <a:pt x="4" y="20"/>
                    <a:pt x="0" y="40"/>
                    <a:pt x="3" y="56"/>
                  </a:cubicBezTo>
                  <a:cubicBezTo>
                    <a:pt x="4" y="59"/>
                    <a:pt x="9" y="59"/>
                    <a:pt x="10" y="56"/>
                  </a:cubicBezTo>
                  <a:cubicBezTo>
                    <a:pt x="12" y="48"/>
                    <a:pt x="12" y="40"/>
                    <a:pt x="12" y="32"/>
                  </a:cubicBezTo>
                  <a:cubicBezTo>
                    <a:pt x="13" y="23"/>
                    <a:pt x="14" y="14"/>
                    <a:pt x="14" y="5"/>
                  </a:cubicBezTo>
                  <a:cubicBezTo>
                    <a:pt x="14" y="1"/>
                    <a:pt x="9" y="0"/>
                    <a:pt x="8" y="4"/>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269" name="Freeform 90">
              <a:extLst>
                <a:ext uri="{FF2B5EF4-FFF2-40B4-BE49-F238E27FC236}">
                  <a16:creationId xmlns="" xmlns:a16="http://schemas.microsoft.com/office/drawing/2014/main" id="{364889ED-5856-4C37-BD3C-54C1E70E2366}"/>
                </a:ext>
              </a:extLst>
            </p:cNvPr>
            <p:cNvSpPr>
              <a:spLocks/>
            </p:cNvSpPr>
            <p:nvPr/>
          </p:nvSpPr>
          <p:spPr bwMode="auto">
            <a:xfrm>
              <a:off x="3909950" y="5756614"/>
              <a:ext cx="93378" cy="89227"/>
            </a:xfrm>
            <a:custGeom>
              <a:avLst/>
              <a:gdLst>
                <a:gd name="T0" fmla="*/ 2147483646 w 19"/>
                <a:gd name="T1" fmla="*/ 2147483646 h 18"/>
                <a:gd name="T2" fmla="*/ 2147483646 w 19"/>
                <a:gd name="T3" fmla="*/ 2147483646 h 18"/>
                <a:gd name="T4" fmla="*/ 2147483646 w 19"/>
                <a:gd name="T5" fmla="*/ 2147483646 h 18"/>
                <a:gd name="T6" fmla="*/ 2147483646 w 19"/>
                <a:gd name="T7" fmla="*/ 2147483646 h 18"/>
                <a:gd name="T8" fmla="*/ 2147483646 w 19"/>
                <a:gd name="T9" fmla="*/ 2147483646 h 18"/>
                <a:gd name="T10" fmla="*/ 2147483646 w 19"/>
                <a:gd name="T11" fmla="*/ 2147483646 h 18"/>
                <a:gd name="T12" fmla="*/ 2147483646 w 19"/>
                <a:gd name="T13" fmla="*/ 2147483646 h 18"/>
                <a:gd name="T14" fmla="*/ 2147483646 w 19"/>
                <a:gd name="T15" fmla="*/ 2147483646 h 18"/>
                <a:gd name="T16" fmla="*/ 2147483646 w 19"/>
                <a:gd name="T17" fmla="*/ 2147483646 h 18"/>
                <a:gd name="T18" fmla="*/ 2147483646 w 19"/>
                <a:gd name="T19" fmla="*/ 2147483646 h 18"/>
                <a:gd name="T20" fmla="*/ 2147483646 w 19"/>
                <a:gd name="T21" fmla="*/ 2147483646 h 18"/>
                <a:gd name="T22" fmla="*/ 2147483646 w 19"/>
                <a:gd name="T23" fmla="*/ 2147483646 h 18"/>
                <a:gd name="T24" fmla="*/ 2147483646 w 19"/>
                <a:gd name="T25" fmla="*/ 2147483646 h 18"/>
                <a:gd name="T26" fmla="*/ 2147483646 w 19"/>
                <a:gd name="T27" fmla="*/ 2147483646 h 18"/>
                <a:gd name="T28" fmla="*/ 2147483646 w 19"/>
                <a:gd name="T29" fmla="*/ 2147483646 h 18"/>
                <a:gd name="T30" fmla="*/ 2147483646 w 19"/>
                <a:gd name="T31" fmla="*/ 2147483646 h 1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9" h="18">
                  <a:moveTo>
                    <a:pt x="13" y="2"/>
                  </a:moveTo>
                  <a:cubicBezTo>
                    <a:pt x="12" y="2"/>
                    <a:pt x="12" y="2"/>
                    <a:pt x="12" y="2"/>
                  </a:cubicBezTo>
                  <a:cubicBezTo>
                    <a:pt x="10" y="1"/>
                    <a:pt x="7" y="0"/>
                    <a:pt x="4" y="3"/>
                  </a:cubicBezTo>
                  <a:cubicBezTo>
                    <a:pt x="3" y="4"/>
                    <a:pt x="2" y="5"/>
                    <a:pt x="2" y="6"/>
                  </a:cubicBezTo>
                  <a:cubicBezTo>
                    <a:pt x="1" y="7"/>
                    <a:pt x="1" y="7"/>
                    <a:pt x="1" y="7"/>
                  </a:cubicBezTo>
                  <a:cubicBezTo>
                    <a:pt x="1" y="8"/>
                    <a:pt x="1" y="8"/>
                    <a:pt x="1" y="7"/>
                  </a:cubicBezTo>
                  <a:cubicBezTo>
                    <a:pt x="1" y="8"/>
                    <a:pt x="1" y="9"/>
                    <a:pt x="1" y="9"/>
                  </a:cubicBezTo>
                  <a:cubicBezTo>
                    <a:pt x="1" y="9"/>
                    <a:pt x="1" y="9"/>
                    <a:pt x="1" y="9"/>
                  </a:cubicBezTo>
                  <a:cubicBezTo>
                    <a:pt x="0" y="11"/>
                    <a:pt x="0" y="13"/>
                    <a:pt x="1" y="14"/>
                  </a:cubicBezTo>
                  <a:cubicBezTo>
                    <a:pt x="2" y="14"/>
                    <a:pt x="2" y="14"/>
                    <a:pt x="2" y="14"/>
                  </a:cubicBezTo>
                  <a:cubicBezTo>
                    <a:pt x="2" y="15"/>
                    <a:pt x="2" y="16"/>
                    <a:pt x="2" y="16"/>
                  </a:cubicBezTo>
                  <a:cubicBezTo>
                    <a:pt x="3" y="17"/>
                    <a:pt x="4" y="18"/>
                    <a:pt x="6" y="18"/>
                  </a:cubicBezTo>
                  <a:cubicBezTo>
                    <a:pt x="7" y="18"/>
                    <a:pt x="8" y="18"/>
                    <a:pt x="8" y="18"/>
                  </a:cubicBezTo>
                  <a:cubicBezTo>
                    <a:pt x="11" y="18"/>
                    <a:pt x="12" y="17"/>
                    <a:pt x="13" y="15"/>
                  </a:cubicBezTo>
                  <a:cubicBezTo>
                    <a:pt x="14" y="13"/>
                    <a:pt x="15" y="11"/>
                    <a:pt x="17" y="10"/>
                  </a:cubicBezTo>
                  <a:cubicBezTo>
                    <a:pt x="19" y="7"/>
                    <a:pt x="16" y="3"/>
                    <a:pt x="13" y="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270" name="Freeform 92">
              <a:extLst>
                <a:ext uri="{FF2B5EF4-FFF2-40B4-BE49-F238E27FC236}">
                  <a16:creationId xmlns="" xmlns:a16="http://schemas.microsoft.com/office/drawing/2014/main" id="{B2C8CC97-B421-4EAF-B0ED-8D045CAD7748}"/>
                </a:ext>
              </a:extLst>
            </p:cNvPr>
            <p:cNvSpPr>
              <a:spLocks/>
            </p:cNvSpPr>
            <p:nvPr/>
          </p:nvSpPr>
          <p:spPr bwMode="auto">
            <a:xfrm>
              <a:off x="2353668" y="5289730"/>
              <a:ext cx="139028" cy="168079"/>
            </a:xfrm>
            <a:custGeom>
              <a:avLst/>
              <a:gdLst>
                <a:gd name="T0" fmla="*/ 2147483646 w 28"/>
                <a:gd name="T1" fmla="*/ 2147483646 h 34"/>
                <a:gd name="T2" fmla="*/ 2147483646 w 28"/>
                <a:gd name="T3" fmla="*/ 2147483646 h 34"/>
                <a:gd name="T4" fmla="*/ 2147483646 w 28"/>
                <a:gd name="T5" fmla="*/ 2147483646 h 34"/>
                <a:gd name="T6" fmla="*/ 2147483646 w 28"/>
                <a:gd name="T7" fmla="*/ 2147483646 h 34"/>
                <a:gd name="T8" fmla="*/ 2147483646 w 28"/>
                <a:gd name="T9" fmla="*/ 2147483646 h 34"/>
                <a:gd name="T10" fmla="*/ 2147483646 w 28"/>
                <a:gd name="T11" fmla="*/ 2147483646 h 34"/>
                <a:gd name="T12" fmla="*/ 2147483646 w 28"/>
                <a:gd name="T13" fmla="*/ 2147483646 h 34"/>
                <a:gd name="T14" fmla="*/ 2147483646 w 28"/>
                <a:gd name="T15" fmla="*/ 2147483646 h 34"/>
                <a:gd name="T16" fmla="*/ 2147483646 w 28"/>
                <a:gd name="T17" fmla="*/ 2147483646 h 34"/>
                <a:gd name="T18" fmla="*/ 2147483646 w 28"/>
                <a:gd name="T19" fmla="*/ 2147483646 h 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8" h="34">
                  <a:moveTo>
                    <a:pt x="26" y="28"/>
                  </a:moveTo>
                  <a:cubicBezTo>
                    <a:pt x="25" y="27"/>
                    <a:pt x="24" y="26"/>
                    <a:pt x="23" y="25"/>
                  </a:cubicBezTo>
                  <a:cubicBezTo>
                    <a:pt x="25" y="23"/>
                    <a:pt x="25" y="20"/>
                    <a:pt x="23" y="18"/>
                  </a:cubicBezTo>
                  <a:cubicBezTo>
                    <a:pt x="20" y="15"/>
                    <a:pt x="17" y="12"/>
                    <a:pt x="16" y="8"/>
                  </a:cubicBezTo>
                  <a:cubicBezTo>
                    <a:pt x="15" y="6"/>
                    <a:pt x="14" y="5"/>
                    <a:pt x="12" y="5"/>
                  </a:cubicBezTo>
                  <a:cubicBezTo>
                    <a:pt x="8" y="0"/>
                    <a:pt x="0" y="6"/>
                    <a:pt x="3" y="12"/>
                  </a:cubicBezTo>
                  <a:cubicBezTo>
                    <a:pt x="5" y="17"/>
                    <a:pt x="8" y="21"/>
                    <a:pt x="11" y="26"/>
                  </a:cubicBezTo>
                  <a:cubicBezTo>
                    <a:pt x="13" y="27"/>
                    <a:pt x="15" y="29"/>
                    <a:pt x="17" y="30"/>
                  </a:cubicBezTo>
                  <a:cubicBezTo>
                    <a:pt x="19" y="30"/>
                    <a:pt x="20" y="31"/>
                    <a:pt x="22" y="32"/>
                  </a:cubicBezTo>
                  <a:cubicBezTo>
                    <a:pt x="25" y="34"/>
                    <a:pt x="28" y="31"/>
                    <a:pt x="26" y="2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271" name="Freeform 93">
              <a:extLst>
                <a:ext uri="{FF2B5EF4-FFF2-40B4-BE49-F238E27FC236}">
                  <a16:creationId xmlns="" xmlns:a16="http://schemas.microsoft.com/office/drawing/2014/main" id="{2B5B8A92-2732-4D5C-9DDB-929E9CBB2B9F}"/>
                </a:ext>
              </a:extLst>
            </p:cNvPr>
            <p:cNvSpPr>
              <a:spLocks/>
            </p:cNvSpPr>
            <p:nvPr/>
          </p:nvSpPr>
          <p:spPr bwMode="auto">
            <a:xfrm>
              <a:off x="2206339" y="5372732"/>
              <a:ext cx="168079" cy="124503"/>
            </a:xfrm>
            <a:custGeom>
              <a:avLst/>
              <a:gdLst>
                <a:gd name="T0" fmla="*/ 2147483646 w 34"/>
                <a:gd name="T1" fmla="*/ 2147483646 h 25"/>
                <a:gd name="T2" fmla="*/ 2147483646 w 34"/>
                <a:gd name="T3" fmla="*/ 2147483646 h 25"/>
                <a:gd name="T4" fmla="*/ 2147483646 w 34"/>
                <a:gd name="T5" fmla="*/ 2147483646 h 25"/>
                <a:gd name="T6" fmla="*/ 2147483646 w 34"/>
                <a:gd name="T7" fmla="*/ 2147483646 h 25"/>
                <a:gd name="T8" fmla="*/ 2147483646 w 34"/>
                <a:gd name="T9" fmla="*/ 2147483646 h 25"/>
                <a:gd name="T10" fmla="*/ 2147483646 w 34"/>
                <a:gd name="T11" fmla="*/ 2147483646 h 25"/>
                <a:gd name="T12" fmla="*/ 2147483646 w 34"/>
                <a:gd name="T13" fmla="*/ 2147483646 h 25"/>
                <a:gd name="T14" fmla="*/ 2147483646 w 34"/>
                <a:gd name="T15" fmla="*/ 2147483646 h 25"/>
                <a:gd name="T16" fmla="*/ 2147483646 w 34"/>
                <a:gd name="T17" fmla="*/ 2147483646 h 25"/>
                <a:gd name="T18" fmla="*/ 2147483646 w 34"/>
                <a:gd name="T19" fmla="*/ 2147483646 h 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4" h="25">
                  <a:moveTo>
                    <a:pt x="30" y="14"/>
                  </a:moveTo>
                  <a:cubicBezTo>
                    <a:pt x="24" y="11"/>
                    <a:pt x="19" y="8"/>
                    <a:pt x="13" y="6"/>
                  </a:cubicBezTo>
                  <a:cubicBezTo>
                    <a:pt x="11" y="4"/>
                    <a:pt x="9" y="3"/>
                    <a:pt x="8" y="2"/>
                  </a:cubicBezTo>
                  <a:cubicBezTo>
                    <a:pt x="4" y="0"/>
                    <a:pt x="0" y="5"/>
                    <a:pt x="3" y="8"/>
                  </a:cubicBezTo>
                  <a:cubicBezTo>
                    <a:pt x="4" y="8"/>
                    <a:pt x="5" y="9"/>
                    <a:pt x="6" y="10"/>
                  </a:cubicBezTo>
                  <a:cubicBezTo>
                    <a:pt x="6" y="12"/>
                    <a:pt x="6" y="14"/>
                    <a:pt x="8" y="15"/>
                  </a:cubicBezTo>
                  <a:cubicBezTo>
                    <a:pt x="13" y="18"/>
                    <a:pt x="19" y="20"/>
                    <a:pt x="25" y="23"/>
                  </a:cubicBezTo>
                  <a:cubicBezTo>
                    <a:pt x="25" y="23"/>
                    <a:pt x="25" y="23"/>
                    <a:pt x="25" y="23"/>
                  </a:cubicBezTo>
                  <a:cubicBezTo>
                    <a:pt x="25" y="23"/>
                    <a:pt x="25" y="23"/>
                    <a:pt x="26" y="23"/>
                  </a:cubicBezTo>
                  <a:cubicBezTo>
                    <a:pt x="31" y="25"/>
                    <a:pt x="34" y="17"/>
                    <a:pt x="30" y="14"/>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272" name="Freeform 94">
              <a:extLst>
                <a:ext uri="{FF2B5EF4-FFF2-40B4-BE49-F238E27FC236}">
                  <a16:creationId xmlns="" xmlns:a16="http://schemas.microsoft.com/office/drawing/2014/main" id="{AFC7DEC9-01D4-4273-8580-A27DFBCEEDEC}"/>
                </a:ext>
              </a:extLst>
            </p:cNvPr>
            <p:cNvSpPr>
              <a:spLocks/>
            </p:cNvSpPr>
            <p:nvPr/>
          </p:nvSpPr>
          <p:spPr bwMode="auto">
            <a:xfrm>
              <a:off x="2206339" y="5544960"/>
              <a:ext cx="157703" cy="89227"/>
            </a:xfrm>
            <a:custGeom>
              <a:avLst/>
              <a:gdLst>
                <a:gd name="T0" fmla="*/ 2147483646 w 32"/>
                <a:gd name="T1" fmla="*/ 2147483646 h 18"/>
                <a:gd name="T2" fmla="*/ 2147483646 w 32"/>
                <a:gd name="T3" fmla="*/ 2147483646 h 18"/>
                <a:gd name="T4" fmla="*/ 2147483646 w 32"/>
                <a:gd name="T5" fmla="*/ 2147483646 h 18"/>
                <a:gd name="T6" fmla="*/ 2147483646 w 32"/>
                <a:gd name="T7" fmla="*/ 0 h 18"/>
                <a:gd name="T8" fmla="*/ 2147483646 w 32"/>
                <a:gd name="T9" fmla="*/ 2147483646 h 18"/>
                <a:gd name="T10" fmla="*/ 2147483646 w 32"/>
                <a:gd name="T11" fmla="*/ 2147483646 h 18"/>
                <a:gd name="T12" fmla="*/ 2147483646 w 32"/>
                <a:gd name="T13" fmla="*/ 2147483646 h 18"/>
                <a:gd name="T14" fmla="*/ 2147483646 w 32"/>
                <a:gd name="T15" fmla="*/ 2147483646 h 18"/>
                <a:gd name="T16" fmla="*/ 2147483646 w 32"/>
                <a:gd name="T17" fmla="*/ 2147483646 h 18"/>
                <a:gd name="T18" fmla="*/ 2147483646 w 32"/>
                <a:gd name="T19" fmla="*/ 2147483646 h 18"/>
                <a:gd name="T20" fmla="*/ 2147483646 w 32"/>
                <a:gd name="T21" fmla="*/ 2147483646 h 18"/>
                <a:gd name="T22" fmla="*/ 2147483646 w 32"/>
                <a:gd name="T23" fmla="*/ 2147483646 h 18"/>
                <a:gd name="T24" fmla="*/ 2147483646 w 32"/>
                <a:gd name="T25" fmla="*/ 2147483646 h 18"/>
                <a:gd name="T26" fmla="*/ 2147483646 w 32"/>
                <a:gd name="T27" fmla="*/ 2147483646 h 18"/>
                <a:gd name="T28" fmla="*/ 2147483646 w 32"/>
                <a:gd name="T29" fmla="*/ 2147483646 h 1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2" h="18">
                  <a:moveTo>
                    <a:pt x="26" y="8"/>
                  </a:moveTo>
                  <a:cubicBezTo>
                    <a:pt x="24" y="7"/>
                    <a:pt x="23" y="7"/>
                    <a:pt x="21" y="7"/>
                  </a:cubicBezTo>
                  <a:cubicBezTo>
                    <a:pt x="19" y="6"/>
                    <a:pt x="17" y="5"/>
                    <a:pt x="15" y="4"/>
                  </a:cubicBezTo>
                  <a:cubicBezTo>
                    <a:pt x="12" y="2"/>
                    <a:pt x="10" y="0"/>
                    <a:pt x="6" y="0"/>
                  </a:cubicBezTo>
                  <a:cubicBezTo>
                    <a:pt x="1" y="0"/>
                    <a:pt x="0" y="5"/>
                    <a:pt x="2" y="8"/>
                  </a:cubicBezTo>
                  <a:cubicBezTo>
                    <a:pt x="3" y="9"/>
                    <a:pt x="3" y="9"/>
                    <a:pt x="3" y="9"/>
                  </a:cubicBezTo>
                  <a:cubicBezTo>
                    <a:pt x="3" y="10"/>
                    <a:pt x="3" y="10"/>
                    <a:pt x="3" y="10"/>
                  </a:cubicBezTo>
                  <a:cubicBezTo>
                    <a:pt x="3" y="10"/>
                    <a:pt x="2" y="11"/>
                    <a:pt x="2" y="11"/>
                  </a:cubicBezTo>
                  <a:cubicBezTo>
                    <a:pt x="2" y="11"/>
                    <a:pt x="2" y="11"/>
                    <a:pt x="2" y="11"/>
                  </a:cubicBezTo>
                  <a:cubicBezTo>
                    <a:pt x="2" y="12"/>
                    <a:pt x="2" y="14"/>
                    <a:pt x="3" y="15"/>
                  </a:cubicBezTo>
                  <a:cubicBezTo>
                    <a:pt x="3" y="15"/>
                    <a:pt x="4" y="15"/>
                    <a:pt x="4" y="16"/>
                  </a:cubicBezTo>
                  <a:cubicBezTo>
                    <a:pt x="7" y="17"/>
                    <a:pt x="10" y="16"/>
                    <a:pt x="12" y="17"/>
                  </a:cubicBezTo>
                  <a:cubicBezTo>
                    <a:pt x="14" y="17"/>
                    <a:pt x="15" y="17"/>
                    <a:pt x="16" y="17"/>
                  </a:cubicBezTo>
                  <a:cubicBezTo>
                    <a:pt x="19" y="18"/>
                    <a:pt x="22" y="18"/>
                    <a:pt x="24" y="18"/>
                  </a:cubicBezTo>
                  <a:cubicBezTo>
                    <a:pt x="31" y="18"/>
                    <a:pt x="32" y="9"/>
                    <a:pt x="26" y="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sp>
        <p:nvSpPr>
          <p:cNvPr id="138" name="Freeform 95">
            <a:extLst>
              <a:ext uri="{FF2B5EF4-FFF2-40B4-BE49-F238E27FC236}">
                <a16:creationId xmlns="" xmlns:a16="http://schemas.microsoft.com/office/drawing/2014/main" id="{3541C8E0-9122-49CB-AD2F-C6406B085391}"/>
              </a:ext>
            </a:extLst>
          </p:cNvPr>
          <p:cNvSpPr>
            <a:spLocks noEditPoints="1"/>
          </p:cNvSpPr>
          <p:nvPr/>
        </p:nvSpPr>
        <p:spPr bwMode="auto">
          <a:xfrm>
            <a:off x="8397876" y="384176"/>
            <a:ext cx="976313" cy="1203325"/>
          </a:xfrm>
          <a:custGeom>
            <a:avLst/>
            <a:gdLst>
              <a:gd name="T0" fmla="*/ 2147483646 w 376"/>
              <a:gd name="T1" fmla="*/ 2147483646 h 347"/>
              <a:gd name="T2" fmla="*/ 2147483646 w 376"/>
              <a:gd name="T3" fmla="*/ 2147483646 h 347"/>
              <a:gd name="T4" fmla="*/ 2147483646 w 376"/>
              <a:gd name="T5" fmla="*/ 2147483646 h 347"/>
              <a:gd name="T6" fmla="*/ 2147483646 w 376"/>
              <a:gd name="T7" fmla="*/ 2147483646 h 347"/>
              <a:gd name="T8" fmla="*/ 2147483646 w 376"/>
              <a:gd name="T9" fmla="*/ 2147483646 h 347"/>
              <a:gd name="T10" fmla="*/ 2147483646 w 376"/>
              <a:gd name="T11" fmla="*/ 2147483646 h 347"/>
              <a:gd name="T12" fmla="*/ 2147483646 w 376"/>
              <a:gd name="T13" fmla="*/ 2147483646 h 347"/>
              <a:gd name="T14" fmla="*/ 2147483646 w 376"/>
              <a:gd name="T15" fmla="*/ 2147483646 h 347"/>
              <a:gd name="T16" fmla="*/ 2147483646 w 376"/>
              <a:gd name="T17" fmla="*/ 2147483646 h 347"/>
              <a:gd name="T18" fmla="*/ 0 w 376"/>
              <a:gd name="T19" fmla="*/ 2147483646 h 347"/>
              <a:gd name="T20" fmla="*/ 2147483646 w 376"/>
              <a:gd name="T21" fmla="*/ 2147483646 h 347"/>
              <a:gd name="T22" fmla="*/ 2147483646 w 376"/>
              <a:gd name="T23" fmla="*/ 2147483646 h 347"/>
              <a:gd name="T24" fmla="*/ 2147483646 w 376"/>
              <a:gd name="T25" fmla="*/ 2147483646 h 347"/>
              <a:gd name="T26" fmla="*/ 2147483646 w 376"/>
              <a:gd name="T27" fmla="*/ 2147483646 h 347"/>
              <a:gd name="T28" fmla="*/ 2147483646 w 376"/>
              <a:gd name="T29" fmla="*/ 2147483646 h 347"/>
              <a:gd name="T30" fmla="*/ 2147483646 w 376"/>
              <a:gd name="T31" fmla="*/ 2147483646 h 347"/>
              <a:gd name="T32" fmla="*/ 2147483646 w 376"/>
              <a:gd name="T33" fmla="*/ 2147483646 h 347"/>
              <a:gd name="T34" fmla="*/ 2147483646 w 376"/>
              <a:gd name="T35" fmla="*/ 2147483646 h 347"/>
              <a:gd name="T36" fmla="*/ 2147483646 w 376"/>
              <a:gd name="T37" fmla="*/ 2147483646 h 347"/>
              <a:gd name="T38" fmla="*/ 2147483646 w 376"/>
              <a:gd name="T39" fmla="*/ 2147483646 h 347"/>
              <a:gd name="T40" fmla="*/ 2147483646 w 376"/>
              <a:gd name="T41" fmla="*/ 2147483646 h 347"/>
              <a:gd name="T42" fmla="*/ 2147483646 w 376"/>
              <a:gd name="T43" fmla="*/ 2147483646 h 347"/>
              <a:gd name="T44" fmla="*/ 2147483646 w 376"/>
              <a:gd name="T45" fmla="*/ 2147483646 h 347"/>
              <a:gd name="T46" fmla="*/ 2147483646 w 376"/>
              <a:gd name="T47" fmla="*/ 2147483646 h 347"/>
              <a:gd name="T48" fmla="*/ 2147483646 w 376"/>
              <a:gd name="T49" fmla="*/ 2147483646 h 347"/>
              <a:gd name="T50" fmla="*/ 2147483646 w 376"/>
              <a:gd name="T51" fmla="*/ 2147483646 h 347"/>
              <a:gd name="T52" fmla="*/ 2147483646 w 376"/>
              <a:gd name="T53" fmla="*/ 2147483646 h 347"/>
              <a:gd name="T54" fmla="*/ 2147483646 w 376"/>
              <a:gd name="T55" fmla="*/ 2147483646 h 347"/>
              <a:gd name="T56" fmla="*/ 2147483646 w 376"/>
              <a:gd name="T57" fmla="*/ 2147483646 h 347"/>
              <a:gd name="T58" fmla="*/ 2147483646 w 376"/>
              <a:gd name="T59" fmla="*/ 2147483646 h 347"/>
              <a:gd name="T60" fmla="*/ 2147483646 w 376"/>
              <a:gd name="T61" fmla="*/ 2147483646 h 347"/>
              <a:gd name="T62" fmla="*/ 2147483646 w 376"/>
              <a:gd name="T63" fmla="*/ 2147483646 h 347"/>
              <a:gd name="T64" fmla="*/ 2147483646 w 376"/>
              <a:gd name="T65" fmla="*/ 2147483646 h 347"/>
              <a:gd name="T66" fmla="*/ 2147483646 w 376"/>
              <a:gd name="T67" fmla="*/ 2147483646 h 347"/>
              <a:gd name="T68" fmla="*/ 2147483646 w 376"/>
              <a:gd name="T69" fmla="*/ 2147483646 h 347"/>
              <a:gd name="T70" fmla="*/ 2147483646 w 376"/>
              <a:gd name="T71" fmla="*/ 2147483646 h 347"/>
              <a:gd name="T72" fmla="*/ 2147483646 w 376"/>
              <a:gd name="T73" fmla="*/ 2147483646 h 347"/>
              <a:gd name="T74" fmla="*/ 2147483646 w 376"/>
              <a:gd name="T75" fmla="*/ 2147483646 h 347"/>
              <a:gd name="T76" fmla="*/ 2147483646 w 376"/>
              <a:gd name="T77" fmla="*/ 2147483646 h 347"/>
              <a:gd name="T78" fmla="*/ 2147483646 w 376"/>
              <a:gd name="T79" fmla="*/ 2147483646 h 347"/>
              <a:gd name="T80" fmla="*/ 2147483646 w 376"/>
              <a:gd name="T81" fmla="*/ 2147483646 h 347"/>
              <a:gd name="T82" fmla="*/ 2147483646 w 376"/>
              <a:gd name="T83" fmla="*/ 2147483646 h 347"/>
              <a:gd name="T84" fmla="*/ 2147483646 w 376"/>
              <a:gd name="T85" fmla="*/ 2147483646 h 347"/>
              <a:gd name="T86" fmla="*/ 2147483646 w 376"/>
              <a:gd name="T87" fmla="*/ 2147483646 h 347"/>
              <a:gd name="T88" fmla="*/ 2147483646 w 376"/>
              <a:gd name="T89" fmla="*/ 2147483646 h 347"/>
              <a:gd name="T90" fmla="*/ 2147483646 w 376"/>
              <a:gd name="T91" fmla="*/ 2147483646 h 347"/>
              <a:gd name="T92" fmla="*/ 2147483646 w 376"/>
              <a:gd name="T93" fmla="*/ 2147483646 h 347"/>
              <a:gd name="T94" fmla="*/ 2147483646 w 376"/>
              <a:gd name="T95" fmla="*/ 2147483646 h 347"/>
              <a:gd name="T96" fmla="*/ 2147483646 w 376"/>
              <a:gd name="T97" fmla="*/ 2147483646 h 347"/>
              <a:gd name="T98" fmla="*/ 2147483646 w 376"/>
              <a:gd name="T99" fmla="*/ 2147483646 h 347"/>
              <a:gd name="T100" fmla="*/ 2147483646 w 376"/>
              <a:gd name="T101" fmla="*/ 2147483646 h 347"/>
              <a:gd name="T102" fmla="*/ 2147483646 w 376"/>
              <a:gd name="T103" fmla="*/ 2147483646 h 347"/>
              <a:gd name="T104" fmla="*/ 2147483646 w 376"/>
              <a:gd name="T105" fmla="*/ 2147483646 h 347"/>
              <a:gd name="T106" fmla="*/ 2147483646 w 376"/>
              <a:gd name="T107" fmla="*/ 2147483646 h 347"/>
              <a:gd name="T108" fmla="*/ 2147483646 w 376"/>
              <a:gd name="T109" fmla="*/ 2147483646 h 347"/>
              <a:gd name="T110" fmla="*/ 2147483646 w 376"/>
              <a:gd name="T111" fmla="*/ 2147483646 h 347"/>
              <a:gd name="T112" fmla="*/ 2147483646 w 376"/>
              <a:gd name="T113" fmla="*/ 2147483646 h 347"/>
              <a:gd name="T114" fmla="*/ 2147483646 w 376"/>
              <a:gd name="T115" fmla="*/ 2147483646 h 347"/>
              <a:gd name="T116" fmla="*/ 2147483646 w 376"/>
              <a:gd name="T117" fmla="*/ 2147483646 h 347"/>
              <a:gd name="T118" fmla="*/ 2147483646 w 376"/>
              <a:gd name="T119" fmla="*/ 2147483646 h 347"/>
              <a:gd name="T120" fmla="*/ 2147483646 w 376"/>
              <a:gd name="T121" fmla="*/ 2147483646 h 34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76" h="347">
                <a:moveTo>
                  <a:pt x="352" y="215"/>
                </a:moveTo>
                <a:cubicBezTo>
                  <a:pt x="330" y="196"/>
                  <a:pt x="308" y="204"/>
                  <a:pt x="287" y="219"/>
                </a:cubicBezTo>
                <a:cubicBezTo>
                  <a:pt x="287" y="214"/>
                  <a:pt x="286" y="210"/>
                  <a:pt x="285" y="205"/>
                </a:cubicBezTo>
                <a:cubicBezTo>
                  <a:pt x="280" y="189"/>
                  <a:pt x="272" y="169"/>
                  <a:pt x="256" y="160"/>
                </a:cubicBezTo>
                <a:cubicBezTo>
                  <a:pt x="242" y="152"/>
                  <a:pt x="226" y="155"/>
                  <a:pt x="210" y="159"/>
                </a:cubicBezTo>
                <a:cubicBezTo>
                  <a:pt x="207" y="160"/>
                  <a:pt x="204" y="161"/>
                  <a:pt x="200" y="162"/>
                </a:cubicBezTo>
                <a:cubicBezTo>
                  <a:pt x="202" y="123"/>
                  <a:pt x="197" y="83"/>
                  <a:pt x="151" y="84"/>
                </a:cubicBezTo>
                <a:cubicBezTo>
                  <a:pt x="135" y="84"/>
                  <a:pt x="119" y="89"/>
                  <a:pt x="104" y="93"/>
                </a:cubicBezTo>
                <a:cubicBezTo>
                  <a:pt x="104" y="81"/>
                  <a:pt x="105" y="69"/>
                  <a:pt x="104" y="57"/>
                </a:cubicBezTo>
                <a:cubicBezTo>
                  <a:pt x="102" y="40"/>
                  <a:pt x="93" y="25"/>
                  <a:pt x="81" y="13"/>
                </a:cubicBezTo>
                <a:cubicBezTo>
                  <a:pt x="82" y="12"/>
                  <a:pt x="82" y="11"/>
                  <a:pt x="83" y="10"/>
                </a:cubicBezTo>
                <a:cubicBezTo>
                  <a:pt x="84" y="8"/>
                  <a:pt x="81" y="6"/>
                  <a:pt x="79" y="8"/>
                </a:cubicBezTo>
                <a:cubicBezTo>
                  <a:pt x="79" y="8"/>
                  <a:pt x="78" y="9"/>
                  <a:pt x="77" y="10"/>
                </a:cubicBezTo>
                <a:cubicBezTo>
                  <a:pt x="74" y="7"/>
                  <a:pt x="70" y="4"/>
                  <a:pt x="66" y="1"/>
                </a:cubicBezTo>
                <a:cubicBezTo>
                  <a:pt x="64" y="0"/>
                  <a:pt x="62" y="2"/>
                  <a:pt x="63" y="4"/>
                </a:cubicBezTo>
                <a:cubicBezTo>
                  <a:pt x="66" y="8"/>
                  <a:pt x="70" y="11"/>
                  <a:pt x="73" y="15"/>
                </a:cubicBezTo>
                <a:cubicBezTo>
                  <a:pt x="55" y="35"/>
                  <a:pt x="44" y="57"/>
                  <a:pt x="18" y="70"/>
                </a:cubicBezTo>
                <a:cubicBezTo>
                  <a:pt x="18" y="70"/>
                  <a:pt x="17" y="70"/>
                  <a:pt x="17" y="71"/>
                </a:cubicBezTo>
                <a:cubicBezTo>
                  <a:pt x="14" y="65"/>
                  <a:pt x="10" y="60"/>
                  <a:pt x="7" y="54"/>
                </a:cubicBezTo>
                <a:cubicBezTo>
                  <a:pt x="6" y="50"/>
                  <a:pt x="0" y="51"/>
                  <a:pt x="0" y="55"/>
                </a:cubicBezTo>
                <a:cubicBezTo>
                  <a:pt x="11" y="103"/>
                  <a:pt x="49" y="116"/>
                  <a:pt x="91" y="110"/>
                </a:cubicBezTo>
                <a:cubicBezTo>
                  <a:pt x="90" y="123"/>
                  <a:pt x="90" y="135"/>
                  <a:pt x="94" y="148"/>
                </a:cubicBezTo>
                <a:cubicBezTo>
                  <a:pt x="104" y="188"/>
                  <a:pt x="150" y="187"/>
                  <a:pt x="183" y="179"/>
                </a:cubicBezTo>
                <a:cubicBezTo>
                  <a:pt x="184" y="179"/>
                  <a:pt x="184" y="179"/>
                  <a:pt x="184" y="179"/>
                </a:cubicBezTo>
                <a:cubicBezTo>
                  <a:pt x="183" y="213"/>
                  <a:pt x="190" y="261"/>
                  <a:pt x="232" y="261"/>
                </a:cubicBezTo>
                <a:cubicBezTo>
                  <a:pt x="247" y="261"/>
                  <a:pt x="262" y="254"/>
                  <a:pt x="275" y="246"/>
                </a:cubicBezTo>
                <a:cubicBezTo>
                  <a:pt x="274" y="258"/>
                  <a:pt x="272" y="270"/>
                  <a:pt x="272" y="282"/>
                </a:cubicBezTo>
                <a:cubicBezTo>
                  <a:pt x="270" y="304"/>
                  <a:pt x="277" y="324"/>
                  <a:pt x="290" y="342"/>
                </a:cubicBezTo>
                <a:cubicBezTo>
                  <a:pt x="294" y="347"/>
                  <a:pt x="302" y="342"/>
                  <a:pt x="299" y="337"/>
                </a:cubicBezTo>
                <a:cubicBezTo>
                  <a:pt x="292" y="323"/>
                  <a:pt x="288" y="310"/>
                  <a:pt x="286" y="296"/>
                </a:cubicBezTo>
                <a:cubicBezTo>
                  <a:pt x="298" y="289"/>
                  <a:pt x="307" y="279"/>
                  <a:pt x="315" y="268"/>
                </a:cubicBezTo>
                <a:cubicBezTo>
                  <a:pt x="325" y="256"/>
                  <a:pt x="335" y="242"/>
                  <a:pt x="342" y="228"/>
                </a:cubicBezTo>
                <a:cubicBezTo>
                  <a:pt x="355" y="240"/>
                  <a:pt x="363" y="265"/>
                  <a:pt x="367" y="283"/>
                </a:cubicBezTo>
                <a:cubicBezTo>
                  <a:pt x="368" y="288"/>
                  <a:pt x="376" y="288"/>
                  <a:pt x="376" y="283"/>
                </a:cubicBezTo>
                <a:cubicBezTo>
                  <a:pt x="376" y="259"/>
                  <a:pt x="371" y="231"/>
                  <a:pt x="352" y="215"/>
                </a:cubicBezTo>
                <a:close/>
                <a:moveTo>
                  <a:pt x="299" y="229"/>
                </a:moveTo>
                <a:cubicBezTo>
                  <a:pt x="305" y="225"/>
                  <a:pt x="310" y="222"/>
                  <a:pt x="315" y="221"/>
                </a:cubicBezTo>
                <a:cubicBezTo>
                  <a:pt x="313" y="225"/>
                  <a:pt x="311" y="228"/>
                  <a:pt x="308" y="232"/>
                </a:cubicBezTo>
                <a:cubicBezTo>
                  <a:pt x="302" y="241"/>
                  <a:pt x="295" y="250"/>
                  <a:pt x="287" y="258"/>
                </a:cubicBezTo>
                <a:cubicBezTo>
                  <a:pt x="287" y="251"/>
                  <a:pt x="288" y="244"/>
                  <a:pt x="288" y="238"/>
                </a:cubicBezTo>
                <a:cubicBezTo>
                  <a:pt x="292" y="235"/>
                  <a:pt x="296" y="232"/>
                  <a:pt x="299" y="229"/>
                </a:cubicBezTo>
                <a:close/>
                <a:moveTo>
                  <a:pt x="228" y="168"/>
                </a:moveTo>
                <a:cubicBezTo>
                  <a:pt x="219" y="174"/>
                  <a:pt x="213" y="184"/>
                  <a:pt x="206" y="192"/>
                </a:cubicBezTo>
                <a:cubicBezTo>
                  <a:pt x="203" y="195"/>
                  <a:pt x="201" y="199"/>
                  <a:pt x="199" y="203"/>
                </a:cubicBezTo>
                <a:cubicBezTo>
                  <a:pt x="198" y="193"/>
                  <a:pt x="198" y="184"/>
                  <a:pt x="199" y="175"/>
                </a:cubicBezTo>
                <a:cubicBezTo>
                  <a:pt x="209" y="172"/>
                  <a:pt x="218" y="169"/>
                  <a:pt x="228" y="168"/>
                </a:cubicBezTo>
                <a:close/>
                <a:moveTo>
                  <a:pt x="132" y="100"/>
                </a:moveTo>
                <a:cubicBezTo>
                  <a:pt x="128" y="105"/>
                  <a:pt x="124" y="111"/>
                  <a:pt x="120" y="117"/>
                </a:cubicBezTo>
                <a:cubicBezTo>
                  <a:pt x="115" y="123"/>
                  <a:pt x="109" y="130"/>
                  <a:pt x="104" y="136"/>
                </a:cubicBezTo>
                <a:cubicBezTo>
                  <a:pt x="103" y="135"/>
                  <a:pt x="103" y="133"/>
                  <a:pt x="103" y="132"/>
                </a:cubicBezTo>
                <a:cubicBezTo>
                  <a:pt x="102" y="124"/>
                  <a:pt x="102" y="116"/>
                  <a:pt x="103" y="108"/>
                </a:cubicBezTo>
                <a:cubicBezTo>
                  <a:pt x="103" y="108"/>
                  <a:pt x="103" y="108"/>
                  <a:pt x="103" y="108"/>
                </a:cubicBezTo>
                <a:cubicBezTo>
                  <a:pt x="112" y="106"/>
                  <a:pt x="122" y="103"/>
                  <a:pt x="132" y="100"/>
                </a:cubicBezTo>
                <a:close/>
                <a:moveTo>
                  <a:pt x="33" y="87"/>
                </a:moveTo>
                <a:cubicBezTo>
                  <a:pt x="28" y="84"/>
                  <a:pt x="24" y="79"/>
                  <a:pt x="20" y="74"/>
                </a:cubicBezTo>
                <a:cubicBezTo>
                  <a:pt x="20" y="74"/>
                  <a:pt x="20" y="74"/>
                  <a:pt x="20" y="74"/>
                </a:cubicBezTo>
                <a:cubicBezTo>
                  <a:pt x="44" y="67"/>
                  <a:pt x="64" y="43"/>
                  <a:pt x="77" y="20"/>
                </a:cubicBezTo>
                <a:cubicBezTo>
                  <a:pt x="80" y="23"/>
                  <a:pt x="82" y="26"/>
                  <a:pt x="84" y="30"/>
                </a:cubicBezTo>
                <a:cubicBezTo>
                  <a:pt x="76" y="36"/>
                  <a:pt x="71" y="47"/>
                  <a:pt x="66" y="56"/>
                </a:cubicBezTo>
                <a:cubicBezTo>
                  <a:pt x="58" y="68"/>
                  <a:pt x="48" y="82"/>
                  <a:pt x="33" y="87"/>
                </a:cubicBezTo>
                <a:close/>
                <a:moveTo>
                  <a:pt x="75" y="98"/>
                </a:moveTo>
                <a:cubicBezTo>
                  <a:pt x="70" y="99"/>
                  <a:pt x="66" y="99"/>
                  <a:pt x="61" y="98"/>
                </a:cubicBezTo>
                <a:cubicBezTo>
                  <a:pt x="64" y="96"/>
                  <a:pt x="66" y="94"/>
                  <a:pt x="68" y="91"/>
                </a:cubicBezTo>
                <a:cubicBezTo>
                  <a:pt x="72" y="85"/>
                  <a:pt x="78" y="78"/>
                  <a:pt x="80" y="71"/>
                </a:cubicBezTo>
                <a:cubicBezTo>
                  <a:pt x="81" y="69"/>
                  <a:pt x="79" y="67"/>
                  <a:pt x="77" y="68"/>
                </a:cubicBezTo>
                <a:cubicBezTo>
                  <a:pt x="71" y="72"/>
                  <a:pt x="68" y="79"/>
                  <a:pt x="64" y="85"/>
                </a:cubicBezTo>
                <a:cubicBezTo>
                  <a:pt x="61" y="89"/>
                  <a:pt x="59" y="93"/>
                  <a:pt x="56" y="97"/>
                </a:cubicBezTo>
                <a:cubicBezTo>
                  <a:pt x="49" y="96"/>
                  <a:pt x="43" y="94"/>
                  <a:pt x="37" y="90"/>
                </a:cubicBezTo>
                <a:cubicBezTo>
                  <a:pt x="49" y="87"/>
                  <a:pt x="57" y="79"/>
                  <a:pt x="64" y="70"/>
                </a:cubicBezTo>
                <a:cubicBezTo>
                  <a:pt x="72" y="61"/>
                  <a:pt x="82" y="47"/>
                  <a:pt x="87" y="35"/>
                </a:cubicBezTo>
                <a:cubicBezTo>
                  <a:pt x="88" y="36"/>
                  <a:pt x="88" y="36"/>
                  <a:pt x="89" y="37"/>
                </a:cubicBezTo>
                <a:cubicBezTo>
                  <a:pt x="96" y="52"/>
                  <a:pt x="95" y="70"/>
                  <a:pt x="93" y="85"/>
                </a:cubicBezTo>
                <a:cubicBezTo>
                  <a:pt x="93" y="89"/>
                  <a:pt x="93" y="92"/>
                  <a:pt x="92" y="95"/>
                </a:cubicBezTo>
                <a:cubicBezTo>
                  <a:pt x="87" y="97"/>
                  <a:pt x="81" y="98"/>
                  <a:pt x="75" y="98"/>
                </a:cubicBezTo>
                <a:close/>
                <a:moveTo>
                  <a:pt x="169" y="169"/>
                </a:moveTo>
                <a:cubicBezTo>
                  <a:pt x="173" y="163"/>
                  <a:pt x="177" y="157"/>
                  <a:pt x="179" y="151"/>
                </a:cubicBezTo>
                <a:cubicBezTo>
                  <a:pt x="180" y="149"/>
                  <a:pt x="177" y="147"/>
                  <a:pt x="176" y="148"/>
                </a:cubicBezTo>
                <a:cubicBezTo>
                  <a:pt x="173" y="151"/>
                  <a:pt x="171" y="155"/>
                  <a:pt x="169" y="159"/>
                </a:cubicBezTo>
                <a:cubicBezTo>
                  <a:pt x="167" y="163"/>
                  <a:pt x="165" y="166"/>
                  <a:pt x="163" y="170"/>
                </a:cubicBezTo>
                <a:cubicBezTo>
                  <a:pt x="153" y="171"/>
                  <a:pt x="143" y="171"/>
                  <a:pt x="135" y="170"/>
                </a:cubicBezTo>
                <a:cubicBezTo>
                  <a:pt x="148" y="156"/>
                  <a:pt x="159" y="140"/>
                  <a:pt x="168" y="122"/>
                </a:cubicBezTo>
                <a:cubicBezTo>
                  <a:pt x="169" y="119"/>
                  <a:pt x="165" y="117"/>
                  <a:pt x="163" y="120"/>
                </a:cubicBezTo>
                <a:cubicBezTo>
                  <a:pt x="151" y="135"/>
                  <a:pt x="144" y="154"/>
                  <a:pt x="132" y="169"/>
                </a:cubicBezTo>
                <a:cubicBezTo>
                  <a:pt x="126" y="167"/>
                  <a:pt x="121" y="165"/>
                  <a:pt x="116" y="161"/>
                </a:cubicBezTo>
                <a:cubicBezTo>
                  <a:pt x="130" y="143"/>
                  <a:pt x="143" y="124"/>
                  <a:pt x="160" y="108"/>
                </a:cubicBezTo>
                <a:cubicBezTo>
                  <a:pt x="163" y="106"/>
                  <a:pt x="160" y="101"/>
                  <a:pt x="157" y="104"/>
                </a:cubicBezTo>
                <a:cubicBezTo>
                  <a:pt x="139" y="118"/>
                  <a:pt x="125" y="138"/>
                  <a:pt x="113" y="158"/>
                </a:cubicBezTo>
                <a:cubicBezTo>
                  <a:pt x="110" y="154"/>
                  <a:pt x="107" y="149"/>
                  <a:pt x="105" y="142"/>
                </a:cubicBezTo>
                <a:cubicBezTo>
                  <a:pt x="112" y="137"/>
                  <a:pt x="118" y="130"/>
                  <a:pt x="123" y="123"/>
                </a:cubicBezTo>
                <a:cubicBezTo>
                  <a:pt x="129" y="116"/>
                  <a:pt x="137" y="108"/>
                  <a:pt x="140" y="99"/>
                </a:cubicBezTo>
                <a:cubicBezTo>
                  <a:pt x="150" y="97"/>
                  <a:pt x="161" y="97"/>
                  <a:pt x="171" y="101"/>
                </a:cubicBezTo>
                <a:cubicBezTo>
                  <a:pt x="190" y="110"/>
                  <a:pt x="187" y="146"/>
                  <a:pt x="185" y="165"/>
                </a:cubicBezTo>
                <a:cubicBezTo>
                  <a:pt x="180" y="167"/>
                  <a:pt x="174" y="168"/>
                  <a:pt x="169" y="169"/>
                </a:cubicBezTo>
                <a:close/>
                <a:moveTo>
                  <a:pt x="253" y="241"/>
                </a:moveTo>
                <a:cubicBezTo>
                  <a:pt x="258" y="234"/>
                  <a:pt x="263" y="226"/>
                  <a:pt x="265" y="218"/>
                </a:cubicBezTo>
                <a:cubicBezTo>
                  <a:pt x="266" y="216"/>
                  <a:pt x="263" y="214"/>
                  <a:pt x="261" y="216"/>
                </a:cubicBezTo>
                <a:cubicBezTo>
                  <a:pt x="257" y="221"/>
                  <a:pt x="254" y="227"/>
                  <a:pt x="251" y="233"/>
                </a:cubicBezTo>
                <a:cubicBezTo>
                  <a:pt x="248" y="237"/>
                  <a:pt x="246" y="241"/>
                  <a:pt x="243" y="244"/>
                </a:cubicBezTo>
                <a:cubicBezTo>
                  <a:pt x="232" y="247"/>
                  <a:pt x="222" y="247"/>
                  <a:pt x="214" y="240"/>
                </a:cubicBezTo>
                <a:cubicBezTo>
                  <a:pt x="215" y="240"/>
                  <a:pt x="215" y="240"/>
                  <a:pt x="216" y="240"/>
                </a:cubicBezTo>
                <a:cubicBezTo>
                  <a:pt x="223" y="235"/>
                  <a:pt x="228" y="225"/>
                  <a:pt x="233" y="218"/>
                </a:cubicBezTo>
                <a:cubicBezTo>
                  <a:pt x="240" y="207"/>
                  <a:pt x="249" y="197"/>
                  <a:pt x="257" y="187"/>
                </a:cubicBezTo>
                <a:cubicBezTo>
                  <a:pt x="260" y="183"/>
                  <a:pt x="255" y="179"/>
                  <a:pt x="252" y="182"/>
                </a:cubicBezTo>
                <a:cubicBezTo>
                  <a:pt x="242" y="189"/>
                  <a:pt x="235" y="201"/>
                  <a:pt x="228" y="211"/>
                </a:cubicBezTo>
                <a:cubicBezTo>
                  <a:pt x="223" y="219"/>
                  <a:pt x="216" y="228"/>
                  <a:pt x="213" y="237"/>
                </a:cubicBezTo>
                <a:cubicBezTo>
                  <a:pt x="212" y="238"/>
                  <a:pt x="212" y="238"/>
                  <a:pt x="213" y="239"/>
                </a:cubicBezTo>
                <a:cubicBezTo>
                  <a:pt x="212" y="238"/>
                  <a:pt x="212" y="238"/>
                  <a:pt x="212" y="238"/>
                </a:cubicBezTo>
                <a:cubicBezTo>
                  <a:pt x="206" y="232"/>
                  <a:pt x="202" y="223"/>
                  <a:pt x="200" y="214"/>
                </a:cubicBezTo>
                <a:cubicBezTo>
                  <a:pt x="204" y="207"/>
                  <a:pt x="209" y="200"/>
                  <a:pt x="215" y="194"/>
                </a:cubicBezTo>
                <a:cubicBezTo>
                  <a:pt x="221" y="186"/>
                  <a:pt x="230" y="179"/>
                  <a:pt x="234" y="169"/>
                </a:cubicBezTo>
                <a:cubicBezTo>
                  <a:pt x="235" y="168"/>
                  <a:pt x="235" y="168"/>
                  <a:pt x="234" y="167"/>
                </a:cubicBezTo>
                <a:cubicBezTo>
                  <a:pt x="235" y="167"/>
                  <a:pt x="236" y="167"/>
                  <a:pt x="236" y="167"/>
                </a:cubicBezTo>
                <a:cubicBezTo>
                  <a:pt x="261" y="167"/>
                  <a:pt x="271" y="198"/>
                  <a:pt x="275" y="218"/>
                </a:cubicBezTo>
                <a:cubicBezTo>
                  <a:pt x="275" y="221"/>
                  <a:pt x="276" y="224"/>
                  <a:pt x="276" y="228"/>
                </a:cubicBezTo>
                <a:cubicBezTo>
                  <a:pt x="269" y="232"/>
                  <a:pt x="261" y="237"/>
                  <a:pt x="253" y="241"/>
                </a:cubicBezTo>
                <a:close/>
                <a:moveTo>
                  <a:pt x="315" y="254"/>
                </a:moveTo>
                <a:cubicBezTo>
                  <a:pt x="307" y="267"/>
                  <a:pt x="298" y="279"/>
                  <a:pt x="285" y="288"/>
                </a:cubicBezTo>
                <a:cubicBezTo>
                  <a:pt x="285" y="281"/>
                  <a:pt x="285" y="274"/>
                  <a:pt x="286" y="267"/>
                </a:cubicBezTo>
                <a:cubicBezTo>
                  <a:pt x="286" y="266"/>
                  <a:pt x="286" y="264"/>
                  <a:pt x="286" y="262"/>
                </a:cubicBezTo>
                <a:cubicBezTo>
                  <a:pt x="295" y="257"/>
                  <a:pt x="301" y="249"/>
                  <a:pt x="308" y="242"/>
                </a:cubicBezTo>
                <a:cubicBezTo>
                  <a:pt x="313" y="236"/>
                  <a:pt x="321" y="228"/>
                  <a:pt x="326" y="220"/>
                </a:cubicBezTo>
                <a:cubicBezTo>
                  <a:pt x="329" y="220"/>
                  <a:pt x="332" y="221"/>
                  <a:pt x="335" y="223"/>
                </a:cubicBezTo>
                <a:cubicBezTo>
                  <a:pt x="327" y="232"/>
                  <a:pt x="322" y="244"/>
                  <a:pt x="315" y="254"/>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nvGrpSpPr>
          <p:cNvPr id="139" name="组合 35">
            <a:extLst>
              <a:ext uri="{FF2B5EF4-FFF2-40B4-BE49-F238E27FC236}">
                <a16:creationId xmlns="" xmlns:a16="http://schemas.microsoft.com/office/drawing/2014/main" id="{46B25071-1D00-4D1C-B518-6136D313C50E}"/>
              </a:ext>
            </a:extLst>
          </p:cNvPr>
          <p:cNvGrpSpPr>
            <a:grpSpLocks/>
          </p:cNvGrpSpPr>
          <p:nvPr/>
        </p:nvGrpSpPr>
        <p:grpSpPr bwMode="auto">
          <a:xfrm>
            <a:off x="11017611" y="1401209"/>
            <a:ext cx="693738" cy="1190625"/>
            <a:chOff x="9404662" y="1369975"/>
            <a:chExt cx="2199545" cy="2828284"/>
          </a:xfrm>
        </p:grpSpPr>
        <p:sp>
          <p:nvSpPr>
            <p:cNvPr id="8251" name="Freeform 24">
              <a:extLst>
                <a:ext uri="{FF2B5EF4-FFF2-40B4-BE49-F238E27FC236}">
                  <a16:creationId xmlns="" xmlns:a16="http://schemas.microsoft.com/office/drawing/2014/main" id="{C2754628-C01E-4C95-97E3-7A7478430263}"/>
                </a:ext>
              </a:extLst>
            </p:cNvPr>
            <p:cNvSpPr>
              <a:spLocks noEditPoints="1"/>
            </p:cNvSpPr>
            <p:nvPr/>
          </p:nvSpPr>
          <p:spPr bwMode="auto">
            <a:xfrm>
              <a:off x="9699318" y="1851385"/>
              <a:ext cx="1904889" cy="2346874"/>
            </a:xfrm>
            <a:custGeom>
              <a:avLst/>
              <a:gdLst>
                <a:gd name="T0" fmla="*/ 2147483646 w 388"/>
                <a:gd name="T1" fmla="*/ 2147483646 h 478"/>
                <a:gd name="T2" fmla="*/ 2147483646 w 388"/>
                <a:gd name="T3" fmla="*/ 2147483646 h 478"/>
                <a:gd name="T4" fmla="*/ 2147483646 w 388"/>
                <a:gd name="T5" fmla="*/ 2147483646 h 478"/>
                <a:gd name="T6" fmla="*/ 2147483646 w 388"/>
                <a:gd name="T7" fmla="*/ 2147483646 h 478"/>
                <a:gd name="T8" fmla="*/ 2147483646 w 388"/>
                <a:gd name="T9" fmla="*/ 2147483646 h 478"/>
                <a:gd name="T10" fmla="*/ 2147483646 w 388"/>
                <a:gd name="T11" fmla="*/ 2147483646 h 478"/>
                <a:gd name="T12" fmla="*/ 2147483646 w 388"/>
                <a:gd name="T13" fmla="*/ 2147483646 h 478"/>
                <a:gd name="T14" fmla="*/ 2147483646 w 388"/>
                <a:gd name="T15" fmla="*/ 2147483646 h 478"/>
                <a:gd name="T16" fmla="*/ 2147483646 w 388"/>
                <a:gd name="T17" fmla="*/ 2147483646 h 478"/>
                <a:gd name="T18" fmla="*/ 2147483646 w 388"/>
                <a:gd name="T19" fmla="*/ 2147483646 h 478"/>
                <a:gd name="T20" fmla="*/ 2147483646 w 388"/>
                <a:gd name="T21" fmla="*/ 2147483646 h 478"/>
                <a:gd name="T22" fmla="*/ 2147483646 w 388"/>
                <a:gd name="T23" fmla="*/ 2147483646 h 478"/>
                <a:gd name="T24" fmla="*/ 2147483646 w 388"/>
                <a:gd name="T25" fmla="*/ 2147483646 h 478"/>
                <a:gd name="T26" fmla="*/ 2147483646 w 388"/>
                <a:gd name="T27" fmla="*/ 2147483646 h 478"/>
                <a:gd name="T28" fmla="*/ 2147483646 w 388"/>
                <a:gd name="T29" fmla="*/ 2147483646 h 478"/>
                <a:gd name="T30" fmla="*/ 2147483646 w 388"/>
                <a:gd name="T31" fmla="*/ 2147483646 h 478"/>
                <a:gd name="T32" fmla="*/ 2147483646 w 388"/>
                <a:gd name="T33" fmla="*/ 2147483646 h 478"/>
                <a:gd name="T34" fmla="*/ 2147483646 w 388"/>
                <a:gd name="T35" fmla="*/ 2147483646 h 478"/>
                <a:gd name="T36" fmla="*/ 2147483646 w 388"/>
                <a:gd name="T37" fmla="*/ 2147483646 h 478"/>
                <a:gd name="T38" fmla="*/ 2147483646 w 388"/>
                <a:gd name="T39" fmla="*/ 2147483646 h 478"/>
                <a:gd name="T40" fmla="*/ 2147483646 w 388"/>
                <a:gd name="T41" fmla="*/ 2147483646 h 478"/>
                <a:gd name="T42" fmla="*/ 2147483646 w 388"/>
                <a:gd name="T43" fmla="*/ 2147483646 h 478"/>
                <a:gd name="T44" fmla="*/ 2147483646 w 388"/>
                <a:gd name="T45" fmla="*/ 2147483646 h 478"/>
                <a:gd name="T46" fmla="*/ 2147483646 w 388"/>
                <a:gd name="T47" fmla="*/ 2147483646 h 478"/>
                <a:gd name="T48" fmla="*/ 2147483646 w 388"/>
                <a:gd name="T49" fmla="*/ 2147483646 h 478"/>
                <a:gd name="T50" fmla="*/ 2147483646 w 388"/>
                <a:gd name="T51" fmla="*/ 2147483646 h 478"/>
                <a:gd name="T52" fmla="*/ 2147483646 w 388"/>
                <a:gd name="T53" fmla="*/ 2147483646 h 478"/>
                <a:gd name="T54" fmla="*/ 2147483646 w 388"/>
                <a:gd name="T55" fmla="*/ 2147483646 h 478"/>
                <a:gd name="T56" fmla="*/ 2147483646 w 388"/>
                <a:gd name="T57" fmla="*/ 2147483646 h 478"/>
                <a:gd name="T58" fmla="*/ 2147483646 w 388"/>
                <a:gd name="T59" fmla="*/ 2147483646 h 478"/>
                <a:gd name="T60" fmla="*/ 2147483646 w 388"/>
                <a:gd name="T61" fmla="*/ 2147483646 h 478"/>
                <a:gd name="T62" fmla="*/ 2147483646 w 388"/>
                <a:gd name="T63" fmla="*/ 2147483646 h 478"/>
                <a:gd name="T64" fmla="*/ 2147483646 w 388"/>
                <a:gd name="T65" fmla="*/ 2147483646 h 478"/>
                <a:gd name="T66" fmla="*/ 2147483646 w 388"/>
                <a:gd name="T67" fmla="*/ 2147483646 h 478"/>
                <a:gd name="T68" fmla="*/ 2147483646 w 388"/>
                <a:gd name="T69" fmla="*/ 2147483646 h 478"/>
                <a:gd name="T70" fmla="*/ 2147483646 w 388"/>
                <a:gd name="T71" fmla="*/ 2147483646 h 478"/>
                <a:gd name="T72" fmla="*/ 2147483646 w 388"/>
                <a:gd name="T73" fmla="*/ 2147483646 h 478"/>
                <a:gd name="T74" fmla="*/ 2147483646 w 388"/>
                <a:gd name="T75" fmla="*/ 2147483646 h 478"/>
                <a:gd name="T76" fmla="*/ 2147483646 w 388"/>
                <a:gd name="T77" fmla="*/ 2147483646 h 478"/>
                <a:gd name="T78" fmla="*/ 2147483646 w 388"/>
                <a:gd name="T79" fmla="*/ 2147483646 h 478"/>
                <a:gd name="T80" fmla="*/ 2147483646 w 388"/>
                <a:gd name="T81" fmla="*/ 2147483646 h 478"/>
                <a:gd name="T82" fmla="*/ 2147483646 w 388"/>
                <a:gd name="T83" fmla="*/ 2147483646 h 478"/>
                <a:gd name="T84" fmla="*/ 2147483646 w 388"/>
                <a:gd name="T85" fmla="*/ 2147483646 h 478"/>
                <a:gd name="T86" fmla="*/ 2147483646 w 388"/>
                <a:gd name="T87" fmla="*/ 2147483646 h 478"/>
                <a:gd name="T88" fmla="*/ 2147483646 w 388"/>
                <a:gd name="T89" fmla="*/ 2147483646 h 478"/>
                <a:gd name="T90" fmla="*/ 2147483646 w 388"/>
                <a:gd name="T91" fmla="*/ 2147483646 h 478"/>
                <a:gd name="T92" fmla="*/ 2147483646 w 388"/>
                <a:gd name="T93" fmla="*/ 2147483646 h 478"/>
                <a:gd name="T94" fmla="*/ 2147483646 w 388"/>
                <a:gd name="T95" fmla="*/ 2147483646 h 478"/>
                <a:gd name="T96" fmla="*/ 2147483646 w 388"/>
                <a:gd name="T97" fmla="*/ 2147483646 h 47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88" h="478">
                  <a:moveTo>
                    <a:pt x="375" y="389"/>
                  </a:moveTo>
                  <a:cubicBezTo>
                    <a:pt x="359" y="382"/>
                    <a:pt x="345" y="385"/>
                    <a:pt x="330" y="388"/>
                  </a:cubicBezTo>
                  <a:cubicBezTo>
                    <a:pt x="331" y="386"/>
                    <a:pt x="333" y="384"/>
                    <a:pt x="334" y="382"/>
                  </a:cubicBezTo>
                  <a:cubicBezTo>
                    <a:pt x="339" y="376"/>
                    <a:pt x="337" y="368"/>
                    <a:pt x="332" y="365"/>
                  </a:cubicBezTo>
                  <a:cubicBezTo>
                    <a:pt x="335" y="362"/>
                    <a:pt x="339" y="359"/>
                    <a:pt x="342" y="355"/>
                  </a:cubicBezTo>
                  <a:cubicBezTo>
                    <a:pt x="348" y="350"/>
                    <a:pt x="345" y="341"/>
                    <a:pt x="339" y="339"/>
                  </a:cubicBezTo>
                  <a:cubicBezTo>
                    <a:pt x="340" y="338"/>
                    <a:pt x="342" y="337"/>
                    <a:pt x="343" y="336"/>
                  </a:cubicBezTo>
                  <a:cubicBezTo>
                    <a:pt x="353" y="328"/>
                    <a:pt x="344" y="310"/>
                    <a:pt x="332" y="318"/>
                  </a:cubicBezTo>
                  <a:cubicBezTo>
                    <a:pt x="331" y="318"/>
                    <a:pt x="330" y="319"/>
                    <a:pt x="329" y="320"/>
                  </a:cubicBezTo>
                  <a:cubicBezTo>
                    <a:pt x="330" y="319"/>
                    <a:pt x="331" y="319"/>
                    <a:pt x="332" y="318"/>
                  </a:cubicBezTo>
                  <a:cubicBezTo>
                    <a:pt x="341" y="311"/>
                    <a:pt x="329" y="296"/>
                    <a:pt x="319" y="302"/>
                  </a:cubicBezTo>
                  <a:cubicBezTo>
                    <a:pt x="314" y="305"/>
                    <a:pt x="309" y="308"/>
                    <a:pt x="304" y="311"/>
                  </a:cubicBezTo>
                  <a:cubicBezTo>
                    <a:pt x="305" y="309"/>
                    <a:pt x="306" y="308"/>
                    <a:pt x="308" y="307"/>
                  </a:cubicBezTo>
                  <a:cubicBezTo>
                    <a:pt x="312" y="302"/>
                    <a:pt x="311" y="296"/>
                    <a:pt x="307" y="293"/>
                  </a:cubicBezTo>
                  <a:cubicBezTo>
                    <a:pt x="311" y="290"/>
                    <a:pt x="315" y="288"/>
                    <a:pt x="319" y="285"/>
                  </a:cubicBezTo>
                  <a:cubicBezTo>
                    <a:pt x="327" y="278"/>
                    <a:pt x="323" y="262"/>
                    <a:pt x="311" y="266"/>
                  </a:cubicBezTo>
                  <a:cubicBezTo>
                    <a:pt x="298" y="271"/>
                    <a:pt x="286" y="276"/>
                    <a:pt x="274" y="282"/>
                  </a:cubicBezTo>
                  <a:cubicBezTo>
                    <a:pt x="290" y="269"/>
                    <a:pt x="305" y="256"/>
                    <a:pt x="321" y="243"/>
                  </a:cubicBezTo>
                  <a:cubicBezTo>
                    <a:pt x="328" y="237"/>
                    <a:pt x="322" y="228"/>
                    <a:pt x="315" y="227"/>
                  </a:cubicBezTo>
                  <a:cubicBezTo>
                    <a:pt x="319" y="224"/>
                    <a:pt x="323" y="221"/>
                    <a:pt x="327" y="218"/>
                  </a:cubicBezTo>
                  <a:cubicBezTo>
                    <a:pt x="335" y="212"/>
                    <a:pt x="331" y="195"/>
                    <a:pt x="319" y="200"/>
                  </a:cubicBezTo>
                  <a:cubicBezTo>
                    <a:pt x="306" y="204"/>
                    <a:pt x="293" y="210"/>
                    <a:pt x="281" y="217"/>
                  </a:cubicBezTo>
                  <a:cubicBezTo>
                    <a:pt x="293" y="208"/>
                    <a:pt x="304" y="199"/>
                    <a:pt x="315" y="190"/>
                  </a:cubicBezTo>
                  <a:cubicBezTo>
                    <a:pt x="325" y="182"/>
                    <a:pt x="313" y="170"/>
                    <a:pt x="303" y="174"/>
                  </a:cubicBezTo>
                  <a:cubicBezTo>
                    <a:pt x="243" y="199"/>
                    <a:pt x="196" y="246"/>
                    <a:pt x="146" y="286"/>
                  </a:cubicBezTo>
                  <a:cubicBezTo>
                    <a:pt x="114" y="312"/>
                    <a:pt x="80" y="338"/>
                    <a:pt x="50" y="369"/>
                  </a:cubicBezTo>
                  <a:cubicBezTo>
                    <a:pt x="75" y="335"/>
                    <a:pt x="112" y="307"/>
                    <a:pt x="142" y="282"/>
                  </a:cubicBezTo>
                  <a:cubicBezTo>
                    <a:pt x="151" y="273"/>
                    <a:pt x="161" y="265"/>
                    <a:pt x="171" y="257"/>
                  </a:cubicBezTo>
                  <a:cubicBezTo>
                    <a:pt x="217" y="223"/>
                    <a:pt x="267" y="194"/>
                    <a:pt x="313" y="159"/>
                  </a:cubicBezTo>
                  <a:cubicBezTo>
                    <a:pt x="324" y="152"/>
                    <a:pt x="315" y="137"/>
                    <a:pt x="303" y="142"/>
                  </a:cubicBezTo>
                  <a:cubicBezTo>
                    <a:pt x="301" y="143"/>
                    <a:pt x="299" y="144"/>
                    <a:pt x="297" y="145"/>
                  </a:cubicBezTo>
                  <a:cubicBezTo>
                    <a:pt x="301" y="142"/>
                    <a:pt x="306" y="139"/>
                    <a:pt x="311" y="135"/>
                  </a:cubicBezTo>
                  <a:cubicBezTo>
                    <a:pt x="319" y="129"/>
                    <a:pt x="314" y="113"/>
                    <a:pt x="303" y="117"/>
                  </a:cubicBezTo>
                  <a:cubicBezTo>
                    <a:pt x="291" y="121"/>
                    <a:pt x="279" y="127"/>
                    <a:pt x="268" y="132"/>
                  </a:cubicBezTo>
                  <a:cubicBezTo>
                    <a:pt x="278" y="124"/>
                    <a:pt x="289" y="116"/>
                    <a:pt x="300" y="108"/>
                  </a:cubicBezTo>
                  <a:cubicBezTo>
                    <a:pt x="310" y="101"/>
                    <a:pt x="301" y="86"/>
                    <a:pt x="290" y="92"/>
                  </a:cubicBezTo>
                  <a:cubicBezTo>
                    <a:pt x="273" y="100"/>
                    <a:pt x="256" y="110"/>
                    <a:pt x="239" y="119"/>
                  </a:cubicBezTo>
                  <a:cubicBezTo>
                    <a:pt x="260" y="103"/>
                    <a:pt x="280" y="86"/>
                    <a:pt x="299" y="67"/>
                  </a:cubicBezTo>
                  <a:cubicBezTo>
                    <a:pt x="307" y="59"/>
                    <a:pt x="297" y="47"/>
                    <a:pt x="287" y="52"/>
                  </a:cubicBezTo>
                  <a:cubicBezTo>
                    <a:pt x="267" y="62"/>
                    <a:pt x="247" y="75"/>
                    <a:pt x="229" y="88"/>
                  </a:cubicBezTo>
                  <a:cubicBezTo>
                    <a:pt x="247" y="72"/>
                    <a:pt x="265" y="56"/>
                    <a:pt x="284" y="42"/>
                  </a:cubicBezTo>
                  <a:cubicBezTo>
                    <a:pt x="294" y="34"/>
                    <a:pt x="284" y="17"/>
                    <a:pt x="274" y="25"/>
                  </a:cubicBezTo>
                  <a:cubicBezTo>
                    <a:pt x="217" y="68"/>
                    <a:pt x="163" y="116"/>
                    <a:pt x="105" y="157"/>
                  </a:cubicBezTo>
                  <a:cubicBezTo>
                    <a:pt x="90" y="167"/>
                    <a:pt x="74" y="178"/>
                    <a:pt x="59" y="191"/>
                  </a:cubicBezTo>
                  <a:cubicBezTo>
                    <a:pt x="56" y="192"/>
                    <a:pt x="53" y="193"/>
                    <a:pt x="50" y="194"/>
                  </a:cubicBezTo>
                  <a:cubicBezTo>
                    <a:pt x="55" y="184"/>
                    <a:pt x="61" y="173"/>
                    <a:pt x="69" y="164"/>
                  </a:cubicBezTo>
                  <a:cubicBezTo>
                    <a:pt x="85" y="153"/>
                    <a:pt x="101" y="139"/>
                    <a:pt x="115" y="127"/>
                  </a:cubicBezTo>
                  <a:cubicBezTo>
                    <a:pt x="132" y="113"/>
                    <a:pt x="150" y="100"/>
                    <a:pt x="167" y="86"/>
                  </a:cubicBezTo>
                  <a:cubicBezTo>
                    <a:pt x="196" y="67"/>
                    <a:pt x="226" y="48"/>
                    <a:pt x="251" y="24"/>
                  </a:cubicBezTo>
                  <a:cubicBezTo>
                    <a:pt x="259" y="17"/>
                    <a:pt x="248" y="2"/>
                    <a:pt x="239" y="9"/>
                  </a:cubicBezTo>
                  <a:cubicBezTo>
                    <a:pt x="226" y="19"/>
                    <a:pt x="212" y="29"/>
                    <a:pt x="198" y="39"/>
                  </a:cubicBezTo>
                  <a:cubicBezTo>
                    <a:pt x="205" y="33"/>
                    <a:pt x="211" y="28"/>
                    <a:pt x="217" y="22"/>
                  </a:cubicBezTo>
                  <a:cubicBezTo>
                    <a:pt x="225" y="14"/>
                    <a:pt x="214" y="0"/>
                    <a:pt x="204" y="6"/>
                  </a:cubicBezTo>
                  <a:cubicBezTo>
                    <a:pt x="196" y="10"/>
                    <a:pt x="188" y="15"/>
                    <a:pt x="180" y="20"/>
                  </a:cubicBezTo>
                  <a:cubicBezTo>
                    <a:pt x="181" y="12"/>
                    <a:pt x="173" y="2"/>
                    <a:pt x="164" y="8"/>
                  </a:cubicBezTo>
                  <a:cubicBezTo>
                    <a:pt x="126" y="31"/>
                    <a:pt x="83" y="56"/>
                    <a:pt x="50" y="90"/>
                  </a:cubicBezTo>
                  <a:cubicBezTo>
                    <a:pt x="49" y="90"/>
                    <a:pt x="48" y="91"/>
                    <a:pt x="47" y="92"/>
                  </a:cubicBezTo>
                  <a:cubicBezTo>
                    <a:pt x="61" y="72"/>
                    <a:pt x="84" y="57"/>
                    <a:pt x="100" y="41"/>
                  </a:cubicBezTo>
                  <a:cubicBezTo>
                    <a:pt x="110" y="31"/>
                    <a:pt x="95" y="16"/>
                    <a:pt x="85" y="26"/>
                  </a:cubicBezTo>
                  <a:cubicBezTo>
                    <a:pt x="81" y="28"/>
                    <a:pt x="78" y="31"/>
                    <a:pt x="75" y="34"/>
                  </a:cubicBezTo>
                  <a:cubicBezTo>
                    <a:pt x="76" y="33"/>
                    <a:pt x="77" y="31"/>
                    <a:pt x="78" y="30"/>
                  </a:cubicBezTo>
                  <a:cubicBezTo>
                    <a:pt x="87" y="21"/>
                    <a:pt x="74" y="7"/>
                    <a:pt x="65" y="14"/>
                  </a:cubicBezTo>
                  <a:cubicBezTo>
                    <a:pt x="64" y="6"/>
                    <a:pt x="52" y="1"/>
                    <a:pt x="46" y="10"/>
                  </a:cubicBezTo>
                  <a:cubicBezTo>
                    <a:pt x="40" y="20"/>
                    <a:pt x="35" y="30"/>
                    <a:pt x="32" y="41"/>
                  </a:cubicBezTo>
                  <a:cubicBezTo>
                    <a:pt x="31" y="45"/>
                    <a:pt x="32" y="48"/>
                    <a:pt x="34" y="51"/>
                  </a:cubicBezTo>
                  <a:cubicBezTo>
                    <a:pt x="27" y="61"/>
                    <a:pt x="20" y="71"/>
                    <a:pt x="14" y="81"/>
                  </a:cubicBezTo>
                  <a:cubicBezTo>
                    <a:pt x="10" y="87"/>
                    <a:pt x="13" y="94"/>
                    <a:pt x="18" y="96"/>
                  </a:cubicBezTo>
                  <a:cubicBezTo>
                    <a:pt x="16" y="102"/>
                    <a:pt x="14" y="107"/>
                    <a:pt x="12" y="113"/>
                  </a:cubicBezTo>
                  <a:cubicBezTo>
                    <a:pt x="11" y="120"/>
                    <a:pt x="15" y="125"/>
                    <a:pt x="21" y="126"/>
                  </a:cubicBezTo>
                  <a:cubicBezTo>
                    <a:pt x="18" y="131"/>
                    <a:pt x="16" y="135"/>
                    <a:pt x="14" y="140"/>
                  </a:cubicBezTo>
                  <a:cubicBezTo>
                    <a:pt x="11" y="145"/>
                    <a:pt x="13" y="150"/>
                    <a:pt x="16" y="154"/>
                  </a:cubicBezTo>
                  <a:cubicBezTo>
                    <a:pt x="12" y="160"/>
                    <a:pt x="7" y="168"/>
                    <a:pt x="4" y="175"/>
                  </a:cubicBezTo>
                  <a:cubicBezTo>
                    <a:pt x="0" y="183"/>
                    <a:pt x="6" y="191"/>
                    <a:pt x="15" y="189"/>
                  </a:cubicBezTo>
                  <a:cubicBezTo>
                    <a:pt x="21" y="188"/>
                    <a:pt x="27" y="186"/>
                    <a:pt x="33" y="184"/>
                  </a:cubicBezTo>
                  <a:cubicBezTo>
                    <a:pt x="30" y="191"/>
                    <a:pt x="28" y="199"/>
                    <a:pt x="27" y="207"/>
                  </a:cubicBezTo>
                  <a:cubicBezTo>
                    <a:pt x="26" y="212"/>
                    <a:pt x="29" y="217"/>
                    <a:pt x="33" y="218"/>
                  </a:cubicBezTo>
                  <a:cubicBezTo>
                    <a:pt x="23" y="231"/>
                    <a:pt x="17" y="246"/>
                    <a:pt x="16" y="263"/>
                  </a:cubicBezTo>
                  <a:cubicBezTo>
                    <a:pt x="16" y="265"/>
                    <a:pt x="17" y="267"/>
                    <a:pt x="19" y="269"/>
                  </a:cubicBezTo>
                  <a:cubicBezTo>
                    <a:pt x="12" y="281"/>
                    <a:pt x="8" y="294"/>
                    <a:pt x="8" y="308"/>
                  </a:cubicBezTo>
                  <a:cubicBezTo>
                    <a:pt x="8" y="312"/>
                    <a:pt x="11" y="316"/>
                    <a:pt x="14" y="317"/>
                  </a:cubicBezTo>
                  <a:cubicBezTo>
                    <a:pt x="13" y="320"/>
                    <a:pt x="12" y="323"/>
                    <a:pt x="11" y="327"/>
                  </a:cubicBezTo>
                  <a:cubicBezTo>
                    <a:pt x="9" y="333"/>
                    <a:pt x="13" y="338"/>
                    <a:pt x="19" y="339"/>
                  </a:cubicBezTo>
                  <a:cubicBezTo>
                    <a:pt x="13" y="349"/>
                    <a:pt x="9" y="359"/>
                    <a:pt x="5" y="369"/>
                  </a:cubicBezTo>
                  <a:cubicBezTo>
                    <a:pt x="3" y="377"/>
                    <a:pt x="13" y="386"/>
                    <a:pt x="20" y="381"/>
                  </a:cubicBezTo>
                  <a:cubicBezTo>
                    <a:pt x="16" y="388"/>
                    <a:pt x="13" y="396"/>
                    <a:pt x="11" y="404"/>
                  </a:cubicBezTo>
                  <a:cubicBezTo>
                    <a:pt x="9" y="408"/>
                    <a:pt x="11" y="412"/>
                    <a:pt x="14" y="414"/>
                  </a:cubicBezTo>
                  <a:cubicBezTo>
                    <a:pt x="13" y="415"/>
                    <a:pt x="12" y="416"/>
                    <a:pt x="12" y="418"/>
                  </a:cubicBezTo>
                  <a:cubicBezTo>
                    <a:pt x="7" y="425"/>
                    <a:pt x="15" y="435"/>
                    <a:pt x="23" y="432"/>
                  </a:cubicBezTo>
                  <a:cubicBezTo>
                    <a:pt x="29" y="430"/>
                    <a:pt x="35" y="428"/>
                    <a:pt x="41" y="426"/>
                  </a:cubicBezTo>
                  <a:cubicBezTo>
                    <a:pt x="39" y="429"/>
                    <a:pt x="37" y="433"/>
                    <a:pt x="36" y="436"/>
                  </a:cubicBezTo>
                  <a:cubicBezTo>
                    <a:pt x="34" y="440"/>
                    <a:pt x="34" y="445"/>
                    <a:pt x="36" y="447"/>
                  </a:cubicBezTo>
                  <a:cubicBezTo>
                    <a:pt x="33" y="452"/>
                    <a:pt x="30" y="456"/>
                    <a:pt x="28" y="460"/>
                  </a:cubicBezTo>
                  <a:cubicBezTo>
                    <a:pt x="23" y="468"/>
                    <a:pt x="31" y="478"/>
                    <a:pt x="39" y="475"/>
                  </a:cubicBezTo>
                  <a:cubicBezTo>
                    <a:pt x="52" y="471"/>
                    <a:pt x="65" y="465"/>
                    <a:pt x="76" y="457"/>
                  </a:cubicBezTo>
                  <a:cubicBezTo>
                    <a:pt x="76" y="464"/>
                    <a:pt x="85" y="470"/>
                    <a:pt x="92" y="466"/>
                  </a:cubicBezTo>
                  <a:cubicBezTo>
                    <a:pt x="103" y="460"/>
                    <a:pt x="114" y="454"/>
                    <a:pt x="124" y="448"/>
                  </a:cubicBezTo>
                  <a:cubicBezTo>
                    <a:pt x="126" y="450"/>
                    <a:pt x="129" y="452"/>
                    <a:pt x="132" y="452"/>
                  </a:cubicBezTo>
                  <a:cubicBezTo>
                    <a:pt x="146" y="450"/>
                    <a:pt x="158" y="446"/>
                    <a:pt x="170" y="441"/>
                  </a:cubicBezTo>
                  <a:cubicBezTo>
                    <a:pt x="173" y="443"/>
                    <a:pt x="176" y="444"/>
                    <a:pt x="180" y="443"/>
                  </a:cubicBezTo>
                  <a:cubicBezTo>
                    <a:pt x="195" y="439"/>
                    <a:pt x="209" y="433"/>
                    <a:pt x="222" y="425"/>
                  </a:cubicBezTo>
                  <a:cubicBezTo>
                    <a:pt x="225" y="430"/>
                    <a:pt x="231" y="432"/>
                    <a:pt x="236" y="429"/>
                  </a:cubicBezTo>
                  <a:cubicBezTo>
                    <a:pt x="240" y="427"/>
                    <a:pt x="244" y="424"/>
                    <a:pt x="247" y="422"/>
                  </a:cubicBezTo>
                  <a:cubicBezTo>
                    <a:pt x="249" y="428"/>
                    <a:pt x="255" y="432"/>
                    <a:pt x="260" y="430"/>
                  </a:cubicBezTo>
                  <a:cubicBezTo>
                    <a:pt x="275" y="425"/>
                    <a:pt x="287" y="417"/>
                    <a:pt x="299" y="408"/>
                  </a:cubicBezTo>
                  <a:cubicBezTo>
                    <a:pt x="301" y="412"/>
                    <a:pt x="306" y="415"/>
                    <a:pt x="311" y="414"/>
                  </a:cubicBezTo>
                  <a:cubicBezTo>
                    <a:pt x="331" y="411"/>
                    <a:pt x="350" y="401"/>
                    <a:pt x="369" y="409"/>
                  </a:cubicBezTo>
                  <a:cubicBezTo>
                    <a:pt x="382" y="414"/>
                    <a:pt x="388" y="393"/>
                    <a:pt x="375" y="389"/>
                  </a:cubicBezTo>
                  <a:close/>
                  <a:moveTo>
                    <a:pt x="34" y="163"/>
                  </a:moveTo>
                  <a:cubicBezTo>
                    <a:pt x="37" y="158"/>
                    <a:pt x="40" y="154"/>
                    <a:pt x="43" y="150"/>
                  </a:cubicBezTo>
                  <a:cubicBezTo>
                    <a:pt x="50" y="147"/>
                    <a:pt x="58" y="144"/>
                    <a:pt x="65" y="141"/>
                  </a:cubicBezTo>
                  <a:cubicBezTo>
                    <a:pt x="62" y="143"/>
                    <a:pt x="59" y="146"/>
                    <a:pt x="57" y="149"/>
                  </a:cubicBezTo>
                  <a:cubicBezTo>
                    <a:pt x="49" y="154"/>
                    <a:pt x="42" y="159"/>
                    <a:pt x="34" y="163"/>
                  </a:cubicBezTo>
                  <a:close/>
                  <a:moveTo>
                    <a:pt x="126" y="424"/>
                  </a:moveTo>
                  <a:cubicBezTo>
                    <a:pt x="131" y="418"/>
                    <a:pt x="136" y="412"/>
                    <a:pt x="141" y="406"/>
                  </a:cubicBezTo>
                  <a:cubicBezTo>
                    <a:pt x="142" y="406"/>
                    <a:pt x="142" y="406"/>
                    <a:pt x="142" y="405"/>
                  </a:cubicBezTo>
                  <a:cubicBezTo>
                    <a:pt x="139" y="410"/>
                    <a:pt x="136" y="414"/>
                    <a:pt x="133" y="419"/>
                  </a:cubicBezTo>
                  <a:cubicBezTo>
                    <a:pt x="131" y="421"/>
                    <a:pt x="128" y="422"/>
                    <a:pt x="126" y="424"/>
                  </a:cubicBezTo>
                  <a:close/>
                  <a:moveTo>
                    <a:pt x="207" y="365"/>
                  </a:moveTo>
                  <a:cubicBezTo>
                    <a:pt x="222" y="352"/>
                    <a:pt x="238" y="338"/>
                    <a:pt x="255" y="328"/>
                  </a:cubicBezTo>
                  <a:cubicBezTo>
                    <a:pt x="235" y="346"/>
                    <a:pt x="214" y="363"/>
                    <a:pt x="193" y="379"/>
                  </a:cubicBezTo>
                  <a:cubicBezTo>
                    <a:pt x="198" y="374"/>
                    <a:pt x="202" y="369"/>
                    <a:pt x="207" y="365"/>
                  </a:cubicBezTo>
                  <a:close/>
                  <a:moveTo>
                    <a:pt x="43" y="265"/>
                  </a:moveTo>
                  <a:cubicBezTo>
                    <a:pt x="44" y="265"/>
                    <a:pt x="45" y="265"/>
                    <a:pt x="45" y="264"/>
                  </a:cubicBezTo>
                  <a:cubicBezTo>
                    <a:pt x="42" y="268"/>
                    <a:pt x="40" y="271"/>
                    <a:pt x="37" y="275"/>
                  </a:cubicBezTo>
                  <a:cubicBezTo>
                    <a:pt x="39" y="272"/>
                    <a:pt x="41" y="269"/>
                    <a:pt x="43" y="265"/>
                  </a:cubicBezTo>
                  <a:close/>
                  <a:moveTo>
                    <a:pt x="42" y="303"/>
                  </a:moveTo>
                  <a:cubicBezTo>
                    <a:pt x="45" y="301"/>
                    <a:pt x="48" y="299"/>
                    <a:pt x="51" y="297"/>
                  </a:cubicBezTo>
                  <a:cubicBezTo>
                    <a:pt x="47" y="302"/>
                    <a:pt x="42" y="307"/>
                    <a:pt x="38" y="312"/>
                  </a:cubicBezTo>
                  <a:cubicBezTo>
                    <a:pt x="38" y="312"/>
                    <a:pt x="38" y="312"/>
                    <a:pt x="38" y="312"/>
                  </a:cubicBezTo>
                  <a:cubicBezTo>
                    <a:pt x="39" y="309"/>
                    <a:pt x="41" y="306"/>
                    <a:pt x="42" y="303"/>
                  </a:cubicBezTo>
                  <a:close/>
                  <a:moveTo>
                    <a:pt x="51" y="327"/>
                  </a:moveTo>
                  <a:cubicBezTo>
                    <a:pt x="58" y="323"/>
                    <a:pt x="64" y="319"/>
                    <a:pt x="70" y="314"/>
                  </a:cubicBezTo>
                  <a:cubicBezTo>
                    <a:pt x="62" y="322"/>
                    <a:pt x="53" y="330"/>
                    <a:pt x="43" y="337"/>
                  </a:cubicBezTo>
                  <a:cubicBezTo>
                    <a:pt x="46" y="334"/>
                    <a:pt x="48" y="331"/>
                    <a:pt x="51" y="327"/>
                  </a:cubicBezTo>
                  <a:close/>
                  <a:moveTo>
                    <a:pt x="156" y="243"/>
                  </a:moveTo>
                  <a:cubicBezTo>
                    <a:pt x="154" y="244"/>
                    <a:pt x="152" y="246"/>
                    <a:pt x="150" y="247"/>
                  </a:cubicBezTo>
                  <a:cubicBezTo>
                    <a:pt x="135" y="258"/>
                    <a:pt x="120" y="270"/>
                    <a:pt x="106" y="283"/>
                  </a:cubicBezTo>
                  <a:cubicBezTo>
                    <a:pt x="117" y="272"/>
                    <a:pt x="128" y="261"/>
                    <a:pt x="140" y="253"/>
                  </a:cubicBezTo>
                  <a:cubicBezTo>
                    <a:pt x="151" y="244"/>
                    <a:pt x="162" y="236"/>
                    <a:pt x="173" y="228"/>
                  </a:cubicBezTo>
                  <a:cubicBezTo>
                    <a:pt x="168" y="233"/>
                    <a:pt x="162" y="238"/>
                    <a:pt x="156" y="243"/>
                  </a:cubicBezTo>
                  <a:close/>
                  <a:moveTo>
                    <a:pt x="91" y="245"/>
                  </a:moveTo>
                  <a:cubicBezTo>
                    <a:pt x="109" y="229"/>
                    <a:pt x="128" y="214"/>
                    <a:pt x="146" y="201"/>
                  </a:cubicBezTo>
                  <a:cubicBezTo>
                    <a:pt x="152" y="196"/>
                    <a:pt x="159" y="192"/>
                    <a:pt x="165" y="188"/>
                  </a:cubicBezTo>
                  <a:cubicBezTo>
                    <a:pt x="140" y="207"/>
                    <a:pt x="116" y="226"/>
                    <a:pt x="91" y="245"/>
                  </a:cubicBezTo>
                  <a:close/>
                  <a:moveTo>
                    <a:pt x="44" y="236"/>
                  </a:moveTo>
                  <a:cubicBezTo>
                    <a:pt x="49" y="226"/>
                    <a:pt x="57" y="217"/>
                    <a:pt x="67" y="209"/>
                  </a:cubicBezTo>
                  <a:cubicBezTo>
                    <a:pt x="74" y="206"/>
                    <a:pt x="80" y="203"/>
                    <a:pt x="87" y="199"/>
                  </a:cubicBezTo>
                  <a:cubicBezTo>
                    <a:pt x="72" y="210"/>
                    <a:pt x="57" y="222"/>
                    <a:pt x="44" y="236"/>
                  </a:cubicBezTo>
                  <a:close/>
                </a:path>
              </a:pathLst>
            </a:custGeom>
            <a:solidFill>
              <a:srgbClr val="9ADD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252" name="Freeform 25">
              <a:extLst>
                <a:ext uri="{FF2B5EF4-FFF2-40B4-BE49-F238E27FC236}">
                  <a16:creationId xmlns="" xmlns:a16="http://schemas.microsoft.com/office/drawing/2014/main" id="{F2A2B5EB-4E84-4D2C-91B9-1D8D16D939D6}"/>
                </a:ext>
              </a:extLst>
            </p:cNvPr>
            <p:cNvSpPr>
              <a:spLocks/>
            </p:cNvSpPr>
            <p:nvPr/>
          </p:nvSpPr>
          <p:spPr bwMode="auto">
            <a:xfrm>
              <a:off x="10004348" y="2027764"/>
              <a:ext cx="1132973" cy="477260"/>
            </a:xfrm>
            <a:custGeom>
              <a:avLst/>
              <a:gdLst>
                <a:gd name="T0" fmla="*/ 2147483646 w 231"/>
                <a:gd name="T1" fmla="*/ 2147483646 h 97"/>
                <a:gd name="T2" fmla="*/ 2147483646 w 231"/>
                <a:gd name="T3" fmla="*/ 2147483646 h 97"/>
                <a:gd name="T4" fmla="*/ 2147483646 w 231"/>
                <a:gd name="T5" fmla="*/ 2147483646 h 97"/>
                <a:gd name="T6" fmla="*/ 2147483646 w 231"/>
                <a:gd name="T7" fmla="*/ 2147483646 h 97"/>
                <a:gd name="T8" fmla="*/ 2147483646 w 231"/>
                <a:gd name="T9" fmla="*/ 2147483646 h 97"/>
                <a:gd name="T10" fmla="*/ 2147483646 w 231"/>
                <a:gd name="T11" fmla="*/ 2147483646 h 97"/>
                <a:gd name="T12" fmla="*/ 2147483646 w 231"/>
                <a:gd name="T13" fmla="*/ 2147483646 h 97"/>
                <a:gd name="T14" fmla="*/ 2147483646 w 231"/>
                <a:gd name="T15" fmla="*/ 2147483646 h 97"/>
                <a:gd name="T16" fmla="*/ 2147483646 w 231"/>
                <a:gd name="T17" fmla="*/ 2147483646 h 97"/>
                <a:gd name="T18" fmla="*/ 2147483646 w 231"/>
                <a:gd name="T19" fmla="*/ 2147483646 h 97"/>
                <a:gd name="T20" fmla="*/ 2147483646 w 231"/>
                <a:gd name="T21" fmla="*/ 2147483646 h 97"/>
                <a:gd name="T22" fmla="*/ 2147483646 w 231"/>
                <a:gd name="T23" fmla="*/ 2147483646 h 97"/>
                <a:gd name="T24" fmla="*/ 2147483646 w 231"/>
                <a:gd name="T25" fmla="*/ 2147483646 h 97"/>
                <a:gd name="T26" fmla="*/ 2147483646 w 231"/>
                <a:gd name="T27" fmla="*/ 2147483646 h 97"/>
                <a:gd name="T28" fmla="*/ 2147483646 w 231"/>
                <a:gd name="T29" fmla="*/ 2147483646 h 97"/>
                <a:gd name="T30" fmla="*/ 2147483646 w 231"/>
                <a:gd name="T31" fmla="*/ 2147483646 h 97"/>
                <a:gd name="T32" fmla="*/ 2147483646 w 231"/>
                <a:gd name="T33" fmla="*/ 2147483646 h 97"/>
                <a:gd name="T34" fmla="*/ 2147483646 w 231"/>
                <a:gd name="T35" fmla="*/ 2147483646 h 97"/>
                <a:gd name="T36" fmla="*/ 2147483646 w 231"/>
                <a:gd name="T37" fmla="*/ 2147483646 h 97"/>
                <a:gd name="T38" fmla="*/ 2147483646 w 231"/>
                <a:gd name="T39" fmla="*/ 2147483646 h 97"/>
                <a:gd name="T40" fmla="*/ 2147483646 w 231"/>
                <a:gd name="T41" fmla="*/ 2147483646 h 97"/>
                <a:gd name="T42" fmla="*/ 2147483646 w 231"/>
                <a:gd name="T43" fmla="*/ 2147483646 h 97"/>
                <a:gd name="T44" fmla="*/ 2147483646 w 231"/>
                <a:gd name="T45" fmla="*/ 2147483646 h 97"/>
                <a:gd name="T46" fmla="*/ 2147483646 w 231"/>
                <a:gd name="T47" fmla="*/ 2147483646 h 97"/>
                <a:gd name="T48" fmla="*/ 2147483646 w 231"/>
                <a:gd name="T49" fmla="*/ 2147483646 h 97"/>
                <a:gd name="T50" fmla="*/ 2147483646 w 231"/>
                <a:gd name="T51" fmla="*/ 2147483646 h 97"/>
                <a:gd name="T52" fmla="*/ 2147483646 w 231"/>
                <a:gd name="T53" fmla="*/ 2147483646 h 97"/>
                <a:gd name="T54" fmla="*/ 2147483646 w 231"/>
                <a:gd name="T55" fmla="*/ 2147483646 h 97"/>
                <a:gd name="T56" fmla="*/ 2147483646 w 231"/>
                <a:gd name="T57" fmla="*/ 2147483646 h 97"/>
                <a:gd name="T58" fmla="*/ 2147483646 w 231"/>
                <a:gd name="T59" fmla="*/ 2147483646 h 97"/>
                <a:gd name="T60" fmla="*/ 2147483646 w 231"/>
                <a:gd name="T61" fmla="*/ 2147483646 h 97"/>
                <a:gd name="T62" fmla="*/ 2147483646 w 231"/>
                <a:gd name="T63" fmla="*/ 2147483646 h 97"/>
                <a:gd name="T64" fmla="*/ 2147483646 w 231"/>
                <a:gd name="T65" fmla="*/ 2147483646 h 97"/>
                <a:gd name="T66" fmla="*/ 2147483646 w 231"/>
                <a:gd name="T67" fmla="*/ 2147483646 h 97"/>
                <a:gd name="T68" fmla="*/ 2147483646 w 231"/>
                <a:gd name="T69" fmla="*/ 2147483646 h 97"/>
                <a:gd name="T70" fmla="*/ 2147483646 w 231"/>
                <a:gd name="T71" fmla="*/ 2147483646 h 9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31" h="97">
                  <a:moveTo>
                    <a:pt x="220" y="50"/>
                  </a:moveTo>
                  <a:cubicBezTo>
                    <a:pt x="202" y="50"/>
                    <a:pt x="187" y="43"/>
                    <a:pt x="173" y="45"/>
                  </a:cubicBezTo>
                  <a:cubicBezTo>
                    <a:pt x="174" y="42"/>
                    <a:pt x="174" y="40"/>
                    <a:pt x="175" y="37"/>
                  </a:cubicBezTo>
                  <a:cubicBezTo>
                    <a:pt x="177" y="32"/>
                    <a:pt x="174" y="28"/>
                    <a:pt x="170" y="26"/>
                  </a:cubicBezTo>
                  <a:cubicBezTo>
                    <a:pt x="172" y="22"/>
                    <a:pt x="174" y="18"/>
                    <a:pt x="175" y="13"/>
                  </a:cubicBezTo>
                  <a:cubicBezTo>
                    <a:pt x="177" y="5"/>
                    <a:pt x="169" y="0"/>
                    <a:pt x="162" y="3"/>
                  </a:cubicBezTo>
                  <a:cubicBezTo>
                    <a:pt x="158" y="5"/>
                    <a:pt x="153" y="8"/>
                    <a:pt x="149" y="11"/>
                  </a:cubicBezTo>
                  <a:cubicBezTo>
                    <a:pt x="146" y="10"/>
                    <a:pt x="144" y="9"/>
                    <a:pt x="141" y="11"/>
                  </a:cubicBezTo>
                  <a:cubicBezTo>
                    <a:pt x="137" y="13"/>
                    <a:pt x="133" y="16"/>
                    <a:pt x="129" y="18"/>
                  </a:cubicBezTo>
                  <a:cubicBezTo>
                    <a:pt x="129" y="18"/>
                    <a:pt x="128" y="18"/>
                    <a:pt x="127" y="18"/>
                  </a:cubicBezTo>
                  <a:cubicBezTo>
                    <a:pt x="122" y="20"/>
                    <a:pt x="116" y="22"/>
                    <a:pt x="111" y="24"/>
                  </a:cubicBezTo>
                  <a:cubicBezTo>
                    <a:pt x="112" y="23"/>
                    <a:pt x="113" y="23"/>
                    <a:pt x="114" y="22"/>
                  </a:cubicBezTo>
                  <a:cubicBezTo>
                    <a:pt x="120" y="17"/>
                    <a:pt x="113" y="5"/>
                    <a:pt x="105" y="8"/>
                  </a:cubicBezTo>
                  <a:cubicBezTo>
                    <a:pt x="97" y="12"/>
                    <a:pt x="87" y="15"/>
                    <a:pt x="78" y="20"/>
                  </a:cubicBezTo>
                  <a:cubicBezTo>
                    <a:pt x="76" y="18"/>
                    <a:pt x="74" y="18"/>
                    <a:pt x="71" y="19"/>
                  </a:cubicBezTo>
                  <a:cubicBezTo>
                    <a:pt x="63" y="21"/>
                    <a:pt x="56" y="24"/>
                    <a:pt x="49" y="27"/>
                  </a:cubicBezTo>
                  <a:cubicBezTo>
                    <a:pt x="50" y="26"/>
                    <a:pt x="50" y="26"/>
                    <a:pt x="51" y="25"/>
                  </a:cubicBezTo>
                  <a:cubicBezTo>
                    <a:pt x="52" y="24"/>
                    <a:pt x="52" y="24"/>
                    <a:pt x="52" y="24"/>
                  </a:cubicBezTo>
                  <a:cubicBezTo>
                    <a:pt x="53" y="23"/>
                    <a:pt x="53" y="22"/>
                    <a:pt x="54" y="21"/>
                  </a:cubicBezTo>
                  <a:cubicBezTo>
                    <a:pt x="55" y="20"/>
                    <a:pt x="56" y="18"/>
                    <a:pt x="58" y="17"/>
                  </a:cubicBezTo>
                  <a:cubicBezTo>
                    <a:pt x="61" y="11"/>
                    <a:pt x="55" y="6"/>
                    <a:pt x="50" y="7"/>
                  </a:cubicBezTo>
                  <a:cubicBezTo>
                    <a:pt x="32" y="10"/>
                    <a:pt x="16" y="18"/>
                    <a:pt x="4" y="32"/>
                  </a:cubicBezTo>
                  <a:cubicBezTo>
                    <a:pt x="0" y="37"/>
                    <a:pt x="2" y="43"/>
                    <a:pt x="7" y="44"/>
                  </a:cubicBezTo>
                  <a:cubicBezTo>
                    <a:pt x="6" y="48"/>
                    <a:pt x="7" y="53"/>
                    <a:pt x="10" y="55"/>
                  </a:cubicBezTo>
                  <a:cubicBezTo>
                    <a:pt x="7" y="59"/>
                    <a:pt x="4" y="63"/>
                    <a:pt x="2" y="68"/>
                  </a:cubicBezTo>
                  <a:cubicBezTo>
                    <a:pt x="0" y="72"/>
                    <a:pt x="2" y="79"/>
                    <a:pt x="6" y="80"/>
                  </a:cubicBezTo>
                  <a:cubicBezTo>
                    <a:pt x="5" y="85"/>
                    <a:pt x="8" y="91"/>
                    <a:pt x="14" y="91"/>
                  </a:cubicBezTo>
                  <a:cubicBezTo>
                    <a:pt x="19" y="91"/>
                    <a:pt x="24" y="91"/>
                    <a:pt x="29" y="90"/>
                  </a:cubicBezTo>
                  <a:cubicBezTo>
                    <a:pt x="30" y="92"/>
                    <a:pt x="31" y="93"/>
                    <a:pt x="33" y="94"/>
                  </a:cubicBezTo>
                  <a:cubicBezTo>
                    <a:pt x="49" y="97"/>
                    <a:pt x="65" y="92"/>
                    <a:pt x="79" y="85"/>
                  </a:cubicBezTo>
                  <a:cubicBezTo>
                    <a:pt x="81" y="88"/>
                    <a:pt x="85" y="89"/>
                    <a:pt x="89" y="89"/>
                  </a:cubicBezTo>
                  <a:cubicBezTo>
                    <a:pt x="101" y="87"/>
                    <a:pt x="114" y="82"/>
                    <a:pt x="125" y="75"/>
                  </a:cubicBezTo>
                  <a:cubicBezTo>
                    <a:pt x="132" y="82"/>
                    <a:pt x="143" y="77"/>
                    <a:pt x="152" y="68"/>
                  </a:cubicBezTo>
                  <a:cubicBezTo>
                    <a:pt x="155" y="71"/>
                    <a:pt x="161" y="71"/>
                    <a:pt x="165" y="68"/>
                  </a:cubicBezTo>
                  <a:cubicBezTo>
                    <a:pt x="179" y="56"/>
                    <a:pt x="202" y="69"/>
                    <a:pt x="220" y="67"/>
                  </a:cubicBezTo>
                  <a:cubicBezTo>
                    <a:pt x="230" y="66"/>
                    <a:pt x="231" y="50"/>
                    <a:pt x="220" y="5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253" name="Freeform 36">
              <a:extLst>
                <a:ext uri="{FF2B5EF4-FFF2-40B4-BE49-F238E27FC236}">
                  <a16:creationId xmlns="" xmlns:a16="http://schemas.microsoft.com/office/drawing/2014/main" id="{90081B2E-5E25-4075-A2E7-A3FC9227C9FD}"/>
                </a:ext>
              </a:extLst>
            </p:cNvPr>
            <p:cNvSpPr>
              <a:spLocks noEditPoints="1"/>
            </p:cNvSpPr>
            <p:nvPr/>
          </p:nvSpPr>
          <p:spPr bwMode="auto">
            <a:xfrm>
              <a:off x="9404662" y="1758008"/>
              <a:ext cx="2106169" cy="2382149"/>
            </a:xfrm>
            <a:custGeom>
              <a:avLst/>
              <a:gdLst>
                <a:gd name="T0" fmla="*/ 2147483646 w 429"/>
                <a:gd name="T1" fmla="*/ 2147483646 h 485"/>
                <a:gd name="T2" fmla="*/ 2147483646 w 429"/>
                <a:gd name="T3" fmla="*/ 2147483646 h 485"/>
                <a:gd name="T4" fmla="*/ 2147483646 w 429"/>
                <a:gd name="T5" fmla="*/ 2147483646 h 485"/>
                <a:gd name="T6" fmla="*/ 2147483646 w 429"/>
                <a:gd name="T7" fmla="*/ 2147483646 h 485"/>
                <a:gd name="T8" fmla="*/ 2147483646 w 429"/>
                <a:gd name="T9" fmla="*/ 2147483646 h 485"/>
                <a:gd name="T10" fmla="*/ 2147483646 w 429"/>
                <a:gd name="T11" fmla="*/ 2147483646 h 485"/>
                <a:gd name="T12" fmla="*/ 2147483646 w 429"/>
                <a:gd name="T13" fmla="*/ 2147483646 h 485"/>
                <a:gd name="T14" fmla="*/ 2147483646 w 429"/>
                <a:gd name="T15" fmla="*/ 2147483646 h 485"/>
                <a:gd name="T16" fmla="*/ 2147483646 w 429"/>
                <a:gd name="T17" fmla="*/ 2147483646 h 485"/>
                <a:gd name="T18" fmla="*/ 2147483646 w 429"/>
                <a:gd name="T19" fmla="*/ 2147483646 h 485"/>
                <a:gd name="T20" fmla="*/ 2147483646 w 429"/>
                <a:gd name="T21" fmla="*/ 2147483646 h 485"/>
                <a:gd name="T22" fmla="*/ 2147483646 w 429"/>
                <a:gd name="T23" fmla="*/ 2147483646 h 485"/>
                <a:gd name="T24" fmla="*/ 2147483646 w 429"/>
                <a:gd name="T25" fmla="*/ 2147483646 h 485"/>
                <a:gd name="T26" fmla="*/ 2147483646 w 429"/>
                <a:gd name="T27" fmla="*/ 2147483646 h 485"/>
                <a:gd name="T28" fmla="*/ 2147483646 w 429"/>
                <a:gd name="T29" fmla="*/ 2147483646 h 485"/>
                <a:gd name="T30" fmla="*/ 2147483646 w 429"/>
                <a:gd name="T31" fmla="*/ 2147483646 h 485"/>
                <a:gd name="T32" fmla="*/ 2147483646 w 429"/>
                <a:gd name="T33" fmla="*/ 2147483646 h 485"/>
                <a:gd name="T34" fmla="*/ 2147483646 w 429"/>
                <a:gd name="T35" fmla="*/ 2147483646 h 485"/>
                <a:gd name="T36" fmla="*/ 2147483646 w 429"/>
                <a:gd name="T37" fmla="*/ 2147483646 h 485"/>
                <a:gd name="T38" fmla="*/ 2147483646 w 429"/>
                <a:gd name="T39" fmla="*/ 2147483646 h 485"/>
                <a:gd name="T40" fmla="*/ 2147483646 w 429"/>
                <a:gd name="T41" fmla="*/ 2147483646 h 485"/>
                <a:gd name="T42" fmla="*/ 2147483646 w 429"/>
                <a:gd name="T43" fmla="*/ 2147483646 h 485"/>
                <a:gd name="T44" fmla="*/ 2147483646 w 429"/>
                <a:gd name="T45" fmla="*/ 2147483646 h 485"/>
                <a:gd name="T46" fmla="*/ 2147483646 w 429"/>
                <a:gd name="T47" fmla="*/ 2147483646 h 485"/>
                <a:gd name="T48" fmla="*/ 2147483646 w 429"/>
                <a:gd name="T49" fmla="*/ 2147483646 h 485"/>
                <a:gd name="T50" fmla="*/ 2147483646 w 429"/>
                <a:gd name="T51" fmla="*/ 2147483646 h 485"/>
                <a:gd name="T52" fmla="*/ 2147483646 w 429"/>
                <a:gd name="T53" fmla="*/ 2147483646 h 485"/>
                <a:gd name="T54" fmla="*/ 2147483646 w 429"/>
                <a:gd name="T55" fmla="*/ 2147483646 h 485"/>
                <a:gd name="T56" fmla="*/ 2147483646 w 429"/>
                <a:gd name="T57" fmla="*/ 2147483646 h 485"/>
                <a:gd name="T58" fmla="*/ 2147483646 w 429"/>
                <a:gd name="T59" fmla="*/ 2147483646 h 485"/>
                <a:gd name="T60" fmla="*/ 2147483646 w 429"/>
                <a:gd name="T61" fmla="*/ 2147483646 h 485"/>
                <a:gd name="T62" fmla="*/ 2147483646 w 429"/>
                <a:gd name="T63" fmla="*/ 2147483646 h 485"/>
                <a:gd name="T64" fmla="*/ 2147483646 w 429"/>
                <a:gd name="T65" fmla="*/ 2147483646 h 485"/>
                <a:gd name="T66" fmla="*/ 2147483646 w 429"/>
                <a:gd name="T67" fmla="*/ 2147483646 h 485"/>
                <a:gd name="T68" fmla="*/ 2147483646 w 429"/>
                <a:gd name="T69" fmla="*/ 2147483646 h 485"/>
                <a:gd name="T70" fmla="*/ 2147483646 w 429"/>
                <a:gd name="T71" fmla="*/ 2147483646 h 485"/>
                <a:gd name="T72" fmla="*/ 2147483646 w 429"/>
                <a:gd name="T73" fmla="*/ 2147483646 h 485"/>
                <a:gd name="T74" fmla="*/ 2147483646 w 429"/>
                <a:gd name="T75" fmla="*/ 2147483646 h 485"/>
                <a:gd name="T76" fmla="*/ 2147483646 w 429"/>
                <a:gd name="T77" fmla="*/ 2147483646 h 485"/>
                <a:gd name="T78" fmla="*/ 2147483646 w 429"/>
                <a:gd name="T79" fmla="*/ 2147483646 h 485"/>
                <a:gd name="T80" fmla="*/ 2147483646 w 429"/>
                <a:gd name="T81" fmla="*/ 2147483646 h 485"/>
                <a:gd name="T82" fmla="*/ 2147483646 w 429"/>
                <a:gd name="T83" fmla="*/ 2147483646 h 485"/>
                <a:gd name="T84" fmla="*/ 2147483646 w 429"/>
                <a:gd name="T85" fmla="*/ 2147483646 h 485"/>
                <a:gd name="T86" fmla="*/ 2147483646 w 429"/>
                <a:gd name="T87" fmla="*/ 2147483646 h 485"/>
                <a:gd name="T88" fmla="*/ 2147483646 w 429"/>
                <a:gd name="T89" fmla="*/ 2147483646 h 485"/>
                <a:gd name="T90" fmla="*/ 2147483646 w 429"/>
                <a:gd name="T91" fmla="*/ 2147483646 h 485"/>
                <a:gd name="T92" fmla="*/ 2147483646 w 429"/>
                <a:gd name="T93" fmla="*/ 2147483646 h 485"/>
                <a:gd name="T94" fmla="*/ 2147483646 w 429"/>
                <a:gd name="T95" fmla="*/ 2147483646 h 485"/>
                <a:gd name="T96" fmla="*/ 2147483646 w 429"/>
                <a:gd name="T97" fmla="*/ 2147483646 h 485"/>
                <a:gd name="T98" fmla="*/ 2147483646 w 429"/>
                <a:gd name="T99" fmla="*/ 2147483646 h 485"/>
                <a:gd name="T100" fmla="*/ 2147483646 w 429"/>
                <a:gd name="T101" fmla="*/ 2147483646 h 48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429" h="485">
                  <a:moveTo>
                    <a:pt x="419" y="422"/>
                  </a:moveTo>
                  <a:cubicBezTo>
                    <a:pt x="423" y="395"/>
                    <a:pt x="418" y="364"/>
                    <a:pt x="416" y="337"/>
                  </a:cubicBezTo>
                  <a:cubicBezTo>
                    <a:pt x="412" y="301"/>
                    <a:pt x="408" y="265"/>
                    <a:pt x="402" y="229"/>
                  </a:cubicBezTo>
                  <a:cubicBezTo>
                    <a:pt x="396" y="190"/>
                    <a:pt x="389" y="152"/>
                    <a:pt x="382" y="114"/>
                  </a:cubicBezTo>
                  <a:cubicBezTo>
                    <a:pt x="376" y="81"/>
                    <a:pt x="371" y="46"/>
                    <a:pt x="361" y="14"/>
                  </a:cubicBezTo>
                  <a:cubicBezTo>
                    <a:pt x="364" y="11"/>
                    <a:pt x="363" y="6"/>
                    <a:pt x="359" y="5"/>
                  </a:cubicBezTo>
                  <a:cubicBezTo>
                    <a:pt x="337" y="0"/>
                    <a:pt x="310" y="5"/>
                    <a:pt x="287" y="7"/>
                  </a:cubicBezTo>
                  <a:cubicBezTo>
                    <a:pt x="259" y="10"/>
                    <a:pt x="230" y="13"/>
                    <a:pt x="201" y="17"/>
                  </a:cubicBezTo>
                  <a:cubicBezTo>
                    <a:pt x="173" y="21"/>
                    <a:pt x="145" y="24"/>
                    <a:pt x="117" y="26"/>
                  </a:cubicBezTo>
                  <a:cubicBezTo>
                    <a:pt x="104" y="28"/>
                    <a:pt x="90" y="28"/>
                    <a:pt x="77" y="28"/>
                  </a:cubicBezTo>
                  <a:cubicBezTo>
                    <a:pt x="67" y="29"/>
                    <a:pt x="59" y="27"/>
                    <a:pt x="50" y="31"/>
                  </a:cubicBezTo>
                  <a:cubicBezTo>
                    <a:pt x="48" y="32"/>
                    <a:pt x="48" y="35"/>
                    <a:pt x="50" y="36"/>
                  </a:cubicBezTo>
                  <a:cubicBezTo>
                    <a:pt x="51" y="36"/>
                    <a:pt x="51" y="37"/>
                    <a:pt x="52" y="37"/>
                  </a:cubicBezTo>
                  <a:cubicBezTo>
                    <a:pt x="50" y="56"/>
                    <a:pt x="49" y="74"/>
                    <a:pt x="48" y="93"/>
                  </a:cubicBezTo>
                  <a:cubicBezTo>
                    <a:pt x="39" y="92"/>
                    <a:pt x="29" y="93"/>
                    <a:pt x="21" y="97"/>
                  </a:cubicBezTo>
                  <a:cubicBezTo>
                    <a:pt x="21" y="97"/>
                    <a:pt x="20" y="96"/>
                    <a:pt x="20" y="96"/>
                  </a:cubicBezTo>
                  <a:cubicBezTo>
                    <a:pt x="16" y="81"/>
                    <a:pt x="34" y="74"/>
                    <a:pt x="44" y="72"/>
                  </a:cubicBezTo>
                  <a:cubicBezTo>
                    <a:pt x="49" y="70"/>
                    <a:pt x="48" y="62"/>
                    <a:pt x="43" y="62"/>
                  </a:cubicBezTo>
                  <a:cubicBezTo>
                    <a:pt x="23" y="65"/>
                    <a:pt x="3" y="78"/>
                    <a:pt x="10" y="101"/>
                  </a:cubicBezTo>
                  <a:cubicBezTo>
                    <a:pt x="10" y="102"/>
                    <a:pt x="11" y="103"/>
                    <a:pt x="11" y="104"/>
                  </a:cubicBezTo>
                  <a:cubicBezTo>
                    <a:pt x="6" y="109"/>
                    <a:pt x="2" y="116"/>
                    <a:pt x="1" y="124"/>
                  </a:cubicBezTo>
                  <a:cubicBezTo>
                    <a:pt x="0" y="136"/>
                    <a:pt x="4" y="145"/>
                    <a:pt x="11" y="151"/>
                  </a:cubicBezTo>
                  <a:cubicBezTo>
                    <a:pt x="4" y="161"/>
                    <a:pt x="2" y="173"/>
                    <a:pt x="8" y="187"/>
                  </a:cubicBezTo>
                  <a:cubicBezTo>
                    <a:pt x="10" y="192"/>
                    <a:pt x="13" y="196"/>
                    <a:pt x="15" y="199"/>
                  </a:cubicBezTo>
                  <a:cubicBezTo>
                    <a:pt x="12" y="205"/>
                    <a:pt x="10" y="212"/>
                    <a:pt x="11" y="221"/>
                  </a:cubicBezTo>
                  <a:cubicBezTo>
                    <a:pt x="12" y="230"/>
                    <a:pt x="16" y="237"/>
                    <a:pt x="21" y="241"/>
                  </a:cubicBezTo>
                  <a:cubicBezTo>
                    <a:pt x="10" y="255"/>
                    <a:pt x="10" y="280"/>
                    <a:pt x="23" y="292"/>
                  </a:cubicBezTo>
                  <a:cubicBezTo>
                    <a:pt x="18" y="298"/>
                    <a:pt x="15" y="305"/>
                    <a:pt x="14" y="314"/>
                  </a:cubicBezTo>
                  <a:cubicBezTo>
                    <a:pt x="14" y="327"/>
                    <a:pt x="19" y="336"/>
                    <a:pt x="27" y="342"/>
                  </a:cubicBezTo>
                  <a:cubicBezTo>
                    <a:pt x="23" y="347"/>
                    <a:pt x="20" y="354"/>
                    <a:pt x="19" y="361"/>
                  </a:cubicBezTo>
                  <a:cubicBezTo>
                    <a:pt x="16" y="375"/>
                    <a:pt x="20" y="386"/>
                    <a:pt x="28" y="392"/>
                  </a:cubicBezTo>
                  <a:cubicBezTo>
                    <a:pt x="24" y="399"/>
                    <a:pt x="21" y="408"/>
                    <a:pt x="21" y="419"/>
                  </a:cubicBezTo>
                  <a:cubicBezTo>
                    <a:pt x="21" y="428"/>
                    <a:pt x="21" y="436"/>
                    <a:pt x="30" y="439"/>
                  </a:cubicBezTo>
                  <a:cubicBezTo>
                    <a:pt x="34" y="440"/>
                    <a:pt x="39" y="438"/>
                    <a:pt x="43" y="437"/>
                  </a:cubicBezTo>
                  <a:cubicBezTo>
                    <a:pt x="45" y="436"/>
                    <a:pt x="47" y="435"/>
                    <a:pt x="50" y="434"/>
                  </a:cubicBezTo>
                  <a:cubicBezTo>
                    <a:pt x="50" y="434"/>
                    <a:pt x="50" y="434"/>
                    <a:pt x="50" y="434"/>
                  </a:cubicBezTo>
                  <a:cubicBezTo>
                    <a:pt x="51" y="436"/>
                    <a:pt x="54" y="437"/>
                    <a:pt x="56" y="437"/>
                  </a:cubicBezTo>
                  <a:cubicBezTo>
                    <a:pt x="57" y="445"/>
                    <a:pt x="58" y="453"/>
                    <a:pt x="59" y="462"/>
                  </a:cubicBezTo>
                  <a:cubicBezTo>
                    <a:pt x="55" y="465"/>
                    <a:pt x="52" y="468"/>
                    <a:pt x="49" y="472"/>
                  </a:cubicBezTo>
                  <a:cubicBezTo>
                    <a:pt x="47" y="474"/>
                    <a:pt x="50" y="478"/>
                    <a:pt x="53" y="476"/>
                  </a:cubicBezTo>
                  <a:cubicBezTo>
                    <a:pt x="55" y="474"/>
                    <a:pt x="56" y="472"/>
                    <a:pt x="58" y="470"/>
                  </a:cubicBezTo>
                  <a:cubicBezTo>
                    <a:pt x="64" y="473"/>
                    <a:pt x="71" y="475"/>
                    <a:pt x="78" y="477"/>
                  </a:cubicBezTo>
                  <a:cubicBezTo>
                    <a:pt x="79" y="478"/>
                    <a:pt x="80" y="479"/>
                    <a:pt x="81" y="478"/>
                  </a:cubicBezTo>
                  <a:cubicBezTo>
                    <a:pt x="82" y="478"/>
                    <a:pt x="82" y="478"/>
                    <a:pt x="82" y="478"/>
                  </a:cubicBezTo>
                  <a:cubicBezTo>
                    <a:pt x="126" y="485"/>
                    <a:pt x="177" y="470"/>
                    <a:pt x="217" y="462"/>
                  </a:cubicBezTo>
                  <a:cubicBezTo>
                    <a:pt x="284" y="450"/>
                    <a:pt x="353" y="445"/>
                    <a:pt x="421" y="435"/>
                  </a:cubicBezTo>
                  <a:cubicBezTo>
                    <a:pt x="429" y="434"/>
                    <a:pt x="426" y="423"/>
                    <a:pt x="419" y="422"/>
                  </a:cubicBezTo>
                  <a:close/>
                  <a:moveTo>
                    <a:pt x="49" y="231"/>
                  </a:moveTo>
                  <a:cubicBezTo>
                    <a:pt x="42" y="230"/>
                    <a:pt x="36" y="231"/>
                    <a:pt x="31" y="233"/>
                  </a:cubicBezTo>
                  <a:cubicBezTo>
                    <a:pt x="25" y="227"/>
                    <a:pt x="22" y="216"/>
                    <a:pt x="26" y="207"/>
                  </a:cubicBezTo>
                  <a:cubicBezTo>
                    <a:pt x="33" y="210"/>
                    <a:pt x="41" y="210"/>
                    <a:pt x="48" y="206"/>
                  </a:cubicBezTo>
                  <a:cubicBezTo>
                    <a:pt x="48" y="214"/>
                    <a:pt x="49" y="223"/>
                    <a:pt x="49" y="231"/>
                  </a:cubicBezTo>
                  <a:close/>
                  <a:moveTo>
                    <a:pt x="13" y="127"/>
                  </a:moveTo>
                  <a:cubicBezTo>
                    <a:pt x="13" y="121"/>
                    <a:pt x="15" y="116"/>
                    <a:pt x="18" y="113"/>
                  </a:cubicBezTo>
                  <a:cubicBezTo>
                    <a:pt x="27" y="118"/>
                    <a:pt x="39" y="115"/>
                    <a:pt x="48" y="109"/>
                  </a:cubicBezTo>
                  <a:cubicBezTo>
                    <a:pt x="48" y="117"/>
                    <a:pt x="48" y="125"/>
                    <a:pt x="48" y="133"/>
                  </a:cubicBezTo>
                  <a:cubicBezTo>
                    <a:pt x="47" y="133"/>
                    <a:pt x="47" y="133"/>
                    <a:pt x="47" y="133"/>
                  </a:cubicBezTo>
                  <a:cubicBezTo>
                    <a:pt x="36" y="134"/>
                    <a:pt x="26" y="138"/>
                    <a:pt x="19" y="143"/>
                  </a:cubicBezTo>
                  <a:cubicBezTo>
                    <a:pt x="15" y="140"/>
                    <a:pt x="13" y="134"/>
                    <a:pt x="13" y="127"/>
                  </a:cubicBezTo>
                  <a:close/>
                  <a:moveTo>
                    <a:pt x="41" y="146"/>
                  </a:moveTo>
                  <a:cubicBezTo>
                    <a:pt x="41" y="147"/>
                    <a:pt x="41" y="148"/>
                    <a:pt x="41" y="150"/>
                  </a:cubicBezTo>
                  <a:cubicBezTo>
                    <a:pt x="38" y="150"/>
                    <a:pt x="35" y="149"/>
                    <a:pt x="32" y="149"/>
                  </a:cubicBezTo>
                  <a:cubicBezTo>
                    <a:pt x="35" y="147"/>
                    <a:pt x="38" y="146"/>
                    <a:pt x="41" y="146"/>
                  </a:cubicBezTo>
                  <a:close/>
                  <a:moveTo>
                    <a:pt x="19" y="182"/>
                  </a:moveTo>
                  <a:cubicBezTo>
                    <a:pt x="15" y="172"/>
                    <a:pt x="16" y="164"/>
                    <a:pt x="21" y="157"/>
                  </a:cubicBezTo>
                  <a:cubicBezTo>
                    <a:pt x="29" y="161"/>
                    <a:pt x="38" y="162"/>
                    <a:pt x="47" y="161"/>
                  </a:cubicBezTo>
                  <a:cubicBezTo>
                    <a:pt x="48" y="161"/>
                    <a:pt x="48" y="161"/>
                    <a:pt x="48" y="161"/>
                  </a:cubicBezTo>
                  <a:cubicBezTo>
                    <a:pt x="48" y="169"/>
                    <a:pt x="48" y="177"/>
                    <a:pt x="48" y="185"/>
                  </a:cubicBezTo>
                  <a:cubicBezTo>
                    <a:pt x="39" y="184"/>
                    <a:pt x="31" y="186"/>
                    <a:pt x="24" y="191"/>
                  </a:cubicBezTo>
                  <a:cubicBezTo>
                    <a:pt x="22" y="188"/>
                    <a:pt x="20" y="185"/>
                    <a:pt x="19" y="182"/>
                  </a:cubicBezTo>
                  <a:close/>
                  <a:moveTo>
                    <a:pt x="31" y="248"/>
                  </a:moveTo>
                  <a:cubicBezTo>
                    <a:pt x="37" y="250"/>
                    <a:pt x="43" y="250"/>
                    <a:pt x="49" y="248"/>
                  </a:cubicBezTo>
                  <a:cubicBezTo>
                    <a:pt x="49" y="260"/>
                    <a:pt x="49" y="271"/>
                    <a:pt x="49" y="283"/>
                  </a:cubicBezTo>
                  <a:cubicBezTo>
                    <a:pt x="43" y="282"/>
                    <a:pt x="38" y="283"/>
                    <a:pt x="33" y="284"/>
                  </a:cubicBezTo>
                  <a:cubicBezTo>
                    <a:pt x="22" y="277"/>
                    <a:pt x="21" y="257"/>
                    <a:pt x="31" y="248"/>
                  </a:cubicBezTo>
                  <a:close/>
                  <a:moveTo>
                    <a:pt x="27" y="317"/>
                  </a:moveTo>
                  <a:cubicBezTo>
                    <a:pt x="26" y="308"/>
                    <a:pt x="28" y="302"/>
                    <a:pt x="33" y="298"/>
                  </a:cubicBezTo>
                  <a:cubicBezTo>
                    <a:pt x="38" y="300"/>
                    <a:pt x="43" y="300"/>
                    <a:pt x="49" y="299"/>
                  </a:cubicBezTo>
                  <a:cubicBezTo>
                    <a:pt x="49" y="309"/>
                    <a:pt x="50" y="320"/>
                    <a:pt x="50" y="330"/>
                  </a:cubicBezTo>
                  <a:cubicBezTo>
                    <a:pt x="45" y="330"/>
                    <a:pt x="41" y="332"/>
                    <a:pt x="37" y="334"/>
                  </a:cubicBezTo>
                  <a:cubicBezTo>
                    <a:pt x="31" y="330"/>
                    <a:pt x="28" y="325"/>
                    <a:pt x="27" y="317"/>
                  </a:cubicBezTo>
                  <a:close/>
                  <a:moveTo>
                    <a:pt x="31" y="365"/>
                  </a:moveTo>
                  <a:cubicBezTo>
                    <a:pt x="31" y="357"/>
                    <a:pt x="34" y="352"/>
                    <a:pt x="38" y="348"/>
                  </a:cubicBezTo>
                  <a:cubicBezTo>
                    <a:pt x="42" y="349"/>
                    <a:pt x="46" y="350"/>
                    <a:pt x="50" y="350"/>
                  </a:cubicBezTo>
                  <a:cubicBezTo>
                    <a:pt x="51" y="360"/>
                    <a:pt x="51" y="370"/>
                    <a:pt x="52" y="380"/>
                  </a:cubicBezTo>
                  <a:cubicBezTo>
                    <a:pt x="46" y="379"/>
                    <a:pt x="41" y="381"/>
                    <a:pt x="37" y="383"/>
                  </a:cubicBezTo>
                  <a:cubicBezTo>
                    <a:pt x="33" y="379"/>
                    <a:pt x="30" y="374"/>
                    <a:pt x="31" y="365"/>
                  </a:cubicBezTo>
                  <a:close/>
                  <a:moveTo>
                    <a:pt x="54" y="421"/>
                  </a:moveTo>
                  <a:cubicBezTo>
                    <a:pt x="52" y="421"/>
                    <a:pt x="50" y="421"/>
                    <a:pt x="48" y="422"/>
                  </a:cubicBezTo>
                  <a:cubicBezTo>
                    <a:pt x="45" y="422"/>
                    <a:pt x="33" y="430"/>
                    <a:pt x="33" y="423"/>
                  </a:cubicBezTo>
                  <a:cubicBezTo>
                    <a:pt x="32" y="416"/>
                    <a:pt x="34" y="408"/>
                    <a:pt x="36" y="401"/>
                  </a:cubicBezTo>
                  <a:cubicBezTo>
                    <a:pt x="36" y="400"/>
                    <a:pt x="36" y="398"/>
                    <a:pt x="37" y="397"/>
                  </a:cubicBezTo>
                  <a:cubicBezTo>
                    <a:pt x="42" y="399"/>
                    <a:pt x="47" y="400"/>
                    <a:pt x="53" y="400"/>
                  </a:cubicBezTo>
                  <a:cubicBezTo>
                    <a:pt x="53" y="406"/>
                    <a:pt x="54" y="412"/>
                    <a:pt x="54" y="419"/>
                  </a:cubicBezTo>
                  <a:cubicBezTo>
                    <a:pt x="54" y="419"/>
                    <a:pt x="54" y="420"/>
                    <a:pt x="54" y="421"/>
                  </a:cubicBezTo>
                  <a:close/>
                  <a:moveTo>
                    <a:pt x="226" y="448"/>
                  </a:moveTo>
                  <a:cubicBezTo>
                    <a:pt x="198" y="453"/>
                    <a:pt x="171" y="458"/>
                    <a:pt x="144" y="462"/>
                  </a:cubicBezTo>
                  <a:cubicBezTo>
                    <a:pt x="151" y="450"/>
                    <a:pt x="158" y="439"/>
                    <a:pt x="165" y="427"/>
                  </a:cubicBezTo>
                  <a:cubicBezTo>
                    <a:pt x="166" y="424"/>
                    <a:pt x="163" y="422"/>
                    <a:pt x="161" y="425"/>
                  </a:cubicBezTo>
                  <a:cubicBezTo>
                    <a:pt x="153" y="437"/>
                    <a:pt x="145" y="450"/>
                    <a:pt x="138" y="463"/>
                  </a:cubicBezTo>
                  <a:cubicBezTo>
                    <a:pt x="123" y="465"/>
                    <a:pt x="109" y="466"/>
                    <a:pt x="94" y="467"/>
                  </a:cubicBezTo>
                  <a:cubicBezTo>
                    <a:pt x="103" y="456"/>
                    <a:pt x="109" y="444"/>
                    <a:pt x="116" y="432"/>
                  </a:cubicBezTo>
                  <a:cubicBezTo>
                    <a:pt x="117" y="430"/>
                    <a:pt x="115" y="429"/>
                    <a:pt x="114" y="430"/>
                  </a:cubicBezTo>
                  <a:cubicBezTo>
                    <a:pt x="105" y="442"/>
                    <a:pt x="98" y="456"/>
                    <a:pt x="88" y="467"/>
                  </a:cubicBezTo>
                  <a:cubicBezTo>
                    <a:pt x="83" y="467"/>
                    <a:pt x="79" y="467"/>
                    <a:pt x="74" y="467"/>
                  </a:cubicBezTo>
                  <a:cubicBezTo>
                    <a:pt x="75" y="466"/>
                    <a:pt x="75" y="465"/>
                    <a:pt x="75" y="463"/>
                  </a:cubicBezTo>
                  <a:cubicBezTo>
                    <a:pt x="75" y="459"/>
                    <a:pt x="76" y="455"/>
                    <a:pt x="76" y="451"/>
                  </a:cubicBezTo>
                  <a:cubicBezTo>
                    <a:pt x="88" y="437"/>
                    <a:pt x="100" y="421"/>
                    <a:pt x="112" y="406"/>
                  </a:cubicBezTo>
                  <a:cubicBezTo>
                    <a:pt x="113" y="403"/>
                    <a:pt x="110" y="401"/>
                    <a:pt x="108" y="403"/>
                  </a:cubicBezTo>
                  <a:cubicBezTo>
                    <a:pt x="97" y="416"/>
                    <a:pt x="86" y="430"/>
                    <a:pt x="74" y="444"/>
                  </a:cubicBezTo>
                  <a:cubicBezTo>
                    <a:pt x="73" y="433"/>
                    <a:pt x="73" y="422"/>
                    <a:pt x="72" y="411"/>
                  </a:cubicBezTo>
                  <a:cubicBezTo>
                    <a:pt x="87" y="398"/>
                    <a:pt x="101" y="386"/>
                    <a:pt x="114" y="371"/>
                  </a:cubicBezTo>
                  <a:cubicBezTo>
                    <a:pt x="115" y="369"/>
                    <a:pt x="113" y="367"/>
                    <a:pt x="111" y="368"/>
                  </a:cubicBezTo>
                  <a:cubicBezTo>
                    <a:pt x="97" y="380"/>
                    <a:pt x="85" y="391"/>
                    <a:pt x="72" y="403"/>
                  </a:cubicBezTo>
                  <a:cubicBezTo>
                    <a:pt x="71" y="400"/>
                    <a:pt x="71" y="398"/>
                    <a:pt x="71" y="395"/>
                  </a:cubicBezTo>
                  <a:cubicBezTo>
                    <a:pt x="73" y="393"/>
                    <a:pt x="74" y="388"/>
                    <a:pt x="71" y="386"/>
                  </a:cubicBezTo>
                  <a:cubicBezTo>
                    <a:pt x="70" y="381"/>
                    <a:pt x="70" y="376"/>
                    <a:pt x="70" y="371"/>
                  </a:cubicBezTo>
                  <a:cubicBezTo>
                    <a:pt x="87" y="359"/>
                    <a:pt x="106" y="345"/>
                    <a:pt x="116" y="328"/>
                  </a:cubicBezTo>
                  <a:cubicBezTo>
                    <a:pt x="118" y="326"/>
                    <a:pt x="115" y="325"/>
                    <a:pt x="114" y="326"/>
                  </a:cubicBezTo>
                  <a:cubicBezTo>
                    <a:pt x="105" y="333"/>
                    <a:pt x="97" y="342"/>
                    <a:pt x="89" y="350"/>
                  </a:cubicBezTo>
                  <a:cubicBezTo>
                    <a:pt x="83" y="355"/>
                    <a:pt x="76" y="360"/>
                    <a:pt x="69" y="365"/>
                  </a:cubicBezTo>
                  <a:cubicBezTo>
                    <a:pt x="69" y="360"/>
                    <a:pt x="69" y="354"/>
                    <a:pt x="68" y="349"/>
                  </a:cubicBezTo>
                  <a:cubicBezTo>
                    <a:pt x="69" y="349"/>
                    <a:pt x="69" y="349"/>
                    <a:pt x="69" y="349"/>
                  </a:cubicBezTo>
                  <a:cubicBezTo>
                    <a:pt x="73" y="348"/>
                    <a:pt x="74" y="343"/>
                    <a:pt x="72" y="340"/>
                  </a:cubicBezTo>
                  <a:cubicBezTo>
                    <a:pt x="83" y="333"/>
                    <a:pt x="94" y="325"/>
                    <a:pt x="103" y="315"/>
                  </a:cubicBezTo>
                  <a:cubicBezTo>
                    <a:pt x="105" y="313"/>
                    <a:pt x="102" y="311"/>
                    <a:pt x="100" y="312"/>
                  </a:cubicBezTo>
                  <a:cubicBezTo>
                    <a:pt x="90" y="321"/>
                    <a:pt x="80" y="329"/>
                    <a:pt x="69" y="337"/>
                  </a:cubicBezTo>
                  <a:cubicBezTo>
                    <a:pt x="68" y="336"/>
                    <a:pt x="68" y="336"/>
                    <a:pt x="68" y="336"/>
                  </a:cubicBezTo>
                  <a:cubicBezTo>
                    <a:pt x="67" y="325"/>
                    <a:pt x="67" y="314"/>
                    <a:pt x="66" y="303"/>
                  </a:cubicBezTo>
                  <a:cubicBezTo>
                    <a:pt x="84" y="296"/>
                    <a:pt x="101" y="284"/>
                    <a:pt x="114" y="270"/>
                  </a:cubicBezTo>
                  <a:cubicBezTo>
                    <a:pt x="115" y="268"/>
                    <a:pt x="113" y="266"/>
                    <a:pt x="111" y="267"/>
                  </a:cubicBezTo>
                  <a:cubicBezTo>
                    <a:pt x="97" y="279"/>
                    <a:pt x="84" y="293"/>
                    <a:pt x="66" y="300"/>
                  </a:cubicBezTo>
                  <a:cubicBezTo>
                    <a:pt x="66" y="293"/>
                    <a:pt x="66" y="285"/>
                    <a:pt x="65" y="278"/>
                  </a:cubicBezTo>
                  <a:cubicBezTo>
                    <a:pt x="80" y="270"/>
                    <a:pt x="94" y="258"/>
                    <a:pt x="105" y="245"/>
                  </a:cubicBezTo>
                  <a:cubicBezTo>
                    <a:pt x="107" y="244"/>
                    <a:pt x="105" y="242"/>
                    <a:pt x="103" y="243"/>
                  </a:cubicBezTo>
                  <a:cubicBezTo>
                    <a:pt x="91" y="254"/>
                    <a:pt x="79" y="265"/>
                    <a:pt x="65" y="275"/>
                  </a:cubicBezTo>
                  <a:cubicBezTo>
                    <a:pt x="65" y="267"/>
                    <a:pt x="65" y="260"/>
                    <a:pt x="65" y="253"/>
                  </a:cubicBezTo>
                  <a:cubicBezTo>
                    <a:pt x="65" y="250"/>
                    <a:pt x="65" y="246"/>
                    <a:pt x="65" y="243"/>
                  </a:cubicBezTo>
                  <a:cubicBezTo>
                    <a:pt x="78" y="238"/>
                    <a:pt x="91" y="229"/>
                    <a:pt x="100" y="219"/>
                  </a:cubicBezTo>
                  <a:cubicBezTo>
                    <a:pt x="101" y="218"/>
                    <a:pt x="100" y="215"/>
                    <a:pt x="98" y="216"/>
                  </a:cubicBezTo>
                  <a:cubicBezTo>
                    <a:pt x="86" y="224"/>
                    <a:pt x="77" y="233"/>
                    <a:pt x="64" y="239"/>
                  </a:cubicBezTo>
                  <a:cubicBezTo>
                    <a:pt x="64" y="235"/>
                    <a:pt x="64" y="230"/>
                    <a:pt x="64" y="226"/>
                  </a:cubicBezTo>
                  <a:cubicBezTo>
                    <a:pt x="76" y="219"/>
                    <a:pt x="87" y="212"/>
                    <a:pt x="98" y="203"/>
                  </a:cubicBezTo>
                  <a:cubicBezTo>
                    <a:pt x="100" y="202"/>
                    <a:pt x="97" y="199"/>
                    <a:pt x="95" y="200"/>
                  </a:cubicBezTo>
                  <a:cubicBezTo>
                    <a:pt x="84" y="205"/>
                    <a:pt x="74" y="212"/>
                    <a:pt x="64" y="219"/>
                  </a:cubicBezTo>
                  <a:cubicBezTo>
                    <a:pt x="64" y="159"/>
                    <a:pt x="67" y="99"/>
                    <a:pt x="61" y="40"/>
                  </a:cubicBezTo>
                  <a:cubicBezTo>
                    <a:pt x="76" y="44"/>
                    <a:pt x="96" y="40"/>
                    <a:pt x="110" y="39"/>
                  </a:cubicBezTo>
                  <a:cubicBezTo>
                    <a:pt x="138" y="38"/>
                    <a:pt x="166" y="35"/>
                    <a:pt x="194" y="31"/>
                  </a:cubicBezTo>
                  <a:cubicBezTo>
                    <a:pt x="223" y="28"/>
                    <a:pt x="251" y="24"/>
                    <a:pt x="280" y="21"/>
                  </a:cubicBezTo>
                  <a:cubicBezTo>
                    <a:pt x="305" y="18"/>
                    <a:pt x="333" y="21"/>
                    <a:pt x="357" y="15"/>
                  </a:cubicBezTo>
                  <a:cubicBezTo>
                    <a:pt x="358" y="45"/>
                    <a:pt x="364" y="74"/>
                    <a:pt x="368" y="104"/>
                  </a:cubicBezTo>
                  <a:cubicBezTo>
                    <a:pt x="374" y="142"/>
                    <a:pt x="380" y="181"/>
                    <a:pt x="386" y="219"/>
                  </a:cubicBezTo>
                  <a:cubicBezTo>
                    <a:pt x="391" y="256"/>
                    <a:pt x="396" y="293"/>
                    <a:pt x="399" y="331"/>
                  </a:cubicBezTo>
                  <a:cubicBezTo>
                    <a:pt x="402" y="361"/>
                    <a:pt x="399" y="394"/>
                    <a:pt x="403" y="424"/>
                  </a:cubicBezTo>
                  <a:cubicBezTo>
                    <a:pt x="344" y="433"/>
                    <a:pt x="284" y="438"/>
                    <a:pt x="226" y="4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254" name="Freeform 37">
              <a:extLst>
                <a:ext uri="{FF2B5EF4-FFF2-40B4-BE49-F238E27FC236}">
                  <a16:creationId xmlns="" xmlns:a16="http://schemas.microsoft.com/office/drawing/2014/main" id="{9075D771-3B32-4F43-9AE5-62DFBB241F78}"/>
                </a:ext>
              </a:extLst>
            </p:cNvPr>
            <p:cNvSpPr>
              <a:spLocks noEditPoints="1"/>
            </p:cNvSpPr>
            <p:nvPr/>
          </p:nvSpPr>
          <p:spPr bwMode="auto">
            <a:xfrm>
              <a:off x="9950397" y="1963437"/>
              <a:ext cx="1060347" cy="549887"/>
            </a:xfrm>
            <a:custGeom>
              <a:avLst/>
              <a:gdLst>
                <a:gd name="T0" fmla="*/ 2147483646 w 216"/>
                <a:gd name="T1" fmla="*/ 2147483646 h 112"/>
                <a:gd name="T2" fmla="*/ 2147483646 w 216"/>
                <a:gd name="T3" fmla="*/ 2147483646 h 112"/>
                <a:gd name="T4" fmla="*/ 2147483646 w 216"/>
                <a:gd name="T5" fmla="*/ 2147483646 h 112"/>
                <a:gd name="T6" fmla="*/ 2147483646 w 216"/>
                <a:gd name="T7" fmla="*/ 2147483646 h 112"/>
                <a:gd name="T8" fmla="*/ 2147483646 w 216"/>
                <a:gd name="T9" fmla="*/ 2147483646 h 112"/>
                <a:gd name="T10" fmla="*/ 2147483646 w 216"/>
                <a:gd name="T11" fmla="*/ 2147483646 h 112"/>
                <a:gd name="T12" fmla="*/ 2147483646 w 216"/>
                <a:gd name="T13" fmla="*/ 2147483646 h 112"/>
                <a:gd name="T14" fmla="*/ 2147483646 w 216"/>
                <a:gd name="T15" fmla="*/ 2147483646 h 112"/>
                <a:gd name="T16" fmla="*/ 2147483646 w 216"/>
                <a:gd name="T17" fmla="*/ 2147483646 h 112"/>
                <a:gd name="T18" fmla="*/ 2147483646 w 216"/>
                <a:gd name="T19" fmla="*/ 2147483646 h 112"/>
                <a:gd name="T20" fmla="*/ 2147483646 w 216"/>
                <a:gd name="T21" fmla="*/ 2147483646 h 112"/>
                <a:gd name="T22" fmla="*/ 2147483646 w 216"/>
                <a:gd name="T23" fmla="*/ 2147483646 h 112"/>
                <a:gd name="T24" fmla="*/ 2147483646 w 216"/>
                <a:gd name="T25" fmla="*/ 2147483646 h 112"/>
                <a:gd name="T26" fmla="*/ 2147483646 w 216"/>
                <a:gd name="T27" fmla="*/ 2147483646 h 112"/>
                <a:gd name="T28" fmla="*/ 2147483646 w 216"/>
                <a:gd name="T29" fmla="*/ 2147483646 h 112"/>
                <a:gd name="T30" fmla="*/ 2147483646 w 216"/>
                <a:gd name="T31" fmla="*/ 2147483646 h 112"/>
                <a:gd name="T32" fmla="*/ 2147483646 w 216"/>
                <a:gd name="T33" fmla="*/ 2147483646 h 112"/>
                <a:gd name="T34" fmla="*/ 2147483646 w 216"/>
                <a:gd name="T35" fmla="*/ 2147483646 h 112"/>
                <a:gd name="T36" fmla="*/ 2147483646 w 216"/>
                <a:gd name="T37" fmla="*/ 2147483646 h 112"/>
                <a:gd name="T38" fmla="*/ 2147483646 w 216"/>
                <a:gd name="T39" fmla="*/ 2147483646 h 112"/>
                <a:gd name="T40" fmla="*/ 2147483646 w 216"/>
                <a:gd name="T41" fmla="*/ 2147483646 h 112"/>
                <a:gd name="T42" fmla="*/ 2147483646 w 216"/>
                <a:gd name="T43" fmla="*/ 2147483646 h 112"/>
                <a:gd name="T44" fmla="*/ 2147483646 w 216"/>
                <a:gd name="T45" fmla="*/ 2147483646 h 112"/>
                <a:gd name="T46" fmla="*/ 2147483646 w 216"/>
                <a:gd name="T47" fmla="*/ 2147483646 h 11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16" h="112">
                  <a:moveTo>
                    <a:pt x="214" y="86"/>
                  </a:moveTo>
                  <a:cubicBezTo>
                    <a:pt x="211" y="70"/>
                    <a:pt x="208" y="55"/>
                    <a:pt x="204" y="39"/>
                  </a:cubicBezTo>
                  <a:cubicBezTo>
                    <a:pt x="202" y="29"/>
                    <a:pt x="200" y="16"/>
                    <a:pt x="194" y="7"/>
                  </a:cubicBezTo>
                  <a:cubicBezTo>
                    <a:pt x="196" y="5"/>
                    <a:pt x="194" y="0"/>
                    <a:pt x="190" y="1"/>
                  </a:cubicBezTo>
                  <a:cubicBezTo>
                    <a:pt x="132" y="18"/>
                    <a:pt x="72" y="16"/>
                    <a:pt x="14" y="28"/>
                  </a:cubicBezTo>
                  <a:cubicBezTo>
                    <a:pt x="12" y="28"/>
                    <a:pt x="10" y="28"/>
                    <a:pt x="9" y="30"/>
                  </a:cubicBezTo>
                  <a:cubicBezTo>
                    <a:pt x="9" y="30"/>
                    <a:pt x="9" y="30"/>
                    <a:pt x="9" y="30"/>
                  </a:cubicBezTo>
                  <a:cubicBezTo>
                    <a:pt x="7" y="30"/>
                    <a:pt x="7" y="32"/>
                    <a:pt x="8" y="33"/>
                  </a:cubicBezTo>
                  <a:cubicBezTo>
                    <a:pt x="0" y="58"/>
                    <a:pt x="10" y="84"/>
                    <a:pt x="18" y="108"/>
                  </a:cubicBezTo>
                  <a:cubicBezTo>
                    <a:pt x="20" y="112"/>
                    <a:pt x="26" y="112"/>
                    <a:pt x="27" y="108"/>
                  </a:cubicBezTo>
                  <a:cubicBezTo>
                    <a:pt x="28" y="108"/>
                    <a:pt x="28" y="108"/>
                    <a:pt x="28" y="108"/>
                  </a:cubicBezTo>
                  <a:cubicBezTo>
                    <a:pt x="38" y="112"/>
                    <a:pt x="53" y="109"/>
                    <a:pt x="64" y="108"/>
                  </a:cubicBezTo>
                  <a:cubicBezTo>
                    <a:pt x="81" y="107"/>
                    <a:pt x="97" y="105"/>
                    <a:pt x="113" y="103"/>
                  </a:cubicBezTo>
                  <a:cubicBezTo>
                    <a:pt x="144" y="99"/>
                    <a:pt x="174" y="94"/>
                    <a:pt x="205" y="90"/>
                  </a:cubicBezTo>
                  <a:cubicBezTo>
                    <a:pt x="206" y="95"/>
                    <a:pt x="216" y="93"/>
                    <a:pt x="214" y="86"/>
                  </a:cubicBezTo>
                  <a:close/>
                  <a:moveTo>
                    <a:pt x="112" y="95"/>
                  </a:moveTo>
                  <a:cubicBezTo>
                    <a:pt x="96" y="97"/>
                    <a:pt x="80" y="99"/>
                    <a:pt x="64" y="100"/>
                  </a:cubicBezTo>
                  <a:cubicBezTo>
                    <a:pt x="53" y="101"/>
                    <a:pt x="38" y="100"/>
                    <a:pt x="28" y="105"/>
                  </a:cubicBezTo>
                  <a:cubicBezTo>
                    <a:pt x="27" y="105"/>
                    <a:pt x="27" y="105"/>
                    <a:pt x="27" y="105"/>
                  </a:cubicBezTo>
                  <a:cubicBezTo>
                    <a:pt x="20" y="81"/>
                    <a:pt x="10" y="59"/>
                    <a:pt x="16" y="34"/>
                  </a:cubicBezTo>
                  <a:cubicBezTo>
                    <a:pt x="73" y="31"/>
                    <a:pt x="134" y="25"/>
                    <a:pt x="189" y="9"/>
                  </a:cubicBezTo>
                  <a:cubicBezTo>
                    <a:pt x="189" y="20"/>
                    <a:pt x="193" y="31"/>
                    <a:pt x="195" y="42"/>
                  </a:cubicBezTo>
                  <a:cubicBezTo>
                    <a:pt x="198" y="55"/>
                    <a:pt x="200" y="68"/>
                    <a:pt x="203" y="80"/>
                  </a:cubicBezTo>
                  <a:cubicBezTo>
                    <a:pt x="172" y="85"/>
                    <a:pt x="142" y="90"/>
                    <a:pt x="112" y="9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255" name="Freeform 38">
              <a:extLst>
                <a:ext uri="{FF2B5EF4-FFF2-40B4-BE49-F238E27FC236}">
                  <a16:creationId xmlns="" xmlns:a16="http://schemas.microsoft.com/office/drawing/2014/main" id="{2913C514-B1A4-49C0-9973-488948049D3D}"/>
                </a:ext>
              </a:extLst>
            </p:cNvPr>
            <p:cNvSpPr>
              <a:spLocks/>
            </p:cNvSpPr>
            <p:nvPr/>
          </p:nvSpPr>
          <p:spPr bwMode="auto">
            <a:xfrm>
              <a:off x="9612166" y="2052664"/>
              <a:ext cx="22826" cy="4150"/>
            </a:xfrm>
            <a:custGeom>
              <a:avLst/>
              <a:gdLst>
                <a:gd name="T0" fmla="*/ 0 w 5"/>
                <a:gd name="T1" fmla="*/ 0 h 1"/>
                <a:gd name="T2" fmla="*/ 2147483646 w 5"/>
                <a:gd name="T3" fmla="*/ 0 h 1"/>
                <a:gd name="T4" fmla="*/ 0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cubicBezTo>
                    <a:pt x="1" y="1"/>
                    <a:pt x="3" y="0"/>
                    <a:pt x="5" y="0"/>
                  </a:cubicBezTo>
                  <a:cubicBezTo>
                    <a:pt x="3" y="0"/>
                    <a:pt x="1" y="0"/>
                    <a:pt x="0" y="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256" name="Freeform 39">
              <a:extLst>
                <a:ext uri="{FF2B5EF4-FFF2-40B4-BE49-F238E27FC236}">
                  <a16:creationId xmlns="" xmlns:a16="http://schemas.microsoft.com/office/drawing/2014/main" id="{3F4EC8FA-0132-41FB-A909-8EC68DA6B8B9}"/>
                </a:ext>
              </a:extLst>
            </p:cNvPr>
            <p:cNvSpPr>
              <a:spLocks/>
            </p:cNvSpPr>
            <p:nvPr/>
          </p:nvSpPr>
          <p:spPr bwMode="auto">
            <a:xfrm>
              <a:off x="9634991" y="2052664"/>
              <a:ext cx="6226" cy="0"/>
            </a:xfrm>
            <a:custGeom>
              <a:avLst/>
              <a:gdLst>
                <a:gd name="T0" fmla="*/ 2147483646 w 1"/>
                <a:gd name="T1" fmla="*/ 0 w 1"/>
                <a:gd name="T2" fmla="*/ 2147483646 w 1"/>
                <a:gd name="T3" fmla="*/ 0 60000 65536"/>
                <a:gd name="T4" fmla="*/ 0 60000 65536"/>
                <a:gd name="T5" fmla="*/ 0 60000 65536"/>
              </a:gdLst>
              <a:ahLst/>
              <a:cxnLst>
                <a:cxn ang="T3">
                  <a:pos x="T0" y="0"/>
                </a:cxn>
                <a:cxn ang="T4">
                  <a:pos x="T1" y="0"/>
                </a:cxn>
                <a:cxn ang="T5">
                  <a:pos x="T2" y="0"/>
                </a:cxn>
              </a:cxnLst>
              <a:rect l="0" t="0" r="r" b="b"/>
              <a:pathLst>
                <a:path w="1">
                  <a:moveTo>
                    <a:pt x="1" y="0"/>
                  </a:moveTo>
                  <a:cubicBezTo>
                    <a:pt x="1" y="0"/>
                    <a:pt x="1" y="0"/>
                    <a:pt x="0" y="0"/>
                  </a:cubicBezTo>
                  <a:cubicBezTo>
                    <a:pt x="1" y="0"/>
                    <a:pt x="1" y="0"/>
                    <a:pt x="1" y="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257" name="Freeform 40">
              <a:extLst>
                <a:ext uri="{FF2B5EF4-FFF2-40B4-BE49-F238E27FC236}">
                  <a16:creationId xmlns="" xmlns:a16="http://schemas.microsoft.com/office/drawing/2014/main" id="{510623EB-7608-4532-BAB7-16EFABE12934}"/>
                </a:ext>
              </a:extLst>
            </p:cNvPr>
            <p:cNvSpPr>
              <a:spLocks/>
            </p:cNvSpPr>
            <p:nvPr/>
          </p:nvSpPr>
          <p:spPr bwMode="auto">
            <a:xfrm>
              <a:off x="9601790" y="2052664"/>
              <a:ext cx="10376" cy="4150"/>
            </a:xfrm>
            <a:custGeom>
              <a:avLst/>
              <a:gdLst>
                <a:gd name="T0" fmla="*/ 0 w 2"/>
                <a:gd name="T1" fmla="*/ 2147483646 h 1"/>
                <a:gd name="T2" fmla="*/ 2147483646 w 2"/>
                <a:gd name="T3" fmla="*/ 0 h 1"/>
                <a:gd name="T4" fmla="*/ 0 w 2"/>
                <a:gd name="T5" fmla="*/ 0 h 1"/>
                <a:gd name="T6" fmla="*/ 0 w 2"/>
                <a:gd name="T7" fmla="*/ 2147483646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1">
                  <a:moveTo>
                    <a:pt x="0" y="1"/>
                  </a:moveTo>
                  <a:cubicBezTo>
                    <a:pt x="1" y="0"/>
                    <a:pt x="1" y="0"/>
                    <a:pt x="2" y="0"/>
                  </a:cubicBezTo>
                  <a:cubicBezTo>
                    <a:pt x="1" y="0"/>
                    <a:pt x="1" y="0"/>
                    <a:pt x="0" y="0"/>
                  </a:cubicBezTo>
                  <a:lnTo>
                    <a:pt x="0" y="1"/>
                  </a:ln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258" name="Freeform 98">
              <a:extLst>
                <a:ext uri="{FF2B5EF4-FFF2-40B4-BE49-F238E27FC236}">
                  <a16:creationId xmlns="" xmlns:a16="http://schemas.microsoft.com/office/drawing/2014/main" id="{00BB6F30-B3F9-41B7-A541-86E53932802C}"/>
                </a:ext>
              </a:extLst>
            </p:cNvPr>
            <p:cNvSpPr>
              <a:spLocks/>
            </p:cNvSpPr>
            <p:nvPr/>
          </p:nvSpPr>
          <p:spPr bwMode="auto">
            <a:xfrm>
              <a:off x="10832291" y="1428076"/>
              <a:ext cx="103752" cy="240705"/>
            </a:xfrm>
            <a:custGeom>
              <a:avLst/>
              <a:gdLst>
                <a:gd name="T0" fmla="*/ 2147483646 w 21"/>
                <a:gd name="T1" fmla="*/ 2147483646 h 49"/>
                <a:gd name="T2" fmla="*/ 2147483646 w 21"/>
                <a:gd name="T3" fmla="*/ 2147483646 h 49"/>
                <a:gd name="T4" fmla="*/ 2147483646 w 21"/>
                <a:gd name="T5" fmla="*/ 2147483646 h 49"/>
                <a:gd name="T6" fmla="*/ 2147483646 w 21"/>
                <a:gd name="T7" fmla="*/ 2147483646 h 49"/>
                <a:gd name="T8" fmla="*/ 2147483646 w 21"/>
                <a:gd name="T9" fmla="*/ 2147483646 h 49"/>
                <a:gd name="T10" fmla="*/ 2147483646 w 21"/>
                <a:gd name="T11" fmla="*/ 2147483646 h 49"/>
                <a:gd name="T12" fmla="*/ 2147483646 w 21"/>
                <a:gd name="T13" fmla="*/ 2147483646 h 49"/>
                <a:gd name="T14" fmla="*/ 2147483646 w 21"/>
                <a:gd name="T15" fmla="*/ 2147483646 h 49"/>
                <a:gd name="T16" fmla="*/ 2147483646 w 21"/>
                <a:gd name="T17" fmla="*/ 2147483646 h 49"/>
                <a:gd name="T18" fmla="*/ 2147483646 w 21"/>
                <a:gd name="T19" fmla="*/ 2147483646 h 49"/>
                <a:gd name="T20" fmla="*/ 2147483646 w 21"/>
                <a:gd name="T21" fmla="*/ 2147483646 h 49"/>
                <a:gd name="T22" fmla="*/ 2147483646 w 21"/>
                <a:gd name="T23" fmla="*/ 2147483646 h 4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1" h="49">
                  <a:moveTo>
                    <a:pt x="18" y="20"/>
                  </a:moveTo>
                  <a:cubicBezTo>
                    <a:pt x="17" y="19"/>
                    <a:pt x="17" y="18"/>
                    <a:pt x="16" y="17"/>
                  </a:cubicBezTo>
                  <a:cubicBezTo>
                    <a:pt x="16" y="16"/>
                    <a:pt x="16" y="15"/>
                    <a:pt x="16" y="14"/>
                  </a:cubicBezTo>
                  <a:cubicBezTo>
                    <a:pt x="16" y="14"/>
                    <a:pt x="16" y="14"/>
                    <a:pt x="16" y="14"/>
                  </a:cubicBezTo>
                  <a:cubicBezTo>
                    <a:pt x="16" y="12"/>
                    <a:pt x="15" y="11"/>
                    <a:pt x="13" y="10"/>
                  </a:cubicBezTo>
                  <a:cubicBezTo>
                    <a:pt x="13" y="9"/>
                    <a:pt x="13" y="7"/>
                    <a:pt x="13" y="6"/>
                  </a:cubicBezTo>
                  <a:cubicBezTo>
                    <a:pt x="13" y="1"/>
                    <a:pt x="7" y="0"/>
                    <a:pt x="5" y="3"/>
                  </a:cubicBezTo>
                  <a:cubicBezTo>
                    <a:pt x="3" y="2"/>
                    <a:pt x="1" y="3"/>
                    <a:pt x="1" y="5"/>
                  </a:cubicBezTo>
                  <a:cubicBezTo>
                    <a:pt x="0" y="10"/>
                    <a:pt x="2" y="13"/>
                    <a:pt x="4" y="17"/>
                  </a:cubicBezTo>
                  <a:cubicBezTo>
                    <a:pt x="5" y="25"/>
                    <a:pt x="7" y="34"/>
                    <a:pt x="7" y="42"/>
                  </a:cubicBezTo>
                  <a:cubicBezTo>
                    <a:pt x="7" y="48"/>
                    <a:pt x="15" y="49"/>
                    <a:pt x="17" y="43"/>
                  </a:cubicBezTo>
                  <a:cubicBezTo>
                    <a:pt x="20" y="36"/>
                    <a:pt x="21" y="28"/>
                    <a:pt x="18" y="2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259" name="Freeform 99">
              <a:extLst>
                <a:ext uri="{FF2B5EF4-FFF2-40B4-BE49-F238E27FC236}">
                  <a16:creationId xmlns="" xmlns:a16="http://schemas.microsoft.com/office/drawing/2014/main" id="{9D2419EF-5D53-46B5-8EFD-27E98EC65433}"/>
                </a:ext>
              </a:extLst>
            </p:cNvPr>
            <p:cNvSpPr>
              <a:spLocks/>
            </p:cNvSpPr>
            <p:nvPr/>
          </p:nvSpPr>
          <p:spPr bwMode="auto">
            <a:xfrm>
              <a:off x="11029419" y="1369975"/>
              <a:ext cx="122428" cy="313332"/>
            </a:xfrm>
            <a:custGeom>
              <a:avLst/>
              <a:gdLst>
                <a:gd name="T0" fmla="*/ 2147483646 w 25"/>
                <a:gd name="T1" fmla="*/ 2147483646 h 64"/>
                <a:gd name="T2" fmla="*/ 2147483646 w 25"/>
                <a:gd name="T3" fmla="*/ 2147483646 h 64"/>
                <a:gd name="T4" fmla="*/ 2147483646 w 25"/>
                <a:gd name="T5" fmla="*/ 2147483646 h 64"/>
                <a:gd name="T6" fmla="*/ 2147483646 w 25"/>
                <a:gd name="T7" fmla="*/ 2147483646 h 64"/>
                <a:gd name="T8" fmla="*/ 2147483646 w 25"/>
                <a:gd name="T9" fmla="*/ 2147483646 h 64"/>
                <a:gd name="T10" fmla="*/ 2147483646 w 25"/>
                <a:gd name="T11" fmla="*/ 2147483646 h 64"/>
                <a:gd name="T12" fmla="*/ 2147483646 w 25"/>
                <a:gd name="T13" fmla="*/ 2147483646 h 6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 h="64">
                  <a:moveTo>
                    <a:pt x="15" y="5"/>
                  </a:moveTo>
                  <a:cubicBezTo>
                    <a:pt x="15" y="5"/>
                    <a:pt x="15" y="6"/>
                    <a:pt x="15" y="7"/>
                  </a:cubicBezTo>
                  <a:cubicBezTo>
                    <a:pt x="14" y="7"/>
                    <a:pt x="13" y="7"/>
                    <a:pt x="13" y="8"/>
                  </a:cubicBezTo>
                  <a:cubicBezTo>
                    <a:pt x="5" y="24"/>
                    <a:pt x="0" y="41"/>
                    <a:pt x="4" y="59"/>
                  </a:cubicBezTo>
                  <a:cubicBezTo>
                    <a:pt x="5" y="64"/>
                    <a:pt x="11" y="63"/>
                    <a:pt x="12" y="59"/>
                  </a:cubicBezTo>
                  <a:cubicBezTo>
                    <a:pt x="20" y="41"/>
                    <a:pt x="25" y="25"/>
                    <a:pt x="25" y="6"/>
                  </a:cubicBezTo>
                  <a:cubicBezTo>
                    <a:pt x="25" y="0"/>
                    <a:pt x="17" y="0"/>
                    <a:pt x="15" y="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260" name="Freeform 100">
              <a:extLst>
                <a:ext uri="{FF2B5EF4-FFF2-40B4-BE49-F238E27FC236}">
                  <a16:creationId xmlns="" xmlns:a16="http://schemas.microsoft.com/office/drawing/2014/main" id="{788B3E66-B86C-4CCE-A590-9628463F761F}"/>
                </a:ext>
              </a:extLst>
            </p:cNvPr>
            <p:cNvSpPr>
              <a:spLocks/>
            </p:cNvSpPr>
            <p:nvPr/>
          </p:nvSpPr>
          <p:spPr bwMode="auto">
            <a:xfrm>
              <a:off x="11274274" y="1438452"/>
              <a:ext cx="161853" cy="244855"/>
            </a:xfrm>
            <a:custGeom>
              <a:avLst/>
              <a:gdLst>
                <a:gd name="T0" fmla="*/ 2147483646 w 33"/>
                <a:gd name="T1" fmla="*/ 2147483646 h 50"/>
                <a:gd name="T2" fmla="*/ 2147483646 w 33"/>
                <a:gd name="T3" fmla="*/ 2147483646 h 50"/>
                <a:gd name="T4" fmla="*/ 2147483646 w 33"/>
                <a:gd name="T5" fmla="*/ 2147483646 h 50"/>
                <a:gd name="T6" fmla="*/ 2147483646 w 33"/>
                <a:gd name="T7" fmla="*/ 2147483646 h 50"/>
                <a:gd name="T8" fmla="*/ 2147483646 w 33"/>
                <a:gd name="T9" fmla="*/ 2147483646 h 50"/>
                <a:gd name="T10" fmla="*/ 2147483646 w 33"/>
                <a:gd name="T11" fmla="*/ 2147483646 h 50"/>
                <a:gd name="T12" fmla="*/ 2147483646 w 33"/>
                <a:gd name="T13" fmla="*/ 2147483646 h 5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3" h="50">
                  <a:moveTo>
                    <a:pt x="22" y="4"/>
                  </a:moveTo>
                  <a:cubicBezTo>
                    <a:pt x="20" y="7"/>
                    <a:pt x="18" y="9"/>
                    <a:pt x="17" y="12"/>
                  </a:cubicBezTo>
                  <a:cubicBezTo>
                    <a:pt x="13" y="15"/>
                    <a:pt x="9" y="18"/>
                    <a:pt x="6" y="22"/>
                  </a:cubicBezTo>
                  <a:cubicBezTo>
                    <a:pt x="0" y="29"/>
                    <a:pt x="0" y="37"/>
                    <a:pt x="2" y="45"/>
                  </a:cubicBezTo>
                  <a:cubicBezTo>
                    <a:pt x="2" y="50"/>
                    <a:pt x="8" y="49"/>
                    <a:pt x="10" y="46"/>
                  </a:cubicBezTo>
                  <a:cubicBezTo>
                    <a:pt x="18" y="35"/>
                    <a:pt x="24" y="23"/>
                    <a:pt x="30" y="11"/>
                  </a:cubicBezTo>
                  <a:cubicBezTo>
                    <a:pt x="33" y="6"/>
                    <a:pt x="27" y="0"/>
                    <a:pt x="22" y="4"/>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grpSp>
        <p:nvGrpSpPr>
          <p:cNvPr id="150" name="组合 46">
            <a:extLst>
              <a:ext uri="{FF2B5EF4-FFF2-40B4-BE49-F238E27FC236}">
                <a16:creationId xmlns="" xmlns:a16="http://schemas.microsoft.com/office/drawing/2014/main" id="{247A3A4D-19E9-472B-B861-6F0CE765157D}"/>
              </a:ext>
            </a:extLst>
          </p:cNvPr>
          <p:cNvGrpSpPr>
            <a:grpSpLocks/>
          </p:cNvGrpSpPr>
          <p:nvPr/>
        </p:nvGrpSpPr>
        <p:grpSpPr bwMode="auto">
          <a:xfrm>
            <a:off x="7651751" y="5859464"/>
            <a:ext cx="555625" cy="765175"/>
            <a:chOff x="6711257" y="5432908"/>
            <a:chExt cx="740789" cy="765691"/>
          </a:xfrm>
        </p:grpSpPr>
        <p:sp>
          <p:nvSpPr>
            <p:cNvPr id="8249" name="Freeform 35">
              <a:extLst>
                <a:ext uri="{FF2B5EF4-FFF2-40B4-BE49-F238E27FC236}">
                  <a16:creationId xmlns="" xmlns:a16="http://schemas.microsoft.com/office/drawing/2014/main" id="{1D860167-7F02-4D5D-996A-E2B8B80FC1D5}"/>
                </a:ext>
              </a:extLst>
            </p:cNvPr>
            <p:cNvSpPr>
              <a:spLocks noEditPoints="1"/>
            </p:cNvSpPr>
            <p:nvPr/>
          </p:nvSpPr>
          <p:spPr bwMode="auto">
            <a:xfrm>
              <a:off x="6711257" y="5727564"/>
              <a:ext cx="427459" cy="471035"/>
            </a:xfrm>
            <a:custGeom>
              <a:avLst/>
              <a:gdLst>
                <a:gd name="T0" fmla="*/ 2147483646 w 87"/>
                <a:gd name="T1" fmla="*/ 2147483646 h 96"/>
                <a:gd name="T2" fmla="*/ 2147483646 w 87"/>
                <a:gd name="T3" fmla="*/ 2147483646 h 96"/>
                <a:gd name="T4" fmla="*/ 2147483646 w 87"/>
                <a:gd name="T5" fmla="*/ 2147483646 h 96"/>
                <a:gd name="T6" fmla="*/ 2147483646 w 87"/>
                <a:gd name="T7" fmla="*/ 2147483646 h 96"/>
                <a:gd name="T8" fmla="*/ 2147483646 w 87"/>
                <a:gd name="T9" fmla="*/ 2147483646 h 96"/>
                <a:gd name="T10" fmla="*/ 2147483646 w 87"/>
                <a:gd name="T11" fmla="*/ 2147483646 h 96"/>
                <a:gd name="T12" fmla="*/ 2147483646 w 87"/>
                <a:gd name="T13" fmla="*/ 2147483646 h 96"/>
                <a:gd name="T14" fmla="*/ 2147483646 w 87"/>
                <a:gd name="T15" fmla="*/ 2147483646 h 96"/>
                <a:gd name="T16" fmla="*/ 2147483646 w 87"/>
                <a:gd name="T17" fmla="*/ 2147483646 h 96"/>
                <a:gd name="T18" fmla="*/ 2147483646 w 87"/>
                <a:gd name="T19" fmla="*/ 2147483646 h 96"/>
                <a:gd name="T20" fmla="*/ 2147483646 w 87"/>
                <a:gd name="T21" fmla="*/ 2147483646 h 96"/>
                <a:gd name="T22" fmla="*/ 2147483646 w 87"/>
                <a:gd name="T23" fmla="*/ 2147483646 h 96"/>
                <a:gd name="T24" fmla="*/ 2147483646 w 87"/>
                <a:gd name="T25" fmla="*/ 2147483646 h 96"/>
                <a:gd name="T26" fmla="*/ 2147483646 w 87"/>
                <a:gd name="T27" fmla="*/ 2147483646 h 96"/>
                <a:gd name="T28" fmla="*/ 2147483646 w 87"/>
                <a:gd name="T29" fmla="*/ 2147483646 h 96"/>
                <a:gd name="T30" fmla="*/ 2147483646 w 87"/>
                <a:gd name="T31" fmla="*/ 2147483646 h 96"/>
                <a:gd name="T32" fmla="*/ 2147483646 w 87"/>
                <a:gd name="T33" fmla="*/ 2147483646 h 96"/>
                <a:gd name="T34" fmla="*/ 2147483646 w 87"/>
                <a:gd name="T35" fmla="*/ 2147483646 h 96"/>
                <a:gd name="T36" fmla="*/ 2147483646 w 87"/>
                <a:gd name="T37" fmla="*/ 2147483646 h 96"/>
                <a:gd name="T38" fmla="*/ 2147483646 w 87"/>
                <a:gd name="T39" fmla="*/ 2147483646 h 96"/>
                <a:gd name="T40" fmla="*/ 2147483646 w 87"/>
                <a:gd name="T41" fmla="*/ 2147483646 h 96"/>
                <a:gd name="T42" fmla="*/ 2147483646 w 87"/>
                <a:gd name="T43" fmla="*/ 2147483646 h 96"/>
                <a:gd name="T44" fmla="*/ 2147483646 w 87"/>
                <a:gd name="T45" fmla="*/ 2147483646 h 96"/>
                <a:gd name="T46" fmla="*/ 2147483646 w 87"/>
                <a:gd name="T47" fmla="*/ 2147483646 h 96"/>
                <a:gd name="T48" fmla="*/ 2147483646 w 87"/>
                <a:gd name="T49" fmla="*/ 2147483646 h 96"/>
                <a:gd name="T50" fmla="*/ 2147483646 w 87"/>
                <a:gd name="T51" fmla="*/ 2147483646 h 96"/>
                <a:gd name="T52" fmla="*/ 2147483646 w 87"/>
                <a:gd name="T53" fmla="*/ 2147483646 h 96"/>
                <a:gd name="T54" fmla="*/ 2147483646 w 87"/>
                <a:gd name="T55" fmla="*/ 2147483646 h 96"/>
                <a:gd name="T56" fmla="*/ 2147483646 w 87"/>
                <a:gd name="T57" fmla="*/ 2147483646 h 96"/>
                <a:gd name="T58" fmla="*/ 2147483646 w 87"/>
                <a:gd name="T59" fmla="*/ 2147483646 h 96"/>
                <a:gd name="T60" fmla="*/ 2147483646 w 87"/>
                <a:gd name="T61" fmla="*/ 2147483646 h 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87" h="96">
                  <a:moveTo>
                    <a:pt x="82" y="25"/>
                  </a:moveTo>
                  <a:cubicBezTo>
                    <a:pt x="75" y="24"/>
                    <a:pt x="69" y="23"/>
                    <a:pt x="62" y="23"/>
                  </a:cubicBezTo>
                  <a:cubicBezTo>
                    <a:pt x="61" y="18"/>
                    <a:pt x="60" y="12"/>
                    <a:pt x="60" y="7"/>
                  </a:cubicBezTo>
                  <a:cubicBezTo>
                    <a:pt x="59" y="0"/>
                    <a:pt x="48" y="0"/>
                    <a:pt x="48" y="7"/>
                  </a:cubicBezTo>
                  <a:cubicBezTo>
                    <a:pt x="48" y="8"/>
                    <a:pt x="49" y="9"/>
                    <a:pt x="49" y="10"/>
                  </a:cubicBezTo>
                  <a:cubicBezTo>
                    <a:pt x="46" y="14"/>
                    <a:pt x="44" y="18"/>
                    <a:pt x="42" y="22"/>
                  </a:cubicBezTo>
                  <a:cubicBezTo>
                    <a:pt x="31" y="22"/>
                    <a:pt x="19" y="22"/>
                    <a:pt x="8" y="23"/>
                  </a:cubicBezTo>
                  <a:cubicBezTo>
                    <a:pt x="2" y="23"/>
                    <a:pt x="0" y="31"/>
                    <a:pt x="5" y="34"/>
                  </a:cubicBezTo>
                  <a:cubicBezTo>
                    <a:pt x="13" y="40"/>
                    <a:pt x="21" y="46"/>
                    <a:pt x="28" y="53"/>
                  </a:cubicBezTo>
                  <a:cubicBezTo>
                    <a:pt x="24" y="63"/>
                    <a:pt x="20" y="73"/>
                    <a:pt x="16" y="83"/>
                  </a:cubicBezTo>
                  <a:cubicBezTo>
                    <a:pt x="15" y="89"/>
                    <a:pt x="22" y="93"/>
                    <a:pt x="26" y="89"/>
                  </a:cubicBezTo>
                  <a:cubicBezTo>
                    <a:pt x="32" y="83"/>
                    <a:pt x="38" y="77"/>
                    <a:pt x="45" y="71"/>
                  </a:cubicBezTo>
                  <a:cubicBezTo>
                    <a:pt x="51" y="79"/>
                    <a:pt x="58" y="86"/>
                    <a:pt x="66" y="93"/>
                  </a:cubicBezTo>
                  <a:cubicBezTo>
                    <a:pt x="69" y="96"/>
                    <a:pt x="76" y="94"/>
                    <a:pt x="76" y="89"/>
                  </a:cubicBezTo>
                  <a:cubicBezTo>
                    <a:pt x="75" y="75"/>
                    <a:pt x="72" y="63"/>
                    <a:pt x="68" y="50"/>
                  </a:cubicBezTo>
                  <a:cubicBezTo>
                    <a:pt x="74" y="45"/>
                    <a:pt x="79" y="40"/>
                    <a:pt x="84" y="35"/>
                  </a:cubicBezTo>
                  <a:cubicBezTo>
                    <a:pt x="87" y="32"/>
                    <a:pt x="86" y="26"/>
                    <a:pt x="82" y="25"/>
                  </a:cubicBezTo>
                  <a:close/>
                  <a:moveTo>
                    <a:pt x="40" y="47"/>
                  </a:moveTo>
                  <a:cubicBezTo>
                    <a:pt x="42" y="43"/>
                    <a:pt x="43" y="39"/>
                    <a:pt x="45" y="35"/>
                  </a:cubicBezTo>
                  <a:cubicBezTo>
                    <a:pt x="48" y="35"/>
                    <a:pt x="51" y="35"/>
                    <a:pt x="54" y="35"/>
                  </a:cubicBezTo>
                  <a:cubicBezTo>
                    <a:pt x="55" y="38"/>
                    <a:pt x="56" y="41"/>
                    <a:pt x="56" y="44"/>
                  </a:cubicBezTo>
                  <a:cubicBezTo>
                    <a:pt x="53" y="47"/>
                    <a:pt x="50" y="50"/>
                    <a:pt x="46" y="53"/>
                  </a:cubicBezTo>
                  <a:cubicBezTo>
                    <a:pt x="44" y="51"/>
                    <a:pt x="42" y="49"/>
                    <a:pt x="40" y="47"/>
                  </a:cubicBezTo>
                  <a:close/>
                  <a:moveTo>
                    <a:pt x="27" y="35"/>
                  </a:moveTo>
                  <a:cubicBezTo>
                    <a:pt x="30" y="35"/>
                    <a:pt x="33" y="35"/>
                    <a:pt x="36" y="35"/>
                  </a:cubicBezTo>
                  <a:cubicBezTo>
                    <a:pt x="35" y="36"/>
                    <a:pt x="34" y="38"/>
                    <a:pt x="33" y="40"/>
                  </a:cubicBezTo>
                  <a:cubicBezTo>
                    <a:pt x="31" y="38"/>
                    <a:pt x="29" y="37"/>
                    <a:pt x="27" y="35"/>
                  </a:cubicBezTo>
                  <a:close/>
                  <a:moveTo>
                    <a:pt x="63" y="71"/>
                  </a:moveTo>
                  <a:cubicBezTo>
                    <a:pt x="60" y="68"/>
                    <a:pt x="57" y="65"/>
                    <a:pt x="55" y="62"/>
                  </a:cubicBezTo>
                  <a:cubicBezTo>
                    <a:pt x="56" y="60"/>
                    <a:pt x="58" y="59"/>
                    <a:pt x="60" y="57"/>
                  </a:cubicBezTo>
                  <a:cubicBezTo>
                    <a:pt x="61" y="62"/>
                    <a:pt x="62" y="67"/>
                    <a:pt x="63" y="71"/>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250" name="Freeform 104">
              <a:extLst>
                <a:ext uri="{FF2B5EF4-FFF2-40B4-BE49-F238E27FC236}">
                  <a16:creationId xmlns="" xmlns:a16="http://schemas.microsoft.com/office/drawing/2014/main" id="{F1097099-E7D6-498E-B8C7-4310217A3512}"/>
                </a:ext>
              </a:extLst>
            </p:cNvPr>
            <p:cNvSpPr>
              <a:spLocks/>
            </p:cNvSpPr>
            <p:nvPr/>
          </p:nvSpPr>
          <p:spPr bwMode="auto">
            <a:xfrm>
              <a:off x="7211341" y="5432908"/>
              <a:ext cx="240705" cy="244855"/>
            </a:xfrm>
            <a:custGeom>
              <a:avLst/>
              <a:gdLst>
                <a:gd name="T0" fmla="*/ 2147483646 w 49"/>
                <a:gd name="T1" fmla="*/ 2147483646 h 50"/>
                <a:gd name="T2" fmla="*/ 2147483646 w 49"/>
                <a:gd name="T3" fmla="*/ 2147483646 h 50"/>
                <a:gd name="T4" fmla="*/ 2147483646 w 49"/>
                <a:gd name="T5" fmla="*/ 2147483646 h 50"/>
                <a:gd name="T6" fmla="*/ 2147483646 w 49"/>
                <a:gd name="T7" fmla="*/ 2147483646 h 50"/>
                <a:gd name="T8" fmla="*/ 2147483646 w 49"/>
                <a:gd name="T9" fmla="*/ 2147483646 h 50"/>
                <a:gd name="T10" fmla="*/ 2147483646 w 49"/>
                <a:gd name="T11" fmla="*/ 2147483646 h 50"/>
                <a:gd name="T12" fmla="*/ 2147483646 w 49"/>
                <a:gd name="T13" fmla="*/ 2147483646 h 50"/>
                <a:gd name="T14" fmla="*/ 2147483646 w 49"/>
                <a:gd name="T15" fmla="*/ 2147483646 h 50"/>
                <a:gd name="T16" fmla="*/ 2147483646 w 49"/>
                <a:gd name="T17" fmla="*/ 2147483646 h 50"/>
                <a:gd name="T18" fmla="*/ 2147483646 w 49"/>
                <a:gd name="T19" fmla="*/ 2147483646 h 50"/>
                <a:gd name="T20" fmla="*/ 2147483646 w 49"/>
                <a:gd name="T21" fmla="*/ 2147483646 h 50"/>
                <a:gd name="T22" fmla="*/ 2147483646 w 49"/>
                <a:gd name="T23" fmla="*/ 2147483646 h 50"/>
                <a:gd name="T24" fmla="*/ 2147483646 w 49"/>
                <a:gd name="T25" fmla="*/ 2147483646 h 50"/>
                <a:gd name="T26" fmla="*/ 2147483646 w 49"/>
                <a:gd name="T27" fmla="*/ 2147483646 h 50"/>
                <a:gd name="T28" fmla="*/ 2147483646 w 49"/>
                <a:gd name="T29" fmla="*/ 2147483646 h 50"/>
                <a:gd name="T30" fmla="*/ 2147483646 w 49"/>
                <a:gd name="T31" fmla="*/ 2147483646 h 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9" h="50">
                  <a:moveTo>
                    <a:pt x="42" y="10"/>
                  </a:moveTo>
                  <a:cubicBezTo>
                    <a:pt x="36" y="11"/>
                    <a:pt x="32" y="13"/>
                    <a:pt x="27" y="16"/>
                  </a:cubicBezTo>
                  <a:cubicBezTo>
                    <a:pt x="25" y="13"/>
                    <a:pt x="24" y="10"/>
                    <a:pt x="23" y="7"/>
                  </a:cubicBezTo>
                  <a:cubicBezTo>
                    <a:pt x="20" y="0"/>
                    <a:pt x="11" y="3"/>
                    <a:pt x="12" y="10"/>
                  </a:cubicBezTo>
                  <a:cubicBezTo>
                    <a:pt x="13" y="14"/>
                    <a:pt x="14" y="18"/>
                    <a:pt x="15" y="22"/>
                  </a:cubicBezTo>
                  <a:cubicBezTo>
                    <a:pt x="12" y="24"/>
                    <a:pt x="8" y="26"/>
                    <a:pt x="4" y="28"/>
                  </a:cubicBezTo>
                  <a:cubicBezTo>
                    <a:pt x="0" y="31"/>
                    <a:pt x="3" y="39"/>
                    <a:pt x="8" y="37"/>
                  </a:cubicBezTo>
                  <a:cubicBezTo>
                    <a:pt x="12" y="36"/>
                    <a:pt x="16" y="34"/>
                    <a:pt x="20" y="33"/>
                  </a:cubicBezTo>
                  <a:cubicBezTo>
                    <a:pt x="21" y="34"/>
                    <a:pt x="22" y="35"/>
                    <a:pt x="22" y="36"/>
                  </a:cubicBezTo>
                  <a:cubicBezTo>
                    <a:pt x="24" y="40"/>
                    <a:pt x="26" y="44"/>
                    <a:pt x="29" y="46"/>
                  </a:cubicBezTo>
                  <a:cubicBezTo>
                    <a:pt x="31" y="48"/>
                    <a:pt x="34" y="49"/>
                    <a:pt x="36" y="49"/>
                  </a:cubicBezTo>
                  <a:cubicBezTo>
                    <a:pt x="31" y="50"/>
                    <a:pt x="36" y="49"/>
                    <a:pt x="38" y="49"/>
                  </a:cubicBezTo>
                  <a:cubicBezTo>
                    <a:pt x="42" y="48"/>
                    <a:pt x="43" y="43"/>
                    <a:pt x="41" y="40"/>
                  </a:cubicBezTo>
                  <a:cubicBezTo>
                    <a:pt x="40" y="35"/>
                    <a:pt x="36" y="31"/>
                    <a:pt x="34" y="28"/>
                  </a:cubicBezTo>
                  <a:cubicBezTo>
                    <a:pt x="38" y="26"/>
                    <a:pt x="43" y="24"/>
                    <a:pt x="46" y="21"/>
                  </a:cubicBezTo>
                  <a:cubicBezTo>
                    <a:pt x="49" y="17"/>
                    <a:pt x="47" y="10"/>
                    <a:pt x="42" y="1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grpSp>
        <p:nvGrpSpPr>
          <p:cNvPr id="153" name="组合 49">
            <a:extLst>
              <a:ext uri="{FF2B5EF4-FFF2-40B4-BE49-F238E27FC236}">
                <a16:creationId xmlns="" xmlns:a16="http://schemas.microsoft.com/office/drawing/2014/main" id="{D24CCB01-AB37-4A46-8359-B8D2E80CF960}"/>
              </a:ext>
            </a:extLst>
          </p:cNvPr>
          <p:cNvGrpSpPr>
            <a:grpSpLocks/>
          </p:cNvGrpSpPr>
          <p:nvPr/>
        </p:nvGrpSpPr>
        <p:grpSpPr bwMode="auto">
          <a:xfrm>
            <a:off x="1360756" y="1373446"/>
            <a:ext cx="479425" cy="522288"/>
            <a:chOff x="2256140" y="1944762"/>
            <a:chExt cx="917169" cy="751165"/>
          </a:xfrm>
        </p:grpSpPr>
        <p:sp>
          <p:nvSpPr>
            <p:cNvPr id="8247" name="Freeform 45">
              <a:extLst>
                <a:ext uri="{FF2B5EF4-FFF2-40B4-BE49-F238E27FC236}">
                  <a16:creationId xmlns="" xmlns:a16="http://schemas.microsoft.com/office/drawing/2014/main" id="{DB1B13B2-7488-4996-9B5E-2F065CC680A4}"/>
                </a:ext>
              </a:extLst>
            </p:cNvPr>
            <p:cNvSpPr>
              <a:spLocks noEditPoints="1"/>
            </p:cNvSpPr>
            <p:nvPr/>
          </p:nvSpPr>
          <p:spPr bwMode="auto">
            <a:xfrm>
              <a:off x="2737550" y="1944762"/>
              <a:ext cx="435759" cy="388034"/>
            </a:xfrm>
            <a:custGeom>
              <a:avLst/>
              <a:gdLst>
                <a:gd name="T0" fmla="*/ 2147483646 w 89"/>
                <a:gd name="T1" fmla="*/ 2147483646 h 79"/>
                <a:gd name="T2" fmla="*/ 2147483646 w 89"/>
                <a:gd name="T3" fmla="*/ 2147483646 h 79"/>
                <a:gd name="T4" fmla="*/ 2147483646 w 89"/>
                <a:gd name="T5" fmla="*/ 2147483646 h 79"/>
                <a:gd name="T6" fmla="*/ 2147483646 w 89"/>
                <a:gd name="T7" fmla="*/ 2147483646 h 79"/>
                <a:gd name="T8" fmla="*/ 2147483646 w 89"/>
                <a:gd name="T9" fmla="*/ 2147483646 h 79"/>
                <a:gd name="T10" fmla="*/ 2147483646 w 89"/>
                <a:gd name="T11" fmla="*/ 2147483646 h 79"/>
                <a:gd name="T12" fmla="*/ 2147483646 w 89"/>
                <a:gd name="T13" fmla="*/ 2147483646 h 79"/>
                <a:gd name="T14" fmla="*/ 2147483646 w 89"/>
                <a:gd name="T15" fmla="*/ 2147483646 h 79"/>
                <a:gd name="T16" fmla="*/ 2147483646 w 89"/>
                <a:gd name="T17" fmla="*/ 2147483646 h 79"/>
                <a:gd name="T18" fmla="*/ 2147483646 w 89"/>
                <a:gd name="T19" fmla="*/ 2147483646 h 79"/>
                <a:gd name="T20" fmla="*/ 2147483646 w 89"/>
                <a:gd name="T21" fmla="*/ 2147483646 h 79"/>
                <a:gd name="T22" fmla="*/ 2147483646 w 89"/>
                <a:gd name="T23" fmla="*/ 2147483646 h 79"/>
                <a:gd name="T24" fmla="*/ 2147483646 w 89"/>
                <a:gd name="T25" fmla="*/ 2147483646 h 79"/>
                <a:gd name="T26" fmla="*/ 2147483646 w 89"/>
                <a:gd name="T27" fmla="*/ 2147483646 h 79"/>
                <a:gd name="T28" fmla="*/ 2147483646 w 89"/>
                <a:gd name="T29" fmla="*/ 2147483646 h 79"/>
                <a:gd name="T30" fmla="*/ 2147483646 w 89"/>
                <a:gd name="T31" fmla="*/ 2147483646 h 79"/>
                <a:gd name="T32" fmla="*/ 2147483646 w 89"/>
                <a:gd name="T33" fmla="*/ 2147483646 h 79"/>
                <a:gd name="T34" fmla="*/ 2147483646 w 89"/>
                <a:gd name="T35" fmla="*/ 2147483646 h 79"/>
                <a:gd name="T36" fmla="*/ 2147483646 w 89"/>
                <a:gd name="T37" fmla="*/ 2147483646 h 79"/>
                <a:gd name="T38" fmla="*/ 2147483646 w 89"/>
                <a:gd name="T39" fmla="*/ 2147483646 h 79"/>
                <a:gd name="T40" fmla="*/ 2147483646 w 89"/>
                <a:gd name="T41" fmla="*/ 2147483646 h 79"/>
                <a:gd name="T42" fmla="*/ 2147483646 w 89"/>
                <a:gd name="T43" fmla="*/ 2147483646 h 79"/>
                <a:gd name="T44" fmla="*/ 2147483646 w 89"/>
                <a:gd name="T45" fmla="*/ 2147483646 h 79"/>
                <a:gd name="T46" fmla="*/ 2147483646 w 89"/>
                <a:gd name="T47" fmla="*/ 2147483646 h 79"/>
                <a:gd name="T48" fmla="*/ 2147483646 w 89"/>
                <a:gd name="T49" fmla="*/ 2147483646 h 79"/>
                <a:gd name="T50" fmla="*/ 2147483646 w 89"/>
                <a:gd name="T51" fmla="*/ 2147483646 h 79"/>
                <a:gd name="T52" fmla="*/ 2147483646 w 89"/>
                <a:gd name="T53" fmla="*/ 2147483646 h 79"/>
                <a:gd name="T54" fmla="*/ 2147483646 w 89"/>
                <a:gd name="T55" fmla="*/ 2147483646 h 79"/>
                <a:gd name="T56" fmla="*/ 2147483646 w 89"/>
                <a:gd name="T57" fmla="*/ 2147483646 h 79"/>
                <a:gd name="T58" fmla="*/ 2147483646 w 89"/>
                <a:gd name="T59" fmla="*/ 2147483646 h 79"/>
                <a:gd name="T60" fmla="*/ 2147483646 w 89"/>
                <a:gd name="T61" fmla="*/ 2147483646 h 79"/>
                <a:gd name="T62" fmla="*/ 2147483646 w 89"/>
                <a:gd name="T63" fmla="*/ 2147483646 h 79"/>
                <a:gd name="T64" fmla="*/ 2147483646 w 89"/>
                <a:gd name="T65" fmla="*/ 2147483646 h 79"/>
                <a:gd name="T66" fmla="*/ 2147483646 w 89"/>
                <a:gd name="T67" fmla="*/ 2147483646 h 79"/>
                <a:gd name="T68" fmla="*/ 2147483646 w 89"/>
                <a:gd name="T69" fmla="*/ 2147483646 h 7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89" h="79">
                  <a:moveTo>
                    <a:pt x="81" y="9"/>
                  </a:moveTo>
                  <a:cubicBezTo>
                    <a:pt x="70" y="14"/>
                    <a:pt x="59" y="17"/>
                    <a:pt x="48" y="20"/>
                  </a:cubicBezTo>
                  <a:cubicBezTo>
                    <a:pt x="43" y="15"/>
                    <a:pt x="38" y="10"/>
                    <a:pt x="33" y="5"/>
                  </a:cubicBezTo>
                  <a:cubicBezTo>
                    <a:pt x="27" y="0"/>
                    <a:pt x="19" y="8"/>
                    <a:pt x="25" y="13"/>
                  </a:cubicBezTo>
                  <a:cubicBezTo>
                    <a:pt x="27" y="15"/>
                    <a:pt x="29" y="17"/>
                    <a:pt x="31" y="19"/>
                  </a:cubicBezTo>
                  <a:cubicBezTo>
                    <a:pt x="31" y="21"/>
                    <a:pt x="31" y="23"/>
                    <a:pt x="31" y="24"/>
                  </a:cubicBezTo>
                  <a:cubicBezTo>
                    <a:pt x="22" y="27"/>
                    <a:pt x="13" y="30"/>
                    <a:pt x="5" y="34"/>
                  </a:cubicBezTo>
                  <a:cubicBezTo>
                    <a:pt x="0" y="36"/>
                    <a:pt x="2" y="42"/>
                    <a:pt x="6" y="44"/>
                  </a:cubicBezTo>
                  <a:cubicBezTo>
                    <a:pt x="14" y="46"/>
                    <a:pt x="21" y="50"/>
                    <a:pt x="29" y="54"/>
                  </a:cubicBezTo>
                  <a:cubicBezTo>
                    <a:pt x="28" y="60"/>
                    <a:pt x="27" y="67"/>
                    <a:pt x="27" y="73"/>
                  </a:cubicBezTo>
                  <a:cubicBezTo>
                    <a:pt x="26" y="78"/>
                    <a:pt x="33" y="79"/>
                    <a:pt x="35" y="75"/>
                  </a:cubicBezTo>
                  <a:cubicBezTo>
                    <a:pt x="38" y="70"/>
                    <a:pt x="41" y="66"/>
                    <a:pt x="44" y="61"/>
                  </a:cubicBezTo>
                  <a:cubicBezTo>
                    <a:pt x="56" y="66"/>
                    <a:pt x="67" y="70"/>
                    <a:pt x="79" y="71"/>
                  </a:cubicBezTo>
                  <a:cubicBezTo>
                    <a:pt x="84" y="71"/>
                    <a:pt x="87" y="66"/>
                    <a:pt x="84" y="62"/>
                  </a:cubicBezTo>
                  <a:cubicBezTo>
                    <a:pt x="79" y="53"/>
                    <a:pt x="72" y="45"/>
                    <a:pt x="65" y="37"/>
                  </a:cubicBezTo>
                  <a:cubicBezTo>
                    <a:pt x="71" y="30"/>
                    <a:pt x="78" y="24"/>
                    <a:pt x="86" y="18"/>
                  </a:cubicBezTo>
                  <a:cubicBezTo>
                    <a:pt x="89" y="15"/>
                    <a:pt x="85" y="7"/>
                    <a:pt x="81" y="9"/>
                  </a:cubicBezTo>
                  <a:close/>
                  <a:moveTo>
                    <a:pt x="50" y="38"/>
                  </a:moveTo>
                  <a:cubicBezTo>
                    <a:pt x="47" y="42"/>
                    <a:pt x="45" y="45"/>
                    <a:pt x="42" y="48"/>
                  </a:cubicBezTo>
                  <a:cubicBezTo>
                    <a:pt x="40" y="47"/>
                    <a:pt x="39" y="47"/>
                    <a:pt x="37" y="46"/>
                  </a:cubicBezTo>
                  <a:cubicBezTo>
                    <a:pt x="38" y="42"/>
                    <a:pt x="38" y="37"/>
                    <a:pt x="37" y="33"/>
                  </a:cubicBezTo>
                  <a:cubicBezTo>
                    <a:pt x="39" y="33"/>
                    <a:pt x="41" y="32"/>
                    <a:pt x="43" y="32"/>
                  </a:cubicBezTo>
                  <a:cubicBezTo>
                    <a:pt x="45" y="34"/>
                    <a:pt x="48" y="36"/>
                    <a:pt x="50" y="38"/>
                  </a:cubicBezTo>
                  <a:close/>
                  <a:moveTo>
                    <a:pt x="22" y="38"/>
                  </a:moveTo>
                  <a:cubicBezTo>
                    <a:pt x="24" y="37"/>
                    <a:pt x="27" y="36"/>
                    <a:pt x="30" y="35"/>
                  </a:cubicBezTo>
                  <a:cubicBezTo>
                    <a:pt x="30" y="38"/>
                    <a:pt x="30" y="40"/>
                    <a:pt x="30" y="42"/>
                  </a:cubicBezTo>
                  <a:cubicBezTo>
                    <a:pt x="27" y="41"/>
                    <a:pt x="24" y="40"/>
                    <a:pt x="22" y="38"/>
                  </a:cubicBezTo>
                  <a:close/>
                  <a:moveTo>
                    <a:pt x="57" y="46"/>
                  </a:moveTo>
                  <a:cubicBezTo>
                    <a:pt x="60" y="49"/>
                    <a:pt x="63" y="53"/>
                    <a:pt x="67" y="57"/>
                  </a:cubicBezTo>
                  <a:cubicBezTo>
                    <a:pt x="61" y="56"/>
                    <a:pt x="56" y="54"/>
                    <a:pt x="51" y="52"/>
                  </a:cubicBezTo>
                  <a:cubicBezTo>
                    <a:pt x="53" y="50"/>
                    <a:pt x="55" y="48"/>
                    <a:pt x="57" y="46"/>
                  </a:cubicBezTo>
                  <a:close/>
                  <a:moveTo>
                    <a:pt x="56" y="28"/>
                  </a:moveTo>
                  <a:cubicBezTo>
                    <a:pt x="58" y="28"/>
                    <a:pt x="60" y="27"/>
                    <a:pt x="61" y="27"/>
                  </a:cubicBezTo>
                  <a:cubicBezTo>
                    <a:pt x="60" y="28"/>
                    <a:pt x="59" y="29"/>
                    <a:pt x="58" y="30"/>
                  </a:cubicBezTo>
                  <a:cubicBezTo>
                    <a:pt x="58" y="29"/>
                    <a:pt x="57" y="29"/>
                    <a:pt x="56" y="2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248" name="Freeform 113">
              <a:extLst>
                <a:ext uri="{FF2B5EF4-FFF2-40B4-BE49-F238E27FC236}">
                  <a16:creationId xmlns="" xmlns:a16="http://schemas.microsoft.com/office/drawing/2014/main" id="{0B467E3C-AC43-4B58-A842-029C6900E697}"/>
                </a:ext>
              </a:extLst>
            </p:cNvPr>
            <p:cNvSpPr>
              <a:spLocks/>
            </p:cNvSpPr>
            <p:nvPr/>
          </p:nvSpPr>
          <p:spPr bwMode="auto">
            <a:xfrm>
              <a:off x="2256140" y="2430322"/>
              <a:ext cx="284281" cy="265605"/>
            </a:xfrm>
            <a:custGeom>
              <a:avLst/>
              <a:gdLst>
                <a:gd name="T0" fmla="*/ 2147483646 w 58"/>
                <a:gd name="T1" fmla="*/ 2147483646 h 54"/>
                <a:gd name="T2" fmla="*/ 2147483646 w 58"/>
                <a:gd name="T3" fmla="*/ 2147483646 h 54"/>
                <a:gd name="T4" fmla="*/ 2147483646 w 58"/>
                <a:gd name="T5" fmla="*/ 2147483646 h 54"/>
                <a:gd name="T6" fmla="*/ 2147483646 w 58"/>
                <a:gd name="T7" fmla="*/ 2147483646 h 54"/>
                <a:gd name="T8" fmla="*/ 2147483646 w 58"/>
                <a:gd name="T9" fmla="*/ 2147483646 h 54"/>
                <a:gd name="T10" fmla="*/ 2147483646 w 58"/>
                <a:gd name="T11" fmla="*/ 2147483646 h 54"/>
                <a:gd name="T12" fmla="*/ 2147483646 w 58"/>
                <a:gd name="T13" fmla="*/ 2147483646 h 54"/>
                <a:gd name="T14" fmla="*/ 2147483646 w 58"/>
                <a:gd name="T15" fmla="*/ 2147483646 h 54"/>
                <a:gd name="T16" fmla="*/ 2147483646 w 58"/>
                <a:gd name="T17" fmla="*/ 2147483646 h 54"/>
                <a:gd name="T18" fmla="*/ 2147483646 w 58"/>
                <a:gd name="T19" fmla="*/ 2147483646 h 54"/>
                <a:gd name="T20" fmla="*/ 2147483646 w 58"/>
                <a:gd name="T21" fmla="*/ 2147483646 h 54"/>
                <a:gd name="T22" fmla="*/ 2147483646 w 58"/>
                <a:gd name="T23" fmla="*/ 2147483646 h 54"/>
                <a:gd name="T24" fmla="*/ 2147483646 w 58"/>
                <a:gd name="T25" fmla="*/ 2147483646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8" h="54">
                  <a:moveTo>
                    <a:pt x="46" y="12"/>
                  </a:moveTo>
                  <a:cubicBezTo>
                    <a:pt x="43" y="14"/>
                    <a:pt x="40" y="16"/>
                    <a:pt x="36" y="18"/>
                  </a:cubicBezTo>
                  <a:cubicBezTo>
                    <a:pt x="35" y="15"/>
                    <a:pt x="35" y="12"/>
                    <a:pt x="34" y="9"/>
                  </a:cubicBezTo>
                  <a:cubicBezTo>
                    <a:pt x="33" y="1"/>
                    <a:pt x="22" y="0"/>
                    <a:pt x="22" y="9"/>
                  </a:cubicBezTo>
                  <a:cubicBezTo>
                    <a:pt x="22" y="14"/>
                    <a:pt x="22" y="19"/>
                    <a:pt x="24" y="25"/>
                  </a:cubicBezTo>
                  <a:cubicBezTo>
                    <a:pt x="17" y="28"/>
                    <a:pt x="10" y="32"/>
                    <a:pt x="3" y="36"/>
                  </a:cubicBezTo>
                  <a:cubicBezTo>
                    <a:pt x="0" y="37"/>
                    <a:pt x="2" y="41"/>
                    <a:pt x="5" y="41"/>
                  </a:cubicBezTo>
                  <a:cubicBezTo>
                    <a:pt x="12" y="39"/>
                    <a:pt x="20" y="37"/>
                    <a:pt x="28" y="35"/>
                  </a:cubicBezTo>
                  <a:cubicBezTo>
                    <a:pt x="31" y="40"/>
                    <a:pt x="34" y="44"/>
                    <a:pt x="37" y="48"/>
                  </a:cubicBezTo>
                  <a:cubicBezTo>
                    <a:pt x="44" y="54"/>
                    <a:pt x="55" y="44"/>
                    <a:pt x="48" y="37"/>
                  </a:cubicBezTo>
                  <a:cubicBezTo>
                    <a:pt x="45" y="35"/>
                    <a:pt x="43" y="32"/>
                    <a:pt x="41" y="29"/>
                  </a:cubicBezTo>
                  <a:cubicBezTo>
                    <a:pt x="46" y="27"/>
                    <a:pt x="50" y="24"/>
                    <a:pt x="53" y="21"/>
                  </a:cubicBezTo>
                  <a:cubicBezTo>
                    <a:pt x="58" y="16"/>
                    <a:pt x="52" y="8"/>
                    <a:pt x="46" y="1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grpSp>
        <p:nvGrpSpPr>
          <p:cNvPr id="156" name="组合 52">
            <a:extLst>
              <a:ext uri="{FF2B5EF4-FFF2-40B4-BE49-F238E27FC236}">
                <a16:creationId xmlns="" xmlns:a16="http://schemas.microsoft.com/office/drawing/2014/main" id="{EB65507B-9E06-4216-880B-1980CBF3E104}"/>
              </a:ext>
            </a:extLst>
          </p:cNvPr>
          <p:cNvGrpSpPr>
            <a:grpSpLocks/>
          </p:cNvGrpSpPr>
          <p:nvPr/>
        </p:nvGrpSpPr>
        <p:grpSpPr bwMode="auto">
          <a:xfrm>
            <a:off x="9884137" y="5952572"/>
            <a:ext cx="727075" cy="854075"/>
            <a:chOff x="7398095" y="4258434"/>
            <a:chExt cx="1944315" cy="1713986"/>
          </a:xfrm>
        </p:grpSpPr>
        <p:sp>
          <p:nvSpPr>
            <p:cNvPr id="8240" name="Freeform 28">
              <a:extLst>
                <a:ext uri="{FF2B5EF4-FFF2-40B4-BE49-F238E27FC236}">
                  <a16:creationId xmlns="" xmlns:a16="http://schemas.microsoft.com/office/drawing/2014/main" id="{A3754FE0-8743-4F95-BBF8-8810293F0498}"/>
                </a:ext>
              </a:extLst>
            </p:cNvPr>
            <p:cNvSpPr>
              <a:spLocks noEditPoints="1"/>
            </p:cNvSpPr>
            <p:nvPr/>
          </p:nvSpPr>
          <p:spPr bwMode="auto">
            <a:xfrm>
              <a:off x="7487323" y="4291634"/>
              <a:ext cx="1614383" cy="1554207"/>
            </a:xfrm>
            <a:custGeom>
              <a:avLst/>
              <a:gdLst>
                <a:gd name="T0" fmla="*/ 2147483646 w 329"/>
                <a:gd name="T1" fmla="*/ 2147483646 h 316"/>
                <a:gd name="T2" fmla="*/ 2147483646 w 329"/>
                <a:gd name="T3" fmla="*/ 2147483646 h 316"/>
                <a:gd name="T4" fmla="*/ 2147483646 w 329"/>
                <a:gd name="T5" fmla="*/ 2147483646 h 316"/>
                <a:gd name="T6" fmla="*/ 2147483646 w 329"/>
                <a:gd name="T7" fmla="*/ 2147483646 h 316"/>
                <a:gd name="T8" fmla="*/ 2147483646 w 329"/>
                <a:gd name="T9" fmla="*/ 2147483646 h 316"/>
                <a:gd name="T10" fmla="*/ 2147483646 w 329"/>
                <a:gd name="T11" fmla="*/ 2147483646 h 316"/>
                <a:gd name="T12" fmla="*/ 2147483646 w 329"/>
                <a:gd name="T13" fmla="*/ 2147483646 h 316"/>
                <a:gd name="T14" fmla="*/ 2147483646 w 329"/>
                <a:gd name="T15" fmla="*/ 2147483646 h 316"/>
                <a:gd name="T16" fmla="*/ 2147483646 w 329"/>
                <a:gd name="T17" fmla="*/ 2147483646 h 316"/>
                <a:gd name="T18" fmla="*/ 2147483646 w 329"/>
                <a:gd name="T19" fmla="*/ 2147483646 h 316"/>
                <a:gd name="T20" fmla="*/ 2147483646 w 329"/>
                <a:gd name="T21" fmla="*/ 2147483646 h 316"/>
                <a:gd name="T22" fmla="*/ 2147483646 w 329"/>
                <a:gd name="T23" fmla="*/ 2147483646 h 316"/>
                <a:gd name="T24" fmla="*/ 2147483646 w 329"/>
                <a:gd name="T25" fmla="*/ 2147483646 h 316"/>
                <a:gd name="T26" fmla="*/ 2147483646 w 329"/>
                <a:gd name="T27" fmla="*/ 2147483646 h 316"/>
                <a:gd name="T28" fmla="*/ 2147483646 w 329"/>
                <a:gd name="T29" fmla="*/ 2147483646 h 316"/>
                <a:gd name="T30" fmla="*/ 2147483646 w 329"/>
                <a:gd name="T31" fmla="*/ 2147483646 h 316"/>
                <a:gd name="T32" fmla="*/ 2147483646 w 329"/>
                <a:gd name="T33" fmla="*/ 2147483646 h 316"/>
                <a:gd name="T34" fmla="*/ 2147483646 w 329"/>
                <a:gd name="T35" fmla="*/ 2147483646 h 316"/>
                <a:gd name="T36" fmla="*/ 2147483646 w 329"/>
                <a:gd name="T37" fmla="*/ 2147483646 h 316"/>
                <a:gd name="T38" fmla="*/ 2147483646 w 329"/>
                <a:gd name="T39" fmla="*/ 2147483646 h 316"/>
                <a:gd name="T40" fmla="*/ 2147483646 w 329"/>
                <a:gd name="T41" fmla="*/ 2147483646 h 316"/>
                <a:gd name="T42" fmla="*/ 2147483646 w 329"/>
                <a:gd name="T43" fmla="*/ 2147483646 h 316"/>
                <a:gd name="T44" fmla="*/ 2147483646 w 329"/>
                <a:gd name="T45" fmla="*/ 2147483646 h 316"/>
                <a:gd name="T46" fmla="*/ 2147483646 w 329"/>
                <a:gd name="T47" fmla="*/ 2147483646 h 316"/>
                <a:gd name="T48" fmla="*/ 2147483646 w 329"/>
                <a:gd name="T49" fmla="*/ 2147483646 h 316"/>
                <a:gd name="T50" fmla="*/ 2147483646 w 329"/>
                <a:gd name="T51" fmla="*/ 2147483646 h 316"/>
                <a:gd name="T52" fmla="*/ 2147483646 w 329"/>
                <a:gd name="T53" fmla="*/ 2147483646 h 316"/>
                <a:gd name="T54" fmla="*/ 2147483646 w 329"/>
                <a:gd name="T55" fmla="*/ 2147483646 h 316"/>
                <a:gd name="T56" fmla="*/ 2147483646 w 329"/>
                <a:gd name="T57" fmla="*/ 2147483646 h 316"/>
                <a:gd name="T58" fmla="*/ 2147483646 w 329"/>
                <a:gd name="T59" fmla="*/ 2147483646 h 316"/>
                <a:gd name="T60" fmla="*/ 2147483646 w 329"/>
                <a:gd name="T61" fmla="*/ 2147483646 h 316"/>
                <a:gd name="T62" fmla="*/ 2147483646 w 329"/>
                <a:gd name="T63" fmla="*/ 2147483646 h 316"/>
                <a:gd name="T64" fmla="*/ 2147483646 w 329"/>
                <a:gd name="T65" fmla="*/ 2147483646 h 316"/>
                <a:gd name="T66" fmla="*/ 2147483646 w 329"/>
                <a:gd name="T67" fmla="*/ 2147483646 h 316"/>
                <a:gd name="T68" fmla="*/ 2147483646 w 329"/>
                <a:gd name="T69" fmla="*/ 2147483646 h 316"/>
                <a:gd name="T70" fmla="*/ 2147483646 w 329"/>
                <a:gd name="T71" fmla="*/ 2147483646 h 316"/>
                <a:gd name="T72" fmla="*/ 2147483646 w 329"/>
                <a:gd name="T73" fmla="*/ 2147483646 h 316"/>
                <a:gd name="T74" fmla="*/ 2147483646 w 329"/>
                <a:gd name="T75" fmla="*/ 2147483646 h 316"/>
                <a:gd name="T76" fmla="*/ 2147483646 w 329"/>
                <a:gd name="T77" fmla="*/ 2147483646 h 316"/>
                <a:gd name="T78" fmla="*/ 2147483646 w 329"/>
                <a:gd name="T79" fmla="*/ 2147483646 h 316"/>
                <a:gd name="T80" fmla="*/ 2147483646 w 329"/>
                <a:gd name="T81" fmla="*/ 2147483646 h 316"/>
                <a:gd name="T82" fmla="*/ 2147483646 w 329"/>
                <a:gd name="T83" fmla="*/ 2147483646 h 316"/>
                <a:gd name="T84" fmla="*/ 2147483646 w 329"/>
                <a:gd name="T85" fmla="*/ 2147483646 h 316"/>
                <a:gd name="T86" fmla="*/ 2147483646 w 329"/>
                <a:gd name="T87" fmla="*/ 2147483646 h 316"/>
                <a:gd name="T88" fmla="*/ 2147483646 w 329"/>
                <a:gd name="T89" fmla="*/ 2147483646 h 316"/>
                <a:gd name="T90" fmla="*/ 2147483646 w 329"/>
                <a:gd name="T91" fmla="*/ 2147483646 h 316"/>
                <a:gd name="T92" fmla="*/ 2147483646 w 329"/>
                <a:gd name="T93" fmla="*/ 2147483646 h 316"/>
                <a:gd name="T94" fmla="*/ 2147483646 w 329"/>
                <a:gd name="T95" fmla="*/ 2147483646 h 316"/>
                <a:gd name="T96" fmla="*/ 2147483646 w 329"/>
                <a:gd name="T97" fmla="*/ 2147483646 h 31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29" h="316">
                  <a:moveTo>
                    <a:pt x="310" y="197"/>
                  </a:moveTo>
                  <a:cubicBezTo>
                    <a:pt x="310" y="196"/>
                    <a:pt x="310" y="196"/>
                    <a:pt x="310" y="196"/>
                  </a:cubicBezTo>
                  <a:cubicBezTo>
                    <a:pt x="312" y="191"/>
                    <a:pt x="309" y="188"/>
                    <a:pt x="306" y="186"/>
                  </a:cubicBezTo>
                  <a:cubicBezTo>
                    <a:pt x="307" y="179"/>
                    <a:pt x="308" y="172"/>
                    <a:pt x="308" y="164"/>
                  </a:cubicBezTo>
                  <a:cubicBezTo>
                    <a:pt x="308" y="156"/>
                    <a:pt x="299" y="153"/>
                    <a:pt x="294" y="157"/>
                  </a:cubicBezTo>
                  <a:cubicBezTo>
                    <a:pt x="293" y="156"/>
                    <a:pt x="291" y="156"/>
                    <a:pt x="289" y="156"/>
                  </a:cubicBezTo>
                  <a:cubicBezTo>
                    <a:pt x="289" y="153"/>
                    <a:pt x="289" y="151"/>
                    <a:pt x="289" y="148"/>
                  </a:cubicBezTo>
                  <a:cubicBezTo>
                    <a:pt x="290" y="145"/>
                    <a:pt x="288" y="142"/>
                    <a:pt x="286" y="141"/>
                  </a:cubicBezTo>
                  <a:cubicBezTo>
                    <a:pt x="286" y="141"/>
                    <a:pt x="286" y="140"/>
                    <a:pt x="286" y="140"/>
                  </a:cubicBezTo>
                  <a:cubicBezTo>
                    <a:pt x="288" y="132"/>
                    <a:pt x="280" y="125"/>
                    <a:pt x="273" y="130"/>
                  </a:cubicBezTo>
                  <a:cubicBezTo>
                    <a:pt x="272" y="123"/>
                    <a:pt x="261" y="121"/>
                    <a:pt x="257" y="127"/>
                  </a:cubicBezTo>
                  <a:cubicBezTo>
                    <a:pt x="257" y="129"/>
                    <a:pt x="256" y="130"/>
                    <a:pt x="255" y="131"/>
                  </a:cubicBezTo>
                  <a:cubicBezTo>
                    <a:pt x="253" y="131"/>
                    <a:pt x="250" y="132"/>
                    <a:pt x="248" y="134"/>
                  </a:cubicBezTo>
                  <a:cubicBezTo>
                    <a:pt x="247" y="134"/>
                    <a:pt x="247" y="135"/>
                    <a:pt x="246" y="136"/>
                  </a:cubicBezTo>
                  <a:cubicBezTo>
                    <a:pt x="246" y="132"/>
                    <a:pt x="242" y="129"/>
                    <a:pt x="238" y="128"/>
                  </a:cubicBezTo>
                  <a:cubicBezTo>
                    <a:pt x="237" y="125"/>
                    <a:pt x="233" y="123"/>
                    <a:pt x="229" y="123"/>
                  </a:cubicBezTo>
                  <a:cubicBezTo>
                    <a:pt x="229" y="121"/>
                    <a:pt x="228" y="118"/>
                    <a:pt x="228" y="116"/>
                  </a:cubicBezTo>
                  <a:cubicBezTo>
                    <a:pt x="225" y="108"/>
                    <a:pt x="214" y="107"/>
                    <a:pt x="211" y="116"/>
                  </a:cubicBezTo>
                  <a:cubicBezTo>
                    <a:pt x="211" y="118"/>
                    <a:pt x="210" y="120"/>
                    <a:pt x="210" y="122"/>
                  </a:cubicBezTo>
                  <a:cubicBezTo>
                    <a:pt x="209" y="121"/>
                    <a:pt x="209" y="121"/>
                    <a:pt x="208" y="120"/>
                  </a:cubicBezTo>
                  <a:cubicBezTo>
                    <a:pt x="207" y="115"/>
                    <a:pt x="206" y="110"/>
                    <a:pt x="204" y="105"/>
                  </a:cubicBezTo>
                  <a:cubicBezTo>
                    <a:pt x="203" y="103"/>
                    <a:pt x="201" y="101"/>
                    <a:pt x="199" y="100"/>
                  </a:cubicBezTo>
                  <a:cubicBezTo>
                    <a:pt x="202" y="93"/>
                    <a:pt x="200" y="82"/>
                    <a:pt x="195" y="74"/>
                  </a:cubicBezTo>
                  <a:cubicBezTo>
                    <a:pt x="194" y="71"/>
                    <a:pt x="191" y="70"/>
                    <a:pt x="189" y="70"/>
                  </a:cubicBezTo>
                  <a:cubicBezTo>
                    <a:pt x="189" y="66"/>
                    <a:pt x="189" y="63"/>
                    <a:pt x="188" y="59"/>
                  </a:cubicBezTo>
                  <a:cubicBezTo>
                    <a:pt x="188" y="53"/>
                    <a:pt x="181" y="48"/>
                    <a:pt x="175" y="52"/>
                  </a:cubicBezTo>
                  <a:cubicBezTo>
                    <a:pt x="175" y="51"/>
                    <a:pt x="175" y="51"/>
                    <a:pt x="175" y="51"/>
                  </a:cubicBezTo>
                  <a:cubicBezTo>
                    <a:pt x="175" y="45"/>
                    <a:pt x="167" y="40"/>
                    <a:pt x="162" y="44"/>
                  </a:cubicBezTo>
                  <a:cubicBezTo>
                    <a:pt x="162" y="43"/>
                    <a:pt x="162" y="41"/>
                    <a:pt x="162" y="40"/>
                  </a:cubicBezTo>
                  <a:cubicBezTo>
                    <a:pt x="162" y="36"/>
                    <a:pt x="158" y="32"/>
                    <a:pt x="154" y="32"/>
                  </a:cubicBezTo>
                  <a:cubicBezTo>
                    <a:pt x="154" y="31"/>
                    <a:pt x="154" y="29"/>
                    <a:pt x="153" y="28"/>
                  </a:cubicBezTo>
                  <a:cubicBezTo>
                    <a:pt x="154" y="26"/>
                    <a:pt x="154" y="24"/>
                    <a:pt x="154" y="22"/>
                  </a:cubicBezTo>
                  <a:cubicBezTo>
                    <a:pt x="154" y="14"/>
                    <a:pt x="146" y="12"/>
                    <a:pt x="141" y="15"/>
                  </a:cubicBezTo>
                  <a:cubicBezTo>
                    <a:pt x="138" y="12"/>
                    <a:pt x="136" y="8"/>
                    <a:pt x="133" y="5"/>
                  </a:cubicBezTo>
                  <a:cubicBezTo>
                    <a:pt x="129" y="0"/>
                    <a:pt x="121" y="3"/>
                    <a:pt x="119" y="8"/>
                  </a:cubicBezTo>
                  <a:cubicBezTo>
                    <a:pt x="118" y="11"/>
                    <a:pt x="117" y="14"/>
                    <a:pt x="116" y="17"/>
                  </a:cubicBezTo>
                  <a:cubicBezTo>
                    <a:pt x="115" y="17"/>
                    <a:pt x="115" y="17"/>
                    <a:pt x="115" y="17"/>
                  </a:cubicBezTo>
                  <a:cubicBezTo>
                    <a:pt x="106" y="23"/>
                    <a:pt x="98" y="30"/>
                    <a:pt x="92" y="39"/>
                  </a:cubicBezTo>
                  <a:cubicBezTo>
                    <a:pt x="90" y="40"/>
                    <a:pt x="88" y="42"/>
                    <a:pt x="86" y="44"/>
                  </a:cubicBezTo>
                  <a:cubicBezTo>
                    <a:pt x="69" y="53"/>
                    <a:pt x="57" y="67"/>
                    <a:pt x="46" y="82"/>
                  </a:cubicBezTo>
                  <a:cubicBezTo>
                    <a:pt x="36" y="86"/>
                    <a:pt x="29" y="92"/>
                    <a:pt x="24" y="99"/>
                  </a:cubicBezTo>
                  <a:cubicBezTo>
                    <a:pt x="23" y="99"/>
                    <a:pt x="21" y="100"/>
                    <a:pt x="20" y="101"/>
                  </a:cubicBezTo>
                  <a:cubicBezTo>
                    <a:pt x="20" y="101"/>
                    <a:pt x="20" y="101"/>
                    <a:pt x="20" y="101"/>
                  </a:cubicBezTo>
                  <a:cubicBezTo>
                    <a:pt x="14" y="105"/>
                    <a:pt x="8" y="110"/>
                    <a:pt x="3" y="118"/>
                  </a:cubicBezTo>
                  <a:cubicBezTo>
                    <a:pt x="2" y="120"/>
                    <a:pt x="2" y="122"/>
                    <a:pt x="3" y="124"/>
                  </a:cubicBezTo>
                  <a:cubicBezTo>
                    <a:pt x="0" y="129"/>
                    <a:pt x="5" y="134"/>
                    <a:pt x="10" y="133"/>
                  </a:cubicBezTo>
                  <a:cubicBezTo>
                    <a:pt x="11" y="135"/>
                    <a:pt x="14" y="136"/>
                    <a:pt x="17" y="135"/>
                  </a:cubicBezTo>
                  <a:cubicBezTo>
                    <a:pt x="18" y="134"/>
                    <a:pt x="18" y="134"/>
                    <a:pt x="18" y="134"/>
                  </a:cubicBezTo>
                  <a:cubicBezTo>
                    <a:pt x="19" y="138"/>
                    <a:pt x="23" y="140"/>
                    <a:pt x="27" y="139"/>
                  </a:cubicBezTo>
                  <a:cubicBezTo>
                    <a:pt x="28" y="139"/>
                    <a:pt x="28" y="139"/>
                    <a:pt x="28" y="139"/>
                  </a:cubicBezTo>
                  <a:cubicBezTo>
                    <a:pt x="28" y="140"/>
                    <a:pt x="30" y="141"/>
                    <a:pt x="31" y="141"/>
                  </a:cubicBezTo>
                  <a:cubicBezTo>
                    <a:pt x="31" y="143"/>
                    <a:pt x="31" y="144"/>
                    <a:pt x="31" y="146"/>
                  </a:cubicBezTo>
                  <a:cubicBezTo>
                    <a:pt x="31" y="149"/>
                    <a:pt x="33" y="152"/>
                    <a:pt x="36" y="153"/>
                  </a:cubicBezTo>
                  <a:cubicBezTo>
                    <a:pt x="36" y="153"/>
                    <a:pt x="36" y="153"/>
                    <a:pt x="36" y="153"/>
                  </a:cubicBezTo>
                  <a:cubicBezTo>
                    <a:pt x="36" y="156"/>
                    <a:pt x="35" y="159"/>
                    <a:pt x="36" y="162"/>
                  </a:cubicBezTo>
                  <a:cubicBezTo>
                    <a:pt x="36" y="167"/>
                    <a:pt x="40" y="171"/>
                    <a:pt x="45" y="169"/>
                  </a:cubicBezTo>
                  <a:cubicBezTo>
                    <a:pt x="46" y="169"/>
                    <a:pt x="48" y="168"/>
                    <a:pt x="49" y="168"/>
                  </a:cubicBezTo>
                  <a:cubicBezTo>
                    <a:pt x="49" y="170"/>
                    <a:pt x="48" y="173"/>
                    <a:pt x="48" y="175"/>
                  </a:cubicBezTo>
                  <a:cubicBezTo>
                    <a:pt x="48" y="179"/>
                    <a:pt x="52" y="183"/>
                    <a:pt x="56" y="184"/>
                  </a:cubicBezTo>
                  <a:cubicBezTo>
                    <a:pt x="56" y="184"/>
                    <a:pt x="56" y="185"/>
                    <a:pt x="56" y="186"/>
                  </a:cubicBezTo>
                  <a:cubicBezTo>
                    <a:pt x="57" y="192"/>
                    <a:pt x="66" y="193"/>
                    <a:pt x="70" y="189"/>
                  </a:cubicBezTo>
                  <a:cubicBezTo>
                    <a:pt x="71" y="189"/>
                    <a:pt x="72" y="188"/>
                    <a:pt x="72" y="188"/>
                  </a:cubicBezTo>
                  <a:cubicBezTo>
                    <a:pt x="76" y="190"/>
                    <a:pt x="81" y="190"/>
                    <a:pt x="84" y="187"/>
                  </a:cubicBezTo>
                  <a:cubicBezTo>
                    <a:pt x="86" y="185"/>
                    <a:pt x="88" y="183"/>
                    <a:pt x="90" y="181"/>
                  </a:cubicBezTo>
                  <a:cubicBezTo>
                    <a:pt x="90" y="182"/>
                    <a:pt x="90" y="183"/>
                    <a:pt x="90" y="184"/>
                  </a:cubicBezTo>
                  <a:cubicBezTo>
                    <a:pt x="91" y="190"/>
                    <a:pt x="99" y="195"/>
                    <a:pt x="104" y="191"/>
                  </a:cubicBezTo>
                  <a:cubicBezTo>
                    <a:pt x="105" y="196"/>
                    <a:pt x="110" y="198"/>
                    <a:pt x="114" y="198"/>
                  </a:cubicBezTo>
                  <a:cubicBezTo>
                    <a:pt x="114" y="198"/>
                    <a:pt x="114" y="199"/>
                    <a:pt x="114" y="200"/>
                  </a:cubicBezTo>
                  <a:cubicBezTo>
                    <a:pt x="115" y="201"/>
                    <a:pt x="115" y="202"/>
                    <a:pt x="116" y="203"/>
                  </a:cubicBezTo>
                  <a:cubicBezTo>
                    <a:pt x="116" y="214"/>
                    <a:pt x="119" y="226"/>
                    <a:pt x="125" y="237"/>
                  </a:cubicBezTo>
                  <a:cubicBezTo>
                    <a:pt x="126" y="238"/>
                    <a:pt x="128" y="240"/>
                    <a:pt x="130" y="240"/>
                  </a:cubicBezTo>
                  <a:cubicBezTo>
                    <a:pt x="130" y="251"/>
                    <a:pt x="131" y="261"/>
                    <a:pt x="135" y="272"/>
                  </a:cubicBezTo>
                  <a:cubicBezTo>
                    <a:pt x="136" y="275"/>
                    <a:pt x="139" y="278"/>
                    <a:pt x="142" y="278"/>
                  </a:cubicBezTo>
                  <a:cubicBezTo>
                    <a:pt x="142" y="279"/>
                    <a:pt x="142" y="280"/>
                    <a:pt x="142" y="280"/>
                  </a:cubicBezTo>
                  <a:cubicBezTo>
                    <a:pt x="142" y="288"/>
                    <a:pt x="152" y="292"/>
                    <a:pt x="157" y="287"/>
                  </a:cubicBezTo>
                  <a:cubicBezTo>
                    <a:pt x="158" y="290"/>
                    <a:pt x="161" y="291"/>
                    <a:pt x="163" y="292"/>
                  </a:cubicBezTo>
                  <a:cubicBezTo>
                    <a:pt x="163" y="294"/>
                    <a:pt x="163" y="297"/>
                    <a:pt x="163" y="299"/>
                  </a:cubicBezTo>
                  <a:cubicBezTo>
                    <a:pt x="164" y="306"/>
                    <a:pt x="169" y="309"/>
                    <a:pt x="175" y="308"/>
                  </a:cubicBezTo>
                  <a:cubicBezTo>
                    <a:pt x="177" y="314"/>
                    <a:pt x="185" y="316"/>
                    <a:pt x="190" y="311"/>
                  </a:cubicBezTo>
                  <a:cubicBezTo>
                    <a:pt x="193" y="307"/>
                    <a:pt x="196" y="304"/>
                    <a:pt x="198" y="300"/>
                  </a:cubicBezTo>
                  <a:cubicBezTo>
                    <a:pt x="201" y="301"/>
                    <a:pt x="204" y="301"/>
                    <a:pt x="207" y="299"/>
                  </a:cubicBezTo>
                  <a:cubicBezTo>
                    <a:pt x="209" y="298"/>
                    <a:pt x="210" y="296"/>
                    <a:pt x="212" y="295"/>
                  </a:cubicBezTo>
                  <a:cubicBezTo>
                    <a:pt x="216" y="297"/>
                    <a:pt x="220" y="298"/>
                    <a:pt x="226" y="298"/>
                  </a:cubicBezTo>
                  <a:cubicBezTo>
                    <a:pt x="233" y="299"/>
                    <a:pt x="236" y="292"/>
                    <a:pt x="235" y="286"/>
                  </a:cubicBezTo>
                  <a:cubicBezTo>
                    <a:pt x="231" y="260"/>
                    <a:pt x="210" y="239"/>
                    <a:pt x="191" y="221"/>
                  </a:cubicBezTo>
                  <a:cubicBezTo>
                    <a:pt x="171" y="202"/>
                    <a:pt x="138" y="182"/>
                    <a:pt x="127" y="155"/>
                  </a:cubicBezTo>
                  <a:cubicBezTo>
                    <a:pt x="123" y="145"/>
                    <a:pt x="108" y="148"/>
                    <a:pt x="108" y="157"/>
                  </a:cubicBezTo>
                  <a:cubicBezTo>
                    <a:pt x="107" y="157"/>
                    <a:pt x="106" y="157"/>
                    <a:pt x="105" y="158"/>
                  </a:cubicBezTo>
                  <a:cubicBezTo>
                    <a:pt x="105" y="156"/>
                    <a:pt x="105" y="154"/>
                    <a:pt x="105" y="152"/>
                  </a:cubicBezTo>
                  <a:cubicBezTo>
                    <a:pt x="106" y="147"/>
                    <a:pt x="102" y="144"/>
                    <a:pt x="97" y="143"/>
                  </a:cubicBezTo>
                  <a:cubicBezTo>
                    <a:pt x="97" y="140"/>
                    <a:pt x="95" y="137"/>
                    <a:pt x="92" y="136"/>
                  </a:cubicBezTo>
                  <a:cubicBezTo>
                    <a:pt x="94" y="131"/>
                    <a:pt x="96" y="127"/>
                    <a:pt x="97" y="122"/>
                  </a:cubicBezTo>
                  <a:cubicBezTo>
                    <a:pt x="98" y="118"/>
                    <a:pt x="96" y="115"/>
                    <a:pt x="94" y="113"/>
                  </a:cubicBezTo>
                  <a:cubicBezTo>
                    <a:pt x="97" y="105"/>
                    <a:pt x="100" y="97"/>
                    <a:pt x="102" y="90"/>
                  </a:cubicBezTo>
                  <a:cubicBezTo>
                    <a:pt x="103" y="88"/>
                    <a:pt x="102" y="86"/>
                    <a:pt x="102" y="84"/>
                  </a:cubicBezTo>
                  <a:cubicBezTo>
                    <a:pt x="102" y="84"/>
                    <a:pt x="103" y="84"/>
                    <a:pt x="103" y="84"/>
                  </a:cubicBezTo>
                  <a:cubicBezTo>
                    <a:pt x="105" y="85"/>
                    <a:pt x="108" y="85"/>
                    <a:pt x="110" y="85"/>
                  </a:cubicBezTo>
                  <a:cubicBezTo>
                    <a:pt x="115" y="84"/>
                    <a:pt x="119" y="82"/>
                    <a:pt x="123" y="80"/>
                  </a:cubicBezTo>
                  <a:cubicBezTo>
                    <a:pt x="124" y="81"/>
                    <a:pt x="125" y="82"/>
                    <a:pt x="126" y="82"/>
                  </a:cubicBezTo>
                  <a:cubicBezTo>
                    <a:pt x="126" y="83"/>
                    <a:pt x="126" y="84"/>
                    <a:pt x="127" y="85"/>
                  </a:cubicBezTo>
                  <a:cubicBezTo>
                    <a:pt x="128" y="89"/>
                    <a:pt x="133" y="92"/>
                    <a:pt x="137" y="91"/>
                  </a:cubicBezTo>
                  <a:cubicBezTo>
                    <a:pt x="139" y="96"/>
                    <a:pt x="145" y="97"/>
                    <a:pt x="149" y="95"/>
                  </a:cubicBezTo>
                  <a:cubicBezTo>
                    <a:pt x="151" y="95"/>
                    <a:pt x="153" y="94"/>
                    <a:pt x="155" y="93"/>
                  </a:cubicBezTo>
                  <a:cubicBezTo>
                    <a:pt x="155" y="94"/>
                    <a:pt x="155" y="95"/>
                    <a:pt x="156" y="96"/>
                  </a:cubicBezTo>
                  <a:cubicBezTo>
                    <a:pt x="157" y="101"/>
                    <a:pt x="163" y="104"/>
                    <a:pt x="168" y="101"/>
                  </a:cubicBezTo>
                  <a:cubicBezTo>
                    <a:pt x="168" y="101"/>
                    <a:pt x="168" y="101"/>
                    <a:pt x="168" y="101"/>
                  </a:cubicBezTo>
                  <a:cubicBezTo>
                    <a:pt x="169" y="102"/>
                    <a:pt x="171" y="104"/>
                    <a:pt x="173" y="105"/>
                  </a:cubicBezTo>
                  <a:cubicBezTo>
                    <a:pt x="176" y="117"/>
                    <a:pt x="184" y="127"/>
                    <a:pt x="196" y="133"/>
                  </a:cubicBezTo>
                  <a:cubicBezTo>
                    <a:pt x="197" y="134"/>
                    <a:pt x="198" y="134"/>
                    <a:pt x="199" y="134"/>
                  </a:cubicBezTo>
                  <a:cubicBezTo>
                    <a:pt x="202" y="137"/>
                    <a:pt x="205" y="139"/>
                    <a:pt x="209" y="140"/>
                  </a:cubicBezTo>
                  <a:cubicBezTo>
                    <a:pt x="210" y="142"/>
                    <a:pt x="211" y="143"/>
                    <a:pt x="212" y="145"/>
                  </a:cubicBezTo>
                  <a:cubicBezTo>
                    <a:pt x="214" y="147"/>
                    <a:pt x="217" y="148"/>
                    <a:pt x="219" y="148"/>
                  </a:cubicBezTo>
                  <a:cubicBezTo>
                    <a:pt x="219" y="149"/>
                    <a:pt x="219" y="151"/>
                    <a:pt x="219" y="153"/>
                  </a:cubicBezTo>
                  <a:cubicBezTo>
                    <a:pt x="219" y="155"/>
                    <a:pt x="220" y="157"/>
                    <a:pt x="221" y="159"/>
                  </a:cubicBezTo>
                  <a:cubicBezTo>
                    <a:pt x="221" y="165"/>
                    <a:pt x="223" y="170"/>
                    <a:pt x="228" y="173"/>
                  </a:cubicBezTo>
                  <a:cubicBezTo>
                    <a:pt x="231" y="175"/>
                    <a:pt x="233" y="175"/>
                    <a:pt x="235" y="175"/>
                  </a:cubicBezTo>
                  <a:cubicBezTo>
                    <a:pt x="237" y="178"/>
                    <a:pt x="239" y="180"/>
                    <a:pt x="243" y="180"/>
                  </a:cubicBezTo>
                  <a:cubicBezTo>
                    <a:pt x="243" y="184"/>
                    <a:pt x="244" y="189"/>
                    <a:pt x="245" y="193"/>
                  </a:cubicBezTo>
                  <a:cubicBezTo>
                    <a:pt x="246" y="196"/>
                    <a:pt x="249" y="198"/>
                    <a:pt x="252" y="199"/>
                  </a:cubicBezTo>
                  <a:cubicBezTo>
                    <a:pt x="253" y="200"/>
                    <a:pt x="253" y="201"/>
                    <a:pt x="254" y="203"/>
                  </a:cubicBezTo>
                  <a:cubicBezTo>
                    <a:pt x="255" y="205"/>
                    <a:pt x="258" y="207"/>
                    <a:pt x="260" y="207"/>
                  </a:cubicBezTo>
                  <a:cubicBezTo>
                    <a:pt x="260" y="209"/>
                    <a:pt x="260" y="210"/>
                    <a:pt x="261" y="212"/>
                  </a:cubicBezTo>
                  <a:cubicBezTo>
                    <a:pt x="261" y="218"/>
                    <a:pt x="266" y="221"/>
                    <a:pt x="271" y="221"/>
                  </a:cubicBezTo>
                  <a:cubicBezTo>
                    <a:pt x="271" y="221"/>
                    <a:pt x="271" y="222"/>
                    <a:pt x="271" y="222"/>
                  </a:cubicBezTo>
                  <a:cubicBezTo>
                    <a:pt x="274" y="228"/>
                    <a:pt x="279" y="230"/>
                    <a:pt x="284" y="228"/>
                  </a:cubicBezTo>
                  <a:cubicBezTo>
                    <a:pt x="286" y="229"/>
                    <a:pt x="289" y="229"/>
                    <a:pt x="292" y="228"/>
                  </a:cubicBezTo>
                  <a:cubicBezTo>
                    <a:pt x="294" y="230"/>
                    <a:pt x="297" y="230"/>
                    <a:pt x="300" y="228"/>
                  </a:cubicBezTo>
                  <a:cubicBezTo>
                    <a:pt x="308" y="223"/>
                    <a:pt x="315" y="217"/>
                    <a:pt x="321" y="211"/>
                  </a:cubicBezTo>
                  <a:cubicBezTo>
                    <a:pt x="329" y="203"/>
                    <a:pt x="318" y="191"/>
                    <a:pt x="310" y="197"/>
                  </a:cubicBezTo>
                  <a:close/>
                  <a:moveTo>
                    <a:pt x="134" y="203"/>
                  </a:moveTo>
                  <a:cubicBezTo>
                    <a:pt x="134" y="200"/>
                    <a:pt x="134" y="198"/>
                    <a:pt x="134" y="195"/>
                  </a:cubicBezTo>
                  <a:cubicBezTo>
                    <a:pt x="134" y="195"/>
                    <a:pt x="134" y="195"/>
                    <a:pt x="134" y="195"/>
                  </a:cubicBezTo>
                  <a:cubicBezTo>
                    <a:pt x="136" y="196"/>
                    <a:pt x="137" y="198"/>
                    <a:pt x="139" y="199"/>
                  </a:cubicBezTo>
                  <a:cubicBezTo>
                    <a:pt x="137" y="200"/>
                    <a:pt x="135" y="201"/>
                    <a:pt x="134" y="203"/>
                  </a:cubicBezTo>
                  <a:close/>
                  <a:moveTo>
                    <a:pt x="198" y="253"/>
                  </a:moveTo>
                  <a:cubicBezTo>
                    <a:pt x="197" y="254"/>
                    <a:pt x="197" y="254"/>
                    <a:pt x="197" y="254"/>
                  </a:cubicBezTo>
                  <a:cubicBezTo>
                    <a:pt x="195" y="251"/>
                    <a:pt x="191" y="250"/>
                    <a:pt x="187" y="251"/>
                  </a:cubicBezTo>
                  <a:cubicBezTo>
                    <a:pt x="187" y="248"/>
                    <a:pt x="187" y="246"/>
                    <a:pt x="188" y="243"/>
                  </a:cubicBezTo>
                  <a:cubicBezTo>
                    <a:pt x="188" y="243"/>
                    <a:pt x="188" y="243"/>
                    <a:pt x="188" y="243"/>
                  </a:cubicBezTo>
                  <a:cubicBezTo>
                    <a:pt x="191" y="246"/>
                    <a:pt x="195" y="250"/>
                    <a:pt x="198" y="253"/>
                  </a:cubicBezTo>
                  <a:close/>
                  <a:moveTo>
                    <a:pt x="169" y="226"/>
                  </a:moveTo>
                  <a:cubicBezTo>
                    <a:pt x="166" y="225"/>
                    <a:pt x="162" y="226"/>
                    <a:pt x="160" y="229"/>
                  </a:cubicBezTo>
                  <a:cubicBezTo>
                    <a:pt x="156" y="228"/>
                    <a:pt x="150" y="229"/>
                    <a:pt x="148" y="235"/>
                  </a:cubicBezTo>
                  <a:cubicBezTo>
                    <a:pt x="148" y="236"/>
                    <a:pt x="148" y="237"/>
                    <a:pt x="148" y="238"/>
                  </a:cubicBezTo>
                  <a:cubicBezTo>
                    <a:pt x="148" y="229"/>
                    <a:pt x="149" y="220"/>
                    <a:pt x="150" y="211"/>
                  </a:cubicBezTo>
                  <a:cubicBezTo>
                    <a:pt x="150" y="210"/>
                    <a:pt x="150" y="210"/>
                    <a:pt x="150" y="210"/>
                  </a:cubicBezTo>
                  <a:cubicBezTo>
                    <a:pt x="153" y="212"/>
                    <a:pt x="156" y="215"/>
                    <a:pt x="159" y="217"/>
                  </a:cubicBezTo>
                  <a:cubicBezTo>
                    <a:pt x="162" y="220"/>
                    <a:pt x="166" y="223"/>
                    <a:pt x="169" y="226"/>
                  </a:cubicBezTo>
                  <a:close/>
                </a:path>
              </a:pathLst>
            </a:custGeom>
            <a:solidFill>
              <a:srgbClr val="ED435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241" name="Freeform 29">
              <a:extLst>
                <a:ext uri="{FF2B5EF4-FFF2-40B4-BE49-F238E27FC236}">
                  <a16:creationId xmlns="" xmlns:a16="http://schemas.microsoft.com/office/drawing/2014/main" id="{070D4E87-2D49-4257-889B-A06DC03CD2DA}"/>
                </a:ext>
              </a:extLst>
            </p:cNvPr>
            <p:cNvSpPr>
              <a:spLocks/>
            </p:cNvSpPr>
            <p:nvPr/>
          </p:nvSpPr>
          <p:spPr bwMode="auto">
            <a:xfrm>
              <a:off x="7977033" y="4729469"/>
              <a:ext cx="877744" cy="894344"/>
            </a:xfrm>
            <a:custGeom>
              <a:avLst/>
              <a:gdLst>
                <a:gd name="T0" fmla="*/ 2147483646 w 179"/>
                <a:gd name="T1" fmla="*/ 2147483646 h 182"/>
                <a:gd name="T2" fmla="*/ 2147483646 w 179"/>
                <a:gd name="T3" fmla="*/ 2147483646 h 182"/>
                <a:gd name="T4" fmla="*/ 2147483646 w 179"/>
                <a:gd name="T5" fmla="*/ 2147483646 h 182"/>
                <a:gd name="T6" fmla="*/ 2147483646 w 179"/>
                <a:gd name="T7" fmla="*/ 2147483646 h 182"/>
                <a:gd name="T8" fmla="*/ 2147483646 w 179"/>
                <a:gd name="T9" fmla="*/ 2147483646 h 182"/>
                <a:gd name="T10" fmla="*/ 2147483646 w 179"/>
                <a:gd name="T11" fmla="*/ 2147483646 h 182"/>
                <a:gd name="T12" fmla="*/ 2147483646 w 179"/>
                <a:gd name="T13" fmla="*/ 2147483646 h 182"/>
                <a:gd name="T14" fmla="*/ 2147483646 w 179"/>
                <a:gd name="T15" fmla="*/ 2147483646 h 182"/>
                <a:gd name="T16" fmla="*/ 2147483646 w 179"/>
                <a:gd name="T17" fmla="*/ 2147483646 h 182"/>
                <a:gd name="T18" fmla="*/ 2147483646 w 179"/>
                <a:gd name="T19" fmla="*/ 2147483646 h 182"/>
                <a:gd name="T20" fmla="*/ 2147483646 w 179"/>
                <a:gd name="T21" fmla="*/ 2147483646 h 182"/>
                <a:gd name="T22" fmla="*/ 0 w 179"/>
                <a:gd name="T23" fmla="*/ 2147483646 h 182"/>
                <a:gd name="T24" fmla="*/ 2147483646 w 179"/>
                <a:gd name="T25" fmla="*/ 2147483646 h 182"/>
                <a:gd name="T26" fmla="*/ 2147483646 w 179"/>
                <a:gd name="T27" fmla="*/ 2147483646 h 182"/>
                <a:gd name="T28" fmla="*/ 2147483646 w 179"/>
                <a:gd name="T29" fmla="*/ 2147483646 h 182"/>
                <a:gd name="T30" fmla="*/ 2147483646 w 179"/>
                <a:gd name="T31" fmla="*/ 2147483646 h 182"/>
                <a:gd name="T32" fmla="*/ 2147483646 w 179"/>
                <a:gd name="T33" fmla="*/ 2147483646 h 182"/>
                <a:gd name="T34" fmla="*/ 2147483646 w 179"/>
                <a:gd name="T35" fmla="*/ 2147483646 h 182"/>
                <a:gd name="T36" fmla="*/ 2147483646 w 179"/>
                <a:gd name="T37" fmla="*/ 2147483646 h 182"/>
                <a:gd name="T38" fmla="*/ 2147483646 w 179"/>
                <a:gd name="T39" fmla="*/ 2147483646 h 182"/>
                <a:gd name="T40" fmla="*/ 2147483646 w 179"/>
                <a:gd name="T41" fmla="*/ 2147483646 h 182"/>
                <a:gd name="T42" fmla="*/ 2147483646 w 179"/>
                <a:gd name="T43" fmla="*/ 2147483646 h 182"/>
                <a:gd name="T44" fmla="*/ 2147483646 w 179"/>
                <a:gd name="T45" fmla="*/ 2147483646 h 18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79" h="182">
                  <a:moveTo>
                    <a:pt x="175" y="155"/>
                  </a:moveTo>
                  <a:cubicBezTo>
                    <a:pt x="170" y="146"/>
                    <a:pt x="165" y="138"/>
                    <a:pt x="159" y="130"/>
                  </a:cubicBezTo>
                  <a:cubicBezTo>
                    <a:pt x="136" y="93"/>
                    <a:pt x="108" y="60"/>
                    <a:pt x="71" y="36"/>
                  </a:cubicBezTo>
                  <a:cubicBezTo>
                    <a:pt x="69" y="35"/>
                    <a:pt x="67" y="34"/>
                    <a:pt x="65" y="34"/>
                  </a:cubicBezTo>
                  <a:cubicBezTo>
                    <a:pt x="55" y="26"/>
                    <a:pt x="45" y="17"/>
                    <a:pt x="36" y="8"/>
                  </a:cubicBezTo>
                  <a:cubicBezTo>
                    <a:pt x="36" y="8"/>
                    <a:pt x="37" y="8"/>
                    <a:pt x="38" y="8"/>
                  </a:cubicBezTo>
                  <a:cubicBezTo>
                    <a:pt x="42" y="7"/>
                    <a:pt x="41" y="0"/>
                    <a:pt x="37" y="1"/>
                  </a:cubicBezTo>
                  <a:cubicBezTo>
                    <a:pt x="27" y="2"/>
                    <a:pt x="22" y="5"/>
                    <a:pt x="20" y="9"/>
                  </a:cubicBezTo>
                  <a:cubicBezTo>
                    <a:pt x="18" y="9"/>
                    <a:pt x="17" y="8"/>
                    <a:pt x="15" y="8"/>
                  </a:cubicBezTo>
                  <a:cubicBezTo>
                    <a:pt x="12" y="7"/>
                    <a:pt x="8" y="8"/>
                    <a:pt x="7" y="11"/>
                  </a:cubicBezTo>
                  <a:cubicBezTo>
                    <a:pt x="6" y="13"/>
                    <a:pt x="6" y="14"/>
                    <a:pt x="5" y="16"/>
                  </a:cubicBezTo>
                  <a:cubicBezTo>
                    <a:pt x="2" y="17"/>
                    <a:pt x="0" y="20"/>
                    <a:pt x="0" y="23"/>
                  </a:cubicBezTo>
                  <a:cubicBezTo>
                    <a:pt x="1" y="27"/>
                    <a:pt x="1" y="32"/>
                    <a:pt x="3" y="36"/>
                  </a:cubicBezTo>
                  <a:cubicBezTo>
                    <a:pt x="4" y="45"/>
                    <a:pt x="7" y="54"/>
                    <a:pt x="13" y="61"/>
                  </a:cubicBezTo>
                  <a:cubicBezTo>
                    <a:pt x="20" y="73"/>
                    <a:pt x="28" y="84"/>
                    <a:pt x="36" y="95"/>
                  </a:cubicBezTo>
                  <a:cubicBezTo>
                    <a:pt x="56" y="120"/>
                    <a:pt x="80" y="144"/>
                    <a:pt x="106" y="161"/>
                  </a:cubicBezTo>
                  <a:cubicBezTo>
                    <a:pt x="110" y="163"/>
                    <a:pt x="114" y="162"/>
                    <a:pt x="116" y="159"/>
                  </a:cubicBezTo>
                  <a:cubicBezTo>
                    <a:pt x="124" y="166"/>
                    <a:pt x="132" y="172"/>
                    <a:pt x="141" y="178"/>
                  </a:cubicBezTo>
                  <a:cubicBezTo>
                    <a:pt x="147" y="182"/>
                    <a:pt x="155" y="175"/>
                    <a:pt x="153" y="169"/>
                  </a:cubicBezTo>
                  <a:cubicBezTo>
                    <a:pt x="153" y="168"/>
                    <a:pt x="153" y="168"/>
                    <a:pt x="153" y="167"/>
                  </a:cubicBezTo>
                  <a:cubicBezTo>
                    <a:pt x="154" y="166"/>
                    <a:pt x="155" y="165"/>
                    <a:pt x="156" y="164"/>
                  </a:cubicBezTo>
                  <a:cubicBezTo>
                    <a:pt x="157" y="165"/>
                    <a:pt x="158" y="166"/>
                    <a:pt x="159" y="167"/>
                  </a:cubicBezTo>
                  <a:cubicBezTo>
                    <a:pt x="167" y="175"/>
                    <a:pt x="179" y="165"/>
                    <a:pt x="175" y="155"/>
                  </a:cubicBezTo>
                  <a:close/>
                </a:path>
              </a:pathLst>
            </a:custGeom>
            <a:solidFill>
              <a:srgbClr val="D7D8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242" name="Freeform 96">
              <a:extLst>
                <a:ext uri="{FF2B5EF4-FFF2-40B4-BE49-F238E27FC236}">
                  <a16:creationId xmlns="" xmlns:a16="http://schemas.microsoft.com/office/drawing/2014/main" id="{7D0EA88A-2039-4659-97F2-9895191F1D91}"/>
                </a:ext>
              </a:extLst>
            </p:cNvPr>
            <p:cNvSpPr>
              <a:spLocks noEditPoints="1"/>
            </p:cNvSpPr>
            <p:nvPr/>
          </p:nvSpPr>
          <p:spPr bwMode="auto">
            <a:xfrm>
              <a:off x="7398095" y="4258434"/>
              <a:ext cx="1732661" cy="1635133"/>
            </a:xfrm>
            <a:custGeom>
              <a:avLst/>
              <a:gdLst>
                <a:gd name="T0" fmla="*/ 2147483646 w 353"/>
                <a:gd name="T1" fmla="*/ 2147483646 h 333"/>
                <a:gd name="T2" fmla="*/ 2147483646 w 353"/>
                <a:gd name="T3" fmla="*/ 2147483646 h 333"/>
                <a:gd name="T4" fmla="*/ 2147483646 w 353"/>
                <a:gd name="T5" fmla="*/ 2147483646 h 333"/>
                <a:gd name="T6" fmla="*/ 2147483646 w 353"/>
                <a:gd name="T7" fmla="*/ 2147483646 h 333"/>
                <a:gd name="T8" fmla="*/ 2147483646 w 353"/>
                <a:gd name="T9" fmla="*/ 2147483646 h 333"/>
                <a:gd name="T10" fmla="*/ 2147483646 w 353"/>
                <a:gd name="T11" fmla="*/ 2147483646 h 333"/>
                <a:gd name="T12" fmla="*/ 2147483646 w 353"/>
                <a:gd name="T13" fmla="*/ 2147483646 h 333"/>
                <a:gd name="T14" fmla="*/ 2147483646 w 353"/>
                <a:gd name="T15" fmla="*/ 2147483646 h 333"/>
                <a:gd name="T16" fmla="*/ 2147483646 w 353"/>
                <a:gd name="T17" fmla="*/ 2147483646 h 333"/>
                <a:gd name="T18" fmla="*/ 2147483646 w 353"/>
                <a:gd name="T19" fmla="*/ 2147483646 h 333"/>
                <a:gd name="T20" fmla="*/ 2147483646 w 353"/>
                <a:gd name="T21" fmla="*/ 2147483646 h 333"/>
                <a:gd name="T22" fmla="*/ 2147483646 w 353"/>
                <a:gd name="T23" fmla="*/ 2147483646 h 333"/>
                <a:gd name="T24" fmla="*/ 2147483646 w 353"/>
                <a:gd name="T25" fmla="*/ 2147483646 h 333"/>
                <a:gd name="T26" fmla="*/ 2147483646 w 353"/>
                <a:gd name="T27" fmla="*/ 2147483646 h 333"/>
                <a:gd name="T28" fmla="*/ 2147483646 w 353"/>
                <a:gd name="T29" fmla="*/ 2147483646 h 333"/>
                <a:gd name="T30" fmla="*/ 2147483646 w 353"/>
                <a:gd name="T31" fmla="*/ 2147483646 h 333"/>
                <a:gd name="T32" fmla="*/ 2147483646 w 353"/>
                <a:gd name="T33" fmla="*/ 2147483646 h 333"/>
                <a:gd name="T34" fmla="*/ 2147483646 w 353"/>
                <a:gd name="T35" fmla="*/ 2147483646 h 333"/>
                <a:gd name="T36" fmla="*/ 2147483646 w 353"/>
                <a:gd name="T37" fmla="*/ 2147483646 h 333"/>
                <a:gd name="T38" fmla="*/ 2147483646 w 353"/>
                <a:gd name="T39" fmla="*/ 2147483646 h 333"/>
                <a:gd name="T40" fmla="*/ 2147483646 w 353"/>
                <a:gd name="T41" fmla="*/ 2147483646 h 333"/>
                <a:gd name="T42" fmla="*/ 2147483646 w 353"/>
                <a:gd name="T43" fmla="*/ 2147483646 h 333"/>
                <a:gd name="T44" fmla="*/ 2147483646 w 353"/>
                <a:gd name="T45" fmla="*/ 2147483646 h 333"/>
                <a:gd name="T46" fmla="*/ 2147483646 w 353"/>
                <a:gd name="T47" fmla="*/ 2147483646 h 333"/>
                <a:gd name="T48" fmla="*/ 2147483646 w 353"/>
                <a:gd name="T49" fmla="*/ 2147483646 h 333"/>
                <a:gd name="T50" fmla="*/ 2147483646 w 353"/>
                <a:gd name="T51" fmla="*/ 2147483646 h 333"/>
                <a:gd name="T52" fmla="*/ 2147483646 w 353"/>
                <a:gd name="T53" fmla="*/ 2147483646 h 333"/>
                <a:gd name="T54" fmla="*/ 2147483646 w 353"/>
                <a:gd name="T55" fmla="*/ 2147483646 h 333"/>
                <a:gd name="T56" fmla="*/ 2147483646 w 353"/>
                <a:gd name="T57" fmla="*/ 2147483646 h 333"/>
                <a:gd name="T58" fmla="*/ 2147483646 w 353"/>
                <a:gd name="T59" fmla="*/ 2147483646 h 333"/>
                <a:gd name="T60" fmla="*/ 2147483646 w 353"/>
                <a:gd name="T61" fmla="*/ 2147483646 h 333"/>
                <a:gd name="T62" fmla="*/ 2147483646 w 353"/>
                <a:gd name="T63" fmla="*/ 2147483646 h 333"/>
                <a:gd name="T64" fmla="*/ 2147483646 w 353"/>
                <a:gd name="T65" fmla="*/ 2147483646 h 333"/>
                <a:gd name="T66" fmla="*/ 2147483646 w 353"/>
                <a:gd name="T67" fmla="*/ 2147483646 h 333"/>
                <a:gd name="T68" fmla="*/ 2147483646 w 353"/>
                <a:gd name="T69" fmla="*/ 2147483646 h 333"/>
                <a:gd name="T70" fmla="*/ 2147483646 w 353"/>
                <a:gd name="T71" fmla="*/ 2147483646 h 333"/>
                <a:gd name="T72" fmla="*/ 2147483646 w 353"/>
                <a:gd name="T73" fmla="*/ 2147483646 h 333"/>
                <a:gd name="T74" fmla="*/ 2147483646 w 353"/>
                <a:gd name="T75" fmla="*/ 2147483646 h 333"/>
                <a:gd name="T76" fmla="*/ 2147483646 w 353"/>
                <a:gd name="T77" fmla="*/ 2147483646 h 333"/>
                <a:gd name="T78" fmla="*/ 2147483646 w 353"/>
                <a:gd name="T79" fmla="*/ 2147483646 h 333"/>
                <a:gd name="T80" fmla="*/ 2147483646 w 353"/>
                <a:gd name="T81" fmla="*/ 2147483646 h 333"/>
                <a:gd name="T82" fmla="*/ 2147483646 w 353"/>
                <a:gd name="T83" fmla="*/ 2147483646 h 333"/>
                <a:gd name="T84" fmla="*/ 2147483646 w 353"/>
                <a:gd name="T85" fmla="*/ 2147483646 h 333"/>
                <a:gd name="T86" fmla="*/ 2147483646 w 353"/>
                <a:gd name="T87" fmla="*/ 2147483646 h 333"/>
                <a:gd name="T88" fmla="*/ 2147483646 w 353"/>
                <a:gd name="T89" fmla="*/ 2147483646 h 333"/>
                <a:gd name="T90" fmla="*/ 2147483646 w 353"/>
                <a:gd name="T91" fmla="*/ 2147483646 h 333"/>
                <a:gd name="T92" fmla="*/ 2147483646 w 353"/>
                <a:gd name="T93" fmla="*/ 2147483646 h 333"/>
                <a:gd name="T94" fmla="*/ 2147483646 w 353"/>
                <a:gd name="T95" fmla="*/ 2147483646 h 333"/>
                <a:gd name="T96" fmla="*/ 2147483646 w 353"/>
                <a:gd name="T97" fmla="*/ 2147483646 h 333"/>
                <a:gd name="T98" fmla="*/ 2147483646 w 353"/>
                <a:gd name="T99" fmla="*/ 2147483646 h 33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353" h="333">
                  <a:moveTo>
                    <a:pt x="350" y="191"/>
                  </a:moveTo>
                  <a:cubicBezTo>
                    <a:pt x="331" y="167"/>
                    <a:pt x="308" y="145"/>
                    <a:pt x="288" y="122"/>
                  </a:cubicBezTo>
                  <a:cubicBezTo>
                    <a:pt x="286" y="119"/>
                    <a:pt x="283" y="121"/>
                    <a:pt x="282" y="123"/>
                  </a:cubicBezTo>
                  <a:cubicBezTo>
                    <a:pt x="281" y="123"/>
                    <a:pt x="280" y="123"/>
                    <a:pt x="279" y="124"/>
                  </a:cubicBezTo>
                  <a:cubicBezTo>
                    <a:pt x="236" y="142"/>
                    <a:pt x="222" y="100"/>
                    <a:pt x="215" y="66"/>
                  </a:cubicBezTo>
                  <a:cubicBezTo>
                    <a:pt x="214" y="64"/>
                    <a:pt x="213" y="63"/>
                    <a:pt x="211" y="63"/>
                  </a:cubicBezTo>
                  <a:cubicBezTo>
                    <a:pt x="211" y="62"/>
                    <a:pt x="211" y="62"/>
                    <a:pt x="211" y="62"/>
                  </a:cubicBezTo>
                  <a:cubicBezTo>
                    <a:pt x="190" y="42"/>
                    <a:pt x="169" y="22"/>
                    <a:pt x="148" y="3"/>
                  </a:cubicBezTo>
                  <a:cubicBezTo>
                    <a:pt x="144" y="0"/>
                    <a:pt x="140" y="3"/>
                    <a:pt x="142" y="6"/>
                  </a:cubicBezTo>
                  <a:cubicBezTo>
                    <a:pt x="141" y="7"/>
                    <a:pt x="141" y="7"/>
                    <a:pt x="141" y="7"/>
                  </a:cubicBezTo>
                  <a:cubicBezTo>
                    <a:pt x="135" y="13"/>
                    <a:pt x="130" y="19"/>
                    <a:pt x="123" y="25"/>
                  </a:cubicBezTo>
                  <a:cubicBezTo>
                    <a:pt x="118" y="30"/>
                    <a:pt x="111" y="35"/>
                    <a:pt x="106" y="40"/>
                  </a:cubicBezTo>
                  <a:cubicBezTo>
                    <a:pt x="71" y="68"/>
                    <a:pt x="39" y="98"/>
                    <a:pt x="6" y="128"/>
                  </a:cubicBezTo>
                  <a:cubicBezTo>
                    <a:pt x="5" y="129"/>
                    <a:pt x="5" y="130"/>
                    <a:pt x="6" y="130"/>
                  </a:cubicBezTo>
                  <a:cubicBezTo>
                    <a:pt x="5" y="130"/>
                    <a:pt x="5" y="130"/>
                    <a:pt x="5" y="130"/>
                  </a:cubicBezTo>
                  <a:cubicBezTo>
                    <a:pt x="2" y="129"/>
                    <a:pt x="0" y="133"/>
                    <a:pt x="2" y="134"/>
                  </a:cubicBezTo>
                  <a:cubicBezTo>
                    <a:pt x="22" y="148"/>
                    <a:pt x="35" y="168"/>
                    <a:pt x="50" y="186"/>
                  </a:cubicBezTo>
                  <a:cubicBezTo>
                    <a:pt x="57" y="194"/>
                    <a:pt x="65" y="201"/>
                    <a:pt x="73" y="208"/>
                  </a:cubicBezTo>
                  <a:cubicBezTo>
                    <a:pt x="77" y="211"/>
                    <a:pt x="87" y="206"/>
                    <a:pt x="91" y="205"/>
                  </a:cubicBezTo>
                  <a:cubicBezTo>
                    <a:pt x="111" y="202"/>
                    <a:pt x="127" y="216"/>
                    <a:pt x="137" y="231"/>
                  </a:cubicBezTo>
                  <a:cubicBezTo>
                    <a:pt x="146" y="248"/>
                    <a:pt x="145" y="264"/>
                    <a:pt x="147" y="281"/>
                  </a:cubicBezTo>
                  <a:cubicBezTo>
                    <a:pt x="147" y="282"/>
                    <a:pt x="148" y="283"/>
                    <a:pt x="148" y="283"/>
                  </a:cubicBezTo>
                  <a:cubicBezTo>
                    <a:pt x="148" y="284"/>
                    <a:pt x="148" y="286"/>
                    <a:pt x="149" y="286"/>
                  </a:cubicBezTo>
                  <a:cubicBezTo>
                    <a:pt x="164" y="301"/>
                    <a:pt x="178" y="318"/>
                    <a:pt x="195" y="331"/>
                  </a:cubicBezTo>
                  <a:cubicBezTo>
                    <a:pt x="197" y="333"/>
                    <a:pt x="199" y="332"/>
                    <a:pt x="201" y="331"/>
                  </a:cubicBezTo>
                  <a:cubicBezTo>
                    <a:pt x="201" y="331"/>
                    <a:pt x="201" y="331"/>
                    <a:pt x="202" y="331"/>
                  </a:cubicBezTo>
                  <a:cubicBezTo>
                    <a:pt x="255" y="313"/>
                    <a:pt x="314" y="268"/>
                    <a:pt x="339" y="216"/>
                  </a:cubicBezTo>
                  <a:cubicBezTo>
                    <a:pt x="343" y="211"/>
                    <a:pt x="346" y="205"/>
                    <a:pt x="351" y="198"/>
                  </a:cubicBezTo>
                  <a:cubicBezTo>
                    <a:pt x="353" y="196"/>
                    <a:pt x="352" y="193"/>
                    <a:pt x="350" y="191"/>
                  </a:cubicBezTo>
                  <a:close/>
                  <a:moveTo>
                    <a:pt x="262" y="284"/>
                  </a:moveTo>
                  <a:cubicBezTo>
                    <a:pt x="239" y="258"/>
                    <a:pt x="209" y="237"/>
                    <a:pt x="184" y="213"/>
                  </a:cubicBezTo>
                  <a:cubicBezTo>
                    <a:pt x="167" y="197"/>
                    <a:pt x="151" y="180"/>
                    <a:pt x="138" y="162"/>
                  </a:cubicBezTo>
                  <a:cubicBezTo>
                    <a:pt x="128" y="149"/>
                    <a:pt x="112" y="127"/>
                    <a:pt x="120" y="110"/>
                  </a:cubicBezTo>
                  <a:cubicBezTo>
                    <a:pt x="144" y="60"/>
                    <a:pt x="278" y="229"/>
                    <a:pt x="298" y="247"/>
                  </a:cubicBezTo>
                  <a:cubicBezTo>
                    <a:pt x="300" y="248"/>
                    <a:pt x="301" y="248"/>
                    <a:pt x="303" y="248"/>
                  </a:cubicBezTo>
                  <a:cubicBezTo>
                    <a:pt x="290" y="261"/>
                    <a:pt x="277" y="273"/>
                    <a:pt x="262" y="284"/>
                  </a:cubicBezTo>
                  <a:close/>
                  <a:moveTo>
                    <a:pt x="333" y="202"/>
                  </a:moveTo>
                  <a:cubicBezTo>
                    <a:pt x="332" y="202"/>
                    <a:pt x="331" y="203"/>
                    <a:pt x="331" y="204"/>
                  </a:cubicBezTo>
                  <a:cubicBezTo>
                    <a:pt x="331" y="205"/>
                    <a:pt x="330" y="206"/>
                    <a:pt x="330" y="206"/>
                  </a:cubicBezTo>
                  <a:cubicBezTo>
                    <a:pt x="328" y="209"/>
                    <a:pt x="327" y="211"/>
                    <a:pt x="325" y="213"/>
                  </a:cubicBezTo>
                  <a:cubicBezTo>
                    <a:pt x="325" y="214"/>
                    <a:pt x="325" y="215"/>
                    <a:pt x="325" y="216"/>
                  </a:cubicBezTo>
                  <a:cubicBezTo>
                    <a:pt x="320" y="226"/>
                    <a:pt x="313" y="235"/>
                    <a:pt x="307" y="243"/>
                  </a:cubicBezTo>
                  <a:cubicBezTo>
                    <a:pt x="306" y="242"/>
                    <a:pt x="306" y="241"/>
                    <a:pt x="305" y="240"/>
                  </a:cubicBezTo>
                  <a:cubicBezTo>
                    <a:pt x="279" y="217"/>
                    <a:pt x="156" y="45"/>
                    <a:pt x="115" y="101"/>
                  </a:cubicBezTo>
                  <a:cubicBezTo>
                    <a:pt x="91" y="133"/>
                    <a:pt x="140" y="181"/>
                    <a:pt x="160" y="201"/>
                  </a:cubicBezTo>
                  <a:cubicBezTo>
                    <a:pt x="189" y="232"/>
                    <a:pt x="223" y="262"/>
                    <a:pt x="258" y="286"/>
                  </a:cubicBezTo>
                  <a:cubicBezTo>
                    <a:pt x="240" y="299"/>
                    <a:pt x="221" y="311"/>
                    <a:pt x="202" y="323"/>
                  </a:cubicBezTo>
                  <a:cubicBezTo>
                    <a:pt x="202" y="322"/>
                    <a:pt x="202" y="322"/>
                    <a:pt x="202" y="322"/>
                  </a:cubicBezTo>
                  <a:cubicBezTo>
                    <a:pt x="197" y="318"/>
                    <a:pt x="192" y="313"/>
                    <a:pt x="187" y="309"/>
                  </a:cubicBezTo>
                  <a:cubicBezTo>
                    <a:pt x="188" y="309"/>
                    <a:pt x="189" y="309"/>
                    <a:pt x="190" y="308"/>
                  </a:cubicBezTo>
                  <a:cubicBezTo>
                    <a:pt x="193" y="306"/>
                    <a:pt x="197" y="302"/>
                    <a:pt x="197" y="299"/>
                  </a:cubicBezTo>
                  <a:cubicBezTo>
                    <a:pt x="197" y="298"/>
                    <a:pt x="196" y="297"/>
                    <a:pt x="195" y="298"/>
                  </a:cubicBezTo>
                  <a:cubicBezTo>
                    <a:pt x="192" y="299"/>
                    <a:pt x="192" y="301"/>
                    <a:pt x="190" y="303"/>
                  </a:cubicBezTo>
                  <a:cubicBezTo>
                    <a:pt x="188" y="306"/>
                    <a:pt x="185" y="306"/>
                    <a:pt x="182" y="305"/>
                  </a:cubicBezTo>
                  <a:cubicBezTo>
                    <a:pt x="180" y="303"/>
                    <a:pt x="177" y="301"/>
                    <a:pt x="175" y="299"/>
                  </a:cubicBezTo>
                  <a:cubicBezTo>
                    <a:pt x="181" y="297"/>
                    <a:pt x="187" y="293"/>
                    <a:pt x="189" y="288"/>
                  </a:cubicBezTo>
                  <a:cubicBezTo>
                    <a:pt x="189" y="287"/>
                    <a:pt x="188" y="285"/>
                    <a:pt x="186" y="286"/>
                  </a:cubicBezTo>
                  <a:cubicBezTo>
                    <a:pt x="181" y="289"/>
                    <a:pt x="179" y="295"/>
                    <a:pt x="172" y="296"/>
                  </a:cubicBezTo>
                  <a:cubicBezTo>
                    <a:pt x="169" y="293"/>
                    <a:pt x="166" y="291"/>
                    <a:pt x="163" y="288"/>
                  </a:cubicBezTo>
                  <a:cubicBezTo>
                    <a:pt x="166" y="285"/>
                    <a:pt x="169" y="283"/>
                    <a:pt x="172" y="281"/>
                  </a:cubicBezTo>
                  <a:cubicBezTo>
                    <a:pt x="174" y="280"/>
                    <a:pt x="173" y="278"/>
                    <a:pt x="171" y="278"/>
                  </a:cubicBezTo>
                  <a:cubicBezTo>
                    <a:pt x="167" y="280"/>
                    <a:pt x="164" y="283"/>
                    <a:pt x="162" y="287"/>
                  </a:cubicBezTo>
                  <a:cubicBezTo>
                    <a:pt x="160" y="286"/>
                    <a:pt x="159" y="285"/>
                    <a:pt x="157" y="284"/>
                  </a:cubicBezTo>
                  <a:cubicBezTo>
                    <a:pt x="157" y="283"/>
                    <a:pt x="158" y="283"/>
                    <a:pt x="158" y="282"/>
                  </a:cubicBezTo>
                  <a:cubicBezTo>
                    <a:pt x="167" y="253"/>
                    <a:pt x="146" y="210"/>
                    <a:pt x="119" y="198"/>
                  </a:cubicBezTo>
                  <a:cubicBezTo>
                    <a:pt x="111" y="194"/>
                    <a:pt x="103" y="192"/>
                    <a:pt x="94" y="193"/>
                  </a:cubicBezTo>
                  <a:cubicBezTo>
                    <a:pt x="82" y="193"/>
                    <a:pt x="80" y="197"/>
                    <a:pt x="71" y="191"/>
                  </a:cubicBezTo>
                  <a:cubicBezTo>
                    <a:pt x="75" y="190"/>
                    <a:pt x="78" y="188"/>
                    <a:pt x="80" y="184"/>
                  </a:cubicBezTo>
                  <a:cubicBezTo>
                    <a:pt x="81" y="183"/>
                    <a:pt x="80" y="181"/>
                    <a:pt x="78" y="182"/>
                  </a:cubicBezTo>
                  <a:cubicBezTo>
                    <a:pt x="75" y="184"/>
                    <a:pt x="71" y="187"/>
                    <a:pt x="67" y="188"/>
                  </a:cubicBezTo>
                  <a:cubicBezTo>
                    <a:pt x="67" y="188"/>
                    <a:pt x="67" y="188"/>
                    <a:pt x="67" y="188"/>
                  </a:cubicBezTo>
                  <a:cubicBezTo>
                    <a:pt x="64" y="185"/>
                    <a:pt x="61" y="182"/>
                    <a:pt x="58" y="179"/>
                  </a:cubicBezTo>
                  <a:cubicBezTo>
                    <a:pt x="63" y="177"/>
                    <a:pt x="70" y="173"/>
                    <a:pt x="72" y="168"/>
                  </a:cubicBezTo>
                  <a:cubicBezTo>
                    <a:pt x="73" y="167"/>
                    <a:pt x="71" y="165"/>
                    <a:pt x="70" y="166"/>
                  </a:cubicBezTo>
                  <a:cubicBezTo>
                    <a:pt x="68" y="167"/>
                    <a:pt x="66" y="169"/>
                    <a:pt x="65" y="171"/>
                  </a:cubicBezTo>
                  <a:cubicBezTo>
                    <a:pt x="62" y="173"/>
                    <a:pt x="59" y="175"/>
                    <a:pt x="55" y="176"/>
                  </a:cubicBezTo>
                  <a:cubicBezTo>
                    <a:pt x="55" y="176"/>
                    <a:pt x="55" y="176"/>
                    <a:pt x="55" y="176"/>
                  </a:cubicBezTo>
                  <a:cubicBezTo>
                    <a:pt x="52" y="173"/>
                    <a:pt x="50" y="171"/>
                    <a:pt x="48" y="168"/>
                  </a:cubicBezTo>
                  <a:cubicBezTo>
                    <a:pt x="53" y="167"/>
                    <a:pt x="58" y="162"/>
                    <a:pt x="59" y="156"/>
                  </a:cubicBezTo>
                  <a:cubicBezTo>
                    <a:pt x="60" y="155"/>
                    <a:pt x="58" y="154"/>
                    <a:pt x="57" y="155"/>
                  </a:cubicBezTo>
                  <a:cubicBezTo>
                    <a:pt x="54" y="159"/>
                    <a:pt x="51" y="165"/>
                    <a:pt x="46" y="166"/>
                  </a:cubicBezTo>
                  <a:cubicBezTo>
                    <a:pt x="43" y="163"/>
                    <a:pt x="41" y="160"/>
                    <a:pt x="39" y="158"/>
                  </a:cubicBezTo>
                  <a:cubicBezTo>
                    <a:pt x="43" y="156"/>
                    <a:pt x="47" y="153"/>
                    <a:pt x="48" y="148"/>
                  </a:cubicBezTo>
                  <a:cubicBezTo>
                    <a:pt x="48" y="147"/>
                    <a:pt x="47" y="147"/>
                    <a:pt x="47" y="147"/>
                  </a:cubicBezTo>
                  <a:cubicBezTo>
                    <a:pt x="44" y="150"/>
                    <a:pt x="42" y="152"/>
                    <a:pt x="40" y="154"/>
                  </a:cubicBezTo>
                  <a:cubicBezTo>
                    <a:pt x="39" y="155"/>
                    <a:pt x="38" y="155"/>
                    <a:pt x="37" y="156"/>
                  </a:cubicBezTo>
                  <a:cubicBezTo>
                    <a:pt x="34" y="153"/>
                    <a:pt x="31" y="150"/>
                    <a:pt x="28" y="147"/>
                  </a:cubicBezTo>
                  <a:cubicBezTo>
                    <a:pt x="32" y="144"/>
                    <a:pt x="36" y="140"/>
                    <a:pt x="36" y="135"/>
                  </a:cubicBezTo>
                  <a:cubicBezTo>
                    <a:pt x="36" y="133"/>
                    <a:pt x="33" y="132"/>
                    <a:pt x="32" y="134"/>
                  </a:cubicBezTo>
                  <a:cubicBezTo>
                    <a:pt x="29" y="137"/>
                    <a:pt x="27" y="140"/>
                    <a:pt x="24" y="143"/>
                  </a:cubicBezTo>
                  <a:cubicBezTo>
                    <a:pt x="19" y="139"/>
                    <a:pt x="15" y="136"/>
                    <a:pt x="10" y="133"/>
                  </a:cubicBezTo>
                  <a:cubicBezTo>
                    <a:pt x="11" y="132"/>
                    <a:pt x="11" y="132"/>
                    <a:pt x="11" y="132"/>
                  </a:cubicBezTo>
                  <a:cubicBezTo>
                    <a:pt x="46" y="104"/>
                    <a:pt x="78" y="72"/>
                    <a:pt x="114" y="44"/>
                  </a:cubicBezTo>
                  <a:cubicBezTo>
                    <a:pt x="127" y="38"/>
                    <a:pt x="140" y="26"/>
                    <a:pt x="149" y="15"/>
                  </a:cubicBezTo>
                  <a:cubicBezTo>
                    <a:pt x="149" y="15"/>
                    <a:pt x="149" y="15"/>
                    <a:pt x="149" y="15"/>
                  </a:cubicBezTo>
                  <a:cubicBezTo>
                    <a:pt x="166" y="34"/>
                    <a:pt x="185" y="51"/>
                    <a:pt x="203" y="70"/>
                  </a:cubicBezTo>
                  <a:cubicBezTo>
                    <a:pt x="204" y="71"/>
                    <a:pt x="205" y="71"/>
                    <a:pt x="206" y="71"/>
                  </a:cubicBezTo>
                  <a:cubicBezTo>
                    <a:pt x="209" y="113"/>
                    <a:pt x="238" y="160"/>
                    <a:pt x="285" y="135"/>
                  </a:cubicBezTo>
                  <a:cubicBezTo>
                    <a:pt x="285" y="134"/>
                    <a:pt x="286" y="134"/>
                    <a:pt x="287" y="133"/>
                  </a:cubicBezTo>
                  <a:cubicBezTo>
                    <a:pt x="303" y="154"/>
                    <a:pt x="322" y="174"/>
                    <a:pt x="338" y="195"/>
                  </a:cubicBezTo>
                  <a:cubicBezTo>
                    <a:pt x="336" y="197"/>
                    <a:pt x="335" y="199"/>
                    <a:pt x="333" y="20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243" name="Freeform 97">
              <a:extLst>
                <a:ext uri="{FF2B5EF4-FFF2-40B4-BE49-F238E27FC236}">
                  <a16:creationId xmlns="" xmlns:a16="http://schemas.microsoft.com/office/drawing/2014/main" id="{A7F0F405-3475-461A-9AC9-CACB314F2949}"/>
                </a:ext>
              </a:extLst>
            </p:cNvPr>
            <p:cNvSpPr>
              <a:spLocks noEditPoints="1"/>
            </p:cNvSpPr>
            <p:nvPr/>
          </p:nvSpPr>
          <p:spPr bwMode="auto">
            <a:xfrm>
              <a:off x="8329790" y="5038650"/>
              <a:ext cx="182604" cy="197130"/>
            </a:xfrm>
            <a:custGeom>
              <a:avLst/>
              <a:gdLst>
                <a:gd name="T0" fmla="*/ 2147483646 w 37"/>
                <a:gd name="T1" fmla="*/ 2147483646 h 40"/>
                <a:gd name="T2" fmla="*/ 0 w 37"/>
                <a:gd name="T3" fmla="*/ 2147483646 h 40"/>
                <a:gd name="T4" fmla="*/ 2147483646 w 37"/>
                <a:gd name="T5" fmla="*/ 2147483646 h 40"/>
                <a:gd name="T6" fmla="*/ 2147483646 w 37"/>
                <a:gd name="T7" fmla="*/ 2147483646 h 40"/>
                <a:gd name="T8" fmla="*/ 2147483646 w 37"/>
                <a:gd name="T9" fmla="*/ 2147483646 h 40"/>
                <a:gd name="T10" fmla="*/ 2147483646 w 37"/>
                <a:gd name="T11" fmla="*/ 2147483646 h 40"/>
                <a:gd name="T12" fmla="*/ 2147483646 w 37"/>
                <a:gd name="T13" fmla="*/ 2147483646 h 40"/>
                <a:gd name="T14" fmla="*/ 2147483646 w 37"/>
                <a:gd name="T15" fmla="*/ 2147483646 h 40"/>
                <a:gd name="T16" fmla="*/ 2147483646 w 37"/>
                <a:gd name="T17" fmla="*/ 2147483646 h 40"/>
                <a:gd name="T18" fmla="*/ 2147483646 w 37"/>
                <a:gd name="T19" fmla="*/ 2147483646 h 40"/>
                <a:gd name="T20" fmla="*/ 2147483646 w 37"/>
                <a:gd name="T21" fmla="*/ 2147483646 h 40"/>
                <a:gd name="T22" fmla="*/ 2147483646 w 37"/>
                <a:gd name="T23" fmla="*/ 2147483646 h 40"/>
                <a:gd name="T24" fmla="*/ 2147483646 w 37"/>
                <a:gd name="T25" fmla="*/ 2147483646 h 40"/>
                <a:gd name="T26" fmla="*/ 2147483646 w 37"/>
                <a:gd name="T27" fmla="*/ 2147483646 h 40"/>
                <a:gd name="T28" fmla="*/ 2147483646 w 37"/>
                <a:gd name="T29" fmla="*/ 2147483646 h 4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7" h="40">
                  <a:moveTo>
                    <a:pt x="29" y="8"/>
                  </a:moveTo>
                  <a:cubicBezTo>
                    <a:pt x="21" y="1"/>
                    <a:pt x="2" y="0"/>
                    <a:pt x="0" y="14"/>
                  </a:cubicBezTo>
                  <a:cubicBezTo>
                    <a:pt x="0" y="17"/>
                    <a:pt x="3" y="19"/>
                    <a:pt x="5" y="18"/>
                  </a:cubicBezTo>
                  <a:cubicBezTo>
                    <a:pt x="5" y="17"/>
                    <a:pt x="6" y="17"/>
                    <a:pt x="6" y="17"/>
                  </a:cubicBezTo>
                  <a:cubicBezTo>
                    <a:pt x="6" y="20"/>
                    <a:pt x="7" y="24"/>
                    <a:pt x="9" y="27"/>
                  </a:cubicBezTo>
                  <a:cubicBezTo>
                    <a:pt x="13" y="33"/>
                    <a:pt x="23" y="40"/>
                    <a:pt x="30" y="35"/>
                  </a:cubicBezTo>
                  <a:cubicBezTo>
                    <a:pt x="34" y="33"/>
                    <a:pt x="36" y="28"/>
                    <a:pt x="36" y="23"/>
                  </a:cubicBezTo>
                  <a:cubicBezTo>
                    <a:pt x="37" y="17"/>
                    <a:pt x="34" y="12"/>
                    <a:pt x="29" y="8"/>
                  </a:cubicBezTo>
                  <a:close/>
                  <a:moveTo>
                    <a:pt x="30" y="21"/>
                  </a:moveTo>
                  <a:cubicBezTo>
                    <a:pt x="30" y="24"/>
                    <a:pt x="29" y="29"/>
                    <a:pt x="26" y="30"/>
                  </a:cubicBezTo>
                  <a:cubicBezTo>
                    <a:pt x="22" y="32"/>
                    <a:pt x="16" y="27"/>
                    <a:pt x="14" y="23"/>
                  </a:cubicBezTo>
                  <a:cubicBezTo>
                    <a:pt x="12" y="20"/>
                    <a:pt x="11" y="16"/>
                    <a:pt x="12" y="12"/>
                  </a:cubicBezTo>
                  <a:cubicBezTo>
                    <a:pt x="13" y="12"/>
                    <a:pt x="13" y="12"/>
                    <a:pt x="14" y="12"/>
                  </a:cubicBezTo>
                  <a:cubicBezTo>
                    <a:pt x="17" y="11"/>
                    <a:pt x="21" y="11"/>
                    <a:pt x="24" y="13"/>
                  </a:cubicBezTo>
                  <a:cubicBezTo>
                    <a:pt x="27" y="15"/>
                    <a:pt x="29" y="18"/>
                    <a:pt x="30" y="21"/>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244" name="Freeform 114">
              <a:extLst>
                <a:ext uri="{FF2B5EF4-FFF2-40B4-BE49-F238E27FC236}">
                  <a16:creationId xmlns="" xmlns:a16="http://schemas.microsoft.com/office/drawing/2014/main" id="{71034547-AA34-453E-A564-05A451F12A4D}"/>
                </a:ext>
              </a:extLst>
            </p:cNvPr>
            <p:cNvSpPr>
              <a:spLocks/>
            </p:cNvSpPr>
            <p:nvPr/>
          </p:nvSpPr>
          <p:spPr bwMode="auto">
            <a:xfrm>
              <a:off x="8821574" y="5713039"/>
              <a:ext cx="161853" cy="259381"/>
            </a:xfrm>
            <a:custGeom>
              <a:avLst/>
              <a:gdLst>
                <a:gd name="T0" fmla="*/ 2147483646 w 33"/>
                <a:gd name="T1" fmla="*/ 2147483646 h 53"/>
                <a:gd name="T2" fmla="*/ 2147483646 w 33"/>
                <a:gd name="T3" fmla="*/ 2147483646 h 53"/>
                <a:gd name="T4" fmla="*/ 2147483646 w 33"/>
                <a:gd name="T5" fmla="*/ 2147483646 h 53"/>
                <a:gd name="T6" fmla="*/ 2147483646 w 33"/>
                <a:gd name="T7" fmla="*/ 2147483646 h 53"/>
                <a:gd name="T8" fmla="*/ 2147483646 w 33"/>
                <a:gd name="T9" fmla="*/ 2147483646 h 53"/>
                <a:gd name="T10" fmla="*/ 2147483646 w 33"/>
                <a:gd name="T11" fmla="*/ 2147483646 h 53"/>
                <a:gd name="T12" fmla="*/ 2147483646 w 33"/>
                <a:gd name="T13" fmla="*/ 2147483646 h 53"/>
                <a:gd name="T14" fmla="*/ 2147483646 w 33"/>
                <a:gd name="T15" fmla="*/ 2147483646 h 53"/>
                <a:gd name="T16" fmla="*/ 2147483646 w 33"/>
                <a:gd name="T17" fmla="*/ 2147483646 h 53"/>
                <a:gd name="T18" fmla="*/ 2147483646 w 33"/>
                <a:gd name="T19" fmla="*/ 2147483646 h 53"/>
                <a:gd name="T20" fmla="*/ 2147483646 w 33"/>
                <a:gd name="T21" fmla="*/ 2147483646 h 53"/>
                <a:gd name="T22" fmla="*/ 2147483646 w 33"/>
                <a:gd name="T23" fmla="*/ 2147483646 h 53"/>
                <a:gd name="T24" fmla="*/ 2147483646 w 33"/>
                <a:gd name="T25" fmla="*/ 2147483646 h 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3" h="53">
                  <a:moveTo>
                    <a:pt x="24" y="25"/>
                  </a:moveTo>
                  <a:cubicBezTo>
                    <a:pt x="22" y="19"/>
                    <a:pt x="19" y="14"/>
                    <a:pt x="16" y="8"/>
                  </a:cubicBezTo>
                  <a:cubicBezTo>
                    <a:pt x="12" y="0"/>
                    <a:pt x="0" y="7"/>
                    <a:pt x="4" y="14"/>
                  </a:cubicBezTo>
                  <a:cubicBezTo>
                    <a:pt x="4" y="15"/>
                    <a:pt x="5" y="16"/>
                    <a:pt x="5" y="17"/>
                  </a:cubicBezTo>
                  <a:cubicBezTo>
                    <a:pt x="4" y="19"/>
                    <a:pt x="4" y="22"/>
                    <a:pt x="7" y="24"/>
                  </a:cubicBezTo>
                  <a:cubicBezTo>
                    <a:pt x="7" y="24"/>
                    <a:pt x="7" y="24"/>
                    <a:pt x="7" y="24"/>
                  </a:cubicBezTo>
                  <a:cubicBezTo>
                    <a:pt x="7" y="24"/>
                    <a:pt x="7" y="24"/>
                    <a:pt x="7" y="25"/>
                  </a:cubicBezTo>
                  <a:cubicBezTo>
                    <a:pt x="8" y="27"/>
                    <a:pt x="10" y="30"/>
                    <a:pt x="12" y="32"/>
                  </a:cubicBezTo>
                  <a:cubicBezTo>
                    <a:pt x="13" y="35"/>
                    <a:pt x="15" y="39"/>
                    <a:pt x="16" y="42"/>
                  </a:cubicBezTo>
                  <a:cubicBezTo>
                    <a:pt x="17" y="43"/>
                    <a:pt x="18" y="44"/>
                    <a:pt x="19" y="44"/>
                  </a:cubicBezTo>
                  <a:cubicBezTo>
                    <a:pt x="19" y="45"/>
                    <a:pt x="19" y="46"/>
                    <a:pt x="20" y="47"/>
                  </a:cubicBezTo>
                  <a:cubicBezTo>
                    <a:pt x="23" y="53"/>
                    <a:pt x="33" y="50"/>
                    <a:pt x="33" y="43"/>
                  </a:cubicBezTo>
                  <a:cubicBezTo>
                    <a:pt x="32" y="35"/>
                    <a:pt x="29" y="30"/>
                    <a:pt x="24" y="2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245" name="Freeform 115">
              <a:extLst>
                <a:ext uri="{FF2B5EF4-FFF2-40B4-BE49-F238E27FC236}">
                  <a16:creationId xmlns="" xmlns:a16="http://schemas.microsoft.com/office/drawing/2014/main" id="{33E54429-79E3-4A26-BB68-4CA2B08AFE51}"/>
                </a:ext>
              </a:extLst>
            </p:cNvPr>
            <p:cNvSpPr>
              <a:spLocks/>
            </p:cNvSpPr>
            <p:nvPr/>
          </p:nvSpPr>
          <p:spPr bwMode="auto">
            <a:xfrm>
              <a:off x="8958527" y="5584386"/>
              <a:ext cx="251081" cy="251081"/>
            </a:xfrm>
            <a:custGeom>
              <a:avLst/>
              <a:gdLst>
                <a:gd name="T0" fmla="*/ 2147483646 w 51"/>
                <a:gd name="T1" fmla="*/ 2147483646 h 51"/>
                <a:gd name="T2" fmla="*/ 2147483646 w 51"/>
                <a:gd name="T3" fmla="*/ 2147483646 h 51"/>
                <a:gd name="T4" fmla="*/ 2147483646 w 51"/>
                <a:gd name="T5" fmla="*/ 2147483646 h 51"/>
                <a:gd name="T6" fmla="*/ 2147483646 w 51"/>
                <a:gd name="T7" fmla="*/ 2147483646 h 51"/>
                <a:gd name="T8" fmla="*/ 2147483646 w 51"/>
                <a:gd name="T9" fmla="*/ 2147483646 h 51"/>
                <a:gd name="T10" fmla="*/ 2147483646 w 51"/>
                <a:gd name="T11" fmla="*/ 2147483646 h 51"/>
                <a:gd name="T12" fmla="*/ 2147483646 w 51"/>
                <a:gd name="T13" fmla="*/ 2147483646 h 51"/>
                <a:gd name="T14" fmla="*/ 2147483646 w 51"/>
                <a:gd name="T15" fmla="*/ 2147483646 h 51"/>
                <a:gd name="T16" fmla="*/ 2147483646 w 51"/>
                <a:gd name="T17" fmla="*/ 2147483646 h 51"/>
                <a:gd name="T18" fmla="*/ 2147483646 w 51"/>
                <a:gd name="T19" fmla="*/ 2147483646 h 5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1" h="51">
                  <a:moveTo>
                    <a:pt x="48" y="40"/>
                  </a:moveTo>
                  <a:cubicBezTo>
                    <a:pt x="46" y="33"/>
                    <a:pt x="41" y="26"/>
                    <a:pt x="34" y="23"/>
                  </a:cubicBezTo>
                  <a:cubicBezTo>
                    <a:pt x="28" y="16"/>
                    <a:pt x="22" y="9"/>
                    <a:pt x="13" y="4"/>
                  </a:cubicBezTo>
                  <a:cubicBezTo>
                    <a:pt x="7" y="0"/>
                    <a:pt x="0" y="9"/>
                    <a:pt x="6" y="14"/>
                  </a:cubicBezTo>
                  <a:cubicBezTo>
                    <a:pt x="8" y="16"/>
                    <a:pt x="10" y="18"/>
                    <a:pt x="12" y="20"/>
                  </a:cubicBezTo>
                  <a:cubicBezTo>
                    <a:pt x="9" y="21"/>
                    <a:pt x="9" y="25"/>
                    <a:pt x="11" y="27"/>
                  </a:cubicBezTo>
                  <a:cubicBezTo>
                    <a:pt x="13" y="30"/>
                    <a:pt x="19" y="32"/>
                    <a:pt x="22" y="35"/>
                  </a:cubicBezTo>
                  <a:cubicBezTo>
                    <a:pt x="26" y="38"/>
                    <a:pt x="30" y="41"/>
                    <a:pt x="34" y="45"/>
                  </a:cubicBezTo>
                  <a:cubicBezTo>
                    <a:pt x="35" y="46"/>
                    <a:pt x="36" y="46"/>
                    <a:pt x="37" y="47"/>
                  </a:cubicBezTo>
                  <a:cubicBezTo>
                    <a:pt x="42" y="51"/>
                    <a:pt x="51" y="46"/>
                    <a:pt x="48" y="4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246" name="Freeform 116">
              <a:extLst>
                <a:ext uri="{FF2B5EF4-FFF2-40B4-BE49-F238E27FC236}">
                  <a16:creationId xmlns="" xmlns:a16="http://schemas.microsoft.com/office/drawing/2014/main" id="{2EE61204-314D-44D9-B61F-C576AA58AA34}"/>
                </a:ext>
              </a:extLst>
            </p:cNvPr>
            <p:cNvSpPr>
              <a:spLocks/>
            </p:cNvSpPr>
            <p:nvPr/>
          </p:nvSpPr>
          <p:spPr bwMode="auto">
            <a:xfrm>
              <a:off x="9076805" y="5451584"/>
              <a:ext cx="265605" cy="157703"/>
            </a:xfrm>
            <a:custGeom>
              <a:avLst/>
              <a:gdLst>
                <a:gd name="T0" fmla="*/ 2147483646 w 54"/>
                <a:gd name="T1" fmla="*/ 2147483646 h 32"/>
                <a:gd name="T2" fmla="*/ 2147483646 w 54"/>
                <a:gd name="T3" fmla="*/ 2147483646 h 32"/>
                <a:gd name="T4" fmla="*/ 2147483646 w 54"/>
                <a:gd name="T5" fmla="*/ 2147483646 h 32"/>
                <a:gd name="T6" fmla="*/ 2147483646 w 54"/>
                <a:gd name="T7" fmla="*/ 2147483646 h 32"/>
                <a:gd name="T8" fmla="*/ 2147483646 w 54"/>
                <a:gd name="T9" fmla="*/ 2147483646 h 32"/>
                <a:gd name="T10" fmla="*/ 2147483646 w 54"/>
                <a:gd name="T11" fmla="*/ 2147483646 h 3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4" h="32">
                  <a:moveTo>
                    <a:pt x="50" y="19"/>
                  </a:moveTo>
                  <a:cubicBezTo>
                    <a:pt x="38" y="12"/>
                    <a:pt x="25" y="6"/>
                    <a:pt x="12" y="2"/>
                  </a:cubicBezTo>
                  <a:cubicBezTo>
                    <a:pt x="7" y="0"/>
                    <a:pt x="4" y="4"/>
                    <a:pt x="4" y="9"/>
                  </a:cubicBezTo>
                  <a:cubicBezTo>
                    <a:pt x="1" y="10"/>
                    <a:pt x="0" y="14"/>
                    <a:pt x="4" y="17"/>
                  </a:cubicBezTo>
                  <a:cubicBezTo>
                    <a:pt x="18" y="25"/>
                    <a:pt x="30" y="30"/>
                    <a:pt x="46" y="31"/>
                  </a:cubicBezTo>
                  <a:cubicBezTo>
                    <a:pt x="53" y="32"/>
                    <a:pt x="54" y="23"/>
                    <a:pt x="50" y="19"/>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sp>
        <p:nvSpPr>
          <p:cNvPr id="164" name="Freeform 117">
            <a:extLst>
              <a:ext uri="{FF2B5EF4-FFF2-40B4-BE49-F238E27FC236}">
                <a16:creationId xmlns="" xmlns:a16="http://schemas.microsoft.com/office/drawing/2014/main" id="{8467A127-05CC-4F98-8678-938B3938BC0D}"/>
              </a:ext>
            </a:extLst>
          </p:cNvPr>
          <p:cNvSpPr>
            <a:spLocks noEditPoints="1"/>
          </p:cNvSpPr>
          <p:nvPr/>
        </p:nvSpPr>
        <p:spPr bwMode="auto">
          <a:xfrm>
            <a:off x="11249386" y="4852433"/>
            <a:ext cx="382588" cy="579438"/>
          </a:xfrm>
          <a:custGeom>
            <a:avLst/>
            <a:gdLst>
              <a:gd name="T0" fmla="*/ 2147483646 w 104"/>
              <a:gd name="T1" fmla="*/ 2147483646 h 118"/>
              <a:gd name="T2" fmla="*/ 2147483646 w 104"/>
              <a:gd name="T3" fmla="*/ 2147483646 h 118"/>
              <a:gd name="T4" fmla="*/ 2147483646 w 104"/>
              <a:gd name="T5" fmla="*/ 2147483646 h 118"/>
              <a:gd name="T6" fmla="*/ 2147483646 w 104"/>
              <a:gd name="T7" fmla="*/ 2147483646 h 118"/>
              <a:gd name="T8" fmla="*/ 2147483646 w 104"/>
              <a:gd name="T9" fmla="*/ 2147483646 h 118"/>
              <a:gd name="T10" fmla="*/ 2147483646 w 104"/>
              <a:gd name="T11" fmla="*/ 2147483646 h 118"/>
              <a:gd name="T12" fmla="*/ 2147483646 w 104"/>
              <a:gd name="T13" fmla="*/ 2147483646 h 118"/>
              <a:gd name="T14" fmla="*/ 2147483646 w 104"/>
              <a:gd name="T15" fmla="*/ 2147483646 h 118"/>
              <a:gd name="T16" fmla="*/ 2147483646 w 104"/>
              <a:gd name="T17" fmla="*/ 2147483646 h 118"/>
              <a:gd name="T18" fmla="*/ 2147483646 w 104"/>
              <a:gd name="T19" fmla="*/ 2147483646 h 118"/>
              <a:gd name="T20" fmla="*/ 2147483646 w 104"/>
              <a:gd name="T21" fmla="*/ 2147483646 h 118"/>
              <a:gd name="T22" fmla="*/ 2147483646 w 104"/>
              <a:gd name="T23" fmla="*/ 2147483646 h 118"/>
              <a:gd name="T24" fmla="*/ 2147483646 w 104"/>
              <a:gd name="T25" fmla="*/ 2147483646 h 118"/>
              <a:gd name="T26" fmla="*/ 2147483646 w 104"/>
              <a:gd name="T27" fmla="*/ 2147483646 h 118"/>
              <a:gd name="T28" fmla="*/ 2147483646 w 104"/>
              <a:gd name="T29" fmla="*/ 2147483646 h 118"/>
              <a:gd name="T30" fmla="*/ 2147483646 w 104"/>
              <a:gd name="T31" fmla="*/ 2147483646 h 118"/>
              <a:gd name="T32" fmla="*/ 2147483646 w 104"/>
              <a:gd name="T33" fmla="*/ 2147483646 h 118"/>
              <a:gd name="T34" fmla="*/ 2147483646 w 104"/>
              <a:gd name="T35" fmla="*/ 2147483646 h 118"/>
              <a:gd name="T36" fmla="*/ 2147483646 w 104"/>
              <a:gd name="T37" fmla="*/ 2147483646 h 118"/>
              <a:gd name="T38" fmla="*/ 2147483646 w 104"/>
              <a:gd name="T39" fmla="*/ 2147483646 h 118"/>
              <a:gd name="T40" fmla="*/ 2147483646 w 104"/>
              <a:gd name="T41" fmla="*/ 2147483646 h 118"/>
              <a:gd name="T42" fmla="*/ 2147483646 w 104"/>
              <a:gd name="T43" fmla="*/ 2147483646 h 118"/>
              <a:gd name="T44" fmla="*/ 2147483646 w 104"/>
              <a:gd name="T45" fmla="*/ 2147483646 h 118"/>
              <a:gd name="T46" fmla="*/ 2147483646 w 104"/>
              <a:gd name="T47" fmla="*/ 2147483646 h 118"/>
              <a:gd name="T48" fmla="*/ 2147483646 w 104"/>
              <a:gd name="T49" fmla="*/ 2147483646 h 118"/>
              <a:gd name="T50" fmla="*/ 2147483646 w 104"/>
              <a:gd name="T51" fmla="*/ 2147483646 h 118"/>
              <a:gd name="T52" fmla="*/ 2147483646 w 104"/>
              <a:gd name="T53" fmla="*/ 2147483646 h 118"/>
              <a:gd name="T54" fmla="*/ 2147483646 w 104"/>
              <a:gd name="T55" fmla="*/ 2147483646 h 118"/>
              <a:gd name="T56" fmla="*/ 2147483646 w 104"/>
              <a:gd name="T57" fmla="*/ 2147483646 h 118"/>
              <a:gd name="T58" fmla="*/ 2147483646 w 104"/>
              <a:gd name="T59" fmla="*/ 2147483646 h 118"/>
              <a:gd name="T60" fmla="*/ 2147483646 w 104"/>
              <a:gd name="T61" fmla="*/ 2147483646 h 118"/>
              <a:gd name="T62" fmla="*/ 2147483646 w 104"/>
              <a:gd name="T63" fmla="*/ 2147483646 h 118"/>
              <a:gd name="T64" fmla="*/ 2147483646 w 104"/>
              <a:gd name="T65" fmla="*/ 2147483646 h 118"/>
              <a:gd name="T66" fmla="*/ 2147483646 w 104"/>
              <a:gd name="T67" fmla="*/ 2147483646 h 118"/>
              <a:gd name="T68" fmla="*/ 2147483646 w 104"/>
              <a:gd name="T69" fmla="*/ 2147483646 h 118"/>
              <a:gd name="T70" fmla="*/ 2147483646 w 104"/>
              <a:gd name="T71" fmla="*/ 2147483646 h 118"/>
              <a:gd name="T72" fmla="*/ 2147483646 w 104"/>
              <a:gd name="T73" fmla="*/ 2147483646 h 118"/>
              <a:gd name="T74" fmla="*/ 2147483646 w 104"/>
              <a:gd name="T75" fmla="*/ 2147483646 h 118"/>
              <a:gd name="T76" fmla="*/ 2147483646 w 104"/>
              <a:gd name="T77" fmla="*/ 2147483646 h 118"/>
              <a:gd name="T78" fmla="*/ 2147483646 w 104"/>
              <a:gd name="T79" fmla="*/ 2147483646 h 118"/>
              <a:gd name="T80" fmla="*/ 2147483646 w 104"/>
              <a:gd name="T81" fmla="*/ 2147483646 h 118"/>
              <a:gd name="T82" fmla="*/ 2147483646 w 104"/>
              <a:gd name="T83" fmla="*/ 2147483646 h 118"/>
              <a:gd name="T84" fmla="*/ 2147483646 w 104"/>
              <a:gd name="T85" fmla="*/ 2147483646 h 118"/>
              <a:gd name="T86" fmla="*/ 2147483646 w 104"/>
              <a:gd name="T87" fmla="*/ 2147483646 h 118"/>
              <a:gd name="T88" fmla="*/ 2147483646 w 104"/>
              <a:gd name="T89" fmla="*/ 2147483646 h 11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04" h="118">
                <a:moveTo>
                  <a:pt x="96" y="22"/>
                </a:moveTo>
                <a:cubicBezTo>
                  <a:pt x="85" y="22"/>
                  <a:pt x="74" y="24"/>
                  <a:pt x="63" y="26"/>
                </a:cubicBezTo>
                <a:cubicBezTo>
                  <a:pt x="63" y="25"/>
                  <a:pt x="63" y="25"/>
                  <a:pt x="63" y="25"/>
                </a:cubicBezTo>
                <a:cubicBezTo>
                  <a:pt x="56" y="16"/>
                  <a:pt x="44" y="0"/>
                  <a:pt x="31" y="4"/>
                </a:cubicBezTo>
                <a:cubicBezTo>
                  <a:pt x="26" y="5"/>
                  <a:pt x="26" y="11"/>
                  <a:pt x="29" y="13"/>
                </a:cubicBezTo>
                <a:cubicBezTo>
                  <a:pt x="33" y="15"/>
                  <a:pt x="36" y="18"/>
                  <a:pt x="40" y="21"/>
                </a:cubicBezTo>
                <a:cubicBezTo>
                  <a:pt x="38" y="21"/>
                  <a:pt x="36" y="22"/>
                  <a:pt x="35" y="25"/>
                </a:cubicBezTo>
                <a:cubicBezTo>
                  <a:pt x="35" y="28"/>
                  <a:pt x="35" y="31"/>
                  <a:pt x="35" y="33"/>
                </a:cubicBezTo>
                <a:cubicBezTo>
                  <a:pt x="25" y="37"/>
                  <a:pt x="14" y="42"/>
                  <a:pt x="5" y="47"/>
                </a:cubicBezTo>
                <a:cubicBezTo>
                  <a:pt x="0" y="49"/>
                  <a:pt x="0" y="57"/>
                  <a:pt x="5" y="59"/>
                </a:cubicBezTo>
                <a:cubicBezTo>
                  <a:pt x="15" y="63"/>
                  <a:pt x="25" y="68"/>
                  <a:pt x="35" y="73"/>
                </a:cubicBezTo>
                <a:cubicBezTo>
                  <a:pt x="35" y="85"/>
                  <a:pt x="36" y="97"/>
                  <a:pt x="38" y="109"/>
                </a:cubicBezTo>
                <a:cubicBezTo>
                  <a:pt x="38" y="116"/>
                  <a:pt x="47" y="118"/>
                  <a:pt x="50" y="111"/>
                </a:cubicBezTo>
                <a:cubicBezTo>
                  <a:pt x="54" y="102"/>
                  <a:pt x="58" y="93"/>
                  <a:pt x="63" y="85"/>
                </a:cubicBezTo>
                <a:cubicBezTo>
                  <a:pt x="70" y="89"/>
                  <a:pt x="77" y="92"/>
                  <a:pt x="85" y="95"/>
                </a:cubicBezTo>
                <a:cubicBezTo>
                  <a:pt x="90" y="97"/>
                  <a:pt x="96" y="94"/>
                  <a:pt x="95" y="87"/>
                </a:cubicBezTo>
                <a:cubicBezTo>
                  <a:pt x="92" y="77"/>
                  <a:pt x="87" y="66"/>
                  <a:pt x="82" y="57"/>
                </a:cubicBezTo>
                <a:cubicBezTo>
                  <a:pt x="88" y="49"/>
                  <a:pt x="95" y="41"/>
                  <a:pt x="101" y="34"/>
                </a:cubicBezTo>
                <a:cubicBezTo>
                  <a:pt x="104" y="29"/>
                  <a:pt x="102" y="22"/>
                  <a:pt x="96" y="22"/>
                </a:cubicBezTo>
                <a:close/>
                <a:moveTo>
                  <a:pt x="45" y="25"/>
                </a:moveTo>
                <a:cubicBezTo>
                  <a:pt x="46" y="26"/>
                  <a:pt x="47" y="28"/>
                  <a:pt x="49" y="29"/>
                </a:cubicBezTo>
                <a:cubicBezTo>
                  <a:pt x="47" y="29"/>
                  <a:pt x="46" y="30"/>
                  <a:pt x="45" y="30"/>
                </a:cubicBezTo>
                <a:cubicBezTo>
                  <a:pt x="45" y="29"/>
                  <a:pt x="45" y="27"/>
                  <a:pt x="45" y="25"/>
                </a:cubicBezTo>
                <a:close/>
                <a:moveTo>
                  <a:pt x="58" y="41"/>
                </a:moveTo>
                <a:cubicBezTo>
                  <a:pt x="61" y="45"/>
                  <a:pt x="64" y="50"/>
                  <a:pt x="67" y="55"/>
                </a:cubicBezTo>
                <a:cubicBezTo>
                  <a:pt x="64" y="59"/>
                  <a:pt x="61" y="64"/>
                  <a:pt x="58" y="68"/>
                </a:cubicBezTo>
                <a:cubicBezTo>
                  <a:pt x="54" y="66"/>
                  <a:pt x="50" y="64"/>
                  <a:pt x="46" y="63"/>
                </a:cubicBezTo>
                <a:cubicBezTo>
                  <a:pt x="46" y="57"/>
                  <a:pt x="46" y="50"/>
                  <a:pt x="46" y="44"/>
                </a:cubicBezTo>
                <a:cubicBezTo>
                  <a:pt x="50" y="43"/>
                  <a:pt x="54" y="42"/>
                  <a:pt x="58" y="41"/>
                </a:cubicBezTo>
                <a:close/>
                <a:moveTo>
                  <a:pt x="24" y="53"/>
                </a:moveTo>
                <a:cubicBezTo>
                  <a:pt x="28" y="51"/>
                  <a:pt x="31" y="50"/>
                  <a:pt x="35" y="48"/>
                </a:cubicBezTo>
                <a:cubicBezTo>
                  <a:pt x="34" y="51"/>
                  <a:pt x="34" y="54"/>
                  <a:pt x="34" y="57"/>
                </a:cubicBezTo>
                <a:cubicBezTo>
                  <a:pt x="31" y="56"/>
                  <a:pt x="28" y="54"/>
                  <a:pt x="24" y="53"/>
                </a:cubicBezTo>
                <a:close/>
                <a:moveTo>
                  <a:pt x="48" y="85"/>
                </a:moveTo>
                <a:cubicBezTo>
                  <a:pt x="48" y="83"/>
                  <a:pt x="47" y="81"/>
                  <a:pt x="47" y="78"/>
                </a:cubicBezTo>
                <a:cubicBezTo>
                  <a:pt x="49" y="79"/>
                  <a:pt x="50" y="79"/>
                  <a:pt x="51" y="80"/>
                </a:cubicBezTo>
                <a:cubicBezTo>
                  <a:pt x="50" y="82"/>
                  <a:pt x="49" y="84"/>
                  <a:pt x="48" y="85"/>
                </a:cubicBezTo>
                <a:close/>
                <a:moveTo>
                  <a:pt x="77" y="77"/>
                </a:moveTo>
                <a:cubicBezTo>
                  <a:pt x="75" y="76"/>
                  <a:pt x="73" y="75"/>
                  <a:pt x="70" y="74"/>
                </a:cubicBezTo>
                <a:cubicBezTo>
                  <a:pt x="71" y="72"/>
                  <a:pt x="73" y="70"/>
                  <a:pt x="74" y="69"/>
                </a:cubicBezTo>
                <a:cubicBezTo>
                  <a:pt x="75" y="71"/>
                  <a:pt x="76" y="74"/>
                  <a:pt x="77" y="77"/>
                </a:cubicBezTo>
                <a:close/>
                <a:moveTo>
                  <a:pt x="72" y="38"/>
                </a:moveTo>
                <a:cubicBezTo>
                  <a:pt x="75" y="38"/>
                  <a:pt x="78" y="37"/>
                  <a:pt x="81" y="37"/>
                </a:cubicBezTo>
                <a:cubicBezTo>
                  <a:pt x="79" y="39"/>
                  <a:pt x="77" y="41"/>
                  <a:pt x="75" y="44"/>
                </a:cubicBezTo>
                <a:cubicBezTo>
                  <a:pt x="74" y="42"/>
                  <a:pt x="73" y="40"/>
                  <a:pt x="72" y="3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nvGrpSpPr>
          <p:cNvPr id="165" name="组合 61">
            <a:extLst>
              <a:ext uri="{FF2B5EF4-FFF2-40B4-BE49-F238E27FC236}">
                <a16:creationId xmlns="" xmlns:a16="http://schemas.microsoft.com/office/drawing/2014/main" id="{1A0DD66C-CDD8-4E0A-B878-806281626057}"/>
              </a:ext>
            </a:extLst>
          </p:cNvPr>
          <p:cNvGrpSpPr>
            <a:grpSpLocks/>
          </p:cNvGrpSpPr>
          <p:nvPr/>
        </p:nvGrpSpPr>
        <p:grpSpPr bwMode="auto">
          <a:xfrm>
            <a:off x="10803299" y="5685871"/>
            <a:ext cx="793750" cy="1022350"/>
            <a:chOff x="10101876" y="4297860"/>
            <a:chExt cx="1826037" cy="1763786"/>
          </a:xfrm>
        </p:grpSpPr>
        <p:sp>
          <p:nvSpPr>
            <p:cNvPr id="8234" name="Freeform 26">
              <a:extLst>
                <a:ext uri="{FF2B5EF4-FFF2-40B4-BE49-F238E27FC236}">
                  <a16:creationId xmlns="" xmlns:a16="http://schemas.microsoft.com/office/drawing/2014/main" id="{D3607C9A-974A-4FB1-8905-1174051609B9}"/>
                </a:ext>
              </a:extLst>
            </p:cNvPr>
            <p:cNvSpPr>
              <a:spLocks noEditPoints="1"/>
            </p:cNvSpPr>
            <p:nvPr/>
          </p:nvSpPr>
          <p:spPr bwMode="auto">
            <a:xfrm>
              <a:off x="10122627" y="4297860"/>
              <a:ext cx="1745111" cy="1763786"/>
            </a:xfrm>
            <a:custGeom>
              <a:avLst/>
              <a:gdLst>
                <a:gd name="T0" fmla="*/ 2147483646 w 356"/>
                <a:gd name="T1" fmla="*/ 2147483646 h 359"/>
                <a:gd name="T2" fmla="*/ 2147483646 w 356"/>
                <a:gd name="T3" fmla="*/ 2147483646 h 359"/>
                <a:gd name="T4" fmla="*/ 2147483646 w 356"/>
                <a:gd name="T5" fmla="*/ 2147483646 h 359"/>
                <a:gd name="T6" fmla="*/ 2147483646 w 356"/>
                <a:gd name="T7" fmla="*/ 2147483646 h 359"/>
                <a:gd name="T8" fmla="*/ 2147483646 w 356"/>
                <a:gd name="T9" fmla="*/ 2147483646 h 359"/>
                <a:gd name="T10" fmla="*/ 2147483646 w 356"/>
                <a:gd name="T11" fmla="*/ 2147483646 h 359"/>
                <a:gd name="T12" fmla="*/ 2147483646 w 356"/>
                <a:gd name="T13" fmla="*/ 2147483646 h 359"/>
                <a:gd name="T14" fmla="*/ 2147483646 w 356"/>
                <a:gd name="T15" fmla="*/ 2147483646 h 359"/>
                <a:gd name="T16" fmla="*/ 2147483646 w 356"/>
                <a:gd name="T17" fmla="*/ 2147483646 h 359"/>
                <a:gd name="T18" fmla="*/ 2147483646 w 356"/>
                <a:gd name="T19" fmla="*/ 2147483646 h 359"/>
                <a:gd name="T20" fmla="*/ 2147483646 w 356"/>
                <a:gd name="T21" fmla="*/ 2147483646 h 359"/>
                <a:gd name="T22" fmla="*/ 2147483646 w 356"/>
                <a:gd name="T23" fmla="*/ 2147483646 h 359"/>
                <a:gd name="T24" fmla="*/ 2147483646 w 356"/>
                <a:gd name="T25" fmla="*/ 2147483646 h 359"/>
                <a:gd name="T26" fmla="*/ 2147483646 w 356"/>
                <a:gd name="T27" fmla="*/ 2147483646 h 359"/>
                <a:gd name="T28" fmla="*/ 2147483646 w 356"/>
                <a:gd name="T29" fmla="*/ 2147483646 h 359"/>
                <a:gd name="T30" fmla="*/ 2147483646 w 356"/>
                <a:gd name="T31" fmla="*/ 2147483646 h 359"/>
                <a:gd name="T32" fmla="*/ 2147483646 w 356"/>
                <a:gd name="T33" fmla="*/ 2147483646 h 359"/>
                <a:gd name="T34" fmla="*/ 2147483646 w 356"/>
                <a:gd name="T35" fmla="*/ 2147483646 h 359"/>
                <a:gd name="T36" fmla="*/ 2147483646 w 356"/>
                <a:gd name="T37" fmla="*/ 2147483646 h 359"/>
                <a:gd name="T38" fmla="*/ 2147483646 w 356"/>
                <a:gd name="T39" fmla="*/ 2147483646 h 359"/>
                <a:gd name="T40" fmla="*/ 2147483646 w 356"/>
                <a:gd name="T41" fmla="*/ 2147483646 h 359"/>
                <a:gd name="T42" fmla="*/ 2147483646 w 356"/>
                <a:gd name="T43" fmla="*/ 2147483646 h 359"/>
                <a:gd name="T44" fmla="*/ 2147483646 w 356"/>
                <a:gd name="T45" fmla="*/ 2147483646 h 359"/>
                <a:gd name="T46" fmla="*/ 2147483646 w 356"/>
                <a:gd name="T47" fmla="*/ 2147483646 h 359"/>
                <a:gd name="T48" fmla="*/ 2147483646 w 356"/>
                <a:gd name="T49" fmla="*/ 2147483646 h 359"/>
                <a:gd name="T50" fmla="*/ 2147483646 w 356"/>
                <a:gd name="T51" fmla="*/ 2147483646 h 359"/>
                <a:gd name="T52" fmla="*/ 2147483646 w 356"/>
                <a:gd name="T53" fmla="*/ 2147483646 h 359"/>
                <a:gd name="T54" fmla="*/ 2147483646 w 356"/>
                <a:gd name="T55" fmla="*/ 2147483646 h 359"/>
                <a:gd name="T56" fmla="*/ 2147483646 w 356"/>
                <a:gd name="T57" fmla="*/ 2147483646 h 359"/>
                <a:gd name="T58" fmla="*/ 2147483646 w 356"/>
                <a:gd name="T59" fmla="*/ 2147483646 h 359"/>
                <a:gd name="T60" fmla="*/ 2147483646 w 356"/>
                <a:gd name="T61" fmla="*/ 2147483646 h 359"/>
                <a:gd name="T62" fmla="*/ 2147483646 w 356"/>
                <a:gd name="T63" fmla="*/ 2147483646 h 359"/>
                <a:gd name="T64" fmla="*/ 2147483646 w 356"/>
                <a:gd name="T65" fmla="*/ 2147483646 h 359"/>
                <a:gd name="T66" fmla="*/ 2147483646 w 356"/>
                <a:gd name="T67" fmla="*/ 2147483646 h 359"/>
                <a:gd name="T68" fmla="*/ 2147483646 w 356"/>
                <a:gd name="T69" fmla="*/ 2147483646 h 359"/>
                <a:gd name="T70" fmla="*/ 2147483646 w 356"/>
                <a:gd name="T71" fmla="*/ 2147483646 h 359"/>
                <a:gd name="T72" fmla="*/ 2147483646 w 356"/>
                <a:gd name="T73" fmla="*/ 2147483646 h 359"/>
                <a:gd name="T74" fmla="*/ 2147483646 w 356"/>
                <a:gd name="T75" fmla="*/ 2147483646 h 359"/>
                <a:gd name="T76" fmla="*/ 2147483646 w 356"/>
                <a:gd name="T77" fmla="*/ 2147483646 h 359"/>
                <a:gd name="T78" fmla="*/ 2147483646 w 356"/>
                <a:gd name="T79" fmla="*/ 2147483646 h 359"/>
                <a:gd name="T80" fmla="*/ 2147483646 w 356"/>
                <a:gd name="T81" fmla="*/ 2147483646 h 359"/>
                <a:gd name="T82" fmla="*/ 2147483646 w 356"/>
                <a:gd name="T83" fmla="*/ 2147483646 h 35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356" h="359">
                  <a:moveTo>
                    <a:pt x="341" y="95"/>
                  </a:moveTo>
                  <a:cubicBezTo>
                    <a:pt x="320" y="41"/>
                    <a:pt x="266" y="14"/>
                    <a:pt x="210" y="14"/>
                  </a:cubicBezTo>
                  <a:cubicBezTo>
                    <a:pt x="154" y="0"/>
                    <a:pt x="92" y="22"/>
                    <a:pt x="60" y="72"/>
                  </a:cubicBezTo>
                  <a:cubicBezTo>
                    <a:pt x="52" y="84"/>
                    <a:pt x="47" y="97"/>
                    <a:pt x="43" y="111"/>
                  </a:cubicBezTo>
                  <a:cubicBezTo>
                    <a:pt x="41" y="114"/>
                    <a:pt x="39" y="116"/>
                    <a:pt x="37" y="119"/>
                  </a:cubicBezTo>
                  <a:cubicBezTo>
                    <a:pt x="25" y="133"/>
                    <a:pt x="13" y="149"/>
                    <a:pt x="13" y="165"/>
                  </a:cubicBezTo>
                  <a:cubicBezTo>
                    <a:pt x="0" y="211"/>
                    <a:pt x="9" y="264"/>
                    <a:pt x="41" y="301"/>
                  </a:cubicBezTo>
                  <a:cubicBezTo>
                    <a:pt x="82" y="349"/>
                    <a:pt x="155" y="359"/>
                    <a:pt x="213" y="343"/>
                  </a:cubicBezTo>
                  <a:cubicBezTo>
                    <a:pt x="276" y="327"/>
                    <a:pt x="325" y="279"/>
                    <a:pt x="337" y="217"/>
                  </a:cubicBezTo>
                  <a:cubicBezTo>
                    <a:pt x="354" y="179"/>
                    <a:pt x="356" y="136"/>
                    <a:pt x="341" y="95"/>
                  </a:cubicBezTo>
                  <a:close/>
                  <a:moveTo>
                    <a:pt x="278" y="170"/>
                  </a:moveTo>
                  <a:cubicBezTo>
                    <a:pt x="278" y="166"/>
                    <a:pt x="278" y="163"/>
                    <a:pt x="278" y="159"/>
                  </a:cubicBezTo>
                  <a:cubicBezTo>
                    <a:pt x="279" y="157"/>
                    <a:pt x="279" y="155"/>
                    <a:pt x="279" y="153"/>
                  </a:cubicBezTo>
                  <a:cubicBezTo>
                    <a:pt x="280" y="150"/>
                    <a:pt x="280" y="147"/>
                    <a:pt x="280" y="144"/>
                  </a:cubicBezTo>
                  <a:cubicBezTo>
                    <a:pt x="281" y="153"/>
                    <a:pt x="280" y="162"/>
                    <a:pt x="278" y="170"/>
                  </a:cubicBezTo>
                  <a:close/>
                  <a:moveTo>
                    <a:pt x="274" y="226"/>
                  </a:moveTo>
                  <a:cubicBezTo>
                    <a:pt x="275" y="224"/>
                    <a:pt x="276" y="222"/>
                    <a:pt x="276" y="220"/>
                  </a:cubicBezTo>
                  <a:cubicBezTo>
                    <a:pt x="277" y="217"/>
                    <a:pt x="277" y="214"/>
                    <a:pt x="278" y="211"/>
                  </a:cubicBezTo>
                  <a:cubicBezTo>
                    <a:pt x="286" y="202"/>
                    <a:pt x="293" y="191"/>
                    <a:pt x="297" y="179"/>
                  </a:cubicBezTo>
                  <a:cubicBezTo>
                    <a:pt x="298" y="178"/>
                    <a:pt x="298" y="176"/>
                    <a:pt x="298" y="175"/>
                  </a:cubicBezTo>
                  <a:cubicBezTo>
                    <a:pt x="297" y="183"/>
                    <a:pt x="295" y="191"/>
                    <a:pt x="291" y="199"/>
                  </a:cubicBezTo>
                  <a:cubicBezTo>
                    <a:pt x="287" y="209"/>
                    <a:pt x="281" y="218"/>
                    <a:pt x="274" y="226"/>
                  </a:cubicBezTo>
                  <a:close/>
                  <a:moveTo>
                    <a:pt x="325" y="117"/>
                  </a:moveTo>
                  <a:cubicBezTo>
                    <a:pt x="315" y="93"/>
                    <a:pt x="299" y="71"/>
                    <a:pt x="281" y="54"/>
                  </a:cubicBezTo>
                  <a:cubicBezTo>
                    <a:pt x="304" y="69"/>
                    <a:pt x="318" y="91"/>
                    <a:pt x="325" y="117"/>
                  </a:cubicBezTo>
                  <a:close/>
                  <a:moveTo>
                    <a:pt x="31" y="188"/>
                  </a:moveTo>
                  <a:cubicBezTo>
                    <a:pt x="32" y="188"/>
                    <a:pt x="33" y="188"/>
                    <a:pt x="34" y="188"/>
                  </a:cubicBezTo>
                  <a:cubicBezTo>
                    <a:pt x="34" y="189"/>
                    <a:pt x="34" y="189"/>
                    <a:pt x="34" y="189"/>
                  </a:cubicBezTo>
                  <a:cubicBezTo>
                    <a:pt x="34" y="193"/>
                    <a:pt x="38" y="197"/>
                    <a:pt x="42" y="198"/>
                  </a:cubicBezTo>
                  <a:cubicBezTo>
                    <a:pt x="43" y="198"/>
                    <a:pt x="43" y="198"/>
                    <a:pt x="43" y="198"/>
                  </a:cubicBezTo>
                  <a:cubicBezTo>
                    <a:pt x="36" y="210"/>
                    <a:pt x="32" y="223"/>
                    <a:pt x="31" y="235"/>
                  </a:cubicBezTo>
                  <a:cubicBezTo>
                    <a:pt x="28" y="220"/>
                    <a:pt x="28" y="204"/>
                    <a:pt x="31" y="188"/>
                  </a:cubicBezTo>
                  <a:close/>
                  <a:moveTo>
                    <a:pt x="66" y="296"/>
                  </a:moveTo>
                  <a:cubicBezTo>
                    <a:pt x="57" y="289"/>
                    <a:pt x="50" y="280"/>
                    <a:pt x="44" y="270"/>
                  </a:cubicBezTo>
                  <a:cubicBezTo>
                    <a:pt x="46" y="270"/>
                    <a:pt x="48" y="270"/>
                    <a:pt x="50" y="270"/>
                  </a:cubicBezTo>
                  <a:cubicBezTo>
                    <a:pt x="55" y="275"/>
                    <a:pt x="61" y="280"/>
                    <a:pt x="67" y="285"/>
                  </a:cubicBezTo>
                  <a:cubicBezTo>
                    <a:pt x="84" y="298"/>
                    <a:pt x="109" y="314"/>
                    <a:pt x="132" y="310"/>
                  </a:cubicBezTo>
                  <a:cubicBezTo>
                    <a:pt x="139" y="315"/>
                    <a:pt x="150" y="315"/>
                    <a:pt x="159" y="313"/>
                  </a:cubicBezTo>
                  <a:cubicBezTo>
                    <a:pt x="161" y="313"/>
                    <a:pt x="163" y="313"/>
                    <a:pt x="165" y="313"/>
                  </a:cubicBezTo>
                  <a:cubicBezTo>
                    <a:pt x="198" y="318"/>
                    <a:pt x="232" y="312"/>
                    <a:pt x="262" y="296"/>
                  </a:cubicBezTo>
                  <a:cubicBezTo>
                    <a:pt x="259" y="298"/>
                    <a:pt x="256" y="301"/>
                    <a:pt x="253" y="303"/>
                  </a:cubicBezTo>
                  <a:cubicBezTo>
                    <a:pt x="198" y="338"/>
                    <a:pt x="117" y="340"/>
                    <a:pt x="66" y="296"/>
                  </a:cubicBezTo>
                  <a:close/>
                </a:path>
              </a:pathLst>
            </a:custGeom>
            <a:solidFill>
              <a:srgbClr val="F9E78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235" name="Freeform 27">
              <a:extLst>
                <a:ext uri="{FF2B5EF4-FFF2-40B4-BE49-F238E27FC236}">
                  <a16:creationId xmlns="" xmlns:a16="http://schemas.microsoft.com/office/drawing/2014/main" id="{7A8BFE85-B027-43CD-A94C-BEB4FDF139E5}"/>
                </a:ext>
              </a:extLst>
            </p:cNvPr>
            <p:cNvSpPr>
              <a:spLocks noEditPoints="1"/>
            </p:cNvSpPr>
            <p:nvPr/>
          </p:nvSpPr>
          <p:spPr bwMode="auto">
            <a:xfrm>
              <a:off x="10809465" y="5343682"/>
              <a:ext cx="377658" cy="354833"/>
            </a:xfrm>
            <a:custGeom>
              <a:avLst/>
              <a:gdLst>
                <a:gd name="T0" fmla="*/ 2147483646 w 77"/>
                <a:gd name="T1" fmla="*/ 2147483646 h 72"/>
                <a:gd name="T2" fmla="*/ 2147483646 w 77"/>
                <a:gd name="T3" fmla="*/ 2147483646 h 72"/>
                <a:gd name="T4" fmla="*/ 2147483646 w 77"/>
                <a:gd name="T5" fmla="*/ 2147483646 h 72"/>
                <a:gd name="T6" fmla="*/ 2147483646 w 77"/>
                <a:gd name="T7" fmla="*/ 2147483646 h 72"/>
                <a:gd name="T8" fmla="*/ 2147483646 w 77"/>
                <a:gd name="T9" fmla="*/ 2147483646 h 72"/>
                <a:gd name="T10" fmla="*/ 2147483646 w 77"/>
                <a:gd name="T11" fmla="*/ 2147483646 h 72"/>
                <a:gd name="T12" fmla="*/ 2147483646 w 77"/>
                <a:gd name="T13" fmla="*/ 2147483646 h 72"/>
                <a:gd name="T14" fmla="*/ 2147483646 w 77"/>
                <a:gd name="T15" fmla="*/ 2147483646 h 72"/>
                <a:gd name="T16" fmla="*/ 2147483646 w 77"/>
                <a:gd name="T17" fmla="*/ 2147483646 h 72"/>
                <a:gd name="T18" fmla="*/ 2147483646 w 77"/>
                <a:gd name="T19" fmla="*/ 2147483646 h 72"/>
                <a:gd name="T20" fmla="*/ 2147483646 w 77"/>
                <a:gd name="T21" fmla="*/ 2147483646 h 72"/>
                <a:gd name="T22" fmla="*/ 2147483646 w 77"/>
                <a:gd name="T23" fmla="*/ 2147483646 h 72"/>
                <a:gd name="T24" fmla="*/ 2147483646 w 77"/>
                <a:gd name="T25" fmla="*/ 2147483646 h 72"/>
                <a:gd name="T26" fmla="*/ 2147483646 w 77"/>
                <a:gd name="T27" fmla="*/ 2147483646 h 72"/>
                <a:gd name="T28" fmla="*/ 2147483646 w 77"/>
                <a:gd name="T29" fmla="*/ 2147483646 h 72"/>
                <a:gd name="T30" fmla="*/ 2147483646 w 77"/>
                <a:gd name="T31" fmla="*/ 2147483646 h 72"/>
                <a:gd name="T32" fmla="*/ 2147483646 w 77"/>
                <a:gd name="T33" fmla="*/ 2147483646 h 72"/>
                <a:gd name="T34" fmla="*/ 2147483646 w 77"/>
                <a:gd name="T35" fmla="*/ 2147483646 h 72"/>
                <a:gd name="T36" fmla="*/ 2147483646 w 77"/>
                <a:gd name="T37" fmla="*/ 2147483646 h 72"/>
                <a:gd name="T38" fmla="*/ 2147483646 w 77"/>
                <a:gd name="T39" fmla="*/ 2147483646 h 72"/>
                <a:gd name="T40" fmla="*/ 2147483646 w 77"/>
                <a:gd name="T41" fmla="*/ 2147483646 h 72"/>
                <a:gd name="T42" fmla="*/ 2147483646 w 77"/>
                <a:gd name="T43" fmla="*/ 2147483646 h 72"/>
                <a:gd name="T44" fmla="*/ 2147483646 w 77"/>
                <a:gd name="T45" fmla="*/ 2147483646 h 72"/>
                <a:gd name="T46" fmla="*/ 2147483646 w 77"/>
                <a:gd name="T47" fmla="*/ 2147483646 h 72"/>
                <a:gd name="T48" fmla="*/ 2147483646 w 77"/>
                <a:gd name="T49" fmla="*/ 2147483646 h 72"/>
                <a:gd name="T50" fmla="*/ 2147483646 w 77"/>
                <a:gd name="T51" fmla="*/ 2147483646 h 72"/>
                <a:gd name="T52" fmla="*/ 2147483646 w 77"/>
                <a:gd name="T53" fmla="*/ 2147483646 h 72"/>
                <a:gd name="T54" fmla="*/ 2147483646 w 77"/>
                <a:gd name="T55" fmla="*/ 2147483646 h 72"/>
                <a:gd name="T56" fmla="*/ 2147483646 w 77"/>
                <a:gd name="T57" fmla="*/ 2147483646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77" h="72">
                  <a:moveTo>
                    <a:pt x="75" y="21"/>
                  </a:moveTo>
                  <a:cubicBezTo>
                    <a:pt x="76" y="19"/>
                    <a:pt x="77" y="17"/>
                    <a:pt x="77" y="14"/>
                  </a:cubicBezTo>
                  <a:cubicBezTo>
                    <a:pt x="77" y="11"/>
                    <a:pt x="76" y="9"/>
                    <a:pt x="73" y="8"/>
                  </a:cubicBezTo>
                  <a:cubicBezTo>
                    <a:pt x="64" y="4"/>
                    <a:pt x="40" y="0"/>
                    <a:pt x="36" y="12"/>
                  </a:cubicBezTo>
                  <a:cubicBezTo>
                    <a:pt x="32" y="11"/>
                    <a:pt x="29" y="12"/>
                    <a:pt x="28" y="17"/>
                  </a:cubicBezTo>
                  <a:cubicBezTo>
                    <a:pt x="28" y="17"/>
                    <a:pt x="28" y="17"/>
                    <a:pt x="28" y="17"/>
                  </a:cubicBezTo>
                  <a:cubicBezTo>
                    <a:pt x="27" y="17"/>
                    <a:pt x="27" y="16"/>
                    <a:pt x="27" y="16"/>
                  </a:cubicBezTo>
                  <a:cubicBezTo>
                    <a:pt x="27" y="12"/>
                    <a:pt x="24" y="11"/>
                    <a:pt x="22" y="13"/>
                  </a:cubicBezTo>
                  <a:cubicBezTo>
                    <a:pt x="21" y="12"/>
                    <a:pt x="21" y="12"/>
                    <a:pt x="21" y="12"/>
                  </a:cubicBezTo>
                  <a:cubicBezTo>
                    <a:pt x="18" y="8"/>
                    <a:pt x="13" y="8"/>
                    <a:pt x="10" y="12"/>
                  </a:cubicBezTo>
                  <a:cubicBezTo>
                    <a:pt x="6" y="11"/>
                    <a:pt x="2" y="13"/>
                    <a:pt x="1" y="18"/>
                  </a:cubicBezTo>
                  <a:cubicBezTo>
                    <a:pt x="0" y="33"/>
                    <a:pt x="3" y="47"/>
                    <a:pt x="14" y="56"/>
                  </a:cubicBezTo>
                  <a:cubicBezTo>
                    <a:pt x="17" y="62"/>
                    <a:pt x="22" y="67"/>
                    <a:pt x="30" y="70"/>
                  </a:cubicBezTo>
                  <a:cubicBezTo>
                    <a:pt x="32" y="71"/>
                    <a:pt x="34" y="70"/>
                    <a:pt x="36" y="69"/>
                  </a:cubicBezTo>
                  <a:cubicBezTo>
                    <a:pt x="36" y="70"/>
                    <a:pt x="36" y="70"/>
                    <a:pt x="36" y="70"/>
                  </a:cubicBezTo>
                  <a:cubicBezTo>
                    <a:pt x="38" y="71"/>
                    <a:pt x="41" y="71"/>
                    <a:pt x="43" y="69"/>
                  </a:cubicBezTo>
                  <a:cubicBezTo>
                    <a:pt x="46" y="72"/>
                    <a:pt x="50" y="71"/>
                    <a:pt x="53" y="69"/>
                  </a:cubicBezTo>
                  <a:cubicBezTo>
                    <a:pt x="61" y="62"/>
                    <a:pt x="66" y="52"/>
                    <a:pt x="68" y="42"/>
                  </a:cubicBezTo>
                  <a:cubicBezTo>
                    <a:pt x="71" y="40"/>
                    <a:pt x="73" y="37"/>
                    <a:pt x="73" y="34"/>
                  </a:cubicBezTo>
                  <a:cubicBezTo>
                    <a:pt x="74" y="32"/>
                    <a:pt x="73" y="30"/>
                    <a:pt x="73" y="29"/>
                  </a:cubicBezTo>
                  <a:cubicBezTo>
                    <a:pt x="73" y="29"/>
                    <a:pt x="73" y="29"/>
                    <a:pt x="73" y="29"/>
                  </a:cubicBezTo>
                  <a:cubicBezTo>
                    <a:pt x="74" y="26"/>
                    <a:pt x="75" y="23"/>
                    <a:pt x="75" y="21"/>
                  </a:cubicBezTo>
                  <a:close/>
                  <a:moveTo>
                    <a:pt x="55" y="23"/>
                  </a:moveTo>
                  <a:cubicBezTo>
                    <a:pt x="55" y="22"/>
                    <a:pt x="55" y="22"/>
                    <a:pt x="55" y="22"/>
                  </a:cubicBezTo>
                  <a:cubicBezTo>
                    <a:pt x="53" y="19"/>
                    <a:pt x="51" y="17"/>
                    <a:pt x="48" y="17"/>
                  </a:cubicBezTo>
                  <a:cubicBezTo>
                    <a:pt x="49" y="16"/>
                    <a:pt x="50" y="16"/>
                    <a:pt x="52" y="16"/>
                  </a:cubicBezTo>
                  <a:cubicBezTo>
                    <a:pt x="56" y="15"/>
                    <a:pt x="61" y="16"/>
                    <a:pt x="66" y="17"/>
                  </a:cubicBezTo>
                  <a:cubicBezTo>
                    <a:pt x="66" y="18"/>
                    <a:pt x="65" y="19"/>
                    <a:pt x="65" y="20"/>
                  </a:cubicBezTo>
                  <a:cubicBezTo>
                    <a:pt x="62" y="18"/>
                    <a:pt x="57" y="19"/>
                    <a:pt x="55" y="23"/>
                  </a:cubicBezTo>
                  <a:close/>
                </a:path>
              </a:pathLst>
            </a:custGeom>
            <a:solidFill>
              <a:srgbClr val="E580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236" name="Freeform 118">
              <a:extLst>
                <a:ext uri="{FF2B5EF4-FFF2-40B4-BE49-F238E27FC236}">
                  <a16:creationId xmlns="" xmlns:a16="http://schemas.microsoft.com/office/drawing/2014/main" id="{58E58475-DA09-45C7-ADB5-69E02F878CA8}"/>
                </a:ext>
              </a:extLst>
            </p:cNvPr>
            <p:cNvSpPr>
              <a:spLocks noEditPoints="1"/>
            </p:cNvSpPr>
            <p:nvPr/>
          </p:nvSpPr>
          <p:spPr bwMode="auto">
            <a:xfrm>
              <a:off x="10101876" y="4316535"/>
              <a:ext cx="1826037" cy="1740961"/>
            </a:xfrm>
            <a:custGeom>
              <a:avLst/>
              <a:gdLst>
                <a:gd name="T0" fmla="*/ 2147483646 w 372"/>
                <a:gd name="T1" fmla="*/ 2147483646 h 354"/>
                <a:gd name="T2" fmla="*/ 2147483646 w 372"/>
                <a:gd name="T3" fmla="*/ 2147483646 h 354"/>
                <a:gd name="T4" fmla="*/ 2147483646 w 372"/>
                <a:gd name="T5" fmla="*/ 2147483646 h 354"/>
                <a:gd name="T6" fmla="*/ 2147483646 w 372"/>
                <a:gd name="T7" fmla="*/ 2147483646 h 354"/>
                <a:gd name="T8" fmla="*/ 2147483646 w 372"/>
                <a:gd name="T9" fmla="*/ 2147483646 h 354"/>
                <a:gd name="T10" fmla="*/ 2147483646 w 372"/>
                <a:gd name="T11" fmla="*/ 2147483646 h 354"/>
                <a:gd name="T12" fmla="*/ 2147483646 w 372"/>
                <a:gd name="T13" fmla="*/ 2147483646 h 354"/>
                <a:gd name="T14" fmla="*/ 2147483646 w 372"/>
                <a:gd name="T15" fmla="*/ 2147483646 h 354"/>
                <a:gd name="T16" fmla="*/ 2147483646 w 372"/>
                <a:gd name="T17" fmla="*/ 2147483646 h 354"/>
                <a:gd name="T18" fmla="*/ 2147483646 w 372"/>
                <a:gd name="T19" fmla="*/ 2147483646 h 354"/>
                <a:gd name="T20" fmla="*/ 2147483646 w 372"/>
                <a:gd name="T21" fmla="*/ 2147483646 h 354"/>
                <a:gd name="T22" fmla="*/ 2147483646 w 372"/>
                <a:gd name="T23" fmla="*/ 2147483646 h 354"/>
                <a:gd name="T24" fmla="*/ 2147483646 w 372"/>
                <a:gd name="T25" fmla="*/ 2147483646 h 354"/>
                <a:gd name="T26" fmla="*/ 2147483646 w 372"/>
                <a:gd name="T27" fmla="*/ 2147483646 h 354"/>
                <a:gd name="T28" fmla="*/ 2147483646 w 372"/>
                <a:gd name="T29" fmla="*/ 2147483646 h 354"/>
                <a:gd name="T30" fmla="*/ 2147483646 w 372"/>
                <a:gd name="T31" fmla="*/ 2147483646 h 354"/>
                <a:gd name="T32" fmla="*/ 2147483646 w 372"/>
                <a:gd name="T33" fmla="*/ 2147483646 h 354"/>
                <a:gd name="T34" fmla="*/ 2147483646 w 372"/>
                <a:gd name="T35" fmla="*/ 2147483646 h 354"/>
                <a:gd name="T36" fmla="*/ 2147483646 w 372"/>
                <a:gd name="T37" fmla="*/ 2147483646 h 354"/>
                <a:gd name="T38" fmla="*/ 2147483646 w 372"/>
                <a:gd name="T39" fmla="*/ 2147483646 h 35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72" h="354">
                  <a:moveTo>
                    <a:pt x="256" y="37"/>
                  </a:moveTo>
                  <a:cubicBezTo>
                    <a:pt x="218" y="8"/>
                    <a:pt x="170" y="0"/>
                    <a:pt x="123" y="21"/>
                  </a:cubicBezTo>
                  <a:cubicBezTo>
                    <a:pt x="71" y="44"/>
                    <a:pt x="32" y="95"/>
                    <a:pt x="17" y="149"/>
                  </a:cubicBezTo>
                  <a:cubicBezTo>
                    <a:pt x="0" y="207"/>
                    <a:pt x="19" y="264"/>
                    <a:pt x="66" y="301"/>
                  </a:cubicBezTo>
                  <a:cubicBezTo>
                    <a:pt x="116" y="339"/>
                    <a:pt x="189" y="354"/>
                    <a:pt x="249" y="333"/>
                  </a:cubicBezTo>
                  <a:cubicBezTo>
                    <a:pt x="318" y="309"/>
                    <a:pt x="365" y="239"/>
                    <a:pt x="369" y="167"/>
                  </a:cubicBezTo>
                  <a:cubicBezTo>
                    <a:pt x="372" y="99"/>
                    <a:pt x="323" y="39"/>
                    <a:pt x="256" y="37"/>
                  </a:cubicBezTo>
                  <a:close/>
                  <a:moveTo>
                    <a:pt x="302" y="275"/>
                  </a:moveTo>
                  <a:cubicBezTo>
                    <a:pt x="260" y="320"/>
                    <a:pt x="199" y="332"/>
                    <a:pt x="141" y="316"/>
                  </a:cubicBezTo>
                  <a:cubicBezTo>
                    <a:pt x="75" y="296"/>
                    <a:pt x="23" y="248"/>
                    <a:pt x="30" y="175"/>
                  </a:cubicBezTo>
                  <a:cubicBezTo>
                    <a:pt x="35" y="122"/>
                    <a:pt x="72" y="71"/>
                    <a:pt x="116" y="42"/>
                  </a:cubicBezTo>
                  <a:cubicBezTo>
                    <a:pt x="157" y="17"/>
                    <a:pt x="201" y="17"/>
                    <a:pt x="239" y="38"/>
                  </a:cubicBezTo>
                  <a:cubicBezTo>
                    <a:pt x="238" y="38"/>
                    <a:pt x="238" y="38"/>
                    <a:pt x="237" y="38"/>
                  </a:cubicBezTo>
                  <a:cubicBezTo>
                    <a:pt x="229" y="39"/>
                    <a:pt x="225" y="52"/>
                    <a:pt x="235" y="54"/>
                  </a:cubicBezTo>
                  <a:cubicBezTo>
                    <a:pt x="246" y="55"/>
                    <a:pt x="257" y="57"/>
                    <a:pt x="268" y="59"/>
                  </a:cubicBezTo>
                  <a:cubicBezTo>
                    <a:pt x="269" y="60"/>
                    <a:pt x="269" y="61"/>
                    <a:pt x="270" y="61"/>
                  </a:cubicBezTo>
                  <a:cubicBezTo>
                    <a:pt x="272" y="63"/>
                    <a:pt x="274" y="63"/>
                    <a:pt x="276" y="61"/>
                  </a:cubicBezTo>
                  <a:cubicBezTo>
                    <a:pt x="289" y="65"/>
                    <a:pt x="301" y="70"/>
                    <a:pt x="312" y="79"/>
                  </a:cubicBezTo>
                  <a:cubicBezTo>
                    <a:pt x="331" y="93"/>
                    <a:pt x="341" y="113"/>
                    <a:pt x="346" y="136"/>
                  </a:cubicBezTo>
                  <a:cubicBezTo>
                    <a:pt x="356" y="185"/>
                    <a:pt x="335" y="239"/>
                    <a:pt x="302" y="27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237" name="Freeform 119">
              <a:extLst>
                <a:ext uri="{FF2B5EF4-FFF2-40B4-BE49-F238E27FC236}">
                  <a16:creationId xmlns="" xmlns:a16="http://schemas.microsoft.com/office/drawing/2014/main" id="{1B9401C0-A608-46B9-8DFF-E15257365C8F}"/>
                </a:ext>
              </a:extLst>
            </p:cNvPr>
            <p:cNvSpPr>
              <a:spLocks noEditPoints="1"/>
            </p:cNvSpPr>
            <p:nvPr/>
          </p:nvSpPr>
          <p:spPr bwMode="auto">
            <a:xfrm>
              <a:off x="10469158" y="5078076"/>
              <a:ext cx="1006396" cy="688914"/>
            </a:xfrm>
            <a:custGeom>
              <a:avLst/>
              <a:gdLst>
                <a:gd name="T0" fmla="*/ 2147483646 w 205"/>
                <a:gd name="T1" fmla="*/ 2147483646 h 140"/>
                <a:gd name="T2" fmla="*/ 2147483646 w 205"/>
                <a:gd name="T3" fmla="*/ 2147483646 h 140"/>
                <a:gd name="T4" fmla="*/ 2147483646 w 205"/>
                <a:gd name="T5" fmla="*/ 2147483646 h 140"/>
                <a:gd name="T6" fmla="*/ 2147483646 w 205"/>
                <a:gd name="T7" fmla="*/ 2147483646 h 140"/>
                <a:gd name="T8" fmla="*/ 2147483646 w 205"/>
                <a:gd name="T9" fmla="*/ 2147483646 h 140"/>
                <a:gd name="T10" fmla="*/ 2147483646 w 205"/>
                <a:gd name="T11" fmla="*/ 2147483646 h 140"/>
                <a:gd name="T12" fmla="*/ 2147483646 w 205"/>
                <a:gd name="T13" fmla="*/ 2147483646 h 140"/>
                <a:gd name="T14" fmla="*/ 2147483646 w 205"/>
                <a:gd name="T15" fmla="*/ 2147483646 h 140"/>
                <a:gd name="T16" fmla="*/ 2147483646 w 205"/>
                <a:gd name="T17" fmla="*/ 2147483646 h 140"/>
                <a:gd name="T18" fmla="*/ 2147483646 w 205"/>
                <a:gd name="T19" fmla="*/ 2147483646 h 140"/>
                <a:gd name="T20" fmla="*/ 2147483646 w 205"/>
                <a:gd name="T21" fmla="*/ 2147483646 h 140"/>
                <a:gd name="T22" fmla="*/ 2147483646 w 205"/>
                <a:gd name="T23" fmla="*/ 2147483646 h 140"/>
                <a:gd name="T24" fmla="*/ 2147483646 w 205"/>
                <a:gd name="T25" fmla="*/ 2147483646 h 140"/>
                <a:gd name="T26" fmla="*/ 2147483646 w 205"/>
                <a:gd name="T27" fmla="*/ 2147483646 h 140"/>
                <a:gd name="T28" fmla="*/ 2147483646 w 205"/>
                <a:gd name="T29" fmla="*/ 2147483646 h 140"/>
                <a:gd name="T30" fmla="*/ 2147483646 w 205"/>
                <a:gd name="T31" fmla="*/ 2147483646 h 140"/>
                <a:gd name="T32" fmla="*/ 2147483646 w 205"/>
                <a:gd name="T33" fmla="*/ 2147483646 h 140"/>
                <a:gd name="T34" fmla="*/ 2147483646 w 205"/>
                <a:gd name="T35" fmla="*/ 2147483646 h 140"/>
                <a:gd name="T36" fmla="*/ 2147483646 w 205"/>
                <a:gd name="T37" fmla="*/ 2147483646 h 140"/>
                <a:gd name="T38" fmla="*/ 2147483646 w 205"/>
                <a:gd name="T39" fmla="*/ 2147483646 h 140"/>
                <a:gd name="T40" fmla="*/ 2147483646 w 205"/>
                <a:gd name="T41" fmla="*/ 2147483646 h 14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05" h="140">
                  <a:moveTo>
                    <a:pt x="193" y="4"/>
                  </a:moveTo>
                  <a:cubicBezTo>
                    <a:pt x="182" y="14"/>
                    <a:pt x="177" y="28"/>
                    <a:pt x="163" y="36"/>
                  </a:cubicBezTo>
                  <a:cubicBezTo>
                    <a:pt x="159" y="39"/>
                    <a:pt x="155" y="41"/>
                    <a:pt x="150" y="43"/>
                  </a:cubicBezTo>
                  <a:cubicBezTo>
                    <a:pt x="148" y="43"/>
                    <a:pt x="146" y="44"/>
                    <a:pt x="144" y="45"/>
                  </a:cubicBezTo>
                  <a:cubicBezTo>
                    <a:pt x="133" y="49"/>
                    <a:pt x="122" y="51"/>
                    <a:pt x="110" y="52"/>
                  </a:cubicBezTo>
                  <a:cubicBezTo>
                    <a:pt x="76" y="54"/>
                    <a:pt x="37" y="44"/>
                    <a:pt x="12" y="19"/>
                  </a:cubicBezTo>
                  <a:cubicBezTo>
                    <a:pt x="8" y="15"/>
                    <a:pt x="0" y="20"/>
                    <a:pt x="3" y="26"/>
                  </a:cubicBezTo>
                  <a:cubicBezTo>
                    <a:pt x="17" y="47"/>
                    <a:pt x="40" y="59"/>
                    <a:pt x="64" y="65"/>
                  </a:cubicBezTo>
                  <a:cubicBezTo>
                    <a:pt x="61" y="97"/>
                    <a:pt x="75" y="140"/>
                    <a:pt x="114" y="139"/>
                  </a:cubicBezTo>
                  <a:cubicBezTo>
                    <a:pt x="152" y="137"/>
                    <a:pt x="158" y="89"/>
                    <a:pt x="158" y="58"/>
                  </a:cubicBezTo>
                  <a:cubicBezTo>
                    <a:pt x="163" y="56"/>
                    <a:pt x="167" y="54"/>
                    <a:pt x="172" y="51"/>
                  </a:cubicBezTo>
                  <a:cubicBezTo>
                    <a:pt x="185" y="43"/>
                    <a:pt x="205" y="26"/>
                    <a:pt x="205" y="9"/>
                  </a:cubicBezTo>
                  <a:cubicBezTo>
                    <a:pt x="205" y="3"/>
                    <a:pt x="198" y="0"/>
                    <a:pt x="193" y="4"/>
                  </a:cubicBezTo>
                  <a:close/>
                  <a:moveTo>
                    <a:pt x="115" y="123"/>
                  </a:moveTo>
                  <a:cubicBezTo>
                    <a:pt x="87" y="130"/>
                    <a:pt x="77" y="90"/>
                    <a:pt x="73" y="67"/>
                  </a:cubicBezTo>
                  <a:cubicBezTo>
                    <a:pt x="85" y="68"/>
                    <a:pt x="97" y="69"/>
                    <a:pt x="108" y="69"/>
                  </a:cubicBezTo>
                  <a:cubicBezTo>
                    <a:pt x="107" y="81"/>
                    <a:pt x="106" y="93"/>
                    <a:pt x="106" y="105"/>
                  </a:cubicBezTo>
                  <a:cubicBezTo>
                    <a:pt x="106" y="110"/>
                    <a:pt x="114" y="110"/>
                    <a:pt x="114" y="105"/>
                  </a:cubicBezTo>
                  <a:cubicBezTo>
                    <a:pt x="115" y="93"/>
                    <a:pt x="113" y="81"/>
                    <a:pt x="112" y="69"/>
                  </a:cubicBezTo>
                  <a:cubicBezTo>
                    <a:pt x="122" y="68"/>
                    <a:pt x="132" y="67"/>
                    <a:pt x="142" y="64"/>
                  </a:cubicBezTo>
                  <a:cubicBezTo>
                    <a:pt x="141" y="87"/>
                    <a:pt x="138" y="117"/>
                    <a:pt x="115" y="123"/>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238" name="Freeform 120">
              <a:extLst>
                <a:ext uri="{FF2B5EF4-FFF2-40B4-BE49-F238E27FC236}">
                  <a16:creationId xmlns="" xmlns:a16="http://schemas.microsoft.com/office/drawing/2014/main" id="{A6B3A887-77D9-4EC8-B8D4-7FB54237F14D}"/>
                </a:ext>
              </a:extLst>
            </p:cNvPr>
            <p:cNvSpPr>
              <a:spLocks/>
            </p:cNvSpPr>
            <p:nvPr/>
          </p:nvSpPr>
          <p:spPr bwMode="auto">
            <a:xfrm>
              <a:off x="10601961" y="4995074"/>
              <a:ext cx="83002" cy="107902"/>
            </a:xfrm>
            <a:custGeom>
              <a:avLst/>
              <a:gdLst>
                <a:gd name="T0" fmla="*/ 2147483646 w 17"/>
                <a:gd name="T1" fmla="*/ 2147483646 h 22"/>
                <a:gd name="T2" fmla="*/ 2147483646 w 17"/>
                <a:gd name="T3" fmla="*/ 2147483646 h 22"/>
                <a:gd name="T4" fmla="*/ 2147483646 w 17"/>
                <a:gd name="T5" fmla="*/ 2147483646 h 22"/>
                <a:gd name="T6" fmla="*/ 2147483646 w 17"/>
                <a:gd name="T7" fmla="*/ 0 h 22"/>
                <a:gd name="T8" fmla="*/ 2147483646 w 17"/>
                <a:gd name="T9" fmla="*/ 2147483646 h 22"/>
                <a:gd name="T10" fmla="*/ 2147483646 w 17"/>
                <a:gd name="T11" fmla="*/ 2147483646 h 22"/>
                <a:gd name="T12" fmla="*/ 2147483646 w 17"/>
                <a:gd name="T13" fmla="*/ 2147483646 h 22"/>
                <a:gd name="T14" fmla="*/ 0 w 17"/>
                <a:gd name="T15" fmla="*/ 2147483646 h 22"/>
                <a:gd name="T16" fmla="*/ 2147483646 w 17"/>
                <a:gd name="T17" fmla="*/ 2147483646 h 22"/>
                <a:gd name="T18" fmla="*/ 2147483646 w 17"/>
                <a:gd name="T19" fmla="*/ 2147483646 h 22"/>
                <a:gd name="T20" fmla="*/ 2147483646 w 17"/>
                <a:gd name="T21" fmla="*/ 2147483646 h 22"/>
                <a:gd name="T22" fmla="*/ 2147483646 w 17"/>
                <a:gd name="T23" fmla="*/ 2147483646 h 22"/>
                <a:gd name="T24" fmla="*/ 2147483646 w 17"/>
                <a:gd name="T25" fmla="*/ 2147483646 h 22"/>
                <a:gd name="T26" fmla="*/ 2147483646 w 17"/>
                <a:gd name="T27" fmla="*/ 2147483646 h 22"/>
                <a:gd name="T28" fmla="*/ 2147483646 w 17"/>
                <a:gd name="T29" fmla="*/ 2147483646 h 22"/>
                <a:gd name="T30" fmla="*/ 2147483646 w 17"/>
                <a:gd name="T31" fmla="*/ 2147483646 h 2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7" h="22">
                  <a:moveTo>
                    <a:pt x="17" y="5"/>
                  </a:moveTo>
                  <a:cubicBezTo>
                    <a:pt x="17" y="4"/>
                    <a:pt x="15" y="2"/>
                    <a:pt x="14" y="2"/>
                  </a:cubicBezTo>
                  <a:cubicBezTo>
                    <a:pt x="13" y="1"/>
                    <a:pt x="13" y="1"/>
                    <a:pt x="12" y="1"/>
                  </a:cubicBezTo>
                  <a:cubicBezTo>
                    <a:pt x="11" y="0"/>
                    <a:pt x="10" y="0"/>
                    <a:pt x="8" y="0"/>
                  </a:cubicBezTo>
                  <a:cubicBezTo>
                    <a:pt x="8" y="0"/>
                    <a:pt x="7" y="1"/>
                    <a:pt x="7" y="1"/>
                  </a:cubicBezTo>
                  <a:cubicBezTo>
                    <a:pt x="6" y="1"/>
                    <a:pt x="6" y="1"/>
                    <a:pt x="5" y="1"/>
                  </a:cubicBezTo>
                  <a:cubicBezTo>
                    <a:pt x="3" y="2"/>
                    <a:pt x="2" y="3"/>
                    <a:pt x="1" y="4"/>
                  </a:cubicBezTo>
                  <a:cubicBezTo>
                    <a:pt x="0" y="7"/>
                    <a:pt x="0" y="9"/>
                    <a:pt x="0" y="12"/>
                  </a:cubicBezTo>
                  <a:cubicBezTo>
                    <a:pt x="0" y="14"/>
                    <a:pt x="0" y="17"/>
                    <a:pt x="2" y="19"/>
                  </a:cubicBezTo>
                  <a:cubicBezTo>
                    <a:pt x="2" y="20"/>
                    <a:pt x="3" y="21"/>
                    <a:pt x="4" y="21"/>
                  </a:cubicBezTo>
                  <a:cubicBezTo>
                    <a:pt x="5" y="21"/>
                    <a:pt x="6" y="22"/>
                    <a:pt x="7" y="22"/>
                  </a:cubicBezTo>
                  <a:cubicBezTo>
                    <a:pt x="8" y="22"/>
                    <a:pt x="9" y="21"/>
                    <a:pt x="10" y="21"/>
                  </a:cubicBezTo>
                  <a:cubicBezTo>
                    <a:pt x="12" y="20"/>
                    <a:pt x="13" y="20"/>
                    <a:pt x="13" y="19"/>
                  </a:cubicBezTo>
                  <a:cubicBezTo>
                    <a:pt x="14" y="17"/>
                    <a:pt x="14" y="17"/>
                    <a:pt x="14" y="17"/>
                  </a:cubicBezTo>
                  <a:cubicBezTo>
                    <a:pt x="15" y="16"/>
                    <a:pt x="15" y="14"/>
                    <a:pt x="16" y="13"/>
                  </a:cubicBezTo>
                  <a:cubicBezTo>
                    <a:pt x="17" y="10"/>
                    <a:pt x="17" y="8"/>
                    <a:pt x="17" y="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239" name="Freeform 121">
              <a:extLst>
                <a:ext uri="{FF2B5EF4-FFF2-40B4-BE49-F238E27FC236}">
                  <a16:creationId xmlns="" xmlns:a16="http://schemas.microsoft.com/office/drawing/2014/main" id="{E2026C75-7B0A-4A96-9A3C-4C30E1507C22}"/>
                </a:ext>
              </a:extLst>
            </p:cNvPr>
            <p:cNvSpPr>
              <a:spLocks/>
            </p:cNvSpPr>
            <p:nvPr/>
          </p:nvSpPr>
          <p:spPr bwMode="auto">
            <a:xfrm>
              <a:off x="11126947" y="4872646"/>
              <a:ext cx="265605" cy="215804"/>
            </a:xfrm>
            <a:custGeom>
              <a:avLst/>
              <a:gdLst>
                <a:gd name="T0" fmla="*/ 2147483646 w 54"/>
                <a:gd name="T1" fmla="*/ 2147483646 h 44"/>
                <a:gd name="T2" fmla="*/ 2147483646 w 54"/>
                <a:gd name="T3" fmla="*/ 2147483646 h 44"/>
                <a:gd name="T4" fmla="*/ 2147483646 w 54"/>
                <a:gd name="T5" fmla="*/ 2147483646 h 44"/>
                <a:gd name="T6" fmla="*/ 2147483646 w 54"/>
                <a:gd name="T7" fmla="*/ 2147483646 h 44"/>
                <a:gd name="T8" fmla="*/ 2147483646 w 54"/>
                <a:gd name="T9" fmla="*/ 2147483646 h 44"/>
                <a:gd name="T10" fmla="*/ 2147483646 w 54"/>
                <a:gd name="T11" fmla="*/ 2147483646 h 44"/>
                <a:gd name="T12" fmla="*/ 2147483646 w 54"/>
                <a:gd name="T13" fmla="*/ 2147483646 h 44"/>
                <a:gd name="T14" fmla="*/ 2147483646 w 54"/>
                <a:gd name="T15" fmla="*/ 2147483646 h 44"/>
                <a:gd name="T16" fmla="*/ 2147483646 w 54"/>
                <a:gd name="T17" fmla="*/ 2147483646 h 44"/>
                <a:gd name="T18" fmla="*/ 2147483646 w 54"/>
                <a:gd name="T19" fmla="*/ 2147483646 h 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4" h="44">
                  <a:moveTo>
                    <a:pt x="52" y="33"/>
                  </a:moveTo>
                  <a:cubicBezTo>
                    <a:pt x="48" y="28"/>
                    <a:pt x="40" y="27"/>
                    <a:pt x="34" y="26"/>
                  </a:cubicBezTo>
                  <a:cubicBezTo>
                    <a:pt x="29" y="25"/>
                    <a:pt x="25" y="25"/>
                    <a:pt x="20" y="25"/>
                  </a:cubicBezTo>
                  <a:cubicBezTo>
                    <a:pt x="26" y="17"/>
                    <a:pt x="35" y="12"/>
                    <a:pt x="44" y="9"/>
                  </a:cubicBezTo>
                  <a:cubicBezTo>
                    <a:pt x="49" y="7"/>
                    <a:pt x="45" y="0"/>
                    <a:pt x="41" y="1"/>
                  </a:cubicBezTo>
                  <a:cubicBezTo>
                    <a:pt x="25" y="4"/>
                    <a:pt x="10" y="12"/>
                    <a:pt x="2" y="28"/>
                  </a:cubicBezTo>
                  <a:cubicBezTo>
                    <a:pt x="0" y="32"/>
                    <a:pt x="3" y="37"/>
                    <a:pt x="8" y="38"/>
                  </a:cubicBezTo>
                  <a:cubicBezTo>
                    <a:pt x="15" y="38"/>
                    <a:pt x="23" y="39"/>
                    <a:pt x="30" y="40"/>
                  </a:cubicBezTo>
                  <a:cubicBezTo>
                    <a:pt x="36" y="41"/>
                    <a:pt x="43" y="44"/>
                    <a:pt x="49" y="42"/>
                  </a:cubicBezTo>
                  <a:cubicBezTo>
                    <a:pt x="54" y="41"/>
                    <a:pt x="54" y="36"/>
                    <a:pt x="52" y="33"/>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sp>
        <p:nvSpPr>
          <p:cNvPr id="172" name="Freeform 122">
            <a:extLst>
              <a:ext uri="{FF2B5EF4-FFF2-40B4-BE49-F238E27FC236}">
                <a16:creationId xmlns="" xmlns:a16="http://schemas.microsoft.com/office/drawing/2014/main" id="{A6CEC856-2848-4EEF-A89D-F3FBF6D18A43}"/>
              </a:ext>
            </a:extLst>
          </p:cNvPr>
          <p:cNvSpPr>
            <a:spLocks/>
          </p:cNvSpPr>
          <p:nvPr/>
        </p:nvSpPr>
        <p:spPr bwMode="auto">
          <a:xfrm>
            <a:off x="1344881" y="3357822"/>
            <a:ext cx="212725" cy="314325"/>
          </a:xfrm>
          <a:custGeom>
            <a:avLst/>
            <a:gdLst>
              <a:gd name="T0" fmla="*/ 2147483646 w 58"/>
              <a:gd name="T1" fmla="*/ 2147483646 h 64"/>
              <a:gd name="T2" fmla="*/ 2147483646 w 58"/>
              <a:gd name="T3" fmla="*/ 2147483646 h 64"/>
              <a:gd name="T4" fmla="*/ 2147483646 w 58"/>
              <a:gd name="T5" fmla="*/ 2147483646 h 64"/>
              <a:gd name="T6" fmla="*/ 2147483646 w 58"/>
              <a:gd name="T7" fmla="*/ 2147483646 h 64"/>
              <a:gd name="T8" fmla="*/ 2147483646 w 58"/>
              <a:gd name="T9" fmla="*/ 2147483646 h 64"/>
              <a:gd name="T10" fmla="*/ 2147483646 w 58"/>
              <a:gd name="T11" fmla="*/ 2147483646 h 64"/>
              <a:gd name="T12" fmla="*/ 2147483646 w 58"/>
              <a:gd name="T13" fmla="*/ 2147483646 h 64"/>
              <a:gd name="T14" fmla="*/ 2147483646 w 58"/>
              <a:gd name="T15" fmla="*/ 2147483646 h 64"/>
              <a:gd name="T16" fmla="*/ 2147483646 w 58"/>
              <a:gd name="T17" fmla="*/ 2147483646 h 64"/>
              <a:gd name="T18" fmla="*/ 2147483646 w 58"/>
              <a:gd name="T19" fmla="*/ 2147483646 h 64"/>
              <a:gd name="T20" fmla="*/ 2147483646 w 58"/>
              <a:gd name="T21" fmla="*/ 2147483646 h 64"/>
              <a:gd name="T22" fmla="*/ 2147483646 w 58"/>
              <a:gd name="T23" fmla="*/ 2147483646 h 64"/>
              <a:gd name="T24" fmla="*/ 2147483646 w 58"/>
              <a:gd name="T25" fmla="*/ 2147483646 h 6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8" h="64">
                <a:moveTo>
                  <a:pt x="40" y="16"/>
                </a:moveTo>
                <a:cubicBezTo>
                  <a:pt x="38" y="17"/>
                  <a:pt x="37" y="18"/>
                  <a:pt x="35" y="19"/>
                </a:cubicBezTo>
                <a:cubicBezTo>
                  <a:pt x="34" y="14"/>
                  <a:pt x="33" y="10"/>
                  <a:pt x="31" y="6"/>
                </a:cubicBezTo>
                <a:cubicBezTo>
                  <a:pt x="29" y="0"/>
                  <a:pt x="20" y="1"/>
                  <a:pt x="20" y="7"/>
                </a:cubicBezTo>
                <a:cubicBezTo>
                  <a:pt x="20" y="12"/>
                  <a:pt x="21" y="17"/>
                  <a:pt x="21" y="22"/>
                </a:cubicBezTo>
                <a:cubicBezTo>
                  <a:pt x="16" y="23"/>
                  <a:pt x="12" y="23"/>
                  <a:pt x="7" y="23"/>
                </a:cubicBezTo>
                <a:cubicBezTo>
                  <a:pt x="0" y="23"/>
                  <a:pt x="0" y="32"/>
                  <a:pt x="5" y="34"/>
                </a:cubicBezTo>
                <a:cubicBezTo>
                  <a:pt x="11" y="36"/>
                  <a:pt x="17" y="37"/>
                  <a:pt x="22" y="37"/>
                </a:cubicBezTo>
                <a:cubicBezTo>
                  <a:pt x="22" y="42"/>
                  <a:pt x="23" y="48"/>
                  <a:pt x="23" y="54"/>
                </a:cubicBezTo>
                <a:cubicBezTo>
                  <a:pt x="23" y="64"/>
                  <a:pt x="39" y="64"/>
                  <a:pt x="39" y="54"/>
                </a:cubicBezTo>
                <a:cubicBezTo>
                  <a:pt x="39" y="47"/>
                  <a:pt x="38" y="41"/>
                  <a:pt x="37" y="34"/>
                </a:cubicBezTo>
                <a:cubicBezTo>
                  <a:pt x="41" y="33"/>
                  <a:pt x="45" y="32"/>
                  <a:pt x="48" y="30"/>
                </a:cubicBezTo>
                <a:cubicBezTo>
                  <a:pt x="58" y="26"/>
                  <a:pt x="50" y="12"/>
                  <a:pt x="40" y="1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73" name="Freeform 123">
            <a:extLst>
              <a:ext uri="{FF2B5EF4-FFF2-40B4-BE49-F238E27FC236}">
                <a16:creationId xmlns="" xmlns:a16="http://schemas.microsoft.com/office/drawing/2014/main" id="{99139F14-5BAD-43B2-ADCA-444DC0B9BA15}"/>
              </a:ext>
            </a:extLst>
          </p:cNvPr>
          <p:cNvSpPr>
            <a:spLocks noEditPoints="1"/>
          </p:cNvSpPr>
          <p:nvPr/>
        </p:nvSpPr>
        <p:spPr bwMode="auto">
          <a:xfrm>
            <a:off x="11235099" y="2999821"/>
            <a:ext cx="258762" cy="1027112"/>
          </a:xfrm>
          <a:custGeom>
            <a:avLst/>
            <a:gdLst>
              <a:gd name="T0" fmla="*/ 2147483646 w 70"/>
              <a:gd name="T1" fmla="*/ 2147483646 h 209"/>
              <a:gd name="T2" fmla="*/ 2147483646 w 70"/>
              <a:gd name="T3" fmla="*/ 2147483646 h 209"/>
              <a:gd name="T4" fmla="*/ 2147483646 w 70"/>
              <a:gd name="T5" fmla="*/ 2147483646 h 209"/>
              <a:gd name="T6" fmla="*/ 2147483646 w 70"/>
              <a:gd name="T7" fmla="*/ 2147483646 h 209"/>
              <a:gd name="T8" fmla="*/ 2147483646 w 70"/>
              <a:gd name="T9" fmla="*/ 2147483646 h 209"/>
              <a:gd name="T10" fmla="*/ 2147483646 w 70"/>
              <a:gd name="T11" fmla="*/ 2147483646 h 209"/>
              <a:gd name="T12" fmla="*/ 2147483646 w 70"/>
              <a:gd name="T13" fmla="*/ 2147483646 h 209"/>
              <a:gd name="T14" fmla="*/ 2147483646 w 70"/>
              <a:gd name="T15" fmla="*/ 2147483646 h 209"/>
              <a:gd name="T16" fmla="*/ 2147483646 w 70"/>
              <a:gd name="T17" fmla="*/ 2147483646 h 209"/>
              <a:gd name="T18" fmla="*/ 2147483646 w 70"/>
              <a:gd name="T19" fmla="*/ 2147483646 h 209"/>
              <a:gd name="T20" fmla="*/ 2147483646 w 70"/>
              <a:gd name="T21" fmla="*/ 2147483646 h 209"/>
              <a:gd name="T22" fmla="*/ 2147483646 w 70"/>
              <a:gd name="T23" fmla="*/ 2147483646 h 209"/>
              <a:gd name="T24" fmla="*/ 2147483646 w 70"/>
              <a:gd name="T25" fmla="*/ 2147483646 h 209"/>
              <a:gd name="T26" fmla="*/ 2147483646 w 70"/>
              <a:gd name="T27" fmla="*/ 2147483646 h 209"/>
              <a:gd name="T28" fmla="*/ 2147483646 w 70"/>
              <a:gd name="T29" fmla="*/ 2147483646 h 209"/>
              <a:gd name="T30" fmla="*/ 2147483646 w 70"/>
              <a:gd name="T31" fmla="*/ 2147483646 h 209"/>
              <a:gd name="T32" fmla="*/ 2147483646 w 70"/>
              <a:gd name="T33" fmla="*/ 2147483646 h 209"/>
              <a:gd name="T34" fmla="*/ 2147483646 w 70"/>
              <a:gd name="T35" fmla="*/ 2147483646 h 209"/>
              <a:gd name="T36" fmla="*/ 2147483646 w 70"/>
              <a:gd name="T37" fmla="*/ 2147483646 h 209"/>
              <a:gd name="T38" fmla="*/ 2147483646 w 70"/>
              <a:gd name="T39" fmla="*/ 2147483646 h 209"/>
              <a:gd name="T40" fmla="*/ 2147483646 w 70"/>
              <a:gd name="T41" fmla="*/ 2147483646 h 209"/>
              <a:gd name="T42" fmla="*/ 2147483646 w 70"/>
              <a:gd name="T43" fmla="*/ 2147483646 h 209"/>
              <a:gd name="T44" fmla="*/ 2147483646 w 70"/>
              <a:gd name="T45" fmla="*/ 2147483646 h 209"/>
              <a:gd name="T46" fmla="*/ 2147483646 w 70"/>
              <a:gd name="T47" fmla="*/ 2147483646 h 209"/>
              <a:gd name="T48" fmla="*/ 2147483646 w 70"/>
              <a:gd name="T49" fmla="*/ 2147483646 h 209"/>
              <a:gd name="T50" fmla="*/ 2147483646 w 70"/>
              <a:gd name="T51" fmla="*/ 2147483646 h 209"/>
              <a:gd name="T52" fmla="*/ 2147483646 w 70"/>
              <a:gd name="T53" fmla="*/ 2147483646 h 20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70" h="209">
                <a:moveTo>
                  <a:pt x="64" y="114"/>
                </a:moveTo>
                <a:cubicBezTo>
                  <a:pt x="49" y="108"/>
                  <a:pt x="35" y="113"/>
                  <a:pt x="24" y="125"/>
                </a:cubicBezTo>
                <a:cubicBezTo>
                  <a:pt x="21" y="120"/>
                  <a:pt x="20" y="114"/>
                  <a:pt x="19" y="109"/>
                </a:cubicBezTo>
                <a:cubicBezTo>
                  <a:pt x="17" y="99"/>
                  <a:pt x="18" y="89"/>
                  <a:pt x="22" y="81"/>
                </a:cubicBezTo>
                <a:cubicBezTo>
                  <a:pt x="36" y="89"/>
                  <a:pt x="55" y="71"/>
                  <a:pt x="62" y="58"/>
                </a:cubicBezTo>
                <a:cubicBezTo>
                  <a:pt x="64" y="55"/>
                  <a:pt x="61" y="51"/>
                  <a:pt x="57" y="50"/>
                </a:cubicBezTo>
                <a:cubicBezTo>
                  <a:pt x="42" y="49"/>
                  <a:pt x="30" y="54"/>
                  <a:pt x="21" y="62"/>
                </a:cubicBezTo>
                <a:cubicBezTo>
                  <a:pt x="21" y="61"/>
                  <a:pt x="21" y="60"/>
                  <a:pt x="20" y="59"/>
                </a:cubicBezTo>
                <a:cubicBezTo>
                  <a:pt x="14" y="38"/>
                  <a:pt x="33" y="19"/>
                  <a:pt x="48" y="8"/>
                </a:cubicBezTo>
                <a:cubicBezTo>
                  <a:pt x="52" y="5"/>
                  <a:pt x="49" y="0"/>
                  <a:pt x="45" y="2"/>
                </a:cubicBezTo>
                <a:cubicBezTo>
                  <a:pt x="22" y="16"/>
                  <a:pt x="1" y="44"/>
                  <a:pt x="14" y="71"/>
                </a:cubicBezTo>
                <a:cubicBezTo>
                  <a:pt x="14" y="72"/>
                  <a:pt x="14" y="72"/>
                  <a:pt x="14" y="72"/>
                </a:cubicBezTo>
                <a:cubicBezTo>
                  <a:pt x="7" y="84"/>
                  <a:pt x="4" y="99"/>
                  <a:pt x="7" y="115"/>
                </a:cubicBezTo>
                <a:cubicBezTo>
                  <a:pt x="9" y="122"/>
                  <a:pt x="12" y="129"/>
                  <a:pt x="16" y="135"/>
                </a:cubicBezTo>
                <a:cubicBezTo>
                  <a:pt x="0" y="162"/>
                  <a:pt x="0" y="202"/>
                  <a:pt x="32" y="208"/>
                </a:cubicBezTo>
                <a:cubicBezTo>
                  <a:pt x="38" y="209"/>
                  <a:pt x="42" y="201"/>
                  <a:pt x="36" y="197"/>
                </a:cubicBezTo>
                <a:cubicBezTo>
                  <a:pt x="19" y="188"/>
                  <a:pt x="17" y="172"/>
                  <a:pt x="22" y="154"/>
                </a:cubicBezTo>
                <a:cubicBezTo>
                  <a:pt x="23" y="151"/>
                  <a:pt x="25" y="147"/>
                  <a:pt x="27" y="143"/>
                </a:cubicBezTo>
                <a:cubicBezTo>
                  <a:pt x="28" y="144"/>
                  <a:pt x="29" y="144"/>
                  <a:pt x="30" y="145"/>
                </a:cubicBezTo>
                <a:cubicBezTo>
                  <a:pt x="46" y="149"/>
                  <a:pt x="60" y="134"/>
                  <a:pt x="68" y="123"/>
                </a:cubicBezTo>
                <a:cubicBezTo>
                  <a:pt x="70" y="119"/>
                  <a:pt x="67" y="115"/>
                  <a:pt x="64" y="114"/>
                </a:cubicBezTo>
                <a:close/>
                <a:moveTo>
                  <a:pt x="47" y="62"/>
                </a:moveTo>
                <a:cubicBezTo>
                  <a:pt x="41" y="68"/>
                  <a:pt x="34" y="73"/>
                  <a:pt x="28" y="71"/>
                </a:cubicBezTo>
                <a:cubicBezTo>
                  <a:pt x="33" y="66"/>
                  <a:pt x="39" y="63"/>
                  <a:pt x="47" y="62"/>
                </a:cubicBezTo>
                <a:close/>
                <a:moveTo>
                  <a:pt x="34" y="132"/>
                </a:moveTo>
                <a:cubicBezTo>
                  <a:pt x="39" y="127"/>
                  <a:pt x="45" y="123"/>
                  <a:pt x="52" y="123"/>
                </a:cubicBezTo>
                <a:cubicBezTo>
                  <a:pt x="47" y="129"/>
                  <a:pt x="41" y="133"/>
                  <a:pt x="34" y="13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nvGrpSpPr>
          <p:cNvPr id="174" name="组合 70">
            <a:extLst>
              <a:ext uri="{FF2B5EF4-FFF2-40B4-BE49-F238E27FC236}">
                <a16:creationId xmlns="" xmlns:a16="http://schemas.microsoft.com/office/drawing/2014/main" id="{6086F115-623C-4405-A7E4-76CB50C2BB1C}"/>
              </a:ext>
            </a:extLst>
          </p:cNvPr>
          <p:cNvGrpSpPr>
            <a:grpSpLocks/>
          </p:cNvGrpSpPr>
          <p:nvPr/>
        </p:nvGrpSpPr>
        <p:grpSpPr bwMode="auto">
          <a:xfrm>
            <a:off x="10871561" y="334408"/>
            <a:ext cx="744538" cy="793750"/>
            <a:chOff x="5671660" y="450732"/>
            <a:chExt cx="1456681" cy="1164099"/>
          </a:xfrm>
        </p:grpSpPr>
        <p:sp>
          <p:nvSpPr>
            <p:cNvPr id="8231" name="Freeform 124">
              <a:extLst>
                <a:ext uri="{FF2B5EF4-FFF2-40B4-BE49-F238E27FC236}">
                  <a16:creationId xmlns="" xmlns:a16="http://schemas.microsoft.com/office/drawing/2014/main" id="{A4C200E5-B952-4231-81FF-41F1F1AF2706}"/>
                </a:ext>
              </a:extLst>
            </p:cNvPr>
            <p:cNvSpPr>
              <a:spLocks/>
            </p:cNvSpPr>
            <p:nvPr/>
          </p:nvSpPr>
          <p:spPr bwMode="auto">
            <a:xfrm>
              <a:off x="5984992" y="685211"/>
              <a:ext cx="863218" cy="753241"/>
            </a:xfrm>
            <a:custGeom>
              <a:avLst/>
              <a:gdLst>
                <a:gd name="T0" fmla="*/ 2147483646 w 176"/>
                <a:gd name="T1" fmla="*/ 2147483646 h 153"/>
                <a:gd name="T2" fmla="*/ 2147483646 w 176"/>
                <a:gd name="T3" fmla="*/ 2147483646 h 153"/>
                <a:gd name="T4" fmla="*/ 2147483646 w 176"/>
                <a:gd name="T5" fmla="*/ 2147483646 h 153"/>
                <a:gd name="T6" fmla="*/ 2147483646 w 176"/>
                <a:gd name="T7" fmla="*/ 2147483646 h 153"/>
                <a:gd name="T8" fmla="*/ 2147483646 w 176"/>
                <a:gd name="T9" fmla="*/ 2147483646 h 153"/>
                <a:gd name="T10" fmla="*/ 2147483646 w 176"/>
                <a:gd name="T11" fmla="*/ 2147483646 h 153"/>
                <a:gd name="T12" fmla="*/ 2147483646 w 176"/>
                <a:gd name="T13" fmla="*/ 2147483646 h 153"/>
                <a:gd name="T14" fmla="*/ 2147483646 w 176"/>
                <a:gd name="T15" fmla="*/ 2147483646 h 153"/>
                <a:gd name="T16" fmla="*/ 2147483646 w 176"/>
                <a:gd name="T17" fmla="*/ 2147483646 h 153"/>
                <a:gd name="T18" fmla="*/ 2147483646 w 176"/>
                <a:gd name="T19" fmla="*/ 2147483646 h 153"/>
                <a:gd name="T20" fmla="*/ 2147483646 w 176"/>
                <a:gd name="T21" fmla="*/ 2147483646 h 153"/>
                <a:gd name="T22" fmla="*/ 2147483646 w 176"/>
                <a:gd name="T23" fmla="*/ 2147483646 h 153"/>
                <a:gd name="T24" fmla="*/ 2147483646 w 176"/>
                <a:gd name="T25" fmla="*/ 2147483646 h 153"/>
                <a:gd name="T26" fmla="*/ 2147483646 w 176"/>
                <a:gd name="T27" fmla="*/ 2147483646 h 153"/>
                <a:gd name="T28" fmla="*/ 2147483646 w 176"/>
                <a:gd name="T29" fmla="*/ 2147483646 h 153"/>
                <a:gd name="T30" fmla="*/ 2147483646 w 176"/>
                <a:gd name="T31" fmla="*/ 2147483646 h 153"/>
                <a:gd name="T32" fmla="*/ 2147483646 w 176"/>
                <a:gd name="T33" fmla="*/ 2147483646 h 153"/>
                <a:gd name="T34" fmla="*/ 2147483646 w 176"/>
                <a:gd name="T35" fmla="*/ 2147483646 h 153"/>
                <a:gd name="T36" fmla="*/ 2147483646 w 176"/>
                <a:gd name="T37" fmla="*/ 2147483646 h 153"/>
                <a:gd name="T38" fmla="*/ 2147483646 w 176"/>
                <a:gd name="T39" fmla="*/ 2147483646 h 153"/>
                <a:gd name="T40" fmla="*/ 2147483646 w 176"/>
                <a:gd name="T41" fmla="*/ 2147483646 h 153"/>
                <a:gd name="T42" fmla="*/ 2147483646 w 176"/>
                <a:gd name="T43" fmla="*/ 2147483646 h 153"/>
                <a:gd name="T44" fmla="*/ 2147483646 w 176"/>
                <a:gd name="T45" fmla="*/ 2147483646 h 153"/>
                <a:gd name="T46" fmla="*/ 2147483646 w 176"/>
                <a:gd name="T47" fmla="*/ 2147483646 h 153"/>
                <a:gd name="T48" fmla="*/ 2147483646 w 176"/>
                <a:gd name="T49" fmla="*/ 2147483646 h 153"/>
                <a:gd name="T50" fmla="*/ 2147483646 w 176"/>
                <a:gd name="T51" fmla="*/ 2147483646 h 153"/>
                <a:gd name="T52" fmla="*/ 2147483646 w 176"/>
                <a:gd name="T53" fmla="*/ 2147483646 h 153"/>
                <a:gd name="T54" fmla="*/ 2147483646 w 176"/>
                <a:gd name="T55" fmla="*/ 2147483646 h 153"/>
                <a:gd name="T56" fmla="*/ 2147483646 w 176"/>
                <a:gd name="T57" fmla="*/ 2147483646 h 153"/>
                <a:gd name="T58" fmla="*/ 2147483646 w 176"/>
                <a:gd name="T59" fmla="*/ 2147483646 h 153"/>
                <a:gd name="T60" fmla="*/ 2147483646 w 176"/>
                <a:gd name="T61" fmla="*/ 2147483646 h 153"/>
                <a:gd name="T62" fmla="*/ 2147483646 w 176"/>
                <a:gd name="T63" fmla="*/ 2147483646 h 153"/>
                <a:gd name="T64" fmla="*/ 2147483646 w 176"/>
                <a:gd name="T65" fmla="*/ 2147483646 h 153"/>
                <a:gd name="T66" fmla="*/ 2147483646 w 176"/>
                <a:gd name="T67" fmla="*/ 2147483646 h 153"/>
                <a:gd name="T68" fmla="*/ 2147483646 w 176"/>
                <a:gd name="T69" fmla="*/ 2147483646 h 153"/>
                <a:gd name="T70" fmla="*/ 2147483646 w 176"/>
                <a:gd name="T71" fmla="*/ 2147483646 h 153"/>
                <a:gd name="T72" fmla="*/ 2147483646 w 176"/>
                <a:gd name="T73" fmla="*/ 2147483646 h 15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76" h="153">
                  <a:moveTo>
                    <a:pt x="130" y="115"/>
                  </a:moveTo>
                  <a:cubicBezTo>
                    <a:pt x="149" y="97"/>
                    <a:pt x="176" y="39"/>
                    <a:pt x="152" y="18"/>
                  </a:cubicBezTo>
                  <a:cubicBezTo>
                    <a:pt x="150" y="13"/>
                    <a:pt x="147" y="9"/>
                    <a:pt x="142" y="7"/>
                  </a:cubicBezTo>
                  <a:cubicBezTo>
                    <a:pt x="138" y="5"/>
                    <a:pt x="133" y="4"/>
                    <a:pt x="129" y="5"/>
                  </a:cubicBezTo>
                  <a:cubicBezTo>
                    <a:pt x="126" y="1"/>
                    <a:pt x="120" y="0"/>
                    <a:pt x="116" y="4"/>
                  </a:cubicBezTo>
                  <a:cubicBezTo>
                    <a:pt x="97" y="21"/>
                    <a:pt x="87" y="46"/>
                    <a:pt x="82" y="70"/>
                  </a:cubicBezTo>
                  <a:cubicBezTo>
                    <a:pt x="80" y="68"/>
                    <a:pt x="78" y="67"/>
                    <a:pt x="75" y="68"/>
                  </a:cubicBezTo>
                  <a:cubicBezTo>
                    <a:pt x="73" y="68"/>
                    <a:pt x="72" y="69"/>
                    <a:pt x="70" y="70"/>
                  </a:cubicBezTo>
                  <a:cubicBezTo>
                    <a:pt x="70" y="69"/>
                    <a:pt x="70" y="67"/>
                    <a:pt x="71" y="66"/>
                  </a:cubicBezTo>
                  <a:cubicBezTo>
                    <a:pt x="72" y="61"/>
                    <a:pt x="67" y="56"/>
                    <a:pt x="62" y="57"/>
                  </a:cubicBezTo>
                  <a:cubicBezTo>
                    <a:pt x="59" y="58"/>
                    <a:pt x="57" y="59"/>
                    <a:pt x="54" y="60"/>
                  </a:cubicBezTo>
                  <a:cubicBezTo>
                    <a:pt x="54" y="60"/>
                    <a:pt x="54" y="60"/>
                    <a:pt x="54" y="60"/>
                  </a:cubicBezTo>
                  <a:cubicBezTo>
                    <a:pt x="49" y="61"/>
                    <a:pt x="46" y="63"/>
                    <a:pt x="42" y="65"/>
                  </a:cubicBezTo>
                  <a:cubicBezTo>
                    <a:pt x="44" y="62"/>
                    <a:pt x="45" y="59"/>
                    <a:pt x="46" y="55"/>
                  </a:cubicBezTo>
                  <a:cubicBezTo>
                    <a:pt x="48" y="50"/>
                    <a:pt x="41" y="45"/>
                    <a:pt x="36" y="48"/>
                  </a:cubicBezTo>
                  <a:cubicBezTo>
                    <a:pt x="35" y="49"/>
                    <a:pt x="33" y="50"/>
                    <a:pt x="31" y="51"/>
                  </a:cubicBezTo>
                  <a:cubicBezTo>
                    <a:pt x="30" y="50"/>
                    <a:pt x="27" y="50"/>
                    <a:pt x="26" y="51"/>
                  </a:cubicBezTo>
                  <a:cubicBezTo>
                    <a:pt x="13" y="57"/>
                    <a:pt x="8" y="65"/>
                    <a:pt x="2" y="77"/>
                  </a:cubicBezTo>
                  <a:cubicBezTo>
                    <a:pt x="0" y="82"/>
                    <a:pt x="3" y="86"/>
                    <a:pt x="8" y="87"/>
                  </a:cubicBezTo>
                  <a:cubicBezTo>
                    <a:pt x="9" y="87"/>
                    <a:pt x="10" y="87"/>
                    <a:pt x="12" y="87"/>
                  </a:cubicBezTo>
                  <a:cubicBezTo>
                    <a:pt x="13" y="89"/>
                    <a:pt x="14" y="92"/>
                    <a:pt x="15" y="94"/>
                  </a:cubicBezTo>
                  <a:cubicBezTo>
                    <a:pt x="15" y="95"/>
                    <a:pt x="14" y="96"/>
                    <a:pt x="14" y="98"/>
                  </a:cubicBezTo>
                  <a:cubicBezTo>
                    <a:pt x="12" y="102"/>
                    <a:pt x="18" y="106"/>
                    <a:pt x="22" y="102"/>
                  </a:cubicBezTo>
                  <a:cubicBezTo>
                    <a:pt x="22" y="102"/>
                    <a:pt x="22" y="102"/>
                    <a:pt x="22" y="102"/>
                  </a:cubicBezTo>
                  <a:cubicBezTo>
                    <a:pt x="23" y="104"/>
                    <a:pt x="25" y="106"/>
                    <a:pt x="27" y="106"/>
                  </a:cubicBezTo>
                  <a:cubicBezTo>
                    <a:pt x="30" y="106"/>
                    <a:pt x="33" y="107"/>
                    <a:pt x="36" y="106"/>
                  </a:cubicBezTo>
                  <a:cubicBezTo>
                    <a:pt x="35" y="114"/>
                    <a:pt x="38" y="121"/>
                    <a:pt x="46" y="127"/>
                  </a:cubicBezTo>
                  <a:cubicBezTo>
                    <a:pt x="48" y="128"/>
                    <a:pt x="49" y="129"/>
                    <a:pt x="51" y="129"/>
                  </a:cubicBezTo>
                  <a:cubicBezTo>
                    <a:pt x="53" y="134"/>
                    <a:pt x="58" y="138"/>
                    <a:pt x="64" y="139"/>
                  </a:cubicBezTo>
                  <a:cubicBezTo>
                    <a:pt x="66" y="140"/>
                    <a:pt x="67" y="140"/>
                    <a:pt x="68" y="140"/>
                  </a:cubicBezTo>
                  <a:cubicBezTo>
                    <a:pt x="72" y="146"/>
                    <a:pt x="78" y="151"/>
                    <a:pt x="89" y="152"/>
                  </a:cubicBezTo>
                  <a:cubicBezTo>
                    <a:pt x="100" y="153"/>
                    <a:pt x="107" y="146"/>
                    <a:pt x="113" y="137"/>
                  </a:cubicBezTo>
                  <a:cubicBezTo>
                    <a:pt x="115" y="136"/>
                    <a:pt x="117" y="135"/>
                    <a:pt x="118" y="134"/>
                  </a:cubicBezTo>
                  <a:cubicBezTo>
                    <a:pt x="119" y="131"/>
                    <a:pt x="121" y="129"/>
                    <a:pt x="122" y="126"/>
                  </a:cubicBezTo>
                  <a:cubicBezTo>
                    <a:pt x="125" y="125"/>
                    <a:pt x="126" y="122"/>
                    <a:pt x="127" y="120"/>
                  </a:cubicBezTo>
                  <a:cubicBezTo>
                    <a:pt x="127" y="118"/>
                    <a:pt x="128" y="117"/>
                    <a:pt x="129" y="116"/>
                  </a:cubicBezTo>
                  <a:lnTo>
                    <a:pt x="130" y="115"/>
                  </a:lnTo>
                  <a:close/>
                </a:path>
              </a:pathLst>
            </a:custGeom>
            <a:solidFill>
              <a:srgbClr val="E580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232" name="Freeform 125">
              <a:extLst>
                <a:ext uri="{FF2B5EF4-FFF2-40B4-BE49-F238E27FC236}">
                  <a16:creationId xmlns="" xmlns:a16="http://schemas.microsoft.com/office/drawing/2014/main" id="{297F9E41-35B3-46A4-89E4-93481731E22C}"/>
                </a:ext>
              </a:extLst>
            </p:cNvPr>
            <p:cNvSpPr>
              <a:spLocks noEditPoints="1"/>
            </p:cNvSpPr>
            <p:nvPr/>
          </p:nvSpPr>
          <p:spPr bwMode="auto">
            <a:xfrm>
              <a:off x="5671660" y="450732"/>
              <a:ext cx="1344627" cy="1164099"/>
            </a:xfrm>
            <a:custGeom>
              <a:avLst/>
              <a:gdLst>
                <a:gd name="T0" fmla="*/ 2147483646 w 274"/>
                <a:gd name="T1" fmla="*/ 2147483646 h 237"/>
                <a:gd name="T2" fmla="*/ 2147483646 w 274"/>
                <a:gd name="T3" fmla="*/ 2147483646 h 237"/>
                <a:gd name="T4" fmla="*/ 2147483646 w 274"/>
                <a:gd name="T5" fmla="*/ 2147483646 h 237"/>
                <a:gd name="T6" fmla="*/ 2147483646 w 274"/>
                <a:gd name="T7" fmla="*/ 2147483646 h 237"/>
                <a:gd name="T8" fmla="*/ 2147483646 w 274"/>
                <a:gd name="T9" fmla="*/ 2147483646 h 237"/>
                <a:gd name="T10" fmla="*/ 2147483646 w 274"/>
                <a:gd name="T11" fmla="*/ 2147483646 h 237"/>
                <a:gd name="T12" fmla="*/ 2147483646 w 274"/>
                <a:gd name="T13" fmla="*/ 2147483646 h 237"/>
                <a:gd name="T14" fmla="*/ 2147483646 w 274"/>
                <a:gd name="T15" fmla="*/ 2147483646 h 237"/>
                <a:gd name="T16" fmla="*/ 2147483646 w 274"/>
                <a:gd name="T17" fmla="*/ 2147483646 h 237"/>
                <a:gd name="T18" fmla="*/ 2147483646 w 274"/>
                <a:gd name="T19" fmla="*/ 2147483646 h 237"/>
                <a:gd name="T20" fmla="*/ 2147483646 w 274"/>
                <a:gd name="T21" fmla="*/ 2147483646 h 237"/>
                <a:gd name="T22" fmla="*/ 2147483646 w 274"/>
                <a:gd name="T23" fmla="*/ 2147483646 h 237"/>
                <a:gd name="T24" fmla="*/ 2147483646 w 274"/>
                <a:gd name="T25" fmla="*/ 2147483646 h 237"/>
                <a:gd name="T26" fmla="*/ 2147483646 w 274"/>
                <a:gd name="T27" fmla="*/ 2147483646 h 237"/>
                <a:gd name="T28" fmla="*/ 2147483646 w 274"/>
                <a:gd name="T29" fmla="*/ 2147483646 h 237"/>
                <a:gd name="T30" fmla="*/ 2147483646 w 274"/>
                <a:gd name="T31" fmla="*/ 2147483646 h 237"/>
                <a:gd name="T32" fmla="*/ 2147483646 w 274"/>
                <a:gd name="T33" fmla="*/ 2147483646 h 237"/>
                <a:gd name="T34" fmla="*/ 2147483646 w 274"/>
                <a:gd name="T35" fmla="*/ 2147483646 h 237"/>
                <a:gd name="T36" fmla="*/ 2147483646 w 274"/>
                <a:gd name="T37" fmla="*/ 2147483646 h 237"/>
                <a:gd name="T38" fmla="*/ 2147483646 w 274"/>
                <a:gd name="T39" fmla="*/ 2147483646 h 237"/>
                <a:gd name="T40" fmla="*/ 2147483646 w 274"/>
                <a:gd name="T41" fmla="*/ 2147483646 h 237"/>
                <a:gd name="T42" fmla="*/ 2147483646 w 274"/>
                <a:gd name="T43" fmla="*/ 2147483646 h 237"/>
                <a:gd name="T44" fmla="*/ 2147483646 w 274"/>
                <a:gd name="T45" fmla="*/ 2147483646 h 237"/>
                <a:gd name="T46" fmla="*/ 2147483646 w 274"/>
                <a:gd name="T47" fmla="*/ 2147483646 h 237"/>
                <a:gd name="T48" fmla="*/ 2147483646 w 274"/>
                <a:gd name="T49" fmla="*/ 2147483646 h 237"/>
                <a:gd name="T50" fmla="*/ 2147483646 w 274"/>
                <a:gd name="T51" fmla="*/ 2147483646 h 237"/>
                <a:gd name="T52" fmla="*/ 2147483646 w 274"/>
                <a:gd name="T53" fmla="*/ 2147483646 h 237"/>
                <a:gd name="T54" fmla="*/ 2147483646 w 274"/>
                <a:gd name="T55" fmla="*/ 2147483646 h 237"/>
                <a:gd name="T56" fmla="*/ 2147483646 w 274"/>
                <a:gd name="T57" fmla="*/ 2147483646 h 237"/>
                <a:gd name="T58" fmla="*/ 2147483646 w 274"/>
                <a:gd name="T59" fmla="*/ 2147483646 h 237"/>
                <a:gd name="T60" fmla="*/ 2147483646 w 274"/>
                <a:gd name="T61" fmla="*/ 2147483646 h 237"/>
                <a:gd name="T62" fmla="*/ 2147483646 w 274"/>
                <a:gd name="T63" fmla="*/ 2147483646 h 237"/>
                <a:gd name="T64" fmla="*/ 2147483646 w 274"/>
                <a:gd name="T65" fmla="*/ 2147483646 h 237"/>
                <a:gd name="T66" fmla="*/ 2147483646 w 274"/>
                <a:gd name="T67" fmla="*/ 2147483646 h 237"/>
                <a:gd name="T68" fmla="*/ 2147483646 w 274"/>
                <a:gd name="T69" fmla="*/ 2147483646 h 237"/>
                <a:gd name="T70" fmla="*/ 2147483646 w 274"/>
                <a:gd name="T71" fmla="*/ 2147483646 h 237"/>
                <a:gd name="T72" fmla="*/ 2147483646 w 274"/>
                <a:gd name="T73" fmla="*/ 2147483646 h 237"/>
                <a:gd name="T74" fmla="*/ 2147483646 w 274"/>
                <a:gd name="T75" fmla="*/ 2147483646 h 237"/>
                <a:gd name="T76" fmla="*/ 2147483646 w 274"/>
                <a:gd name="T77" fmla="*/ 2147483646 h 237"/>
                <a:gd name="T78" fmla="*/ 2147483646 w 274"/>
                <a:gd name="T79" fmla="*/ 2147483646 h 237"/>
                <a:gd name="T80" fmla="*/ 2147483646 w 274"/>
                <a:gd name="T81" fmla="*/ 2147483646 h 237"/>
                <a:gd name="T82" fmla="*/ 2147483646 w 274"/>
                <a:gd name="T83" fmla="*/ 2147483646 h 237"/>
                <a:gd name="T84" fmla="*/ 2147483646 w 274"/>
                <a:gd name="T85" fmla="*/ 2147483646 h 237"/>
                <a:gd name="T86" fmla="*/ 2147483646 w 274"/>
                <a:gd name="T87" fmla="*/ 2147483646 h 237"/>
                <a:gd name="T88" fmla="*/ 2147483646 w 274"/>
                <a:gd name="T89" fmla="*/ 2147483646 h 237"/>
                <a:gd name="T90" fmla="*/ 2147483646 w 274"/>
                <a:gd name="T91" fmla="*/ 2147483646 h 237"/>
                <a:gd name="T92" fmla="*/ 2147483646 w 274"/>
                <a:gd name="T93" fmla="*/ 2147483646 h 23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74" h="237">
                  <a:moveTo>
                    <a:pt x="260" y="30"/>
                  </a:moveTo>
                  <a:cubicBezTo>
                    <a:pt x="250" y="34"/>
                    <a:pt x="241" y="40"/>
                    <a:pt x="232" y="46"/>
                  </a:cubicBezTo>
                  <a:cubicBezTo>
                    <a:pt x="204" y="0"/>
                    <a:pt x="148" y="59"/>
                    <a:pt x="145" y="102"/>
                  </a:cubicBezTo>
                  <a:cubicBezTo>
                    <a:pt x="117" y="72"/>
                    <a:pt x="54" y="74"/>
                    <a:pt x="53" y="126"/>
                  </a:cubicBezTo>
                  <a:cubicBezTo>
                    <a:pt x="53" y="139"/>
                    <a:pt x="59" y="151"/>
                    <a:pt x="67" y="161"/>
                  </a:cubicBezTo>
                  <a:cubicBezTo>
                    <a:pt x="62" y="164"/>
                    <a:pt x="57" y="167"/>
                    <a:pt x="52" y="170"/>
                  </a:cubicBezTo>
                  <a:cubicBezTo>
                    <a:pt x="44" y="161"/>
                    <a:pt x="35" y="153"/>
                    <a:pt x="26" y="148"/>
                  </a:cubicBezTo>
                  <a:cubicBezTo>
                    <a:pt x="20" y="145"/>
                    <a:pt x="16" y="153"/>
                    <a:pt x="21" y="157"/>
                  </a:cubicBezTo>
                  <a:cubicBezTo>
                    <a:pt x="29" y="162"/>
                    <a:pt x="36" y="169"/>
                    <a:pt x="41" y="176"/>
                  </a:cubicBezTo>
                  <a:cubicBezTo>
                    <a:pt x="39" y="178"/>
                    <a:pt x="36" y="180"/>
                    <a:pt x="33" y="182"/>
                  </a:cubicBezTo>
                  <a:cubicBezTo>
                    <a:pt x="27" y="172"/>
                    <a:pt x="16" y="164"/>
                    <a:pt x="7" y="158"/>
                  </a:cubicBezTo>
                  <a:cubicBezTo>
                    <a:pt x="4" y="156"/>
                    <a:pt x="0" y="159"/>
                    <a:pt x="2" y="162"/>
                  </a:cubicBezTo>
                  <a:cubicBezTo>
                    <a:pt x="8" y="172"/>
                    <a:pt x="17" y="180"/>
                    <a:pt x="23" y="189"/>
                  </a:cubicBezTo>
                  <a:cubicBezTo>
                    <a:pt x="31" y="202"/>
                    <a:pt x="20" y="213"/>
                    <a:pt x="16" y="224"/>
                  </a:cubicBezTo>
                  <a:cubicBezTo>
                    <a:pt x="13" y="230"/>
                    <a:pt x="20" y="237"/>
                    <a:pt x="25" y="231"/>
                  </a:cubicBezTo>
                  <a:cubicBezTo>
                    <a:pt x="35" y="221"/>
                    <a:pt x="41" y="207"/>
                    <a:pt x="38" y="193"/>
                  </a:cubicBezTo>
                  <a:cubicBezTo>
                    <a:pt x="41" y="192"/>
                    <a:pt x="44" y="190"/>
                    <a:pt x="46" y="189"/>
                  </a:cubicBezTo>
                  <a:cubicBezTo>
                    <a:pt x="47" y="196"/>
                    <a:pt x="47" y="203"/>
                    <a:pt x="48" y="210"/>
                  </a:cubicBezTo>
                  <a:cubicBezTo>
                    <a:pt x="50" y="214"/>
                    <a:pt x="55" y="214"/>
                    <a:pt x="57" y="211"/>
                  </a:cubicBezTo>
                  <a:cubicBezTo>
                    <a:pt x="63" y="201"/>
                    <a:pt x="63" y="191"/>
                    <a:pt x="59" y="182"/>
                  </a:cubicBezTo>
                  <a:cubicBezTo>
                    <a:pt x="65" y="179"/>
                    <a:pt x="72" y="175"/>
                    <a:pt x="78" y="171"/>
                  </a:cubicBezTo>
                  <a:cubicBezTo>
                    <a:pt x="86" y="178"/>
                    <a:pt x="95" y="184"/>
                    <a:pt x="103" y="189"/>
                  </a:cubicBezTo>
                  <a:cubicBezTo>
                    <a:pt x="124" y="201"/>
                    <a:pt x="158" y="217"/>
                    <a:pt x="182" y="204"/>
                  </a:cubicBezTo>
                  <a:cubicBezTo>
                    <a:pt x="206" y="191"/>
                    <a:pt x="219" y="158"/>
                    <a:pt x="228" y="134"/>
                  </a:cubicBezTo>
                  <a:cubicBezTo>
                    <a:pt x="237" y="110"/>
                    <a:pt x="246" y="83"/>
                    <a:pt x="237" y="58"/>
                  </a:cubicBezTo>
                  <a:cubicBezTo>
                    <a:pt x="247" y="52"/>
                    <a:pt x="256" y="45"/>
                    <a:pt x="267" y="41"/>
                  </a:cubicBezTo>
                  <a:cubicBezTo>
                    <a:pt x="274" y="37"/>
                    <a:pt x="268" y="26"/>
                    <a:pt x="260" y="30"/>
                  </a:cubicBezTo>
                  <a:close/>
                  <a:moveTo>
                    <a:pt x="213" y="130"/>
                  </a:moveTo>
                  <a:cubicBezTo>
                    <a:pt x="205" y="150"/>
                    <a:pt x="195" y="170"/>
                    <a:pt x="181" y="185"/>
                  </a:cubicBezTo>
                  <a:cubicBezTo>
                    <a:pt x="167" y="198"/>
                    <a:pt x="145" y="190"/>
                    <a:pt x="130" y="184"/>
                  </a:cubicBezTo>
                  <a:cubicBezTo>
                    <a:pt x="117" y="179"/>
                    <a:pt x="104" y="172"/>
                    <a:pt x="93" y="163"/>
                  </a:cubicBezTo>
                  <a:cubicBezTo>
                    <a:pt x="97" y="160"/>
                    <a:pt x="101" y="158"/>
                    <a:pt x="105" y="156"/>
                  </a:cubicBezTo>
                  <a:cubicBezTo>
                    <a:pt x="113" y="151"/>
                    <a:pt x="105" y="139"/>
                    <a:pt x="97" y="143"/>
                  </a:cubicBezTo>
                  <a:cubicBezTo>
                    <a:pt x="92" y="146"/>
                    <a:pt x="87" y="149"/>
                    <a:pt x="82" y="152"/>
                  </a:cubicBezTo>
                  <a:cubicBezTo>
                    <a:pt x="79" y="149"/>
                    <a:pt x="77" y="146"/>
                    <a:pt x="75" y="143"/>
                  </a:cubicBezTo>
                  <a:cubicBezTo>
                    <a:pt x="61" y="124"/>
                    <a:pt x="74" y="100"/>
                    <a:pt x="96" y="97"/>
                  </a:cubicBezTo>
                  <a:cubicBezTo>
                    <a:pt x="117" y="94"/>
                    <a:pt x="138" y="106"/>
                    <a:pt x="148" y="125"/>
                  </a:cubicBezTo>
                  <a:cubicBezTo>
                    <a:pt x="150" y="130"/>
                    <a:pt x="157" y="127"/>
                    <a:pt x="156" y="122"/>
                  </a:cubicBezTo>
                  <a:cubicBezTo>
                    <a:pt x="156" y="121"/>
                    <a:pt x="155" y="120"/>
                    <a:pt x="155" y="119"/>
                  </a:cubicBezTo>
                  <a:cubicBezTo>
                    <a:pt x="156" y="118"/>
                    <a:pt x="157" y="117"/>
                    <a:pt x="157" y="115"/>
                  </a:cubicBezTo>
                  <a:cubicBezTo>
                    <a:pt x="160" y="94"/>
                    <a:pt x="168" y="74"/>
                    <a:pt x="182" y="59"/>
                  </a:cubicBezTo>
                  <a:cubicBezTo>
                    <a:pt x="194" y="45"/>
                    <a:pt x="210" y="44"/>
                    <a:pt x="219" y="55"/>
                  </a:cubicBezTo>
                  <a:cubicBezTo>
                    <a:pt x="214" y="58"/>
                    <a:pt x="210" y="61"/>
                    <a:pt x="206" y="64"/>
                  </a:cubicBezTo>
                  <a:cubicBezTo>
                    <a:pt x="202" y="66"/>
                    <a:pt x="204" y="72"/>
                    <a:pt x="209" y="71"/>
                  </a:cubicBezTo>
                  <a:cubicBezTo>
                    <a:pt x="214" y="69"/>
                    <a:pt x="219" y="67"/>
                    <a:pt x="224" y="65"/>
                  </a:cubicBezTo>
                  <a:cubicBezTo>
                    <a:pt x="224" y="67"/>
                    <a:pt x="225" y="70"/>
                    <a:pt x="225" y="72"/>
                  </a:cubicBezTo>
                  <a:cubicBezTo>
                    <a:pt x="228" y="91"/>
                    <a:pt x="219" y="113"/>
                    <a:pt x="213" y="13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233" name="Freeform 126">
              <a:extLst>
                <a:ext uri="{FF2B5EF4-FFF2-40B4-BE49-F238E27FC236}">
                  <a16:creationId xmlns="" xmlns:a16="http://schemas.microsoft.com/office/drawing/2014/main" id="{CC3F1648-155D-4769-BA62-A8046974DC96}"/>
                </a:ext>
              </a:extLst>
            </p:cNvPr>
            <p:cNvSpPr>
              <a:spLocks/>
            </p:cNvSpPr>
            <p:nvPr/>
          </p:nvSpPr>
          <p:spPr bwMode="auto">
            <a:xfrm>
              <a:off x="6785958" y="454882"/>
              <a:ext cx="342383" cy="300882"/>
            </a:xfrm>
            <a:custGeom>
              <a:avLst/>
              <a:gdLst>
                <a:gd name="T0" fmla="*/ 2147483646 w 70"/>
                <a:gd name="T1" fmla="*/ 2147483646 h 61"/>
                <a:gd name="T2" fmla="*/ 2147483646 w 70"/>
                <a:gd name="T3" fmla="*/ 2147483646 h 61"/>
                <a:gd name="T4" fmla="*/ 2147483646 w 70"/>
                <a:gd name="T5" fmla="*/ 2147483646 h 61"/>
                <a:gd name="T6" fmla="*/ 2147483646 w 70"/>
                <a:gd name="T7" fmla="*/ 2147483646 h 61"/>
                <a:gd name="T8" fmla="*/ 2147483646 w 70"/>
                <a:gd name="T9" fmla="*/ 2147483646 h 61"/>
                <a:gd name="T10" fmla="*/ 2147483646 w 70"/>
                <a:gd name="T11" fmla="*/ 2147483646 h 61"/>
                <a:gd name="T12" fmla="*/ 2147483646 w 70"/>
                <a:gd name="T13" fmla="*/ 2147483646 h 6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0" h="61">
                  <a:moveTo>
                    <a:pt x="54" y="9"/>
                  </a:moveTo>
                  <a:cubicBezTo>
                    <a:pt x="43" y="0"/>
                    <a:pt x="21" y="3"/>
                    <a:pt x="7" y="2"/>
                  </a:cubicBezTo>
                  <a:cubicBezTo>
                    <a:pt x="0" y="1"/>
                    <a:pt x="0" y="11"/>
                    <a:pt x="6" y="13"/>
                  </a:cubicBezTo>
                  <a:cubicBezTo>
                    <a:pt x="18" y="17"/>
                    <a:pt x="30" y="17"/>
                    <a:pt x="43" y="21"/>
                  </a:cubicBezTo>
                  <a:cubicBezTo>
                    <a:pt x="54" y="24"/>
                    <a:pt x="49" y="46"/>
                    <a:pt x="52" y="54"/>
                  </a:cubicBezTo>
                  <a:cubicBezTo>
                    <a:pt x="54" y="59"/>
                    <a:pt x="61" y="61"/>
                    <a:pt x="63" y="56"/>
                  </a:cubicBezTo>
                  <a:cubicBezTo>
                    <a:pt x="70" y="42"/>
                    <a:pt x="67" y="18"/>
                    <a:pt x="54" y="9"/>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sp>
        <p:nvSpPr>
          <p:cNvPr id="178" name="Freeform 123">
            <a:extLst>
              <a:ext uri="{FF2B5EF4-FFF2-40B4-BE49-F238E27FC236}">
                <a16:creationId xmlns="" xmlns:a16="http://schemas.microsoft.com/office/drawing/2014/main" id="{488A74BD-A9D4-4622-9F34-4C220A4B510F}"/>
              </a:ext>
            </a:extLst>
          </p:cNvPr>
          <p:cNvSpPr>
            <a:spLocks noEditPoints="1"/>
          </p:cNvSpPr>
          <p:nvPr/>
        </p:nvSpPr>
        <p:spPr bwMode="auto">
          <a:xfrm flipH="1">
            <a:off x="851168" y="2164022"/>
            <a:ext cx="258763" cy="1027113"/>
          </a:xfrm>
          <a:custGeom>
            <a:avLst/>
            <a:gdLst>
              <a:gd name="T0" fmla="*/ 2147483646 w 70"/>
              <a:gd name="T1" fmla="*/ 2147483646 h 209"/>
              <a:gd name="T2" fmla="*/ 2147483646 w 70"/>
              <a:gd name="T3" fmla="*/ 2147483646 h 209"/>
              <a:gd name="T4" fmla="*/ 2147483646 w 70"/>
              <a:gd name="T5" fmla="*/ 2147483646 h 209"/>
              <a:gd name="T6" fmla="*/ 2147483646 w 70"/>
              <a:gd name="T7" fmla="*/ 2147483646 h 209"/>
              <a:gd name="T8" fmla="*/ 2147483646 w 70"/>
              <a:gd name="T9" fmla="*/ 2147483646 h 209"/>
              <a:gd name="T10" fmla="*/ 2147483646 w 70"/>
              <a:gd name="T11" fmla="*/ 2147483646 h 209"/>
              <a:gd name="T12" fmla="*/ 2147483646 w 70"/>
              <a:gd name="T13" fmla="*/ 2147483646 h 209"/>
              <a:gd name="T14" fmla="*/ 2147483646 w 70"/>
              <a:gd name="T15" fmla="*/ 2147483646 h 209"/>
              <a:gd name="T16" fmla="*/ 2147483646 w 70"/>
              <a:gd name="T17" fmla="*/ 2147483646 h 209"/>
              <a:gd name="T18" fmla="*/ 2147483646 w 70"/>
              <a:gd name="T19" fmla="*/ 2147483646 h 209"/>
              <a:gd name="T20" fmla="*/ 2147483646 w 70"/>
              <a:gd name="T21" fmla="*/ 2147483646 h 209"/>
              <a:gd name="T22" fmla="*/ 2147483646 w 70"/>
              <a:gd name="T23" fmla="*/ 2147483646 h 209"/>
              <a:gd name="T24" fmla="*/ 2147483646 w 70"/>
              <a:gd name="T25" fmla="*/ 2147483646 h 209"/>
              <a:gd name="T26" fmla="*/ 2147483646 w 70"/>
              <a:gd name="T27" fmla="*/ 2147483646 h 209"/>
              <a:gd name="T28" fmla="*/ 2147483646 w 70"/>
              <a:gd name="T29" fmla="*/ 2147483646 h 209"/>
              <a:gd name="T30" fmla="*/ 2147483646 w 70"/>
              <a:gd name="T31" fmla="*/ 2147483646 h 209"/>
              <a:gd name="T32" fmla="*/ 2147483646 w 70"/>
              <a:gd name="T33" fmla="*/ 2147483646 h 209"/>
              <a:gd name="T34" fmla="*/ 2147483646 w 70"/>
              <a:gd name="T35" fmla="*/ 2147483646 h 209"/>
              <a:gd name="T36" fmla="*/ 2147483646 w 70"/>
              <a:gd name="T37" fmla="*/ 2147483646 h 209"/>
              <a:gd name="T38" fmla="*/ 2147483646 w 70"/>
              <a:gd name="T39" fmla="*/ 2147483646 h 209"/>
              <a:gd name="T40" fmla="*/ 2147483646 w 70"/>
              <a:gd name="T41" fmla="*/ 2147483646 h 209"/>
              <a:gd name="T42" fmla="*/ 2147483646 w 70"/>
              <a:gd name="T43" fmla="*/ 2147483646 h 209"/>
              <a:gd name="T44" fmla="*/ 2147483646 w 70"/>
              <a:gd name="T45" fmla="*/ 2147483646 h 209"/>
              <a:gd name="T46" fmla="*/ 2147483646 w 70"/>
              <a:gd name="T47" fmla="*/ 2147483646 h 209"/>
              <a:gd name="T48" fmla="*/ 2147483646 w 70"/>
              <a:gd name="T49" fmla="*/ 2147483646 h 209"/>
              <a:gd name="T50" fmla="*/ 2147483646 w 70"/>
              <a:gd name="T51" fmla="*/ 2147483646 h 209"/>
              <a:gd name="T52" fmla="*/ 2147483646 w 70"/>
              <a:gd name="T53" fmla="*/ 2147483646 h 20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70" h="209">
                <a:moveTo>
                  <a:pt x="64" y="114"/>
                </a:moveTo>
                <a:cubicBezTo>
                  <a:pt x="49" y="108"/>
                  <a:pt x="35" y="113"/>
                  <a:pt x="24" y="125"/>
                </a:cubicBezTo>
                <a:cubicBezTo>
                  <a:pt x="21" y="120"/>
                  <a:pt x="20" y="114"/>
                  <a:pt x="19" y="109"/>
                </a:cubicBezTo>
                <a:cubicBezTo>
                  <a:pt x="17" y="99"/>
                  <a:pt x="18" y="89"/>
                  <a:pt x="22" y="81"/>
                </a:cubicBezTo>
                <a:cubicBezTo>
                  <a:pt x="36" y="89"/>
                  <a:pt x="55" y="71"/>
                  <a:pt x="62" y="58"/>
                </a:cubicBezTo>
                <a:cubicBezTo>
                  <a:pt x="64" y="55"/>
                  <a:pt x="61" y="51"/>
                  <a:pt x="57" y="50"/>
                </a:cubicBezTo>
                <a:cubicBezTo>
                  <a:pt x="42" y="49"/>
                  <a:pt x="30" y="54"/>
                  <a:pt x="21" y="62"/>
                </a:cubicBezTo>
                <a:cubicBezTo>
                  <a:pt x="21" y="61"/>
                  <a:pt x="21" y="60"/>
                  <a:pt x="20" y="59"/>
                </a:cubicBezTo>
                <a:cubicBezTo>
                  <a:pt x="14" y="38"/>
                  <a:pt x="33" y="19"/>
                  <a:pt x="48" y="8"/>
                </a:cubicBezTo>
                <a:cubicBezTo>
                  <a:pt x="52" y="5"/>
                  <a:pt x="49" y="0"/>
                  <a:pt x="45" y="2"/>
                </a:cubicBezTo>
                <a:cubicBezTo>
                  <a:pt x="22" y="16"/>
                  <a:pt x="1" y="44"/>
                  <a:pt x="14" y="71"/>
                </a:cubicBezTo>
                <a:cubicBezTo>
                  <a:pt x="14" y="72"/>
                  <a:pt x="14" y="72"/>
                  <a:pt x="14" y="72"/>
                </a:cubicBezTo>
                <a:cubicBezTo>
                  <a:pt x="7" y="84"/>
                  <a:pt x="4" y="99"/>
                  <a:pt x="7" y="115"/>
                </a:cubicBezTo>
                <a:cubicBezTo>
                  <a:pt x="9" y="122"/>
                  <a:pt x="12" y="129"/>
                  <a:pt x="16" y="135"/>
                </a:cubicBezTo>
                <a:cubicBezTo>
                  <a:pt x="0" y="162"/>
                  <a:pt x="0" y="202"/>
                  <a:pt x="32" y="208"/>
                </a:cubicBezTo>
                <a:cubicBezTo>
                  <a:pt x="38" y="209"/>
                  <a:pt x="42" y="201"/>
                  <a:pt x="36" y="197"/>
                </a:cubicBezTo>
                <a:cubicBezTo>
                  <a:pt x="19" y="188"/>
                  <a:pt x="17" y="172"/>
                  <a:pt x="22" y="154"/>
                </a:cubicBezTo>
                <a:cubicBezTo>
                  <a:pt x="23" y="151"/>
                  <a:pt x="25" y="147"/>
                  <a:pt x="27" y="143"/>
                </a:cubicBezTo>
                <a:cubicBezTo>
                  <a:pt x="28" y="144"/>
                  <a:pt x="29" y="144"/>
                  <a:pt x="30" y="145"/>
                </a:cubicBezTo>
                <a:cubicBezTo>
                  <a:pt x="46" y="149"/>
                  <a:pt x="60" y="134"/>
                  <a:pt x="68" y="123"/>
                </a:cubicBezTo>
                <a:cubicBezTo>
                  <a:pt x="70" y="119"/>
                  <a:pt x="67" y="115"/>
                  <a:pt x="64" y="114"/>
                </a:cubicBezTo>
                <a:close/>
                <a:moveTo>
                  <a:pt x="47" y="62"/>
                </a:moveTo>
                <a:cubicBezTo>
                  <a:pt x="41" y="68"/>
                  <a:pt x="34" y="73"/>
                  <a:pt x="28" y="71"/>
                </a:cubicBezTo>
                <a:cubicBezTo>
                  <a:pt x="33" y="66"/>
                  <a:pt x="39" y="63"/>
                  <a:pt x="47" y="62"/>
                </a:cubicBezTo>
                <a:close/>
                <a:moveTo>
                  <a:pt x="34" y="132"/>
                </a:moveTo>
                <a:cubicBezTo>
                  <a:pt x="39" y="127"/>
                  <a:pt x="45" y="123"/>
                  <a:pt x="52" y="123"/>
                </a:cubicBezTo>
                <a:cubicBezTo>
                  <a:pt x="47" y="129"/>
                  <a:pt x="41" y="133"/>
                  <a:pt x="34" y="13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Tree>
  </p:cSld>
  <p:clrMapOvr>
    <a:masterClrMapping/>
  </p:clrMapOvr>
  <p:transition spd="slow" advTm="2316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ppt_x"/>
                                          </p:val>
                                        </p:tav>
                                        <p:tav tm="100000">
                                          <p:val>
                                            <p:strVal val="#ppt_x"/>
                                          </p:val>
                                        </p:tav>
                                      </p:tavLst>
                                    </p:anim>
                                    <p:anim calcmode="lin" valueType="num">
                                      <p:cBhvr additive="base">
                                        <p:cTn id="8" dur="10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9"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0-#ppt_w/2"/>
                                          </p:val>
                                        </p:tav>
                                        <p:tav tm="100000">
                                          <p:val>
                                            <p:strVal val="#ppt_x"/>
                                          </p:val>
                                        </p:tav>
                                      </p:tavLst>
                                    </p:anim>
                                    <p:anim calcmode="lin" valueType="num">
                                      <p:cBhvr additive="base">
                                        <p:cTn id="12" dur="10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1000" fill="hold"/>
                                        <p:tgtEl>
                                          <p:spTgt spid="16"/>
                                        </p:tgtEl>
                                        <p:attrNameLst>
                                          <p:attrName>ppt_x</p:attrName>
                                        </p:attrNameLst>
                                      </p:cBhvr>
                                      <p:tavLst>
                                        <p:tav tm="0">
                                          <p:val>
                                            <p:strVal val="#ppt_x"/>
                                          </p:val>
                                        </p:tav>
                                        <p:tav tm="100000">
                                          <p:val>
                                            <p:strVal val="#ppt_x"/>
                                          </p:val>
                                        </p:tav>
                                      </p:tavLst>
                                    </p:anim>
                                    <p:anim calcmode="lin" valueType="num">
                                      <p:cBhvr additive="base">
                                        <p:cTn id="16" dur="1000" fill="hold"/>
                                        <p:tgtEl>
                                          <p:spTgt spid="16"/>
                                        </p:tgtEl>
                                        <p:attrNameLst>
                                          <p:attrName>ppt_y</p:attrName>
                                        </p:attrNameLst>
                                      </p:cBhvr>
                                      <p:tavLst>
                                        <p:tav tm="0">
                                          <p:val>
                                            <p:strVal val="0-#ppt_h/2"/>
                                          </p:val>
                                        </p:tav>
                                        <p:tav tm="100000">
                                          <p:val>
                                            <p:strVal val="#ppt_y"/>
                                          </p:val>
                                        </p:tav>
                                      </p:tavLst>
                                    </p:anim>
                                  </p:childTnLst>
                                </p:cTn>
                              </p:par>
                              <p:par>
                                <p:cTn id="17" presetID="2" presetClass="entr" presetSubtype="12"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1000" fill="hold"/>
                                        <p:tgtEl>
                                          <p:spTgt spid="19"/>
                                        </p:tgtEl>
                                        <p:attrNameLst>
                                          <p:attrName>ppt_x</p:attrName>
                                        </p:attrNameLst>
                                      </p:cBhvr>
                                      <p:tavLst>
                                        <p:tav tm="0">
                                          <p:val>
                                            <p:strVal val="0-#ppt_w/2"/>
                                          </p:val>
                                        </p:tav>
                                        <p:tav tm="100000">
                                          <p:val>
                                            <p:strVal val="#ppt_x"/>
                                          </p:val>
                                        </p:tav>
                                      </p:tavLst>
                                    </p:anim>
                                    <p:anim calcmode="lin" valueType="num">
                                      <p:cBhvr additive="base">
                                        <p:cTn id="20" dur="1000" fill="hold"/>
                                        <p:tgtEl>
                                          <p:spTgt spid="19"/>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3"/>
                                        </p:tgtEl>
                                        <p:attrNameLst>
                                          <p:attrName>style.visibility</p:attrName>
                                        </p:attrNameLst>
                                      </p:cBhvr>
                                      <p:to>
                                        <p:strVal val="visible"/>
                                      </p:to>
                                    </p:set>
                                    <p:anim calcmode="lin" valueType="num">
                                      <p:cBhvr additive="base">
                                        <p:cTn id="23" dur="1000" fill="hold"/>
                                        <p:tgtEl>
                                          <p:spTgt spid="23"/>
                                        </p:tgtEl>
                                        <p:attrNameLst>
                                          <p:attrName>ppt_x</p:attrName>
                                        </p:attrNameLst>
                                      </p:cBhvr>
                                      <p:tavLst>
                                        <p:tav tm="0">
                                          <p:val>
                                            <p:strVal val="#ppt_x"/>
                                          </p:val>
                                        </p:tav>
                                        <p:tav tm="100000">
                                          <p:val>
                                            <p:strVal val="#ppt_x"/>
                                          </p:val>
                                        </p:tav>
                                      </p:tavLst>
                                    </p:anim>
                                    <p:anim calcmode="lin" valueType="num">
                                      <p:cBhvr additive="base">
                                        <p:cTn id="24" dur="1000" fill="hold"/>
                                        <p:tgtEl>
                                          <p:spTgt spid="23"/>
                                        </p:tgtEl>
                                        <p:attrNameLst>
                                          <p:attrName>ppt_y</p:attrName>
                                        </p:attrNameLst>
                                      </p:cBhvr>
                                      <p:tavLst>
                                        <p:tav tm="0">
                                          <p:val>
                                            <p:strVal val="1+#ppt_h/2"/>
                                          </p:val>
                                        </p:tav>
                                        <p:tav tm="100000">
                                          <p:val>
                                            <p:strVal val="#ppt_y"/>
                                          </p:val>
                                        </p:tav>
                                      </p:tavLst>
                                    </p:anim>
                                  </p:childTnLst>
                                </p:cTn>
                              </p:par>
                              <p:par>
                                <p:cTn id="25" presetID="2" presetClass="entr" presetSubtype="1" fill="hold" nodeType="withEffect">
                                  <p:stCondLst>
                                    <p:cond delay="0"/>
                                  </p:stCondLst>
                                  <p:childTnLst>
                                    <p:set>
                                      <p:cBhvr>
                                        <p:cTn id="26" dur="1" fill="hold">
                                          <p:stCondLst>
                                            <p:cond delay="0"/>
                                          </p:stCondLst>
                                        </p:cTn>
                                        <p:tgtEl>
                                          <p:spTgt spid="36"/>
                                        </p:tgtEl>
                                        <p:attrNameLst>
                                          <p:attrName>style.visibility</p:attrName>
                                        </p:attrNameLst>
                                      </p:cBhvr>
                                      <p:to>
                                        <p:strVal val="visible"/>
                                      </p:to>
                                    </p:set>
                                    <p:anim calcmode="lin" valueType="num">
                                      <p:cBhvr additive="base">
                                        <p:cTn id="27" dur="1000" fill="hold"/>
                                        <p:tgtEl>
                                          <p:spTgt spid="36"/>
                                        </p:tgtEl>
                                        <p:attrNameLst>
                                          <p:attrName>ppt_x</p:attrName>
                                        </p:attrNameLst>
                                      </p:cBhvr>
                                      <p:tavLst>
                                        <p:tav tm="0">
                                          <p:val>
                                            <p:strVal val="#ppt_x"/>
                                          </p:val>
                                        </p:tav>
                                        <p:tav tm="100000">
                                          <p:val>
                                            <p:strVal val="#ppt_x"/>
                                          </p:val>
                                        </p:tav>
                                      </p:tavLst>
                                    </p:anim>
                                    <p:anim calcmode="lin" valueType="num">
                                      <p:cBhvr additive="base">
                                        <p:cTn id="28" dur="1000" fill="hold"/>
                                        <p:tgtEl>
                                          <p:spTgt spid="36"/>
                                        </p:tgtEl>
                                        <p:attrNameLst>
                                          <p:attrName>ppt_y</p:attrName>
                                        </p:attrNameLst>
                                      </p:cBhvr>
                                      <p:tavLst>
                                        <p:tav tm="0">
                                          <p:val>
                                            <p:strVal val="0-#ppt_h/2"/>
                                          </p:val>
                                        </p:tav>
                                        <p:tav tm="100000">
                                          <p:val>
                                            <p:strVal val="#ppt_y"/>
                                          </p:val>
                                        </p:tav>
                                      </p:tavLst>
                                    </p:anim>
                                  </p:childTnLst>
                                </p:cTn>
                              </p:par>
                              <p:par>
                                <p:cTn id="29" presetID="2" presetClass="entr" presetSubtype="2" fill="hold" nodeType="with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additive="base">
                                        <p:cTn id="31" dur="1000" fill="hold"/>
                                        <p:tgtEl>
                                          <p:spTgt spid="37"/>
                                        </p:tgtEl>
                                        <p:attrNameLst>
                                          <p:attrName>ppt_x</p:attrName>
                                        </p:attrNameLst>
                                      </p:cBhvr>
                                      <p:tavLst>
                                        <p:tav tm="0">
                                          <p:val>
                                            <p:strVal val="1+#ppt_w/2"/>
                                          </p:val>
                                        </p:tav>
                                        <p:tav tm="100000">
                                          <p:val>
                                            <p:strVal val="#ppt_x"/>
                                          </p:val>
                                        </p:tav>
                                      </p:tavLst>
                                    </p:anim>
                                    <p:anim calcmode="lin" valueType="num">
                                      <p:cBhvr additive="base">
                                        <p:cTn id="32" dur="1000" fill="hold"/>
                                        <p:tgtEl>
                                          <p:spTgt spid="37"/>
                                        </p:tgtEl>
                                        <p:attrNameLst>
                                          <p:attrName>ppt_y</p:attrName>
                                        </p:attrNameLst>
                                      </p:cBhvr>
                                      <p:tavLst>
                                        <p:tav tm="0">
                                          <p:val>
                                            <p:strVal val="#ppt_y"/>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48"/>
                                        </p:tgtEl>
                                        <p:attrNameLst>
                                          <p:attrName>style.visibility</p:attrName>
                                        </p:attrNameLst>
                                      </p:cBhvr>
                                      <p:to>
                                        <p:strVal val="visible"/>
                                      </p:to>
                                    </p:set>
                                    <p:anim calcmode="lin" valueType="num">
                                      <p:cBhvr additive="base">
                                        <p:cTn id="35" dur="1000" fill="hold"/>
                                        <p:tgtEl>
                                          <p:spTgt spid="48"/>
                                        </p:tgtEl>
                                        <p:attrNameLst>
                                          <p:attrName>ppt_x</p:attrName>
                                        </p:attrNameLst>
                                      </p:cBhvr>
                                      <p:tavLst>
                                        <p:tav tm="0">
                                          <p:val>
                                            <p:strVal val="#ppt_x"/>
                                          </p:val>
                                        </p:tav>
                                        <p:tav tm="100000">
                                          <p:val>
                                            <p:strVal val="#ppt_x"/>
                                          </p:val>
                                        </p:tav>
                                      </p:tavLst>
                                    </p:anim>
                                    <p:anim calcmode="lin" valueType="num">
                                      <p:cBhvr additive="base">
                                        <p:cTn id="36" dur="1000" fill="hold"/>
                                        <p:tgtEl>
                                          <p:spTgt spid="48"/>
                                        </p:tgtEl>
                                        <p:attrNameLst>
                                          <p:attrName>ppt_y</p:attrName>
                                        </p:attrNameLst>
                                      </p:cBhvr>
                                      <p:tavLst>
                                        <p:tav tm="0">
                                          <p:val>
                                            <p:strVal val="1+#ppt_h/2"/>
                                          </p:val>
                                        </p:tav>
                                        <p:tav tm="100000">
                                          <p:val>
                                            <p:strVal val="#ppt_y"/>
                                          </p:val>
                                        </p:tav>
                                      </p:tavLst>
                                    </p:anim>
                                  </p:childTnLst>
                                </p:cTn>
                              </p:par>
                              <p:par>
                                <p:cTn id="37" presetID="2" presetClass="entr" presetSubtype="9" fill="hold" nodeType="withEffect">
                                  <p:stCondLst>
                                    <p:cond delay="0"/>
                                  </p:stCondLst>
                                  <p:childTnLst>
                                    <p:set>
                                      <p:cBhvr>
                                        <p:cTn id="38" dur="1" fill="hold">
                                          <p:stCondLst>
                                            <p:cond delay="0"/>
                                          </p:stCondLst>
                                        </p:cTn>
                                        <p:tgtEl>
                                          <p:spTgt spid="51"/>
                                        </p:tgtEl>
                                        <p:attrNameLst>
                                          <p:attrName>style.visibility</p:attrName>
                                        </p:attrNameLst>
                                      </p:cBhvr>
                                      <p:to>
                                        <p:strVal val="visible"/>
                                      </p:to>
                                    </p:set>
                                    <p:anim calcmode="lin" valueType="num">
                                      <p:cBhvr additive="base">
                                        <p:cTn id="39" dur="1000" fill="hold"/>
                                        <p:tgtEl>
                                          <p:spTgt spid="51"/>
                                        </p:tgtEl>
                                        <p:attrNameLst>
                                          <p:attrName>ppt_x</p:attrName>
                                        </p:attrNameLst>
                                      </p:cBhvr>
                                      <p:tavLst>
                                        <p:tav tm="0">
                                          <p:val>
                                            <p:strVal val="0-#ppt_w/2"/>
                                          </p:val>
                                        </p:tav>
                                        <p:tav tm="100000">
                                          <p:val>
                                            <p:strVal val="#ppt_x"/>
                                          </p:val>
                                        </p:tav>
                                      </p:tavLst>
                                    </p:anim>
                                    <p:anim calcmode="lin" valueType="num">
                                      <p:cBhvr additive="base">
                                        <p:cTn id="40" dur="1000" fill="hold"/>
                                        <p:tgtEl>
                                          <p:spTgt spid="51"/>
                                        </p:tgtEl>
                                        <p:attrNameLst>
                                          <p:attrName>ppt_y</p:attrName>
                                        </p:attrNameLst>
                                      </p:cBhvr>
                                      <p:tavLst>
                                        <p:tav tm="0">
                                          <p:val>
                                            <p:strVal val="0-#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1000" fill="hold"/>
                                        <p:tgtEl>
                                          <p:spTgt spid="54"/>
                                        </p:tgtEl>
                                        <p:attrNameLst>
                                          <p:attrName>ppt_x</p:attrName>
                                        </p:attrNameLst>
                                      </p:cBhvr>
                                      <p:tavLst>
                                        <p:tav tm="0">
                                          <p:val>
                                            <p:strVal val="#ppt_x"/>
                                          </p:val>
                                        </p:tav>
                                        <p:tav tm="100000">
                                          <p:val>
                                            <p:strVal val="#ppt_x"/>
                                          </p:val>
                                        </p:tav>
                                      </p:tavLst>
                                    </p:anim>
                                    <p:anim calcmode="lin" valueType="num">
                                      <p:cBhvr additive="base">
                                        <p:cTn id="44" dur="1000" fill="hold"/>
                                        <p:tgtEl>
                                          <p:spTgt spid="54"/>
                                        </p:tgtEl>
                                        <p:attrNameLst>
                                          <p:attrName>ppt_y</p:attrName>
                                        </p:attrNameLst>
                                      </p:cBhvr>
                                      <p:tavLst>
                                        <p:tav tm="0">
                                          <p:val>
                                            <p:strVal val="1+#ppt_h/2"/>
                                          </p:val>
                                        </p:tav>
                                        <p:tav tm="100000">
                                          <p:val>
                                            <p:strVal val="#ppt_y"/>
                                          </p:val>
                                        </p:tav>
                                      </p:tavLst>
                                    </p:anim>
                                  </p:childTnLst>
                                </p:cTn>
                              </p:par>
                              <p:par>
                                <p:cTn id="45" presetID="2" presetClass="entr" presetSubtype="2" fill="hold" nodeType="with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1000" fill="hold"/>
                                        <p:tgtEl>
                                          <p:spTgt spid="62"/>
                                        </p:tgtEl>
                                        <p:attrNameLst>
                                          <p:attrName>ppt_x</p:attrName>
                                        </p:attrNameLst>
                                      </p:cBhvr>
                                      <p:tavLst>
                                        <p:tav tm="0">
                                          <p:val>
                                            <p:strVal val="1+#ppt_w/2"/>
                                          </p:val>
                                        </p:tav>
                                        <p:tav tm="100000">
                                          <p:val>
                                            <p:strVal val="#ppt_x"/>
                                          </p:val>
                                        </p:tav>
                                      </p:tavLst>
                                    </p:anim>
                                    <p:anim calcmode="lin" valueType="num">
                                      <p:cBhvr additive="base">
                                        <p:cTn id="48" dur="1000" fill="hold"/>
                                        <p:tgtEl>
                                          <p:spTgt spid="62"/>
                                        </p:tgtEl>
                                        <p:attrNameLst>
                                          <p:attrName>ppt_y</p:attrName>
                                        </p:attrNameLst>
                                      </p:cBhvr>
                                      <p:tavLst>
                                        <p:tav tm="0">
                                          <p:val>
                                            <p:strVal val="#ppt_y"/>
                                          </p:val>
                                        </p:tav>
                                        <p:tav tm="100000">
                                          <p:val>
                                            <p:strVal val="#ppt_y"/>
                                          </p:val>
                                        </p:tav>
                                      </p:tavLst>
                                    </p:anim>
                                  </p:childTnLst>
                                </p:cTn>
                              </p:par>
                              <p:par>
                                <p:cTn id="49" presetID="2" presetClass="entr" presetSubtype="6" fill="hold" nodeType="withEffect">
                                  <p:stCondLst>
                                    <p:cond delay="0"/>
                                  </p:stCondLst>
                                  <p:childTnLst>
                                    <p:set>
                                      <p:cBhvr>
                                        <p:cTn id="50" dur="1" fill="hold">
                                          <p:stCondLst>
                                            <p:cond delay="0"/>
                                          </p:stCondLst>
                                        </p:cTn>
                                        <p:tgtEl>
                                          <p:spTgt spid="63"/>
                                        </p:tgtEl>
                                        <p:attrNameLst>
                                          <p:attrName>style.visibility</p:attrName>
                                        </p:attrNameLst>
                                      </p:cBhvr>
                                      <p:to>
                                        <p:strVal val="visible"/>
                                      </p:to>
                                    </p:set>
                                    <p:anim calcmode="lin" valueType="num">
                                      <p:cBhvr additive="base">
                                        <p:cTn id="51" dur="1000" fill="hold"/>
                                        <p:tgtEl>
                                          <p:spTgt spid="63"/>
                                        </p:tgtEl>
                                        <p:attrNameLst>
                                          <p:attrName>ppt_x</p:attrName>
                                        </p:attrNameLst>
                                      </p:cBhvr>
                                      <p:tavLst>
                                        <p:tav tm="0">
                                          <p:val>
                                            <p:strVal val="1+#ppt_w/2"/>
                                          </p:val>
                                        </p:tav>
                                        <p:tav tm="100000">
                                          <p:val>
                                            <p:strVal val="#ppt_x"/>
                                          </p:val>
                                        </p:tav>
                                      </p:tavLst>
                                    </p:anim>
                                    <p:anim calcmode="lin" valueType="num">
                                      <p:cBhvr additive="base">
                                        <p:cTn id="52" dur="1000" fill="hold"/>
                                        <p:tgtEl>
                                          <p:spTgt spid="63"/>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70"/>
                                        </p:tgtEl>
                                        <p:attrNameLst>
                                          <p:attrName>style.visibility</p:attrName>
                                        </p:attrNameLst>
                                      </p:cBhvr>
                                      <p:to>
                                        <p:strVal val="visible"/>
                                      </p:to>
                                    </p:set>
                                    <p:anim calcmode="lin" valueType="num">
                                      <p:cBhvr additive="base">
                                        <p:cTn id="55" dur="1000" fill="hold"/>
                                        <p:tgtEl>
                                          <p:spTgt spid="70"/>
                                        </p:tgtEl>
                                        <p:attrNameLst>
                                          <p:attrName>ppt_x</p:attrName>
                                        </p:attrNameLst>
                                      </p:cBhvr>
                                      <p:tavLst>
                                        <p:tav tm="0">
                                          <p:val>
                                            <p:strVal val="#ppt_x"/>
                                          </p:val>
                                        </p:tav>
                                        <p:tav tm="100000">
                                          <p:val>
                                            <p:strVal val="#ppt_x"/>
                                          </p:val>
                                        </p:tav>
                                      </p:tavLst>
                                    </p:anim>
                                    <p:anim calcmode="lin" valueType="num">
                                      <p:cBhvr additive="base">
                                        <p:cTn id="56" dur="1000" fill="hold"/>
                                        <p:tgtEl>
                                          <p:spTgt spid="70"/>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71"/>
                                        </p:tgtEl>
                                        <p:attrNameLst>
                                          <p:attrName>style.visibility</p:attrName>
                                        </p:attrNameLst>
                                      </p:cBhvr>
                                      <p:to>
                                        <p:strVal val="visible"/>
                                      </p:to>
                                    </p:set>
                                    <p:anim calcmode="lin" valueType="num">
                                      <p:cBhvr additive="base">
                                        <p:cTn id="59" dur="1000" fill="hold"/>
                                        <p:tgtEl>
                                          <p:spTgt spid="71"/>
                                        </p:tgtEl>
                                        <p:attrNameLst>
                                          <p:attrName>ppt_x</p:attrName>
                                        </p:attrNameLst>
                                      </p:cBhvr>
                                      <p:tavLst>
                                        <p:tav tm="0">
                                          <p:val>
                                            <p:strVal val="#ppt_x"/>
                                          </p:val>
                                        </p:tav>
                                        <p:tav tm="100000">
                                          <p:val>
                                            <p:strVal val="#ppt_x"/>
                                          </p:val>
                                        </p:tav>
                                      </p:tavLst>
                                    </p:anim>
                                    <p:anim calcmode="lin" valueType="num">
                                      <p:cBhvr additive="base">
                                        <p:cTn id="60" dur="1000" fill="hold"/>
                                        <p:tgtEl>
                                          <p:spTgt spid="71"/>
                                        </p:tgtEl>
                                        <p:attrNameLst>
                                          <p:attrName>ppt_y</p:attrName>
                                        </p:attrNameLst>
                                      </p:cBhvr>
                                      <p:tavLst>
                                        <p:tav tm="0">
                                          <p:val>
                                            <p:strVal val="1+#ppt_h/2"/>
                                          </p:val>
                                        </p:tav>
                                        <p:tav tm="100000">
                                          <p:val>
                                            <p:strVal val="#ppt_y"/>
                                          </p:val>
                                        </p:tav>
                                      </p:tavLst>
                                    </p:anim>
                                  </p:childTnLst>
                                </p:cTn>
                              </p:par>
                              <p:par>
                                <p:cTn id="61" presetID="2" presetClass="entr" presetSubtype="3" fill="hold" nodeType="withEffect">
                                  <p:stCondLst>
                                    <p:cond delay="0"/>
                                  </p:stCondLst>
                                  <p:childTnLst>
                                    <p:set>
                                      <p:cBhvr>
                                        <p:cTn id="62" dur="1" fill="hold">
                                          <p:stCondLst>
                                            <p:cond delay="0"/>
                                          </p:stCondLst>
                                        </p:cTn>
                                        <p:tgtEl>
                                          <p:spTgt spid="72"/>
                                        </p:tgtEl>
                                        <p:attrNameLst>
                                          <p:attrName>style.visibility</p:attrName>
                                        </p:attrNameLst>
                                      </p:cBhvr>
                                      <p:to>
                                        <p:strVal val="visible"/>
                                      </p:to>
                                    </p:set>
                                    <p:anim calcmode="lin" valueType="num">
                                      <p:cBhvr additive="base">
                                        <p:cTn id="63" dur="1000" fill="hold"/>
                                        <p:tgtEl>
                                          <p:spTgt spid="72"/>
                                        </p:tgtEl>
                                        <p:attrNameLst>
                                          <p:attrName>ppt_x</p:attrName>
                                        </p:attrNameLst>
                                      </p:cBhvr>
                                      <p:tavLst>
                                        <p:tav tm="0">
                                          <p:val>
                                            <p:strVal val="1+#ppt_w/2"/>
                                          </p:val>
                                        </p:tav>
                                        <p:tav tm="100000">
                                          <p:val>
                                            <p:strVal val="#ppt_x"/>
                                          </p:val>
                                        </p:tav>
                                      </p:tavLst>
                                    </p:anim>
                                    <p:anim calcmode="lin" valueType="num">
                                      <p:cBhvr additive="base">
                                        <p:cTn id="64" dur="1000" fill="hold"/>
                                        <p:tgtEl>
                                          <p:spTgt spid="72"/>
                                        </p:tgtEl>
                                        <p:attrNameLst>
                                          <p:attrName>ppt_y</p:attrName>
                                        </p:attrNameLst>
                                      </p:cBhvr>
                                      <p:tavLst>
                                        <p:tav tm="0">
                                          <p:val>
                                            <p:strVal val="0-#ppt_h/2"/>
                                          </p:val>
                                        </p:tav>
                                        <p:tav tm="100000">
                                          <p:val>
                                            <p:strVal val="#ppt_y"/>
                                          </p:val>
                                        </p:tav>
                                      </p:tavLst>
                                    </p:anim>
                                  </p:childTnLst>
                                </p:cTn>
                              </p:par>
                              <p:par>
                                <p:cTn id="65" presetID="2" presetClass="entr" presetSubtype="8" fill="hold" nodeType="withEffect">
                                  <p:stCondLst>
                                    <p:cond delay="0"/>
                                  </p:stCondLst>
                                  <p:childTnLst>
                                    <p:set>
                                      <p:cBhvr>
                                        <p:cTn id="66" dur="1" fill="hold">
                                          <p:stCondLst>
                                            <p:cond delay="0"/>
                                          </p:stCondLst>
                                        </p:cTn>
                                        <p:tgtEl>
                                          <p:spTgt spid="76"/>
                                        </p:tgtEl>
                                        <p:attrNameLst>
                                          <p:attrName>style.visibility</p:attrName>
                                        </p:attrNameLst>
                                      </p:cBhvr>
                                      <p:to>
                                        <p:strVal val="visible"/>
                                      </p:to>
                                    </p:set>
                                    <p:anim calcmode="lin" valueType="num">
                                      <p:cBhvr additive="base">
                                        <p:cTn id="67" dur="1000" fill="hold"/>
                                        <p:tgtEl>
                                          <p:spTgt spid="76"/>
                                        </p:tgtEl>
                                        <p:attrNameLst>
                                          <p:attrName>ppt_x</p:attrName>
                                        </p:attrNameLst>
                                      </p:cBhvr>
                                      <p:tavLst>
                                        <p:tav tm="0">
                                          <p:val>
                                            <p:strVal val="0-#ppt_w/2"/>
                                          </p:val>
                                        </p:tav>
                                        <p:tav tm="100000">
                                          <p:val>
                                            <p:strVal val="#ppt_x"/>
                                          </p:val>
                                        </p:tav>
                                      </p:tavLst>
                                    </p:anim>
                                    <p:anim calcmode="lin" valueType="num">
                                      <p:cBhvr additive="base">
                                        <p:cTn id="68" dur="1000" fill="hold"/>
                                        <p:tgtEl>
                                          <p:spTgt spid="76"/>
                                        </p:tgtEl>
                                        <p:attrNameLst>
                                          <p:attrName>ppt_y</p:attrName>
                                        </p:attrNameLst>
                                      </p:cBhvr>
                                      <p:tavLst>
                                        <p:tav tm="0">
                                          <p:val>
                                            <p:strVal val="#ppt_y"/>
                                          </p:val>
                                        </p:tav>
                                        <p:tav tm="100000">
                                          <p:val>
                                            <p:strVal val="#ppt_y"/>
                                          </p:val>
                                        </p:tav>
                                      </p:tavLst>
                                    </p:anim>
                                  </p:childTnLst>
                                </p:cTn>
                              </p:par>
                              <p:par>
                                <p:cTn id="69" presetID="31" presetClass="entr" presetSubtype="0" fill="hold" nodeType="withEffect">
                                  <p:stCondLst>
                                    <p:cond delay="0"/>
                                  </p:stCondLst>
                                  <p:childTnLst>
                                    <p:set>
                                      <p:cBhvr>
                                        <p:cTn id="70" dur="1" fill="hold">
                                          <p:stCondLst>
                                            <p:cond delay="0"/>
                                          </p:stCondLst>
                                        </p:cTn>
                                        <p:tgtEl>
                                          <p:spTgt spid="3"/>
                                        </p:tgtEl>
                                        <p:attrNameLst>
                                          <p:attrName>style.visibility</p:attrName>
                                        </p:attrNameLst>
                                      </p:cBhvr>
                                      <p:to>
                                        <p:strVal val="visible"/>
                                      </p:to>
                                    </p:set>
                                    <p:anim calcmode="lin" valueType="num">
                                      <p:cBhvr>
                                        <p:cTn id="71" dur="1000" fill="hold"/>
                                        <p:tgtEl>
                                          <p:spTgt spid="3"/>
                                        </p:tgtEl>
                                        <p:attrNameLst>
                                          <p:attrName>ppt_w</p:attrName>
                                        </p:attrNameLst>
                                      </p:cBhvr>
                                      <p:tavLst>
                                        <p:tav tm="0">
                                          <p:val>
                                            <p:fltVal val="0"/>
                                          </p:val>
                                        </p:tav>
                                        <p:tav tm="100000">
                                          <p:val>
                                            <p:strVal val="#ppt_w"/>
                                          </p:val>
                                        </p:tav>
                                      </p:tavLst>
                                    </p:anim>
                                    <p:anim calcmode="lin" valueType="num">
                                      <p:cBhvr>
                                        <p:cTn id="72" dur="1000" fill="hold"/>
                                        <p:tgtEl>
                                          <p:spTgt spid="3"/>
                                        </p:tgtEl>
                                        <p:attrNameLst>
                                          <p:attrName>ppt_h</p:attrName>
                                        </p:attrNameLst>
                                      </p:cBhvr>
                                      <p:tavLst>
                                        <p:tav tm="0">
                                          <p:val>
                                            <p:fltVal val="0"/>
                                          </p:val>
                                        </p:tav>
                                        <p:tav tm="100000">
                                          <p:val>
                                            <p:strVal val="#ppt_h"/>
                                          </p:val>
                                        </p:tav>
                                      </p:tavLst>
                                    </p:anim>
                                    <p:anim calcmode="lin" valueType="num">
                                      <p:cBhvr>
                                        <p:cTn id="73" dur="1000" fill="hold"/>
                                        <p:tgtEl>
                                          <p:spTgt spid="3"/>
                                        </p:tgtEl>
                                        <p:attrNameLst>
                                          <p:attrName>style.rotation</p:attrName>
                                        </p:attrNameLst>
                                      </p:cBhvr>
                                      <p:tavLst>
                                        <p:tav tm="0">
                                          <p:val>
                                            <p:fltVal val="90"/>
                                          </p:val>
                                        </p:tav>
                                        <p:tav tm="100000">
                                          <p:val>
                                            <p:fltVal val="0"/>
                                          </p:val>
                                        </p:tav>
                                      </p:tavLst>
                                    </p:anim>
                                    <p:animEffect transition="in" filter="fade">
                                      <p:cBhvr>
                                        <p:cTn id="74" dur="1000"/>
                                        <p:tgtEl>
                                          <p:spTgt spid="3"/>
                                        </p:tgtEl>
                                      </p:cBhvr>
                                    </p:animEffect>
                                  </p:childTnLst>
                                </p:cTn>
                              </p:par>
                              <p:par>
                                <p:cTn id="75" presetID="31" presetClass="entr" presetSubtype="0" fill="hold" nodeType="withEffect">
                                  <p:stCondLst>
                                    <p:cond delay="0"/>
                                  </p:stCondLst>
                                  <p:childTnLst>
                                    <p:set>
                                      <p:cBhvr>
                                        <p:cTn id="76" dur="1" fill="hold">
                                          <p:stCondLst>
                                            <p:cond delay="0"/>
                                          </p:stCondLst>
                                        </p:cTn>
                                        <p:tgtEl>
                                          <p:spTgt spid="8"/>
                                        </p:tgtEl>
                                        <p:attrNameLst>
                                          <p:attrName>style.visibility</p:attrName>
                                        </p:attrNameLst>
                                      </p:cBhvr>
                                      <p:to>
                                        <p:strVal val="visible"/>
                                      </p:to>
                                    </p:set>
                                    <p:anim calcmode="lin" valueType="num">
                                      <p:cBhvr>
                                        <p:cTn id="77" dur="1000" fill="hold"/>
                                        <p:tgtEl>
                                          <p:spTgt spid="8"/>
                                        </p:tgtEl>
                                        <p:attrNameLst>
                                          <p:attrName>ppt_w</p:attrName>
                                        </p:attrNameLst>
                                      </p:cBhvr>
                                      <p:tavLst>
                                        <p:tav tm="0">
                                          <p:val>
                                            <p:fltVal val="0"/>
                                          </p:val>
                                        </p:tav>
                                        <p:tav tm="100000">
                                          <p:val>
                                            <p:strVal val="#ppt_w"/>
                                          </p:val>
                                        </p:tav>
                                      </p:tavLst>
                                    </p:anim>
                                    <p:anim calcmode="lin" valueType="num">
                                      <p:cBhvr>
                                        <p:cTn id="78" dur="1000" fill="hold"/>
                                        <p:tgtEl>
                                          <p:spTgt spid="8"/>
                                        </p:tgtEl>
                                        <p:attrNameLst>
                                          <p:attrName>ppt_h</p:attrName>
                                        </p:attrNameLst>
                                      </p:cBhvr>
                                      <p:tavLst>
                                        <p:tav tm="0">
                                          <p:val>
                                            <p:fltVal val="0"/>
                                          </p:val>
                                        </p:tav>
                                        <p:tav tm="100000">
                                          <p:val>
                                            <p:strVal val="#ppt_h"/>
                                          </p:val>
                                        </p:tav>
                                      </p:tavLst>
                                    </p:anim>
                                    <p:anim calcmode="lin" valueType="num">
                                      <p:cBhvr>
                                        <p:cTn id="79" dur="1000" fill="hold"/>
                                        <p:tgtEl>
                                          <p:spTgt spid="8"/>
                                        </p:tgtEl>
                                        <p:attrNameLst>
                                          <p:attrName>style.rotation</p:attrName>
                                        </p:attrNameLst>
                                      </p:cBhvr>
                                      <p:tavLst>
                                        <p:tav tm="0">
                                          <p:val>
                                            <p:fltVal val="90"/>
                                          </p:val>
                                        </p:tav>
                                        <p:tav tm="100000">
                                          <p:val>
                                            <p:fltVal val="0"/>
                                          </p:val>
                                        </p:tav>
                                      </p:tavLst>
                                    </p:anim>
                                    <p:animEffect transition="in" filter="fade">
                                      <p:cBhvr>
                                        <p:cTn id="80" dur="1000"/>
                                        <p:tgtEl>
                                          <p:spTgt spid="8"/>
                                        </p:tgtEl>
                                      </p:cBhvr>
                                    </p:animEffect>
                                  </p:childTnLst>
                                </p:cTn>
                              </p:par>
                              <p:par>
                                <p:cTn id="81" presetID="31" presetClass="entr" presetSubtype="0" fill="hold" nodeType="with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1000" fill="hold"/>
                                        <p:tgtEl>
                                          <p:spTgt spid="16"/>
                                        </p:tgtEl>
                                        <p:attrNameLst>
                                          <p:attrName>ppt_w</p:attrName>
                                        </p:attrNameLst>
                                      </p:cBhvr>
                                      <p:tavLst>
                                        <p:tav tm="0">
                                          <p:val>
                                            <p:fltVal val="0"/>
                                          </p:val>
                                        </p:tav>
                                        <p:tav tm="100000">
                                          <p:val>
                                            <p:strVal val="#ppt_w"/>
                                          </p:val>
                                        </p:tav>
                                      </p:tavLst>
                                    </p:anim>
                                    <p:anim calcmode="lin" valueType="num">
                                      <p:cBhvr>
                                        <p:cTn id="84" dur="1000" fill="hold"/>
                                        <p:tgtEl>
                                          <p:spTgt spid="16"/>
                                        </p:tgtEl>
                                        <p:attrNameLst>
                                          <p:attrName>ppt_h</p:attrName>
                                        </p:attrNameLst>
                                      </p:cBhvr>
                                      <p:tavLst>
                                        <p:tav tm="0">
                                          <p:val>
                                            <p:fltVal val="0"/>
                                          </p:val>
                                        </p:tav>
                                        <p:tav tm="100000">
                                          <p:val>
                                            <p:strVal val="#ppt_h"/>
                                          </p:val>
                                        </p:tav>
                                      </p:tavLst>
                                    </p:anim>
                                    <p:anim calcmode="lin" valueType="num">
                                      <p:cBhvr>
                                        <p:cTn id="85" dur="1000" fill="hold"/>
                                        <p:tgtEl>
                                          <p:spTgt spid="16"/>
                                        </p:tgtEl>
                                        <p:attrNameLst>
                                          <p:attrName>style.rotation</p:attrName>
                                        </p:attrNameLst>
                                      </p:cBhvr>
                                      <p:tavLst>
                                        <p:tav tm="0">
                                          <p:val>
                                            <p:fltVal val="90"/>
                                          </p:val>
                                        </p:tav>
                                        <p:tav tm="100000">
                                          <p:val>
                                            <p:fltVal val="0"/>
                                          </p:val>
                                        </p:tav>
                                      </p:tavLst>
                                    </p:anim>
                                    <p:animEffect transition="in" filter="fade">
                                      <p:cBhvr>
                                        <p:cTn id="86" dur="1000"/>
                                        <p:tgtEl>
                                          <p:spTgt spid="16"/>
                                        </p:tgtEl>
                                      </p:cBhvr>
                                    </p:animEffect>
                                  </p:childTnLst>
                                </p:cTn>
                              </p:par>
                              <p:par>
                                <p:cTn id="87" presetID="31" presetClass="entr" presetSubtype="0" fill="hold" nodeType="with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1000" fill="hold"/>
                                        <p:tgtEl>
                                          <p:spTgt spid="19"/>
                                        </p:tgtEl>
                                        <p:attrNameLst>
                                          <p:attrName>ppt_w</p:attrName>
                                        </p:attrNameLst>
                                      </p:cBhvr>
                                      <p:tavLst>
                                        <p:tav tm="0">
                                          <p:val>
                                            <p:fltVal val="0"/>
                                          </p:val>
                                        </p:tav>
                                        <p:tav tm="100000">
                                          <p:val>
                                            <p:strVal val="#ppt_w"/>
                                          </p:val>
                                        </p:tav>
                                      </p:tavLst>
                                    </p:anim>
                                    <p:anim calcmode="lin" valueType="num">
                                      <p:cBhvr>
                                        <p:cTn id="90" dur="1000" fill="hold"/>
                                        <p:tgtEl>
                                          <p:spTgt spid="19"/>
                                        </p:tgtEl>
                                        <p:attrNameLst>
                                          <p:attrName>ppt_h</p:attrName>
                                        </p:attrNameLst>
                                      </p:cBhvr>
                                      <p:tavLst>
                                        <p:tav tm="0">
                                          <p:val>
                                            <p:fltVal val="0"/>
                                          </p:val>
                                        </p:tav>
                                        <p:tav tm="100000">
                                          <p:val>
                                            <p:strVal val="#ppt_h"/>
                                          </p:val>
                                        </p:tav>
                                      </p:tavLst>
                                    </p:anim>
                                    <p:anim calcmode="lin" valueType="num">
                                      <p:cBhvr>
                                        <p:cTn id="91" dur="1000" fill="hold"/>
                                        <p:tgtEl>
                                          <p:spTgt spid="19"/>
                                        </p:tgtEl>
                                        <p:attrNameLst>
                                          <p:attrName>style.rotation</p:attrName>
                                        </p:attrNameLst>
                                      </p:cBhvr>
                                      <p:tavLst>
                                        <p:tav tm="0">
                                          <p:val>
                                            <p:fltVal val="90"/>
                                          </p:val>
                                        </p:tav>
                                        <p:tav tm="100000">
                                          <p:val>
                                            <p:fltVal val="0"/>
                                          </p:val>
                                        </p:tav>
                                      </p:tavLst>
                                    </p:anim>
                                    <p:animEffect transition="in" filter="fade">
                                      <p:cBhvr>
                                        <p:cTn id="92" dur="1000"/>
                                        <p:tgtEl>
                                          <p:spTgt spid="19"/>
                                        </p:tgtEl>
                                      </p:cBhvr>
                                    </p:animEffect>
                                  </p:childTnLst>
                                </p:cTn>
                              </p:par>
                              <p:par>
                                <p:cTn id="93" presetID="31" presetClass="entr" presetSubtype="0" fill="hold" nodeType="withEffect">
                                  <p:stCondLst>
                                    <p:cond delay="0"/>
                                  </p:stCondLst>
                                  <p:childTnLst>
                                    <p:set>
                                      <p:cBhvr>
                                        <p:cTn id="94" dur="1" fill="hold">
                                          <p:stCondLst>
                                            <p:cond delay="0"/>
                                          </p:stCondLst>
                                        </p:cTn>
                                        <p:tgtEl>
                                          <p:spTgt spid="23"/>
                                        </p:tgtEl>
                                        <p:attrNameLst>
                                          <p:attrName>style.visibility</p:attrName>
                                        </p:attrNameLst>
                                      </p:cBhvr>
                                      <p:to>
                                        <p:strVal val="visible"/>
                                      </p:to>
                                    </p:set>
                                    <p:anim calcmode="lin" valueType="num">
                                      <p:cBhvr>
                                        <p:cTn id="95" dur="1000" fill="hold"/>
                                        <p:tgtEl>
                                          <p:spTgt spid="23"/>
                                        </p:tgtEl>
                                        <p:attrNameLst>
                                          <p:attrName>ppt_w</p:attrName>
                                        </p:attrNameLst>
                                      </p:cBhvr>
                                      <p:tavLst>
                                        <p:tav tm="0">
                                          <p:val>
                                            <p:fltVal val="0"/>
                                          </p:val>
                                        </p:tav>
                                        <p:tav tm="100000">
                                          <p:val>
                                            <p:strVal val="#ppt_w"/>
                                          </p:val>
                                        </p:tav>
                                      </p:tavLst>
                                    </p:anim>
                                    <p:anim calcmode="lin" valueType="num">
                                      <p:cBhvr>
                                        <p:cTn id="96" dur="1000" fill="hold"/>
                                        <p:tgtEl>
                                          <p:spTgt spid="23"/>
                                        </p:tgtEl>
                                        <p:attrNameLst>
                                          <p:attrName>ppt_h</p:attrName>
                                        </p:attrNameLst>
                                      </p:cBhvr>
                                      <p:tavLst>
                                        <p:tav tm="0">
                                          <p:val>
                                            <p:fltVal val="0"/>
                                          </p:val>
                                        </p:tav>
                                        <p:tav tm="100000">
                                          <p:val>
                                            <p:strVal val="#ppt_h"/>
                                          </p:val>
                                        </p:tav>
                                      </p:tavLst>
                                    </p:anim>
                                    <p:anim calcmode="lin" valueType="num">
                                      <p:cBhvr>
                                        <p:cTn id="97" dur="1000" fill="hold"/>
                                        <p:tgtEl>
                                          <p:spTgt spid="23"/>
                                        </p:tgtEl>
                                        <p:attrNameLst>
                                          <p:attrName>style.rotation</p:attrName>
                                        </p:attrNameLst>
                                      </p:cBhvr>
                                      <p:tavLst>
                                        <p:tav tm="0">
                                          <p:val>
                                            <p:fltVal val="90"/>
                                          </p:val>
                                        </p:tav>
                                        <p:tav tm="100000">
                                          <p:val>
                                            <p:fltVal val="0"/>
                                          </p:val>
                                        </p:tav>
                                      </p:tavLst>
                                    </p:anim>
                                    <p:animEffect transition="in" filter="fade">
                                      <p:cBhvr>
                                        <p:cTn id="98" dur="1000"/>
                                        <p:tgtEl>
                                          <p:spTgt spid="23"/>
                                        </p:tgtEl>
                                      </p:cBhvr>
                                    </p:animEffect>
                                  </p:childTnLst>
                                </p:cTn>
                              </p:par>
                              <p:par>
                                <p:cTn id="99" presetID="31" presetClass="entr" presetSubtype="0" fill="hold" nodeType="with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p:cTn id="101" dur="1000" fill="hold"/>
                                        <p:tgtEl>
                                          <p:spTgt spid="36"/>
                                        </p:tgtEl>
                                        <p:attrNameLst>
                                          <p:attrName>ppt_w</p:attrName>
                                        </p:attrNameLst>
                                      </p:cBhvr>
                                      <p:tavLst>
                                        <p:tav tm="0">
                                          <p:val>
                                            <p:fltVal val="0"/>
                                          </p:val>
                                        </p:tav>
                                        <p:tav tm="100000">
                                          <p:val>
                                            <p:strVal val="#ppt_w"/>
                                          </p:val>
                                        </p:tav>
                                      </p:tavLst>
                                    </p:anim>
                                    <p:anim calcmode="lin" valueType="num">
                                      <p:cBhvr>
                                        <p:cTn id="102" dur="1000" fill="hold"/>
                                        <p:tgtEl>
                                          <p:spTgt spid="36"/>
                                        </p:tgtEl>
                                        <p:attrNameLst>
                                          <p:attrName>ppt_h</p:attrName>
                                        </p:attrNameLst>
                                      </p:cBhvr>
                                      <p:tavLst>
                                        <p:tav tm="0">
                                          <p:val>
                                            <p:fltVal val="0"/>
                                          </p:val>
                                        </p:tav>
                                        <p:tav tm="100000">
                                          <p:val>
                                            <p:strVal val="#ppt_h"/>
                                          </p:val>
                                        </p:tav>
                                      </p:tavLst>
                                    </p:anim>
                                    <p:anim calcmode="lin" valueType="num">
                                      <p:cBhvr>
                                        <p:cTn id="103" dur="1000" fill="hold"/>
                                        <p:tgtEl>
                                          <p:spTgt spid="36"/>
                                        </p:tgtEl>
                                        <p:attrNameLst>
                                          <p:attrName>style.rotation</p:attrName>
                                        </p:attrNameLst>
                                      </p:cBhvr>
                                      <p:tavLst>
                                        <p:tav tm="0">
                                          <p:val>
                                            <p:fltVal val="90"/>
                                          </p:val>
                                        </p:tav>
                                        <p:tav tm="100000">
                                          <p:val>
                                            <p:fltVal val="0"/>
                                          </p:val>
                                        </p:tav>
                                      </p:tavLst>
                                    </p:anim>
                                    <p:animEffect transition="in" filter="fade">
                                      <p:cBhvr>
                                        <p:cTn id="104" dur="1000"/>
                                        <p:tgtEl>
                                          <p:spTgt spid="36"/>
                                        </p:tgtEl>
                                      </p:cBhvr>
                                    </p:animEffect>
                                  </p:childTnLst>
                                </p:cTn>
                              </p:par>
                              <p:par>
                                <p:cTn id="105" presetID="31" presetClass="entr" presetSubtype="0" fill="hold" nodeType="with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p:cTn id="107" dur="1000" fill="hold"/>
                                        <p:tgtEl>
                                          <p:spTgt spid="37"/>
                                        </p:tgtEl>
                                        <p:attrNameLst>
                                          <p:attrName>ppt_w</p:attrName>
                                        </p:attrNameLst>
                                      </p:cBhvr>
                                      <p:tavLst>
                                        <p:tav tm="0">
                                          <p:val>
                                            <p:fltVal val="0"/>
                                          </p:val>
                                        </p:tav>
                                        <p:tav tm="100000">
                                          <p:val>
                                            <p:strVal val="#ppt_w"/>
                                          </p:val>
                                        </p:tav>
                                      </p:tavLst>
                                    </p:anim>
                                    <p:anim calcmode="lin" valueType="num">
                                      <p:cBhvr>
                                        <p:cTn id="108" dur="1000" fill="hold"/>
                                        <p:tgtEl>
                                          <p:spTgt spid="37"/>
                                        </p:tgtEl>
                                        <p:attrNameLst>
                                          <p:attrName>ppt_h</p:attrName>
                                        </p:attrNameLst>
                                      </p:cBhvr>
                                      <p:tavLst>
                                        <p:tav tm="0">
                                          <p:val>
                                            <p:fltVal val="0"/>
                                          </p:val>
                                        </p:tav>
                                        <p:tav tm="100000">
                                          <p:val>
                                            <p:strVal val="#ppt_h"/>
                                          </p:val>
                                        </p:tav>
                                      </p:tavLst>
                                    </p:anim>
                                    <p:anim calcmode="lin" valueType="num">
                                      <p:cBhvr>
                                        <p:cTn id="109" dur="1000" fill="hold"/>
                                        <p:tgtEl>
                                          <p:spTgt spid="37"/>
                                        </p:tgtEl>
                                        <p:attrNameLst>
                                          <p:attrName>style.rotation</p:attrName>
                                        </p:attrNameLst>
                                      </p:cBhvr>
                                      <p:tavLst>
                                        <p:tav tm="0">
                                          <p:val>
                                            <p:fltVal val="90"/>
                                          </p:val>
                                        </p:tav>
                                        <p:tav tm="100000">
                                          <p:val>
                                            <p:fltVal val="0"/>
                                          </p:val>
                                        </p:tav>
                                      </p:tavLst>
                                    </p:anim>
                                    <p:animEffect transition="in" filter="fade">
                                      <p:cBhvr>
                                        <p:cTn id="110" dur="1000"/>
                                        <p:tgtEl>
                                          <p:spTgt spid="37"/>
                                        </p:tgtEl>
                                      </p:cBhvr>
                                    </p:animEffect>
                                  </p:childTnLst>
                                </p:cTn>
                              </p:par>
                              <p:par>
                                <p:cTn id="111" presetID="31" presetClass="entr" presetSubtype="0" fill="hold" nodeType="withEffect">
                                  <p:stCondLst>
                                    <p:cond delay="0"/>
                                  </p:stCondLst>
                                  <p:childTnLst>
                                    <p:set>
                                      <p:cBhvr>
                                        <p:cTn id="112" dur="1" fill="hold">
                                          <p:stCondLst>
                                            <p:cond delay="0"/>
                                          </p:stCondLst>
                                        </p:cTn>
                                        <p:tgtEl>
                                          <p:spTgt spid="48"/>
                                        </p:tgtEl>
                                        <p:attrNameLst>
                                          <p:attrName>style.visibility</p:attrName>
                                        </p:attrNameLst>
                                      </p:cBhvr>
                                      <p:to>
                                        <p:strVal val="visible"/>
                                      </p:to>
                                    </p:set>
                                    <p:anim calcmode="lin" valueType="num">
                                      <p:cBhvr>
                                        <p:cTn id="113" dur="1000" fill="hold"/>
                                        <p:tgtEl>
                                          <p:spTgt spid="48"/>
                                        </p:tgtEl>
                                        <p:attrNameLst>
                                          <p:attrName>ppt_w</p:attrName>
                                        </p:attrNameLst>
                                      </p:cBhvr>
                                      <p:tavLst>
                                        <p:tav tm="0">
                                          <p:val>
                                            <p:fltVal val="0"/>
                                          </p:val>
                                        </p:tav>
                                        <p:tav tm="100000">
                                          <p:val>
                                            <p:strVal val="#ppt_w"/>
                                          </p:val>
                                        </p:tav>
                                      </p:tavLst>
                                    </p:anim>
                                    <p:anim calcmode="lin" valueType="num">
                                      <p:cBhvr>
                                        <p:cTn id="114" dur="1000" fill="hold"/>
                                        <p:tgtEl>
                                          <p:spTgt spid="48"/>
                                        </p:tgtEl>
                                        <p:attrNameLst>
                                          <p:attrName>ppt_h</p:attrName>
                                        </p:attrNameLst>
                                      </p:cBhvr>
                                      <p:tavLst>
                                        <p:tav tm="0">
                                          <p:val>
                                            <p:fltVal val="0"/>
                                          </p:val>
                                        </p:tav>
                                        <p:tav tm="100000">
                                          <p:val>
                                            <p:strVal val="#ppt_h"/>
                                          </p:val>
                                        </p:tav>
                                      </p:tavLst>
                                    </p:anim>
                                    <p:anim calcmode="lin" valueType="num">
                                      <p:cBhvr>
                                        <p:cTn id="115" dur="1000" fill="hold"/>
                                        <p:tgtEl>
                                          <p:spTgt spid="48"/>
                                        </p:tgtEl>
                                        <p:attrNameLst>
                                          <p:attrName>style.rotation</p:attrName>
                                        </p:attrNameLst>
                                      </p:cBhvr>
                                      <p:tavLst>
                                        <p:tav tm="0">
                                          <p:val>
                                            <p:fltVal val="90"/>
                                          </p:val>
                                        </p:tav>
                                        <p:tav tm="100000">
                                          <p:val>
                                            <p:fltVal val="0"/>
                                          </p:val>
                                        </p:tav>
                                      </p:tavLst>
                                    </p:anim>
                                    <p:animEffect transition="in" filter="fade">
                                      <p:cBhvr>
                                        <p:cTn id="116" dur="1000"/>
                                        <p:tgtEl>
                                          <p:spTgt spid="48"/>
                                        </p:tgtEl>
                                      </p:cBhvr>
                                    </p:animEffect>
                                  </p:childTnLst>
                                </p:cTn>
                              </p:par>
                              <p:par>
                                <p:cTn id="117" presetID="31" presetClass="entr" presetSubtype="0" fill="hold" nodeType="withEffect">
                                  <p:stCondLst>
                                    <p:cond delay="0"/>
                                  </p:stCondLst>
                                  <p:childTnLst>
                                    <p:set>
                                      <p:cBhvr>
                                        <p:cTn id="118" dur="1" fill="hold">
                                          <p:stCondLst>
                                            <p:cond delay="0"/>
                                          </p:stCondLst>
                                        </p:cTn>
                                        <p:tgtEl>
                                          <p:spTgt spid="51"/>
                                        </p:tgtEl>
                                        <p:attrNameLst>
                                          <p:attrName>style.visibility</p:attrName>
                                        </p:attrNameLst>
                                      </p:cBhvr>
                                      <p:to>
                                        <p:strVal val="visible"/>
                                      </p:to>
                                    </p:set>
                                    <p:anim calcmode="lin" valueType="num">
                                      <p:cBhvr>
                                        <p:cTn id="119" dur="1000" fill="hold"/>
                                        <p:tgtEl>
                                          <p:spTgt spid="51"/>
                                        </p:tgtEl>
                                        <p:attrNameLst>
                                          <p:attrName>ppt_w</p:attrName>
                                        </p:attrNameLst>
                                      </p:cBhvr>
                                      <p:tavLst>
                                        <p:tav tm="0">
                                          <p:val>
                                            <p:fltVal val="0"/>
                                          </p:val>
                                        </p:tav>
                                        <p:tav tm="100000">
                                          <p:val>
                                            <p:strVal val="#ppt_w"/>
                                          </p:val>
                                        </p:tav>
                                      </p:tavLst>
                                    </p:anim>
                                    <p:anim calcmode="lin" valueType="num">
                                      <p:cBhvr>
                                        <p:cTn id="120" dur="1000" fill="hold"/>
                                        <p:tgtEl>
                                          <p:spTgt spid="51"/>
                                        </p:tgtEl>
                                        <p:attrNameLst>
                                          <p:attrName>ppt_h</p:attrName>
                                        </p:attrNameLst>
                                      </p:cBhvr>
                                      <p:tavLst>
                                        <p:tav tm="0">
                                          <p:val>
                                            <p:fltVal val="0"/>
                                          </p:val>
                                        </p:tav>
                                        <p:tav tm="100000">
                                          <p:val>
                                            <p:strVal val="#ppt_h"/>
                                          </p:val>
                                        </p:tav>
                                      </p:tavLst>
                                    </p:anim>
                                    <p:anim calcmode="lin" valueType="num">
                                      <p:cBhvr>
                                        <p:cTn id="121" dur="1000" fill="hold"/>
                                        <p:tgtEl>
                                          <p:spTgt spid="51"/>
                                        </p:tgtEl>
                                        <p:attrNameLst>
                                          <p:attrName>style.rotation</p:attrName>
                                        </p:attrNameLst>
                                      </p:cBhvr>
                                      <p:tavLst>
                                        <p:tav tm="0">
                                          <p:val>
                                            <p:fltVal val="90"/>
                                          </p:val>
                                        </p:tav>
                                        <p:tav tm="100000">
                                          <p:val>
                                            <p:fltVal val="0"/>
                                          </p:val>
                                        </p:tav>
                                      </p:tavLst>
                                    </p:anim>
                                    <p:animEffect transition="in" filter="fade">
                                      <p:cBhvr>
                                        <p:cTn id="122" dur="1000"/>
                                        <p:tgtEl>
                                          <p:spTgt spid="51"/>
                                        </p:tgtEl>
                                      </p:cBhvr>
                                    </p:animEffect>
                                  </p:childTnLst>
                                </p:cTn>
                              </p:par>
                              <p:par>
                                <p:cTn id="123" presetID="31" presetClass="entr" presetSubtype="0" fill="hold" nodeType="withEffect">
                                  <p:stCondLst>
                                    <p:cond delay="0"/>
                                  </p:stCondLst>
                                  <p:childTnLst>
                                    <p:set>
                                      <p:cBhvr>
                                        <p:cTn id="124" dur="1" fill="hold">
                                          <p:stCondLst>
                                            <p:cond delay="0"/>
                                          </p:stCondLst>
                                        </p:cTn>
                                        <p:tgtEl>
                                          <p:spTgt spid="54"/>
                                        </p:tgtEl>
                                        <p:attrNameLst>
                                          <p:attrName>style.visibility</p:attrName>
                                        </p:attrNameLst>
                                      </p:cBhvr>
                                      <p:to>
                                        <p:strVal val="visible"/>
                                      </p:to>
                                    </p:set>
                                    <p:anim calcmode="lin" valueType="num">
                                      <p:cBhvr>
                                        <p:cTn id="125" dur="1000" fill="hold"/>
                                        <p:tgtEl>
                                          <p:spTgt spid="54"/>
                                        </p:tgtEl>
                                        <p:attrNameLst>
                                          <p:attrName>ppt_w</p:attrName>
                                        </p:attrNameLst>
                                      </p:cBhvr>
                                      <p:tavLst>
                                        <p:tav tm="0">
                                          <p:val>
                                            <p:fltVal val="0"/>
                                          </p:val>
                                        </p:tav>
                                        <p:tav tm="100000">
                                          <p:val>
                                            <p:strVal val="#ppt_w"/>
                                          </p:val>
                                        </p:tav>
                                      </p:tavLst>
                                    </p:anim>
                                    <p:anim calcmode="lin" valueType="num">
                                      <p:cBhvr>
                                        <p:cTn id="126" dur="1000" fill="hold"/>
                                        <p:tgtEl>
                                          <p:spTgt spid="54"/>
                                        </p:tgtEl>
                                        <p:attrNameLst>
                                          <p:attrName>ppt_h</p:attrName>
                                        </p:attrNameLst>
                                      </p:cBhvr>
                                      <p:tavLst>
                                        <p:tav tm="0">
                                          <p:val>
                                            <p:fltVal val="0"/>
                                          </p:val>
                                        </p:tav>
                                        <p:tav tm="100000">
                                          <p:val>
                                            <p:strVal val="#ppt_h"/>
                                          </p:val>
                                        </p:tav>
                                      </p:tavLst>
                                    </p:anim>
                                    <p:anim calcmode="lin" valueType="num">
                                      <p:cBhvr>
                                        <p:cTn id="127" dur="1000" fill="hold"/>
                                        <p:tgtEl>
                                          <p:spTgt spid="54"/>
                                        </p:tgtEl>
                                        <p:attrNameLst>
                                          <p:attrName>style.rotation</p:attrName>
                                        </p:attrNameLst>
                                      </p:cBhvr>
                                      <p:tavLst>
                                        <p:tav tm="0">
                                          <p:val>
                                            <p:fltVal val="90"/>
                                          </p:val>
                                        </p:tav>
                                        <p:tav tm="100000">
                                          <p:val>
                                            <p:fltVal val="0"/>
                                          </p:val>
                                        </p:tav>
                                      </p:tavLst>
                                    </p:anim>
                                    <p:animEffect transition="in" filter="fade">
                                      <p:cBhvr>
                                        <p:cTn id="128" dur="1000"/>
                                        <p:tgtEl>
                                          <p:spTgt spid="54"/>
                                        </p:tgtEl>
                                      </p:cBhvr>
                                    </p:animEffect>
                                  </p:childTnLst>
                                </p:cTn>
                              </p:par>
                              <p:par>
                                <p:cTn id="129" presetID="31" presetClass="entr" presetSubtype="0" fill="hold" nodeType="withEffect">
                                  <p:stCondLst>
                                    <p:cond delay="0"/>
                                  </p:stCondLst>
                                  <p:childTnLst>
                                    <p:set>
                                      <p:cBhvr>
                                        <p:cTn id="130" dur="1" fill="hold">
                                          <p:stCondLst>
                                            <p:cond delay="0"/>
                                          </p:stCondLst>
                                        </p:cTn>
                                        <p:tgtEl>
                                          <p:spTgt spid="62"/>
                                        </p:tgtEl>
                                        <p:attrNameLst>
                                          <p:attrName>style.visibility</p:attrName>
                                        </p:attrNameLst>
                                      </p:cBhvr>
                                      <p:to>
                                        <p:strVal val="visible"/>
                                      </p:to>
                                    </p:set>
                                    <p:anim calcmode="lin" valueType="num">
                                      <p:cBhvr>
                                        <p:cTn id="131" dur="1000" fill="hold"/>
                                        <p:tgtEl>
                                          <p:spTgt spid="62"/>
                                        </p:tgtEl>
                                        <p:attrNameLst>
                                          <p:attrName>ppt_w</p:attrName>
                                        </p:attrNameLst>
                                      </p:cBhvr>
                                      <p:tavLst>
                                        <p:tav tm="0">
                                          <p:val>
                                            <p:fltVal val="0"/>
                                          </p:val>
                                        </p:tav>
                                        <p:tav tm="100000">
                                          <p:val>
                                            <p:strVal val="#ppt_w"/>
                                          </p:val>
                                        </p:tav>
                                      </p:tavLst>
                                    </p:anim>
                                    <p:anim calcmode="lin" valueType="num">
                                      <p:cBhvr>
                                        <p:cTn id="132" dur="1000" fill="hold"/>
                                        <p:tgtEl>
                                          <p:spTgt spid="62"/>
                                        </p:tgtEl>
                                        <p:attrNameLst>
                                          <p:attrName>ppt_h</p:attrName>
                                        </p:attrNameLst>
                                      </p:cBhvr>
                                      <p:tavLst>
                                        <p:tav tm="0">
                                          <p:val>
                                            <p:fltVal val="0"/>
                                          </p:val>
                                        </p:tav>
                                        <p:tav tm="100000">
                                          <p:val>
                                            <p:strVal val="#ppt_h"/>
                                          </p:val>
                                        </p:tav>
                                      </p:tavLst>
                                    </p:anim>
                                    <p:anim calcmode="lin" valueType="num">
                                      <p:cBhvr>
                                        <p:cTn id="133" dur="1000" fill="hold"/>
                                        <p:tgtEl>
                                          <p:spTgt spid="62"/>
                                        </p:tgtEl>
                                        <p:attrNameLst>
                                          <p:attrName>style.rotation</p:attrName>
                                        </p:attrNameLst>
                                      </p:cBhvr>
                                      <p:tavLst>
                                        <p:tav tm="0">
                                          <p:val>
                                            <p:fltVal val="90"/>
                                          </p:val>
                                        </p:tav>
                                        <p:tav tm="100000">
                                          <p:val>
                                            <p:fltVal val="0"/>
                                          </p:val>
                                        </p:tav>
                                      </p:tavLst>
                                    </p:anim>
                                    <p:animEffect transition="in" filter="fade">
                                      <p:cBhvr>
                                        <p:cTn id="134" dur="1000"/>
                                        <p:tgtEl>
                                          <p:spTgt spid="62"/>
                                        </p:tgtEl>
                                      </p:cBhvr>
                                    </p:animEffect>
                                  </p:childTnLst>
                                </p:cTn>
                              </p:par>
                              <p:par>
                                <p:cTn id="135" presetID="31" presetClass="entr" presetSubtype="0" fill="hold" nodeType="withEffect">
                                  <p:stCondLst>
                                    <p:cond delay="0"/>
                                  </p:stCondLst>
                                  <p:childTnLst>
                                    <p:set>
                                      <p:cBhvr>
                                        <p:cTn id="136" dur="1" fill="hold">
                                          <p:stCondLst>
                                            <p:cond delay="0"/>
                                          </p:stCondLst>
                                        </p:cTn>
                                        <p:tgtEl>
                                          <p:spTgt spid="63"/>
                                        </p:tgtEl>
                                        <p:attrNameLst>
                                          <p:attrName>style.visibility</p:attrName>
                                        </p:attrNameLst>
                                      </p:cBhvr>
                                      <p:to>
                                        <p:strVal val="visible"/>
                                      </p:to>
                                    </p:set>
                                    <p:anim calcmode="lin" valueType="num">
                                      <p:cBhvr>
                                        <p:cTn id="137" dur="1000" fill="hold"/>
                                        <p:tgtEl>
                                          <p:spTgt spid="63"/>
                                        </p:tgtEl>
                                        <p:attrNameLst>
                                          <p:attrName>ppt_w</p:attrName>
                                        </p:attrNameLst>
                                      </p:cBhvr>
                                      <p:tavLst>
                                        <p:tav tm="0">
                                          <p:val>
                                            <p:fltVal val="0"/>
                                          </p:val>
                                        </p:tav>
                                        <p:tav tm="100000">
                                          <p:val>
                                            <p:strVal val="#ppt_w"/>
                                          </p:val>
                                        </p:tav>
                                      </p:tavLst>
                                    </p:anim>
                                    <p:anim calcmode="lin" valueType="num">
                                      <p:cBhvr>
                                        <p:cTn id="138" dur="1000" fill="hold"/>
                                        <p:tgtEl>
                                          <p:spTgt spid="63"/>
                                        </p:tgtEl>
                                        <p:attrNameLst>
                                          <p:attrName>ppt_h</p:attrName>
                                        </p:attrNameLst>
                                      </p:cBhvr>
                                      <p:tavLst>
                                        <p:tav tm="0">
                                          <p:val>
                                            <p:fltVal val="0"/>
                                          </p:val>
                                        </p:tav>
                                        <p:tav tm="100000">
                                          <p:val>
                                            <p:strVal val="#ppt_h"/>
                                          </p:val>
                                        </p:tav>
                                      </p:tavLst>
                                    </p:anim>
                                    <p:anim calcmode="lin" valueType="num">
                                      <p:cBhvr>
                                        <p:cTn id="139" dur="1000" fill="hold"/>
                                        <p:tgtEl>
                                          <p:spTgt spid="63"/>
                                        </p:tgtEl>
                                        <p:attrNameLst>
                                          <p:attrName>style.rotation</p:attrName>
                                        </p:attrNameLst>
                                      </p:cBhvr>
                                      <p:tavLst>
                                        <p:tav tm="0">
                                          <p:val>
                                            <p:fltVal val="90"/>
                                          </p:val>
                                        </p:tav>
                                        <p:tav tm="100000">
                                          <p:val>
                                            <p:fltVal val="0"/>
                                          </p:val>
                                        </p:tav>
                                      </p:tavLst>
                                    </p:anim>
                                    <p:animEffect transition="in" filter="fade">
                                      <p:cBhvr>
                                        <p:cTn id="140" dur="1000"/>
                                        <p:tgtEl>
                                          <p:spTgt spid="63"/>
                                        </p:tgtEl>
                                      </p:cBhvr>
                                    </p:animEffect>
                                  </p:childTnLst>
                                </p:cTn>
                              </p:par>
                              <p:par>
                                <p:cTn id="141" presetID="31" presetClass="entr" presetSubtype="0" fill="hold" nodeType="withEffect">
                                  <p:stCondLst>
                                    <p:cond delay="0"/>
                                  </p:stCondLst>
                                  <p:childTnLst>
                                    <p:set>
                                      <p:cBhvr>
                                        <p:cTn id="142" dur="1" fill="hold">
                                          <p:stCondLst>
                                            <p:cond delay="0"/>
                                          </p:stCondLst>
                                        </p:cTn>
                                        <p:tgtEl>
                                          <p:spTgt spid="70"/>
                                        </p:tgtEl>
                                        <p:attrNameLst>
                                          <p:attrName>style.visibility</p:attrName>
                                        </p:attrNameLst>
                                      </p:cBhvr>
                                      <p:to>
                                        <p:strVal val="visible"/>
                                      </p:to>
                                    </p:set>
                                    <p:anim calcmode="lin" valueType="num">
                                      <p:cBhvr>
                                        <p:cTn id="143" dur="1000" fill="hold"/>
                                        <p:tgtEl>
                                          <p:spTgt spid="70"/>
                                        </p:tgtEl>
                                        <p:attrNameLst>
                                          <p:attrName>ppt_w</p:attrName>
                                        </p:attrNameLst>
                                      </p:cBhvr>
                                      <p:tavLst>
                                        <p:tav tm="0">
                                          <p:val>
                                            <p:fltVal val="0"/>
                                          </p:val>
                                        </p:tav>
                                        <p:tav tm="100000">
                                          <p:val>
                                            <p:strVal val="#ppt_w"/>
                                          </p:val>
                                        </p:tav>
                                      </p:tavLst>
                                    </p:anim>
                                    <p:anim calcmode="lin" valueType="num">
                                      <p:cBhvr>
                                        <p:cTn id="144" dur="1000" fill="hold"/>
                                        <p:tgtEl>
                                          <p:spTgt spid="70"/>
                                        </p:tgtEl>
                                        <p:attrNameLst>
                                          <p:attrName>ppt_h</p:attrName>
                                        </p:attrNameLst>
                                      </p:cBhvr>
                                      <p:tavLst>
                                        <p:tav tm="0">
                                          <p:val>
                                            <p:fltVal val="0"/>
                                          </p:val>
                                        </p:tav>
                                        <p:tav tm="100000">
                                          <p:val>
                                            <p:strVal val="#ppt_h"/>
                                          </p:val>
                                        </p:tav>
                                      </p:tavLst>
                                    </p:anim>
                                    <p:anim calcmode="lin" valueType="num">
                                      <p:cBhvr>
                                        <p:cTn id="145" dur="1000" fill="hold"/>
                                        <p:tgtEl>
                                          <p:spTgt spid="70"/>
                                        </p:tgtEl>
                                        <p:attrNameLst>
                                          <p:attrName>style.rotation</p:attrName>
                                        </p:attrNameLst>
                                      </p:cBhvr>
                                      <p:tavLst>
                                        <p:tav tm="0">
                                          <p:val>
                                            <p:fltVal val="90"/>
                                          </p:val>
                                        </p:tav>
                                        <p:tav tm="100000">
                                          <p:val>
                                            <p:fltVal val="0"/>
                                          </p:val>
                                        </p:tav>
                                      </p:tavLst>
                                    </p:anim>
                                    <p:animEffect transition="in" filter="fade">
                                      <p:cBhvr>
                                        <p:cTn id="146" dur="1000"/>
                                        <p:tgtEl>
                                          <p:spTgt spid="70"/>
                                        </p:tgtEl>
                                      </p:cBhvr>
                                    </p:animEffect>
                                  </p:childTnLst>
                                </p:cTn>
                              </p:par>
                              <p:par>
                                <p:cTn id="147" presetID="31" presetClass="entr" presetSubtype="0" fill="hold" nodeType="withEffect">
                                  <p:stCondLst>
                                    <p:cond delay="0"/>
                                  </p:stCondLst>
                                  <p:childTnLst>
                                    <p:set>
                                      <p:cBhvr>
                                        <p:cTn id="148" dur="1" fill="hold">
                                          <p:stCondLst>
                                            <p:cond delay="0"/>
                                          </p:stCondLst>
                                        </p:cTn>
                                        <p:tgtEl>
                                          <p:spTgt spid="71"/>
                                        </p:tgtEl>
                                        <p:attrNameLst>
                                          <p:attrName>style.visibility</p:attrName>
                                        </p:attrNameLst>
                                      </p:cBhvr>
                                      <p:to>
                                        <p:strVal val="visible"/>
                                      </p:to>
                                    </p:set>
                                    <p:anim calcmode="lin" valueType="num">
                                      <p:cBhvr>
                                        <p:cTn id="149" dur="1000" fill="hold"/>
                                        <p:tgtEl>
                                          <p:spTgt spid="71"/>
                                        </p:tgtEl>
                                        <p:attrNameLst>
                                          <p:attrName>ppt_w</p:attrName>
                                        </p:attrNameLst>
                                      </p:cBhvr>
                                      <p:tavLst>
                                        <p:tav tm="0">
                                          <p:val>
                                            <p:fltVal val="0"/>
                                          </p:val>
                                        </p:tav>
                                        <p:tav tm="100000">
                                          <p:val>
                                            <p:strVal val="#ppt_w"/>
                                          </p:val>
                                        </p:tav>
                                      </p:tavLst>
                                    </p:anim>
                                    <p:anim calcmode="lin" valueType="num">
                                      <p:cBhvr>
                                        <p:cTn id="150" dur="1000" fill="hold"/>
                                        <p:tgtEl>
                                          <p:spTgt spid="71"/>
                                        </p:tgtEl>
                                        <p:attrNameLst>
                                          <p:attrName>ppt_h</p:attrName>
                                        </p:attrNameLst>
                                      </p:cBhvr>
                                      <p:tavLst>
                                        <p:tav tm="0">
                                          <p:val>
                                            <p:fltVal val="0"/>
                                          </p:val>
                                        </p:tav>
                                        <p:tav tm="100000">
                                          <p:val>
                                            <p:strVal val="#ppt_h"/>
                                          </p:val>
                                        </p:tav>
                                      </p:tavLst>
                                    </p:anim>
                                    <p:anim calcmode="lin" valueType="num">
                                      <p:cBhvr>
                                        <p:cTn id="151" dur="1000" fill="hold"/>
                                        <p:tgtEl>
                                          <p:spTgt spid="71"/>
                                        </p:tgtEl>
                                        <p:attrNameLst>
                                          <p:attrName>style.rotation</p:attrName>
                                        </p:attrNameLst>
                                      </p:cBhvr>
                                      <p:tavLst>
                                        <p:tav tm="0">
                                          <p:val>
                                            <p:fltVal val="90"/>
                                          </p:val>
                                        </p:tav>
                                        <p:tav tm="100000">
                                          <p:val>
                                            <p:fltVal val="0"/>
                                          </p:val>
                                        </p:tav>
                                      </p:tavLst>
                                    </p:anim>
                                    <p:animEffect transition="in" filter="fade">
                                      <p:cBhvr>
                                        <p:cTn id="152" dur="1000"/>
                                        <p:tgtEl>
                                          <p:spTgt spid="71"/>
                                        </p:tgtEl>
                                      </p:cBhvr>
                                    </p:animEffect>
                                  </p:childTnLst>
                                </p:cTn>
                              </p:par>
                              <p:par>
                                <p:cTn id="153" presetID="31" presetClass="entr" presetSubtype="0" fill="hold" nodeType="withEffect">
                                  <p:stCondLst>
                                    <p:cond delay="0"/>
                                  </p:stCondLst>
                                  <p:childTnLst>
                                    <p:set>
                                      <p:cBhvr>
                                        <p:cTn id="154" dur="1" fill="hold">
                                          <p:stCondLst>
                                            <p:cond delay="0"/>
                                          </p:stCondLst>
                                        </p:cTn>
                                        <p:tgtEl>
                                          <p:spTgt spid="72"/>
                                        </p:tgtEl>
                                        <p:attrNameLst>
                                          <p:attrName>style.visibility</p:attrName>
                                        </p:attrNameLst>
                                      </p:cBhvr>
                                      <p:to>
                                        <p:strVal val="visible"/>
                                      </p:to>
                                    </p:set>
                                    <p:anim calcmode="lin" valueType="num">
                                      <p:cBhvr>
                                        <p:cTn id="155" dur="1000" fill="hold"/>
                                        <p:tgtEl>
                                          <p:spTgt spid="72"/>
                                        </p:tgtEl>
                                        <p:attrNameLst>
                                          <p:attrName>ppt_w</p:attrName>
                                        </p:attrNameLst>
                                      </p:cBhvr>
                                      <p:tavLst>
                                        <p:tav tm="0">
                                          <p:val>
                                            <p:fltVal val="0"/>
                                          </p:val>
                                        </p:tav>
                                        <p:tav tm="100000">
                                          <p:val>
                                            <p:strVal val="#ppt_w"/>
                                          </p:val>
                                        </p:tav>
                                      </p:tavLst>
                                    </p:anim>
                                    <p:anim calcmode="lin" valueType="num">
                                      <p:cBhvr>
                                        <p:cTn id="156" dur="1000" fill="hold"/>
                                        <p:tgtEl>
                                          <p:spTgt spid="72"/>
                                        </p:tgtEl>
                                        <p:attrNameLst>
                                          <p:attrName>ppt_h</p:attrName>
                                        </p:attrNameLst>
                                      </p:cBhvr>
                                      <p:tavLst>
                                        <p:tav tm="0">
                                          <p:val>
                                            <p:fltVal val="0"/>
                                          </p:val>
                                        </p:tav>
                                        <p:tav tm="100000">
                                          <p:val>
                                            <p:strVal val="#ppt_h"/>
                                          </p:val>
                                        </p:tav>
                                      </p:tavLst>
                                    </p:anim>
                                    <p:anim calcmode="lin" valueType="num">
                                      <p:cBhvr>
                                        <p:cTn id="157" dur="1000" fill="hold"/>
                                        <p:tgtEl>
                                          <p:spTgt spid="72"/>
                                        </p:tgtEl>
                                        <p:attrNameLst>
                                          <p:attrName>style.rotation</p:attrName>
                                        </p:attrNameLst>
                                      </p:cBhvr>
                                      <p:tavLst>
                                        <p:tav tm="0">
                                          <p:val>
                                            <p:fltVal val="90"/>
                                          </p:val>
                                        </p:tav>
                                        <p:tav tm="100000">
                                          <p:val>
                                            <p:fltVal val="0"/>
                                          </p:val>
                                        </p:tav>
                                      </p:tavLst>
                                    </p:anim>
                                    <p:animEffect transition="in" filter="fade">
                                      <p:cBhvr>
                                        <p:cTn id="158" dur="1000"/>
                                        <p:tgtEl>
                                          <p:spTgt spid="72"/>
                                        </p:tgtEl>
                                      </p:cBhvr>
                                    </p:animEffect>
                                  </p:childTnLst>
                                </p:cTn>
                              </p:par>
                              <p:par>
                                <p:cTn id="159" presetID="31" presetClass="entr" presetSubtype="0" fill="hold" nodeType="withEffect">
                                  <p:stCondLst>
                                    <p:cond delay="0"/>
                                  </p:stCondLst>
                                  <p:childTnLst>
                                    <p:set>
                                      <p:cBhvr>
                                        <p:cTn id="160" dur="1" fill="hold">
                                          <p:stCondLst>
                                            <p:cond delay="0"/>
                                          </p:stCondLst>
                                        </p:cTn>
                                        <p:tgtEl>
                                          <p:spTgt spid="76"/>
                                        </p:tgtEl>
                                        <p:attrNameLst>
                                          <p:attrName>style.visibility</p:attrName>
                                        </p:attrNameLst>
                                      </p:cBhvr>
                                      <p:to>
                                        <p:strVal val="visible"/>
                                      </p:to>
                                    </p:set>
                                    <p:anim calcmode="lin" valueType="num">
                                      <p:cBhvr>
                                        <p:cTn id="161" dur="1000" fill="hold"/>
                                        <p:tgtEl>
                                          <p:spTgt spid="76"/>
                                        </p:tgtEl>
                                        <p:attrNameLst>
                                          <p:attrName>ppt_w</p:attrName>
                                        </p:attrNameLst>
                                      </p:cBhvr>
                                      <p:tavLst>
                                        <p:tav tm="0">
                                          <p:val>
                                            <p:fltVal val="0"/>
                                          </p:val>
                                        </p:tav>
                                        <p:tav tm="100000">
                                          <p:val>
                                            <p:strVal val="#ppt_w"/>
                                          </p:val>
                                        </p:tav>
                                      </p:tavLst>
                                    </p:anim>
                                    <p:anim calcmode="lin" valueType="num">
                                      <p:cBhvr>
                                        <p:cTn id="162" dur="1000" fill="hold"/>
                                        <p:tgtEl>
                                          <p:spTgt spid="76"/>
                                        </p:tgtEl>
                                        <p:attrNameLst>
                                          <p:attrName>ppt_h</p:attrName>
                                        </p:attrNameLst>
                                      </p:cBhvr>
                                      <p:tavLst>
                                        <p:tav tm="0">
                                          <p:val>
                                            <p:fltVal val="0"/>
                                          </p:val>
                                        </p:tav>
                                        <p:tav tm="100000">
                                          <p:val>
                                            <p:strVal val="#ppt_h"/>
                                          </p:val>
                                        </p:tav>
                                      </p:tavLst>
                                    </p:anim>
                                    <p:anim calcmode="lin" valueType="num">
                                      <p:cBhvr>
                                        <p:cTn id="163" dur="1000" fill="hold"/>
                                        <p:tgtEl>
                                          <p:spTgt spid="76"/>
                                        </p:tgtEl>
                                        <p:attrNameLst>
                                          <p:attrName>style.rotation</p:attrName>
                                        </p:attrNameLst>
                                      </p:cBhvr>
                                      <p:tavLst>
                                        <p:tav tm="0">
                                          <p:val>
                                            <p:fltVal val="90"/>
                                          </p:val>
                                        </p:tav>
                                        <p:tav tm="100000">
                                          <p:val>
                                            <p:fltVal val="0"/>
                                          </p:val>
                                        </p:tav>
                                      </p:tavLst>
                                    </p:anim>
                                    <p:animEffect transition="in" filter="fade">
                                      <p:cBhvr>
                                        <p:cTn id="164" dur="1000"/>
                                        <p:tgtEl>
                                          <p:spTgt spid="76"/>
                                        </p:tgtEl>
                                      </p:cBhvr>
                                    </p:animEffect>
                                  </p:childTnLst>
                                </p:cTn>
                              </p:par>
                            </p:childTnLst>
                          </p:cTn>
                        </p:par>
                        <p:par>
                          <p:cTn id="165" fill="hold" nodeType="afterGroup">
                            <p:stCondLst>
                              <p:cond delay="1000"/>
                            </p:stCondLst>
                            <p:childTnLst>
                              <p:par>
                                <p:cTn id="166" presetID="47" presetClass="entr" presetSubtype="0" fill="hold" nodeType="afterEffect">
                                  <p:stCondLst>
                                    <p:cond delay="0"/>
                                  </p:stCondLst>
                                  <p:childTnLst>
                                    <p:set>
                                      <p:cBhvr>
                                        <p:cTn id="167" dur="1" fill="hold">
                                          <p:stCondLst>
                                            <p:cond delay="0"/>
                                          </p:stCondLst>
                                        </p:cTn>
                                        <p:tgtEl>
                                          <p:spTgt spid="77"/>
                                        </p:tgtEl>
                                        <p:attrNameLst>
                                          <p:attrName>style.visibility</p:attrName>
                                        </p:attrNameLst>
                                      </p:cBhvr>
                                      <p:to>
                                        <p:strVal val="visible"/>
                                      </p:to>
                                    </p:set>
                                    <p:animEffect transition="in" filter="fade">
                                      <p:cBhvr>
                                        <p:cTn id="168" dur="1000"/>
                                        <p:tgtEl>
                                          <p:spTgt spid="77"/>
                                        </p:tgtEl>
                                      </p:cBhvr>
                                    </p:animEffect>
                                    <p:anim calcmode="lin" valueType="num">
                                      <p:cBhvr>
                                        <p:cTn id="169" dur="1000" fill="hold"/>
                                        <p:tgtEl>
                                          <p:spTgt spid="77"/>
                                        </p:tgtEl>
                                        <p:attrNameLst>
                                          <p:attrName>ppt_x</p:attrName>
                                        </p:attrNameLst>
                                      </p:cBhvr>
                                      <p:tavLst>
                                        <p:tav tm="0">
                                          <p:val>
                                            <p:strVal val="#ppt_x"/>
                                          </p:val>
                                        </p:tav>
                                        <p:tav tm="100000">
                                          <p:val>
                                            <p:strVal val="#ppt_x"/>
                                          </p:val>
                                        </p:tav>
                                      </p:tavLst>
                                    </p:anim>
                                    <p:anim calcmode="lin" valueType="num">
                                      <p:cBhvr>
                                        <p:cTn id="170" dur="1000" fill="hold"/>
                                        <p:tgtEl>
                                          <p:spTgt spid="77"/>
                                        </p:tgtEl>
                                        <p:attrNameLst>
                                          <p:attrName>ppt_y</p:attrName>
                                        </p:attrNameLst>
                                      </p:cBhvr>
                                      <p:tavLst>
                                        <p:tav tm="0">
                                          <p:val>
                                            <p:strVal val="#ppt_y-.1"/>
                                          </p:val>
                                        </p:tav>
                                        <p:tav tm="100000">
                                          <p:val>
                                            <p:strVal val="#ppt_y"/>
                                          </p:val>
                                        </p:tav>
                                      </p:tavLst>
                                    </p:anim>
                                  </p:childTnLst>
                                </p:cTn>
                              </p:par>
                            </p:childTnLst>
                          </p:cTn>
                        </p:par>
                        <p:par>
                          <p:cTn id="171" fill="hold" nodeType="afterGroup">
                            <p:stCondLst>
                              <p:cond delay="2000"/>
                            </p:stCondLst>
                            <p:childTnLst>
                              <p:par>
                                <p:cTn id="172" presetID="42" presetClass="entr" presetSubtype="0" fill="hold" grpId="0" nodeType="afterEffect">
                                  <p:stCondLst>
                                    <p:cond delay="0"/>
                                  </p:stCondLst>
                                  <p:childTnLst>
                                    <p:set>
                                      <p:cBhvr>
                                        <p:cTn id="173" dur="1" fill="hold">
                                          <p:stCondLst>
                                            <p:cond delay="0"/>
                                          </p:stCondLst>
                                        </p:cTn>
                                        <p:tgtEl>
                                          <p:spTgt spid="101"/>
                                        </p:tgtEl>
                                        <p:attrNameLst>
                                          <p:attrName>style.visibility</p:attrName>
                                        </p:attrNameLst>
                                      </p:cBhvr>
                                      <p:to>
                                        <p:strVal val="visible"/>
                                      </p:to>
                                    </p:set>
                                    <p:animEffect transition="in" filter="fade">
                                      <p:cBhvr>
                                        <p:cTn id="174" dur="1000"/>
                                        <p:tgtEl>
                                          <p:spTgt spid="101"/>
                                        </p:tgtEl>
                                      </p:cBhvr>
                                    </p:animEffect>
                                    <p:anim calcmode="lin" valueType="num">
                                      <p:cBhvr>
                                        <p:cTn id="175" dur="1000" fill="hold"/>
                                        <p:tgtEl>
                                          <p:spTgt spid="101"/>
                                        </p:tgtEl>
                                        <p:attrNameLst>
                                          <p:attrName>ppt_x</p:attrName>
                                        </p:attrNameLst>
                                      </p:cBhvr>
                                      <p:tavLst>
                                        <p:tav tm="0">
                                          <p:val>
                                            <p:strVal val="#ppt_x"/>
                                          </p:val>
                                        </p:tav>
                                        <p:tav tm="100000">
                                          <p:val>
                                            <p:strVal val="#ppt_x"/>
                                          </p:val>
                                        </p:tav>
                                      </p:tavLst>
                                    </p:anim>
                                    <p:anim calcmode="lin" valueType="num">
                                      <p:cBhvr>
                                        <p:cTn id="176" dur="1000" fill="hold"/>
                                        <p:tgtEl>
                                          <p:spTgt spid="101"/>
                                        </p:tgtEl>
                                        <p:attrNameLst>
                                          <p:attrName>ppt_y</p:attrName>
                                        </p:attrNameLst>
                                      </p:cBhvr>
                                      <p:tavLst>
                                        <p:tav tm="0">
                                          <p:val>
                                            <p:strVal val="#ppt_y+.1"/>
                                          </p:val>
                                        </p:tav>
                                        <p:tav tm="100000">
                                          <p:val>
                                            <p:strVal val="#ppt_y"/>
                                          </p:val>
                                        </p:tav>
                                      </p:tavLst>
                                    </p:anim>
                                  </p:childTnLst>
                                </p:cTn>
                              </p:par>
                            </p:childTnLst>
                          </p:cTn>
                        </p:par>
                        <p:par>
                          <p:cTn id="177" fill="hold" nodeType="afterGroup">
                            <p:stCondLst>
                              <p:cond delay="3000"/>
                            </p:stCondLst>
                            <p:childTnLst>
                              <p:par>
                                <p:cTn id="178" presetID="41" presetClass="entr" presetSubtype="0" fill="hold" nodeType="afterEffect">
                                  <p:stCondLst>
                                    <p:cond delay="0"/>
                                  </p:stCondLst>
                                  <p:iterate type="lt">
                                    <p:tmPct val="10000"/>
                                  </p:iterate>
                                  <p:childTnLst>
                                    <p:set>
                                      <p:cBhvr>
                                        <p:cTn id="179" dur="1" fill="hold">
                                          <p:stCondLst>
                                            <p:cond delay="0"/>
                                          </p:stCondLst>
                                        </p:cTn>
                                        <p:tgtEl>
                                          <p:spTgt spid="102"/>
                                        </p:tgtEl>
                                        <p:attrNameLst>
                                          <p:attrName>style.visibility</p:attrName>
                                        </p:attrNameLst>
                                      </p:cBhvr>
                                      <p:to>
                                        <p:strVal val="visible"/>
                                      </p:to>
                                    </p:set>
                                    <p:anim calcmode="lin" valueType="num">
                                      <p:cBhvr>
                                        <p:cTn id="180" dur="500" fill="hold"/>
                                        <p:tgtEl>
                                          <p:spTgt spid="102"/>
                                        </p:tgtEl>
                                        <p:attrNameLst>
                                          <p:attrName>ppt_x</p:attrName>
                                        </p:attrNameLst>
                                      </p:cBhvr>
                                      <p:tavLst>
                                        <p:tav tm="0">
                                          <p:val>
                                            <p:strVal val="#ppt_x"/>
                                          </p:val>
                                        </p:tav>
                                        <p:tav tm="50000">
                                          <p:val>
                                            <p:strVal val="#ppt_x+.1"/>
                                          </p:val>
                                        </p:tav>
                                        <p:tav tm="100000">
                                          <p:val>
                                            <p:strVal val="#ppt_x"/>
                                          </p:val>
                                        </p:tav>
                                      </p:tavLst>
                                    </p:anim>
                                    <p:anim calcmode="lin" valueType="num">
                                      <p:cBhvr>
                                        <p:cTn id="181" dur="500" fill="hold"/>
                                        <p:tgtEl>
                                          <p:spTgt spid="102"/>
                                        </p:tgtEl>
                                        <p:attrNameLst>
                                          <p:attrName>ppt_y</p:attrName>
                                        </p:attrNameLst>
                                      </p:cBhvr>
                                      <p:tavLst>
                                        <p:tav tm="0">
                                          <p:val>
                                            <p:strVal val="#ppt_y"/>
                                          </p:val>
                                        </p:tav>
                                        <p:tav tm="100000">
                                          <p:val>
                                            <p:strVal val="#ppt_y"/>
                                          </p:val>
                                        </p:tav>
                                      </p:tavLst>
                                    </p:anim>
                                    <p:anim calcmode="lin" valueType="num">
                                      <p:cBhvr>
                                        <p:cTn id="182" dur="500" fill="hold"/>
                                        <p:tgtEl>
                                          <p:spTgt spid="102"/>
                                        </p:tgtEl>
                                        <p:attrNameLst>
                                          <p:attrName>ppt_h</p:attrName>
                                        </p:attrNameLst>
                                      </p:cBhvr>
                                      <p:tavLst>
                                        <p:tav tm="0">
                                          <p:val>
                                            <p:strVal val="#ppt_h/10"/>
                                          </p:val>
                                        </p:tav>
                                        <p:tav tm="50000">
                                          <p:val>
                                            <p:strVal val="#ppt_h+.01"/>
                                          </p:val>
                                        </p:tav>
                                        <p:tav tm="100000">
                                          <p:val>
                                            <p:strVal val="#ppt_h"/>
                                          </p:val>
                                        </p:tav>
                                      </p:tavLst>
                                    </p:anim>
                                    <p:anim calcmode="lin" valueType="num">
                                      <p:cBhvr>
                                        <p:cTn id="183" dur="500" fill="hold"/>
                                        <p:tgtEl>
                                          <p:spTgt spid="102"/>
                                        </p:tgtEl>
                                        <p:attrNameLst>
                                          <p:attrName>ppt_w</p:attrName>
                                        </p:attrNameLst>
                                      </p:cBhvr>
                                      <p:tavLst>
                                        <p:tav tm="0">
                                          <p:val>
                                            <p:strVal val="#ppt_w/10"/>
                                          </p:val>
                                        </p:tav>
                                        <p:tav tm="50000">
                                          <p:val>
                                            <p:strVal val="#ppt_w+.01"/>
                                          </p:val>
                                        </p:tav>
                                        <p:tav tm="100000">
                                          <p:val>
                                            <p:strVal val="#ppt_w"/>
                                          </p:val>
                                        </p:tav>
                                      </p:tavLst>
                                    </p:anim>
                                    <p:animEffect transition="in" filter="fade">
                                      <p:cBhvr>
                                        <p:cTn id="184" dur="500" tmFilter="0,0; .5, 1; 1, 1"/>
                                        <p:tgtEl>
                                          <p:spTgt spid="102"/>
                                        </p:tgtEl>
                                      </p:cBhvr>
                                    </p:animEffect>
                                  </p:childTnLst>
                                </p:cTn>
                              </p:par>
                            </p:childTnLst>
                          </p:cTn>
                        </p:par>
                        <p:par>
                          <p:cTn id="185" fill="hold" nodeType="afterGroup">
                            <p:stCondLst>
                              <p:cond delay="3950"/>
                            </p:stCondLst>
                            <p:childTnLst>
                              <p:par>
                                <p:cTn id="186" presetID="26" presetClass="emph" presetSubtype="0" fill="hold" nodeType="afterEffect">
                                  <p:stCondLst>
                                    <p:cond delay="0"/>
                                  </p:stCondLst>
                                  <p:iterate type="lt">
                                    <p:tmPct val="0"/>
                                  </p:iterate>
                                  <p:childTnLst>
                                    <p:animEffect transition="out" filter="fade">
                                      <p:cBhvr>
                                        <p:cTn id="187" dur="500" tmFilter="0, 0; .2, .5; .8, .5; 1, 0"/>
                                        <p:tgtEl>
                                          <p:spTgt spid="102"/>
                                        </p:tgtEl>
                                      </p:cBhvr>
                                    </p:animEffect>
                                    <p:animScale>
                                      <p:cBhvr>
                                        <p:cTn id="188" dur="250" autoRev="1" fill="hold"/>
                                        <p:tgtEl>
                                          <p:spTgt spid="102"/>
                                        </p:tgtEl>
                                      </p:cBhvr>
                                      <p:by x="105000" y="105000"/>
                                    </p:animScale>
                                  </p:childTnLst>
                                </p:cTn>
                              </p:par>
                              <p:par>
                                <p:cTn id="189" presetID="2" presetClass="entr" presetSubtype="4" fill="hold" nodeType="withEffect">
                                  <p:stCondLst>
                                    <p:cond delay="0"/>
                                  </p:stCondLst>
                                  <p:childTnLst>
                                    <p:set>
                                      <p:cBhvr>
                                        <p:cTn id="190" dur="1" fill="hold">
                                          <p:stCondLst>
                                            <p:cond delay="0"/>
                                          </p:stCondLst>
                                        </p:cTn>
                                        <p:tgtEl>
                                          <p:spTgt spid="104"/>
                                        </p:tgtEl>
                                        <p:attrNameLst>
                                          <p:attrName>style.visibility</p:attrName>
                                        </p:attrNameLst>
                                      </p:cBhvr>
                                      <p:to>
                                        <p:strVal val="visible"/>
                                      </p:to>
                                    </p:set>
                                    <p:anim calcmode="lin" valueType="num">
                                      <p:cBhvr additive="base">
                                        <p:cTn id="191" dur="1000" fill="hold"/>
                                        <p:tgtEl>
                                          <p:spTgt spid="104"/>
                                        </p:tgtEl>
                                        <p:attrNameLst>
                                          <p:attrName>ppt_x</p:attrName>
                                        </p:attrNameLst>
                                      </p:cBhvr>
                                      <p:tavLst>
                                        <p:tav tm="0">
                                          <p:val>
                                            <p:strVal val="#ppt_x"/>
                                          </p:val>
                                        </p:tav>
                                        <p:tav tm="100000">
                                          <p:val>
                                            <p:strVal val="#ppt_x"/>
                                          </p:val>
                                        </p:tav>
                                      </p:tavLst>
                                    </p:anim>
                                    <p:anim calcmode="lin" valueType="num">
                                      <p:cBhvr additive="base">
                                        <p:cTn id="192" dur="1000" fill="hold"/>
                                        <p:tgtEl>
                                          <p:spTgt spid="104"/>
                                        </p:tgtEl>
                                        <p:attrNameLst>
                                          <p:attrName>ppt_y</p:attrName>
                                        </p:attrNameLst>
                                      </p:cBhvr>
                                      <p:tavLst>
                                        <p:tav tm="0">
                                          <p:val>
                                            <p:strVal val="1+#ppt_h/2"/>
                                          </p:val>
                                        </p:tav>
                                        <p:tav tm="100000">
                                          <p:val>
                                            <p:strVal val="#ppt_y"/>
                                          </p:val>
                                        </p:tav>
                                      </p:tavLst>
                                    </p:anim>
                                  </p:childTnLst>
                                </p:cTn>
                              </p:par>
                              <p:par>
                                <p:cTn id="193" presetID="2" presetClass="entr" presetSubtype="9" fill="hold" nodeType="withEffect">
                                  <p:stCondLst>
                                    <p:cond delay="0"/>
                                  </p:stCondLst>
                                  <p:childTnLst>
                                    <p:set>
                                      <p:cBhvr>
                                        <p:cTn id="194" dur="1" fill="hold">
                                          <p:stCondLst>
                                            <p:cond delay="0"/>
                                          </p:stCondLst>
                                        </p:cTn>
                                        <p:tgtEl>
                                          <p:spTgt spid="110"/>
                                        </p:tgtEl>
                                        <p:attrNameLst>
                                          <p:attrName>style.visibility</p:attrName>
                                        </p:attrNameLst>
                                      </p:cBhvr>
                                      <p:to>
                                        <p:strVal val="visible"/>
                                      </p:to>
                                    </p:set>
                                    <p:anim calcmode="lin" valueType="num">
                                      <p:cBhvr additive="base">
                                        <p:cTn id="195" dur="1000" fill="hold"/>
                                        <p:tgtEl>
                                          <p:spTgt spid="110"/>
                                        </p:tgtEl>
                                        <p:attrNameLst>
                                          <p:attrName>ppt_x</p:attrName>
                                        </p:attrNameLst>
                                      </p:cBhvr>
                                      <p:tavLst>
                                        <p:tav tm="0">
                                          <p:val>
                                            <p:strVal val="0-#ppt_w/2"/>
                                          </p:val>
                                        </p:tav>
                                        <p:tav tm="100000">
                                          <p:val>
                                            <p:strVal val="#ppt_x"/>
                                          </p:val>
                                        </p:tav>
                                      </p:tavLst>
                                    </p:anim>
                                    <p:anim calcmode="lin" valueType="num">
                                      <p:cBhvr additive="base">
                                        <p:cTn id="196" dur="1000" fill="hold"/>
                                        <p:tgtEl>
                                          <p:spTgt spid="110"/>
                                        </p:tgtEl>
                                        <p:attrNameLst>
                                          <p:attrName>ppt_y</p:attrName>
                                        </p:attrNameLst>
                                      </p:cBhvr>
                                      <p:tavLst>
                                        <p:tav tm="0">
                                          <p:val>
                                            <p:strVal val="0-#ppt_h/2"/>
                                          </p:val>
                                        </p:tav>
                                        <p:tav tm="100000">
                                          <p:val>
                                            <p:strVal val="#ppt_y"/>
                                          </p:val>
                                        </p:tav>
                                      </p:tavLst>
                                    </p:anim>
                                  </p:childTnLst>
                                </p:cTn>
                              </p:par>
                              <p:par>
                                <p:cTn id="197" presetID="2" presetClass="entr" presetSubtype="1" fill="hold" nodeType="withEffect">
                                  <p:stCondLst>
                                    <p:cond delay="0"/>
                                  </p:stCondLst>
                                  <p:childTnLst>
                                    <p:set>
                                      <p:cBhvr>
                                        <p:cTn id="198" dur="1" fill="hold">
                                          <p:stCondLst>
                                            <p:cond delay="0"/>
                                          </p:stCondLst>
                                        </p:cTn>
                                        <p:tgtEl>
                                          <p:spTgt spid="118"/>
                                        </p:tgtEl>
                                        <p:attrNameLst>
                                          <p:attrName>style.visibility</p:attrName>
                                        </p:attrNameLst>
                                      </p:cBhvr>
                                      <p:to>
                                        <p:strVal val="visible"/>
                                      </p:to>
                                    </p:set>
                                    <p:anim calcmode="lin" valueType="num">
                                      <p:cBhvr additive="base">
                                        <p:cTn id="199" dur="1000" fill="hold"/>
                                        <p:tgtEl>
                                          <p:spTgt spid="118"/>
                                        </p:tgtEl>
                                        <p:attrNameLst>
                                          <p:attrName>ppt_x</p:attrName>
                                        </p:attrNameLst>
                                      </p:cBhvr>
                                      <p:tavLst>
                                        <p:tav tm="0">
                                          <p:val>
                                            <p:strVal val="#ppt_x"/>
                                          </p:val>
                                        </p:tav>
                                        <p:tav tm="100000">
                                          <p:val>
                                            <p:strVal val="#ppt_x"/>
                                          </p:val>
                                        </p:tav>
                                      </p:tavLst>
                                    </p:anim>
                                    <p:anim calcmode="lin" valueType="num">
                                      <p:cBhvr additive="base">
                                        <p:cTn id="200" dur="1000" fill="hold"/>
                                        <p:tgtEl>
                                          <p:spTgt spid="118"/>
                                        </p:tgtEl>
                                        <p:attrNameLst>
                                          <p:attrName>ppt_y</p:attrName>
                                        </p:attrNameLst>
                                      </p:cBhvr>
                                      <p:tavLst>
                                        <p:tav tm="0">
                                          <p:val>
                                            <p:strVal val="0-#ppt_h/2"/>
                                          </p:val>
                                        </p:tav>
                                        <p:tav tm="100000">
                                          <p:val>
                                            <p:strVal val="#ppt_y"/>
                                          </p:val>
                                        </p:tav>
                                      </p:tavLst>
                                    </p:anim>
                                  </p:childTnLst>
                                </p:cTn>
                              </p:par>
                              <p:par>
                                <p:cTn id="201" presetID="2" presetClass="entr" presetSubtype="12" fill="hold" nodeType="withEffect">
                                  <p:stCondLst>
                                    <p:cond delay="0"/>
                                  </p:stCondLst>
                                  <p:childTnLst>
                                    <p:set>
                                      <p:cBhvr>
                                        <p:cTn id="202" dur="1" fill="hold">
                                          <p:stCondLst>
                                            <p:cond delay="0"/>
                                          </p:stCondLst>
                                        </p:cTn>
                                        <p:tgtEl>
                                          <p:spTgt spid="121"/>
                                        </p:tgtEl>
                                        <p:attrNameLst>
                                          <p:attrName>style.visibility</p:attrName>
                                        </p:attrNameLst>
                                      </p:cBhvr>
                                      <p:to>
                                        <p:strVal val="visible"/>
                                      </p:to>
                                    </p:set>
                                    <p:anim calcmode="lin" valueType="num">
                                      <p:cBhvr additive="base">
                                        <p:cTn id="203" dur="1000" fill="hold"/>
                                        <p:tgtEl>
                                          <p:spTgt spid="121"/>
                                        </p:tgtEl>
                                        <p:attrNameLst>
                                          <p:attrName>ppt_x</p:attrName>
                                        </p:attrNameLst>
                                      </p:cBhvr>
                                      <p:tavLst>
                                        <p:tav tm="0">
                                          <p:val>
                                            <p:strVal val="0-#ppt_w/2"/>
                                          </p:val>
                                        </p:tav>
                                        <p:tav tm="100000">
                                          <p:val>
                                            <p:strVal val="#ppt_x"/>
                                          </p:val>
                                        </p:tav>
                                      </p:tavLst>
                                    </p:anim>
                                    <p:anim calcmode="lin" valueType="num">
                                      <p:cBhvr additive="base">
                                        <p:cTn id="204" dur="1000" fill="hold"/>
                                        <p:tgtEl>
                                          <p:spTgt spid="121"/>
                                        </p:tgtEl>
                                        <p:attrNameLst>
                                          <p:attrName>ppt_y</p:attrName>
                                        </p:attrNameLst>
                                      </p:cBhvr>
                                      <p:tavLst>
                                        <p:tav tm="0">
                                          <p:val>
                                            <p:strVal val="1+#ppt_h/2"/>
                                          </p:val>
                                        </p:tav>
                                        <p:tav tm="100000">
                                          <p:val>
                                            <p:strVal val="#ppt_y"/>
                                          </p:val>
                                        </p:tav>
                                      </p:tavLst>
                                    </p:anim>
                                  </p:childTnLst>
                                </p:cTn>
                              </p:par>
                              <p:par>
                                <p:cTn id="205" presetID="2" presetClass="entr" presetSubtype="4" fill="hold" nodeType="withEffect">
                                  <p:stCondLst>
                                    <p:cond delay="0"/>
                                  </p:stCondLst>
                                  <p:childTnLst>
                                    <p:set>
                                      <p:cBhvr>
                                        <p:cTn id="206" dur="1" fill="hold">
                                          <p:stCondLst>
                                            <p:cond delay="0"/>
                                          </p:stCondLst>
                                        </p:cTn>
                                        <p:tgtEl>
                                          <p:spTgt spid="125"/>
                                        </p:tgtEl>
                                        <p:attrNameLst>
                                          <p:attrName>style.visibility</p:attrName>
                                        </p:attrNameLst>
                                      </p:cBhvr>
                                      <p:to>
                                        <p:strVal val="visible"/>
                                      </p:to>
                                    </p:set>
                                    <p:anim calcmode="lin" valueType="num">
                                      <p:cBhvr additive="base">
                                        <p:cTn id="207" dur="1000" fill="hold"/>
                                        <p:tgtEl>
                                          <p:spTgt spid="125"/>
                                        </p:tgtEl>
                                        <p:attrNameLst>
                                          <p:attrName>ppt_x</p:attrName>
                                        </p:attrNameLst>
                                      </p:cBhvr>
                                      <p:tavLst>
                                        <p:tav tm="0">
                                          <p:val>
                                            <p:strVal val="#ppt_x"/>
                                          </p:val>
                                        </p:tav>
                                        <p:tav tm="100000">
                                          <p:val>
                                            <p:strVal val="#ppt_x"/>
                                          </p:val>
                                        </p:tav>
                                      </p:tavLst>
                                    </p:anim>
                                    <p:anim calcmode="lin" valueType="num">
                                      <p:cBhvr additive="base">
                                        <p:cTn id="208" dur="1000" fill="hold"/>
                                        <p:tgtEl>
                                          <p:spTgt spid="125"/>
                                        </p:tgtEl>
                                        <p:attrNameLst>
                                          <p:attrName>ppt_y</p:attrName>
                                        </p:attrNameLst>
                                      </p:cBhvr>
                                      <p:tavLst>
                                        <p:tav tm="0">
                                          <p:val>
                                            <p:strVal val="1+#ppt_h/2"/>
                                          </p:val>
                                        </p:tav>
                                        <p:tav tm="100000">
                                          <p:val>
                                            <p:strVal val="#ppt_y"/>
                                          </p:val>
                                        </p:tav>
                                      </p:tavLst>
                                    </p:anim>
                                  </p:childTnLst>
                                </p:cTn>
                              </p:par>
                              <p:par>
                                <p:cTn id="209" presetID="2" presetClass="entr" presetSubtype="1" fill="hold" nodeType="withEffect">
                                  <p:stCondLst>
                                    <p:cond delay="0"/>
                                  </p:stCondLst>
                                  <p:childTnLst>
                                    <p:set>
                                      <p:cBhvr>
                                        <p:cTn id="210" dur="1" fill="hold">
                                          <p:stCondLst>
                                            <p:cond delay="0"/>
                                          </p:stCondLst>
                                        </p:cTn>
                                        <p:tgtEl>
                                          <p:spTgt spid="138"/>
                                        </p:tgtEl>
                                        <p:attrNameLst>
                                          <p:attrName>style.visibility</p:attrName>
                                        </p:attrNameLst>
                                      </p:cBhvr>
                                      <p:to>
                                        <p:strVal val="visible"/>
                                      </p:to>
                                    </p:set>
                                    <p:anim calcmode="lin" valueType="num">
                                      <p:cBhvr additive="base">
                                        <p:cTn id="211" dur="1000" fill="hold"/>
                                        <p:tgtEl>
                                          <p:spTgt spid="138"/>
                                        </p:tgtEl>
                                        <p:attrNameLst>
                                          <p:attrName>ppt_x</p:attrName>
                                        </p:attrNameLst>
                                      </p:cBhvr>
                                      <p:tavLst>
                                        <p:tav tm="0">
                                          <p:val>
                                            <p:strVal val="#ppt_x"/>
                                          </p:val>
                                        </p:tav>
                                        <p:tav tm="100000">
                                          <p:val>
                                            <p:strVal val="#ppt_x"/>
                                          </p:val>
                                        </p:tav>
                                      </p:tavLst>
                                    </p:anim>
                                    <p:anim calcmode="lin" valueType="num">
                                      <p:cBhvr additive="base">
                                        <p:cTn id="212" dur="1000" fill="hold"/>
                                        <p:tgtEl>
                                          <p:spTgt spid="138"/>
                                        </p:tgtEl>
                                        <p:attrNameLst>
                                          <p:attrName>ppt_y</p:attrName>
                                        </p:attrNameLst>
                                      </p:cBhvr>
                                      <p:tavLst>
                                        <p:tav tm="0">
                                          <p:val>
                                            <p:strVal val="0-#ppt_h/2"/>
                                          </p:val>
                                        </p:tav>
                                        <p:tav tm="100000">
                                          <p:val>
                                            <p:strVal val="#ppt_y"/>
                                          </p:val>
                                        </p:tav>
                                      </p:tavLst>
                                    </p:anim>
                                  </p:childTnLst>
                                </p:cTn>
                              </p:par>
                              <p:par>
                                <p:cTn id="213" presetID="2" presetClass="entr" presetSubtype="2" fill="hold" nodeType="withEffect">
                                  <p:stCondLst>
                                    <p:cond delay="0"/>
                                  </p:stCondLst>
                                  <p:childTnLst>
                                    <p:set>
                                      <p:cBhvr>
                                        <p:cTn id="214" dur="1" fill="hold">
                                          <p:stCondLst>
                                            <p:cond delay="0"/>
                                          </p:stCondLst>
                                        </p:cTn>
                                        <p:tgtEl>
                                          <p:spTgt spid="139"/>
                                        </p:tgtEl>
                                        <p:attrNameLst>
                                          <p:attrName>style.visibility</p:attrName>
                                        </p:attrNameLst>
                                      </p:cBhvr>
                                      <p:to>
                                        <p:strVal val="visible"/>
                                      </p:to>
                                    </p:set>
                                    <p:anim calcmode="lin" valueType="num">
                                      <p:cBhvr additive="base">
                                        <p:cTn id="215" dur="1000" fill="hold"/>
                                        <p:tgtEl>
                                          <p:spTgt spid="139"/>
                                        </p:tgtEl>
                                        <p:attrNameLst>
                                          <p:attrName>ppt_x</p:attrName>
                                        </p:attrNameLst>
                                      </p:cBhvr>
                                      <p:tavLst>
                                        <p:tav tm="0">
                                          <p:val>
                                            <p:strVal val="1+#ppt_w/2"/>
                                          </p:val>
                                        </p:tav>
                                        <p:tav tm="100000">
                                          <p:val>
                                            <p:strVal val="#ppt_x"/>
                                          </p:val>
                                        </p:tav>
                                      </p:tavLst>
                                    </p:anim>
                                    <p:anim calcmode="lin" valueType="num">
                                      <p:cBhvr additive="base">
                                        <p:cTn id="216" dur="1000" fill="hold"/>
                                        <p:tgtEl>
                                          <p:spTgt spid="139"/>
                                        </p:tgtEl>
                                        <p:attrNameLst>
                                          <p:attrName>ppt_y</p:attrName>
                                        </p:attrNameLst>
                                      </p:cBhvr>
                                      <p:tavLst>
                                        <p:tav tm="0">
                                          <p:val>
                                            <p:strVal val="#ppt_y"/>
                                          </p:val>
                                        </p:tav>
                                        <p:tav tm="100000">
                                          <p:val>
                                            <p:strVal val="#ppt_y"/>
                                          </p:val>
                                        </p:tav>
                                      </p:tavLst>
                                    </p:anim>
                                  </p:childTnLst>
                                </p:cTn>
                              </p:par>
                              <p:par>
                                <p:cTn id="217" presetID="2" presetClass="entr" presetSubtype="4" fill="hold" nodeType="withEffect">
                                  <p:stCondLst>
                                    <p:cond delay="0"/>
                                  </p:stCondLst>
                                  <p:childTnLst>
                                    <p:set>
                                      <p:cBhvr>
                                        <p:cTn id="218" dur="1" fill="hold">
                                          <p:stCondLst>
                                            <p:cond delay="0"/>
                                          </p:stCondLst>
                                        </p:cTn>
                                        <p:tgtEl>
                                          <p:spTgt spid="150"/>
                                        </p:tgtEl>
                                        <p:attrNameLst>
                                          <p:attrName>style.visibility</p:attrName>
                                        </p:attrNameLst>
                                      </p:cBhvr>
                                      <p:to>
                                        <p:strVal val="visible"/>
                                      </p:to>
                                    </p:set>
                                    <p:anim calcmode="lin" valueType="num">
                                      <p:cBhvr additive="base">
                                        <p:cTn id="219" dur="1000" fill="hold"/>
                                        <p:tgtEl>
                                          <p:spTgt spid="150"/>
                                        </p:tgtEl>
                                        <p:attrNameLst>
                                          <p:attrName>ppt_x</p:attrName>
                                        </p:attrNameLst>
                                      </p:cBhvr>
                                      <p:tavLst>
                                        <p:tav tm="0">
                                          <p:val>
                                            <p:strVal val="#ppt_x"/>
                                          </p:val>
                                        </p:tav>
                                        <p:tav tm="100000">
                                          <p:val>
                                            <p:strVal val="#ppt_x"/>
                                          </p:val>
                                        </p:tav>
                                      </p:tavLst>
                                    </p:anim>
                                    <p:anim calcmode="lin" valueType="num">
                                      <p:cBhvr additive="base">
                                        <p:cTn id="220" dur="1000" fill="hold"/>
                                        <p:tgtEl>
                                          <p:spTgt spid="150"/>
                                        </p:tgtEl>
                                        <p:attrNameLst>
                                          <p:attrName>ppt_y</p:attrName>
                                        </p:attrNameLst>
                                      </p:cBhvr>
                                      <p:tavLst>
                                        <p:tav tm="0">
                                          <p:val>
                                            <p:strVal val="1+#ppt_h/2"/>
                                          </p:val>
                                        </p:tav>
                                        <p:tav tm="100000">
                                          <p:val>
                                            <p:strVal val="#ppt_y"/>
                                          </p:val>
                                        </p:tav>
                                      </p:tavLst>
                                    </p:anim>
                                  </p:childTnLst>
                                </p:cTn>
                              </p:par>
                              <p:par>
                                <p:cTn id="221" presetID="2" presetClass="entr" presetSubtype="9" fill="hold" nodeType="withEffect">
                                  <p:stCondLst>
                                    <p:cond delay="0"/>
                                  </p:stCondLst>
                                  <p:childTnLst>
                                    <p:set>
                                      <p:cBhvr>
                                        <p:cTn id="222" dur="1" fill="hold">
                                          <p:stCondLst>
                                            <p:cond delay="0"/>
                                          </p:stCondLst>
                                        </p:cTn>
                                        <p:tgtEl>
                                          <p:spTgt spid="153"/>
                                        </p:tgtEl>
                                        <p:attrNameLst>
                                          <p:attrName>style.visibility</p:attrName>
                                        </p:attrNameLst>
                                      </p:cBhvr>
                                      <p:to>
                                        <p:strVal val="visible"/>
                                      </p:to>
                                    </p:set>
                                    <p:anim calcmode="lin" valueType="num">
                                      <p:cBhvr additive="base">
                                        <p:cTn id="223" dur="1000" fill="hold"/>
                                        <p:tgtEl>
                                          <p:spTgt spid="153"/>
                                        </p:tgtEl>
                                        <p:attrNameLst>
                                          <p:attrName>ppt_x</p:attrName>
                                        </p:attrNameLst>
                                      </p:cBhvr>
                                      <p:tavLst>
                                        <p:tav tm="0">
                                          <p:val>
                                            <p:strVal val="0-#ppt_w/2"/>
                                          </p:val>
                                        </p:tav>
                                        <p:tav tm="100000">
                                          <p:val>
                                            <p:strVal val="#ppt_x"/>
                                          </p:val>
                                        </p:tav>
                                      </p:tavLst>
                                    </p:anim>
                                    <p:anim calcmode="lin" valueType="num">
                                      <p:cBhvr additive="base">
                                        <p:cTn id="224" dur="1000" fill="hold"/>
                                        <p:tgtEl>
                                          <p:spTgt spid="153"/>
                                        </p:tgtEl>
                                        <p:attrNameLst>
                                          <p:attrName>ppt_y</p:attrName>
                                        </p:attrNameLst>
                                      </p:cBhvr>
                                      <p:tavLst>
                                        <p:tav tm="0">
                                          <p:val>
                                            <p:strVal val="0-#ppt_h/2"/>
                                          </p:val>
                                        </p:tav>
                                        <p:tav tm="100000">
                                          <p:val>
                                            <p:strVal val="#ppt_y"/>
                                          </p:val>
                                        </p:tav>
                                      </p:tavLst>
                                    </p:anim>
                                  </p:childTnLst>
                                </p:cTn>
                              </p:par>
                              <p:par>
                                <p:cTn id="225" presetID="2" presetClass="entr" presetSubtype="4" fill="hold" nodeType="withEffect">
                                  <p:stCondLst>
                                    <p:cond delay="0"/>
                                  </p:stCondLst>
                                  <p:childTnLst>
                                    <p:set>
                                      <p:cBhvr>
                                        <p:cTn id="226" dur="1" fill="hold">
                                          <p:stCondLst>
                                            <p:cond delay="0"/>
                                          </p:stCondLst>
                                        </p:cTn>
                                        <p:tgtEl>
                                          <p:spTgt spid="156"/>
                                        </p:tgtEl>
                                        <p:attrNameLst>
                                          <p:attrName>style.visibility</p:attrName>
                                        </p:attrNameLst>
                                      </p:cBhvr>
                                      <p:to>
                                        <p:strVal val="visible"/>
                                      </p:to>
                                    </p:set>
                                    <p:anim calcmode="lin" valueType="num">
                                      <p:cBhvr additive="base">
                                        <p:cTn id="227" dur="1000" fill="hold"/>
                                        <p:tgtEl>
                                          <p:spTgt spid="156"/>
                                        </p:tgtEl>
                                        <p:attrNameLst>
                                          <p:attrName>ppt_x</p:attrName>
                                        </p:attrNameLst>
                                      </p:cBhvr>
                                      <p:tavLst>
                                        <p:tav tm="0">
                                          <p:val>
                                            <p:strVal val="#ppt_x"/>
                                          </p:val>
                                        </p:tav>
                                        <p:tav tm="100000">
                                          <p:val>
                                            <p:strVal val="#ppt_x"/>
                                          </p:val>
                                        </p:tav>
                                      </p:tavLst>
                                    </p:anim>
                                    <p:anim calcmode="lin" valueType="num">
                                      <p:cBhvr additive="base">
                                        <p:cTn id="228" dur="1000" fill="hold"/>
                                        <p:tgtEl>
                                          <p:spTgt spid="156"/>
                                        </p:tgtEl>
                                        <p:attrNameLst>
                                          <p:attrName>ppt_y</p:attrName>
                                        </p:attrNameLst>
                                      </p:cBhvr>
                                      <p:tavLst>
                                        <p:tav tm="0">
                                          <p:val>
                                            <p:strVal val="1+#ppt_h/2"/>
                                          </p:val>
                                        </p:tav>
                                        <p:tav tm="100000">
                                          <p:val>
                                            <p:strVal val="#ppt_y"/>
                                          </p:val>
                                        </p:tav>
                                      </p:tavLst>
                                    </p:anim>
                                  </p:childTnLst>
                                </p:cTn>
                              </p:par>
                              <p:par>
                                <p:cTn id="229" presetID="2" presetClass="entr" presetSubtype="2" fill="hold" nodeType="withEffect">
                                  <p:stCondLst>
                                    <p:cond delay="0"/>
                                  </p:stCondLst>
                                  <p:childTnLst>
                                    <p:set>
                                      <p:cBhvr>
                                        <p:cTn id="230" dur="1" fill="hold">
                                          <p:stCondLst>
                                            <p:cond delay="0"/>
                                          </p:stCondLst>
                                        </p:cTn>
                                        <p:tgtEl>
                                          <p:spTgt spid="164"/>
                                        </p:tgtEl>
                                        <p:attrNameLst>
                                          <p:attrName>style.visibility</p:attrName>
                                        </p:attrNameLst>
                                      </p:cBhvr>
                                      <p:to>
                                        <p:strVal val="visible"/>
                                      </p:to>
                                    </p:set>
                                    <p:anim calcmode="lin" valueType="num">
                                      <p:cBhvr additive="base">
                                        <p:cTn id="231" dur="1000" fill="hold"/>
                                        <p:tgtEl>
                                          <p:spTgt spid="164"/>
                                        </p:tgtEl>
                                        <p:attrNameLst>
                                          <p:attrName>ppt_x</p:attrName>
                                        </p:attrNameLst>
                                      </p:cBhvr>
                                      <p:tavLst>
                                        <p:tav tm="0">
                                          <p:val>
                                            <p:strVal val="1+#ppt_w/2"/>
                                          </p:val>
                                        </p:tav>
                                        <p:tav tm="100000">
                                          <p:val>
                                            <p:strVal val="#ppt_x"/>
                                          </p:val>
                                        </p:tav>
                                      </p:tavLst>
                                    </p:anim>
                                    <p:anim calcmode="lin" valueType="num">
                                      <p:cBhvr additive="base">
                                        <p:cTn id="232" dur="1000" fill="hold"/>
                                        <p:tgtEl>
                                          <p:spTgt spid="164"/>
                                        </p:tgtEl>
                                        <p:attrNameLst>
                                          <p:attrName>ppt_y</p:attrName>
                                        </p:attrNameLst>
                                      </p:cBhvr>
                                      <p:tavLst>
                                        <p:tav tm="0">
                                          <p:val>
                                            <p:strVal val="#ppt_y"/>
                                          </p:val>
                                        </p:tav>
                                        <p:tav tm="100000">
                                          <p:val>
                                            <p:strVal val="#ppt_y"/>
                                          </p:val>
                                        </p:tav>
                                      </p:tavLst>
                                    </p:anim>
                                  </p:childTnLst>
                                </p:cTn>
                              </p:par>
                              <p:par>
                                <p:cTn id="233" presetID="2" presetClass="entr" presetSubtype="6" fill="hold" nodeType="withEffect">
                                  <p:stCondLst>
                                    <p:cond delay="0"/>
                                  </p:stCondLst>
                                  <p:childTnLst>
                                    <p:set>
                                      <p:cBhvr>
                                        <p:cTn id="234" dur="1" fill="hold">
                                          <p:stCondLst>
                                            <p:cond delay="0"/>
                                          </p:stCondLst>
                                        </p:cTn>
                                        <p:tgtEl>
                                          <p:spTgt spid="165"/>
                                        </p:tgtEl>
                                        <p:attrNameLst>
                                          <p:attrName>style.visibility</p:attrName>
                                        </p:attrNameLst>
                                      </p:cBhvr>
                                      <p:to>
                                        <p:strVal val="visible"/>
                                      </p:to>
                                    </p:set>
                                    <p:anim calcmode="lin" valueType="num">
                                      <p:cBhvr additive="base">
                                        <p:cTn id="235" dur="1000" fill="hold"/>
                                        <p:tgtEl>
                                          <p:spTgt spid="165"/>
                                        </p:tgtEl>
                                        <p:attrNameLst>
                                          <p:attrName>ppt_x</p:attrName>
                                        </p:attrNameLst>
                                      </p:cBhvr>
                                      <p:tavLst>
                                        <p:tav tm="0">
                                          <p:val>
                                            <p:strVal val="1+#ppt_w/2"/>
                                          </p:val>
                                        </p:tav>
                                        <p:tav tm="100000">
                                          <p:val>
                                            <p:strVal val="#ppt_x"/>
                                          </p:val>
                                        </p:tav>
                                      </p:tavLst>
                                    </p:anim>
                                    <p:anim calcmode="lin" valueType="num">
                                      <p:cBhvr additive="base">
                                        <p:cTn id="236" dur="1000" fill="hold"/>
                                        <p:tgtEl>
                                          <p:spTgt spid="165"/>
                                        </p:tgtEl>
                                        <p:attrNameLst>
                                          <p:attrName>ppt_y</p:attrName>
                                        </p:attrNameLst>
                                      </p:cBhvr>
                                      <p:tavLst>
                                        <p:tav tm="0">
                                          <p:val>
                                            <p:strVal val="1+#ppt_h/2"/>
                                          </p:val>
                                        </p:tav>
                                        <p:tav tm="100000">
                                          <p:val>
                                            <p:strVal val="#ppt_y"/>
                                          </p:val>
                                        </p:tav>
                                      </p:tavLst>
                                    </p:anim>
                                  </p:childTnLst>
                                </p:cTn>
                              </p:par>
                              <p:par>
                                <p:cTn id="237" presetID="2" presetClass="entr" presetSubtype="4" fill="hold" nodeType="withEffect">
                                  <p:stCondLst>
                                    <p:cond delay="0"/>
                                  </p:stCondLst>
                                  <p:childTnLst>
                                    <p:set>
                                      <p:cBhvr>
                                        <p:cTn id="238" dur="1" fill="hold">
                                          <p:stCondLst>
                                            <p:cond delay="0"/>
                                          </p:stCondLst>
                                        </p:cTn>
                                        <p:tgtEl>
                                          <p:spTgt spid="172"/>
                                        </p:tgtEl>
                                        <p:attrNameLst>
                                          <p:attrName>style.visibility</p:attrName>
                                        </p:attrNameLst>
                                      </p:cBhvr>
                                      <p:to>
                                        <p:strVal val="visible"/>
                                      </p:to>
                                    </p:set>
                                    <p:anim calcmode="lin" valueType="num">
                                      <p:cBhvr additive="base">
                                        <p:cTn id="239" dur="1000" fill="hold"/>
                                        <p:tgtEl>
                                          <p:spTgt spid="172"/>
                                        </p:tgtEl>
                                        <p:attrNameLst>
                                          <p:attrName>ppt_x</p:attrName>
                                        </p:attrNameLst>
                                      </p:cBhvr>
                                      <p:tavLst>
                                        <p:tav tm="0">
                                          <p:val>
                                            <p:strVal val="#ppt_x"/>
                                          </p:val>
                                        </p:tav>
                                        <p:tav tm="100000">
                                          <p:val>
                                            <p:strVal val="#ppt_x"/>
                                          </p:val>
                                        </p:tav>
                                      </p:tavLst>
                                    </p:anim>
                                    <p:anim calcmode="lin" valueType="num">
                                      <p:cBhvr additive="base">
                                        <p:cTn id="240" dur="1000" fill="hold"/>
                                        <p:tgtEl>
                                          <p:spTgt spid="172"/>
                                        </p:tgtEl>
                                        <p:attrNameLst>
                                          <p:attrName>ppt_y</p:attrName>
                                        </p:attrNameLst>
                                      </p:cBhvr>
                                      <p:tavLst>
                                        <p:tav tm="0">
                                          <p:val>
                                            <p:strVal val="1+#ppt_h/2"/>
                                          </p:val>
                                        </p:tav>
                                        <p:tav tm="100000">
                                          <p:val>
                                            <p:strVal val="#ppt_y"/>
                                          </p:val>
                                        </p:tav>
                                      </p:tavLst>
                                    </p:anim>
                                  </p:childTnLst>
                                </p:cTn>
                              </p:par>
                              <p:par>
                                <p:cTn id="241" presetID="2" presetClass="entr" presetSubtype="4" fill="hold" nodeType="withEffect">
                                  <p:stCondLst>
                                    <p:cond delay="0"/>
                                  </p:stCondLst>
                                  <p:childTnLst>
                                    <p:set>
                                      <p:cBhvr>
                                        <p:cTn id="242" dur="1" fill="hold">
                                          <p:stCondLst>
                                            <p:cond delay="0"/>
                                          </p:stCondLst>
                                        </p:cTn>
                                        <p:tgtEl>
                                          <p:spTgt spid="173"/>
                                        </p:tgtEl>
                                        <p:attrNameLst>
                                          <p:attrName>style.visibility</p:attrName>
                                        </p:attrNameLst>
                                      </p:cBhvr>
                                      <p:to>
                                        <p:strVal val="visible"/>
                                      </p:to>
                                    </p:set>
                                    <p:anim calcmode="lin" valueType="num">
                                      <p:cBhvr additive="base">
                                        <p:cTn id="243" dur="1000" fill="hold"/>
                                        <p:tgtEl>
                                          <p:spTgt spid="173"/>
                                        </p:tgtEl>
                                        <p:attrNameLst>
                                          <p:attrName>ppt_x</p:attrName>
                                        </p:attrNameLst>
                                      </p:cBhvr>
                                      <p:tavLst>
                                        <p:tav tm="0">
                                          <p:val>
                                            <p:strVal val="#ppt_x"/>
                                          </p:val>
                                        </p:tav>
                                        <p:tav tm="100000">
                                          <p:val>
                                            <p:strVal val="#ppt_x"/>
                                          </p:val>
                                        </p:tav>
                                      </p:tavLst>
                                    </p:anim>
                                    <p:anim calcmode="lin" valueType="num">
                                      <p:cBhvr additive="base">
                                        <p:cTn id="244" dur="1000" fill="hold"/>
                                        <p:tgtEl>
                                          <p:spTgt spid="173"/>
                                        </p:tgtEl>
                                        <p:attrNameLst>
                                          <p:attrName>ppt_y</p:attrName>
                                        </p:attrNameLst>
                                      </p:cBhvr>
                                      <p:tavLst>
                                        <p:tav tm="0">
                                          <p:val>
                                            <p:strVal val="1+#ppt_h/2"/>
                                          </p:val>
                                        </p:tav>
                                        <p:tav tm="100000">
                                          <p:val>
                                            <p:strVal val="#ppt_y"/>
                                          </p:val>
                                        </p:tav>
                                      </p:tavLst>
                                    </p:anim>
                                  </p:childTnLst>
                                </p:cTn>
                              </p:par>
                              <p:par>
                                <p:cTn id="245" presetID="2" presetClass="entr" presetSubtype="3" fill="hold" nodeType="withEffect">
                                  <p:stCondLst>
                                    <p:cond delay="0"/>
                                  </p:stCondLst>
                                  <p:childTnLst>
                                    <p:set>
                                      <p:cBhvr>
                                        <p:cTn id="246" dur="1" fill="hold">
                                          <p:stCondLst>
                                            <p:cond delay="0"/>
                                          </p:stCondLst>
                                        </p:cTn>
                                        <p:tgtEl>
                                          <p:spTgt spid="174"/>
                                        </p:tgtEl>
                                        <p:attrNameLst>
                                          <p:attrName>style.visibility</p:attrName>
                                        </p:attrNameLst>
                                      </p:cBhvr>
                                      <p:to>
                                        <p:strVal val="visible"/>
                                      </p:to>
                                    </p:set>
                                    <p:anim calcmode="lin" valueType="num">
                                      <p:cBhvr additive="base">
                                        <p:cTn id="247" dur="1000" fill="hold"/>
                                        <p:tgtEl>
                                          <p:spTgt spid="174"/>
                                        </p:tgtEl>
                                        <p:attrNameLst>
                                          <p:attrName>ppt_x</p:attrName>
                                        </p:attrNameLst>
                                      </p:cBhvr>
                                      <p:tavLst>
                                        <p:tav tm="0">
                                          <p:val>
                                            <p:strVal val="1+#ppt_w/2"/>
                                          </p:val>
                                        </p:tav>
                                        <p:tav tm="100000">
                                          <p:val>
                                            <p:strVal val="#ppt_x"/>
                                          </p:val>
                                        </p:tav>
                                      </p:tavLst>
                                    </p:anim>
                                    <p:anim calcmode="lin" valueType="num">
                                      <p:cBhvr additive="base">
                                        <p:cTn id="248" dur="1000" fill="hold"/>
                                        <p:tgtEl>
                                          <p:spTgt spid="174"/>
                                        </p:tgtEl>
                                        <p:attrNameLst>
                                          <p:attrName>ppt_y</p:attrName>
                                        </p:attrNameLst>
                                      </p:cBhvr>
                                      <p:tavLst>
                                        <p:tav tm="0">
                                          <p:val>
                                            <p:strVal val="0-#ppt_h/2"/>
                                          </p:val>
                                        </p:tav>
                                        <p:tav tm="100000">
                                          <p:val>
                                            <p:strVal val="#ppt_y"/>
                                          </p:val>
                                        </p:tav>
                                      </p:tavLst>
                                    </p:anim>
                                  </p:childTnLst>
                                </p:cTn>
                              </p:par>
                              <p:par>
                                <p:cTn id="249" presetID="2" presetClass="entr" presetSubtype="8" fill="hold" nodeType="withEffect">
                                  <p:stCondLst>
                                    <p:cond delay="0"/>
                                  </p:stCondLst>
                                  <p:childTnLst>
                                    <p:set>
                                      <p:cBhvr>
                                        <p:cTn id="250" dur="1" fill="hold">
                                          <p:stCondLst>
                                            <p:cond delay="0"/>
                                          </p:stCondLst>
                                        </p:cTn>
                                        <p:tgtEl>
                                          <p:spTgt spid="178"/>
                                        </p:tgtEl>
                                        <p:attrNameLst>
                                          <p:attrName>style.visibility</p:attrName>
                                        </p:attrNameLst>
                                      </p:cBhvr>
                                      <p:to>
                                        <p:strVal val="visible"/>
                                      </p:to>
                                    </p:set>
                                    <p:anim calcmode="lin" valueType="num">
                                      <p:cBhvr additive="base">
                                        <p:cTn id="251" dur="1000" fill="hold"/>
                                        <p:tgtEl>
                                          <p:spTgt spid="178"/>
                                        </p:tgtEl>
                                        <p:attrNameLst>
                                          <p:attrName>ppt_x</p:attrName>
                                        </p:attrNameLst>
                                      </p:cBhvr>
                                      <p:tavLst>
                                        <p:tav tm="0">
                                          <p:val>
                                            <p:strVal val="0-#ppt_w/2"/>
                                          </p:val>
                                        </p:tav>
                                        <p:tav tm="100000">
                                          <p:val>
                                            <p:strVal val="#ppt_x"/>
                                          </p:val>
                                        </p:tav>
                                      </p:tavLst>
                                    </p:anim>
                                    <p:anim calcmode="lin" valueType="num">
                                      <p:cBhvr additive="base">
                                        <p:cTn id="252" dur="1000" fill="hold"/>
                                        <p:tgtEl>
                                          <p:spTgt spid="178"/>
                                        </p:tgtEl>
                                        <p:attrNameLst>
                                          <p:attrName>ppt_y</p:attrName>
                                        </p:attrNameLst>
                                      </p:cBhvr>
                                      <p:tavLst>
                                        <p:tav tm="0">
                                          <p:val>
                                            <p:strVal val="#ppt_y"/>
                                          </p:val>
                                        </p:tav>
                                        <p:tav tm="100000">
                                          <p:val>
                                            <p:strVal val="#ppt_y"/>
                                          </p:val>
                                        </p:tav>
                                      </p:tavLst>
                                    </p:anim>
                                  </p:childTnLst>
                                </p:cTn>
                              </p:par>
                              <p:par>
                                <p:cTn id="253" presetID="31" presetClass="entr" presetSubtype="0" fill="hold" nodeType="withEffect">
                                  <p:stCondLst>
                                    <p:cond delay="0"/>
                                  </p:stCondLst>
                                  <p:childTnLst>
                                    <p:set>
                                      <p:cBhvr>
                                        <p:cTn id="254" dur="1" fill="hold">
                                          <p:stCondLst>
                                            <p:cond delay="0"/>
                                          </p:stCondLst>
                                        </p:cTn>
                                        <p:tgtEl>
                                          <p:spTgt spid="104"/>
                                        </p:tgtEl>
                                        <p:attrNameLst>
                                          <p:attrName>style.visibility</p:attrName>
                                        </p:attrNameLst>
                                      </p:cBhvr>
                                      <p:to>
                                        <p:strVal val="visible"/>
                                      </p:to>
                                    </p:set>
                                    <p:anim calcmode="lin" valueType="num">
                                      <p:cBhvr>
                                        <p:cTn id="255" dur="1000" fill="hold"/>
                                        <p:tgtEl>
                                          <p:spTgt spid="104"/>
                                        </p:tgtEl>
                                        <p:attrNameLst>
                                          <p:attrName>ppt_w</p:attrName>
                                        </p:attrNameLst>
                                      </p:cBhvr>
                                      <p:tavLst>
                                        <p:tav tm="0">
                                          <p:val>
                                            <p:fltVal val="0"/>
                                          </p:val>
                                        </p:tav>
                                        <p:tav tm="100000">
                                          <p:val>
                                            <p:strVal val="#ppt_w"/>
                                          </p:val>
                                        </p:tav>
                                      </p:tavLst>
                                    </p:anim>
                                    <p:anim calcmode="lin" valueType="num">
                                      <p:cBhvr>
                                        <p:cTn id="256" dur="1000" fill="hold"/>
                                        <p:tgtEl>
                                          <p:spTgt spid="104"/>
                                        </p:tgtEl>
                                        <p:attrNameLst>
                                          <p:attrName>ppt_h</p:attrName>
                                        </p:attrNameLst>
                                      </p:cBhvr>
                                      <p:tavLst>
                                        <p:tav tm="0">
                                          <p:val>
                                            <p:fltVal val="0"/>
                                          </p:val>
                                        </p:tav>
                                        <p:tav tm="100000">
                                          <p:val>
                                            <p:strVal val="#ppt_h"/>
                                          </p:val>
                                        </p:tav>
                                      </p:tavLst>
                                    </p:anim>
                                    <p:anim calcmode="lin" valueType="num">
                                      <p:cBhvr>
                                        <p:cTn id="257" dur="1000" fill="hold"/>
                                        <p:tgtEl>
                                          <p:spTgt spid="104"/>
                                        </p:tgtEl>
                                        <p:attrNameLst>
                                          <p:attrName>style.rotation</p:attrName>
                                        </p:attrNameLst>
                                      </p:cBhvr>
                                      <p:tavLst>
                                        <p:tav tm="0">
                                          <p:val>
                                            <p:fltVal val="90"/>
                                          </p:val>
                                        </p:tav>
                                        <p:tav tm="100000">
                                          <p:val>
                                            <p:fltVal val="0"/>
                                          </p:val>
                                        </p:tav>
                                      </p:tavLst>
                                    </p:anim>
                                    <p:animEffect transition="in" filter="fade">
                                      <p:cBhvr>
                                        <p:cTn id="258" dur="1000"/>
                                        <p:tgtEl>
                                          <p:spTgt spid="104"/>
                                        </p:tgtEl>
                                      </p:cBhvr>
                                    </p:animEffect>
                                  </p:childTnLst>
                                </p:cTn>
                              </p:par>
                              <p:par>
                                <p:cTn id="259" presetID="31" presetClass="entr" presetSubtype="0" fill="hold" nodeType="withEffect">
                                  <p:stCondLst>
                                    <p:cond delay="0"/>
                                  </p:stCondLst>
                                  <p:childTnLst>
                                    <p:set>
                                      <p:cBhvr>
                                        <p:cTn id="260" dur="1" fill="hold">
                                          <p:stCondLst>
                                            <p:cond delay="0"/>
                                          </p:stCondLst>
                                        </p:cTn>
                                        <p:tgtEl>
                                          <p:spTgt spid="110"/>
                                        </p:tgtEl>
                                        <p:attrNameLst>
                                          <p:attrName>style.visibility</p:attrName>
                                        </p:attrNameLst>
                                      </p:cBhvr>
                                      <p:to>
                                        <p:strVal val="visible"/>
                                      </p:to>
                                    </p:set>
                                    <p:anim calcmode="lin" valueType="num">
                                      <p:cBhvr>
                                        <p:cTn id="261" dur="1000" fill="hold"/>
                                        <p:tgtEl>
                                          <p:spTgt spid="110"/>
                                        </p:tgtEl>
                                        <p:attrNameLst>
                                          <p:attrName>ppt_w</p:attrName>
                                        </p:attrNameLst>
                                      </p:cBhvr>
                                      <p:tavLst>
                                        <p:tav tm="0">
                                          <p:val>
                                            <p:fltVal val="0"/>
                                          </p:val>
                                        </p:tav>
                                        <p:tav tm="100000">
                                          <p:val>
                                            <p:strVal val="#ppt_w"/>
                                          </p:val>
                                        </p:tav>
                                      </p:tavLst>
                                    </p:anim>
                                    <p:anim calcmode="lin" valueType="num">
                                      <p:cBhvr>
                                        <p:cTn id="262" dur="1000" fill="hold"/>
                                        <p:tgtEl>
                                          <p:spTgt spid="110"/>
                                        </p:tgtEl>
                                        <p:attrNameLst>
                                          <p:attrName>ppt_h</p:attrName>
                                        </p:attrNameLst>
                                      </p:cBhvr>
                                      <p:tavLst>
                                        <p:tav tm="0">
                                          <p:val>
                                            <p:fltVal val="0"/>
                                          </p:val>
                                        </p:tav>
                                        <p:tav tm="100000">
                                          <p:val>
                                            <p:strVal val="#ppt_h"/>
                                          </p:val>
                                        </p:tav>
                                      </p:tavLst>
                                    </p:anim>
                                    <p:anim calcmode="lin" valueType="num">
                                      <p:cBhvr>
                                        <p:cTn id="263" dur="1000" fill="hold"/>
                                        <p:tgtEl>
                                          <p:spTgt spid="110"/>
                                        </p:tgtEl>
                                        <p:attrNameLst>
                                          <p:attrName>style.rotation</p:attrName>
                                        </p:attrNameLst>
                                      </p:cBhvr>
                                      <p:tavLst>
                                        <p:tav tm="0">
                                          <p:val>
                                            <p:fltVal val="90"/>
                                          </p:val>
                                        </p:tav>
                                        <p:tav tm="100000">
                                          <p:val>
                                            <p:fltVal val="0"/>
                                          </p:val>
                                        </p:tav>
                                      </p:tavLst>
                                    </p:anim>
                                    <p:animEffect transition="in" filter="fade">
                                      <p:cBhvr>
                                        <p:cTn id="264" dur="1000"/>
                                        <p:tgtEl>
                                          <p:spTgt spid="110"/>
                                        </p:tgtEl>
                                      </p:cBhvr>
                                    </p:animEffect>
                                  </p:childTnLst>
                                </p:cTn>
                              </p:par>
                              <p:par>
                                <p:cTn id="265" presetID="31" presetClass="entr" presetSubtype="0" fill="hold" nodeType="withEffect">
                                  <p:stCondLst>
                                    <p:cond delay="0"/>
                                  </p:stCondLst>
                                  <p:childTnLst>
                                    <p:set>
                                      <p:cBhvr>
                                        <p:cTn id="266" dur="1" fill="hold">
                                          <p:stCondLst>
                                            <p:cond delay="0"/>
                                          </p:stCondLst>
                                        </p:cTn>
                                        <p:tgtEl>
                                          <p:spTgt spid="118"/>
                                        </p:tgtEl>
                                        <p:attrNameLst>
                                          <p:attrName>style.visibility</p:attrName>
                                        </p:attrNameLst>
                                      </p:cBhvr>
                                      <p:to>
                                        <p:strVal val="visible"/>
                                      </p:to>
                                    </p:set>
                                    <p:anim calcmode="lin" valueType="num">
                                      <p:cBhvr>
                                        <p:cTn id="267" dur="1000" fill="hold"/>
                                        <p:tgtEl>
                                          <p:spTgt spid="118"/>
                                        </p:tgtEl>
                                        <p:attrNameLst>
                                          <p:attrName>ppt_w</p:attrName>
                                        </p:attrNameLst>
                                      </p:cBhvr>
                                      <p:tavLst>
                                        <p:tav tm="0">
                                          <p:val>
                                            <p:fltVal val="0"/>
                                          </p:val>
                                        </p:tav>
                                        <p:tav tm="100000">
                                          <p:val>
                                            <p:strVal val="#ppt_w"/>
                                          </p:val>
                                        </p:tav>
                                      </p:tavLst>
                                    </p:anim>
                                    <p:anim calcmode="lin" valueType="num">
                                      <p:cBhvr>
                                        <p:cTn id="268" dur="1000" fill="hold"/>
                                        <p:tgtEl>
                                          <p:spTgt spid="118"/>
                                        </p:tgtEl>
                                        <p:attrNameLst>
                                          <p:attrName>ppt_h</p:attrName>
                                        </p:attrNameLst>
                                      </p:cBhvr>
                                      <p:tavLst>
                                        <p:tav tm="0">
                                          <p:val>
                                            <p:fltVal val="0"/>
                                          </p:val>
                                        </p:tav>
                                        <p:tav tm="100000">
                                          <p:val>
                                            <p:strVal val="#ppt_h"/>
                                          </p:val>
                                        </p:tav>
                                      </p:tavLst>
                                    </p:anim>
                                    <p:anim calcmode="lin" valueType="num">
                                      <p:cBhvr>
                                        <p:cTn id="269" dur="1000" fill="hold"/>
                                        <p:tgtEl>
                                          <p:spTgt spid="118"/>
                                        </p:tgtEl>
                                        <p:attrNameLst>
                                          <p:attrName>style.rotation</p:attrName>
                                        </p:attrNameLst>
                                      </p:cBhvr>
                                      <p:tavLst>
                                        <p:tav tm="0">
                                          <p:val>
                                            <p:fltVal val="90"/>
                                          </p:val>
                                        </p:tav>
                                        <p:tav tm="100000">
                                          <p:val>
                                            <p:fltVal val="0"/>
                                          </p:val>
                                        </p:tav>
                                      </p:tavLst>
                                    </p:anim>
                                    <p:animEffect transition="in" filter="fade">
                                      <p:cBhvr>
                                        <p:cTn id="270" dur="1000"/>
                                        <p:tgtEl>
                                          <p:spTgt spid="118"/>
                                        </p:tgtEl>
                                      </p:cBhvr>
                                    </p:animEffect>
                                  </p:childTnLst>
                                </p:cTn>
                              </p:par>
                              <p:par>
                                <p:cTn id="271" presetID="31" presetClass="entr" presetSubtype="0" fill="hold" nodeType="withEffect">
                                  <p:stCondLst>
                                    <p:cond delay="0"/>
                                  </p:stCondLst>
                                  <p:childTnLst>
                                    <p:set>
                                      <p:cBhvr>
                                        <p:cTn id="272" dur="1" fill="hold">
                                          <p:stCondLst>
                                            <p:cond delay="0"/>
                                          </p:stCondLst>
                                        </p:cTn>
                                        <p:tgtEl>
                                          <p:spTgt spid="121"/>
                                        </p:tgtEl>
                                        <p:attrNameLst>
                                          <p:attrName>style.visibility</p:attrName>
                                        </p:attrNameLst>
                                      </p:cBhvr>
                                      <p:to>
                                        <p:strVal val="visible"/>
                                      </p:to>
                                    </p:set>
                                    <p:anim calcmode="lin" valueType="num">
                                      <p:cBhvr>
                                        <p:cTn id="273" dur="1000" fill="hold"/>
                                        <p:tgtEl>
                                          <p:spTgt spid="121"/>
                                        </p:tgtEl>
                                        <p:attrNameLst>
                                          <p:attrName>ppt_w</p:attrName>
                                        </p:attrNameLst>
                                      </p:cBhvr>
                                      <p:tavLst>
                                        <p:tav tm="0">
                                          <p:val>
                                            <p:fltVal val="0"/>
                                          </p:val>
                                        </p:tav>
                                        <p:tav tm="100000">
                                          <p:val>
                                            <p:strVal val="#ppt_w"/>
                                          </p:val>
                                        </p:tav>
                                      </p:tavLst>
                                    </p:anim>
                                    <p:anim calcmode="lin" valueType="num">
                                      <p:cBhvr>
                                        <p:cTn id="274" dur="1000" fill="hold"/>
                                        <p:tgtEl>
                                          <p:spTgt spid="121"/>
                                        </p:tgtEl>
                                        <p:attrNameLst>
                                          <p:attrName>ppt_h</p:attrName>
                                        </p:attrNameLst>
                                      </p:cBhvr>
                                      <p:tavLst>
                                        <p:tav tm="0">
                                          <p:val>
                                            <p:fltVal val="0"/>
                                          </p:val>
                                        </p:tav>
                                        <p:tav tm="100000">
                                          <p:val>
                                            <p:strVal val="#ppt_h"/>
                                          </p:val>
                                        </p:tav>
                                      </p:tavLst>
                                    </p:anim>
                                    <p:anim calcmode="lin" valueType="num">
                                      <p:cBhvr>
                                        <p:cTn id="275" dur="1000" fill="hold"/>
                                        <p:tgtEl>
                                          <p:spTgt spid="121"/>
                                        </p:tgtEl>
                                        <p:attrNameLst>
                                          <p:attrName>style.rotation</p:attrName>
                                        </p:attrNameLst>
                                      </p:cBhvr>
                                      <p:tavLst>
                                        <p:tav tm="0">
                                          <p:val>
                                            <p:fltVal val="90"/>
                                          </p:val>
                                        </p:tav>
                                        <p:tav tm="100000">
                                          <p:val>
                                            <p:fltVal val="0"/>
                                          </p:val>
                                        </p:tav>
                                      </p:tavLst>
                                    </p:anim>
                                    <p:animEffect transition="in" filter="fade">
                                      <p:cBhvr>
                                        <p:cTn id="276" dur="1000"/>
                                        <p:tgtEl>
                                          <p:spTgt spid="121"/>
                                        </p:tgtEl>
                                      </p:cBhvr>
                                    </p:animEffect>
                                  </p:childTnLst>
                                </p:cTn>
                              </p:par>
                              <p:par>
                                <p:cTn id="277" presetID="31" presetClass="entr" presetSubtype="0" fill="hold" nodeType="withEffect">
                                  <p:stCondLst>
                                    <p:cond delay="0"/>
                                  </p:stCondLst>
                                  <p:childTnLst>
                                    <p:set>
                                      <p:cBhvr>
                                        <p:cTn id="278" dur="1" fill="hold">
                                          <p:stCondLst>
                                            <p:cond delay="0"/>
                                          </p:stCondLst>
                                        </p:cTn>
                                        <p:tgtEl>
                                          <p:spTgt spid="125"/>
                                        </p:tgtEl>
                                        <p:attrNameLst>
                                          <p:attrName>style.visibility</p:attrName>
                                        </p:attrNameLst>
                                      </p:cBhvr>
                                      <p:to>
                                        <p:strVal val="visible"/>
                                      </p:to>
                                    </p:set>
                                    <p:anim calcmode="lin" valueType="num">
                                      <p:cBhvr>
                                        <p:cTn id="279" dur="1000" fill="hold"/>
                                        <p:tgtEl>
                                          <p:spTgt spid="125"/>
                                        </p:tgtEl>
                                        <p:attrNameLst>
                                          <p:attrName>ppt_w</p:attrName>
                                        </p:attrNameLst>
                                      </p:cBhvr>
                                      <p:tavLst>
                                        <p:tav tm="0">
                                          <p:val>
                                            <p:fltVal val="0"/>
                                          </p:val>
                                        </p:tav>
                                        <p:tav tm="100000">
                                          <p:val>
                                            <p:strVal val="#ppt_w"/>
                                          </p:val>
                                        </p:tav>
                                      </p:tavLst>
                                    </p:anim>
                                    <p:anim calcmode="lin" valueType="num">
                                      <p:cBhvr>
                                        <p:cTn id="280" dur="1000" fill="hold"/>
                                        <p:tgtEl>
                                          <p:spTgt spid="125"/>
                                        </p:tgtEl>
                                        <p:attrNameLst>
                                          <p:attrName>ppt_h</p:attrName>
                                        </p:attrNameLst>
                                      </p:cBhvr>
                                      <p:tavLst>
                                        <p:tav tm="0">
                                          <p:val>
                                            <p:fltVal val="0"/>
                                          </p:val>
                                        </p:tav>
                                        <p:tav tm="100000">
                                          <p:val>
                                            <p:strVal val="#ppt_h"/>
                                          </p:val>
                                        </p:tav>
                                      </p:tavLst>
                                    </p:anim>
                                    <p:anim calcmode="lin" valueType="num">
                                      <p:cBhvr>
                                        <p:cTn id="281" dur="1000" fill="hold"/>
                                        <p:tgtEl>
                                          <p:spTgt spid="125"/>
                                        </p:tgtEl>
                                        <p:attrNameLst>
                                          <p:attrName>style.rotation</p:attrName>
                                        </p:attrNameLst>
                                      </p:cBhvr>
                                      <p:tavLst>
                                        <p:tav tm="0">
                                          <p:val>
                                            <p:fltVal val="90"/>
                                          </p:val>
                                        </p:tav>
                                        <p:tav tm="100000">
                                          <p:val>
                                            <p:fltVal val="0"/>
                                          </p:val>
                                        </p:tav>
                                      </p:tavLst>
                                    </p:anim>
                                    <p:animEffect transition="in" filter="fade">
                                      <p:cBhvr>
                                        <p:cTn id="282" dur="1000"/>
                                        <p:tgtEl>
                                          <p:spTgt spid="125"/>
                                        </p:tgtEl>
                                      </p:cBhvr>
                                    </p:animEffect>
                                  </p:childTnLst>
                                </p:cTn>
                              </p:par>
                              <p:par>
                                <p:cTn id="283" presetID="31" presetClass="entr" presetSubtype="0" fill="hold" nodeType="withEffect">
                                  <p:stCondLst>
                                    <p:cond delay="0"/>
                                  </p:stCondLst>
                                  <p:childTnLst>
                                    <p:set>
                                      <p:cBhvr>
                                        <p:cTn id="284" dur="1" fill="hold">
                                          <p:stCondLst>
                                            <p:cond delay="0"/>
                                          </p:stCondLst>
                                        </p:cTn>
                                        <p:tgtEl>
                                          <p:spTgt spid="138"/>
                                        </p:tgtEl>
                                        <p:attrNameLst>
                                          <p:attrName>style.visibility</p:attrName>
                                        </p:attrNameLst>
                                      </p:cBhvr>
                                      <p:to>
                                        <p:strVal val="visible"/>
                                      </p:to>
                                    </p:set>
                                    <p:anim calcmode="lin" valueType="num">
                                      <p:cBhvr>
                                        <p:cTn id="285" dur="1000" fill="hold"/>
                                        <p:tgtEl>
                                          <p:spTgt spid="138"/>
                                        </p:tgtEl>
                                        <p:attrNameLst>
                                          <p:attrName>ppt_w</p:attrName>
                                        </p:attrNameLst>
                                      </p:cBhvr>
                                      <p:tavLst>
                                        <p:tav tm="0">
                                          <p:val>
                                            <p:fltVal val="0"/>
                                          </p:val>
                                        </p:tav>
                                        <p:tav tm="100000">
                                          <p:val>
                                            <p:strVal val="#ppt_w"/>
                                          </p:val>
                                        </p:tav>
                                      </p:tavLst>
                                    </p:anim>
                                    <p:anim calcmode="lin" valueType="num">
                                      <p:cBhvr>
                                        <p:cTn id="286" dur="1000" fill="hold"/>
                                        <p:tgtEl>
                                          <p:spTgt spid="138"/>
                                        </p:tgtEl>
                                        <p:attrNameLst>
                                          <p:attrName>ppt_h</p:attrName>
                                        </p:attrNameLst>
                                      </p:cBhvr>
                                      <p:tavLst>
                                        <p:tav tm="0">
                                          <p:val>
                                            <p:fltVal val="0"/>
                                          </p:val>
                                        </p:tav>
                                        <p:tav tm="100000">
                                          <p:val>
                                            <p:strVal val="#ppt_h"/>
                                          </p:val>
                                        </p:tav>
                                      </p:tavLst>
                                    </p:anim>
                                    <p:anim calcmode="lin" valueType="num">
                                      <p:cBhvr>
                                        <p:cTn id="287" dur="1000" fill="hold"/>
                                        <p:tgtEl>
                                          <p:spTgt spid="138"/>
                                        </p:tgtEl>
                                        <p:attrNameLst>
                                          <p:attrName>style.rotation</p:attrName>
                                        </p:attrNameLst>
                                      </p:cBhvr>
                                      <p:tavLst>
                                        <p:tav tm="0">
                                          <p:val>
                                            <p:fltVal val="90"/>
                                          </p:val>
                                        </p:tav>
                                        <p:tav tm="100000">
                                          <p:val>
                                            <p:fltVal val="0"/>
                                          </p:val>
                                        </p:tav>
                                      </p:tavLst>
                                    </p:anim>
                                    <p:animEffect transition="in" filter="fade">
                                      <p:cBhvr>
                                        <p:cTn id="288" dur="1000"/>
                                        <p:tgtEl>
                                          <p:spTgt spid="138"/>
                                        </p:tgtEl>
                                      </p:cBhvr>
                                    </p:animEffect>
                                  </p:childTnLst>
                                </p:cTn>
                              </p:par>
                              <p:par>
                                <p:cTn id="289" presetID="31" presetClass="entr" presetSubtype="0" fill="hold" nodeType="withEffect">
                                  <p:stCondLst>
                                    <p:cond delay="0"/>
                                  </p:stCondLst>
                                  <p:childTnLst>
                                    <p:set>
                                      <p:cBhvr>
                                        <p:cTn id="290" dur="1" fill="hold">
                                          <p:stCondLst>
                                            <p:cond delay="0"/>
                                          </p:stCondLst>
                                        </p:cTn>
                                        <p:tgtEl>
                                          <p:spTgt spid="139"/>
                                        </p:tgtEl>
                                        <p:attrNameLst>
                                          <p:attrName>style.visibility</p:attrName>
                                        </p:attrNameLst>
                                      </p:cBhvr>
                                      <p:to>
                                        <p:strVal val="visible"/>
                                      </p:to>
                                    </p:set>
                                    <p:anim calcmode="lin" valueType="num">
                                      <p:cBhvr>
                                        <p:cTn id="291" dur="1000" fill="hold"/>
                                        <p:tgtEl>
                                          <p:spTgt spid="139"/>
                                        </p:tgtEl>
                                        <p:attrNameLst>
                                          <p:attrName>ppt_w</p:attrName>
                                        </p:attrNameLst>
                                      </p:cBhvr>
                                      <p:tavLst>
                                        <p:tav tm="0">
                                          <p:val>
                                            <p:fltVal val="0"/>
                                          </p:val>
                                        </p:tav>
                                        <p:tav tm="100000">
                                          <p:val>
                                            <p:strVal val="#ppt_w"/>
                                          </p:val>
                                        </p:tav>
                                      </p:tavLst>
                                    </p:anim>
                                    <p:anim calcmode="lin" valueType="num">
                                      <p:cBhvr>
                                        <p:cTn id="292" dur="1000" fill="hold"/>
                                        <p:tgtEl>
                                          <p:spTgt spid="139"/>
                                        </p:tgtEl>
                                        <p:attrNameLst>
                                          <p:attrName>ppt_h</p:attrName>
                                        </p:attrNameLst>
                                      </p:cBhvr>
                                      <p:tavLst>
                                        <p:tav tm="0">
                                          <p:val>
                                            <p:fltVal val="0"/>
                                          </p:val>
                                        </p:tav>
                                        <p:tav tm="100000">
                                          <p:val>
                                            <p:strVal val="#ppt_h"/>
                                          </p:val>
                                        </p:tav>
                                      </p:tavLst>
                                    </p:anim>
                                    <p:anim calcmode="lin" valueType="num">
                                      <p:cBhvr>
                                        <p:cTn id="293" dur="1000" fill="hold"/>
                                        <p:tgtEl>
                                          <p:spTgt spid="139"/>
                                        </p:tgtEl>
                                        <p:attrNameLst>
                                          <p:attrName>style.rotation</p:attrName>
                                        </p:attrNameLst>
                                      </p:cBhvr>
                                      <p:tavLst>
                                        <p:tav tm="0">
                                          <p:val>
                                            <p:fltVal val="90"/>
                                          </p:val>
                                        </p:tav>
                                        <p:tav tm="100000">
                                          <p:val>
                                            <p:fltVal val="0"/>
                                          </p:val>
                                        </p:tav>
                                      </p:tavLst>
                                    </p:anim>
                                    <p:animEffect transition="in" filter="fade">
                                      <p:cBhvr>
                                        <p:cTn id="294" dur="1000"/>
                                        <p:tgtEl>
                                          <p:spTgt spid="139"/>
                                        </p:tgtEl>
                                      </p:cBhvr>
                                    </p:animEffect>
                                  </p:childTnLst>
                                </p:cTn>
                              </p:par>
                              <p:par>
                                <p:cTn id="295" presetID="31" presetClass="entr" presetSubtype="0" fill="hold" nodeType="withEffect">
                                  <p:stCondLst>
                                    <p:cond delay="0"/>
                                  </p:stCondLst>
                                  <p:childTnLst>
                                    <p:set>
                                      <p:cBhvr>
                                        <p:cTn id="296" dur="1" fill="hold">
                                          <p:stCondLst>
                                            <p:cond delay="0"/>
                                          </p:stCondLst>
                                        </p:cTn>
                                        <p:tgtEl>
                                          <p:spTgt spid="150"/>
                                        </p:tgtEl>
                                        <p:attrNameLst>
                                          <p:attrName>style.visibility</p:attrName>
                                        </p:attrNameLst>
                                      </p:cBhvr>
                                      <p:to>
                                        <p:strVal val="visible"/>
                                      </p:to>
                                    </p:set>
                                    <p:anim calcmode="lin" valueType="num">
                                      <p:cBhvr>
                                        <p:cTn id="297" dur="1000" fill="hold"/>
                                        <p:tgtEl>
                                          <p:spTgt spid="150"/>
                                        </p:tgtEl>
                                        <p:attrNameLst>
                                          <p:attrName>ppt_w</p:attrName>
                                        </p:attrNameLst>
                                      </p:cBhvr>
                                      <p:tavLst>
                                        <p:tav tm="0">
                                          <p:val>
                                            <p:fltVal val="0"/>
                                          </p:val>
                                        </p:tav>
                                        <p:tav tm="100000">
                                          <p:val>
                                            <p:strVal val="#ppt_w"/>
                                          </p:val>
                                        </p:tav>
                                      </p:tavLst>
                                    </p:anim>
                                    <p:anim calcmode="lin" valueType="num">
                                      <p:cBhvr>
                                        <p:cTn id="298" dur="1000" fill="hold"/>
                                        <p:tgtEl>
                                          <p:spTgt spid="150"/>
                                        </p:tgtEl>
                                        <p:attrNameLst>
                                          <p:attrName>ppt_h</p:attrName>
                                        </p:attrNameLst>
                                      </p:cBhvr>
                                      <p:tavLst>
                                        <p:tav tm="0">
                                          <p:val>
                                            <p:fltVal val="0"/>
                                          </p:val>
                                        </p:tav>
                                        <p:tav tm="100000">
                                          <p:val>
                                            <p:strVal val="#ppt_h"/>
                                          </p:val>
                                        </p:tav>
                                      </p:tavLst>
                                    </p:anim>
                                    <p:anim calcmode="lin" valueType="num">
                                      <p:cBhvr>
                                        <p:cTn id="299" dur="1000" fill="hold"/>
                                        <p:tgtEl>
                                          <p:spTgt spid="150"/>
                                        </p:tgtEl>
                                        <p:attrNameLst>
                                          <p:attrName>style.rotation</p:attrName>
                                        </p:attrNameLst>
                                      </p:cBhvr>
                                      <p:tavLst>
                                        <p:tav tm="0">
                                          <p:val>
                                            <p:fltVal val="90"/>
                                          </p:val>
                                        </p:tav>
                                        <p:tav tm="100000">
                                          <p:val>
                                            <p:fltVal val="0"/>
                                          </p:val>
                                        </p:tav>
                                      </p:tavLst>
                                    </p:anim>
                                    <p:animEffect transition="in" filter="fade">
                                      <p:cBhvr>
                                        <p:cTn id="300" dur="1000"/>
                                        <p:tgtEl>
                                          <p:spTgt spid="150"/>
                                        </p:tgtEl>
                                      </p:cBhvr>
                                    </p:animEffect>
                                  </p:childTnLst>
                                </p:cTn>
                              </p:par>
                              <p:par>
                                <p:cTn id="301" presetID="31" presetClass="entr" presetSubtype="0" fill="hold" nodeType="withEffect">
                                  <p:stCondLst>
                                    <p:cond delay="0"/>
                                  </p:stCondLst>
                                  <p:childTnLst>
                                    <p:set>
                                      <p:cBhvr>
                                        <p:cTn id="302" dur="1" fill="hold">
                                          <p:stCondLst>
                                            <p:cond delay="0"/>
                                          </p:stCondLst>
                                        </p:cTn>
                                        <p:tgtEl>
                                          <p:spTgt spid="153"/>
                                        </p:tgtEl>
                                        <p:attrNameLst>
                                          <p:attrName>style.visibility</p:attrName>
                                        </p:attrNameLst>
                                      </p:cBhvr>
                                      <p:to>
                                        <p:strVal val="visible"/>
                                      </p:to>
                                    </p:set>
                                    <p:anim calcmode="lin" valueType="num">
                                      <p:cBhvr>
                                        <p:cTn id="303" dur="1000" fill="hold"/>
                                        <p:tgtEl>
                                          <p:spTgt spid="153"/>
                                        </p:tgtEl>
                                        <p:attrNameLst>
                                          <p:attrName>ppt_w</p:attrName>
                                        </p:attrNameLst>
                                      </p:cBhvr>
                                      <p:tavLst>
                                        <p:tav tm="0">
                                          <p:val>
                                            <p:fltVal val="0"/>
                                          </p:val>
                                        </p:tav>
                                        <p:tav tm="100000">
                                          <p:val>
                                            <p:strVal val="#ppt_w"/>
                                          </p:val>
                                        </p:tav>
                                      </p:tavLst>
                                    </p:anim>
                                    <p:anim calcmode="lin" valueType="num">
                                      <p:cBhvr>
                                        <p:cTn id="304" dur="1000" fill="hold"/>
                                        <p:tgtEl>
                                          <p:spTgt spid="153"/>
                                        </p:tgtEl>
                                        <p:attrNameLst>
                                          <p:attrName>ppt_h</p:attrName>
                                        </p:attrNameLst>
                                      </p:cBhvr>
                                      <p:tavLst>
                                        <p:tav tm="0">
                                          <p:val>
                                            <p:fltVal val="0"/>
                                          </p:val>
                                        </p:tav>
                                        <p:tav tm="100000">
                                          <p:val>
                                            <p:strVal val="#ppt_h"/>
                                          </p:val>
                                        </p:tav>
                                      </p:tavLst>
                                    </p:anim>
                                    <p:anim calcmode="lin" valueType="num">
                                      <p:cBhvr>
                                        <p:cTn id="305" dur="1000" fill="hold"/>
                                        <p:tgtEl>
                                          <p:spTgt spid="153"/>
                                        </p:tgtEl>
                                        <p:attrNameLst>
                                          <p:attrName>style.rotation</p:attrName>
                                        </p:attrNameLst>
                                      </p:cBhvr>
                                      <p:tavLst>
                                        <p:tav tm="0">
                                          <p:val>
                                            <p:fltVal val="90"/>
                                          </p:val>
                                        </p:tav>
                                        <p:tav tm="100000">
                                          <p:val>
                                            <p:fltVal val="0"/>
                                          </p:val>
                                        </p:tav>
                                      </p:tavLst>
                                    </p:anim>
                                    <p:animEffect transition="in" filter="fade">
                                      <p:cBhvr>
                                        <p:cTn id="306" dur="1000"/>
                                        <p:tgtEl>
                                          <p:spTgt spid="153"/>
                                        </p:tgtEl>
                                      </p:cBhvr>
                                    </p:animEffect>
                                  </p:childTnLst>
                                </p:cTn>
                              </p:par>
                              <p:par>
                                <p:cTn id="307" presetID="31" presetClass="entr" presetSubtype="0" fill="hold" nodeType="withEffect">
                                  <p:stCondLst>
                                    <p:cond delay="0"/>
                                  </p:stCondLst>
                                  <p:childTnLst>
                                    <p:set>
                                      <p:cBhvr>
                                        <p:cTn id="308" dur="1" fill="hold">
                                          <p:stCondLst>
                                            <p:cond delay="0"/>
                                          </p:stCondLst>
                                        </p:cTn>
                                        <p:tgtEl>
                                          <p:spTgt spid="156"/>
                                        </p:tgtEl>
                                        <p:attrNameLst>
                                          <p:attrName>style.visibility</p:attrName>
                                        </p:attrNameLst>
                                      </p:cBhvr>
                                      <p:to>
                                        <p:strVal val="visible"/>
                                      </p:to>
                                    </p:set>
                                    <p:anim calcmode="lin" valueType="num">
                                      <p:cBhvr>
                                        <p:cTn id="309" dur="1000" fill="hold"/>
                                        <p:tgtEl>
                                          <p:spTgt spid="156"/>
                                        </p:tgtEl>
                                        <p:attrNameLst>
                                          <p:attrName>ppt_w</p:attrName>
                                        </p:attrNameLst>
                                      </p:cBhvr>
                                      <p:tavLst>
                                        <p:tav tm="0">
                                          <p:val>
                                            <p:fltVal val="0"/>
                                          </p:val>
                                        </p:tav>
                                        <p:tav tm="100000">
                                          <p:val>
                                            <p:strVal val="#ppt_w"/>
                                          </p:val>
                                        </p:tav>
                                      </p:tavLst>
                                    </p:anim>
                                    <p:anim calcmode="lin" valueType="num">
                                      <p:cBhvr>
                                        <p:cTn id="310" dur="1000" fill="hold"/>
                                        <p:tgtEl>
                                          <p:spTgt spid="156"/>
                                        </p:tgtEl>
                                        <p:attrNameLst>
                                          <p:attrName>ppt_h</p:attrName>
                                        </p:attrNameLst>
                                      </p:cBhvr>
                                      <p:tavLst>
                                        <p:tav tm="0">
                                          <p:val>
                                            <p:fltVal val="0"/>
                                          </p:val>
                                        </p:tav>
                                        <p:tav tm="100000">
                                          <p:val>
                                            <p:strVal val="#ppt_h"/>
                                          </p:val>
                                        </p:tav>
                                      </p:tavLst>
                                    </p:anim>
                                    <p:anim calcmode="lin" valueType="num">
                                      <p:cBhvr>
                                        <p:cTn id="311" dur="1000" fill="hold"/>
                                        <p:tgtEl>
                                          <p:spTgt spid="156"/>
                                        </p:tgtEl>
                                        <p:attrNameLst>
                                          <p:attrName>style.rotation</p:attrName>
                                        </p:attrNameLst>
                                      </p:cBhvr>
                                      <p:tavLst>
                                        <p:tav tm="0">
                                          <p:val>
                                            <p:fltVal val="90"/>
                                          </p:val>
                                        </p:tav>
                                        <p:tav tm="100000">
                                          <p:val>
                                            <p:fltVal val="0"/>
                                          </p:val>
                                        </p:tav>
                                      </p:tavLst>
                                    </p:anim>
                                    <p:animEffect transition="in" filter="fade">
                                      <p:cBhvr>
                                        <p:cTn id="312" dur="1000"/>
                                        <p:tgtEl>
                                          <p:spTgt spid="156"/>
                                        </p:tgtEl>
                                      </p:cBhvr>
                                    </p:animEffect>
                                  </p:childTnLst>
                                </p:cTn>
                              </p:par>
                              <p:par>
                                <p:cTn id="313" presetID="31" presetClass="entr" presetSubtype="0" fill="hold" nodeType="withEffect">
                                  <p:stCondLst>
                                    <p:cond delay="0"/>
                                  </p:stCondLst>
                                  <p:childTnLst>
                                    <p:set>
                                      <p:cBhvr>
                                        <p:cTn id="314" dur="1" fill="hold">
                                          <p:stCondLst>
                                            <p:cond delay="0"/>
                                          </p:stCondLst>
                                        </p:cTn>
                                        <p:tgtEl>
                                          <p:spTgt spid="164"/>
                                        </p:tgtEl>
                                        <p:attrNameLst>
                                          <p:attrName>style.visibility</p:attrName>
                                        </p:attrNameLst>
                                      </p:cBhvr>
                                      <p:to>
                                        <p:strVal val="visible"/>
                                      </p:to>
                                    </p:set>
                                    <p:anim calcmode="lin" valueType="num">
                                      <p:cBhvr>
                                        <p:cTn id="315" dur="1000" fill="hold"/>
                                        <p:tgtEl>
                                          <p:spTgt spid="164"/>
                                        </p:tgtEl>
                                        <p:attrNameLst>
                                          <p:attrName>ppt_w</p:attrName>
                                        </p:attrNameLst>
                                      </p:cBhvr>
                                      <p:tavLst>
                                        <p:tav tm="0">
                                          <p:val>
                                            <p:fltVal val="0"/>
                                          </p:val>
                                        </p:tav>
                                        <p:tav tm="100000">
                                          <p:val>
                                            <p:strVal val="#ppt_w"/>
                                          </p:val>
                                        </p:tav>
                                      </p:tavLst>
                                    </p:anim>
                                    <p:anim calcmode="lin" valueType="num">
                                      <p:cBhvr>
                                        <p:cTn id="316" dur="1000" fill="hold"/>
                                        <p:tgtEl>
                                          <p:spTgt spid="164"/>
                                        </p:tgtEl>
                                        <p:attrNameLst>
                                          <p:attrName>ppt_h</p:attrName>
                                        </p:attrNameLst>
                                      </p:cBhvr>
                                      <p:tavLst>
                                        <p:tav tm="0">
                                          <p:val>
                                            <p:fltVal val="0"/>
                                          </p:val>
                                        </p:tav>
                                        <p:tav tm="100000">
                                          <p:val>
                                            <p:strVal val="#ppt_h"/>
                                          </p:val>
                                        </p:tav>
                                      </p:tavLst>
                                    </p:anim>
                                    <p:anim calcmode="lin" valueType="num">
                                      <p:cBhvr>
                                        <p:cTn id="317" dur="1000" fill="hold"/>
                                        <p:tgtEl>
                                          <p:spTgt spid="164"/>
                                        </p:tgtEl>
                                        <p:attrNameLst>
                                          <p:attrName>style.rotation</p:attrName>
                                        </p:attrNameLst>
                                      </p:cBhvr>
                                      <p:tavLst>
                                        <p:tav tm="0">
                                          <p:val>
                                            <p:fltVal val="90"/>
                                          </p:val>
                                        </p:tav>
                                        <p:tav tm="100000">
                                          <p:val>
                                            <p:fltVal val="0"/>
                                          </p:val>
                                        </p:tav>
                                      </p:tavLst>
                                    </p:anim>
                                    <p:animEffect transition="in" filter="fade">
                                      <p:cBhvr>
                                        <p:cTn id="318" dur="1000"/>
                                        <p:tgtEl>
                                          <p:spTgt spid="164"/>
                                        </p:tgtEl>
                                      </p:cBhvr>
                                    </p:animEffect>
                                  </p:childTnLst>
                                </p:cTn>
                              </p:par>
                              <p:par>
                                <p:cTn id="319" presetID="31" presetClass="entr" presetSubtype="0" fill="hold" nodeType="withEffect">
                                  <p:stCondLst>
                                    <p:cond delay="0"/>
                                  </p:stCondLst>
                                  <p:childTnLst>
                                    <p:set>
                                      <p:cBhvr>
                                        <p:cTn id="320" dur="1" fill="hold">
                                          <p:stCondLst>
                                            <p:cond delay="0"/>
                                          </p:stCondLst>
                                        </p:cTn>
                                        <p:tgtEl>
                                          <p:spTgt spid="165"/>
                                        </p:tgtEl>
                                        <p:attrNameLst>
                                          <p:attrName>style.visibility</p:attrName>
                                        </p:attrNameLst>
                                      </p:cBhvr>
                                      <p:to>
                                        <p:strVal val="visible"/>
                                      </p:to>
                                    </p:set>
                                    <p:anim calcmode="lin" valueType="num">
                                      <p:cBhvr>
                                        <p:cTn id="321" dur="1000" fill="hold"/>
                                        <p:tgtEl>
                                          <p:spTgt spid="165"/>
                                        </p:tgtEl>
                                        <p:attrNameLst>
                                          <p:attrName>ppt_w</p:attrName>
                                        </p:attrNameLst>
                                      </p:cBhvr>
                                      <p:tavLst>
                                        <p:tav tm="0">
                                          <p:val>
                                            <p:fltVal val="0"/>
                                          </p:val>
                                        </p:tav>
                                        <p:tav tm="100000">
                                          <p:val>
                                            <p:strVal val="#ppt_w"/>
                                          </p:val>
                                        </p:tav>
                                      </p:tavLst>
                                    </p:anim>
                                    <p:anim calcmode="lin" valueType="num">
                                      <p:cBhvr>
                                        <p:cTn id="322" dur="1000" fill="hold"/>
                                        <p:tgtEl>
                                          <p:spTgt spid="165"/>
                                        </p:tgtEl>
                                        <p:attrNameLst>
                                          <p:attrName>ppt_h</p:attrName>
                                        </p:attrNameLst>
                                      </p:cBhvr>
                                      <p:tavLst>
                                        <p:tav tm="0">
                                          <p:val>
                                            <p:fltVal val="0"/>
                                          </p:val>
                                        </p:tav>
                                        <p:tav tm="100000">
                                          <p:val>
                                            <p:strVal val="#ppt_h"/>
                                          </p:val>
                                        </p:tav>
                                      </p:tavLst>
                                    </p:anim>
                                    <p:anim calcmode="lin" valueType="num">
                                      <p:cBhvr>
                                        <p:cTn id="323" dur="1000" fill="hold"/>
                                        <p:tgtEl>
                                          <p:spTgt spid="165"/>
                                        </p:tgtEl>
                                        <p:attrNameLst>
                                          <p:attrName>style.rotation</p:attrName>
                                        </p:attrNameLst>
                                      </p:cBhvr>
                                      <p:tavLst>
                                        <p:tav tm="0">
                                          <p:val>
                                            <p:fltVal val="90"/>
                                          </p:val>
                                        </p:tav>
                                        <p:tav tm="100000">
                                          <p:val>
                                            <p:fltVal val="0"/>
                                          </p:val>
                                        </p:tav>
                                      </p:tavLst>
                                    </p:anim>
                                    <p:animEffect transition="in" filter="fade">
                                      <p:cBhvr>
                                        <p:cTn id="324" dur="1000"/>
                                        <p:tgtEl>
                                          <p:spTgt spid="165"/>
                                        </p:tgtEl>
                                      </p:cBhvr>
                                    </p:animEffect>
                                  </p:childTnLst>
                                </p:cTn>
                              </p:par>
                              <p:par>
                                <p:cTn id="325" presetID="31" presetClass="entr" presetSubtype="0" fill="hold" nodeType="withEffect">
                                  <p:stCondLst>
                                    <p:cond delay="0"/>
                                  </p:stCondLst>
                                  <p:childTnLst>
                                    <p:set>
                                      <p:cBhvr>
                                        <p:cTn id="326" dur="1" fill="hold">
                                          <p:stCondLst>
                                            <p:cond delay="0"/>
                                          </p:stCondLst>
                                        </p:cTn>
                                        <p:tgtEl>
                                          <p:spTgt spid="172"/>
                                        </p:tgtEl>
                                        <p:attrNameLst>
                                          <p:attrName>style.visibility</p:attrName>
                                        </p:attrNameLst>
                                      </p:cBhvr>
                                      <p:to>
                                        <p:strVal val="visible"/>
                                      </p:to>
                                    </p:set>
                                    <p:anim calcmode="lin" valueType="num">
                                      <p:cBhvr>
                                        <p:cTn id="327" dur="1000" fill="hold"/>
                                        <p:tgtEl>
                                          <p:spTgt spid="172"/>
                                        </p:tgtEl>
                                        <p:attrNameLst>
                                          <p:attrName>ppt_w</p:attrName>
                                        </p:attrNameLst>
                                      </p:cBhvr>
                                      <p:tavLst>
                                        <p:tav tm="0">
                                          <p:val>
                                            <p:fltVal val="0"/>
                                          </p:val>
                                        </p:tav>
                                        <p:tav tm="100000">
                                          <p:val>
                                            <p:strVal val="#ppt_w"/>
                                          </p:val>
                                        </p:tav>
                                      </p:tavLst>
                                    </p:anim>
                                    <p:anim calcmode="lin" valueType="num">
                                      <p:cBhvr>
                                        <p:cTn id="328" dur="1000" fill="hold"/>
                                        <p:tgtEl>
                                          <p:spTgt spid="172"/>
                                        </p:tgtEl>
                                        <p:attrNameLst>
                                          <p:attrName>ppt_h</p:attrName>
                                        </p:attrNameLst>
                                      </p:cBhvr>
                                      <p:tavLst>
                                        <p:tav tm="0">
                                          <p:val>
                                            <p:fltVal val="0"/>
                                          </p:val>
                                        </p:tav>
                                        <p:tav tm="100000">
                                          <p:val>
                                            <p:strVal val="#ppt_h"/>
                                          </p:val>
                                        </p:tav>
                                      </p:tavLst>
                                    </p:anim>
                                    <p:anim calcmode="lin" valueType="num">
                                      <p:cBhvr>
                                        <p:cTn id="329" dur="1000" fill="hold"/>
                                        <p:tgtEl>
                                          <p:spTgt spid="172"/>
                                        </p:tgtEl>
                                        <p:attrNameLst>
                                          <p:attrName>style.rotation</p:attrName>
                                        </p:attrNameLst>
                                      </p:cBhvr>
                                      <p:tavLst>
                                        <p:tav tm="0">
                                          <p:val>
                                            <p:fltVal val="90"/>
                                          </p:val>
                                        </p:tav>
                                        <p:tav tm="100000">
                                          <p:val>
                                            <p:fltVal val="0"/>
                                          </p:val>
                                        </p:tav>
                                      </p:tavLst>
                                    </p:anim>
                                    <p:animEffect transition="in" filter="fade">
                                      <p:cBhvr>
                                        <p:cTn id="330" dur="1000"/>
                                        <p:tgtEl>
                                          <p:spTgt spid="172"/>
                                        </p:tgtEl>
                                      </p:cBhvr>
                                    </p:animEffect>
                                  </p:childTnLst>
                                </p:cTn>
                              </p:par>
                              <p:par>
                                <p:cTn id="331" presetID="31" presetClass="entr" presetSubtype="0" fill="hold" nodeType="withEffect">
                                  <p:stCondLst>
                                    <p:cond delay="0"/>
                                  </p:stCondLst>
                                  <p:childTnLst>
                                    <p:set>
                                      <p:cBhvr>
                                        <p:cTn id="332" dur="1" fill="hold">
                                          <p:stCondLst>
                                            <p:cond delay="0"/>
                                          </p:stCondLst>
                                        </p:cTn>
                                        <p:tgtEl>
                                          <p:spTgt spid="173"/>
                                        </p:tgtEl>
                                        <p:attrNameLst>
                                          <p:attrName>style.visibility</p:attrName>
                                        </p:attrNameLst>
                                      </p:cBhvr>
                                      <p:to>
                                        <p:strVal val="visible"/>
                                      </p:to>
                                    </p:set>
                                    <p:anim calcmode="lin" valueType="num">
                                      <p:cBhvr>
                                        <p:cTn id="333" dur="1000" fill="hold"/>
                                        <p:tgtEl>
                                          <p:spTgt spid="173"/>
                                        </p:tgtEl>
                                        <p:attrNameLst>
                                          <p:attrName>ppt_w</p:attrName>
                                        </p:attrNameLst>
                                      </p:cBhvr>
                                      <p:tavLst>
                                        <p:tav tm="0">
                                          <p:val>
                                            <p:fltVal val="0"/>
                                          </p:val>
                                        </p:tav>
                                        <p:tav tm="100000">
                                          <p:val>
                                            <p:strVal val="#ppt_w"/>
                                          </p:val>
                                        </p:tav>
                                      </p:tavLst>
                                    </p:anim>
                                    <p:anim calcmode="lin" valueType="num">
                                      <p:cBhvr>
                                        <p:cTn id="334" dur="1000" fill="hold"/>
                                        <p:tgtEl>
                                          <p:spTgt spid="173"/>
                                        </p:tgtEl>
                                        <p:attrNameLst>
                                          <p:attrName>ppt_h</p:attrName>
                                        </p:attrNameLst>
                                      </p:cBhvr>
                                      <p:tavLst>
                                        <p:tav tm="0">
                                          <p:val>
                                            <p:fltVal val="0"/>
                                          </p:val>
                                        </p:tav>
                                        <p:tav tm="100000">
                                          <p:val>
                                            <p:strVal val="#ppt_h"/>
                                          </p:val>
                                        </p:tav>
                                      </p:tavLst>
                                    </p:anim>
                                    <p:anim calcmode="lin" valueType="num">
                                      <p:cBhvr>
                                        <p:cTn id="335" dur="1000" fill="hold"/>
                                        <p:tgtEl>
                                          <p:spTgt spid="173"/>
                                        </p:tgtEl>
                                        <p:attrNameLst>
                                          <p:attrName>style.rotation</p:attrName>
                                        </p:attrNameLst>
                                      </p:cBhvr>
                                      <p:tavLst>
                                        <p:tav tm="0">
                                          <p:val>
                                            <p:fltVal val="90"/>
                                          </p:val>
                                        </p:tav>
                                        <p:tav tm="100000">
                                          <p:val>
                                            <p:fltVal val="0"/>
                                          </p:val>
                                        </p:tav>
                                      </p:tavLst>
                                    </p:anim>
                                    <p:animEffect transition="in" filter="fade">
                                      <p:cBhvr>
                                        <p:cTn id="336" dur="1000"/>
                                        <p:tgtEl>
                                          <p:spTgt spid="173"/>
                                        </p:tgtEl>
                                      </p:cBhvr>
                                    </p:animEffect>
                                  </p:childTnLst>
                                </p:cTn>
                              </p:par>
                              <p:par>
                                <p:cTn id="337" presetID="31" presetClass="entr" presetSubtype="0" fill="hold" nodeType="withEffect">
                                  <p:stCondLst>
                                    <p:cond delay="0"/>
                                  </p:stCondLst>
                                  <p:childTnLst>
                                    <p:set>
                                      <p:cBhvr>
                                        <p:cTn id="338" dur="1" fill="hold">
                                          <p:stCondLst>
                                            <p:cond delay="0"/>
                                          </p:stCondLst>
                                        </p:cTn>
                                        <p:tgtEl>
                                          <p:spTgt spid="174"/>
                                        </p:tgtEl>
                                        <p:attrNameLst>
                                          <p:attrName>style.visibility</p:attrName>
                                        </p:attrNameLst>
                                      </p:cBhvr>
                                      <p:to>
                                        <p:strVal val="visible"/>
                                      </p:to>
                                    </p:set>
                                    <p:anim calcmode="lin" valueType="num">
                                      <p:cBhvr>
                                        <p:cTn id="339" dur="1000" fill="hold"/>
                                        <p:tgtEl>
                                          <p:spTgt spid="174"/>
                                        </p:tgtEl>
                                        <p:attrNameLst>
                                          <p:attrName>ppt_w</p:attrName>
                                        </p:attrNameLst>
                                      </p:cBhvr>
                                      <p:tavLst>
                                        <p:tav tm="0">
                                          <p:val>
                                            <p:fltVal val="0"/>
                                          </p:val>
                                        </p:tav>
                                        <p:tav tm="100000">
                                          <p:val>
                                            <p:strVal val="#ppt_w"/>
                                          </p:val>
                                        </p:tav>
                                      </p:tavLst>
                                    </p:anim>
                                    <p:anim calcmode="lin" valueType="num">
                                      <p:cBhvr>
                                        <p:cTn id="340" dur="1000" fill="hold"/>
                                        <p:tgtEl>
                                          <p:spTgt spid="174"/>
                                        </p:tgtEl>
                                        <p:attrNameLst>
                                          <p:attrName>ppt_h</p:attrName>
                                        </p:attrNameLst>
                                      </p:cBhvr>
                                      <p:tavLst>
                                        <p:tav tm="0">
                                          <p:val>
                                            <p:fltVal val="0"/>
                                          </p:val>
                                        </p:tav>
                                        <p:tav tm="100000">
                                          <p:val>
                                            <p:strVal val="#ppt_h"/>
                                          </p:val>
                                        </p:tav>
                                      </p:tavLst>
                                    </p:anim>
                                    <p:anim calcmode="lin" valueType="num">
                                      <p:cBhvr>
                                        <p:cTn id="341" dur="1000" fill="hold"/>
                                        <p:tgtEl>
                                          <p:spTgt spid="174"/>
                                        </p:tgtEl>
                                        <p:attrNameLst>
                                          <p:attrName>style.rotation</p:attrName>
                                        </p:attrNameLst>
                                      </p:cBhvr>
                                      <p:tavLst>
                                        <p:tav tm="0">
                                          <p:val>
                                            <p:fltVal val="90"/>
                                          </p:val>
                                        </p:tav>
                                        <p:tav tm="100000">
                                          <p:val>
                                            <p:fltVal val="0"/>
                                          </p:val>
                                        </p:tav>
                                      </p:tavLst>
                                    </p:anim>
                                    <p:animEffect transition="in" filter="fade">
                                      <p:cBhvr>
                                        <p:cTn id="342" dur="1000"/>
                                        <p:tgtEl>
                                          <p:spTgt spid="174"/>
                                        </p:tgtEl>
                                      </p:cBhvr>
                                    </p:animEffect>
                                  </p:childTnLst>
                                </p:cTn>
                              </p:par>
                              <p:par>
                                <p:cTn id="343" presetID="31" presetClass="entr" presetSubtype="0" fill="hold" nodeType="withEffect">
                                  <p:stCondLst>
                                    <p:cond delay="0"/>
                                  </p:stCondLst>
                                  <p:childTnLst>
                                    <p:set>
                                      <p:cBhvr>
                                        <p:cTn id="344" dur="1" fill="hold">
                                          <p:stCondLst>
                                            <p:cond delay="0"/>
                                          </p:stCondLst>
                                        </p:cTn>
                                        <p:tgtEl>
                                          <p:spTgt spid="178"/>
                                        </p:tgtEl>
                                        <p:attrNameLst>
                                          <p:attrName>style.visibility</p:attrName>
                                        </p:attrNameLst>
                                      </p:cBhvr>
                                      <p:to>
                                        <p:strVal val="visible"/>
                                      </p:to>
                                    </p:set>
                                    <p:anim calcmode="lin" valueType="num">
                                      <p:cBhvr>
                                        <p:cTn id="345" dur="1000" fill="hold"/>
                                        <p:tgtEl>
                                          <p:spTgt spid="178"/>
                                        </p:tgtEl>
                                        <p:attrNameLst>
                                          <p:attrName>ppt_w</p:attrName>
                                        </p:attrNameLst>
                                      </p:cBhvr>
                                      <p:tavLst>
                                        <p:tav tm="0">
                                          <p:val>
                                            <p:fltVal val="0"/>
                                          </p:val>
                                        </p:tav>
                                        <p:tav tm="100000">
                                          <p:val>
                                            <p:strVal val="#ppt_w"/>
                                          </p:val>
                                        </p:tav>
                                      </p:tavLst>
                                    </p:anim>
                                    <p:anim calcmode="lin" valueType="num">
                                      <p:cBhvr>
                                        <p:cTn id="346" dur="1000" fill="hold"/>
                                        <p:tgtEl>
                                          <p:spTgt spid="178"/>
                                        </p:tgtEl>
                                        <p:attrNameLst>
                                          <p:attrName>ppt_h</p:attrName>
                                        </p:attrNameLst>
                                      </p:cBhvr>
                                      <p:tavLst>
                                        <p:tav tm="0">
                                          <p:val>
                                            <p:fltVal val="0"/>
                                          </p:val>
                                        </p:tav>
                                        <p:tav tm="100000">
                                          <p:val>
                                            <p:strVal val="#ppt_h"/>
                                          </p:val>
                                        </p:tav>
                                      </p:tavLst>
                                    </p:anim>
                                    <p:anim calcmode="lin" valueType="num">
                                      <p:cBhvr>
                                        <p:cTn id="347" dur="1000" fill="hold"/>
                                        <p:tgtEl>
                                          <p:spTgt spid="178"/>
                                        </p:tgtEl>
                                        <p:attrNameLst>
                                          <p:attrName>style.rotation</p:attrName>
                                        </p:attrNameLst>
                                      </p:cBhvr>
                                      <p:tavLst>
                                        <p:tav tm="0">
                                          <p:val>
                                            <p:fltVal val="90"/>
                                          </p:val>
                                        </p:tav>
                                        <p:tav tm="100000">
                                          <p:val>
                                            <p:fltVal val="0"/>
                                          </p:val>
                                        </p:tav>
                                      </p:tavLst>
                                    </p:anim>
                                    <p:animEffect transition="in" filter="fade">
                                      <p:cBhvr>
                                        <p:cTn id="348" dur="1000"/>
                                        <p:tgtEl>
                                          <p:spTgt spid="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Box 12">
            <a:extLst>
              <a:ext uri="{FF2B5EF4-FFF2-40B4-BE49-F238E27FC236}">
                <a16:creationId xmlns="" xmlns:a16="http://schemas.microsoft.com/office/drawing/2014/main" id="{2E5CCA34-C77C-41F3-B4FD-9C69DBE450AE}"/>
              </a:ext>
            </a:extLst>
          </p:cNvPr>
          <p:cNvSpPr txBox="1">
            <a:spLocks noChangeArrowheads="1"/>
          </p:cNvSpPr>
          <p:nvPr/>
        </p:nvSpPr>
        <p:spPr bwMode="auto">
          <a:xfrm>
            <a:off x="1221103" y="2415695"/>
            <a:ext cx="10970897" cy="53060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buNone/>
            </a:pPr>
            <a:r>
              <a:rPr lang="vi-VN" sz="4400" dirty="0">
                <a:latin typeface="+mj-lt"/>
              </a:rPr>
              <a:t>Anh nhìn trăng và nghĩ tới ngày mai...</a:t>
            </a:r>
            <a:r>
              <a:rPr lang="en-US" sz="4400" dirty="0">
                <a:latin typeface="+mj-lt"/>
              </a:rPr>
              <a:t> </a:t>
            </a:r>
          </a:p>
          <a:p>
            <a:pPr algn="just">
              <a:buNone/>
            </a:pPr>
            <a:r>
              <a:rPr lang="vi-VN" sz="4400" dirty="0">
                <a:latin typeface="+mj-lt"/>
              </a:rPr>
              <a:t>Mươi mười lăm năm nữa thôi, các em sẽ thấy cũng dưới ánh trăng này, dòng thác nước đổ xuống làm chạy máy phát điện; ở giữa biển rộng, lá cờ đỏ sao vàng phấp phới bay trên những con tàu lớn.</a:t>
            </a:r>
          </a:p>
          <a:p>
            <a:pPr algn="just" eaLnBrk="1" hangingPunct="1">
              <a:spcBef>
                <a:spcPct val="50000"/>
              </a:spcBef>
              <a:buFontTx/>
              <a:buNone/>
            </a:pPr>
            <a:endParaRPr lang="en-US" altLang="en-US" sz="4400" dirty="0">
              <a:latin typeface="+mj-lt"/>
            </a:endParaRPr>
          </a:p>
        </p:txBody>
      </p:sp>
      <p:sp>
        <p:nvSpPr>
          <p:cNvPr id="4" name="Rectangle 5">
            <a:extLst>
              <a:ext uri="{FF2B5EF4-FFF2-40B4-BE49-F238E27FC236}">
                <a16:creationId xmlns="" xmlns:a16="http://schemas.microsoft.com/office/drawing/2014/main" id="{A55A4469-91CD-4DDD-8B60-F93231560674}"/>
              </a:ext>
            </a:extLst>
          </p:cNvPr>
          <p:cNvSpPr>
            <a:spLocks noChangeArrowheads="1"/>
          </p:cNvSpPr>
          <p:nvPr/>
        </p:nvSpPr>
        <p:spPr bwMode="auto">
          <a:xfrm>
            <a:off x="2293111" y="592082"/>
            <a:ext cx="2590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buFontTx/>
              <a:buNone/>
            </a:pPr>
            <a:r>
              <a:rPr lang="en-US" altLang="en-US" sz="3000" b="1" u="sng" dirty="0">
                <a:solidFill>
                  <a:srgbClr val="333300"/>
                </a:solidFill>
                <a:latin typeface="Times New Roman" panose="02020603050405020304" pitchFamily="18" charset="0"/>
                <a:cs typeface="Times New Roman" panose="02020603050405020304" pitchFamily="18" charset="0"/>
              </a:rPr>
              <a:t>I/ </a:t>
            </a:r>
            <a:r>
              <a:rPr lang="en-US" altLang="en-US" sz="3000" b="1" u="sng" dirty="0" err="1">
                <a:solidFill>
                  <a:srgbClr val="333300"/>
                </a:solidFill>
                <a:latin typeface="Times New Roman" panose="02020603050405020304" pitchFamily="18" charset="0"/>
                <a:cs typeface="Times New Roman" panose="02020603050405020304" pitchFamily="18" charset="0"/>
              </a:rPr>
              <a:t>Nhận</a:t>
            </a:r>
            <a:r>
              <a:rPr lang="en-US" altLang="en-US" sz="3000" b="1" u="sng" dirty="0">
                <a:solidFill>
                  <a:srgbClr val="333300"/>
                </a:solidFill>
                <a:latin typeface="Times New Roman" panose="02020603050405020304" pitchFamily="18" charset="0"/>
                <a:cs typeface="Times New Roman" panose="02020603050405020304" pitchFamily="18" charset="0"/>
              </a:rPr>
              <a:t> </a:t>
            </a:r>
            <a:r>
              <a:rPr lang="en-US" altLang="en-US" sz="3000" b="1" u="sng" dirty="0" err="1">
                <a:solidFill>
                  <a:srgbClr val="333300"/>
                </a:solidFill>
                <a:latin typeface="Times New Roman" panose="02020603050405020304" pitchFamily="18" charset="0"/>
                <a:cs typeface="Times New Roman" panose="02020603050405020304" pitchFamily="18" charset="0"/>
              </a:rPr>
              <a:t>xét</a:t>
            </a:r>
            <a:endParaRPr lang="en-US" altLang="en-US" sz="3000" b="1" u="sng" dirty="0">
              <a:solidFill>
                <a:srgbClr val="333300"/>
              </a:solidFill>
              <a:latin typeface="Times New Roman" panose="02020603050405020304" pitchFamily="18" charset="0"/>
              <a:cs typeface="Times New Roman" panose="02020603050405020304" pitchFamily="18" charset="0"/>
            </a:endParaRPr>
          </a:p>
          <a:p>
            <a:pPr eaLnBrk="1" hangingPunct="1">
              <a:lnSpc>
                <a:spcPct val="90000"/>
              </a:lnSpc>
              <a:buFontTx/>
              <a:buNone/>
            </a:pPr>
            <a:endParaRPr lang="en-US" altLang="en-US" sz="3000" dirty="0">
              <a:solidFill>
                <a:srgbClr val="333300"/>
              </a:solidFill>
              <a:latin typeface="Times New Roman" panose="02020603050405020304" pitchFamily="18" charset="0"/>
              <a:cs typeface="Times New Roman" panose="02020603050405020304" pitchFamily="18" charset="0"/>
            </a:endParaRPr>
          </a:p>
        </p:txBody>
      </p:sp>
      <p:sp>
        <p:nvSpPr>
          <p:cNvPr id="5" name="Text Box 11">
            <a:extLst>
              <a:ext uri="{FF2B5EF4-FFF2-40B4-BE49-F238E27FC236}">
                <a16:creationId xmlns="" xmlns:a16="http://schemas.microsoft.com/office/drawing/2014/main" id="{3A6FB1B0-F1D8-4B96-AD90-A18D6DF7A8DA}"/>
              </a:ext>
            </a:extLst>
          </p:cNvPr>
          <p:cNvSpPr txBox="1">
            <a:spLocks noChangeArrowheads="1"/>
          </p:cNvSpPr>
          <p:nvPr/>
        </p:nvSpPr>
        <p:spPr bwMode="auto">
          <a:xfrm>
            <a:off x="2072241" y="1629947"/>
            <a:ext cx="4776787" cy="553998"/>
          </a:xfrm>
          <a:prstGeom prst="rect">
            <a:avLst/>
          </a:prstGeom>
          <a:noFill/>
          <a:ln>
            <a:noFill/>
          </a:ln>
          <a:effectLst/>
        </p:spPr>
        <p:txBody>
          <a:bodyPr>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defRPr/>
            </a:pPr>
            <a:r>
              <a:rPr lang="en-US" altLang="en-US" sz="3000" b="1" i="1" dirty="0">
                <a:solidFill>
                  <a:srgbClr val="0000FF"/>
                </a:solidFill>
                <a:latin typeface="Times New Roman" panose="02020603050405020304" pitchFamily="18" charset="0"/>
                <a:cs typeface="Times New Roman" panose="02020603050405020304" pitchFamily="18" charset="0"/>
              </a:rPr>
              <a:t>1. </a:t>
            </a:r>
            <a:r>
              <a:rPr lang="en-US" altLang="en-US" sz="3000" b="1" i="1" dirty="0" err="1">
                <a:solidFill>
                  <a:srgbClr val="0000FF"/>
                </a:solidFill>
                <a:latin typeface="Times New Roman" panose="02020603050405020304" pitchFamily="18" charset="0"/>
                <a:cs typeface="Times New Roman" panose="02020603050405020304" pitchFamily="18" charset="0"/>
              </a:rPr>
              <a:t>Đọc</a:t>
            </a:r>
            <a:r>
              <a:rPr lang="en-US" altLang="en-US" sz="3000" b="1" i="1" dirty="0">
                <a:solidFill>
                  <a:srgbClr val="0000FF"/>
                </a:solidFill>
                <a:latin typeface="Times New Roman" panose="02020603050405020304" pitchFamily="18" charset="0"/>
                <a:cs typeface="Times New Roman" panose="02020603050405020304" pitchFamily="18" charset="0"/>
              </a:rPr>
              <a:t> </a:t>
            </a:r>
            <a:r>
              <a:rPr lang="en-US" altLang="en-US" sz="3000" b="1" i="1" dirty="0" err="1">
                <a:solidFill>
                  <a:srgbClr val="0000FF"/>
                </a:solidFill>
                <a:latin typeface="Times New Roman" panose="02020603050405020304" pitchFamily="18" charset="0"/>
                <a:cs typeface="Times New Roman" panose="02020603050405020304" pitchFamily="18" charset="0"/>
              </a:rPr>
              <a:t>lại</a:t>
            </a:r>
            <a:r>
              <a:rPr lang="en-US" altLang="en-US" sz="3000" b="1" i="1" dirty="0">
                <a:solidFill>
                  <a:srgbClr val="0000FF"/>
                </a:solidFill>
                <a:latin typeface="Times New Roman" panose="02020603050405020304" pitchFamily="18" charset="0"/>
                <a:cs typeface="Times New Roman" panose="02020603050405020304" pitchFamily="18" charset="0"/>
              </a:rPr>
              <a:t> </a:t>
            </a:r>
            <a:r>
              <a:rPr lang="en-US" altLang="en-US" sz="3000" b="1" i="1" dirty="0" err="1">
                <a:solidFill>
                  <a:srgbClr val="0000FF"/>
                </a:solidFill>
                <a:latin typeface="Times New Roman" panose="02020603050405020304" pitchFamily="18" charset="0"/>
                <a:cs typeface="Times New Roman" panose="02020603050405020304" pitchFamily="18" charset="0"/>
              </a:rPr>
              <a:t>đoạn</a:t>
            </a:r>
            <a:r>
              <a:rPr lang="en-US" altLang="en-US" sz="3000" b="1" i="1" dirty="0">
                <a:solidFill>
                  <a:srgbClr val="0000FF"/>
                </a:solidFill>
                <a:latin typeface="Times New Roman" panose="02020603050405020304" pitchFamily="18" charset="0"/>
                <a:cs typeface="Times New Roman" panose="02020603050405020304" pitchFamily="18" charset="0"/>
              </a:rPr>
              <a:t> </a:t>
            </a:r>
            <a:r>
              <a:rPr lang="en-US" altLang="en-US" sz="3000" b="1" i="1" dirty="0" err="1">
                <a:solidFill>
                  <a:srgbClr val="0000FF"/>
                </a:solidFill>
                <a:latin typeface="Times New Roman" panose="02020603050405020304" pitchFamily="18" charset="0"/>
                <a:cs typeface="Times New Roman" panose="02020603050405020304" pitchFamily="18" charset="0"/>
              </a:rPr>
              <a:t>văn</a:t>
            </a:r>
            <a:r>
              <a:rPr lang="en-US" altLang="en-US" sz="3000" b="1" i="1" dirty="0">
                <a:solidFill>
                  <a:srgbClr val="0000FF"/>
                </a:solidFill>
                <a:latin typeface="Times New Roman" panose="02020603050405020304" pitchFamily="18" charset="0"/>
                <a:cs typeface="Times New Roman" panose="02020603050405020304" pitchFamily="18" charset="0"/>
              </a:rPr>
              <a:t> </a:t>
            </a:r>
            <a:r>
              <a:rPr lang="en-US" altLang="en-US" sz="3000" b="1" i="1" dirty="0" err="1">
                <a:solidFill>
                  <a:srgbClr val="0000FF"/>
                </a:solidFill>
                <a:latin typeface="Times New Roman" panose="02020603050405020304" pitchFamily="18" charset="0"/>
                <a:cs typeface="Times New Roman" panose="02020603050405020304" pitchFamily="18" charset="0"/>
              </a:rPr>
              <a:t>sau</a:t>
            </a:r>
            <a:r>
              <a:rPr lang="en-US" altLang="en-US" sz="3000" b="1" i="1" dirty="0">
                <a:solidFill>
                  <a:srgbClr val="0000FF"/>
                </a:solidFill>
                <a:latin typeface="Times New Roman" panose="02020603050405020304" pitchFamily="18" charset="0"/>
                <a:cs typeface="Times New Roman" panose="02020603050405020304" pitchFamily="18" charset="0"/>
              </a:rPr>
              <a:t>:</a:t>
            </a:r>
            <a:r>
              <a:rPr lang="en-US" altLang="en-US" sz="3000" i="1"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04439375"/>
      </p:ext>
    </p:extLst>
  </p:cSld>
  <p:clrMapOvr>
    <a:masterClrMapping/>
  </p:clrMapOvr>
  <p:transition spd="slow" advTm="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edge">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 Box 12">
            <a:extLst>
              <a:ext uri="{FF2B5EF4-FFF2-40B4-BE49-F238E27FC236}">
                <a16:creationId xmlns="" xmlns:a16="http://schemas.microsoft.com/office/drawing/2014/main" id="{EC21219C-A981-44C9-9463-D45A11C1D078}"/>
              </a:ext>
            </a:extLst>
          </p:cNvPr>
          <p:cNvSpPr txBox="1">
            <a:spLocks noChangeArrowheads="1"/>
          </p:cNvSpPr>
          <p:nvPr/>
        </p:nvSpPr>
        <p:spPr bwMode="auto">
          <a:xfrm>
            <a:off x="98156" y="1790052"/>
            <a:ext cx="5853512" cy="4570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None/>
            </a:pPr>
            <a:r>
              <a:rPr lang="vi-VN" sz="3000" dirty="0">
                <a:latin typeface="Times New Roman" panose="02020603050405020304" pitchFamily="18" charset="0"/>
                <a:cs typeface="Times New Roman" panose="02020603050405020304" pitchFamily="18" charset="0"/>
              </a:rPr>
              <a:t>Anh nhìn trăng và nghĩ tới ngày mai...</a:t>
            </a:r>
            <a:r>
              <a:rPr lang="en-US" sz="3000" dirty="0">
                <a:latin typeface="Times New Roman" panose="02020603050405020304" pitchFamily="18" charset="0"/>
                <a:cs typeface="Times New Roman" panose="02020603050405020304" pitchFamily="18" charset="0"/>
              </a:rPr>
              <a:t> </a:t>
            </a:r>
          </a:p>
          <a:p>
            <a:pPr>
              <a:buNone/>
            </a:pPr>
            <a:r>
              <a:rPr lang="vi-VN" sz="3000" dirty="0">
                <a:latin typeface="Times New Roman" panose="02020603050405020304" pitchFamily="18" charset="0"/>
                <a:cs typeface="Times New Roman" panose="02020603050405020304" pitchFamily="18" charset="0"/>
              </a:rPr>
              <a:t>Mươi mười lăm năm nữa thôi, các em sẽ thấy cũng dưới ánh trăng này, dòng thác nước đổ xuống làm chạy máy phát điện; ở giữa biển rộng, lá cờ đỏ sao vàng phấp phới bay trên những con tàu lớn.</a:t>
            </a:r>
          </a:p>
          <a:p>
            <a:pPr algn="just" eaLnBrk="1" hangingPunct="1">
              <a:spcBef>
                <a:spcPct val="50000"/>
              </a:spcBef>
              <a:buFontTx/>
              <a:buNone/>
            </a:pPr>
            <a:endParaRPr lang="en-US" altLang="en-US" sz="3000" dirty="0">
              <a:latin typeface="Times New Roman" panose="02020603050405020304" pitchFamily="18" charset="0"/>
              <a:cs typeface="Times New Roman" panose="02020603050405020304" pitchFamily="18" charset="0"/>
            </a:endParaRPr>
          </a:p>
        </p:txBody>
      </p:sp>
      <p:pic>
        <p:nvPicPr>
          <p:cNvPr id="10243" name="图片 4111" descr="PPT素材-11">
            <a:extLst>
              <a:ext uri="{FF2B5EF4-FFF2-40B4-BE49-F238E27FC236}">
                <a16:creationId xmlns="" xmlns:a16="http://schemas.microsoft.com/office/drawing/2014/main" id="{0D716FF4-3790-4DD0-B59A-BA34F9CF13D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90550" y="4889500"/>
            <a:ext cx="10553700" cy="290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9" name="图片 4108" descr="7">
            <a:extLst>
              <a:ext uri="{FF2B5EF4-FFF2-40B4-BE49-F238E27FC236}">
                <a16:creationId xmlns="" xmlns:a16="http://schemas.microsoft.com/office/drawing/2014/main" id="{CFDA4967-39BF-4768-8E04-4F4C70F5EB2D}"/>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994" y="14287"/>
            <a:ext cx="1477963" cy="99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4">
            <a:extLst>
              <a:ext uri="{FF2B5EF4-FFF2-40B4-BE49-F238E27FC236}">
                <a16:creationId xmlns="" xmlns:a16="http://schemas.microsoft.com/office/drawing/2014/main" id="{AC4F8DD4-FB87-473F-8689-A56C40D38212}"/>
              </a:ext>
            </a:extLst>
          </p:cNvPr>
          <p:cNvSpPr>
            <a:spLocks noChangeArrowheads="1"/>
          </p:cNvSpPr>
          <p:nvPr/>
        </p:nvSpPr>
        <p:spPr bwMode="auto">
          <a:xfrm>
            <a:off x="6577118" y="1011239"/>
            <a:ext cx="4343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buFontTx/>
              <a:buNone/>
            </a:pPr>
            <a:r>
              <a:rPr lang="en-US" altLang="en-US" sz="3000" b="1" i="1" u="sng" dirty="0">
                <a:solidFill>
                  <a:srgbClr val="0000FF"/>
                </a:solidFill>
                <a:latin typeface="Times New Roman" panose="02020603050405020304" pitchFamily="18" charset="0"/>
                <a:cs typeface="Times New Roman" panose="02020603050405020304" pitchFamily="18" charset="0"/>
              </a:rPr>
              <a:t> 2. </a:t>
            </a:r>
            <a:r>
              <a:rPr lang="en-US" altLang="en-US" sz="3000" b="1" i="1" u="sng" dirty="0" err="1">
                <a:solidFill>
                  <a:srgbClr val="0000FF"/>
                </a:solidFill>
                <a:latin typeface="Times New Roman" panose="02020603050405020304" pitchFamily="18" charset="0"/>
                <a:cs typeface="Times New Roman" panose="02020603050405020304" pitchFamily="18" charset="0"/>
              </a:rPr>
              <a:t>Tìm</a:t>
            </a:r>
            <a:r>
              <a:rPr lang="en-US" altLang="en-US" sz="3000" b="1" i="1" u="sng" dirty="0">
                <a:solidFill>
                  <a:srgbClr val="0000FF"/>
                </a:solidFill>
                <a:latin typeface="Times New Roman" panose="02020603050405020304" pitchFamily="18" charset="0"/>
                <a:cs typeface="Times New Roman" panose="02020603050405020304" pitchFamily="18" charset="0"/>
              </a:rPr>
              <a:t> </a:t>
            </a:r>
            <a:r>
              <a:rPr lang="en-US" altLang="en-US" sz="3000" b="1" i="1" u="sng" dirty="0" err="1">
                <a:solidFill>
                  <a:srgbClr val="0000FF"/>
                </a:solidFill>
                <a:latin typeface="Times New Roman" panose="02020603050405020304" pitchFamily="18" charset="0"/>
                <a:cs typeface="Times New Roman" panose="02020603050405020304" pitchFamily="18" charset="0"/>
              </a:rPr>
              <a:t>các</a:t>
            </a:r>
            <a:r>
              <a:rPr lang="en-US" altLang="en-US" sz="3000" b="1" i="1" u="sng" dirty="0">
                <a:solidFill>
                  <a:srgbClr val="0000FF"/>
                </a:solidFill>
                <a:latin typeface="Times New Roman" panose="02020603050405020304" pitchFamily="18" charset="0"/>
                <a:cs typeface="Times New Roman" panose="02020603050405020304" pitchFamily="18" charset="0"/>
              </a:rPr>
              <a:t> </a:t>
            </a:r>
            <a:r>
              <a:rPr lang="en-US" altLang="en-US" sz="3000" b="1" i="1" u="sng" dirty="0" err="1">
                <a:solidFill>
                  <a:srgbClr val="0000FF"/>
                </a:solidFill>
                <a:latin typeface="Times New Roman" panose="02020603050405020304" pitchFamily="18" charset="0"/>
                <a:cs typeface="Times New Roman" panose="02020603050405020304" pitchFamily="18" charset="0"/>
              </a:rPr>
              <a:t>từ</a:t>
            </a:r>
            <a:r>
              <a:rPr lang="en-US" altLang="en-US" sz="3000" b="1" i="1" u="sng" dirty="0">
                <a:solidFill>
                  <a:srgbClr val="0000FF"/>
                </a:solidFill>
                <a:latin typeface="Times New Roman" panose="02020603050405020304" pitchFamily="18" charset="0"/>
                <a:cs typeface="Times New Roman" panose="02020603050405020304" pitchFamily="18" charset="0"/>
              </a:rPr>
              <a:t>:</a:t>
            </a:r>
          </a:p>
        </p:txBody>
      </p:sp>
      <p:sp>
        <p:nvSpPr>
          <p:cNvPr id="10247" name="Rectangle 5">
            <a:extLst>
              <a:ext uri="{FF2B5EF4-FFF2-40B4-BE49-F238E27FC236}">
                <a16:creationId xmlns="" xmlns:a16="http://schemas.microsoft.com/office/drawing/2014/main" id="{0D5996A1-DA3D-485C-B6DA-4E55545DEA55}"/>
              </a:ext>
            </a:extLst>
          </p:cNvPr>
          <p:cNvSpPr>
            <a:spLocks noChangeArrowheads="1"/>
          </p:cNvSpPr>
          <p:nvPr/>
        </p:nvSpPr>
        <p:spPr bwMode="auto">
          <a:xfrm>
            <a:off x="1443832" y="300019"/>
            <a:ext cx="2590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buFontTx/>
              <a:buNone/>
            </a:pPr>
            <a:r>
              <a:rPr lang="en-US" altLang="en-US" sz="3000" b="1" u="sng" dirty="0">
                <a:solidFill>
                  <a:srgbClr val="333300"/>
                </a:solidFill>
                <a:latin typeface="Times New Roman" panose="02020603050405020304" pitchFamily="18" charset="0"/>
                <a:cs typeface="Times New Roman" panose="02020603050405020304" pitchFamily="18" charset="0"/>
              </a:rPr>
              <a:t>I/ </a:t>
            </a:r>
            <a:r>
              <a:rPr lang="en-US" altLang="en-US" sz="3000" b="1" u="sng" dirty="0" err="1">
                <a:solidFill>
                  <a:srgbClr val="333300"/>
                </a:solidFill>
                <a:latin typeface="Times New Roman" panose="02020603050405020304" pitchFamily="18" charset="0"/>
                <a:cs typeface="Times New Roman" panose="02020603050405020304" pitchFamily="18" charset="0"/>
              </a:rPr>
              <a:t>Nhận</a:t>
            </a:r>
            <a:r>
              <a:rPr lang="en-US" altLang="en-US" sz="3000" b="1" u="sng" dirty="0">
                <a:solidFill>
                  <a:srgbClr val="333300"/>
                </a:solidFill>
                <a:latin typeface="Times New Roman" panose="02020603050405020304" pitchFamily="18" charset="0"/>
                <a:cs typeface="Times New Roman" panose="02020603050405020304" pitchFamily="18" charset="0"/>
              </a:rPr>
              <a:t> </a:t>
            </a:r>
            <a:r>
              <a:rPr lang="en-US" altLang="en-US" sz="3000" b="1" u="sng" dirty="0" err="1">
                <a:solidFill>
                  <a:srgbClr val="333300"/>
                </a:solidFill>
                <a:latin typeface="Times New Roman" panose="02020603050405020304" pitchFamily="18" charset="0"/>
                <a:cs typeface="Times New Roman" panose="02020603050405020304" pitchFamily="18" charset="0"/>
              </a:rPr>
              <a:t>xét</a:t>
            </a:r>
            <a:endParaRPr lang="en-US" altLang="en-US" sz="3000" b="1" u="sng" dirty="0">
              <a:solidFill>
                <a:srgbClr val="333300"/>
              </a:solidFill>
              <a:latin typeface="Times New Roman" panose="02020603050405020304" pitchFamily="18" charset="0"/>
              <a:cs typeface="Times New Roman" panose="02020603050405020304" pitchFamily="18" charset="0"/>
            </a:endParaRPr>
          </a:p>
          <a:p>
            <a:pPr eaLnBrk="1" hangingPunct="1">
              <a:lnSpc>
                <a:spcPct val="90000"/>
              </a:lnSpc>
              <a:buFontTx/>
              <a:buNone/>
            </a:pPr>
            <a:endParaRPr lang="en-US" altLang="en-US" sz="3000" dirty="0">
              <a:solidFill>
                <a:srgbClr val="333300"/>
              </a:solidFill>
              <a:latin typeface="Times New Roman" panose="02020603050405020304" pitchFamily="18" charset="0"/>
              <a:cs typeface="Times New Roman" panose="02020603050405020304" pitchFamily="18" charset="0"/>
            </a:endParaRPr>
          </a:p>
        </p:txBody>
      </p:sp>
      <p:sp>
        <p:nvSpPr>
          <p:cNvPr id="10248" name="Line 6">
            <a:extLst>
              <a:ext uri="{FF2B5EF4-FFF2-40B4-BE49-F238E27FC236}">
                <a16:creationId xmlns="" xmlns:a16="http://schemas.microsoft.com/office/drawing/2014/main" id="{751D1714-173F-4285-BAB7-FD8D4C01D245}"/>
              </a:ext>
            </a:extLst>
          </p:cNvPr>
          <p:cNvSpPr>
            <a:spLocks noChangeShapeType="1"/>
          </p:cNvSpPr>
          <p:nvPr/>
        </p:nvSpPr>
        <p:spPr bwMode="auto">
          <a:xfrm>
            <a:off x="5999778" y="1843269"/>
            <a:ext cx="0" cy="4343400"/>
          </a:xfrm>
          <a:prstGeom prst="line">
            <a:avLst/>
          </a:prstGeom>
          <a:noFill/>
          <a:ln w="28575">
            <a:solidFill>
              <a:srgbClr val="9933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sz="3000">
              <a:latin typeface="Times New Roman" panose="02020603050405020304" pitchFamily="18" charset="0"/>
              <a:cs typeface="Times New Roman" panose="02020603050405020304" pitchFamily="18" charset="0"/>
            </a:endParaRPr>
          </a:p>
        </p:txBody>
      </p:sp>
      <p:sp>
        <p:nvSpPr>
          <p:cNvPr id="15" name="Rectangle 7">
            <a:extLst>
              <a:ext uri="{FF2B5EF4-FFF2-40B4-BE49-F238E27FC236}">
                <a16:creationId xmlns="" xmlns:a16="http://schemas.microsoft.com/office/drawing/2014/main" id="{B32B0808-3723-4E59-B0FC-795F7024ED74}"/>
              </a:ext>
            </a:extLst>
          </p:cNvPr>
          <p:cNvSpPr>
            <a:spLocks noChangeArrowheads="1"/>
          </p:cNvSpPr>
          <p:nvPr/>
        </p:nvSpPr>
        <p:spPr bwMode="auto">
          <a:xfrm>
            <a:off x="10047113" y="2433819"/>
            <a:ext cx="2001829" cy="533400"/>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3000" b="1" i="1" dirty="0" err="1">
                <a:solidFill>
                  <a:srgbClr val="FF3300"/>
                </a:solidFill>
                <a:latin typeface="Times New Roman" panose="02020603050405020304" pitchFamily="18" charset="0"/>
                <a:cs typeface="Times New Roman" panose="02020603050405020304" pitchFamily="18" charset="0"/>
              </a:rPr>
              <a:t>nhìn</a:t>
            </a:r>
            <a:r>
              <a:rPr lang="en-US" altLang="en-US" sz="3000" b="1" i="1" dirty="0">
                <a:solidFill>
                  <a:srgbClr val="FF3300"/>
                </a:solidFill>
                <a:latin typeface="Times New Roman" panose="02020603050405020304" pitchFamily="18" charset="0"/>
                <a:cs typeface="Times New Roman" panose="02020603050405020304" pitchFamily="18" charset="0"/>
              </a:rPr>
              <a:t>, </a:t>
            </a:r>
            <a:r>
              <a:rPr lang="en-US" altLang="en-US" sz="3000" b="1" i="1" dirty="0" err="1">
                <a:solidFill>
                  <a:srgbClr val="FF3300"/>
                </a:solidFill>
                <a:latin typeface="Times New Roman" panose="02020603050405020304" pitchFamily="18" charset="0"/>
                <a:cs typeface="Times New Roman" panose="02020603050405020304" pitchFamily="18" charset="0"/>
              </a:rPr>
              <a:t>nghĩ</a:t>
            </a:r>
            <a:endParaRPr lang="en-US" altLang="en-US" sz="3000" b="1" i="1" dirty="0">
              <a:solidFill>
                <a:srgbClr val="FF3300"/>
              </a:solidFill>
              <a:latin typeface="Times New Roman" panose="02020603050405020304" pitchFamily="18" charset="0"/>
              <a:cs typeface="Times New Roman" panose="02020603050405020304" pitchFamily="18" charset="0"/>
            </a:endParaRPr>
          </a:p>
        </p:txBody>
      </p:sp>
      <p:sp>
        <p:nvSpPr>
          <p:cNvPr id="16" name="Rectangle 8">
            <a:extLst>
              <a:ext uri="{FF2B5EF4-FFF2-40B4-BE49-F238E27FC236}">
                <a16:creationId xmlns="" xmlns:a16="http://schemas.microsoft.com/office/drawing/2014/main" id="{677EC24D-50BB-42A5-A508-248476BA5385}"/>
              </a:ext>
            </a:extLst>
          </p:cNvPr>
          <p:cNvSpPr>
            <a:spLocks noChangeArrowheads="1"/>
          </p:cNvSpPr>
          <p:nvPr/>
        </p:nvSpPr>
        <p:spPr bwMode="auto">
          <a:xfrm>
            <a:off x="10128075" y="3172006"/>
            <a:ext cx="1580391" cy="457200"/>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3000" b="1" i="1" dirty="0" err="1">
                <a:solidFill>
                  <a:srgbClr val="FF3300"/>
                </a:solidFill>
                <a:latin typeface="Times New Roman" panose="02020603050405020304" pitchFamily="18" charset="0"/>
                <a:cs typeface="Times New Roman" panose="02020603050405020304" pitchFamily="18" charset="0"/>
              </a:rPr>
              <a:t>thấy</a:t>
            </a:r>
            <a:endParaRPr lang="en-US" altLang="en-US" sz="3000" b="1" i="1" dirty="0">
              <a:solidFill>
                <a:srgbClr val="FF3300"/>
              </a:solidFill>
              <a:latin typeface="Times New Roman" panose="02020603050405020304" pitchFamily="18" charset="0"/>
              <a:cs typeface="Times New Roman" panose="02020603050405020304" pitchFamily="18" charset="0"/>
            </a:endParaRPr>
          </a:p>
        </p:txBody>
      </p:sp>
      <p:sp>
        <p:nvSpPr>
          <p:cNvPr id="17" name="Rectangle 9">
            <a:extLst>
              <a:ext uri="{FF2B5EF4-FFF2-40B4-BE49-F238E27FC236}">
                <a16:creationId xmlns="" xmlns:a16="http://schemas.microsoft.com/office/drawing/2014/main" id="{A2F77E45-F634-41ED-AE52-626C7D6210B5}"/>
              </a:ext>
            </a:extLst>
          </p:cNvPr>
          <p:cNvSpPr>
            <a:spLocks noChangeArrowheads="1"/>
          </p:cNvSpPr>
          <p:nvPr/>
        </p:nvSpPr>
        <p:spPr bwMode="auto">
          <a:xfrm>
            <a:off x="10124901" y="4426131"/>
            <a:ext cx="1791110" cy="457200"/>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3000" b="1" i="1" dirty="0" err="1">
                <a:solidFill>
                  <a:srgbClr val="FF3300"/>
                </a:solidFill>
                <a:latin typeface="Times New Roman" panose="02020603050405020304" pitchFamily="18" charset="0"/>
                <a:cs typeface="Times New Roman" panose="02020603050405020304" pitchFamily="18" charset="0"/>
              </a:rPr>
              <a:t>đổ</a:t>
            </a:r>
            <a:r>
              <a:rPr lang="en-US" altLang="en-US" sz="3000" b="1" i="1" dirty="0">
                <a:solidFill>
                  <a:srgbClr val="FF3300"/>
                </a:solidFill>
                <a:latin typeface="Times New Roman" panose="02020603050405020304" pitchFamily="18" charset="0"/>
                <a:cs typeface="Times New Roman" panose="02020603050405020304" pitchFamily="18" charset="0"/>
              </a:rPr>
              <a:t> </a:t>
            </a:r>
            <a:r>
              <a:rPr lang="en-US" altLang="en-US" sz="3000" b="1" i="1" dirty="0" err="1">
                <a:solidFill>
                  <a:srgbClr val="FF3300"/>
                </a:solidFill>
                <a:latin typeface="Times New Roman" panose="02020603050405020304" pitchFamily="18" charset="0"/>
                <a:cs typeface="Times New Roman" panose="02020603050405020304" pitchFamily="18" charset="0"/>
              </a:rPr>
              <a:t>xuống</a:t>
            </a:r>
            <a:endParaRPr lang="en-US" altLang="en-US" sz="3000" b="1" i="1" dirty="0">
              <a:solidFill>
                <a:srgbClr val="FF3300"/>
              </a:solidFill>
              <a:latin typeface="Times New Roman" panose="02020603050405020304" pitchFamily="18" charset="0"/>
              <a:cs typeface="Times New Roman" panose="02020603050405020304" pitchFamily="18" charset="0"/>
            </a:endParaRPr>
          </a:p>
        </p:txBody>
      </p:sp>
      <p:sp>
        <p:nvSpPr>
          <p:cNvPr id="18" name="Rectangle 10">
            <a:extLst>
              <a:ext uri="{FF2B5EF4-FFF2-40B4-BE49-F238E27FC236}">
                <a16:creationId xmlns="" xmlns:a16="http://schemas.microsoft.com/office/drawing/2014/main" id="{90EE6145-E1E3-4809-BB01-79F710ABBFCF}"/>
              </a:ext>
            </a:extLst>
          </p:cNvPr>
          <p:cNvSpPr>
            <a:spLocks noChangeArrowheads="1"/>
          </p:cNvSpPr>
          <p:nvPr/>
        </p:nvSpPr>
        <p:spPr bwMode="auto">
          <a:xfrm>
            <a:off x="10163000" y="5213531"/>
            <a:ext cx="1685751" cy="533400"/>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3000" b="1" i="1" dirty="0">
                <a:solidFill>
                  <a:srgbClr val="FF3300"/>
                </a:solidFill>
                <a:latin typeface="Times New Roman" panose="02020603050405020304" pitchFamily="18" charset="0"/>
                <a:cs typeface="Times New Roman" panose="02020603050405020304" pitchFamily="18" charset="0"/>
              </a:rPr>
              <a:t>bay</a:t>
            </a:r>
          </a:p>
        </p:txBody>
      </p:sp>
      <p:sp>
        <p:nvSpPr>
          <p:cNvPr id="19" name="Text Box 11">
            <a:extLst>
              <a:ext uri="{FF2B5EF4-FFF2-40B4-BE49-F238E27FC236}">
                <a16:creationId xmlns="" xmlns:a16="http://schemas.microsoft.com/office/drawing/2014/main" id="{4A63D1F6-3D38-4B7B-951A-99E279E7B14A}"/>
              </a:ext>
            </a:extLst>
          </p:cNvPr>
          <p:cNvSpPr txBox="1">
            <a:spLocks noChangeArrowheads="1"/>
          </p:cNvSpPr>
          <p:nvPr/>
        </p:nvSpPr>
        <p:spPr bwMode="auto">
          <a:xfrm>
            <a:off x="970474" y="989211"/>
            <a:ext cx="4776787" cy="553998"/>
          </a:xfrm>
          <a:prstGeom prst="rect">
            <a:avLst/>
          </a:prstGeom>
          <a:noFill/>
          <a:ln>
            <a:noFill/>
          </a:ln>
          <a:effectLst/>
        </p:spPr>
        <p:txBody>
          <a:bodyPr>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defRPr/>
            </a:pPr>
            <a:r>
              <a:rPr lang="en-US" altLang="en-US" sz="3000" b="1" i="1" dirty="0">
                <a:solidFill>
                  <a:srgbClr val="0000FF"/>
                </a:solidFill>
                <a:latin typeface="Times New Roman" panose="02020603050405020304" pitchFamily="18" charset="0"/>
                <a:cs typeface="Times New Roman" panose="02020603050405020304" pitchFamily="18" charset="0"/>
              </a:rPr>
              <a:t>1. </a:t>
            </a:r>
            <a:r>
              <a:rPr lang="en-US" altLang="en-US" sz="3000" b="1" i="1" dirty="0" err="1">
                <a:solidFill>
                  <a:srgbClr val="0000FF"/>
                </a:solidFill>
                <a:latin typeface="Times New Roman" panose="02020603050405020304" pitchFamily="18" charset="0"/>
                <a:cs typeface="Times New Roman" panose="02020603050405020304" pitchFamily="18" charset="0"/>
              </a:rPr>
              <a:t>Đọc</a:t>
            </a:r>
            <a:r>
              <a:rPr lang="en-US" altLang="en-US" sz="3000" b="1" i="1" dirty="0">
                <a:solidFill>
                  <a:srgbClr val="0000FF"/>
                </a:solidFill>
                <a:latin typeface="Times New Roman" panose="02020603050405020304" pitchFamily="18" charset="0"/>
                <a:cs typeface="Times New Roman" panose="02020603050405020304" pitchFamily="18" charset="0"/>
              </a:rPr>
              <a:t> </a:t>
            </a:r>
            <a:r>
              <a:rPr lang="en-US" altLang="en-US" sz="3000" b="1" i="1" dirty="0" err="1">
                <a:solidFill>
                  <a:srgbClr val="0000FF"/>
                </a:solidFill>
                <a:latin typeface="Times New Roman" panose="02020603050405020304" pitchFamily="18" charset="0"/>
                <a:cs typeface="Times New Roman" panose="02020603050405020304" pitchFamily="18" charset="0"/>
              </a:rPr>
              <a:t>lại</a:t>
            </a:r>
            <a:r>
              <a:rPr lang="en-US" altLang="en-US" sz="3000" b="1" i="1" dirty="0">
                <a:solidFill>
                  <a:srgbClr val="0000FF"/>
                </a:solidFill>
                <a:latin typeface="Times New Roman" panose="02020603050405020304" pitchFamily="18" charset="0"/>
                <a:cs typeface="Times New Roman" panose="02020603050405020304" pitchFamily="18" charset="0"/>
              </a:rPr>
              <a:t> </a:t>
            </a:r>
            <a:r>
              <a:rPr lang="en-US" altLang="en-US" sz="3000" b="1" i="1" dirty="0" err="1">
                <a:solidFill>
                  <a:srgbClr val="0000FF"/>
                </a:solidFill>
                <a:latin typeface="Times New Roman" panose="02020603050405020304" pitchFamily="18" charset="0"/>
                <a:cs typeface="Times New Roman" panose="02020603050405020304" pitchFamily="18" charset="0"/>
              </a:rPr>
              <a:t>đoạn</a:t>
            </a:r>
            <a:r>
              <a:rPr lang="en-US" altLang="en-US" sz="3000" b="1" i="1" dirty="0">
                <a:solidFill>
                  <a:srgbClr val="0000FF"/>
                </a:solidFill>
                <a:latin typeface="Times New Roman" panose="02020603050405020304" pitchFamily="18" charset="0"/>
                <a:cs typeface="Times New Roman" panose="02020603050405020304" pitchFamily="18" charset="0"/>
              </a:rPr>
              <a:t> </a:t>
            </a:r>
            <a:r>
              <a:rPr lang="en-US" altLang="en-US" sz="3000" b="1" i="1" dirty="0" err="1">
                <a:solidFill>
                  <a:srgbClr val="0000FF"/>
                </a:solidFill>
                <a:latin typeface="Times New Roman" panose="02020603050405020304" pitchFamily="18" charset="0"/>
                <a:cs typeface="Times New Roman" panose="02020603050405020304" pitchFamily="18" charset="0"/>
              </a:rPr>
              <a:t>văn</a:t>
            </a:r>
            <a:r>
              <a:rPr lang="en-US" altLang="en-US" sz="3000" b="1" i="1" dirty="0">
                <a:solidFill>
                  <a:srgbClr val="0000FF"/>
                </a:solidFill>
                <a:latin typeface="Times New Roman" panose="02020603050405020304" pitchFamily="18" charset="0"/>
                <a:cs typeface="Times New Roman" panose="02020603050405020304" pitchFamily="18" charset="0"/>
              </a:rPr>
              <a:t> </a:t>
            </a:r>
            <a:r>
              <a:rPr lang="en-US" altLang="en-US" sz="3000" b="1" i="1" dirty="0" err="1">
                <a:solidFill>
                  <a:srgbClr val="0000FF"/>
                </a:solidFill>
                <a:latin typeface="Times New Roman" panose="02020603050405020304" pitchFamily="18" charset="0"/>
                <a:cs typeface="Times New Roman" panose="02020603050405020304" pitchFamily="18" charset="0"/>
              </a:rPr>
              <a:t>sau</a:t>
            </a:r>
            <a:r>
              <a:rPr lang="en-US" altLang="en-US" sz="3000" b="1" i="1" dirty="0">
                <a:solidFill>
                  <a:srgbClr val="0000FF"/>
                </a:solidFill>
                <a:latin typeface="Times New Roman" panose="02020603050405020304" pitchFamily="18" charset="0"/>
                <a:cs typeface="Times New Roman" panose="02020603050405020304" pitchFamily="18" charset="0"/>
              </a:rPr>
              <a:t>:</a:t>
            </a:r>
            <a:r>
              <a:rPr lang="en-US" altLang="en-US" sz="3000" i="1" dirty="0">
                <a:latin typeface="Times New Roman" panose="02020603050405020304" pitchFamily="18" charset="0"/>
                <a:cs typeface="Times New Roman" panose="02020603050405020304" pitchFamily="18" charset="0"/>
              </a:rPr>
              <a:t> </a:t>
            </a:r>
          </a:p>
        </p:txBody>
      </p:sp>
      <p:sp>
        <p:nvSpPr>
          <p:cNvPr id="20" name="Line 13">
            <a:extLst>
              <a:ext uri="{FF2B5EF4-FFF2-40B4-BE49-F238E27FC236}">
                <a16:creationId xmlns="" xmlns:a16="http://schemas.microsoft.com/office/drawing/2014/main" id="{5236A514-555C-4ED2-B092-F0FBDB247563}"/>
              </a:ext>
            </a:extLst>
          </p:cNvPr>
          <p:cNvSpPr>
            <a:spLocks noChangeShapeType="1"/>
          </p:cNvSpPr>
          <p:nvPr/>
        </p:nvSpPr>
        <p:spPr bwMode="auto">
          <a:xfrm>
            <a:off x="884239" y="2284593"/>
            <a:ext cx="609600" cy="0"/>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sz="3000">
              <a:latin typeface="Times New Roman" panose="02020603050405020304" pitchFamily="18" charset="0"/>
              <a:cs typeface="Times New Roman" panose="02020603050405020304" pitchFamily="18" charset="0"/>
            </a:endParaRPr>
          </a:p>
        </p:txBody>
      </p:sp>
      <p:sp>
        <p:nvSpPr>
          <p:cNvPr id="21" name="Line 14">
            <a:extLst>
              <a:ext uri="{FF2B5EF4-FFF2-40B4-BE49-F238E27FC236}">
                <a16:creationId xmlns="" xmlns:a16="http://schemas.microsoft.com/office/drawing/2014/main" id="{13693913-6152-47E7-8F9A-1A37C7399E18}"/>
              </a:ext>
            </a:extLst>
          </p:cNvPr>
          <p:cNvSpPr>
            <a:spLocks noChangeShapeType="1"/>
          </p:cNvSpPr>
          <p:nvPr/>
        </p:nvSpPr>
        <p:spPr bwMode="auto">
          <a:xfrm>
            <a:off x="3013963" y="2323291"/>
            <a:ext cx="609600" cy="0"/>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sz="3000">
              <a:latin typeface="Times New Roman" panose="02020603050405020304" pitchFamily="18" charset="0"/>
              <a:cs typeface="Times New Roman" panose="02020603050405020304" pitchFamily="18" charset="0"/>
            </a:endParaRPr>
          </a:p>
        </p:txBody>
      </p:sp>
      <p:sp>
        <p:nvSpPr>
          <p:cNvPr id="22" name="Line 15">
            <a:extLst>
              <a:ext uri="{FF2B5EF4-FFF2-40B4-BE49-F238E27FC236}">
                <a16:creationId xmlns="" xmlns:a16="http://schemas.microsoft.com/office/drawing/2014/main" id="{D02DDF94-C199-463B-AFCE-1CD5384969A0}"/>
              </a:ext>
            </a:extLst>
          </p:cNvPr>
          <p:cNvSpPr>
            <a:spLocks noChangeShapeType="1"/>
          </p:cNvSpPr>
          <p:nvPr/>
        </p:nvSpPr>
        <p:spPr bwMode="auto">
          <a:xfrm>
            <a:off x="1189039" y="3721950"/>
            <a:ext cx="609600" cy="0"/>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sz="3000">
              <a:latin typeface="Times New Roman" panose="02020603050405020304" pitchFamily="18" charset="0"/>
              <a:cs typeface="Times New Roman" panose="02020603050405020304" pitchFamily="18" charset="0"/>
            </a:endParaRPr>
          </a:p>
        </p:txBody>
      </p:sp>
      <p:sp>
        <p:nvSpPr>
          <p:cNvPr id="23" name="Line 16">
            <a:extLst>
              <a:ext uri="{FF2B5EF4-FFF2-40B4-BE49-F238E27FC236}">
                <a16:creationId xmlns="" xmlns:a16="http://schemas.microsoft.com/office/drawing/2014/main" id="{8E32F887-1841-4034-B63B-E74F9E1C0919}"/>
              </a:ext>
            </a:extLst>
          </p:cNvPr>
          <p:cNvSpPr>
            <a:spLocks noChangeShapeType="1"/>
          </p:cNvSpPr>
          <p:nvPr/>
        </p:nvSpPr>
        <p:spPr bwMode="auto">
          <a:xfrm>
            <a:off x="2619886" y="4204897"/>
            <a:ext cx="1477962" cy="0"/>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sz="3000">
              <a:latin typeface="Times New Roman" panose="02020603050405020304" pitchFamily="18" charset="0"/>
              <a:cs typeface="Times New Roman" panose="02020603050405020304" pitchFamily="18" charset="0"/>
            </a:endParaRPr>
          </a:p>
        </p:txBody>
      </p:sp>
      <p:sp>
        <p:nvSpPr>
          <p:cNvPr id="24" name="Line 17">
            <a:extLst>
              <a:ext uri="{FF2B5EF4-FFF2-40B4-BE49-F238E27FC236}">
                <a16:creationId xmlns="" xmlns:a16="http://schemas.microsoft.com/office/drawing/2014/main" id="{99FF9884-EABF-42EC-992F-7AF41386DA9F}"/>
              </a:ext>
            </a:extLst>
          </p:cNvPr>
          <p:cNvSpPr>
            <a:spLocks noChangeShapeType="1"/>
          </p:cNvSpPr>
          <p:nvPr/>
        </p:nvSpPr>
        <p:spPr bwMode="auto">
          <a:xfrm>
            <a:off x="4269124" y="5149363"/>
            <a:ext cx="457200" cy="0"/>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sz="3000">
              <a:latin typeface="Times New Roman" panose="02020603050405020304" pitchFamily="18" charset="0"/>
              <a:cs typeface="Times New Roman" panose="02020603050405020304" pitchFamily="18" charset="0"/>
            </a:endParaRPr>
          </a:p>
        </p:txBody>
      </p:sp>
      <p:sp>
        <p:nvSpPr>
          <p:cNvPr id="25" name="Rectangle 18">
            <a:extLst>
              <a:ext uri="{FF2B5EF4-FFF2-40B4-BE49-F238E27FC236}">
                <a16:creationId xmlns="" xmlns:a16="http://schemas.microsoft.com/office/drawing/2014/main" id="{95B85979-1A93-467B-B81B-AD0B76CAC1E4}"/>
              </a:ext>
            </a:extLst>
          </p:cNvPr>
          <p:cNvSpPr>
            <a:spLocks noChangeArrowheads="1"/>
          </p:cNvSpPr>
          <p:nvPr/>
        </p:nvSpPr>
        <p:spPr bwMode="auto">
          <a:xfrm>
            <a:off x="6096000" y="1808343"/>
            <a:ext cx="4343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buFontTx/>
              <a:buNone/>
            </a:pPr>
            <a:r>
              <a:rPr lang="en-US" altLang="en-US" sz="3000" b="1" dirty="0">
                <a:solidFill>
                  <a:srgbClr val="FF0066"/>
                </a:solidFill>
                <a:latin typeface="Times New Roman" panose="02020603050405020304" pitchFamily="18" charset="0"/>
                <a:cs typeface="Times New Roman" panose="02020603050405020304" pitchFamily="18" charset="0"/>
              </a:rPr>
              <a:t>   </a:t>
            </a:r>
            <a:r>
              <a:rPr lang="en-US" altLang="en-US" sz="3000" b="1" dirty="0" err="1">
                <a:solidFill>
                  <a:srgbClr val="FF0066"/>
                </a:solidFill>
                <a:latin typeface="Times New Roman" panose="02020603050405020304" pitchFamily="18" charset="0"/>
                <a:cs typeface="Times New Roman" panose="02020603050405020304" pitchFamily="18" charset="0"/>
              </a:rPr>
              <a:t>Chỉ</a:t>
            </a:r>
            <a:r>
              <a:rPr lang="en-US" altLang="en-US" sz="3000" b="1" dirty="0">
                <a:solidFill>
                  <a:srgbClr val="FF0066"/>
                </a:solidFill>
                <a:latin typeface="Times New Roman" panose="02020603050405020304" pitchFamily="18" charset="0"/>
                <a:cs typeface="Times New Roman" panose="02020603050405020304" pitchFamily="18" charset="0"/>
              </a:rPr>
              <a:t> </a:t>
            </a:r>
            <a:r>
              <a:rPr lang="en-US" altLang="en-US" sz="3000" b="1" dirty="0" err="1">
                <a:solidFill>
                  <a:srgbClr val="FF0066"/>
                </a:solidFill>
                <a:latin typeface="Times New Roman" panose="02020603050405020304" pitchFamily="18" charset="0"/>
                <a:cs typeface="Times New Roman" panose="02020603050405020304" pitchFamily="18" charset="0"/>
              </a:rPr>
              <a:t>hoạt</a:t>
            </a:r>
            <a:r>
              <a:rPr lang="en-US" altLang="en-US" sz="3000" b="1" dirty="0">
                <a:solidFill>
                  <a:srgbClr val="FF0066"/>
                </a:solidFill>
                <a:latin typeface="Times New Roman" panose="02020603050405020304" pitchFamily="18" charset="0"/>
                <a:cs typeface="Times New Roman" panose="02020603050405020304" pitchFamily="18" charset="0"/>
              </a:rPr>
              <a:t> </a:t>
            </a:r>
            <a:r>
              <a:rPr lang="en-US" altLang="en-US" sz="3000" b="1" dirty="0" err="1">
                <a:solidFill>
                  <a:srgbClr val="FF0066"/>
                </a:solidFill>
                <a:latin typeface="Times New Roman" panose="02020603050405020304" pitchFamily="18" charset="0"/>
                <a:cs typeface="Times New Roman" panose="02020603050405020304" pitchFamily="18" charset="0"/>
              </a:rPr>
              <a:t>động</a:t>
            </a:r>
            <a:endParaRPr lang="en-US" altLang="en-US" sz="3000" b="1" dirty="0">
              <a:solidFill>
                <a:srgbClr val="FF0066"/>
              </a:solidFill>
              <a:latin typeface="Times New Roman" panose="02020603050405020304" pitchFamily="18" charset="0"/>
              <a:cs typeface="Times New Roman" panose="02020603050405020304" pitchFamily="18" charset="0"/>
            </a:endParaRPr>
          </a:p>
        </p:txBody>
      </p:sp>
      <p:sp>
        <p:nvSpPr>
          <p:cNvPr id="26" name="Rectangle 19">
            <a:extLst>
              <a:ext uri="{FF2B5EF4-FFF2-40B4-BE49-F238E27FC236}">
                <a16:creationId xmlns="" xmlns:a16="http://schemas.microsoft.com/office/drawing/2014/main" id="{A346A345-4854-4B32-876B-1BBE9C7DF985}"/>
              </a:ext>
            </a:extLst>
          </p:cNvPr>
          <p:cNvSpPr>
            <a:spLocks noChangeArrowheads="1"/>
          </p:cNvSpPr>
          <p:nvPr/>
        </p:nvSpPr>
        <p:spPr bwMode="auto">
          <a:xfrm>
            <a:off x="6172200" y="2511606"/>
            <a:ext cx="4343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buFontTx/>
              <a:buNone/>
            </a:pPr>
            <a:r>
              <a:rPr lang="en-US" altLang="en-US" sz="3000" dirty="0">
                <a:solidFill>
                  <a:srgbClr val="0000FF"/>
                </a:solidFill>
                <a:latin typeface="Times New Roman" panose="02020603050405020304" pitchFamily="18" charset="0"/>
                <a:cs typeface="Times New Roman" panose="02020603050405020304" pitchFamily="18" charset="0"/>
              </a:rPr>
              <a:t>   </a:t>
            </a:r>
            <a:r>
              <a:rPr lang="en-US" altLang="en-US" sz="3000" i="1" dirty="0" err="1">
                <a:solidFill>
                  <a:srgbClr val="0000FF"/>
                </a:solidFill>
                <a:latin typeface="Times New Roman" panose="02020603050405020304" pitchFamily="18" charset="0"/>
                <a:cs typeface="Times New Roman" panose="02020603050405020304" pitchFamily="18" charset="0"/>
              </a:rPr>
              <a:t>Của</a:t>
            </a:r>
            <a:r>
              <a:rPr lang="en-US" altLang="en-US" sz="3000" i="1" dirty="0">
                <a:solidFill>
                  <a:srgbClr val="0000FF"/>
                </a:solidFill>
                <a:latin typeface="Times New Roman" panose="02020603050405020304" pitchFamily="18" charset="0"/>
                <a:cs typeface="Times New Roman" panose="02020603050405020304" pitchFamily="18" charset="0"/>
              </a:rPr>
              <a:t> </a:t>
            </a:r>
            <a:r>
              <a:rPr lang="en-US" altLang="en-US" sz="3000" i="1" dirty="0" err="1">
                <a:solidFill>
                  <a:srgbClr val="0000FF"/>
                </a:solidFill>
                <a:latin typeface="Times New Roman" panose="02020603050405020304" pitchFamily="18" charset="0"/>
                <a:cs typeface="Times New Roman" panose="02020603050405020304" pitchFamily="18" charset="0"/>
              </a:rPr>
              <a:t>anh</a:t>
            </a:r>
            <a:r>
              <a:rPr lang="en-US" altLang="en-US" sz="3000" i="1" dirty="0">
                <a:solidFill>
                  <a:srgbClr val="0000FF"/>
                </a:solidFill>
                <a:latin typeface="Times New Roman" panose="02020603050405020304" pitchFamily="18" charset="0"/>
                <a:cs typeface="Times New Roman" panose="02020603050405020304" pitchFamily="18" charset="0"/>
              </a:rPr>
              <a:t> </a:t>
            </a:r>
            <a:r>
              <a:rPr lang="en-US" altLang="en-US" sz="3000" i="1" dirty="0" err="1">
                <a:solidFill>
                  <a:srgbClr val="0000FF"/>
                </a:solidFill>
                <a:latin typeface="Times New Roman" panose="02020603050405020304" pitchFamily="18" charset="0"/>
                <a:cs typeface="Times New Roman" panose="02020603050405020304" pitchFamily="18" charset="0"/>
              </a:rPr>
              <a:t>chiến</a:t>
            </a:r>
            <a:r>
              <a:rPr lang="en-US" altLang="en-US" sz="3000" i="1" dirty="0">
                <a:solidFill>
                  <a:srgbClr val="0000FF"/>
                </a:solidFill>
                <a:latin typeface="Times New Roman" panose="02020603050405020304" pitchFamily="18" charset="0"/>
                <a:cs typeface="Times New Roman" panose="02020603050405020304" pitchFamily="18" charset="0"/>
              </a:rPr>
              <a:t> </a:t>
            </a:r>
            <a:r>
              <a:rPr lang="en-US" altLang="en-US" sz="3000" i="1" dirty="0" err="1">
                <a:solidFill>
                  <a:srgbClr val="0000FF"/>
                </a:solidFill>
                <a:latin typeface="Times New Roman" panose="02020603050405020304" pitchFamily="18" charset="0"/>
                <a:cs typeface="Times New Roman" panose="02020603050405020304" pitchFamily="18" charset="0"/>
              </a:rPr>
              <a:t>sĩ</a:t>
            </a:r>
            <a:endParaRPr lang="en-US" altLang="en-US" sz="3000" i="1" dirty="0">
              <a:solidFill>
                <a:srgbClr val="0000FF"/>
              </a:solidFill>
              <a:latin typeface="Times New Roman" panose="02020603050405020304" pitchFamily="18" charset="0"/>
              <a:cs typeface="Times New Roman" panose="02020603050405020304" pitchFamily="18" charset="0"/>
            </a:endParaRPr>
          </a:p>
        </p:txBody>
      </p:sp>
      <p:sp>
        <p:nvSpPr>
          <p:cNvPr id="27" name="Rectangle 20">
            <a:extLst>
              <a:ext uri="{FF2B5EF4-FFF2-40B4-BE49-F238E27FC236}">
                <a16:creationId xmlns="" xmlns:a16="http://schemas.microsoft.com/office/drawing/2014/main" id="{539777DA-22E5-427E-A195-93412063A28B}"/>
              </a:ext>
            </a:extLst>
          </p:cNvPr>
          <p:cNvSpPr>
            <a:spLocks noChangeArrowheads="1"/>
          </p:cNvSpPr>
          <p:nvPr/>
        </p:nvSpPr>
        <p:spPr bwMode="auto">
          <a:xfrm>
            <a:off x="6248400" y="3208519"/>
            <a:ext cx="3390900" cy="44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buFontTx/>
              <a:buNone/>
            </a:pPr>
            <a:r>
              <a:rPr lang="en-US" altLang="en-US" sz="3000" dirty="0">
                <a:solidFill>
                  <a:srgbClr val="0000FF"/>
                </a:solidFill>
                <a:latin typeface="Times New Roman" panose="02020603050405020304" pitchFamily="18" charset="0"/>
                <a:cs typeface="Times New Roman" panose="02020603050405020304" pitchFamily="18" charset="0"/>
              </a:rPr>
              <a:t>   </a:t>
            </a:r>
            <a:r>
              <a:rPr lang="en-US" altLang="en-US" sz="3000" i="1" dirty="0" err="1">
                <a:solidFill>
                  <a:srgbClr val="0000FF"/>
                </a:solidFill>
                <a:latin typeface="Times New Roman" panose="02020603050405020304" pitchFamily="18" charset="0"/>
                <a:cs typeface="Times New Roman" panose="02020603050405020304" pitchFamily="18" charset="0"/>
              </a:rPr>
              <a:t>Của</a:t>
            </a:r>
            <a:r>
              <a:rPr lang="en-US" altLang="en-US" sz="3000" i="1" dirty="0">
                <a:solidFill>
                  <a:srgbClr val="0000FF"/>
                </a:solidFill>
                <a:latin typeface="Times New Roman" panose="02020603050405020304" pitchFamily="18" charset="0"/>
                <a:cs typeface="Times New Roman" panose="02020603050405020304" pitchFamily="18" charset="0"/>
              </a:rPr>
              <a:t> </a:t>
            </a:r>
            <a:r>
              <a:rPr lang="en-US" altLang="en-US" sz="3000" i="1" dirty="0" err="1">
                <a:solidFill>
                  <a:srgbClr val="0000FF"/>
                </a:solidFill>
                <a:latin typeface="Times New Roman" panose="02020603050405020304" pitchFamily="18" charset="0"/>
                <a:cs typeface="Times New Roman" panose="02020603050405020304" pitchFamily="18" charset="0"/>
              </a:rPr>
              <a:t>thiếu</a:t>
            </a:r>
            <a:r>
              <a:rPr lang="en-US" altLang="en-US" sz="3000" i="1" dirty="0">
                <a:solidFill>
                  <a:srgbClr val="0000FF"/>
                </a:solidFill>
                <a:latin typeface="Times New Roman" panose="02020603050405020304" pitchFamily="18" charset="0"/>
                <a:cs typeface="Times New Roman" panose="02020603050405020304" pitchFamily="18" charset="0"/>
              </a:rPr>
              <a:t> </a:t>
            </a:r>
            <a:r>
              <a:rPr lang="en-US" altLang="en-US" sz="3000" i="1" dirty="0" err="1">
                <a:solidFill>
                  <a:srgbClr val="0000FF"/>
                </a:solidFill>
                <a:latin typeface="Times New Roman" panose="02020603050405020304" pitchFamily="18" charset="0"/>
                <a:cs typeface="Times New Roman" panose="02020603050405020304" pitchFamily="18" charset="0"/>
              </a:rPr>
              <a:t>nhi</a:t>
            </a:r>
            <a:endParaRPr lang="en-US" altLang="en-US" sz="3000" i="1" dirty="0">
              <a:solidFill>
                <a:srgbClr val="0000FF"/>
              </a:solidFill>
              <a:latin typeface="Times New Roman" panose="02020603050405020304" pitchFamily="18" charset="0"/>
              <a:cs typeface="Times New Roman" panose="02020603050405020304" pitchFamily="18" charset="0"/>
            </a:endParaRPr>
          </a:p>
        </p:txBody>
      </p:sp>
      <p:sp>
        <p:nvSpPr>
          <p:cNvPr id="28" name="Rectangle 21">
            <a:extLst>
              <a:ext uri="{FF2B5EF4-FFF2-40B4-BE49-F238E27FC236}">
                <a16:creationId xmlns="" xmlns:a16="http://schemas.microsoft.com/office/drawing/2014/main" id="{4854ADA2-36BB-4CE2-A076-FDF26611335C}"/>
              </a:ext>
            </a:extLst>
          </p:cNvPr>
          <p:cNvSpPr>
            <a:spLocks noChangeArrowheads="1"/>
          </p:cNvSpPr>
          <p:nvPr/>
        </p:nvSpPr>
        <p:spPr bwMode="auto">
          <a:xfrm>
            <a:off x="6248400" y="3846693"/>
            <a:ext cx="4343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buFontTx/>
              <a:buNone/>
            </a:pPr>
            <a:r>
              <a:rPr lang="en-US" altLang="en-US" sz="3000" b="1" dirty="0">
                <a:solidFill>
                  <a:srgbClr val="FF0066"/>
                </a:solidFill>
                <a:latin typeface="Times New Roman" panose="02020603050405020304" pitchFamily="18" charset="0"/>
                <a:cs typeface="Times New Roman" panose="02020603050405020304" pitchFamily="18" charset="0"/>
              </a:rPr>
              <a:t> </a:t>
            </a:r>
            <a:r>
              <a:rPr lang="en-US" altLang="en-US" sz="3000" b="1" dirty="0" err="1">
                <a:solidFill>
                  <a:srgbClr val="FF0066"/>
                </a:solidFill>
                <a:latin typeface="Times New Roman" panose="02020603050405020304" pitchFamily="18" charset="0"/>
                <a:cs typeface="Times New Roman" panose="02020603050405020304" pitchFamily="18" charset="0"/>
              </a:rPr>
              <a:t>Chỉ</a:t>
            </a:r>
            <a:r>
              <a:rPr lang="en-US" altLang="en-US" sz="3000" b="1" dirty="0">
                <a:solidFill>
                  <a:srgbClr val="FF0066"/>
                </a:solidFill>
                <a:latin typeface="Times New Roman" panose="02020603050405020304" pitchFamily="18" charset="0"/>
                <a:cs typeface="Times New Roman" panose="02020603050405020304" pitchFamily="18" charset="0"/>
              </a:rPr>
              <a:t> </a:t>
            </a:r>
            <a:r>
              <a:rPr lang="en-US" altLang="en-US" sz="3000" b="1" dirty="0" err="1">
                <a:solidFill>
                  <a:srgbClr val="FF0066"/>
                </a:solidFill>
                <a:latin typeface="Times New Roman" panose="02020603050405020304" pitchFamily="18" charset="0"/>
                <a:cs typeface="Times New Roman" panose="02020603050405020304" pitchFamily="18" charset="0"/>
              </a:rPr>
              <a:t>trạng</a:t>
            </a:r>
            <a:r>
              <a:rPr lang="en-US" altLang="en-US" sz="3000" b="1" dirty="0">
                <a:solidFill>
                  <a:srgbClr val="FF0066"/>
                </a:solidFill>
                <a:latin typeface="Times New Roman" panose="02020603050405020304" pitchFamily="18" charset="0"/>
                <a:cs typeface="Times New Roman" panose="02020603050405020304" pitchFamily="18" charset="0"/>
              </a:rPr>
              <a:t> </a:t>
            </a:r>
            <a:r>
              <a:rPr lang="en-US" altLang="en-US" sz="3000" b="1" dirty="0" err="1">
                <a:solidFill>
                  <a:srgbClr val="FF0066"/>
                </a:solidFill>
                <a:latin typeface="Times New Roman" panose="02020603050405020304" pitchFamily="18" charset="0"/>
                <a:cs typeface="Times New Roman" panose="02020603050405020304" pitchFamily="18" charset="0"/>
              </a:rPr>
              <a:t>thái</a:t>
            </a:r>
            <a:endParaRPr lang="en-US" altLang="en-US" sz="3000" b="1" dirty="0">
              <a:solidFill>
                <a:srgbClr val="FF0066"/>
              </a:solidFill>
              <a:latin typeface="Times New Roman" panose="02020603050405020304" pitchFamily="18" charset="0"/>
              <a:cs typeface="Times New Roman" panose="02020603050405020304" pitchFamily="18" charset="0"/>
            </a:endParaRPr>
          </a:p>
        </p:txBody>
      </p:sp>
      <p:sp>
        <p:nvSpPr>
          <p:cNvPr id="29" name="Rectangle 22">
            <a:extLst>
              <a:ext uri="{FF2B5EF4-FFF2-40B4-BE49-F238E27FC236}">
                <a16:creationId xmlns="" xmlns:a16="http://schemas.microsoft.com/office/drawing/2014/main" id="{CBC9FD4F-6CF2-4680-9728-799CC237ABE5}"/>
              </a:ext>
            </a:extLst>
          </p:cNvPr>
          <p:cNvSpPr>
            <a:spLocks noChangeArrowheads="1"/>
          </p:cNvSpPr>
          <p:nvPr/>
        </p:nvSpPr>
        <p:spPr bwMode="auto">
          <a:xfrm>
            <a:off x="6576440" y="4519665"/>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buFontTx/>
              <a:buNone/>
            </a:pPr>
            <a:r>
              <a:rPr lang="en-US" altLang="en-US" sz="3000" i="1" dirty="0" err="1">
                <a:solidFill>
                  <a:srgbClr val="0000FF"/>
                </a:solidFill>
                <a:latin typeface="Times New Roman" panose="02020603050405020304" pitchFamily="18" charset="0"/>
                <a:cs typeface="Times New Roman" panose="02020603050405020304" pitchFamily="18" charset="0"/>
              </a:rPr>
              <a:t>Dòng</a:t>
            </a:r>
            <a:r>
              <a:rPr lang="en-US" altLang="en-US" sz="3000" i="1" dirty="0">
                <a:solidFill>
                  <a:srgbClr val="0000FF"/>
                </a:solidFill>
                <a:latin typeface="Times New Roman" panose="02020603050405020304" pitchFamily="18" charset="0"/>
                <a:cs typeface="Times New Roman" panose="02020603050405020304" pitchFamily="18" charset="0"/>
              </a:rPr>
              <a:t> </a:t>
            </a:r>
            <a:r>
              <a:rPr lang="en-US" altLang="en-US" sz="3000" i="1" dirty="0" err="1">
                <a:solidFill>
                  <a:srgbClr val="0000FF"/>
                </a:solidFill>
                <a:latin typeface="Times New Roman" panose="02020603050405020304" pitchFamily="18" charset="0"/>
                <a:cs typeface="Times New Roman" panose="02020603050405020304" pitchFamily="18" charset="0"/>
              </a:rPr>
              <a:t>thác</a:t>
            </a:r>
            <a:endParaRPr lang="en-US" altLang="en-US" sz="3000" i="1" dirty="0">
              <a:solidFill>
                <a:srgbClr val="0000FF"/>
              </a:solidFill>
              <a:latin typeface="Times New Roman" panose="02020603050405020304" pitchFamily="18" charset="0"/>
              <a:cs typeface="Times New Roman" panose="02020603050405020304" pitchFamily="18" charset="0"/>
            </a:endParaRPr>
          </a:p>
        </p:txBody>
      </p:sp>
      <p:sp>
        <p:nvSpPr>
          <p:cNvPr id="30" name="Rectangle 23">
            <a:extLst>
              <a:ext uri="{FF2B5EF4-FFF2-40B4-BE49-F238E27FC236}">
                <a16:creationId xmlns="" xmlns:a16="http://schemas.microsoft.com/office/drawing/2014/main" id="{2EAC2C3E-527D-4A95-A64C-EA9FB85543D3}"/>
              </a:ext>
            </a:extLst>
          </p:cNvPr>
          <p:cNvSpPr>
            <a:spLocks noChangeArrowheads="1"/>
          </p:cNvSpPr>
          <p:nvPr/>
        </p:nvSpPr>
        <p:spPr bwMode="auto">
          <a:xfrm>
            <a:off x="6581050" y="5226998"/>
            <a:ext cx="2667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buFontTx/>
              <a:buNone/>
            </a:pPr>
            <a:r>
              <a:rPr lang="en-US" altLang="en-US" sz="3000" i="1" dirty="0">
                <a:solidFill>
                  <a:srgbClr val="0000FF"/>
                </a:solidFill>
                <a:latin typeface="Times New Roman" panose="02020603050405020304" pitchFamily="18" charset="0"/>
                <a:cs typeface="Times New Roman" panose="02020603050405020304" pitchFamily="18" charset="0"/>
              </a:rPr>
              <a:t> </a:t>
            </a:r>
            <a:r>
              <a:rPr lang="en-US" altLang="en-US" sz="3000" i="1" dirty="0" err="1">
                <a:solidFill>
                  <a:srgbClr val="0000FF"/>
                </a:solidFill>
                <a:latin typeface="Times New Roman" panose="02020603050405020304" pitchFamily="18" charset="0"/>
                <a:cs typeface="Times New Roman" panose="02020603050405020304" pitchFamily="18" charset="0"/>
              </a:rPr>
              <a:t>Lá</a:t>
            </a:r>
            <a:r>
              <a:rPr lang="en-US" altLang="en-US" sz="3000" i="1" dirty="0">
                <a:solidFill>
                  <a:srgbClr val="0000FF"/>
                </a:solidFill>
                <a:latin typeface="Times New Roman" panose="02020603050405020304" pitchFamily="18" charset="0"/>
                <a:cs typeface="Times New Roman" panose="02020603050405020304" pitchFamily="18" charset="0"/>
              </a:rPr>
              <a:t> </a:t>
            </a:r>
            <a:r>
              <a:rPr lang="en-US" altLang="en-US" sz="3000" i="1" dirty="0" err="1">
                <a:solidFill>
                  <a:srgbClr val="0000FF"/>
                </a:solidFill>
                <a:latin typeface="Times New Roman" panose="02020603050405020304" pitchFamily="18" charset="0"/>
                <a:cs typeface="Times New Roman" panose="02020603050405020304" pitchFamily="18" charset="0"/>
              </a:rPr>
              <a:t>cờ</a:t>
            </a:r>
            <a:endParaRPr lang="en-US" altLang="en-US" sz="3000" i="1" dirty="0">
              <a:solidFill>
                <a:srgbClr val="0000FF"/>
              </a:solidFill>
              <a:latin typeface="Times New Roman" panose="02020603050405020304" pitchFamily="18" charset="0"/>
              <a:cs typeface="Times New Roman" panose="02020603050405020304" pitchFamily="18" charset="0"/>
            </a:endParaRPr>
          </a:p>
        </p:txBody>
      </p:sp>
    </p:spTree>
    <p:custDataLst>
      <p:tags r:id="rId1"/>
    </p:custDataLst>
  </p:cSld>
  <p:clrMapOvr>
    <a:masterClrMapping/>
  </p:clrMapOvr>
  <p:transition spd="slow" advTm="67765">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ntr" presetSubtype="0" fill="hold" nodeType="withEffect">
                                  <p:stCondLst>
                                    <p:cond delay="0"/>
                                  </p:stCondLst>
                                  <p:childTnLst>
                                    <p:set>
                                      <p:cBhvr>
                                        <p:cTn id="6" dur="1" fill="hold">
                                          <p:stCondLst>
                                            <p:cond delay="0"/>
                                          </p:stCondLst>
                                        </p:cTn>
                                        <p:tgtEl>
                                          <p:spTgt spid="4109"/>
                                        </p:tgtEl>
                                        <p:attrNameLst>
                                          <p:attrName>style.visibility</p:attrName>
                                        </p:attrNameLst>
                                      </p:cBhvr>
                                      <p:to>
                                        <p:strVal val="visible"/>
                                      </p:to>
                                    </p:set>
                                    <p:animEffect transition="in" filter="wipe(down)">
                                      <p:cBhvr>
                                        <p:cTn id="7" dur="290">
                                          <p:stCondLst>
                                            <p:cond delay="0"/>
                                          </p:stCondLst>
                                        </p:cTn>
                                        <p:tgtEl>
                                          <p:spTgt spid="4109"/>
                                        </p:tgtEl>
                                      </p:cBhvr>
                                    </p:animEffect>
                                    <p:anim calcmode="lin" valueType="num">
                                      <p:cBhvr>
                                        <p:cTn id="8" dur="911" tmFilter="0,0; 0.14,0.36; 0.43,0.73; 0.71,0.91; 1.0,1.0">
                                          <p:stCondLst>
                                            <p:cond delay="0"/>
                                          </p:stCondLst>
                                        </p:cTn>
                                        <p:tgtEl>
                                          <p:spTgt spid="4109"/>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4109"/>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4109"/>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4109"/>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4109"/>
                                        </p:tgtEl>
                                        <p:attrNameLst>
                                          <p:attrName>ppt_y</p:attrName>
                                        </p:attrNameLst>
                                      </p:cBhvr>
                                      <p:tavLst>
                                        <p:tav tm="0" fmla="#ppt_y-sin(pi*$)/81">
                                          <p:val>
                                            <p:fltVal val="0"/>
                                          </p:val>
                                        </p:tav>
                                        <p:tav tm="100000">
                                          <p:val>
                                            <p:fltVal val="1"/>
                                          </p:val>
                                        </p:tav>
                                      </p:tavLst>
                                    </p:anim>
                                    <p:animScale>
                                      <p:cBhvr>
                                        <p:cTn id="13" dur="13">
                                          <p:stCondLst>
                                            <p:cond delay="325"/>
                                          </p:stCondLst>
                                        </p:cTn>
                                        <p:tgtEl>
                                          <p:spTgt spid="4109"/>
                                        </p:tgtEl>
                                      </p:cBhvr>
                                      <p:to x="100000" y="60000"/>
                                    </p:animScale>
                                    <p:animScale>
                                      <p:cBhvr>
                                        <p:cTn id="14" dur="83" decel="50000">
                                          <p:stCondLst>
                                            <p:cond delay="338"/>
                                          </p:stCondLst>
                                        </p:cTn>
                                        <p:tgtEl>
                                          <p:spTgt spid="4109"/>
                                        </p:tgtEl>
                                      </p:cBhvr>
                                      <p:to x="100000" y="100000"/>
                                    </p:animScale>
                                    <p:animScale>
                                      <p:cBhvr>
                                        <p:cTn id="15" dur="13">
                                          <p:stCondLst>
                                            <p:cond delay="656"/>
                                          </p:stCondLst>
                                        </p:cTn>
                                        <p:tgtEl>
                                          <p:spTgt spid="4109"/>
                                        </p:tgtEl>
                                      </p:cBhvr>
                                      <p:to x="100000" y="80000"/>
                                    </p:animScale>
                                    <p:animScale>
                                      <p:cBhvr>
                                        <p:cTn id="16" dur="83" decel="50000">
                                          <p:stCondLst>
                                            <p:cond delay="669"/>
                                          </p:stCondLst>
                                        </p:cTn>
                                        <p:tgtEl>
                                          <p:spTgt spid="4109"/>
                                        </p:tgtEl>
                                      </p:cBhvr>
                                      <p:to x="100000" y="100000"/>
                                    </p:animScale>
                                    <p:animScale>
                                      <p:cBhvr>
                                        <p:cTn id="17" dur="13">
                                          <p:stCondLst>
                                            <p:cond delay="821"/>
                                          </p:stCondLst>
                                        </p:cTn>
                                        <p:tgtEl>
                                          <p:spTgt spid="4109"/>
                                        </p:tgtEl>
                                      </p:cBhvr>
                                      <p:to x="100000" y="90000"/>
                                    </p:animScale>
                                    <p:animScale>
                                      <p:cBhvr>
                                        <p:cTn id="18" dur="83" decel="50000">
                                          <p:stCondLst>
                                            <p:cond delay="834"/>
                                          </p:stCondLst>
                                        </p:cTn>
                                        <p:tgtEl>
                                          <p:spTgt spid="4109"/>
                                        </p:tgtEl>
                                      </p:cBhvr>
                                      <p:to x="100000" y="100000"/>
                                    </p:animScale>
                                    <p:animScale>
                                      <p:cBhvr>
                                        <p:cTn id="19" dur="13">
                                          <p:stCondLst>
                                            <p:cond delay="904"/>
                                          </p:stCondLst>
                                        </p:cTn>
                                        <p:tgtEl>
                                          <p:spTgt spid="4109"/>
                                        </p:tgtEl>
                                      </p:cBhvr>
                                      <p:to x="100000" y="95000"/>
                                    </p:animScale>
                                    <p:animScale>
                                      <p:cBhvr>
                                        <p:cTn id="20" dur="83" decel="50000">
                                          <p:stCondLst>
                                            <p:cond delay="917"/>
                                          </p:stCondLst>
                                        </p:cTn>
                                        <p:tgtEl>
                                          <p:spTgt spid="4109"/>
                                        </p:tgtEl>
                                      </p:cBhvr>
                                      <p:to x="100000" y="100000"/>
                                    </p:animScale>
                                  </p:childTnLst>
                                </p:cTn>
                              </p:par>
                              <p:par>
                                <p:cTn id="21" presetID="4"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box(in)">
                                      <p:cBhvr>
                                        <p:cTn id="23" dur="500"/>
                                        <p:tgtEl>
                                          <p:spTgt spid="19"/>
                                        </p:tgtEl>
                                      </p:cBhvr>
                                    </p:animEffect>
                                  </p:childTnLst>
                                </p:cTn>
                              </p:par>
                              <p:par>
                                <p:cTn id="24" presetID="20" presetClass="entr" presetSubtype="0" fill="hold" grpId="0" nodeType="withEffect">
                                  <p:stCondLst>
                                    <p:cond delay="0"/>
                                  </p:stCondLst>
                                  <p:childTnLst>
                                    <p:set>
                                      <p:cBhvr>
                                        <p:cTn id="25" dur="1" fill="hold">
                                          <p:stCondLst>
                                            <p:cond delay="0"/>
                                          </p:stCondLst>
                                        </p:cTn>
                                        <p:tgtEl>
                                          <p:spTgt spid="31"/>
                                        </p:tgtEl>
                                        <p:attrNameLst>
                                          <p:attrName>style.visibility</p:attrName>
                                        </p:attrNameLst>
                                      </p:cBhvr>
                                      <p:to>
                                        <p:strVal val="visible"/>
                                      </p:to>
                                    </p:set>
                                    <p:animEffect transition="in" filter="wedge">
                                      <p:cBhvr>
                                        <p:cTn id="26" dur="2000"/>
                                        <p:tgtEl>
                                          <p:spTgt spid="31"/>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50" presetClass="entr" presetSubtype="0" decel="10000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1000" fill="hold"/>
                                        <p:tgtEl>
                                          <p:spTgt spid="12"/>
                                        </p:tgtEl>
                                        <p:attrNameLst>
                                          <p:attrName>ppt_w</p:attrName>
                                        </p:attrNameLst>
                                      </p:cBhvr>
                                      <p:tavLst>
                                        <p:tav tm="0">
                                          <p:val>
                                            <p:strVal val="#ppt_w+.3"/>
                                          </p:val>
                                        </p:tav>
                                        <p:tav tm="100000">
                                          <p:val>
                                            <p:strVal val="#ppt_w"/>
                                          </p:val>
                                        </p:tav>
                                      </p:tavLst>
                                    </p:anim>
                                    <p:anim calcmode="lin" valueType="num">
                                      <p:cBhvr>
                                        <p:cTn id="32" dur="1000" fill="hold"/>
                                        <p:tgtEl>
                                          <p:spTgt spid="12"/>
                                        </p:tgtEl>
                                        <p:attrNameLst>
                                          <p:attrName>ppt_h</p:attrName>
                                        </p:attrNameLst>
                                      </p:cBhvr>
                                      <p:tavLst>
                                        <p:tav tm="0">
                                          <p:val>
                                            <p:strVal val="#ppt_h"/>
                                          </p:val>
                                        </p:tav>
                                        <p:tav tm="100000">
                                          <p:val>
                                            <p:strVal val="#ppt_h"/>
                                          </p:val>
                                        </p:tav>
                                      </p:tavLst>
                                    </p:anim>
                                    <p:animEffect transition="in" filter="fade">
                                      <p:cBhvr>
                                        <p:cTn id="33" dur="1000"/>
                                        <p:tgtEl>
                                          <p:spTgt spid="12"/>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25"/>
                                        </p:tgtEl>
                                        <p:attrNameLst>
                                          <p:attrName>style.visibility</p:attrName>
                                        </p:attrNameLst>
                                      </p:cBhvr>
                                      <p:to>
                                        <p:strVal val="visible"/>
                                      </p:to>
                                    </p:set>
                                    <p:anim calcmode="lin" valueType="num">
                                      <p:cBhvr>
                                        <p:cTn id="38" dur="500" fill="hold"/>
                                        <p:tgtEl>
                                          <p:spTgt spid="25"/>
                                        </p:tgtEl>
                                        <p:attrNameLst>
                                          <p:attrName>ppt_w</p:attrName>
                                        </p:attrNameLst>
                                      </p:cBhvr>
                                      <p:tavLst>
                                        <p:tav tm="0">
                                          <p:val>
                                            <p:fltVal val="0"/>
                                          </p:val>
                                        </p:tav>
                                        <p:tav tm="100000">
                                          <p:val>
                                            <p:strVal val="#ppt_w"/>
                                          </p:val>
                                        </p:tav>
                                      </p:tavLst>
                                    </p:anim>
                                    <p:anim calcmode="lin" valueType="num">
                                      <p:cBhvr>
                                        <p:cTn id="39" dur="500" fill="hold"/>
                                        <p:tgtEl>
                                          <p:spTgt spid="25"/>
                                        </p:tgtEl>
                                        <p:attrNameLst>
                                          <p:attrName>ppt_h</p:attrName>
                                        </p:attrNameLst>
                                      </p:cBhvr>
                                      <p:tavLst>
                                        <p:tav tm="0">
                                          <p:val>
                                            <p:fltVal val="0"/>
                                          </p:val>
                                        </p:tav>
                                        <p:tav tm="100000">
                                          <p:val>
                                            <p:strVal val="#ppt_h"/>
                                          </p:val>
                                        </p:tav>
                                      </p:tavLst>
                                    </p:anim>
                                    <p:animEffect transition="in" filter="fade">
                                      <p:cBhvr>
                                        <p:cTn id="40" dur="500"/>
                                        <p:tgtEl>
                                          <p:spTgt spid="25"/>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ipe(left)">
                                      <p:cBhvr>
                                        <p:cTn id="45" dur="500"/>
                                        <p:tgtEl>
                                          <p:spTgt spid="26"/>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27"/>
                                        </p:tgtEl>
                                        <p:attrNameLst>
                                          <p:attrName>style.visibility</p:attrName>
                                        </p:attrNameLst>
                                      </p:cBhvr>
                                      <p:to>
                                        <p:strVal val="visible"/>
                                      </p:to>
                                    </p:set>
                                    <p:animEffect transition="in" filter="wipe(left)">
                                      <p:cBhvr>
                                        <p:cTn id="50" dur="500"/>
                                        <p:tgtEl>
                                          <p:spTgt spid="27"/>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53" presetClass="entr" presetSubtype="16" fill="hold" grpId="0" nodeType="click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wipe(left)">
                                      <p:cBhvr>
                                        <p:cTn id="62" dur="500"/>
                                        <p:tgtEl>
                                          <p:spTgt spid="29"/>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30"/>
                                        </p:tgtEl>
                                        <p:attrNameLst>
                                          <p:attrName>style.visibility</p:attrName>
                                        </p:attrNameLst>
                                      </p:cBhvr>
                                      <p:to>
                                        <p:strVal val="visible"/>
                                      </p:to>
                                    </p:set>
                                    <p:animEffect transition="in" filter="wipe(left)">
                                      <p:cBhvr>
                                        <p:cTn id="67" dur="500"/>
                                        <p:tgtEl>
                                          <p:spTgt spid="30"/>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50" presetClass="entr" presetSubtype="0" decel="100000" fill="hold" nodeType="click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p:cTn id="72" dur="1000" fill="hold"/>
                                        <p:tgtEl>
                                          <p:spTgt spid="20"/>
                                        </p:tgtEl>
                                        <p:attrNameLst>
                                          <p:attrName>ppt_w</p:attrName>
                                        </p:attrNameLst>
                                      </p:cBhvr>
                                      <p:tavLst>
                                        <p:tav tm="0">
                                          <p:val>
                                            <p:strVal val="#ppt_w+.3"/>
                                          </p:val>
                                        </p:tav>
                                        <p:tav tm="100000">
                                          <p:val>
                                            <p:strVal val="#ppt_w"/>
                                          </p:val>
                                        </p:tav>
                                      </p:tavLst>
                                    </p:anim>
                                    <p:anim calcmode="lin" valueType="num">
                                      <p:cBhvr>
                                        <p:cTn id="73" dur="1000" fill="hold"/>
                                        <p:tgtEl>
                                          <p:spTgt spid="20"/>
                                        </p:tgtEl>
                                        <p:attrNameLst>
                                          <p:attrName>ppt_h</p:attrName>
                                        </p:attrNameLst>
                                      </p:cBhvr>
                                      <p:tavLst>
                                        <p:tav tm="0">
                                          <p:val>
                                            <p:strVal val="#ppt_h"/>
                                          </p:val>
                                        </p:tav>
                                        <p:tav tm="100000">
                                          <p:val>
                                            <p:strVal val="#ppt_h"/>
                                          </p:val>
                                        </p:tav>
                                      </p:tavLst>
                                    </p:anim>
                                    <p:animEffect transition="in" filter="fade">
                                      <p:cBhvr>
                                        <p:cTn id="74" dur="1000"/>
                                        <p:tgtEl>
                                          <p:spTgt spid="20"/>
                                        </p:tgtEl>
                                      </p:cBhvr>
                                    </p:animEffect>
                                  </p:childTnLst>
                                </p:cTn>
                              </p:par>
                            </p:childTnLst>
                          </p:cTn>
                        </p:par>
                      </p:childTnLst>
                    </p:cTn>
                  </p:par>
                  <p:par>
                    <p:cTn id="75" fill="hold" nodeType="clickPar">
                      <p:stCondLst>
                        <p:cond delay="indefinite"/>
                      </p:stCondLst>
                      <p:childTnLst>
                        <p:par>
                          <p:cTn id="76" fill="hold" nodeType="withGroup">
                            <p:stCondLst>
                              <p:cond delay="0"/>
                            </p:stCondLst>
                            <p:childTnLst>
                              <p:par>
                                <p:cTn id="77" presetID="50" presetClass="entr" presetSubtype="0" decel="100000" fill="hold" nodeType="clickEffect">
                                  <p:stCondLst>
                                    <p:cond delay="0"/>
                                  </p:stCondLst>
                                  <p:childTnLst>
                                    <p:set>
                                      <p:cBhvr>
                                        <p:cTn id="78" dur="1" fill="hold">
                                          <p:stCondLst>
                                            <p:cond delay="0"/>
                                          </p:stCondLst>
                                        </p:cTn>
                                        <p:tgtEl>
                                          <p:spTgt spid="21"/>
                                        </p:tgtEl>
                                        <p:attrNameLst>
                                          <p:attrName>style.visibility</p:attrName>
                                        </p:attrNameLst>
                                      </p:cBhvr>
                                      <p:to>
                                        <p:strVal val="visible"/>
                                      </p:to>
                                    </p:set>
                                    <p:anim calcmode="lin" valueType="num">
                                      <p:cBhvr>
                                        <p:cTn id="79" dur="1000" fill="hold"/>
                                        <p:tgtEl>
                                          <p:spTgt spid="21"/>
                                        </p:tgtEl>
                                        <p:attrNameLst>
                                          <p:attrName>ppt_w</p:attrName>
                                        </p:attrNameLst>
                                      </p:cBhvr>
                                      <p:tavLst>
                                        <p:tav tm="0">
                                          <p:val>
                                            <p:strVal val="#ppt_w+.3"/>
                                          </p:val>
                                        </p:tav>
                                        <p:tav tm="100000">
                                          <p:val>
                                            <p:strVal val="#ppt_w"/>
                                          </p:val>
                                        </p:tav>
                                      </p:tavLst>
                                    </p:anim>
                                    <p:anim calcmode="lin" valueType="num">
                                      <p:cBhvr>
                                        <p:cTn id="80" dur="1000" fill="hold"/>
                                        <p:tgtEl>
                                          <p:spTgt spid="21"/>
                                        </p:tgtEl>
                                        <p:attrNameLst>
                                          <p:attrName>ppt_h</p:attrName>
                                        </p:attrNameLst>
                                      </p:cBhvr>
                                      <p:tavLst>
                                        <p:tav tm="0">
                                          <p:val>
                                            <p:strVal val="#ppt_h"/>
                                          </p:val>
                                        </p:tav>
                                        <p:tav tm="100000">
                                          <p:val>
                                            <p:strVal val="#ppt_h"/>
                                          </p:val>
                                        </p:tav>
                                      </p:tavLst>
                                    </p:anim>
                                    <p:animEffect transition="in" filter="fade">
                                      <p:cBhvr>
                                        <p:cTn id="81" dur="1000"/>
                                        <p:tgtEl>
                                          <p:spTgt spid="21"/>
                                        </p:tgtEl>
                                      </p:cBhvr>
                                    </p:animEffect>
                                  </p:childTnLst>
                                </p:cTn>
                              </p:par>
                            </p:childTnLst>
                          </p:cTn>
                        </p:par>
                      </p:childTnLst>
                    </p:cTn>
                  </p:par>
                  <p:par>
                    <p:cTn id="82" fill="hold" nodeType="clickPar">
                      <p:stCondLst>
                        <p:cond delay="indefinite"/>
                      </p:stCondLst>
                      <p:childTnLst>
                        <p:par>
                          <p:cTn id="83" fill="hold" nodeType="withGroup">
                            <p:stCondLst>
                              <p:cond delay="0"/>
                            </p:stCondLst>
                            <p:childTnLst>
                              <p:par>
                                <p:cTn id="84" presetID="56" presetClass="entr" presetSubtype="0" fill="hold" grpId="0" nodeType="clickEffect">
                                  <p:stCondLst>
                                    <p:cond delay="0"/>
                                  </p:stCondLst>
                                  <p:iterate type="lt">
                                    <p:tmPct val="10000"/>
                                  </p:iterate>
                                  <p:childTnLst>
                                    <p:set>
                                      <p:cBhvr>
                                        <p:cTn id="85" dur="1" fill="hold">
                                          <p:stCondLst>
                                            <p:cond delay="0"/>
                                          </p:stCondLst>
                                        </p:cTn>
                                        <p:tgtEl>
                                          <p:spTgt spid="15"/>
                                        </p:tgtEl>
                                        <p:attrNameLst>
                                          <p:attrName>style.visibility</p:attrName>
                                        </p:attrNameLst>
                                      </p:cBhvr>
                                      <p:to>
                                        <p:strVal val="visible"/>
                                      </p:to>
                                    </p:set>
                                    <p:anim by="(-#ppt_w*2)" calcmode="lin" valueType="num">
                                      <p:cBhvr rctx="PPT">
                                        <p:cTn id="86" dur="500" autoRev="1" fill="hold">
                                          <p:stCondLst>
                                            <p:cond delay="0"/>
                                          </p:stCondLst>
                                        </p:cTn>
                                        <p:tgtEl>
                                          <p:spTgt spid="15"/>
                                        </p:tgtEl>
                                        <p:attrNameLst>
                                          <p:attrName>ppt_w</p:attrName>
                                        </p:attrNameLst>
                                      </p:cBhvr>
                                    </p:anim>
                                    <p:anim by="(#ppt_w*0.50)" calcmode="lin" valueType="num">
                                      <p:cBhvr>
                                        <p:cTn id="87" dur="500" decel="50000" autoRev="1" fill="hold">
                                          <p:stCondLst>
                                            <p:cond delay="0"/>
                                          </p:stCondLst>
                                        </p:cTn>
                                        <p:tgtEl>
                                          <p:spTgt spid="15"/>
                                        </p:tgtEl>
                                        <p:attrNameLst>
                                          <p:attrName>ppt_x</p:attrName>
                                        </p:attrNameLst>
                                      </p:cBhvr>
                                    </p:anim>
                                    <p:anim from="(-#ppt_h/2)" to="(#ppt_y)" calcmode="lin" valueType="num">
                                      <p:cBhvr>
                                        <p:cTn id="88" dur="1000" fill="hold">
                                          <p:stCondLst>
                                            <p:cond delay="0"/>
                                          </p:stCondLst>
                                        </p:cTn>
                                        <p:tgtEl>
                                          <p:spTgt spid="15"/>
                                        </p:tgtEl>
                                        <p:attrNameLst>
                                          <p:attrName>ppt_y</p:attrName>
                                        </p:attrNameLst>
                                      </p:cBhvr>
                                    </p:anim>
                                    <p:animRot by="21600000">
                                      <p:cBhvr>
                                        <p:cTn id="89" dur="1000" fill="hold">
                                          <p:stCondLst>
                                            <p:cond delay="0"/>
                                          </p:stCondLst>
                                        </p:cTn>
                                        <p:tgtEl>
                                          <p:spTgt spid="15"/>
                                        </p:tgtEl>
                                        <p:attrNameLst>
                                          <p:attrName>r</p:attrName>
                                        </p:attrNameLst>
                                      </p:cBhvr>
                                    </p:animRot>
                                  </p:childTnLst>
                                </p:cTn>
                              </p:par>
                            </p:childTnLst>
                          </p:cTn>
                        </p:par>
                      </p:childTnLst>
                    </p:cTn>
                  </p:par>
                  <p:par>
                    <p:cTn id="90" fill="hold" nodeType="clickPar">
                      <p:stCondLst>
                        <p:cond delay="indefinite"/>
                      </p:stCondLst>
                      <p:childTnLst>
                        <p:par>
                          <p:cTn id="91" fill="hold" nodeType="withGroup">
                            <p:stCondLst>
                              <p:cond delay="0"/>
                            </p:stCondLst>
                            <p:childTnLst>
                              <p:par>
                                <p:cTn id="92" presetID="50" presetClass="entr" presetSubtype="0" decel="100000" fill="hold" nodeType="clickEffect">
                                  <p:stCondLst>
                                    <p:cond delay="0"/>
                                  </p:stCondLst>
                                  <p:childTnLst>
                                    <p:set>
                                      <p:cBhvr>
                                        <p:cTn id="93" dur="1" fill="hold">
                                          <p:stCondLst>
                                            <p:cond delay="0"/>
                                          </p:stCondLst>
                                        </p:cTn>
                                        <p:tgtEl>
                                          <p:spTgt spid="22"/>
                                        </p:tgtEl>
                                        <p:attrNameLst>
                                          <p:attrName>style.visibility</p:attrName>
                                        </p:attrNameLst>
                                      </p:cBhvr>
                                      <p:to>
                                        <p:strVal val="visible"/>
                                      </p:to>
                                    </p:set>
                                    <p:anim calcmode="lin" valueType="num">
                                      <p:cBhvr>
                                        <p:cTn id="94" dur="1000" fill="hold"/>
                                        <p:tgtEl>
                                          <p:spTgt spid="22"/>
                                        </p:tgtEl>
                                        <p:attrNameLst>
                                          <p:attrName>ppt_w</p:attrName>
                                        </p:attrNameLst>
                                      </p:cBhvr>
                                      <p:tavLst>
                                        <p:tav tm="0">
                                          <p:val>
                                            <p:strVal val="#ppt_w+.3"/>
                                          </p:val>
                                        </p:tav>
                                        <p:tav tm="100000">
                                          <p:val>
                                            <p:strVal val="#ppt_w"/>
                                          </p:val>
                                        </p:tav>
                                      </p:tavLst>
                                    </p:anim>
                                    <p:anim calcmode="lin" valueType="num">
                                      <p:cBhvr>
                                        <p:cTn id="95" dur="1000" fill="hold"/>
                                        <p:tgtEl>
                                          <p:spTgt spid="22"/>
                                        </p:tgtEl>
                                        <p:attrNameLst>
                                          <p:attrName>ppt_h</p:attrName>
                                        </p:attrNameLst>
                                      </p:cBhvr>
                                      <p:tavLst>
                                        <p:tav tm="0">
                                          <p:val>
                                            <p:strVal val="#ppt_h"/>
                                          </p:val>
                                        </p:tav>
                                        <p:tav tm="100000">
                                          <p:val>
                                            <p:strVal val="#ppt_h"/>
                                          </p:val>
                                        </p:tav>
                                      </p:tavLst>
                                    </p:anim>
                                    <p:animEffect transition="in" filter="fade">
                                      <p:cBhvr>
                                        <p:cTn id="96" dur="1000"/>
                                        <p:tgtEl>
                                          <p:spTgt spid="22"/>
                                        </p:tgtEl>
                                      </p:cBhvr>
                                    </p:animEffect>
                                  </p:childTnLst>
                                </p:cTn>
                              </p:par>
                            </p:childTnLst>
                          </p:cTn>
                        </p:par>
                      </p:childTnLst>
                    </p:cTn>
                  </p:par>
                  <p:par>
                    <p:cTn id="97" fill="hold" nodeType="clickPar">
                      <p:stCondLst>
                        <p:cond delay="indefinite"/>
                      </p:stCondLst>
                      <p:childTnLst>
                        <p:par>
                          <p:cTn id="98" fill="hold" nodeType="withGroup">
                            <p:stCondLst>
                              <p:cond delay="0"/>
                            </p:stCondLst>
                            <p:childTnLst>
                              <p:par>
                                <p:cTn id="99" presetID="56" presetClass="entr" presetSubtype="0" fill="hold" grpId="0" nodeType="clickEffect">
                                  <p:stCondLst>
                                    <p:cond delay="0"/>
                                  </p:stCondLst>
                                  <p:iterate type="lt">
                                    <p:tmPct val="10000"/>
                                  </p:iterate>
                                  <p:childTnLst>
                                    <p:set>
                                      <p:cBhvr>
                                        <p:cTn id="100" dur="1" fill="hold">
                                          <p:stCondLst>
                                            <p:cond delay="0"/>
                                          </p:stCondLst>
                                        </p:cTn>
                                        <p:tgtEl>
                                          <p:spTgt spid="16"/>
                                        </p:tgtEl>
                                        <p:attrNameLst>
                                          <p:attrName>style.visibility</p:attrName>
                                        </p:attrNameLst>
                                      </p:cBhvr>
                                      <p:to>
                                        <p:strVal val="visible"/>
                                      </p:to>
                                    </p:set>
                                    <p:anim by="(-#ppt_w*2)" calcmode="lin" valueType="num">
                                      <p:cBhvr rctx="PPT">
                                        <p:cTn id="101" dur="500" autoRev="1" fill="hold">
                                          <p:stCondLst>
                                            <p:cond delay="0"/>
                                          </p:stCondLst>
                                        </p:cTn>
                                        <p:tgtEl>
                                          <p:spTgt spid="16"/>
                                        </p:tgtEl>
                                        <p:attrNameLst>
                                          <p:attrName>ppt_w</p:attrName>
                                        </p:attrNameLst>
                                      </p:cBhvr>
                                    </p:anim>
                                    <p:anim by="(#ppt_w*0.50)" calcmode="lin" valueType="num">
                                      <p:cBhvr>
                                        <p:cTn id="102" dur="500" decel="50000" autoRev="1" fill="hold">
                                          <p:stCondLst>
                                            <p:cond delay="0"/>
                                          </p:stCondLst>
                                        </p:cTn>
                                        <p:tgtEl>
                                          <p:spTgt spid="16"/>
                                        </p:tgtEl>
                                        <p:attrNameLst>
                                          <p:attrName>ppt_x</p:attrName>
                                        </p:attrNameLst>
                                      </p:cBhvr>
                                    </p:anim>
                                    <p:anim from="(-#ppt_h/2)" to="(#ppt_y)" calcmode="lin" valueType="num">
                                      <p:cBhvr>
                                        <p:cTn id="103" dur="1000" fill="hold">
                                          <p:stCondLst>
                                            <p:cond delay="0"/>
                                          </p:stCondLst>
                                        </p:cTn>
                                        <p:tgtEl>
                                          <p:spTgt spid="16"/>
                                        </p:tgtEl>
                                        <p:attrNameLst>
                                          <p:attrName>ppt_y</p:attrName>
                                        </p:attrNameLst>
                                      </p:cBhvr>
                                    </p:anim>
                                    <p:animRot by="21600000">
                                      <p:cBhvr>
                                        <p:cTn id="104" dur="1000" fill="hold">
                                          <p:stCondLst>
                                            <p:cond delay="0"/>
                                          </p:stCondLst>
                                        </p:cTn>
                                        <p:tgtEl>
                                          <p:spTgt spid="16"/>
                                        </p:tgtEl>
                                        <p:attrNameLst>
                                          <p:attrName>r</p:attrName>
                                        </p:attrNameLst>
                                      </p:cBhvr>
                                    </p:animRot>
                                  </p:childTnLst>
                                </p:cTn>
                              </p:par>
                            </p:childTnLst>
                          </p:cTn>
                        </p:par>
                      </p:childTnLst>
                    </p:cTn>
                  </p:par>
                  <p:par>
                    <p:cTn id="105" fill="hold" nodeType="clickPar">
                      <p:stCondLst>
                        <p:cond delay="indefinite"/>
                      </p:stCondLst>
                      <p:childTnLst>
                        <p:par>
                          <p:cTn id="106" fill="hold" nodeType="withGroup">
                            <p:stCondLst>
                              <p:cond delay="0"/>
                            </p:stCondLst>
                            <p:childTnLst>
                              <p:par>
                                <p:cTn id="107" presetID="50" presetClass="entr" presetSubtype="0" decel="100000" fill="hold" nodeType="click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p:cTn id="109" dur="1000" fill="hold"/>
                                        <p:tgtEl>
                                          <p:spTgt spid="23"/>
                                        </p:tgtEl>
                                        <p:attrNameLst>
                                          <p:attrName>ppt_w</p:attrName>
                                        </p:attrNameLst>
                                      </p:cBhvr>
                                      <p:tavLst>
                                        <p:tav tm="0">
                                          <p:val>
                                            <p:strVal val="#ppt_w+.3"/>
                                          </p:val>
                                        </p:tav>
                                        <p:tav tm="100000">
                                          <p:val>
                                            <p:strVal val="#ppt_w"/>
                                          </p:val>
                                        </p:tav>
                                      </p:tavLst>
                                    </p:anim>
                                    <p:anim calcmode="lin" valueType="num">
                                      <p:cBhvr>
                                        <p:cTn id="110" dur="1000" fill="hold"/>
                                        <p:tgtEl>
                                          <p:spTgt spid="23"/>
                                        </p:tgtEl>
                                        <p:attrNameLst>
                                          <p:attrName>ppt_h</p:attrName>
                                        </p:attrNameLst>
                                      </p:cBhvr>
                                      <p:tavLst>
                                        <p:tav tm="0">
                                          <p:val>
                                            <p:strVal val="#ppt_h"/>
                                          </p:val>
                                        </p:tav>
                                        <p:tav tm="100000">
                                          <p:val>
                                            <p:strVal val="#ppt_h"/>
                                          </p:val>
                                        </p:tav>
                                      </p:tavLst>
                                    </p:anim>
                                    <p:animEffect transition="in" filter="fade">
                                      <p:cBhvr>
                                        <p:cTn id="111" dur="1000"/>
                                        <p:tgtEl>
                                          <p:spTgt spid="23"/>
                                        </p:tgtEl>
                                      </p:cBhvr>
                                    </p:animEffect>
                                  </p:childTnLst>
                                </p:cTn>
                              </p:par>
                            </p:childTnLst>
                          </p:cTn>
                        </p:par>
                      </p:childTnLst>
                    </p:cTn>
                  </p:par>
                  <p:par>
                    <p:cTn id="112" fill="hold" nodeType="clickPar">
                      <p:stCondLst>
                        <p:cond delay="indefinite"/>
                      </p:stCondLst>
                      <p:childTnLst>
                        <p:par>
                          <p:cTn id="113" fill="hold" nodeType="withGroup">
                            <p:stCondLst>
                              <p:cond delay="0"/>
                            </p:stCondLst>
                            <p:childTnLst>
                              <p:par>
                                <p:cTn id="114" presetID="4" presetClass="entr" presetSubtype="16" fill="hold" grpId="0" nodeType="clickEffect">
                                  <p:stCondLst>
                                    <p:cond delay="0"/>
                                  </p:stCondLst>
                                  <p:childTnLst>
                                    <p:set>
                                      <p:cBhvr>
                                        <p:cTn id="115" dur="1" fill="hold">
                                          <p:stCondLst>
                                            <p:cond delay="0"/>
                                          </p:stCondLst>
                                        </p:cTn>
                                        <p:tgtEl>
                                          <p:spTgt spid="17"/>
                                        </p:tgtEl>
                                        <p:attrNameLst>
                                          <p:attrName>style.visibility</p:attrName>
                                        </p:attrNameLst>
                                      </p:cBhvr>
                                      <p:to>
                                        <p:strVal val="visible"/>
                                      </p:to>
                                    </p:set>
                                    <p:animEffect transition="in" filter="box(in)">
                                      <p:cBhvr>
                                        <p:cTn id="116" dur="500"/>
                                        <p:tgtEl>
                                          <p:spTgt spid="17"/>
                                        </p:tgtEl>
                                      </p:cBhvr>
                                    </p:animEffect>
                                  </p:childTnLst>
                                </p:cTn>
                              </p:par>
                            </p:childTnLst>
                          </p:cTn>
                        </p:par>
                      </p:childTnLst>
                    </p:cTn>
                  </p:par>
                  <p:par>
                    <p:cTn id="117" fill="hold" nodeType="clickPar">
                      <p:stCondLst>
                        <p:cond delay="indefinite"/>
                      </p:stCondLst>
                      <p:childTnLst>
                        <p:par>
                          <p:cTn id="118" fill="hold" nodeType="withGroup">
                            <p:stCondLst>
                              <p:cond delay="0"/>
                            </p:stCondLst>
                            <p:childTnLst>
                              <p:par>
                                <p:cTn id="119" presetID="50" presetClass="entr" presetSubtype="0" decel="100000" fill="hold" nodeType="clickEffect">
                                  <p:stCondLst>
                                    <p:cond delay="0"/>
                                  </p:stCondLst>
                                  <p:childTnLst>
                                    <p:set>
                                      <p:cBhvr>
                                        <p:cTn id="120" dur="1" fill="hold">
                                          <p:stCondLst>
                                            <p:cond delay="0"/>
                                          </p:stCondLst>
                                        </p:cTn>
                                        <p:tgtEl>
                                          <p:spTgt spid="24"/>
                                        </p:tgtEl>
                                        <p:attrNameLst>
                                          <p:attrName>style.visibility</p:attrName>
                                        </p:attrNameLst>
                                      </p:cBhvr>
                                      <p:to>
                                        <p:strVal val="visible"/>
                                      </p:to>
                                    </p:set>
                                    <p:anim calcmode="lin" valueType="num">
                                      <p:cBhvr>
                                        <p:cTn id="121" dur="1000" fill="hold"/>
                                        <p:tgtEl>
                                          <p:spTgt spid="24"/>
                                        </p:tgtEl>
                                        <p:attrNameLst>
                                          <p:attrName>ppt_w</p:attrName>
                                        </p:attrNameLst>
                                      </p:cBhvr>
                                      <p:tavLst>
                                        <p:tav tm="0">
                                          <p:val>
                                            <p:strVal val="#ppt_w+.3"/>
                                          </p:val>
                                        </p:tav>
                                        <p:tav tm="100000">
                                          <p:val>
                                            <p:strVal val="#ppt_w"/>
                                          </p:val>
                                        </p:tav>
                                      </p:tavLst>
                                    </p:anim>
                                    <p:anim calcmode="lin" valueType="num">
                                      <p:cBhvr>
                                        <p:cTn id="122" dur="1000" fill="hold"/>
                                        <p:tgtEl>
                                          <p:spTgt spid="24"/>
                                        </p:tgtEl>
                                        <p:attrNameLst>
                                          <p:attrName>ppt_h</p:attrName>
                                        </p:attrNameLst>
                                      </p:cBhvr>
                                      <p:tavLst>
                                        <p:tav tm="0">
                                          <p:val>
                                            <p:strVal val="#ppt_h"/>
                                          </p:val>
                                        </p:tav>
                                        <p:tav tm="100000">
                                          <p:val>
                                            <p:strVal val="#ppt_h"/>
                                          </p:val>
                                        </p:tav>
                                      </p:tavLst>
                                    </p:anim>
                                    <p:animEffect transition="in" filter="fade">
                                      <p:cBhvr>
                                        <p:cTn id="123" dur="1000"/>
                                        <p:tgtEl>
                                          <p:spTgt spid="24"/>
                                        </p:tgtEl>
                                      </p:cBhvr>
                                    </p:animEffect>
                                  </p:childTnLst>
                                </p:cTn>
                              </p:par>
                            </p:childTnLst>
                          </p:cTn>
                        </p:par>
                      </p:childTnLst>
                    </p:cTn>
                  </p:par>
                  <p:par>
                    <p:cTn id="124" fill="hold" nodeType="clickPar">
                      <p:stCondLst>
                        <p:cond delay="indefinite"/>
                      </p:stCondLst>
                      <p:childTnLst>
                        <p:par>
                          <p:cTn id="125" fill="hold" nodeType="withGroup">
                            <p:stCondLst>
                              <p:cond delay="0"/>
                            </p:stCondLst>
                            <p:childTnLst>
                              <p:par>
                                <p:cTn id="126" presetID="56" presetClass="entr" presetSubtype="0" fill="hold" grpId="0" nodeType="clickEffect">
                                  <p:stCondLst>
                                    <p:cond delay="0"/>
                                  </p:stCondLst>
                                  <p:iterate type="lt">
                                    <p:tmPct val="10000"/>
                                  </p:iterate>
                                  <p:childTnLst>
                                    <p:set>
                                      <p:cBhvr>
                                        <p:cTn id="127" dur="1" fill="hold">
                                          <p:stCondLst>
                                            <p:cond delay="0"/>
                                          </p:stCondLst>
                                        </p:cTn>
                                        <p:tgtEl>
                                          <p:spTgt spid="18"/>
                                        </p:tgtEl>
                                        <p:attrNameLst>
                                          <p:attrName>style.visibility</p:attrName>
                                        </p:attrNameLst>
                                      </p:cBhvr>
                                      <p:to>
                                        <p:strVal val="visible"/>
                                      </p:to>
                                    </p:set>
                                    <p:anim by="(-#ppt_w*2)" calcmode="lin" valueType="num">
                                      <p:cBhvr rctx="PPT">
                                        <p:cTn id="128" dur="500" autoRev="1" fill="hold">
                                          <p:stCondLst>
                                            <p:cond delay="0"/>
                                          </p:stCondLst>
                                        </p:cTn>
                                        <p:tgtEl>
                                          <p:spTgt spid="18"/>
                                        </p:tgtEl>
                                        <p:attrNameLst>
                                          <p:attrName>ppt_w</p:attrName>
                                        </p:attrNameLst>
                                      </p:cBhvr>
                                    </p:anim>
                                    <p:anim by="(#ppt_w*0.50)" calcmode="lin" valueType="num">
                                      <p:cBhvr>
                                        <p:cTn id="129" dur="500" decel="50000" autoRev="1" fill="hold">
                                          <p:stCondLst>
                                            <p:cond delay="0"/>
                                          </p:stCondLst>
                                        </p:cTn>
                                        <p:tgtEl>
                                          <p:spTgt spid="18"/>
                                        </p:tgtEl>
                                        <p:attrNameLst>
                                          <p:attrName>ppt_x</p:attrName>
                                        </p:attrNameLst>
                                      </p:cBhvr>
                                    </p:anim>
                                    <p:anim from="(-#ppt_h/2)" to="(#ppt_y)" calcmode="lin" valueType="num">
                                      <p:cBhvr>
                                        <p:cTn id="130" dur="1000" fill="hold">
                                          <p:stCondLst>
                                            <p:cond delay="0"/>
                                          </p:stCondLst>
                                        </p:cTn>
                                        <p:tgtEl>
                                          <p:spTgt spid="18"/>
                                        </p:tgtEl>
                                        <p:attrNameLst>
                                          <p:attrName>ppt_y</p:attrName>
                                        </p:attrNameLst>
                                      </p:cBhvr>
                                    </p:anim>
                                    <p:animRot by="21600000">
                                      <p:cBhvr>
                                        <p:cTn id="131" dur="1000" fill="hold">
                                          <p:stCondLst>
                                            <p:cond delay="0"/>
                                          </p:stCondLst>
                                        </p:cTn>
                                        <p:tgtEl>
                                          <p:spTgt spid="1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12" grpId="0"/>
      <p:bldP spid="15" grpId="0" animBg="1"/>
      <p:bldP spid="16" grpId="0" animBg="1"/>
      <p:bldP spid="17" grpId="0" animBg="1"/>
      <p:bldP spid="18" grpId="0" animBg="1"/>
      <p:bldP spid="19" grpId="0"/>
      <p:bldP spid="25" grpId="0"/>
      <p:bldP spid="26" grpId="0"/>
      <p:bldP spid="27" grpId="0"/>
      <p:bldP spid="28" grpId="0"/>
      <p:bldP spid="29" grpId="0"/>
      <p:bldP spid="3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 xmlns:a16="http://schemas.microsoft.com/office/drawing/2014/main" id="{893E1BC0-BE30-441D-B874-D3649DD30FBD}"/>
              </a:ext>
            </a:extLst>
          </p:cNvPr>
          <p:cNvGrpSpPr>
            <a:grpSpLocks/>
          </p:cNvGrpSpPr>
          <p:nvPr/>
        </p:nvGrpSpPr>
        <p:grpSpPr bwMode="auto">
          <a:xfrm>
            <a:off x="4827589" y="5549901"/>
            <a:ext cx="1836737" cy="987425"/>
            <a:chOff x="4322882" y="5260680"/>
            <a:chExt cx="2448550" cy="987720"/>
          </a:xfrm>
        </p:grpSpPr>
        <p:sp>
          <p:nvSpPr>
            <p:cNvPr id="12389" name="Freeform 32">
              <a:extLst>
                <a:ext uri="{FF2B5EF4-FFF2-40B4-BE49-F238E27FC236}">
                  <a16:creationId xmlns="" xmlns:a16="http://schemas.microsoft.com/office/drawing/2014/main" id="{DE0A9074-D0AC-4645-B742-5E96D301920E}"/>
                </a:ext>
              </a:extLst>
            </p:cNvPr>
            <p:cNvSpPr>
              <a:spLocks/>
            </p:cNvSpPr>
            <p:nvPr/>
          </p:nvSpPr>
          <p:spPr bwMode="auto">
            <a:xfrm>
              <a:off x="4356083" y="5260680"/>
              <a:ext cx="2415349" cy="973196"/>
            </a:xfrm>
            <a:custGeom>
              <a:avLst/>
              <a:gdLst>
                <a:gd name="T0" fmla="*/ 2147483646 w 492"/>
                <a:gd name="T1" fmla="*/ 2147483646 h 198"/>
                <a:gd name="T2" fmla="*/ 2147483646 w 492"/>
                <a:gd name="T3" fmla="*/ 2147483646 h 198"/>
                <a:gd name="T4" fmla="*/ 2147483646 w 492"/>
                <a:gd name="T5" fmla="*/ 2147483646 h 198"/>
                <a:gd name="T6" fmla="*/ 2147483646 w 492"/>
                <a:gd name="T7" fmla="*/ 2147483646 h 198"/>
                <a:gd name="T8" fmla="*/ 2147483646 w 492"/>
                <a:gd name="T9" fmla="*/ 2147483646 h 198"/>
                <a:gd name="T10" fmla="*/ 2147483646 w 492"/>
                <a:gd name="T11" fmla="*/ 2147483646 h 198"/>
                <a:gd name="T12" fmla="*/ 2147483646 w 492"/>
                <a:gd name="T13" fmla="*/ 2147483646 h 198"/>
                <a:gd name="T14" fmla="*/ 2147483646 w 492"/>
                <a:gd name="T15" fmla="*/ 2147483646 h 198"/>
                <a:gd name="T16" fmla="*/ 2147483646 w 492"/>
                <a:gd name="T17" fmla="*/ 2147483646 h 198"/>
                <a:gd name="T18" fmla="*/ 2147483646 w 492"/>
                <a:gd name="T19" fmla="*/ 2147483646 h 198"/>
                <a:gd name="T20" fmla="*/ 2147483646 w 492"/>
                <a:gd name="T21" fmla="*/ 2147483646 h 198"/>
                <a:gd name="T22" fmla="*/ 2147483646 w 492"/>
                <a:gd name="T23" fmla="*/ 2147483646 h 198"/>
                <a:gd name="T24" fmla="*/ 2147483646 w 492"/>
                <a:gd name="T25" fmla="*/ 2147483646 h 198"/>
                <a:gd name="T26" fmla="*/ 2147483646 w 492"/>
                <a:gd name="T27" fmla="*/ 2147483646 h 198"/>
                <a:gd name="T28" fmla="*/ 2147483646 w 492"/>
                <a:gd name="T29" fmla="*/ 2147483646 h 198"/>
                <a:gd name="T30" fmla="*/ 2147483646 w 492"/>
                <a:gd name="T31" fmla="*/ 2147483646 h 198"/>
                <a:gd name="T32" fmla="*/ 2147483646 w 492"/>
                <a:gd name="T33" fmla="*/ 2147483646 h 198"/>
                <a:gd name="T34" fmla="*/ 2147483646 w 492"/>
                <a:gd name="T35" fmla="*/ 2147483646 h 198"/>
                <a:gd name="T36" fmla="*/ 2147483646 w 492"/>
                <a:gd name="T37" fmla="*/ 2147483646 h 198"/>
                <a:gd name="T38" fmla="*/ 2147483646 w 492"/>
                <a:gd name="T39" fmla="*/ 2147483646 h 198"/>
                <a:gd name="T40" fmla="*/ 2147483646 w 492"/>
                <a:gd name="T41" fmla="*/ 2147483646 h 198"/>
                <a:gd name="T42" fmla="*/ 2147483646 w 492"/>
                <a:gd name="T43" fmla="*/ 2147483646 h 198"/>
                <a:gd name="T44" fmla="*/ 2147483646 w 492"/>
                <a:gd name="T45" fmla="*/ 2147483646 h 198"/>
                <a:gd name="T46" fmla="*/ 2147483646 w 492"/>
                <a:gd name="T47" fmla="*/ 2147483646 h 198"/>
                <a:gd name="T48" fmla="*/ 2147483646 w 492"/>
                <a:gd name="T49" fmla="*/ 2147483646 h 198"/>
                <a:gd name="T50" fmla="*/ 2147483646 w 492"/>
                <a:gd name="T51" fmla="*/ 2147483646 h 198"/>
                <a:gd name="T52" fmla="*/ 2147483646 w 492"/>
                <a:gd name="T53" fmla="*/ 2147483646 h 198"/>
                <a:gd name="T54" fmla="*/ 2147483646 w 492"/>
                <a:gd name="T55" fmla="*/ 2147483646 h 198"/>
                <a:gd name="T56" fmla="*/ 2147483646 w 492"/>
                <a:gd name="T57" fmla="*/ 2147483646 h 198"/>
                <a:gd name="T58" fmla="*/ 2147483646 w 492"/>
                <a:gd name="T59" fmla="*/ 2147483646 h 198"/>
                <a:gd name="T60" fmla="*/ 2147483646 w 492"/>
                <a:gd name="T61" fmla="*/ 2147483646 h 198"/>
                <a:gd name="T62" fmla="*/ 2147483646 w 492"/>
                <a:gd name="T63" fmla="*/ 2147483646 h 198"/>
                <a:gd name="T64" fmla="*/ 2147483646 w 492"/>
                <a:gd name="T65" fmla="*/ 2147483646 h 198"/>
                <a:gd name="T66" fmla="*/ 2147483646 w 492"/>
                <a:gd name="T67" fmla="*/ 2147483646 h 198"/>
                <a:gd name="T68" fmla="*/ 2147483646 w 492"/>
                <a:gd name="T69" fmla="*/ 2147483646 h 198"/>
                <a:gd name="T70" fmla="*/ 2147483646 w 492"/>
                <a:gd name="T71" fmla="*/ 2147483646 h 198"/>
                <a:gd name="T72" fmla="*/ 2147483646 w 492"/>
                <a:gd name="T73" fmla="*/ 2147483646 h 198"/>
                <a:gd name="T74" fmla="*/ 2147483646 w 492"/>
                <a:gd name="T75" fmla="*/ 2147483646 h 198"/>
                <a:gd name="T76" fmla="*/ 2147483646 w 492"/>
                <a:gd name="T77" fmla="*/ 2147483646 h 198"/>
                <a:gd name="T78" fmla="*/ 2147483646 w 492"/>
                <a:gd name="T79" fmla="*/ 2147483646 h 198"/>
                <a:gd name="T80" fmla="*/ 2147483646 w 492"/>
                <a:gd name="T81" fmla="*/ 2147483646 h 198"/>
                <a:gd name="T82" fmla="*/ 2147483646 w 492"/>
                <a:gd name="T83" fmla="*/ 2147483646 h 198"/>
                <a:gd name="T84" fmla="*/ 2147483646 w 492"/>
                <a:gd name="T85" fmla="*/ 2147483646 h 198"/>
                <a:gd name="T86" fmla="*/ 2147483646 w 492"/>
                <a:gd name="T87" fmla="*/ 2147483646 h 198"/>
                <a:gd name="T88" fmla="*/ 2147483646 w 492"/>
                <a:gd name="T89" fmla="*/ 2147483646 h 198"/>
                <a:gd name="T90" fmla="*/ 2147483646 w 492"/>
                <a:gd name="T91" fmla="*/ 2147483646 h 198"/>
                <a:gd name="T92" fmla="*/ 2147483646 w 492"/>
                <a:gd name="T93" fmla="*/ 2147483646 h 198"/>
                <a:gd name="T94" fmla="*/ 2147483646 w 492"/>
                <a:gd name="T95" fmla="*/ 2147483646 h 198"/>
                <a:gd name="T96" fmla="*/ 2147483646 w 492"/>
                <a:gd name="T97" fmla="*/ 2147483646 h 198"/>
                <a:gd name="T98" fmla="*/ 2147483646 w 492"/>
                <a:gd name="T99" fmla="*/ 2147483646 h 198"/>
                <a:gd name="T100" fmla="*/ 2147483646 w 492"/>
                <a:gd name="T101" fmla="*/ 2147483646 h 198"/>
                <a:gd name="T102" fmla="*/ 2147483646 w 492"/>
                <a:gd name="T103" fmla="*/ 2147483646 h 198"/>
                <a:gd name="T104" fmla="*/ 2147483646 w 492"/>
                <a:gd name="T105" fmla="*/ 2147483646 h 198"/>
                <a:gd name="T106" fmla="*/ 2147483646 w 492"/>
                <a:gd name="T107" fmla="*/ 2147483646 h 198"/>
                <a:gd name="T108" fmla="*/ 2147483646 w 492"/>
                <a:gd name="T109" fmla="*/ 2147483646 h 198"/>
                <a:gd name="T110" fmla="*/ 2147483646 w 492"/>
                <a:gd name="T111" fmla="*/ 2147483646 h 198"/>
                <a:gd name="T112" fmla="*/ 2147483646 w 492"/>
                <a:gd name="T113" fmla="*/ 2147483646 h 198"/>
                <a:gd name="T114" fmla="*/ 2147483646 w 492"/>
                <a:gd name="T115" fmla="*/ 2147483646 h 198"/>
                <a:gd name="T116" fmla="*/ 2147483646 w 492"/>
                <a:gd name="T117" fmla="*/ 2147483646 h 198"/>
                <a:gd name="T118" fmla="*/ 2147483646 w 492"/>
                <a:gd name="T119" fmla="*/ 2147483646 h 198"/>
                <a:gd name="T120" fmla="*/ 2147483646 w 492"/>
                <a:gd name="T121" fmla="*/ 2147483646 h 19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92" h="198">
                  <a:moveTo>
                    <a:pt x="484" y="60"/>
                  </a:moveTo>
                  <a:cubicBezTo>
                    <a:pt x="479" y="61"/>
                    <a:pt x="475" y="62"/>
                    <a:pt x="471" y="63"/>
                  </a:cubicBezTo>
                  <a:cubicBezTo>
                    <a:pt x="473" y="63"/>
                    <a:pt x="473" y="61"/>
                    <a:pt x="473" y="59"/>
                  </a:cubicBezTo>
                  <a:cubicBezTo>
                    <a:pt x="470" y="49"/>
                    <a:pt x="465" y="40"/>
                    <a:pt x="461" y="30"/>
                  </a:cubicBezTo>
                  <a:cubicBezTo>
                    <a:pt x="456" y="20"/>
                    <a:pt x="452" y="9"/>
                    <a:pt x="443" y="1"/>
                  </a:cubicBezTo>
                  <a:cubicBezTo>
                    <a:pt x="442" y="0"/>
                    <a:pt x="439" y="1"/>
                    <a:pt x="440" y="3"/>
                  </a:cubicBezTo>
                  <a:cubicBezTo>
                    <a:pt x="293" y="35"/>
                    <a:pt x="150" y="87"/>
                    <a:pt x="3" y="119"/>
                  </a:cubicBezTo>
                  <a:cubicBezTo>
                    <a:pt x="0" y="120"/>
                    <a:pt x="1" y="126"/>
                    <a:pt x="4" y="125"/>
                  </a:cubicBezTo>
                  <a:cubicBezTo>
                    <a:pt x="152" y="93"/>
                    <a:pt x="295" y="40"/>
                    <a:pt x="443" y="11"/>
                  </a:cubicBezTo>
                  <a:cubicBezTo>
                    <a:pt x="446" y="18"/>
                    <a:pt x="449" y="25"/>
                    <a:pt x="452" y="32"/>
                  </a:cubicBezTo>
                  <a:cubicBezTo>
                    <a:pt x="456" y="42"/>
                    <a:pt x="460" y="54"/>
                    <a:pt x="466" y="63"/>
                  </a:cubicBezTo>
                  <a:cubicBezTo>
                    <a:pt x="467" y="64"/>
                    <a:pt x="467" y="64"/>
                    <a:pt x="468" y="64"/>
                  </a:cubicBezTo>
                  <a:cubicBezTo>
                    <a:pt x="462" y="66"/>
                    <a:pt x="457" y="67"/>
                    <a:pt x="451" y="69"/>
                  </a:cubicBezTo>
                  <a:cubicBezTo>
                    <a:pt x="451" y="69"/>
                    <a:pt x="451" y="69"/>
                    <a:pt x="451" y="69"/>
                  </a:cubicBezTo>
                  <a:cubicBezTo>
                    <a:pt x="450" y="66"/>
                    <a:pt x="448" y="64"/>
                    <a:pt x="446" y="61"/>
                  </a:cubicBezTo>
                  <a:cubicBezTo>
                    <a:pt x="444" y="59"/>
                    <a:pt x="442" y="56"/>
                    <a:pt x="441" y="53"/>
                  </a:cubicBezTo>
                  <a:cubicBezTo>
                    <a:pt x="439" y="50"/>
                    <a:pt x="434" y="52"/>
                    <a:pt x="436" y="55"/>
                  </a:cubicBezTo>
                  <a:cubicBezTo>
                    <a:pt x="437" y="58"/>
                    <a:pt x="439" y="61"/>
                    <a:pt x="441" y="63"/>
                  </a:cubicBezTo>
                  <a:cubicBezTo>
                    <a:pt x="442" y="65"/>
                    <a:pt x="444" y="68"/>
                    <a:pt x="446" y="70"/>
                  </a:cubicBezTo>
                  <a:cubicBezTo>
                    <a:pt x="439" y="72"/>
                    <a:pt x="432" y="74"/>
                    <a:pt x="425" y="76"/>
                  </a:cubicBezTo>
                  <a:cubicBezTo>
                    <a:pt x="423" y="73"/>
                    <a:pt x="423" y="69"/>
                    <a:pt x="422" y="65"/>
                  </a:cubicBezTo>
                  <a:cubicBezTo>
                    <a:pt x="422" y="61"/>
                    <a:pt x="416" y="62"/>
                    <a:pt x="416" y="66"/>
                  </a:cubicBezTo>
                  <a:cubicBezTo>
                    <a:pt x="417" y="70"/>
                    <a:pt x="418" y="74"/>
                    <a:pt x="419" y="78"/>
                  </a:cubicBezTo>
                  <a:cubicBezTo>
                    <a:pt x="412" y="80"/>
                    <a:pt x="405" y="81"/>
                    <a:pt x="398" y="83"/>
                  </a:cubicBezTo>
                  <a:cubicBezTo>
                    <a:pt x="397" y="79"/>
                    <a:pt x="394" y="75"/>
                    <a:pt x="391" y="72"/>
                  </a:cubicBezTo>
                  <a:cubicBezTo>
                    <a:pt x="390" y="71"/>
                    <a:pt x="387" y="73"/>
                    <a:pt x="388" y="75"/>
                  </a:cubicBezTo>
                  <a:cubicBezTo>
                    <a:pt x="391" y="78"/>
                    <a:pt x="393" y="81"/>
                    <a:pt x="394" y="84"/>
                  </a:cubicBezTo>
                  <a:cubicBezTo>
                    <a:pt x="388" y="86"/>
                    <a:pt x="382" y="88"/>
                    <a:pt x="376" y="89"/>
                  </a:cubicBezTo>
                  <a:cubicBezTo>
                    <a:pt x="375" y="88"/>
                    <a:pt x="374" y="86"/>
                    <a:pt x="373" y="84"/>
                  </a:cubicBezTo>
                  <a:cubicBezTo>
                    <a:pt x="372" y="82"/>
                    <a:pt x="372" y="80"/>
                    <a:pt x="372" y="78"/>
                  </a:cubicBezTo>
                  <a:cubicBezTo>
                    <a:pt x="371" y="75"/>
                    <a:pt x="366" y="76"/>
                    <a:pt x="367" y="79"/>
                  </a:cubicBezTo>
                  <a:cubicBezTo>
                    <a:pt x="367" y="83"/>
                    <a:pt x="368" y="87"/>
                    <a:pt x="371" y="91"/>
                  </a:cubicBezTo>
                  <a:cubicBezTo>
                    <a:pt x="364" y="93"/>
                    <a:pt x="357" y="95"/>
                    <a:pt x="350" y="96"/>
                  </a:cubicBezTo>
                  <a:cubicBezTo>
                    <a:pt x="349" y="93"/>
                    <a:pt x="347" y="89"/>
                    <a:pt x="346" y="86"/>
                  </a:cubicBezTo>
                  <a:cubicBezTo>
                    <a:pt x="344" y="80"/>
                    <a:pt x="342" y="75"/>
                    <a:pt x="340" y="70"/>
                  </a:cubicBezTo>
                  <a:cubicBezTo>
                    <a:pt x="339" y="66"/>
                    <a:pt x="333" y="67"/>
                    <a:pt x="334" y="71"/>
                  </a:cubicBezTo>
                  <a:cubicBezTo>
                    <a:pt x="336" y="76"/>
                    <a:pt x="338" y="81"/>
                    <a:pt x="339" y="85"/>
                  </a:cubicBezTo>
                  <a:cubicBezTo>
                    <a:pt x="341" y="89"/>
                    <a:pt x="342" y="94"/>
                    <a:pt x="345" y="98"/>
                  </a:cubicBezTo>
                  <a:cubicBezTo>
                    <a:pt x="339" y="100"/>
                    <a:pt x="333" y="101"/>
                    <a:pt x="326" y="103"/>
                  </a:cubicBezTo>
                  <a:cubicBezTo>
                    <a:pt x="326" y="102"/>
                    <a:pt x="325" y="100"/>
                    <a:pt x="325" y="99"/>
                  </a:cubicBezTo>
                  <a:cubicBezTo>
                    <a:pt x="323" y="96"/>
                    <a:pt x="321" y="93"/>
                    <a:pt x="319" y="90"/>
                  </a:cubicBezTo>
                  <a:cubicBezTo>
                    <a:pt x="318" y="87"/>
                    <a:pt x="313" y="89"/>
                    <a:pt x="315" y="92"/>
                  </a:cubicBezTo>
                  <a:cubicBezTo>
                    <a:pt x="316" y="95"/>
                    <a:pt x="318" y="98"/>
                    <a:pt x="319" y="100"/>
                  </a:cubicBezTo>
                  <a:cubicBezTo>
                    <a:pt x="320" y="102"/>
                    <a:pt x="321" y="103"/>
                    <a:pt x="321" y="104"/>
                  </a:cubicBezTo>
                  <a:cubicBezTo>
                    <a:pt x="317" y="106"/>
                    <a:pt x="313" y="107"/>
                    <a:pt x="308" y="108"/>
                  </a:cubicBezTo>
                  <a:cubicBezTo>
                    <a:pt x="306" y="103"/>
                    <a:pt x="304" y="98"/>
                    <a:pt x="301" y="93"/>
                  </a:cubicBezTo>
                  <a:cubicBezTo>
                    <a:pt x="300" y="90"/>
                    <a:pt x="294" y="93"/>
                    <a:pt x="296" y="96"/>
                  </a:cubicBezTo>
                  <a:cubicBezTo>
                    <a:pt x="298" y="101"/>
                    <a:pt x="300" y="105"/>
                    <a:pt x="302" y="110"/>
                  </a:cubicBezTo>
                  <a:cubicBezTo>
                    <a:pt x="295" y="112"/>
                    <a:pt x="287" y="114"/>
                    <a:pt x="280" y="116"/>
                  </a:cubicBezTo>
                  <a:cubicBezTo>
                    <a:pt x="280" y="116"/>
                    <a:pt x="280" y="116"/>
                    <a:pt x="280" y="116"/>
                  </a:cubicBezTo>
                  <a:cubicBezTo>
                    <a:pt x="278" y="111"/>
                    <a:pt x="276" y="107"/>
                    <a:pt x="275" y="102"/>
                  </a:cubicBezTo>
                  <a:cubicBezTo>
                    <a:pt x="275" y="99"/>
                    <a:pt x="271" y="99"/>
                    <a:pt x="271" y="102"/>
                  </a:cubicBezTo>
                  <a:cubicBezTo>
                    <a:pt x="271" y="108"/>
                    <a:pt x="273" y="113"/>
                    <a:pt x="275" y="117"/>
                  </a:cubicBezTo>
                  <a:cubicBezTo>
                    <a:pt x="268" y="119"/>
                    <a:pt x="262" y="121"/>
                    <a:pt x="256" y="123"/>
                  </a:cubicBezTo>
                  <a:cubicBezTo>
                    <a:pt x="255" y="121"/>
                    <a:pt x="255" y="120"/>
                    <a:pt x="254" y="118"/>
                  </a:cubicBezTo>
                  <a:cubicBezTo>
                    <a:pt x="254" y="115"/>
                    <a:pt x="253" y="112"/>
                    <a:pt x="252" y="109"/>
                  </a:cubicBezTo>
                  <a:cubicBezTo>
                    <a:pt x="250" y="106"/>
                    <a:pt x="246" y="108"/>
                    <a:pt x="247" y="112"/>
                  </a:cubicBezTo>
                  <a:cubicBezTo>
                    <a:pt x="248" y="114"/>
                    <a:pt x="249" y="117"/>
                    <a:pt x="250" y="120"/>
                  </a:cubicBezTo>
                  <a:cubicBezTo>
                    <a:pt x="250" y="121"/>
                    <a:pt x="250" y="123"/>
                    <a:pt x="251" y="124"/>
                  </a:cubicBezTo>
                  <a:cubicBezTo>
                    <a:pt x="244" y="126"/>
                    <a:pt x="238" y="128"/>
                    <a:pt x="232" y="129"/>
                  </a:cubicBezTo>
                  <a:cubicBezTo>
                    <a:pt x="231" y="127"/>
                    <a:pt x="230" y="124"/>
                    <a:pt x="229" y="121"/>
                  </a:cubicBezTo>
                  <a:cubicBezTo>
                    <a:pt x="227" y="116"/>
                    <a:pt x="226" y="110"/>
                    <a:pt x="224" y="105"/>
                  </a:cubicBezTo>
                  <a:cubicBezTo>
                    <a:pt x="224" y="102"/>
                    <a:pt x="219" y="103"/>
                    <a:pt x="220" y="106"/>
                  </a:cubicBezTo>
                  <a:cubicBezTo>
                    <a:pt x="221" y="111"/>
                    <a:pt x="223" y="117"/>
                    <a:pt x="224" y="123"/>
                  </a:cubicBezTo>
                  <a:cubicBezTo>
                    <a:pt x="225" y="125"/>
                    <a:pt x="226" y="128"/>
                    <a:pt x="227" y="131"/>
                  </a:cubicBezTo>
                  <a:cubicBezTo>
                    <a:pt x="221" y="133"/>
                    <a:pt x="215" y="134"/>
                    <a:pt x="210" y="136"/>
                  </a:cubicBezTo>
                  <a:cubicBezTo>
                    <a:pt x="209" y="135"/>
                    <a:pt x="209" y="134"/>
                    <a:pt x="208" y="134"/>
                  </a:cubicBezTo>
                  <a:cubicBezTo>
                    <a:pt x="207" y="130"/>
                    <a:pt x="206" y="127"/>
                    <a:pt x="205" y="124"/>
                  </a:cubicBezTo>
                  <a:cubicBezTo>
                    <a:pt x="204" y="121"/>
                    <a:pt x="199" y="122"/>
                    <a:pt x="200" y="125"/>
                  </a:cubicBezTo>
                  <a:cubicBezTo>
                    <a:pt x="201" y="129"/>
                    <a:pt x="202" y="133"/>
                    <a:pt x="203" y="136"/>
                  </a:cubicBezTo>
                  <a:cubicBezTo>
                    <a:pt x="203" y="137"/>
                    <a:pt x="204" y="137"/>
                    <a:pt x="204" y="137"/>
                  </a:cubicBezTo>
                  <a:cubicBezTo>
                    <a:pt x="198" y="139"/>
                    <a:pt x="192" y="141"/>
                    <a:pt x="186" y="143"/>
                  </a:cubicBezTo>
                  <a:cubicBezTo>
                    <a:pt x="185" y="139"/>
                    <a:pt x="183" y="135"/>
                    <a:pt x="181" y="131"/>
                  </a:cubicBezTo>
                  <a:cubicBezTo>
                    <a:pt x="180" y="129"/>
                    <a:pt x="176" y="131"/>
                    <a:pt x="177" y="133"/>
                  </a:cubicBezTo>
                  <a:cubicBezTo>
                    <a:pt x="178" y="136"/>
                    <a:pt x="179" y="138"/>
                    <a:pt x="180" y="141"/>
                  </a:cubicBezTo>
                  <a:cubicBezTo>
                    <a:pt x="181" y="142"/>
                    <a:pt x="181" y="143"/>
                    <a:pt x="182" y="144"/>
                  </a:cubicBezTo>
                  <a:cubicBezTo>
                    <a:pt x="176" y="145"/>
                    <a:pt x="171" y="147"/>
                    <a:pt x="165" y="148"/>
                  </a:cubicBezTo>
                  <a:cubicBezTo>
                    <a:pt x="165" y="148"/>
                    <a:pt x="165" y="148"/>
                    <a:pt x="165" y="148"/>
                  </a:cubicBezTo>
                  <a:cubicBezTo>
                    <a:pt x="163" y="145"/>
                    <a:pt x="161" y="141"/>
                    <a:pt x="161" y="137"/>
                  </a:cubicBezTo>
                  <a:cubicBezTo>
                    <a:pt x="160" y="133"/>
                    <a:pt x="155" y="135"/>
                    <a:pt x="155" y="138"/>
                  </a:cubicBezTo>
                  <a:cubicBezTo>
                    <a:pt x="156" y="142"/>
                    <a:pt x="157" y="147"/>
                    <a:pt x="159" y="150"/>
                  </a:cubicBezTo>
                  <a:cubicBezTo>
                    <a:pt x="155" y="151"/>
                    <a:pt x="150" y="153"/>
                    <a:pt x="146" y="154"/>
                  </a:cubicBezTo>
                  <a:cubicBezTo>
                    <a:pt x="145" y="152"/>
                    <a:pt x="144" y="150"/>
                    <a:pt x="142" y="148"/>
                  </a:cubicBezTo>
                  <a:cubicBezTo>
                    <a:pt x="141" y="145"/>
                    <a:pt x="140" y="143"/>
                    <a:pt x="138" y="140"/>
                  </a:cubicBezTo>
                  <a:cubicBezTo>
                    <a:pt x="138" y="137"/>
                    <a:pt x="133" y="137"/>
                    <a:pt x="134" y="141"/>
                  </a:cubicBezTo>
                  <a:cubicBezTo>
                    <a:pt x="135" y="144"/>
                    <a:pt x="136" y="147"/>
                    <a:pt x="137" y="150"/>
                  </a:cubicBezTo>
                  <a:cubicBezTo>
                    <a:pt x="138" y="152"/>
                    <a:pt x="139" y="154"/>
                    <a:pt x="140" y="156"/>
                  </a:cubicBezTo>
                  <a:cubicBezTo>
                    <a:pt x="134" y="158"/>
                    <a:pt x="127" y="160"/>
                    <a:pt x="121" y="161"/>
                  </a:cubicBezTo>
                  <a:cubicBezTo>
                    <a:pt x="120" y="157"/>
                    <a:pt x="118" y="153"/>
                    <a:pt x="116" y="149"/>
                  </a:cubicBezTo>
                  <a:cubicBezTo>
                    <a:pt x="115" y="145"/>
                    <a:pt x="114" y="141"/>
                    <a:pt x="114" y="136"/>
                  </a:cubicBezTo>
                  <a:cubicBezTo>
                    <a:pt x="114" y="134"/>
                    <a:pt x="111" y="134"/>
                    <a:pt x="111" y="136"/>
                  </a:cubicBezTo>
                  <a:cubicBezTo>
                    <a:pt x="110" y="144"/>
                    <a:pt x="111" y="157"/>
                    <a:pt x="118" y="162"/>
                  </a:cubicBezTo>
                  <a:cubicBezTo>
                    <a:pt x="112" y="164"/>
                    <a:pt x="106" y="166"/>
                    <a:pt x="101" y="167"/>
                  </a:cubicBezTo>
                  <a:cubicBezTo>
                    <a:pt x="99" y="164"/>
                    <a:pt x="97" y="161"/>
                    <a:pt x="94" y="158"/>
                  </a:cubicBezTo>
                  <a:cubicBezTo>
                    <a:pt x="93" y="157"/>
                    <a:pt x="91" y="159"/>
                    <a:pt x="92" y="160"/>
                  </a:cubicBezTo>
                  <a:cubicBezTo>
                    <a:pt x="94" y="162"/>
                    <a:pt x="95" y="164"/>
                    <a:pt x="96" y="166"/>
                  </a:cubicBezTo>
                  <a:cubicBezTo>
                    <a:pt x="96" y="167"/>
                    <a:pt x="96" y="168"/>
                    <a:pt x="96" y="169"/>
                  </a:cubicBezTo>
                  <a:cubicBezTo>
                    <a:pt x="94" y="170"/>
                    <a:pt x="91" y="170"/>
                    <a:pt x="88" y="171"/>
                  </a:cubicBezTo>
                  <a:cubicBezTo>
                    <a:pt x="87" y="170"/>
                    <a:pt x="86" y="169"/>
                    <a:pt x="85" y="167"/>
                  </a:cubicBezTo>
                  <a:cubicBezTo>
                    <a:pt x="84" y="165"/>
                    <a:pt x="84" y="163"/>
                    <a:pt x="83" y="161"/>
                  </a:cubicBezTo>
                  <a:cubicBezTo>
                    <a:pt x="83" y="158"/>
                    <a:pt x="79" y="159"/>
                    <a:pt x="79" y="162"/>
                  </a:cubicBezTo>
                  <a:cubicBezTo>
                    <a:pt x="80" y="164"/>
                    <a:pt x="81" y="167"/>
                    <a:pt x="82" y="169"/>
                  </a:cubicBezTo>
                  <a:cubicBezTo>
                    <a:pt x="82" y="170"/>
                    <a:pt x="83" y="171"/>
                    <a:pt x="84" y="173"/>
                  </a:cubicBezTo>
                  <a:cubicBezTo>
                    <a:pt x="81" y="173"/>
                    <a:pt x="79" y="174"/>
                    <a:pt x="76" y="175"/>
                  </a:cubicBezTo>
                  <a:cubicBezTo>
                    <a:pt x="75" y="173"/>
                    <a:pt x="74" y="172"/>
                    <a:pt x="73" y="171"/>
                  </a:cubicBezTo>
                  <a:cubicBezTo>
                    <a:pt x="72" y="169"/>
                    <a:pt x="71" y="167"/>
                    <a:pt x="71" y="165"/>
                  </a:cubicBezTo>
                  <a:cubicBezTo>
                    <a:pt x="70" y="162"/>
                    <a:pt x="66" y="163"/>
                    <a:pt x="66" y="166"/>
                  </a:cubicBezTo>
                  <a:cubicBezTo>
                    <a:pt x="67" y="168"/>
                    <a:pt x="68" y="171"/>
                    <a:pt x="69" y="173"/>
                  </a:cubicBezTo>
                  <a:cubicBezTo>
                    <a:pt x="69" y="174"/>
                    <a:pt x="70" y="175"/>
                    <a:pt x="71" y="176"/>
                  </a:cubicBezTo>
                  <a:cubicBezTo>
                    <a:pt x="67" y="178"/>
                    <a:pt x="63" y="179"/>
                    <a:pt x="60" y="180"/>
                  </a:cubicBezTo>
                  <a:cubicBezTo>
                    <a:pt x="60" y="180"/>
                    <a:pt x="60" y="180"/>
                    <a:pt x="60" y="180"/>
                  </a:cubicBezTo>
                  <a:cubicBezTo>
                    <a:pt x="60" y="178"/>
                    <a:pt x="59" y="177"/>
                    <a:pt x="58" y="176"/>
                  </a:cubicBezTo>
                  <a:cubicBezTo>
                    <a:pt x="56" y="173"/>
                    <a:pt x="54" y="170"/>
                    <a:pt x="52" y="166"/>
                  </a:cubicBezTo>
                  <a:cubicBezTo>
                    <a:pt x="51" y="165"/>
                    <a:pt x="49" y="166"/>
                    <a:pt x="49" y="168"/>
                  </a:cubicBezTo>
                  <a:cubicBezTo>
                    <a:pt x="51" y="172"/>
                    <a:pt x="53" y="177"/>
                    <a:pt x="56" y="180"/>
                  </a:cubicBezTo>
                  <a:cubicBezTo>
                    <a:pt x="57" y="181"/>
                    <a:pt x="57" y="181"/>
                    <a:pt x="57" y="181"/>
                  </a:cubicBezTo>
                  <a:cubicBezTo>
                    <a:pt x="46" y="184"/>
                    <a:pt x="35" y="187"/>
                    <a:pt x="24" y="191"/>
                  </a:cubicBezTo>
                  <a:cubicBezTo>
                    <a:pt x="20" y="192"/>
                    <a:pt x="21" y="198"/>
                    <a:pt x="25" y="197"/>
                  </a:cubicBezTo>
                  <a:cubicBezTo>
                    <a:pt x="86" y="179"/>
                    <a:pt x="148" y="162"/>
                    <a:pt x="209" y="145"/>
                  </a:cubicBezTo>
                  <a:cubicBezTo>
                    <a:pt x="209" y="145"/>
                    <a:pt x="209" y="145"/>
                    <a:pt x="209" y="145"/>
                  </a:cubicBezTo>
                  <a:cubicBezTo>
                    <a:pt x="210" y="145"/>
                    <a:pt x="211" y="145"/>
                    <a:pt x="212" y="144"/>
                  </a:cubicBezTo>
                  <a:cubicBezTo>
                    <a:pt x="303" y="119"/>
                    <a:pt x="394" y="94"/>
                    <a:pt x="486" y="71"/>
                  </a:cubicBezTo>
                  <a:cubicBezTo>
                    <a:pt x="492" y="69"/>
                    <a:pt x="490" y="58"/>
                    <a:pt x="484" y="6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390" name="Freeform 33">
              <a:extLst>
                <a:ext uri="{FF2B5EF4-FFF2-40B4-BE49-F238E27FC236}">
                  <a16:creationId xmlns="" xmlns:a16="http://schemas.microsoft.com/office/drawing/2014/main" id="{AA65227D-E9EC-44D6-A20A-DE69A18D464D}"/>
                </a:ext>
              </a:extLst>
            </p:cNvPr>
            <p:cNvSpPr>
              <a:spLocks/>
            </p:cNvSpPr>
            <p:nvPr/>
          </p:nvSpPr>
          <p:spPr bwMode="auto">
            <a:xfrm>
              <a:off x="4322882" y="5835466"/>
              <a:ext cx="130728" cy="412934"/>
            </a:xfrm>
            <a:custGeom>
              <a:avLst/>
              <a:gdLst>
                <a:gd name="T0" fmla="*/ 2147483646 w 27"/>
                <a:gd name="T1" fmla="*/ 2147483646 h 84"/>
                <a:gd name="T2" fmla="*/ 2147483646 w 27"/>
                <a:gd name="T3" fmla="*/ 2147483646 h 84"/>
                <a:gd name="T4" fmla="*/ 2147483646 w 27"/>
                <a:gd name="T5" fmla="*/ 2147483646 h 84"/>
                <a:gd name="T6" fmla="*/ 0 w 27"/>
                <a:gd name="T7" fmla="*/ 2147483646 h 84"/>
                <a:gd name="T8" fmla="*/ 2147483646 w 27"/>
                <a:gd name="T9" fmla="*/ 2147483646 h 84"/>
                <a:gd name="T10" fmla="*/ 2147483646 w 27"/>
                <a:gd name="T11" fmla="*/ 2147483646 h 84"/>
                <a:gd name="T12" fmla="*/ 2147483646 w 27"/>
                <a:gd name="T13" fmla="*/ 2147483646 h 8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7" h="84">
                  <a:moveTo>
                    <a:pt x="26" y="77"/>
                  </a:moveTo>
                  <a:cubicBezTo>
                    <a:pt x="24" y="64"/>
                    <a:pt x="19" y="52"/>
                    <a:pt x="16" y="40"/>
                  </a:cubicBezTo>
                  <a:cubicBezTo>
                    <a:pt x="13" y="28"/>
                    <a:pt x="10" y="15"/>
                    <a:pt x="6" y="3"/>
                  </a:cubicBezTo>
                  <a:cubicBezTo>
                    <a:pt x="5" y="0"/>
                    <a:pt x="0" y="2"/>
                    <a:pt x="0" y="6"/>
                  </a:cubicBezTo>
                  <a:cubicBezTo>
                    <a:pt x="2" y="19"/>
                    <a:pt x="4" y="33"/>
                    <a:pt x="7" y="46"/>
                  </a:cubicBezTo>
                  <a:cubicBezTo>
                    <a:pt x="9" y="57"/>
                    <a:pt x="11" y="72"/>
                    <a:pt x="19" y="81"/>
                  </a:cubicBezTo>
                  <a:cubicBezTo>
                    <a:pt x="22" y="84"/>
                    <a:pt x="27" y="81"/>
                    <a:pt x="26" y="77"/>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391" name="Freeform 34">
              <a:extLst>
                <a:ext uri="{FF2B5EF4-FFF2-40B4-BE49-F238E27FC236}">
                  <a16:creationId xmlns="" xmlns:a16="http://schemas.microsoft.com/office/drawing/2014/main" id="{4AADDD24-A76A-49C1-A214-3D96B5DDCCE7}"/>
                </a:ext>
              </a:extLst>
            </p:cNvPr>
            <p:cNvSpPr>
              <a:spLocks/>
            </p:cNvSpPr>
            <p:nvPr/>
          </p:nvSpPr>
          <p:spPr bwMode="auto">
            <a:xfrm>
              <a:off x="4517936" y="6036746"/>
              <a:ext cx="68477" cy="128653"/>
            </a:xfrm>
            <a:custGeom>
              <a:avLst/>
              <a:gdLst>
                <a:gd name="T0" fmla="*/ 2147483646 w 14"/>
                <a:gd name="T1" fmla="*/ 2147483646 h 26"/>
                <a:gd name="T2" fmla="*/ 2147483646 w 14"/>
                <a:gd name="T3" fmla="*/ 2147483646 h 26"/>
                <a:gd name="T4" fmla="*/ 2147483646 w 14"/>
                <a:gd name="T5" fmla="*/ 2147483646 h 26"/>
                <a:gd name="T6" fmla="*/ 0 w 14"/>
                <a:gd name="T7" fmla="*/ 2147483646 h 26"/>
                <a:gd name="T8" fmla="*/ 2147483646 w 14"/>
                <a:gd name="T9" fmla="*/ 2147483646 h 26"/>
                <a:gd name="T10" fmla="*/ 2147483646 w 14"/>
                <a:gd name="T11" fmla="*/ 2147483646 h 26"/>
                <a:gd name="T12" fmla="*/ 2147483646 w 14"/>
                <a:gd name="T13" fmla="*/ 2147483646 h 2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 h="26">
                  <a:moveTo>
                    <a:pt x="13" y="25"/>
                  </a:moveTo>
                  <a:cubicBezTo>
                    <a:pt x="12" y="21"/>
                    <a:pt x="9" y="18"/>
                    <a:pt x="7" y="15"/>
                  </a:cubicBezTo>
                  <a:cubicBezTo>
                    <a:pt x="4" y="11"/>
                    <a:pt x="3" y="6"/>
                    <a:pt x="2" y="1"/>
                  </a:cubicBezTo>
                  <a:cubicBezTo>
                    <a:pt x="1" y="0"/>
                    <a:pt x="0" y="1"/>
                    <a:pt x="0" y="2"/>
                  </a:cubicBezTo>
                  <a:cubicBezTo>
                    <a:pt x="1" y="6"/>
                    <a:pt x="2" y="11"/>
                    <a:pt x="4" y="15"/>
                  </a:cubicBezTo>
                  <a:cubicBezTo>
                    <a:pt x="6" y="18"/>
                    <a:pt x="8" y="24"/>
                    <a:pt x="12" y="26"/>
                  </a:cubicBezTo>
                  <a:cubicBezTo>
                    <a:pt x="13" y="26"/>
                    <a:pt x="14" y="25"/>
                    <a:pt x="13" y="2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grpSp>
        <p:nvGrpSpPr>
          <p:cNvPr id="8" name="组合 7">
            <a:extLst>
              <a:ext uri="{FF2B5EF4-FFF2-40B4-BE49-F238E27FC236}">
                <a16:creationId xmlns="" xmlns:a16="http://schemas.microsoft.com/office/drawing/2014/main" id="{2DA6F432-8F97-4026-9538-1F2347A08B73}"/>
              </a:ext>
            </a:extLst>
          </p:cNvPr>
          <p:cNvGrpSpPr>
            <a:grpSpLocks/>
          </p:cNvGrpSpPr>
          <p:nvPr/>
        </p:nvGrpSpPr>
        <p:grpSpPr bwMode="auto">
          <a:xfrm>
            <a:off x="1747838" y="200025"/>
            <a:ext cx="844550" cy="1263650"/>
            <a:chOff x="199774" y="515057"/>
            <a:chExt cx="2326121" cy="2608329"/>
          </a:xfrm>
        </p:grpSpPr>
        <p:sp>
          <p:nvSpPr>
            <p:cNvPr id="12382" name="Freeform 19">
              <a:extLst>
                <a:ext uri="{FF2B5EF4-FFF2-40B4-BE49-F238E27FC236}">
                  <a16:creationId xmlns="" xmlns:a16="http://schemas.microsoft.com/office/drawing/2014/main" id="{7B69CCA6-6BE9-4221-91BE-FCC54B400E2A}"/>
                </a:ext>
              </a:extLst>
            </p:cNvPr>
            <p:cNvSpPr>
              <a:spLocks noEditPoints="1"/>
            </p:cNvSpPr>
            <p:nvPr/>
          </p:nvSpPr>
          <p:spPr bwMode="auto">
            <a:xfrm>
              <a:off x="691558" y="784813"/>
              <a:ext cx="1460830" cy="1817737"/>
            </a:xfrm>
            <a:custGeom>
              <a:avLst/>
              <a:gdLst>
                <a:gd name="T0" fmla="*/ 2147483646 w 298"/>
                <a:gd name="T1" fmla="*/ 2147483646 h 370"/>
                <a:gd name="T2" fmla="*/ 2147483646 w 298"/>
                <a:gd name="T3" fmla="*/ 2147483646 h 370"/>
                <a:gd name="T4" fmla="*/ 2147483646 w 298"/>
                <a:gd name="T5" fmla="*/ 2147483646 h 370"/>
                <a:gd name="T6" fmla="*/ 2147483646 w 298"/>
                <a:gd name="T7" fmla="*/ 2147483646 h 370"/>
                <a:gd name="T8" fmla="*/ 2147483646 w 298"/>
                <a:gd name="T9" fmla="*/ 2147483646 h 370"/>
                <a:gd name="T10" fmla="*/ 2147483646 w 298"/>
                <a:gd name="T11" fmla="*/ 2147483646 h 370"/>
                <a:gd name="T12" fmla="*/ 2147483646 w 298"/>
                <a:gd name="T13" fmla="*/ 2147483646 h 370"/>
                <a:gd name="T14" fmla="*/ 2147483646 w 298"/>
                <a:gd name="T15" fmla="*/ 2147483646 h 370"/>
                <a:gd name="T16" fmla="*/ 2147483646 w 298"/>
                <a:gd name="T17" fmla="*/ 2147483646 h 370"/>
                <a:gd name="T18" fmla="*/ 2147483646 w 298"/>
                <a:gd name="T19" fmla="*/ 2147483646 h 370"/>
                <a:gd name="T20" fmla="*/ 2147483646 w 298"/>
                <a:gd name="T21" fmla="*/ 2147483646 h 370"/>
                <a:gd name="T22" fmla="*/ 2147483646 w 298"/>
                <a:gd name="T23" fmla="*/ 2147483646 h 370"/>
                <a:gd name="T24" fmla="*/ 2147483646 w 298"/>
                <a:gd name="T25" fmla="*/ 2147483646 h 370"/>
                <a:gd name="T26" fmla="*/ 2147483646 w 298"/>
                <a:gd name="T27" fmla="*/ 2147483646 h 370"/>
                <a:gd name="T28" fmla="*/ 2147483646 w 298"/>
                <a:gd name="T29" fmla="*/ 2147483646 h 370"/>
                <a:gd name="T30" fmla="*/ 2147483646 w 298"/>
                <a:gd name="T31" fmla="*/ 2147483646 h 370"/>
                <a:gd name="T32" fmla="*/ 2147483646 w 298"/>
                <a:gd name="T33" fmla="*/ 2147483646 h 370"/>
                <a:gd name="T34" fmla="*/ 2147483646 w 298"/>
                <a:gd name="T35" fmla="*/ 2147483646 h 370"/>
                <a:gd name="T36" fmla="*/ 2147483646 w 298"/>
                <a:gd name="T37" fmla="*/ 2147483646 h 370"/>
                <a:gd name="T38" fmla="*/ 2147483646 w 298"/>
                <a:gd name="T39" fmla="*/ 2147483646 h 370"/>
                <a:gd name="T40" fmla="*/ 2147483646 w 298"/>
                <a:gd name="T41" fmla="*/ 2147483646 h 370"/>
                <a:gd name="T42" fmla="*/ 2147483646 w 298"/>
                <a:gd name="T43" fmla="*/ 2147483646 h 370"/>
                <a:gd name="T44" fmla="*/ 2147483646 w 298"/>
                <a:gd name="T45" fmla="*/ 2147483646 h 370"/>
                <a:gd name="T46" fmla="*/ 2147483646 w 298"/>
                <a:gd name="T47" fmla="*/ 2147483646 h 370"/>
                <a:gd name="T48" fmla="*/ 2147483646 w 298"/>
                <a:gd name="T49" fmla="*/ 2147483646 h 370"/>
                <a:gd name="T50" fmla="*/ 2147483646 w 298"/>
                <a:gd name="T51" fmla="*/ 2147483646 h 370"/>
                <a:gd name="T52" fmla="*/ 2147483646 w 298"/>
                <a:gd name="T53" fmla="*/ 2147483646 h 370"/>
                <a:gd name="T54" fmla="*/ 2147483646 w 298"/>
                <a:gd name="T55" fmla="*/ 2147483646 h 370"/>
                <a:gd name="T56" fmla="*/ 2147483646 w 298"/>
                <a:gd name="T57" fmla="*/ 2147483646 h 370"/>
                <a:gd name="T58" fmla="*/ 2147483646 w 298"/>
                <a:gd name="T59" fmla="*/ 2147483646 h 370"/>
                <a:gd name="T60" fmla="*/ 2147483646 w 298"/>
                <a:gd name="T61" fmla="*/ 2147483646 h 370"/>
                <a:gd name="T62" fmla="*/ 2147483646 w 298"/>
                <a:gd name="T63" fmla="*/ 2147483646 h 370"/>
                <a:gd name="T64" fmla="*/ 2147483646 w 298"/>
                <a:gd name="T65" fmla="*/ 2147483646 h 370"/>
                <a:gd name="T66" fmla="*/ 2147483646 w 298"/>
                <a:gd name="T67" fmla="*/ 2147483646 h 370"/>
                <a:gd name="T68" fmla="*/ 2147483646 w 298"/>
                <a:gd name="T69" fmla="*/ 2147483646 h 370"/>
                <a:gd name="T70" fmla="*/ 2147483646 w 298"/>
                <a:gd name="T71" fmla="*/ 2147483646 h 370"/>
                <a:gd name="T72" fmla="*/ 2147483646 w 298"/>
                <a:gd name="T73" fmla="*/ 2147483646 h 370"/>
                <a:gd name="T74" fmla="*/ 2147483646 w 298"/>
                <a:gd name="T75" fmla="*/ 2147483646 h 370"/>
                <a:gd name="T76" fmla="*/ 2147483646 w 298"/>
                <a:gd name="T77" fmla="*/ 2147483646 h 370"/>
                <a:gd name="T78" fmla="*/ 2147483646 w 298"/>
                <a:gd name="T79" fmla="*/ 2147483646 h 370"/>
                <a:gd name="T80" fmla="*/ 2147483646 w 298"/>
                <a:gd name="T81" fmla="*/ 2147483646 h 370"/>
                <a:gd name="T82" fmla="*/ 2147483646 w 298"/>
                <a:gd name="T83" fmla="*/ 2147483646 h 370"/>
                <a:gd name="T84" fmla="*/ 2147483646 w 298"/>
                <a:gd name="T85" fmla="*/ 2147483646 h 370"/>
                <a:gd name="T86" fmla="*/ 2147483646 w 298"/>
                <a:gd name="T87" fmla="*/ 2147483646 h 370"/>
                <a:gd name="T88" fmla="*/ 2147483646 w 298"/>
                <a:gd name="T89" fmla="*/ 2147483646 h 370"/>
                <a:gd name="T90" fmla="*/ 2147483646 w 298"/>
                <a:gd name="T91" fmla="*/ 2147483646 h 370"/>
                <a:gd name="T92" fmla="*/ 2147483646 w 298"/>
                <a:gd name="T93" fmla="*/ 2147483646 h 370"/>
                <a:gd name="T94" fmla="*/ 2147483646 w 298"/>
                <a:gd name="T95" fmla="*/ 2147483646 h 370"/>
                <a:gd name="T96" fmla="*/ 2147483646 w 298"/>
                <a:gd name="T97" fmla="*/ 2147483646 h 370"/>
                <a:gd name="T98" fmla="*/ 2147483646 w 298"/>
                <a:gd name="T99" fmla="*/ 2147483646 h 370"/>
                <a:gd name="T100" fmla="*/ 2147483646 w 298"/>
                <a:gd name="T101" fmla="*/ 2147483646 h 370"/>
                <a:gd name="T102" fmla="*/ 2147483646 w 298"/>
                <a:gd name="T103" fmla="*/ 2147483646 h 370"/>
                <a:gd name="T104" fmla="*/ 2147483646 w 298"/>
                <a:gd name="T105" fmla="*/ 2147483646 h 370"/>
                <a:gd name="T106" fmla="*/ 2147483646 w 298"/>
                <a:gd name="T107" fmla="*/ 2147483646 h 370"/>
                <a:gd name="T108" fmla="*/ 2147483646 w 298"/>
                <a:gd name="T109" fmla="*/ 2147483646 h 370"/>
                <a:gd name="T110" fmla="*/ 2147483646 w 298"/>
                <a:gd name="T111" fmla="*/ 2147483646 h 370"/>
                <a:gd name="T112" fmla="*/ 2147483646 w 298"/>
                <a:gd name="T113" fmla="*/ 2147483646 h 370"/>
                <a:gd name="T114" fmla="*/ 2147483646 w 298"/>
                <a:gd name="T115" fmla="*/ 2147483646 h 370"/>
                <a:gd name="T116" fmla="*/ 2147483646 w 298"/>
                <a:gd name="T117" fmla="*/ 2147483646 h 370"/>
                <a:gd name="T118" fmla="*/ 2147483646 w 298"/>
                <a:gd name="T119" fmla="*/ 2147483646 h 37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98" h="370">
                  <a:moveTo>
                    <a:pt x="276" y="180"/>
                  </a:moveTo>
                  <a:cubicBezTo>
                    <a:pt x="273" y="181"/>
                    <a:pt x="271" y="183"/>
                    <a:pt x="270" y="186"/>
                  </a:cubicBezTo>
                  <a:cubicBezTo>
                    <a:pt x="269" y="187"/>
                    <a:pt x="269" y="187"/>
                    <a:pt x="269" y="187"/>
                  </a:cubicBezTo>
                  <a:cubicBezTo>
                    <a:pt x="269" y="186"/>
                    <a:pt x="268" y="186"/>
                    <a:pt x="267" y="185"/>
                  </a:cubicBezTo>
                  <a:cubicBezTo>
                    <a:pt x="263" y="181"/>
                    <a:pt x="256" y="179"/>
                    <a:pt x="252" y="184"/>
                  </a:cubicBezTo>
                  <a:cubicBezTo>
                    <a:pt x="250" y="186"/>
                    <a:pt x="248" y="188"/>
                    <a:pt x="247" y="190"/>
                  </a:cubicBezTo>
                  <a:cubicBezTo>
                    <a:pt x="244" y="189"/>
                    <a:pt x="241" y="189"/>
                    <a:pt x="238" y="191"/>
                  </a:cubicBezTo>
                  <a:cubicBezTo>
                    <a:pt x="232" y="195"/>
                    <a:pt x="227" y="199"/>
                    <a:pt x="221" y="203"/>
                  </a:cubicBezTo>
                  <a:cubicBezTo>
                    <a:pt x="220" y="197"/>
                    <a:pt x="210" y="192"/>
                    <a:pt x="204" y="198"/>
                  </a:cubicBezTo>
                  <a:cubicBezTo>
                    <a:pt x="190" y="211"/>
                    <a:pt x="177" y="225"/>
                    <a:pt x="164" y="239"/>
                  </a:cubicBezTo>
                  <a:cubicBezTo>
                    <a:pt x="175" y="226"/>
                    <a:pt x="186" y="213"/>
                    <a:pt x="196" y="199"/>
                  </a:cubicBezTo>
                  <a:cubicBezTo>
                    <a:pt x="202" y="190"/>
                    <a:pt x="188" y="179"/>
                    <a:pt x="180" y="187"/>
                  </a:cubicBezTo>
                  <a:cubicBezTo>
                    <a:pt x="177" y="190"/>
                    <a:pt x="174" y="194"/>
                    <a:pt x="171" y="197"/>
                  </a:cubicBezTo>
                  <a:cubicBezTo>
                    <a:pt x="168" y="193"/>
                    <a:pt x="163" y="190"/>
                    <a:pt x="158" y="194"/>
                  </a:cubicBezTo>
                  <a:cubicBezTo>
                    <a:pt x="157" y="194"/>
                    <a:pt x="157" y="195"/>
                    <a:pt x="156" y="195"/>
                  </a:cubicBezTo>
                  <a:cubicBezTo>
                    <a:pt x="156" y="195"/>
                    <a:pt x="156" y="195"/>
                    <a:pt x="156" y="195"/>
                  </a:cubicBezTo>
                  <a:cubicBezTo>
                    <a:pt x="156" y="195"/>
                    <a:pt x="156" y="195"/>
                    <a:pt x="156" y="195"/>
                  </a:cubicBezTo>
                  <a:cubicBezTo>
                    <a:pt x="150" y="200"/>
                    <a:pt x="144" y="205"/>
                    <a:pt x="138" y="210"/>
                  </a:cubicBezTo>
                  <a:cubicBezTo>
                    <a:pt x="139" y="210"/>
                    <a:pt x="140" y="209"/>
                    <a:pt x="140" y="208"/>
                  </a:cubicBezTo>
                  <a:cubicBezTo>
                    <a:pt x="146" y="203"/>
                    <a:pt x="152" y="198"/>
                    <a:pt x="157" y="193"/>
                  </a:cubicBezTo>
                  <a:cubicBezTo>
                    <a:pt x="166" y="184"/>
                    <a:pt x="152" y="171"/>
                    <a:pt x="143" y="179"/>
                  </a:cubicBezTo>
                  <a:cubicBezTo>
                    <a:pt x="138" y="183"/>
                    <a:pt x="133" y="188"/>
                    <a:pt x="128" y="193"/>
                  </a:cubicBezTo>
                  <a:cubicBezTo>
                    <a:pt x="128" y="193"/>
                    <a:pt x="128" y="193"/>
                    <a:pt x="128" y="193"/>
                  </a:cubicBezTo>
                  <a:cubicBezTo>
                    <a:pt x="128" y="193"/>
                    <a:pt x="128" y="192"/>
                    <a:pt x="129" y="191"/>
                  </a:cubicBezTo>
                  <a:cubicBezTo>
                    <a:pt x="131" y="188"/>
                    <a:pt x="131" y="185"/>
                    <a:pt x="129" y="182"/>
                  </a:cubicBezTo>
                  <a:cubicBezTo>
                    <a:pt x="136" y="176"/>
                    <a:pt x="142" y="170"/>
                    <a:pt x="148" y="164"/>
                  </a:cubicBezTo>
                  <a:cubicBezTo>
                    <a:pt x="158" y="155"/>
                    <a:pt x="144" y="142"/>
                    <a:pt x="135" y="150"/>
                  </a:cubicBezTo>
                  <a:cubicBezTo>
                    <a:pt x="131" y="153"/>
                    <a:pt x="128" y="156"/>
                    <a:pt x="125" y="159"/>
                  </a:cubicBezTo>
                  <a:cubicBezTo>
                    <a:pt x="139" y="143"/>
                    <a:pt x="155" y="128"/>
                    <a:pt x="170" y="113"/>
                  </a:cubicBezTo>
                  <a:cubicBezTo>
                    <a:pt x="175" y="107"/>
                    <a:pt x="172" y="100"/>
                    <a:pt x="167" y="98"/>
                  </a:cubicBezTo>
                  <a:cubicBezTo>
                    <a:pt x="172" y="92"/>
                    <a:pt x="178" y="87"/>
                    <a:pt x="183" y="81"/>
                  </a:cubicBezTo>
                  <a:cubicBezTo>
                    <a:pt x="186" y="78"/>
                    <a:pt x="186" y="74"/>
                    <a:pt x="185" y="71"/>
                  </a:cubicBezTo>
                  <a:cubicBezTo>
                    <a:pt x="185" y="70"/>
                    <a:pt x="185" y="70"/>
                    <a:pt x="185" y="70"/>
                  </a:cubicBezTo>
                  <a:cubicBezTo>
                    <a:pt x="190" y="65"/>
                    <a:pt x="187" y="58"/>
                    <a:pt x="183" y="55"/>
                  </a:cubicBezTo>
                  <a:cubicBezTo>
                    <a:pt x="185" y="53"/>
                    <a:pt x="187" y="50"/>
                    <a:pt x="189" y="47"/>
                  </a:cubicBezTo>
                  <a:cubicBezTo>
                    <a:pt x="194" y="41"/>
                    <a:pt x="189" y="35"/>
                    <a:pt x="184" y="34"/>
                  </a:cubicBezTo>
                  <a:cubicBezTo>
                    <a:pt x="184" y="34"/>
                    <a:pt x="185" y="33"/>
                    <a:pt x="185" y="33"/>
                  </a:cubicBezTo>
                  <a:cubicBezTo>
                    <a:pt x="193" y="24"/>
                    <a:pt x="181" y="13"/>
                    <a:pt x="173" y="20"/>
                  </a:cubicBezTo>
                  <a:cubicBezTo>
                    <a:pt x="167" y="26"/>
                    <a:pt x="160" y="31"/>
                    <a:pt x="154" y="37"/>
                  </a:cubicBezTo>
                  <a:cubicBezTo>
                    <a:pt x="160" y="31"/>
                    <a:pt x="166" y="25"/>
                    <a:pt x="172" y="19"/>
                  </a:cubicBezTo>
                  <a:cubicBezTo>
                    <a:pt x="179" y="11"/>
                    <a:pt x="168" y="0"/>
                    <a:pt x="160" y="7"/>
                  </a:cubicBezTo>
                  <a:cubicBezTo>
                    <a:pt x="158" y="8"/>
                    <a:pt x="157" y="9"/>
                    <a:pt x="155" y="11"/>
                  </a:cubicBezTo>
                  <a:cubicBezTo>
                    <a:pt x="155" y="5"/>
                    <a:pt x="149" y="0"/>
                    <a:pt x="143" y="3"/>
                  </a:cubicBezTo>
                  <a:cubicBezTo>
                    <a:pt x="135" y="8"/>
                    <a:pt x="127" y="14"/>
                    <a:pt x="120" y="21"/>
                  </a:cubicBezTo>
                  <a:cubicBezTo>
                    <a:pt x="101" y="35"/>
                    <a:pt x="82" y="50"/>
                    <a:pt x="69" y="68"/>
                  </a:cubicBezTo>
                  <a:cubicBezTo>
                    <a:pt x="63" y="72"/>
                    <a:pt x="57" y="76"/>
                    <a:pt x="51" y="79"/>
                  </a:cubicBezTo>
                  <a:cubicBezTo>
                    <a:pt x="54" y="73"/>
                    <a:pt x="59" y="68"/>
                    <a:pt x="63" y="63"/>
                  </a:cubicBezTo>
                  <a:cubicBezTo>
                    <a:pt x="77" y="53"/>
                    <a:pt x="89" y="40"/>
                    <a:pt x="102" y="29"/>
                  </a:cubicBezTo>
                  <a:cubicBezTo>
                    <a:pt x="109" y="22"/>
                    <a:pt x="98" y="13"/>
                    <a:pt x="91" y="18"/>
                  </a:cubicBezTo>
                  <a:cubicBezTo>
                    <a:pt x="77" y="29"/>
                    <a:pt x="63" y="41"/>
                    <a:pt x="52" y="53"/>
                  </a:cubicBezTo>
                  <a:cubicBezTo>
                    <a:pt x="45" y="59"/>
                    <a:pt x="37" y="64"/>
                    <a:pt x="29" y="67"/>
                  </a:cubicBezTo>
                  <a:cubicBezTo>
                    <a:pt x="31" y="65"/>
                    <a:pt x="32" y="63"/>
                    <a:pt x="34" y="61"/>
                  </a:cubicBezTo>
                  <a:cubicBezTo>
                    <a:pt x="50" y="53"/>
                    <a:pt x="62" y="42"/>
                    <a:pt x="73" y="27"/>
                  </a:cubicBezTo>
                  <a:cubicBezTo>
                    <a:pt x="75" y="24"/>
                    <a:pt x="73" y="19"/>
                    <a:pt x="70" y="18"/>
                  </a:cubicBezTo>
                  <a:cubicBezTo>
                    <a:pt x="70" y="17"/>
                    <a:pt x="71" y="16"/>
                    <a:pt x="71" y="15"/>
                  </a:cubicBezTo>
                  <a:cubicBezTo>
                    <a:pt x="73" y="11"/>
                    <a:pt x="69" y="6"/>
                    <a:pt x="65" y="9"/>
                  </a:cubicBezTo>
                  <a:cubicBezTo>
                    <a:pt x="50" y="19"/>
                    <a:pt x="36" y="32"/>
                    <a:pt x="25" y="47"/>
                  </a:cubicBezTo>
                  <a:cubicBezTo>
                    <a:pt x="23" y="48"/>
                    <a:pt x="20" y="48"/>
                    <a:pt x="18" y="49"/>
                  </a:cubicBezTo>
                  <a:cubicBezTo>
                    <a:pt x="18" y="49"/>
                    <a:pt x="19" y="48"/>
                    <a:pt x="19" y="48"/>
                  </a:cubicBezTo>
                  <a:cubicBezTo>
                    <a:pt x="23" y="44"/>
                    <a:pt x="17" y="38"/>
                    <a:pt x="13" y="42"/>
                  </a:cubicBezTo>
                  <a:cubicBezTo>
                    <a:pt x="10" y="46"/>
                    <a:pt x="6" y="49"/>
                    <a:pt x="3" y="53"/>
                  </a:cubicBezTo>
                  <a:cubicBezTo>
                    <a:pt x="0" y="55"/>
                    <a:pt x="2" y="60"/>
                    <a:pt x="6" y="60"/>
                  </a:cubicBezTo>
                  <a:cubicBezTo>
                    <a:pt x="10" y="60"/>
                    <a:pt x="14" y="59"/>
                    <a:pt x="19" y="58"/>
                  </a:cubicBezTo>
                  <a:cubicBezTo>
                    <a:pt x="14" y="64"/>
                    <a:pt x="9" y="70"/>
                    <a:pt x="5" y="76"/>
                  </a:cubicBezTo>
                  <a:cubicBezTo>
                    <a:pt x="2" y="80"/>
                    <a:pt x="6" y="87"/>
                    <a:pt x="11" y="87"/>
                  </a:cubicBezTo>
                  <a:cubicBezTo>
                    <a:pt x="18" y="86"/>
                    <a:pt x="26" y="84"/>
                    <a:pt x="32" y="81"/>
                  </a:cubicBezTo>
                  <a:cubicBezTo>
                    <a:pt x="31" y="84"/>
                    <a:pt x="29" y="88"/>
                    <a:pt x="28" y="91"/>
                  </a:cubicBezTo>
                  <a:cubicBezTo>
                    <a:pt x="25" y="97"/>
                    <a:pt x="32" y="102"/>
                    <a:pt x="37" y="100"/>
                  </a:cubicBezTo>
                  <a:cubicBezTo>
                    <a:pt x="43" y="99"/>
                    <a:pt x="48" y="97"/>
                    <a:pt x="54" y="95"/>
                  </a:cubicBezTo>
                  <a:cubicBezTo>
                    <a:pt x="52" y="101"/>
                    <a:pt x="60" y="105"/>
                    <a:pt x="66" y="103"/>
                  </a:cubicBezTo>
                  <a:cubicBezTo>
                    <a:pt x="67" y="102"/>
                    <a:pt x="68" y="102"/>
                    <a:pt x="69" y="101"/>
                  </a:cubicBezTo>
                  <a:cubicBezTo>
                    <a:pt x="69" y="106"/>
                    <a:pt x="74" y="111"/>
                    <a:pt x="80" y="109"/>
                  </a:cubicBezTo>
                  <a:cubicBezTo>
                    <a:pt x="84" y="108"/>
                    <a:pt x="88" y="107"/>
                    <a:pt x="91" y="105"/>
                  </a:cubicBezTo>
                  <a:cubicBezTo>
                    <a:pt x="90" y="107"/>
                    <a:pt x="90" y="108"/>
                    <a:pt x="89" y="110"/>
                  </a:cubicBezTo>
                  <a:cubicBezTo>
                    <a:pt x="86" y="115"/>
                    <a:pt x="88" y="119"/>
                    <a:pt x="91" y="121"/>
                  </a:cubicBezTo>
                  <a:cubicBezTo>
                    <a:pt x="85" y="129"/>
                    <a:pt x="78" y="136"/>
                    <a:pt x="72" y="144"/>
                  </a:cubicBezTo>
                  <a:cubicBezTo>
                    <a:pt x="69" y="149"/>
                    <a:pt x="72" y="156"/>
                    <a:pt x="77" y="158"/>
                  </a:cubicBezTo>
                  <a:cubicBezTo>
                    <a:pt x="77" y="159"/>
                    <a:pt x="76" y="161"/>
                    <a:pt x="75" y="163"/>
                  </a:cubicBezTo>
                  <a:cubicBezTo>
                    <a:pt x="72" y="169"/>
                    <a:pt x="77" y="180"/>
                    <a:pt x="85" y="177"/>
                  </a:cubicBezTo>
                  <a:cubicBezTo>
                    <a:pt x="79" y="186"/>
                    <a:pt x="73" y="195"/>
                    <a:pt x="68" y="204"/>
                  </a:cubicBezTo>
                  <a:cubicBezTo>
                    <a:pt x="63" y="210"/>
                    <a:pt x="59" y="215"/>
                    <a:pt x="55" y="221"/>
                  </a:cubicBezTo>
                  <a:cubicBezTo>
                    <a:pt x="43" y="234"/>
                    <a:pt x="33" y="249"/>
                    <a:pt x="27" y="264"/>
                  </a:cubicBezTo>
                  <a:cubicBezTo>
                    <a:pt x="23" y="273"/>
                    <a:pt x="31" y="282"/>
                    <a:pt x="40" y="277"/>
                  </a:cubicBezTo>
                  <a:cubicBezTo>
                    <a:pt x="50" y="272"/>
                    <a:pt x="60" y="266"/>
                    <a:pt x="69" y="259"/>
                  </a:cubicBezTo>
                  <a:cubicBezTo>
                    <a:pt x="71" y="258"/>
                    <a:pt x="74" y="258"/>
                    <a:pt x="76" y="257"/>
                  </a:cubicBezTo>
                  <a:cubicBezTo>
                    <a:pt x="75" y="260"/>
                    <a:pt x="74" y="263"/>
                    <a:pt x="73" y="266"/>
                  </a:cubicBezTo>
                  <a:cubicBezTo>
                    <a:pt x="72" y="273"/>
                    <a:pt x="78" y="281"/>
                    <a:pt x="86" y="279"/>
                  </a:cubicBezTo>
                  <a:cubicBezTo>
                    <a:pt x="90" y="277"/>
                    <a:pt x="95" y="275"/>
                    <a:pt x="100" y="273"/>
                  </a:cubicBezTo>
                  <a:cubicBezTo>
                    <a:pt x="102" y="276"/>
                    <a:pt x="105" y="277"/>
                    <a:pt x="110" y="276"/>
                  </a:cubicBezTo>
                  <a:cubicBezTo>
                    <a:pt x="112" y="275"/>
                    <a:pt x="115" y="274"/>
                    <a:pt x="118" y="273"/>
                  </a:cubicBezTo>
                  <a:cubicBezTo>
                    <a:pt x="117" y="274"/>
                    <a:pt x="117" y="276"/>
                    <a:pt x="116" y="277"/>
                  </a:cubicBezTo>
                  <a:cubicBezTo>
                    <a:pt x="112" y="286"/>
                    <a:pt x="124" y="292"/>
                    <a:pt x="131" y="288"/>
                  </a:cubicBezTo>
                  <a:cubicBezTo>
                    <a:pt x="132" y="288"/>
                    <a:pt x="133" y="287"/>
                    <a:pt x="135" y="286"/>
                  </a:cubicBezTo>
                  <a:cubicBezTo>
                    <a:pt x="134" y="289"/>
                    <a:pt x="133" y="291"/>
                    <a:pt x="132" y="293"/>
                  </a:cubicBezTo>
                  <a:cubicBezTo>
                    <a:pt x="130" y="297"/>
                    <a:pt x="132" y="301"/>
                    <a:pt x="135" y="304"/>
                  </a:cubicBezTo>
                  <a:cubicBezTo>
                    <a:pt x="134" y="308"/>
                    <a:pt x="133" y="312"/>
                    <a:pt x="132" y="317"/>
                  </a:cubicBezTo>
                  <a:cubicBezTo>
                    <a:pt x="130" y="325"/>
                    <a:pt x="139" y="334"/>
                    <a:pt x="147" y="329"/>
                  </a:cubicBezTo>
                  <a:cubicBezTo>
                    <a:pt x="147" y="328"/>
                    <a:pt x="147" y="328"/>
                    <a:pt x="147" y="328"/>
                  </a:cubicBezTo>
                  <a:cubicBezTo>
                    <a:pt x="148" y="329"/>
                    <a:pt x="148" y="329"/>
                    <a:pt x="148" y="329"/>
                  </a:cubicBezTo>
                  <a:cubicBezTo>
                    <a:pt x="146" y="329"/>
                    <a:pt x="145" y="330"/>
                    <a:pt x="144" y="331"/>
                  </a:cubicBezTo>
                  <a:cubicBezTo>
                    <a:pt x="135" y="337"/>
                    <a:pt x="137" y="348"/>
                    <a:pt x="147" y="352"/>
                  </a:cubicBezTo>
                  <a:cubicBezTo>
                    <a:pt x="190" y="370"/>
                    <a:pt x="224" y="340"/>
                    <a:pt x="248" y="303"/>
                  </a:cubicBezTo>
                  <a:cubicBezTo>
                    <a:pt x="256" y="295"/>
                    <a:pt x="263" y="286"/>
                    <a:pt x="269" y="276"/>
                  </a:cubicBezTo>
                  <a:cubicBezTo>
                    <a:pt x="271" y="276"/>
                    <a:pt x="272" y="274"/>
                    <a:pt x="274" y="272"/>
                  </a:cubicBezTo>
                  <a:cubicBezTo>
                    <a:pt x="285" y="257"/>
                    <a:pt x="290" y="239"/>
                    <a:pt x="293" y="221"/>
                  </a:cubicBezTo>
                  <a:cubicBezTo>
                    <a:pt x="293" y="220"/>
                    <a:pt x="293" y="219"/>
                    <a:pt x="293" y="218"/>
                  </a:cubicBezTo>
                  <a:cubicBezTo>
                    <a:pt x="294" y="217"/>
                    <a:pt x="294" y="217"/>
                    <a:pt x="294" y="216"/>
                  </a:cubicBezTo>
                  <a:cubicBezTo>
                    <a:pt x="294" y="216"/>
                    <a:pt x="294" y="216"/>
                    <a:pt x="294" y="216"/>
                  </a:cubicBezTo>
                  <a:cubicBezTo>
                    <a:pt x="294" y="215"/>
                    <a:pt x="294" y="214"/>
                    <a:pt x="294" y="213"/>
                  </a:cubicBezTo>
                  <a:cubicBezTo>
                    <a:pt x="294" y="211"/>
                    <a:pt x="294" y="209"/>
                    <a:pt x="293" y="208"/>
                  </a:cubicBezTo>
                  <a:cubicBezTo>
                    <a:pt x="295" y="201"/>
                    <a:pt x="296" y="195"/>
                    <a:pt x="296" y="189"/>
                  </a:cubicBezTo>
                  <a:cubicBezTo>
                    <a:pt x="298" y="177"/>
                    <a:pt x="281" y="171"/>
                    <a:pt x="276" y="180"/>
                  </a:cubicBezTo>
                  <a:close/>
                  <a:moveTo>
                    <a:pt x="108" y="77"/>
                  </a:moveTo>
                  <a:cubicBezTo>
                    <a:pt x="112" y="74"/>
                    <a:pt x="116" y="71"/>
                    <a:pt x="119" y="68"/>
                  </a:cubicBezTo>
                  <a:cubicBezTo>
                    <a:pt x="118" y="69"/>
                    <a:pt x="117" y="71"/>
                    <a:pt x="116" y="72"/>
                  </a:cubicBezTo>
                  <a:cubicBezTo>
                    <a:pt x="113" y="73"/>
                    <a:pt x="111" y="75"/>
                    <a:pt x="108" y="77"/>
                  </a:cubicBezTo>
                  <a:close/>
                  <a:moveTo>
                    <a:pt x="127" y="221"/>
                  </a:moveTo>
                  <a:cubicBezTo>
                    <a:pt x="120" y="228"/>
                    <a:pt x="114" y="236"/>
                    <a:pt x="108" y="244"/>
                  </a:cubicBezTo>
                  <a:cubicBezTo>
                    <a:pt x="106" y="246"/>
                    <a:pt x="104" y="247"/>
                    <a:pt x="102" y="249"/>
                  </a:cubicBezTo>
                  <a:cubicBezTo>
                    <a:pt x="106" y="243"/>
                    <a:pt x="110" y="238"/>
                    <a:pt x="115" y="233"/>
                  </a:cubicBezTo>
                  <a:cubicBezTo>
                    <a:pt x="119" y="229"/>
                    <a:pt x="123" y="225"/>
                    <a:pt x="127" y="221"/>
                  </a:cubicBezTo>
                  <a:close/>
                </a:path>
              </a:pathLst>
            </a:custGeom>
            <a:solidFill>
              <a:srgbClr val="4A72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383" name="Freeform 20">
              <a:extLst>
                <a:ext uri="{FF2B5EF4-FFF2-40B4-BE49-F238E27FC236}">
                  <a16:creationId xmlns="" xmlns:a16="http://schemas.microsoft.com/office/drawing/2014/main" id="{DBCB0AD9-23ED-44FE-9C1F-1CD6B9C6E0F7}"/>
                </a:ext>
              </a:extLst>
            </p:cNvPr>
            <p:cNvSpPr>
              <a:spLocks noEditPoints="1"/>
            </p:cNvSpPr>
            <p:nvPr/>
          </p:nvSpPr>
          <p:spPr bwMode="auto">
            <a:xfrm>
              <a:off x="465379" y="1216422"/>
              <a:ext cx="966970" cy="1288602"/>
            </a:xfrm>
            <a:custGeom>
              <a:avLst/>
              <a:gdLst>
                <a:gd name="T0" fmla="*/ 2147483646 w 197"/>
                <a:gd name="T1" fmla="*/ 2147483646 h 262"/>
                <a:gd name="T2" fmla="*/ 2147483646 w 197"/>
                <a:gd name="T3" fmla="*/ 2147483646 h 262"/>
                <a:gd name="T4" fmla="*/ 2147483646 w 197"/>
                <a:gd name="T5" fmla="*/ 2147483646 h 262"/>
                <a:gd name="T6" fmla="*/ 2147483646 w 197"/>
                <a:gd name="T7" fmla="*/ 2147483646 h 262"/>
                <a:gd name="T8" fmla="*/ 2147483646 w 197"/>
                <a:gd name="T9" fmla="*/ 2147483646 h 262"/>
                <a:gd name="T10" fmla="*/ 2147483646 w 197"/>
                <a:gd name="T11" fmla="*/ 2147483646 h 262"/>
                <a:gd name="T12" fmla="*/ 2147483646 w 197"/>
                <a:gd name="T13" fmla="*/ 2147483646 h 262"/>
                <a:gd name="T14" fmla="*/ 2147483646 w 197"/>
                <a:gd name="T15" fmla="*/ 2147483646 h 262"/>
                <a:gd name="T16" fmla="*/ 2147483646 w 197"/>
                <a:gd name="T17" fmla="*/ 2147483646 h 262"/>
                <a:gd name="T18" fmla="*/ 2147483646 w 197"/>
                <a:gd name="T19" fmla="*/ 2147483646 h 262"/>
                <a:gd name="T20" fmla="*/ 2147483646 w 197"/>
                <a:gd name="T21" fmla="*/ 2147483646 h 262"/>
                <a:gd name="T22" fmla="*/ 2147483646 w 197"/>
                <a:gd name="T23" fmla="*/ 2147483646 h 262"/>
                <a:gd name="T24" fmla="*/ 2147483646 w 197"/>
                <a:gd name="T25" fmla="*/ 2147483646 h 262"/>
                <a:gd name="T26" fmla="*/ 2147483646 w 197"/>
                <a:gd name="T27" fmla="*/ 2147483646 h 262"/>
                <a:gd name="T28" fmla="*/ 2147483646 w 197"/>
                <a:gd name="T29" fmla="*/ 2147483646 h 262"/>
                <a:gd name="T30" fmla="*/ 2147483646 w 197"/>
                <a:gd name="T31" fmla="*/ 2147483646 h 262"/>
                <a:gd name="T32" fmla="*/ 2147483646 w 197"/>
                <a:gd name="T33" fmla="*/ 2147483646 h 262"/>
                <a:gd name="T34" fmla="*/ 2147483646 w 197"/>
                <a:gd name="T35" fmla="*/ 2147483646 h 262"/>
                <a:gd name="T36" fmla="*/ 2147483646 w 197"/>
                <a:gd name="T37" fmla="*/ 2147483646 h 262"/>
                <a:gd name="T38" fmla="*/ 2147483646 w 197"/>
                <a:gd name="T39" fmla="*/ 2147483646 h 262"/>
                <a:gd name="T40" fmla="*/ 2147483646 w 197"/>
                <a:gd name="T41" fmla="*/ 2147483646 h 262"/>
                <a:gd name="T42" fmla="*/ 2147483646 w 197"/>
                <a:gd name="T43" fmla="*/ 2147483646 h 262"/>
                <a:gd name="T44" fmla="*/ 2147483646 w 197"/>
                <a:gd name="T45" fmla="*/ 2147483646 h 262"/>
                <a:gd name="T46" fmla="*/ 2147483646 w 197"/>
                <a:gd name="T47" fmla="*/ 2147483646 h 262"/>
                <a:gd name="T48" fmla="*/ 2147483646 w 197"/>
                <a:gd name="T49" fmla="*/ 2147483646 h 262"/>
                <a:gd name="T50" fmla="*/ 2147483646 w 197"/>
                <a:gd name="T51" fmla="*/ 2147483646 h 262"/>
                <a:gd name="T52" fmla="*/ 2147483646 w 197"/>
                <a:gd name="T53" fmla="*/ 2147483646 h 262"/>
                <a:gd name="T54" fmla="*/ 2147483646 w 197"/>
                <a:gd name="T55" fmla="*/ 2147483646 h 262"/>
                <a:gd name="T56" fmla="*/ 2147483646 w 197"/>
                <a:gd name="T57" fmla="*/ 2147483646 h 262"/>
                <a:gd name="T58" fmla="*/ 2147483646 w 197"/>
                <a:gd name="T59" fmla="*/ 2147483646 h 262"/>
                <a:gd name="T60" fmla="*/ 2147483646 w 197"/>
                <a:gd name="T61" fmla="*/ 2147483646 h 262"/>
                <a:gd name="T62" fmla="*/ 2147483646 w 197"/>
                <a:gd name="T63" fmla="*/ 2147483646 h 262"/>
                <a:gd name="T64" fmla="*/ 2147483646 w 197"/>
                <a:gd name="T65" fmla="*/ 2147483646 h 262"/>
                <a:gd name="T66" fmla="*/ 2147483646 w 197"/>
                <a:gd name="T67" fmla="*/ 2147483646 h 262"/>
                <a:gd name="T68" fmla="*/ 2147483646 w 197"/>
                <a:gd name="T69" fmla="*/ 2147483646 h 262"/>
                <a:gd name="T70" fmla="*/ 2147483646 w 197"/>
                <a:gd name="T71" fmla="*/ 2147483646 h 2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97" h="262">
                  <a:moveTo>
                    <a:pt x="172" y="226"/>
                  </a:moveTo>
                  <a:cubicBezTo>
                    <a:pt x="170" y="225"/>
                    <a:pt x="168" y="224"/>
                    <a:pt x="167" y="224"/>
                  </a:cubicBezTo>
                  <a:cubicBezTo>
                    <a:pt x="166" y="224"/>
                    <a:pt x="165" y="224"/>
                    <a:pt x="165" y="224"/>
                  </a:cubicBezTo>
                  <a:cubicBezTo>
                    <a:pt x="164" y="220"/>
                    <a:pt x="164" y="216"/>
                    <a:pt x="163" y="213"/>
                  </a:cubicBezTo>
                  <a:cubicBezTo>
                    <a:pt x="163" y="207"/>
                    <a:pt x="155" y="203"/>
                    <a:pt x="149" y="205"/>
                  </a:cubicBezTo>
                  <a:cubicBezTo>
                    <a:pt x="147" y="200"/>
                    <a:pt x="140" y="199"/>
                    <a:pt x="134" y="201"/>
                  </a:cubicBezTo>
                  <a:cubicBezTo>
                    <a:pt x="134" y="200"/>
                    <a:pt x="134" y="200"/>
                    <a:pt x="134" y="199"/>
                  </a:cubicBezTo>
                  <a:cubicBezTo>
                    <a:pt x="133" y="193"/>
                    <a:pt x="124" y="190"/>
                    <a:pt x="118" y="193"/>
                  </a:cubicBezTo>
                  <a:cubicBezTo>
                    <a:pt x="115" y="191"/>
                    <a:pt x="111" y="191"/>
                    <a:pt x="108" y="193"/>
                  </a:cubicBezTo>
                  <a:cubicBezTo>
                    <a:pt x="107" y="193"/>
                    <a:pt x="107" y="194"/>
                    <a:pt x="106" y="194"/>
                  </a:cubicBezTo>
                  <a:cubicBezTo>
                    <a:pt x="102" y="191"/>
                    <a:pt x="97" y="191"/>
                    <a:pt x="92" y="195"/>
                  </a:cubicBezTo>
                  <a:cubicBezTo>
                    <a:pt x="91" y="195"/>
                    <a:pt x="91" y="195"/>
                    <a:pt x="91" y="195"/>
                  </a:cubicBezTo>
                  <a:cubicBezTo>
                    <a:pt x="88" y="190"/>
                    <a:pt x="81" y="187"/>
                    <a:pt x="76" y="190"/>
                  </a:cubicBezTo>
                  <a:cubicBezTo>
                    <a:pt x="69" y="194"/>
                    <a:pt x="64" y="198"/>
                    <a:pt x="61" y="204"/>
                  </a:cubicBezTo>
                  <a:cubicBezTo>
                    <a:pt x="59" y="206"/>
                    <a:pt x="57" y="206"/>
                    <a:pt x="61" y="200"/>
                  </a:cubicBezTo>
                  <a:cubicBezTo>
                    <a:pt x="68" y="190"/>
                    <a:pt x="55" y="181"/>
                    <a:pt x="46" y="185"/>
                  </a:cubicBezTo>
                  <a:cubicBezTo>
                    <a:pt x="47" y="185"/>
                    <a:pt x="48" y="181"/>
                    <a:pt x="49" y="177"/>
                  </a:cubicBezTo>
                  <a:cubicBezTo>
                    <a:pt x="58" y="170"/>
                    <a:pt x="64" y="163"/>
                    <a:pt x="69" y="152"/>
                  </a:cubicBezTo>
                  <a:cubicBezTo>
                    <a:pt x="82" y="138"/>
                    <a:pt x="93" y="120"/>
                    <a:pt x="99" y="102"/>
                  </a:cubicBezTo>
                  <a:cubicBezTo>
                    <a:pt x="104" y="95"/>
                    <a:pt x="110" y="88"/>
                    <a:pt x="115" y="82"/>
                  </a:cubicBezTo>
                  <a:cubicBezTo>
                    <a:pt x="121" y="74"/>
                    <a:pt x="116" y="65"/>
                    <a:pt x="108" y="64"/>
                  </a:cubicBezTo>
                  <a:cubicBezTo>
                    <a:pt x="109" y="64"/>
                    <a:pt x="109" y="63"/>
                    <a:pt x="110" y="63"/>
                  </a:cubicBezTo>
                  <a:cubicBezTo>
                    <a:pt x="115" y="56"/>
                    <a:pt x="110" y="47"/>
                    <a:pt x="104" y="45"/>
                  </a:cubicBezTo>
                  <a:cubicBezTo>
                    <a:pt x="109" y="40"/>
                    <a:pt x="113" y="36"/>
                    <a:pt x="117" y="31"/>
                  </a:cubicBezTo>
                  <a:cubicBezTo>
                    <a:pt x="125" y="23"/>
                    <a:pt x="115" y="9"/>
                    <a:pt x="105" y="15"/>
                  </a:cubicBezTo>
                  <a:cubicBezTo>
                    <a:pt x="104" y="16"/>
                    <a:pt x="103" y="17"/>
                    <a:pt x="101" y="18"/>
                  </a:cubicBezTo>
                  <a:cubicBezTo>
                    <a:pt x="101" y="11"/>
                    <a:pt x="93" y="6"/>
                    <a:pt x="87" y="10"/>
                  </a:cubicBezTo>
                  <a:cubicBezTo>
                    <a:pt x="86" y="11"/>
                    <a:pt x="85" y="11"/>
                    <a:pt x="84" y="12"/>
                  </a:cubicBezTo>
                  <a:cubicBezTo>
                    <a:pt x="82" y="8"/>
                    <a:pt x="76" y="6"/>
                    <a:pt x="71" y="8"/>
                  </a:cubicBezTo>
                  <a:cubicBezTo>
                    <a:pt x="69" y="10"/>
                    <a:pt x="66" y="12"/>
                    <a:pt x="63" y="14"/>
                  </a:cubicBezTo>
                  <a:cubicBezTo>
                    <a:pt x="61" y="11"/>
                    <a:pt x="58" y="10"/>
                    <a:pt x="55" y="11"/>
                  </a:cubicBezTo>
                  <a:cubicBezTo>
                    <a:pt x="54" y="11"/>
                    <a:pt x="53" y="11"/>
                    <a:pt x="52" y="12"/>
                  </a:cubicBezTo>
                  <a:cubicBezTo>
                    <a:pt x="52" y="11"/>
                    <a:pt x="52" y="10"/>
                    <a:pt x="52" y="9"/>
                  </a:cubicBezTo>
                  <a:cubicBezTo>
                    <a:pt x="53" y="4"/>
                    <a:pt x="49" y="0"/>
                    <a:pt x="45" y="2"/>
                  </a:cubicBezTo>
                  <a:cubicBezTo>
                    <a:pt x="43" y="1"/>
                    <a:pt x="42" y="2"/>
                    <a:pt x="41" y="3"/>
                  </a:cubicBezTo>
                  <a:cubicBezTo>
                    <a:pt x="41" y="3"/>
                    <a:pt x="40" y="4"/>
                    <a:pt x="40" y="4"/>
                  </a:cubicBezTo>
                  <a:cubicBezTo>
                    <a:pt x="28" y="11"/>
                    <a:pt x="14" y="25"/>
                    <a:pt x="14" y="39"/>
                  </a:cubicBezTo>
                  <a:cubicBezTo>
                    <a:pt x="12" y="43"/>
                    <a:pt x="10" y="47"/>
                    <a:pt x="9" y="51"/>
                  </a:cubicBezTo>
                  <a:cubicBezTo>
                    <a:pt x="7" y="56"/>
                    <a:pt x="13" y="60"/>
                    <a:pt x="17" y="58"/>
                  </a:cubicBezTo>
                  <a:cubicBezTo>
                    <a:pt x="17" y="60"/>
                    <a:pt x="17" y="62"/>
                    <a:pt x="17" y="64"/>
                  </a:cubicBezTo>
                  <a:cubicBezTo>
                    <a:pt x="12" y="73"/>
                    <a:pt x="8" y="83"/>
                    <a:pt x="5" y="93"/>
                  </a:cubicBezTo>
                  <a:cubicBezTo>
                    <a:pt x="5" y="95"/>
                    <a:pt x="5" y="98"/>
                    <a:pt x="6" y="100"/>
                  </a:cubicBezTo>
                  <a:cubicBezTo>
                    <a:pt x="5" y="103"/>
                    <a:pt x="3" y="106"/>
                    <a:pt x="2" y="109"/>
                  </a:cubicBezTo>
                  <a:cubicBezTo>
                    <a:pt x="0" y="116"/>
                    <a:pt x="5" y="121"/>
                    <a:pt x="11" y="121"/>
                  </a:cubicBezTo>
                  <a:cubicBezTo>
                    <a:pt x="11" y="122"/>
                    <a:pt x="10" y="124"/>
                    <a:pt x="10" y="125"/>
                  </a:cubicBezTo>
                  <a:cubicBezTo>
                    <a:pt x="8" y="133"/>
                    <a:pt x="15" y="139"/>
                    <a:pt x="22" y="137"/>
                  </a:cubicBezTo>
                  <a:cubicBezTo>
                    <a:pt x="22" y="138"/>
                    <a:pt x="22" y="138"/>
                    <a:pt x="21" y="138"/>
                  </a:cubicBezTo>
                  <a:cubicBezTo>
                    <a:pt x="18" y="144"/>
                    <a:pt x="22" y="152"/>
                    <a:pt x="28" y="154"/>
                  </a:cubicBezTo>
                  <a:cubicBezTo>
                    <a:pt x="26" y="156"/>
                    <a:pt x="25" y="158"/>
                    <a:pt x="24" y="160"/>
                  </a:cubicBezTo>
                  <a:cubicBezTo>
                    <a:pt x="20" y="166"/>
                    <a:pt x="23" y="171"/>
                    <a:pt x="28" y="174"/>
                  </a:cubicBezTo>
                  <a:cubicBezTo>
                    <a:pt x="27" y="177"/>
                    <a:pt x="27" y="180"/>
                    <a:pt x="26" y="183"/>
                  </a:cubicBezTo>
                  <a:cubicBezTo>
                    <a:pt x="25" y="193"/>
                    <a:pt x="29" y="201"/>
                    <a:pt x="37" y="205"/>
                  </a:cubicBezTo>
                  <a:cubicBezTo>
                    <a:pt x="36" y="217"/>
                    <a:pt x="46" y="225"/>
                    <a:pt x="58" y="225"/>
                  </a:cubicBezTo>
                  <a:cubicBezTo>
                    <a:pt x="62" y="227"/>
                    <a:pt x="65" y="227"/>
                    <a:pt x="69" y="225"/>
                  </a:cubicBezTo>
                  <a:cubicBezTo>
                    <a:pt x="71" y="227"/>
                    <a:pt x="74" y="228"/>
                    <a:pt x="77" y="228"/>
                  </a:cubicBezTo>
                  <a:cubicBezTo>
                    <a:pt x="78" y="232"/>
                    <a:pt x="82" y="234"/>
                    <a:pt x="86" y="235"/>
                  </a:cubicBezTo>
                  <a:cubicBezTo>
                    <a:pt x="89" y="235"/>
                    <a:pt x="92" y="235"/>
                    <a:pt x="94" y="235"/>
                  </a:cubicBezTo>
                  <a:cubicBezTo>
                    <a:pt x="96" y="236"/>
                    <a:pt x="98" y="237"/>
                    <a:pt x="101" y="238"/>
                  </a:cubicBezTo>
                  <a:cubicBezTo>
                    <a:pt x="103" y="241"/>
                    <a:pt x="106" y="244"/>
                    <a:pt x="110" y="247"/>
                  </a:cubicBezTo>
                  <a:cubicBezTo>
                    <a:pt x="117" y="251"/>
                    <a:pt x="123" y="252"/>
                    <a:pt x="128" y="251"/>
                  </a:cubicBezTo>
                  <a:cubicBezTo>
                    <a:pt x="129" y="251"/>
                    <a:pt x="129" y="251"/>
                    <a:pt x="129" y="251"/>
                  </a:cubicBezTo>
                  <a:cubicBezTo>
                    <a:pt x="133" y="254"/>
                    <a:pt x="138" y="256"/>
                    <a:pt x="143" y="256"/>
                  </a:cubicBezTo>
                  <a:cubicBezTo>
                    <a:pt x="144" y="257"/>
                    <a:pt x="145" y="257"/>
                    <a:pt x="145" y="258"/>
                  </a:cubicBezTo>
                  <a:cubicBezTo>
                    <a:pt x="150" y="262"/>
                    <a:pt x="156" y="262"/>
                    <a:pt x="161" y="258"/>
                  </a:cubicBezTo>
                  <a:cubicBezTo>
                    <a:pt x="164" y="255"/>
                    <a:pt x="166" y="251"/>
                    <a:pt x="169" y="248"/>
                  </a:cubicBezTo>
                  <a:cubicBezTo>
                    <a:pt x="172" y="250"/>
                    <a:pt x="176" y="251"/>
                    <a:pt x="180" y="250"/>
                  </a:cubicBezTo>
                  <a:cubicBezTo>
                    <a:pt x="190" y="247"/>
                    <a:pt x="190" y="240"/>
                    <a:pt x="193" y="232"/>
                  </a:cubicBezTo>
                  <a:cubicBezTo>
                    <a:pt x="197" y="219"/>
                    <a:pt x="177" y="213"/>
                    <a:pt x="172" y="226"/>
                  </a:cubicBezTo>
                  <a:close/>
                  <a:moveTo>
                    <a:pt x="40" y="107"/>
                  </a:moveTo>
                  <a:cubicBezTo>
                    <a:pt x="44" y="104"/>
                    <a:pt x="47" y="101"/>
                    <a:pt x="51" y="99"/>
                  </a:cubicBezTo>
                  <a:cubicBezTo>
                    <a:pt x="50" y="100"/>
                    <a:pt x="48" y="102"/>
                    <a:pt x="46" y="104"/>
                  </a:cubicBezTo>
                  <a:cubicBezTo>
                    <a:pt x="44" y="106"/>
                    <a:pt x="41" y="108"/>
                    <a:pt x="38" y="109"/>
                  </a:cubicBezTo>
                  <a:cubicBezTo>
                    <a:pt x="39" y="109"/>
                    <a:pt x="39" y="108"/>
                    <a:pt x="40" y="107"/>
                  </a:cubicBezTo>
                  <a:close/>
                </a:path>
              </a:pathLst>
            </a:custGeom>
            <a:solidFill>
              <a:srgbClr val="9ADD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384" name="Freeform 21">
              <a:extLst>
                <a:ext uri="{FF2B5EF4-FFF2-40B4-BE49-F238E27FC236}">
                  <a16:creationId xmlns="" xmlns:a16="http://schemas.microsoft.com/office/drawing/2014/main" id="{742D3365-FFC1-45F0-B336-1D04DC8CAEE3}"/>
                </a:ext>
              </a:extLst>
            </p:cNvPr>
            <p:cNvSpPr>
              <a:spLocks/>
            </p:cNvSpPr>
            <p:nvPr/>
          </p:nvSpPr>
          <p:spPr bwMode="auto">
            <a:xfrm>
              <a:off x="1382548" y="979867"/>
              <a:ext cx="747015" cy="771916"/>
            </a:xfrm>
            <a:custGeom>
              <a:avLst/>
              <a:gdLst>
                <a:gd name="T0" fmla="*/ 2147483646 w 152"/>
                <a:gd name="T1" fmla="*/ 2147483646 h 157"/>
                <a:gd name="T2" fmla="*/ 2147483646 w 152"/>
                <a:gd name="T3" fmla="*/ 2147483646 h 157"/>
                <a:gd name="T4" fmla="*/ 2147483646 w 152"/>
                <a:gd name="T5" fmla="*/ 2147483646 h 157"/>
                <a:gd name="T6" fmla="*/ 2147483646 w 152"/>
                <a:gd name="T7" fmla="*/ 2147483646 h 157"/>
                <a:gd name="T8" fmla="*/ 2147483646 w 152"/>
                <a:gd name="T9" fmla="*/ 2147483646 h 157"/>
                <a:gd name="T10" fmla="*/ 2147483646 w 152"/>
                <a:gd name="T11" fmla="*/ 2147483646 h 157"/>
                <a:gd name="T12" fmla="*/ 2147483646 w 152"/>
                <a:gd name="T13" fmla="*/ 2147483646 h 157"/>
                <a:gd name="T14" fmla="*/ 2147483646 w 152"/>
                <a:gd name="T15" fmla="*/ 2147483646 h 157"/>
                <a:gd name="T16" fmla="*/ 2147483646 w 152"/>
                <a:gd name="T17" fmla="*/ 2147483646 h 157"/>
                <a:gd name="T18" fmla="*/ 2147483646 w 152"/>
                <a:gd name="T19" fmla="*/ 2147483646 h 157"/>
                <a:gd name="T20" fmla="*/ 2147483646 w 152"/>
                <a:gd name="T21" fmla="*/ 2147483646 h 157"/>
                <a:gd name="T22" fmla="*/ 2147483646 w 152"/>
                <a:gd name="T23" fmla="*/ 2147483646 h 157"/>
                <a:gd name="T24" fmla="*/ 2147483646 w 152"/>
                <a:gd name="T25" fmla="*/ 2147483646 h 157"/>
                <a:gd name="T26" fmla="*/ 2147483646 w 152"/>
                <a:gd name="T27" fmla="*/ 2147483646 h 157"/>
                <a:gd name="T28" fmla="*/ 2147483646 w 152"/>
                <a:gd name="T29" fmla="*/ 2147483646 h 157"/>
                <a:gd name="T30" fmla="*/ 2147483646 w 152"/>
                <a:gd name="T31" fmla="*/ 2147483646 h 157"/>
                <a:gd name="T32" fmla="*/ 2147483646 w 152"/>
                <a:gd name="T33" fmla="*/ 2147483646 h 157"/>
                <a:gd name="T34" fmla="*/ 2147483646 w 152"/>
                <a:gd name="T35" fmla="*/ 2147483646 h 157"/>
                <a:gd name="T36" fmla="*/ 2147483646 w 152"/>
                <a:gd name="T37" fmla="*/ 2147483646 h 157"/>
                <a:gd name="T38" fmla="*/ 2147483646 w 152"/>
                <a:gd name="T39" fmla="*/ 2147483646 h 157"/>
                <a:gd name="T40" fmla="*/ 2147483646 w 152"/>
                <a:gd name="T41" fmla="*/ 2147483646 h 157"/>
                <a:gd name="T42" fmla="*/ 0 w 152"/>
                <a:gd name="T43" fmla="*/ 2147483646 h 157"/>
                <a:gd name="T44" fmla="*/ 2147483646 w 152"/>
                <a:gd name="T45" fmla="*/ 2147483646 h 157"/>
                <a:gd name="T46" fmla="*/ 2147483646 w 152"/>
                <a:gd name="T47" fmla="*/ 2147483646 h 157"/>
                <a:gd name="T48" fmla="*/ 2147483646 w 152"/>
                <a:gd name="T49" fmla="*/ 2147483646 h 157"/>
                <a:gd name="T50" fmla="*/ 2147483646 w 152"/>
                <a:gd name="T51" fmla="*/ 2147483646 h 157"/>
                <a:gd name="T52" fmla="*/ 2147483646 w 152"/>
                <a:gd name="T53" fmla="*/ 2147483646 h 157"/>
                <a:gd name="T54" fmla="*/ 2147483646 w 152"/>
                <a:gd name="T55" fmla="*/ 2147483646 h 157"/>
                <a:gd name="T56" fmla="*/ 2147483646 w 152"/>
                <a:gd name="T57" fmla="*/ 2147483646 h 157"/>
                <a:gd name="T58" fmla="*/ 2147483646 w 152"/>
                <a:gd name="T59" fmla="*/ 2147483646 h 157"/>
                <a:gd name="T60" fmla="*/ 2147483646 w 152"/>
                <a:gd name="T61" fmla="*/ 2147483646 h 157"/>
                <a:gd name="T62" fmla="*/ 2147483646 w 152"/>
                <a:gd name="T63" fmla="*/ 2147483646 h 157"/>
                <a:gd name="T64" fmla="*/ 2147483646 w 152"/>
                <a:gd name="T65" fmla="*/ 2147483646 h 157"/>
                <a:gd name="T66" fmla="*/ 2147483646 w 152"/>
                <a:gd name="T67" fmla="*/ 2147483646 h 157"/>
                <a:gd name="T68" fmla="*/ 2147483646 w 152"/>
                <a:gd name="T69" fmla="*/ 2147483646 h 157"/>
                <a:gd name="T70" fmla="*/ 2147483646 w 152"/>
                <a:gd name="T71" fmla="*/ 2147483646 h 15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52" h="157">
                  <a:moveTo>
                    <a:pt x="145" y="109"/>
                  </a:moveTo>
                  <a:cubicBezTo>
                    <a:pt x="142" y="105"/>
                    <a:pt x="138" y="103"/>
                    <a:pt x="134" y="102"/>
                  </a:cubicBezTo>
                  <a:cubicBezTo>
                    <a:pt x="135" y="96"/>
                    <a:pt x="129" y="92"/>
                    <a:pt x="123" y="93"/>
                  </a:cubicBezTo>
                  <a:cubicBezTo>
                    <a:pt x="127" y="88"/>
                    <a:pt x="130" y="83"/>
                    <a:pt x="133" y="79"/>
                  </a:cubicBezTo>
                  <a:cubicBezTo>
                    <a:pt x="138" y="71"/>
                    <a:pt x="130" y="65"/>
                    <a:pt x="124" y="67"/>
                  </a:cubicBezTo>
                  <a:cubicBezTo>
                    <a:pt x="125" y="65"/>
                    <a:pt x="125" y="64"/>
                    <a:pt x="126" y="63"/>
                  </a:cubicBezTo>
                  <a:cubicBezTo>
                    <a:pt x="132" y="54"/>
                    <a:pt x="119" y="44"/>
                    <a:pt x="112" y="51"/>
                  </a:cubicBezTo>
                  <a:cubicBezTo>
                    <a:pt x="113" y="44"/>
                    <a:pt x="105" y="39"/>
                    <a:pt x="98" y="42"/>
                  </a:cubicBezTo>
                  <a:cubicBezTo>
                    <a:pt x="100" y="37"/>
                    <a:pt x="96" y="32"/>
                    <a:pt x="91" y="31"/>
                  </a:cubicBezTo>
                  <a:cubicBezTo>
                    <a:pt x="91" y="27"/>
                    <a:pt x="90" y="23"/>
                    <a:pt x="89" y="19"/>
                  </a:cubicBezTo>
                  <a:cubicBezTo>
                    <a:pt x="89" y="17"/>
                    <a:pt x="88" y="16"/>
                    <a:pt x="87" y="15"/>
                  </a:cubicBezTo>
                  <a:cubicBezTo>
                    <a:pt x="87" y="14"/>
                    <a:pt x="87" y="14"/>
                    <a:pt x="87" y="13"/>
                  </a:cubicBezTo>
                  <a:cubicBezTo>
                    <a:pt x="87" y="13"/>
                    <a:pt x="87" y="13"/>
                    <a:pt x="87" y="13"/>
                  </a:cubicBezTo>
                  <a:cubicBezTo>
                    <a:pt x="88" y="7"/>
                    <a:pt x="84" y="0"/>
                    <a:pt x="78" y="1"/>
                  </a:cubicBezTo>
                  <a:cubicBezTo>
                    <a:pt x="57" y="3"/>
                    <a:pt x="39" y="18"/>
                    <a:pt x="40" y="39"/>
                  </a:cubicBezTo>
                  <a:cubicBezTo>
                    <a:pt x="39" y="44"/>
                    <a:pt x="39" y="50"/>
                    <a:pt x="40" y="55"/>
                  </a:cubicBezTo>
                  <a:cubicBezTo>
                    <a:pt x="40" y="60"/>
                    <a:pt x="45" y="62"/>
                    <a:pt x="49" y="62"/>
                  </a:cubicBezTo>
                  <a:cubicBezTo>
                    <a:pt x="51" y="64"/>
                    <a:pt x="53" y="65"/>
                    <a:pt x="55" y="66"/>
                  </a:cubicBezTo>
                  <a:cubicBezTo>
                    <a:pt x="54" y="68"/>
                    <a:pt x="52" y="70"/>
                    <a:pt x="51" y="72"/>
                  </a:cubicBezTo>
                  <a:cubicBezTo>
                    <a:pt x="49" y="74"/>
                    <a:pt x="47" y="75"/>
                    <a:pt x="45" y="77"/>
                  </a:cubicBezTo>
                  <a:cubicBezTo>
                    <a:pt x="44" y="77"/>
                    <a:pt x="43" y="77"/>
                    <a:pt x="41" y="77"/>
                  </a:cubicBezTo>
                  <a:cubicBezTo>
                    <a:pt x="17" y="82"/>
                    <a:pt x="4" y="103"/>
                    <a:pt x="0" y="125"/>
                  </a:cubicBezTo>
                  <a:cubicBezTo>
                    <a:pt x="0" y="130"/>
                    <a:pt x="3" y="137"/>
                    <a:pt x="9" y="136"/>
                  </a:cubicBezTo>
                  <a:cubicBezTo>
                    <a:pt x="16" y="136"/>
                    <a:pt x="23" y="133"/>
                    <a:pt x="29" y="130"/>
                  </a:cubicBezTo>
                  <a:cubicBezTo>
                    <a:pt x="29" y="138"/>
                    <a:pt x="39" y="144"/>
                    <a:pt x="45" y="137"/>
                  </a:cubicBezTo>
                  <a:cubicBezTo>
                    <a:pt x="46" y="136"/>
                    <a:pt x="47" y="135"/>
                    <a:pt x="47" y="134"/>
                  </a:cubicBezTo>
                  <a:cubicBezTo>
                    <a:pt x="49" y="134"/>
                    <a:pt x="50" y="135"/>
                    <a:pt x="51" y="134"/>
                  </a:cubicBezTo>
                  <a:cubicBezTo>
                    <a:pt x="52" y="134"/>
                    <a:pt x="52" y="134"/>
                    <a:pt x="52" y="134"/>
                  </a:cubicBezTo>
                  <a:cubicBezTo>
                    <a:pt x="50" y="137"/>
                    <a:pt x="49" y="141"/>
                    <a:pt x="48" y="144"/>
                  </a:cubicBezTo>
                  <a:cubicBezTo>
                    <a:pt x="45" y="152"/>
                    <a:pt x="55" y="157"/>
                    <a:pt x="61" y="154"/>
                  </a:cubicBezTo>
                  <a:cubicBezTo>
                    <a:pt x="69" y="151"/>
                    <a:pt x="75" y="147"/>
                    <a:pt x="81" y="142"/>
                  </a:cubicBezTo>
                  <a:cubicBezTo>
                    <a:pt x="84" y="144"/>
                    <a:pt x="87" y="145"/>
                    <a:pt x="90" y="143"/>
                  </a:cubicBezTo>
                  <a:cubicBezTo>
                    <a:pt x="101" y="136"/>
                    <a:pt x="110" y="127"/>
                    <a:pt x="119" y="118"/>
                  </a:cubicBezTo>
                  <a:cubicBezTo>
                    <a:pt x="121" y="120"/>
                    <a:pt x="123" y="120"/>
                    <a:pt x="126" y="120"/>
                  </a:cubicBezTo>
                  <a:cubicBezTo>
                    <a:pt x="128" y="120"/>
                    <a:pt x="131" y="120"/>
                    <a:pt x="134" y="120"/>
                  </a:cubicBezTo>
                  <a:cubicBezTo>
                    <a:pt x="141" y="128"/>
                    <a:pt x="152" y="116"/>
                    <a:pt x="145" y="109"/>
                  </a:cubicBezTo>
                  <a:close/>
                </a:path>
              </a:pathLst>
            </a:custGeom>
            <a:solidFill>
              <a:srgbClr val="9ADD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385" name="Freeform 41">
              <a:extLst>
                <a:ext uri="{FF2B5EF4-FFF2-40B4-BE49-F238E27FC236}">
                  <a16:creationId xmlns="" xmlns:a16="http://schemas.microsoft.com/office/drawing/2014/main" id="{12653F18-39B4-4A4A-B925-488FFC1650BD}"/>
                </a:ext>
              </a:extLst>
            </p:cNvPr>
            <p:cNvSpPr>
              <a:spLocks noEditPoints="1"/>
            </p:cNvSpPr>
            <p:nvPr/>
          </p:nvSpPr>
          <p:spPr bwMode="auto">
            <a:xfrm>
              <a:off x="199774" y="515057"/>
              <a:ext cx="2002417" cy="2608329"/>
            </a:xfrm>
            <a:custGeom>
              <a:avLst/>
              <a:gdLst>
                <a:gd name="T0" fmla="*/ 2147483646 w 408"/>
                <a:gd name="T1" fmla="*/ 2147483646 h 531"/>
                <a:gd name="T2" fmla="*/ 2147483646 w 408"/>
                <a:gd name="T3" fmla="*/ 2147483646 h 531"/>
                <a:gd name="T4" fmla="*/ 2147483646 w 408"/>
                <a:gd name="T5" fmla="*/ 2147483646 h 531"/>
                <a:gd name="T6" fmla="*/ 2147483646 w 408"/>
                <a:gd name="T7" fmla="*/ 2147483646 h 531"/>
                <a:gd name="T8" fmla="*/ 2147483646 w 408"/>
                <a:gd name="T9" fmla="*/ 2147483646 h 531"/>
                <a:gd name="T10" fmla="*/ 2147483646 w 408"/>
                <a:gd name="T11" fmla="*/ 2147483646 h 531"/>
                <a:gd name="T12" fmla="*/ 2147483646 w 408"/>
                <a:gd name="T13" fmla="*/ 2147483646 h 531"/>
                <a:gd name="T14" fmla="*/ 2147483646 w 408"/>
                <a:gd name="T15" fmla="*/ 2147483646 h 531"/>
                <a:gd name="T16" fmla="*/ 2147483646 w 408"/>
                <a:gd name="T17" fmla="*/ 2147483646 h 531"/>
                <a:gd name="T18" fmla="*/ 2147483646 w 408"/>
                <a:gd name="T19" fmla="*/ 2147483646 h 531"/>
                <a:gd name="T20" fmla="*/ 2147483646 w 408"/>
                <a:gd name="T21" fmla="*/ 2147483646 h 531"/>
                <a:gd name="T22" fmla="*/ 2147483646 w 408"/>
                <a:gd name="T23" fmla="*/ 2147483646 h 531"/>
                <a:gd name="T24" fmla="*/ 2147483646 w 408"/>
                <a:gd name="T25" fmla="*/ 2147483646 h 531"/>
                <a:gd name="T26" fmla="*/ 2147483646 w 408"/>
                <a:gd name="T27" fmla="*/ 2147483646 h 531"/>
                <a:gd name="T28" fmla="*/ 2147483646 w 408"/>
                <a:gd name="T29" fmla="*/ 2147483646 h 531"/>
                <a:gd name="T30" fmla="*/ 2147483646 w 408"/>
                <a:gd name="T31" fmla="*/ 2147483646 h 531"/>
                <a:gd name="T32" fmla="*/ 2147483646 w 408"/>
                <a:gd name="T33" fmla="*/ 2147483646 h 531"/>
                <a:gd name="T34" fmla="*/ 2147483646 w 408"/>
                <a:gd name="T35" fmla="*/ 2147483646 h 531"/>
                <a:gd name="T36" fmla="*/ 2147483646 w 408"/>
                <a:gd name="T37" fmla="*/ 2147483646 h 531"/>
                <a:gd name="T38" fmla="*/ 2147483646 w 408"/>
                <a:gd name="T39" fmla="*/ 2147483646 h 531"/>
                <a:gd name="T40" fmla="*/ 2147483646 w 408"/>
                <a:gd name="T41" fmla="*/ 2147483646 h 531"/>
                <a:gd name="T42" fmla="*/ 2147483646 w 408"/>
                <a:gd name="T43" fmla="*/ 2147483646 h 531"/>
                <a:gd name="T44" fmla="*/ 2147483646 w 408"/>
                <a:gd name="T45" fmla="*/ 2147483646 h 531"/>
                <a:gd name="T46" fmla="*/ 2147483646 w 408"/>
                <a:gd name="T47" fmla="*/ 2147483646 h 531"/>
                <a:gd name="T48" fmla="*/ 2147483646 w 408"/>
                <a:gd name="T49" fmla="*/ 2147483646 h 531"/>
                <a:gd name="T50" fmla="*/ 2147483646 w 408"/>
                <a:gd name="T51" fmla="*/ 2147483646 h 531"/>
                <a:gd name="T52" fmla="*/ 2147483646 w 408"/>
                <a:gd name="T53" fmla="*/ 2147483646 h 531"/>
                <a:gd name="T54" fmla="*/ 2147483646 w 408"/>
                <a:gd name="T55" fmla="*/ 2147483646 h 531"/>
                <a:gd name="T56" fmla="*/ 2147483646 w 408"/>
                <a:gd name="T57" fmla="*/ 2147483646 h 531"/>
                <a:gd name="T58" fmla="*/ 2147483646 w 408"/>
                <a:gd name="T59" fmla="*/ 2147483646 h 531"/>
                <a:gd name="T60" fmla="*/ 2147483646 w 408"/>
                <a:gd name="T61" fmla="*/ 2147483646 h 531"/>
                <a:gd name="T62" fmla="*/ 2147483646 w 408"/>
                <a:gd name="T63" fmla="*/ 2147483646 h 531"/>
                <a:gd name="T64" fmla="*/ 2147483646 w 408"/>
                <a:gd name="T65" fmla="*/ 2147483646 h 531"/>
                <a:gd name="T66" fmla="*/ 2147483646 w 408"/>
                <a:gd name="T67" fmla="*/ 2147483646 h 531"/>
                <a:gd name="T68" fmla="*/ 2147483646 w 408"/>
                <a:gd name="T69" fmla="*/ 2147483646 h 531"/>
                <a:gd name="T70" fmla="*/ 2147483646 w 408"/>
                <a:gd name="T71" fmla="*/ 2147483646 h 531"/>
                <a:gd name="T72" fmla="*/ 2147483646 w 408"/>
                <a:gd name="T73" fmla="*/ 2147483646 h 531"/>
                <a:gd name="T74" fmla="*/ 2147483646 w 408"/>
                <a:gd name="T75" fmla="*/ 2147483646 h 531"/>
                <a:gd name="T76" fmla="*/ 2147483646 w 408"/>
                <a:gd name="T77" fmla="*/ 2147483646 h 531"/>
                <a:gd name="T78" fmla="*/ 2147483646 w 408"/>
                <a:gd name="T79" fmla="*/ 2147483646 h 531"/>
                <a:gd name="T80" fmla="*/ 2147483646 w 408"/>
                <a:gd name="T81" fmla="*/ 2147483646 h 531"/>
                <a:gd name="T82" fmla="*/ 2147483646 w 408"/>
                <a:gd name="T83" fmla="*/ 2147483646 h 531"/>
                <a:gd name="T84" fmla="*/ 2147483646 w 408"/>
                <a:gd name="T85" fmla="*/ 2147483646 h 531"/>
                <a:gd name="T86" fmla="*/ 2147483646 w 408"/>
                <a:gd name="T87" fmla="*/ 2147483646 h 531"/>
                <a:gd name="T88" fmla="*/ 2147483646 w 408"/>
                <a:gd name="T89" fmla="*/ 2147483646 h 531"/>
                <a:gd name="T90" fmla="*/ 2147483646 w 408"/>
                <a:gd name="T91" fmla="*/ 2147483646 h 531"/>
                <a:gd name="T92" fmla="*/ 2147483646 w 408"/>
                <a:gd name="T93" fmla="*/ 2147483646 h 531"/>
                <a:gd name="T94" fmla="*/ 2147483646 w 408"/>
                <a:gd name="T95" fmla="*/ 2147483646 h 531"/>
                <a:gd name="T96" fmla="*/ 2147483646 w 408"/>
                <a:gd name="T97" fmla="*/ 2147483646 h 531"/>
                <a:gd name="T98" fmla="*/ 2147483646 w 408"/>
                <a:gd name="T99" fmla="*/ 2147483646 h 531"/>
                <a:gd name="T100" fmla="*/ 2147483646 w 408"/>
                <a:gd name="T101" fmla="*/ 2147483646 h 531"/>
                <a:gd name="T102" fmla="*/ 2147483646 w 408"/>
                <a:gd name="T103" fmla="*/ 2147483646 h 531"/>
                <a:gd name="T104" fmla="*/ 2147483646 w 408"/>
                <a:gd name="T105" fmla="*/ 2147483646 h 531"/>
                <a:gd name="T106" fmla="*/ 2147483646 w 408"/>
                <a:gd name="T107" fmla="*/ 2147483646 h 53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408" h="531">
                  <a:moveTo>
                    <a:pt x="235" y="46"/>
                  </a:moveTo>
                  <a:cubicBezTo>
                    <a:pt x="230" y="47"/>
                    <a:pt x="224" y="48"/>
                    <a:pt x="219" y="50"/>
                  </a:cubicBezTo>
                  <a:cubicBezTo>
                    <a:pt x="204" y="48"/>
                    <a:pt x="188" y="48"/>
                    <a:pt x="173" y="51"/>
                  </a:cubicBezTo>
                  <a:cubicBezTo>
                    <a:pt x="173" y="43"/>
                    <a:pt x="170" y="36"/>
                    <a:pt x="168" y="29"/>
                  </a:cubicBezTo>
                  <a:cubicBezTo>
                    <a:pt x="174" y="28"/>
                    <a:pt x="180" y="26"/>
                    <a:pt x="186" y="25"/>
                  </a:cubicBezTo>
                  <a:cubicBezTo>
                    <a:pt x="189" y="25"/>
                    <a:pt x="188" y="20"/>
                    <a:pt x="186" y="20"/>
                  </a:cubicBezTo>
                  <a:cubicBezTo>
                    <a:pt x="179" y="20"/>
                    <a:pt x="172" y="21"/>
                    <a:pt x="165" y="22"/>
                  </a:cubicBezTo>
                  <a:cubicBezTo>
                    <a:pt x="163" y="17"/>
                    <a:pt x="161" y="12"/>
                    <a:pt x="159" y="6"/>
                  </a:cubicBezTo>
                  <a:cubicBezTo>
                    <a:pt x="157" y="1"/>
                    <a:pt x="148" y="0"/>
                    <a:pt x="147" y="7"/>
                  </a:cubicBezTo>
                  <a:cubicBezTo>
                    <a:pt x="146" y="11"/>
                    <a:pt x="146" y="16"/>
                    <a:pt x="147" y="21"/>
                  </a:cubicBezTo>
                  <a:cubicBezTo>
                    <a:pt x="147" y="23"/>
                    <a:pt x="147" y="25"/>
                    <a:pt x="147" y="27"/>
                  </a:cubicBezTo>
                  <a:cubicBezTo>
                    <a:pt x="104" y="42"/>
                    <a:pt x="71" y="80"/>
                    <a:pt x="48" y="119"/>
                  </a:cubicBezTo>
                  <a:cubicBezTo>
                    <a:pt x="18" y="171"/>
                    <a:pt x="0" y="235"/>
                    <a:pt x="9" y="296"/>
                  </a:cubicBezTo>
                  <a:cubicBezTo>
                    <a:pt x="19" y="359"/>
                    <a:pt x="63" y="415"/>
                    <a:pt x="117" y="447"/>
                  </a:cubicBezTo>
                  <a:cubicBezTo>
                    <a:pt x="151" y="467"/>
                    <a:pt x="195" y="478"/>
                    <a:pt x="236" y="475"/>
                  </a:cubicBezTo>
                  <a:cubicBezTo>
                    <a:pt x="236" y="477"/>
                    <a:pt x="236" y="479"/>
                    <a:pt x="237" y="480"/>
                  </a:cubicBezTo>
                  <a:cubicBezTo>
                    <a:pt x="236" y="482"/>
                    <a:pt x="235" y="483"/>
                    <a:pt x="236" y="486"/>
                  </a:cubicBezTo>
                  <a:cubicBezTo>
                    <a:pt x="237" y="491"/>
                    <a:pt x="238" y="496"/>
                    <a:pt x="239" y="501"/>
                  </a:cubicBezTo>
                  <a:cubicBezTo>
                    <a:pt x="240" y="502"/>
                    <a:pt x="240" y="502"/>
                    <a:pt x="240" y="502"/>
                  </a:cubicBezTo>
                  <a:cubicBezTo>
                    <a:pt x="228" y="505"/>
                    <a:pt x="217" y="508"/>
                    <a:pt x="205" y="511"/>
                  </a:cubicBezTo>
                  <a:cubicBezTo>
                    <a:pt x="202" y="511"/>
                    <a:pt x="199" y="512"/>
                    <a:pt x="196" y="512"/>
                  </a:cubicBezTo>
                  <a:cubicBezTo>
                    <a:pt x="194" y="512"/>
                    <a:pt x="193" y="513"/>
                    <a:pt x="192" y="514"/>
                  </a:cubicBezTo>
                  <a:cubicBezTo>
                    <a:pt x="192" y="514"/>
                    <a:pt x="192" y="514"/>
                    <a:pt x="192" y="514"/>
                  </a:cubicBezTo>
                  <a:cubicBezTo>
                    <a:pt x="182" y="516"/>
                    <a:pt x="186" y="531"/>
                    <a:pt x="196" y="529"/>
                  </a:cubicBezTo>
                  <a:cubicBezTo>
                    <a:pt x="203" y="527"/>
                    <a:pt x="209" y="525"/>
                    <a:pt x="216" y="524"/>
                  </a:cubicBezTo>
                  <a:cubicBezTo>
                    <a:pt x="217" y="524"/>
                    <a:pt x="218" y="523"/>
                    <a:pt x="219" y="523"/>
                  </a:cubicBezTo>
                  <a:cubicBezTo>
                    <a:pt x="219" y="522"/>
                    <a:pt x="219" y="522"/>
                    <a:pt x="219" y="522"/>
                  </a:cubicBezTo>
                  <a:cubicBezTo>
                    <a:pt x="243" y="518"/>
                    <a:pt x="266" y="513"/>
                    <a:pt x="290" y="513"/>
                  </a:cubicBezTo>
                  <a:cubicBezTo>
                    <a:pt x="299" y="512"/>
                    <a:pt x="299" y="499"/>
                    <a:pt x="290" y="498"/>
                  </a:cubicBezTo>
                  <a:cubicBezTo>
                    <a:pt x="277" y="497"/>
                    <a:pt x="264" y="498"/>
                    <a:pt x="252" y="500"/>
                  </a:cubicBezTo>
                  <a:cubicBezTo>
                    <a:pt x="252" y="499"/>
                    <a:pt x="252" y="499"/>
                    <a:pt x="252" y="498"/>
                  </a:cubicBezTo>
                  <a:cubicBezTo>
                    <a:pt x="252" y="497"/>
                    <a:pt x="252" y="497"/>
                    <a:pt x="252" y="497"/>
                  </a:cubicBezTo>
                  <a:cubicBezTo>
                    <a:pt x="252" y="497"/>
                    <a:pt x="252" y="496"/>
                    <a:pt x="252" y="495"/>
                  </a:cubicBezTo>
                  <a:cubicBezTo>
                    <a:pt x="252" y="489"/>
                    <a:pt x="252" y="484"/>
                    <a:pt x="252" y="479"/>
                  </a:cubicBezTo>
                  <a:cubicBezTo>
                    <a:pt x="252" y="476"/>
                    <a:pt x="250" y="474"/>
                    <a:pt x="248" y="474"/>
                  </a:cubicBezTo>
                  <a:cubicBezTo>
                    <a:pt x="248" y="474"/>
                    <a:pt x="248" y="474"/>
                    <a:pt x="248" y="474"/>
                  </a:cubicBezTo>
                  <a:cubicBezTo>
                    <a:pt x="260" y="472"/>
                    <a:pt x="273" y="469"/>
                    <a:pt x="284" y="464"/>
                  </a:cubicBezTo>
                  <a:cubicBezTo>
                    <a:pt x="285" y="464"/>
                    <a:pt x="286" y="463"/>
                    <a:pt x="287" y="463"/>
                  </a:cubicBezTo>
                  <a:cubicBezTo>
                    <a:pt x="290" y="461"/>
                    <a:pt x="292" y="460"/>
                    <a:pt x="295" y="459"/>
                  </a:cubicBezTo>
                  <a:cubicBezTo>
                    <a:pt x="297" y="459"/>
                    <a:pt x="299" y="459"/>
                    <a:pt x="300" y="457"/>
                  </a:cubicBezTo>
                  <a:cubicBezTo>
                    <a:pt x="305" y="455"/>
                    <a:pt x="310" y="454"/>
                    <a:pt x="315" y="453"/>
                  </a:cubicBezTo>
                  <a:cubicBezTo>
                    <a:pt x="316" y="455"/>
                    <a:pt x="318" y="456"/>
                    <a:pt x="320" y="458"/>
                  </a:cubicBezTo>
                  <a:cubicBezTo>
                    <a:pt x="324" y="460"/>
                    <a:pt x="329" y="456"/>
                    <a:pt x="329" y="452"/>
                  </a:cubicBezTo>
                  <a:cubicBezTo>
                    <a:pt x="330" y="443"/>
                    <a:pt x="321" y="430"/>
                    <a:pt x="317" y="421"/>
                  </a:cubicBezTo>
                  <a:cubicBezTo>
                    <a:pt x="315" y="414"/>
                    <a:pt x="312" y="408"/>
                    <a:pt x="308" y="402"/>
                  </a:cubicBezTo>
                  <a:cubicBezTo>
                    <a:pt x="321" y="396"/>
                    <a:pt x="332" y="389"/>
                    <a:pt x="342" y="381"/>
                  </a:cubicBezTo>
                  <a:cubicBezTo>
                    <a:pt x="384" y="347"/>
                    <a:pt x="405" y="296"/>
                    <a:pt x="406" y="243"/>
                  </a:cubicBezTo>
                  <a:cubicBezTo>
                    <a:pt x="408" y="152"/>
                    <a:pt x="341" y="31"/>
                    <a:pt x="235" y="46"/>
                  </a:cubicBezTo>
                  <a:close/>
                  <a:moveTo>
                    <a:pt x="325" y="97"/>
                  </a:moveTo>
                  <a:cubicBezTo>
                    <a:pt x="357" y="127"/>
                    <a:pt x="376" y="170"/>
                    <a:pt x="382" y="213"/>
                  </a:cubicBezTo>
                  <a:cubicBezTo>
                    <a:pt x="376" y="214"/>
                    <a:pt x="371" y="216"/>
                    <a:pt x="366" y="218"/>
                  </a:cubicBezTo>
                  <a:cubicBezTo>
                    <a:pt x="358" y="216"/>
                    <a:pt x="351" y="216"/>
                    <a:pt x="342" y="221"/>
                  </a:cubicBezTo>
                  <a:cubicBezTo>
                    <a:pt x="333" y="225"/>
                    <a:pt x="328" y="234"/>
                    <a:pt x="319" y="238"/>
                  </a:cubicBezTo>
                  <a:cubicBezTo>
                    <a:pt x="311" y="242"/>
                    <a:pt x="304" y="245"/>
                    <a:pt x="297" y="244"/>
                  </a:cubicBezTo>
                  <a:cubicBezTo>
                    <a:pt x="293" y="242"/>
                    <a:pt x="289" y="239"/>
                    <a:pt x="285" y="235"/>
                  </a:cubicBezTo>
                  <a:cubicBezTo>
                    <a:pt x="284" y="233"/>
                    <a:pt x="283" y="231"/>
                    <a:pt x="282" y="229"/>
                  </a:cubicBezTo>
                  <a:cubicBezTo>
                    <a:pt x="280" y="224"/>
                    <a:pt x="275" y="223"/>
                    <a:pt x="272" y="226"/>
                  </a:cubicBezTo>
                  <a:cubicBezTo>
                    <a:pt x="265" y="233"/>
                    <a:pt x="258" y="239"/>
                    <a:pt x="249" y="242"/>
                  </a:cubicBezTo>
                  <a:cubicBezTo>
                    <a:pt x="249" y="243"/>
                    <a:pt x="248" y="243"/>
                    <a:pt x="248" y="243"/>
                  </a:cubicBezTo>
                  <a:cubicBezTo>
                    <a:pt x="245" y="238"/>
                    <a:pt x="245" y="229"/>
                    <a:pt x="245" y="226"/>
                  </a:cubicBezTo>
                  <a:cubicBezTo>
                    <a:pt x="245" y="211"/>
                    <a:pt x="252" y="201"/>
                    <a:pt x="264" y="193"/>
                  </a:cubicBezTo>
                  <a:cubicBezTo>
                    <a:pt x="270" y="189"/>
                    <a:pt x="276" y="185"/>
                    <a:pt x="280" y="180"/>
                  </a:cubicBezTo>
                  <a:cubicBezTo>
                    <a:pt x="281" y="180"/>
                    <a:pt x="281" y="180"/>
                    <a:pt x="281" y="180"/>
                  </a:cubicBezTo>
                  <a:cubicBezTo>
                    <a:pt x="290" y="172"/>
                    <a:pt x="298" y="160"/>
                    <a:pt x="294" y="148"/>
                  </a:cubicBezTo>
                  <a:cubicBezTo>
                    <a:pt x="292" y="140"/>
                    <a:pt x="288" y="133"/>
                    <a:pt x="285" y="125"/>
                  </a:cubicBezTo>
                  <a:cubicBezTo>
                    <a:pt x="285" y="124"/>
                    <a:pt x="285" y="124"/>
                    <a:pt x="285" y="124"/>
                  </a:cubicBezTo>
                  <a:cubicBezTo>
                    <a:pt x="286" y="110"/>
                    <a:pt x="303" y="98"/>
                    <a:pt x="316" y="90"/>
                  </a:cubicBezTo>
                  <a:cubicBezTo>
                    <a:pt x="319" y="92"/>
                    <a:pt x="322" y="95"/>
                    <a:pt x="325" y="97"/>
                  </a:cubicBezTo>
                  <a:close/>
                  <a:moveTo>
                    <a:pt x="297" y="442"/>
                  </a:moveTo>
                  <a:cubicBezTo>
                    <a:pt x="297" y="442"/>
                    <a:pt x="297" y="442"/>
                    <a:pt x="297" y="442"/>
                  </a:cubicBezTo>
                  <a:cubicBezTo>
                    <a:pt x="296" y="442"/>
                    <a:pt x="295" y="442"/>
                    <a:pt x="293" y="442"/>
                  </a:cubicBezTo>
                  <a:cubicBezTo>
                    <a:pt x="264" y="451"/>
                    <a:pt x="239" y="460"/>
                    <a:pt x="208" y="458"/>
                  </a:cubicBezTo>
                  <a:cubicBezTo>
                    <a:pt x="179" y="457"/>
                    <a:pt x="151" y="447"/>
                    <a:pt x="125" y="433"/>
                  </a:cubicBezTo>
                  <a:cubicBezTo>
                    <a:pt x="73" y="403"/>
                    <a:pt x="36" y="351"/>
                    <a:pt x="24" y="292"/>
                  </a:cubicBezTo>
                  <a:cubicBezTo>
                    <a:pt x="13" y="237"/>
                    <a:pt x="32" y="178"/>
                    <a:pt x="57" y="130"/>
                  </a:cubicBezTo>
                  <a:cubicBezTo>
                    <a:pt x="78" y="90"/>
                    <a:pt x="108" y="55"/>
                    <a:pt x="147" y="37"/>
                  </a:cubicBezTo>
                  <a:cubicBezTo>
                    <a:pt x="147" y="42"/>
                    <a:pt x="148" y="47"/>
                    <a:pt x="148" y="52"/>
                  </a:cubicBezTo>
                  <a:cubicBezTo>
                    <a:pt x="148" y="55"/>
                    <a:pt x="149" y="57"/>
                    <a:pt x="151" y="58"/>
                  </a:cubicBezTo>
                  <a:cubicBezTo>
                    <a:pt x="144" y="61"/>
                    <a:pt x="136" y="65"/>
                    <a:pt x="129" y="69"/>
                  </a:cubicBezTo>
                  <a:cubicBezTo>
                    <a:pt x="90" y="95"/>
                    <a:pt x="66" y="139"/>
                    <a:pt x="54" y="184"/>
                  </a:cubicBezTo>
                  <a:cubicBezTo>
                    <a:pt x="31" y="277"/>
                    <a:pt x="66" y="392"/>
                    <a:pt x="168" y="418"/>
                  </a:cubicBezTo>
                  <a:cubicBezTo>
                    <a:pt x="210" y="429"/>
                    <a:pt x="258" y="424"/>
                    <a:pt x="299" y="406"/>
                  </a:cubicBezTo>
                  <a:cubicBezTo>
                    <a:pt x="300" y="414"/>
                    <a:pt x="302" y="421"/>
                    <a:pt x="305" y="429"/>
                  </a:cubicBezTo>
                  <a:cubicBezTo>
                    <a:pt x="305" y="431"/>
                    <a:pt x="306" y="434"/>
                    <a:pt x="307" y="437"/>
                  </a:cubicBezTo>
                  <a:cubicBezTo>
                    <a:pt x="304" y="438"/>
                    <a:pt x="301" y="440"/>
                    <a:pt x="297" y="442"/>
                  </a:cubicBezTo>
                  <a:close/>
                  <a:moveTo>
                    <a:pt x="167" y="199"/>
                  </a:moveTo>
                  <a:cubicBezTo>
                    <a:pt x="167" y="200"/>
                    <a:pt x="167" y="200"/>
                    <a:pt x="167" y="200"/>
                  </a:cubicBezTo>
                  <a:cubicBezTo>
                    <a:pt x="166" y="199"/>
                    <a:pt x="165" y="199"/>
                    <a:pt x="164" y="198"/>
                  </a:cubicBezTo>
                  <a:cubicBezTo>
                    <a:pt x="169" y="194"/>
                    <a:pt x="175" y="188"/>
                    <a:pt x="179" y="182"/>
                  </a:cubicBezTo>
                  <a:cubicBezTo>
                    <a:pt x="178" y="187"/>
                    <a:pt x="175" y="191"/>
                    <a:pt x="171" y="196"/>
                  </a:cubicBezTo>
                  <a:cubicBezTo>
                    <a:pt x="169" y="194"/>
                    <a:pt x="165" y="196"/>
                    <a:pt x="167" y="199"/>
                  </a:cubicBezTo>
                  <a:close/>
                  <a:moveTo>
                    <a:pt x="152" y="197"/>
                  </a:moveTo>
                  <a:cubicBezTo>
                    <a:pt x="149" y="199"/>
                    <a:pt x="151" y="204"/>
                    <a:pt x="154" y="205"/>
                  </a:cubicBezTo>
                  <a:cubicBezTo>
                    <a:pt x="163" y="208"/>
                    <a:pt x="172" y="211"/>
                    <a:pt x="180" y="217"/>
                  </a:cubicBezTo>
                  <a:cubicBezTo>
                    <a:pt x="187" y="223"/>
                    <a:pt x="175" y="231"/>
                    <a:pt x="171" y="234"/>
                  </a:cubicBezTo>
                  <a:cubicBezTo>
                    <a:pt x="164" y="239"/>
                    <a:pt x="156" y="244"/>
                    <a:pt x="150" y="251"/>
                  </a:cubicBezTo>
                  <a:cubicBezTo>
                    <a:pt x="145" y="257"/>
                    <a:pt x="141" y="263"/>
                    <a:pt x="137" y="270"/>
                  </a:cubicBezTo>
                  <a:cubicBezTo>
                    <a:pt x="136" y="271"/>
                    <a:pt x="135" y="272"/>
                    <a:pt x="133" y="273"/>
                  </a:cubicBezTo>
                  <a:cubicBezTo>
                    <a:pt x="123" y="283"/>
                    <a:pt x="116" y="301"/>
                    <a:pt x="118" y="317"/>
                  </a:cubicBezTo>
                  <a:cubicBezTo>
                    <a:pt x="116" y="323"/>
                    <a:pt x="115" y="330"/>
                    <a:pt x="114" y="336"/>
                  </a:cubicBezTo>
                  <a:cubicBezTo>
                    <a:pt x="113" y="340"/>
                    <a:pt x="116" y="343"/>
                    <a:pt x="120" y="343"/>
                  </a:cubicBezTo>
                  <a:cubicBezTo>
                    <a:pt x="132" y="344"/>
                    <a:pt x="143" y="343"/>
                    <a:pt x="155" y="340"/>
                  </a:cubicBezTo>
                  <a:cubicBezTo>
                    <a:pt x="161" y="338"/>
                    <a:pt x="167" y="336"/>
                    <a:pt x="172" y="334"/>
                  </a:cubicBezTo>
                  <a:cubicBezTo>
                    <a:pt x="181" y="333"/>
                    <a:pt x="181" y="334"/>
                    <a:pt x="192" y="341"/>
                  </a:cubicBezTo>
                  <a:cubicBezTo>
                    <a:pt x="204" y="349"/>
                    <a:pt x="221" y="349"/>
                    <a:pt x="232" y="359"/>
                  </a:cubicBezTo>
                  <a:cubicBezTo>
                    <a:pt x="237" y="369"/>
                    <a:pt x="236" y="380"/>
                    <a:pt x="234" y="391"/>
                  </a:cubicBezTo>
                  <a:cubicBezTo>
                    <a:pt x="233" y="394"/>
                    <a:pt x="231" y="397"/>
                    <a:pt x="230" y="400"/>
                  </a:cubicBezTo>
                  <a:cubicBezTo>
                    <a:pt x="199" y="403"/>
                    <a:pt x="168" y="398"/>
                    <a:pt x="142" y="384"/>
                  </a:cubicBezTo>
                  <a:cubicBezTo>
                    <a:pt x="68" y="346"/>
                    <a:pt x="57" y="246"/>
                    <a:pt x="79" y="174"/>
                  </a:cubicBezTo>
                  <a:cubicBezTo>
                    <a:pt x="83" y="159"/>
                    <a:pt x="89" y="144"/>
                    <a:pt x="98" y="131"/>
                  </a:cubicBezTo>
                  <a:cubicBezTo>
                    <a:pt x="99" y="131"/>
                    <a:pt x="100" y="132"/>
                    <a:pt x="100" y="134"/>
                  </a:cubicBezTo>
                  <a:cubicBezTo>
                    <a:pt x="101" y="142"/>
                    <a:pt x="103" y="150"/>
                    <a:pt x="103" y="158"/>
                  </a:cubicBezTo>
                  <a:cubicBezTo>
                    <a:pt x="104" y="159"/>
                    <a:pt x="105" y="160"/>
                    <a:pt x="106" y="160"/>
                  </a:cubicBezTo>
                  <a:cubicBezTo>
                    <a:pt x="123" y="162"/>
                    <a:pt x="139" y="159"/>
                    <a:pt x="156" y="159"/>
                  </a:cubicBezTo>
                  <a:cubicBezTo>
                    <a:pt x="160" y="159"/>
                    <a:pt x="169" y="159"/>
                    <a:pt x="175" y="161"/>
                  </a:cubicBezTo>
                  <a:cubicBezTo>
                    <a:pt x="175" y="161"/>
                    <a:pt x="175" y="161"/>
                    <a:pt x="175" y="161"/>
                  </a:cubicBezTo>
                  <a:cubicBezTo>
                    <a:pt x="177" y="164"/>
                    <a:pt x="178" y="166"/>
                    <a:pt x="179" y="169"/>
                  </a:cubicBezTo>
                  <a:cubicBezTo>
                    <a:pt x="176" y="179"/>
                    <a:pt x="156" y="193"/>
                    <a:pt x="152" y="197"/>
                  </a:cubicBezTo>
                  <a:close/>
                  <a:moveTo>
                    <a:pt x="130" y="155"/>
                  </a:moveTo>
                  <a:cubicBezTo>
                    <a:pt x="123" y="155"/>
                    <a:pt x="117" y="156"/>
                    <a:pt x="110" y="156"/>
                  </a:cubicBezTo>
                  <a:cubicBezTo>
                    <a:pt x="107" y="156"/>
                    <a:pt x="105" y="146"/>
                    <a:pt x="104" y="138"/>
                  </a:cubicBezTo>
                  <a:cubicBezTo>
                    <a:pt x="108" y="143"/>
                    <a:pt x="114" y="148"/>
                    <a:pt x="123" y="151"/>
                  </a:cubicBezTo>
                  <a:cubicBezTo>
                    <a:pt x="126" y="152"/>
                    <a:pt x="131" y="153"/>
                    <a:pt x="135" y="154"/>
                  </a:cubicBezTo>
                  <a:cubicBezTo>
                    <a:pt x="133" y="154"/>
                    <a:pt x="132" y="155"/>
                    <a:pt x="130" y="155"/>
                  </a:cubicBezTo>
                  <a:close/>
                  <a:moveTo>
                    <a:pt x="316" y="372"/>
                  </a:moveTo>
                  <a:cubicBezTo>
                    <a:pt x="295" y="386"/>
                    <a:pt x="270" y="395"/>
                    <a:pt x="244" y="399"/>
                  </a:cubicBezTo>
                  <a:cubicBezTo>
                    <a:pt x="245" y="395"/>
                    <a:pt x="247" y="392"/>
                    <a:pt x="248" y="388"/>
                  </a:cubicBezTo>
                  <a:cubicBezTo>
                    <a:pt x="252" y="380"/>
                    <a:pt x="251" y="372"/>
                    <a:pt x="249" y="364"/>
                  </a:cubicBezTo>
                  <a:cubicBezTo>
                    <a:pt x="247" y="354"/>
                    <a:pt x="240" y="348"/>
                    <a:pt x="232" y="344"/>
                  </a:cubicBezTo>
                  <a:cubicBezTo>
                    <a:pt x="229" y="341"/>
                    <a:pt x="226" y="338"/>
                    <a:pt x="223" y="336"/>
                  </a:cubicBezTo>
                  <a:cubicBezTo>
                    <a:pt x="213" y="329"/>
                    <a:pt x="200" y="322"/>
                    <a:pt x="188" y="319"/>
                  </a:cubicBezTo>
                  <a:cubicBezTo>
                    <a:pt x="185" y="318"/>
                    <a:pt x="181" y="319"/>
                    <a:pt x="177" y="321"/>
                  </a:cubicBezTo>
                  <a:cubicBezTo>
                    <a:pt x="170" y="321"/>
                    <a:pt x="162" y="324"/>
                    <a:pt x="157" y="325"/>
                  </a:cubicBezTo>
                  <a:cubicBezTo>
                    <a:pt x="151" y="326"/>
                    <a:pt x="145" y="328"/>
                    <a:pt x="138" y="329"/>
                  </a:cubicBezTo>
                  <a:cubicBezTo>
                    <a:pt x="133" y="330"/>
                    <a:pt x="130" y="324"/>
                    <a:pt x="130" y="317"/>
                  </a:cubicBezTo>
                  <a:cubicBezTo>
                    <a:pt x="134" y="303"/>
                    <a:pt x="139" y="291"/>
                    <a:pt x="146" y="279"/>
                  </a:cubicBezTo>
                  <a:cubicBezTo>
                    <a:pt x="147" y="277"/>
                    <a:pt x="149" y="274"/>
                    <a:pt x="150" y="272"/>
                  </a:cubicBezTo>
                  <a:cubicBezTo>
                    <a:pt x="157" y="266"/>
                    <a:pt x="165" y="261"/>
                    <a:pt x="172" y="256"/>
                  </a:cubicBezTo>
                  <a:cubicBezTo>
                    <a:pt x="182" y="248"/>
                    <a:pt x="191" y="238"/>
                    <a:pt x="194" y="224"/>
                  </a:cubicBezTo>
                  <a:cubicBezTo>
                    <a:pt x="196" y="214"/>
                    <a:pt x="186" y="208"/>
                    <a:pt x="178" y="202"/>
                  </a:cubicBezTo>
                  <a:cubicBezTo>
                    <a:pt x="192" y="189"/>
                    <a:pt x="195" y="159"/>
                    <a:pt x="177" y="148"/>
                  </a:cubicBezTo>
                  <a:cubicBezTo>
                    <a:pt x="168" y="142"/>
                    <a:pt x="157" y="147"/>
                    <a:pt x="147" y="145"/>
                  </a:cubicBezTo>
                  <a:cubicBezTo>
                    <a:pt x="127" y="143"/>
                    <a:pt x="110" y="138"/>
                    <a:pt x="105" y="119"/>
                  </a:cubicBezTo>
                  <a:cubicBezTo>
                    <a:pt x="116" y="104"/>
                    <a:pt x="129" y="92"/>
                    <a:pt x="144" y="82"/>
                  </a:cubicBezTo>
                  <a:cubicBezTo>
                    <a:pt x="156" y="74"/>
                    <a:pt x="170" y="69"/>
                    <a:pt x="185" y="66"/>
                  </a:cubicBezTo>
                  <a:cubicBezTo>
                    <a:pt x="184" y="67"/>
                    <a:pt x="183" y="67"/>
                    <a:pt x="183" y="68"/>
                  </a:cubicBezTo>
                  <a:cubicBezTo>
                    <a:pt x="175" y="73"/>
                    <a:pt x="180" y="88"/>
                    <a:pt x="190" y="84"/>
                  </a:cubicBezTo>
                  <a:cubicBezTo>
                    <a:pt x="208" y="76"/>
                    <a:pt x="226" y="69"/>
                    <a:pt x="245" y="68"/>
                  </a:cubicBezTo>
                  <a:cubicBezTo>
                    <a:pt x="252" y="69"/>
                    <a:pt x="259" y="71"/>
                    <a:pt x="266" y="73"/>
                  </a:cubicBezTo>
                  <a:cubicBezTo>
                    <a:pt x="269" y="74"/>
                    <a:pt x="271" y="72"/>
                    <a:pt x="272" y="69"/>
                  </a:cubicBezTo>
                  <a:cubicBezTo>
                    <a:pt x="285" y="72"/>
                    <a:pt x="298" y="78"/>
                    <a:pt x="309" y="85"/>
                  </a:cubicBezTo>
                  <a:cubicBezTo>
                    <a:pt x="290" y="91"/>
                    <a:pt x="269" y="106"/>
                    <a:pt x="275" y="128"/>
                  </a:cubicBezTo>
                  <a:cubicBezTo>
                    <a:pt x="280" y="144"/>
                    <a:pt x="291" y="158"/>
                    <a:pt x="274" y="171"/>
                  </a:cubicBezTo>
                  <a:cubicBezTo>
                    <a:pt x="264" y="179"/>
                    <a:pt x="252" y="183"/>
                    <a:pt x="242" y="192"/>
                  </a:cubicBezTo>
                  <a:cubicBezTo>
                    <a:pt x="229" y="203"/>
                    <a:pt x="214" y="237"/>
                    <a:pt x="232" y="251"/>
                  </a:cubicBezTo>
                  <a:cubicBezTo>
                    <a:pt x="237" y="256"/>
                    <a:pt x="243" y="256"/>
                    <a:pt x="249" y="255"/>
                  </a:cubicBezTo>
                  <a:cubicBezTo>
                    <a:pt x="258" y="257"/>
                    <a:pt x="269" y="251"/>
                    <a:pt x="277" y="245"/>
                  </a:cubicBezTo>
                  <a:cubicBezTo>
                    <a:pt x="285" y="255"/>
                    <a:pt x="295" y="259"/>
                    <a:pt x="310" y="255"/>
                  </a:cubicBezTo>
                  <a:cubicBezTo>
                    <a:pt x="311" y="254"/>
                    <a:pt x="311" y="254"/>
                    <a:pt x="311" y="254"/>
                  </a:cubicBezTo>
                  <a:cubicBezTo>
                    <a:pt x="328" y="253"/>
                    <a:pt x="345" y="239"/>
                    <a:pt x="363" y="229"/>
                  </a:cubicBezTo>
                  <a:cubicBezTo>
                    <a:pt x="365" y="229"/>
                    <a:pt x="366" y="230"/>
                    <a:pt x="368" y="230"/>
                  </a:cubicBezTo>
                  <a:cubicBezTo>
                    <a:pt x="374" y="232"/>
                    <a:pt x="378" y="233"/>
                    <a:pt x="383" y="232"/>
                  </a:cubicBezTo>
                  <a:cubicBezTo>
                    <a:pt x="383" y="233"/>
                    <a:pt x="383" y="234"/>
                    <a:pt x="383" y="234"/>
                  </a:cubicBezTo>
                  <a:cubicBezTo>
                    <a:pt x="386" y="289"/>
                    <a:pt x="363" y="341"/>
                    <a:pt x="316" y="37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386" name="Freeform 42">
              <a:extLst>
                <a:ext uri="{FF2B5EF4-FFF2-40B4-BE49-F238E27FC236}">
                  <a16:creationId xmlns="" xmlns:a16="http://schemas.microsoft.com/office/drawing/2014/main" id="{2F59C150-AC14-4E5F-956C-E3454A5F66A9}"/>
                </a:ext>
              </a:extLst>
            </p:cNvPr>
            <p:cNvSpPr>
              <a:spLocks/>
            </p:cNvSpPr>
            <p:nvPr/>
          </p:nvSpPr>
          <p:spPr bwMode="auto">
            <a:xfrm>
              <a:off x="2098437" y="724637"/>
              <a:ext cx="222030" cy="222030"/>
            </a:xfrm>
            <a:custGeom>
              <a:avLst/>
              <a:gdLst>
                <a:gd name="T0" fmla="*/ 2147483646 w 45"/>
                <a:gd name="T1" fmla="*/ 2147483646 h 45"/>
                <a:gd name="T2" fmla="*/ 2147483646 w 45"/>
                <a:gd name="T3" fmla="*/ 2147483646 h 45"/>
                <a:gd name="T4" fmla="*/ 2147483646 w 45"/>
                <a:gd name="T5" fmla="*/ 2147483646 h 45"/>
                <a:gd name="T6" fmla="*/ 2147483646 w 45"/>
                <a:gd name="T7" fmla="*/ 2147483646 h 45"/>
                <a:gd name="T8" fmla="*/ 2147483646 w 45"/>
                <a:gd name="T9" fmla="*/ 2147483646 h 45"/>
                <a:gd name="T10" fmla="*/ 2147483646 w 45"/>
                <a:gd name="T11" fmla="*/ 2147483646 h 45"/>
                <a:gd name="T12" fmla="*/ 2147483646 w 45"/>
                <a:gd name="T13" fmla="*/ 2147483646 h 45"/>
                <a:gd name="T14" fmla="*/ 2147483646 w 45"/>
                <a:gd name="T15" fmla="*/ 2147483646 h 4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5" h="45">
                  <a:moveTo>
                    <a:pt x="29" y="5"/>
                  </a:moveTo>
                  <a:cubicBezTo>
                    <a:pt x="21" y="10"/>
                    <a:pt x="13" y="16"/>
                    <a:pt x="5" y="23"/>
                  </a:cubicBezTo>
                  <a:cubicBezTo>
                    <a:pt x="5" y="23"/>
                    <a:pt x="4" y="24"/>
                    <a:pt x="3" y="24"/>
                  </a:cubicBezTo>
                  <a:cubicBezTo>
                    <a:pt x="0" y="27"/>
                    <a:pt x="0" y="31"/>
                    <a:pt x="2" y="34"/>
                  </a:cubicBezTo>
                  <a:cubicBezTo>
                    <a:pt x="1" y="38"/>
                    <a:pt x="3" y="42"/>
                    <a:pt x="7" y="43"/>
                  </a:cubicBezTo>
                  <a:cubicBezTo>
                    <a:pt x="15" y="45"/>
                    <a:pt x="19" y="40"/>
                    <a:pt x="24" y="35"/>
                  </a:cubicBezTo>
                  <a:cubicBezTo>
                    <a:pt x="30" y="29"/>
                    <a:pt x="35" y="22"/>
                    <a:pt x="40" y="16"/>
                  </a:cubicBezTo>
                  <a:cubicBezTo>
                    <a:pt x="45" y="9"/>
                    <a:pt x="36" y="0"/>
                    <a:pt x="29" y="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387" name="Freeform 43">
              <a:extLst>
                <a:ext uri="{FF2B5EF4-FFF2-40B4-BE49-F238E27FC236}">
                  <a16:creationId xmlns="" xmlns:a16="http://schemas.microsoft.com/office/drawing/2014/main" id="{59F21BD2-4BB5-46E9-96D0-6836D4D67169}"/>
                </a:ext>
              </a:extLst>
            </p:cNvPr>
            <p:cNvSpPr>
              <a:spLocks/>
            </p:cNvSpPr>
            <p:nvPr/>
          </p:nvSpPr>
          <p:spPr bwMode="auto">
            <a:xfrm>
              <a:off x="2237466" y="853290"/>
              <a:ext cx="238631" cy="190904"/>
            </a:xfrm>
            <a:custGeom>
              <a:avLst/>
              <a:gdLst>
                <a:gd name="T0" fmla="*/ 2147483646 w 49"/>
                <a:gd name="T1" fmla="*/ 2147483646 h 39"/>
                <a:gd name="T2" fmla="*/ 2147483646 w 49"/>
                <a:gd name="T3" fmla="*/ 2147483646 h 39"/>
                <a:gd name="T4" fmla="*/ 2147483646 w 49"/>
                <a:gd name="T5" fmla="*/ 2147483646 h 39"/>
                <a:gd name="T6" fmla="*/ 2147483646 w 49"/>
                <a:gd name="T7" fmla="*/ 2147483646 h 39"/>
                <a:gd name="T8" fmla="*/ 2147483646 w 49"/>
                <a:gd name="T9" fmla="*/ 2147483646 h 39"/>
                <a:gd name="T10" fmla="*/ 2147483646 w 49"/>
                <a:gd name="T11" fmla="*/ 2147483646 h 39"/>
                <a:gd name="T12" fmla="*/ 2147483646 w 49"/>
                <a:gd name="T13" fmla="*/ 2147483646 h 39"/>
                <a:gd name="T14" fmla="*/ 2147483646 w 49"/>
                <a:gd name="T15" fmla="*/ 2147483646 h 3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9" h="39">
                  <a:moveTo>
                    <a:pt x="35" y="2"/>
                  </a:moveTo>
                  <a:cubicBezTo>
                    <a:pt x="28" y="4"/>
                    <a:pt x="23" y="8"/>
                    <a:pt x="18" y="12"/>
                  </a:cubicBezTo>
                  <a:cubicBezTo>
                    <a:pt x="16" y="14"/>
                    <a:pt x="14" y="15"/>
                    <a:pt x="13" y="16"/>
                  </a:cubicBezTo>
                  <a:cubicBezTo>
                    <a:pt x="10" y="18"/>
                    <a:pt x="8" y="20"/>
                    <a:pt x="5" y="23"/>
                  </a:cubicBezTo>
                  <a:cubicBezTo>
                    <a:pt x="0" y="28"/>
                    <a:pt x="5" y="39"/>
                    <a:pt x="13" y="36"/>
                  </a:cubicBezTo>
                  <a:cubicBezTo>
                    <a:pt x="18" y="34"/>
                    <a:pt x="24" y="31"/>
                    <a:pt x="29" y="28"/>
                  </a:cubicBezTo>
                  <a:cubicBezTo>
                    <a:pt x="34" y="24"/>
                    <a:pt x="39" y="20"/>
                    <a:pt x="43" y="15"/>
                  </a:cubicBezTo>
                  <a:cubicBezTo>
                    <a:pt x="49" y="10"/>
                    <a:pt x="43" y="0"/>
                    <a:pt x="35" y="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388" name="Freeform 44">
              <a:extLst>
                <a:ext uri="{FF2B5EF4-FFF2-40B4-BE49-F238E27FC236}">
                  <a16:creationId xmlns="" xmlns:a16="http://schemas.microsoft.com/office/drawing/2014/main" id="{7EE1493A-0AB3-4DF0-A62E-D7E51A9E0C25}"/>
                </a:ext>
              </a:extLst>
            </p:cNvPr>
            <p:cNvSpPr>
              <a:spLocks/>
            </p:cNvSpPr>
            <p:nvPr/>
          </p:nvSpPr>
          <p:spPr bwMode="auto">
            <a:xfrm>
              <a:off x="2310091" y="1108519"/>
              <a:ext cx="215804" cy="118278"/>
            </a:xfrm>
            <a:custGeom>
              <a:avLst/>
              <a:gdLst>
                <a:gd name="T0" fmla="*/ 2147483646 w 44"/>
                <a:gd name="T1" fmla="*/ 0 h 24"/>
                <a:gd name="T2" fmla="*/ 2147483646 w 44"/>
                <a:gd name="T3" fmla="*/ 2147483646 h 24"/>
                <a:gd name="T4" fmla="*/ 2147483646 w 44"/>
                <a:gd name="T5" fmla="*/ 2147483646 h 24"/>
                <a:gd name="T6" fmla="*/ 2147483646 w 44"/>
                <a:gd name="T7" fmla="*/ 2147483646 h 24"/>
                <a:gd name="T8" fmla="*/ 2147483646 w 44"/>
                <a:gd name="T9" fmla="*/ 2147483646 h 24"/>
                <a:gd name="T10" fmla="*/ 2147483646 w 44"/>
                <a:gd name="T11" fmla="*/ 2147483646 h 24"/>
                <a:gd name="T12" fmla="*/ 2147483646 w 44"/>
                <a:gd name="T13" fmla="*/ 0 h 2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 h="24">
                  <a:moveTo>
                    <a:pt x="33" y="0"/>
                  </a:moveTo>
                  <a:cubicBezTo>
                    <a:pt x="24" y="0"/>
                    <a:pt x="15" y="2"/>
                    <a:pt x="7" y="6"/>
                  </a:cubicBezTo>
                  <a:cubicBezTo>
                    <a:pt x="3" y="7"/>
                    <a:pt x="0" y="11"/>
                    <a:pt x="1" y="16"/>
                  </a:cubicBezTo>
                  <a:cubicBezTo>
                    <a:pt x="1" y="17"/>
                    <a:pt x="2" y="17"/>
                    <a:pt x="2" y="18"/>
                  </a:cubicBezTo>
                  <a:cubicBezTo>
                    <a:pt x="3" y="21"/>
                    <a:pt x="5" y="24"/>
                    <a:pt x="9" y="24"/>
                  </a:cubicBezTo>
                  <a:cubicBezTo>
                    <a:pt x="18" y="23"/>
                    <a:pt x="27" y="19"/>
                    <a:pt x="35" y="16"/>
                  </a:cubicBezTo>
                  <a:cubicBezTo>
                    <a:pt x="44" y="13"/>
                    <a:pt x="42" y="0"/>
                    <a:pt x="33" y="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grpSp>
        <p:nvGrpSpPr>
          <p:cNvPr id="16" name="组合 15">
            <a:extLst>
              <a:ext uri="{FF2B5EF4-FFF2-40B4-BE49-F238E27FC236}">
                <a16:creationId xmlns="" xmlns:a16="http://schemas.microsoft.com/office/drawing/2014/main" id="{74387CDB-18CD-4939-8AC0-EC0A2221ACAB}"/>
              </a:ext>
            </a:extLst>
          </p:cNvPr>
          <p:cNvGrpSpPr>
            <a:grpSpLocks/>
          </p:cNvGrpSpPr>
          <p:nvPr/>
        </p:nvGrpSpPr>
        <p:grpSpPr bwMode="auto">
          <a:xfrm>
            <a:off x="2903538" y="360363"/>
            <a:ext cx="698500" cy="546100"/>
            <a:chOff x="2776977" y="479782"/>
            <a:chExt cx="1888289" cy="1110148"/>
          </a:xfrm>
        </p:grpSpPr>
        <p:sp>
          <p:nvSpPr>
            <p:cNvPr id="12380" name="Freeform 30">
              <a:extLst>
                <a:ext uri="{FF2B5EF4-FFF2-40B4-BE49-F238E27FC236}">
                  <a16:creationId xmlns="" xmlns:a16="http://schemas.microsoft.com/office/drawing/2014/main" id="{1AA355E4-84A1-49DD-8FF0-2F4319BB868C}"/>
                </a:ext>
              </a:extLst>
            </p:cNvPr>
            <p:cNvSpPr>
              <a:spLocks noEditPoints="1"/>
            </p:cNvSpPr>
            <p:nvPr/>
          </p:nvSpPr>
          <p:spPr bwMode="auto">
            <a:xfrm>
              <a:off x="2776977" y="479782"/>
              <a:ext cx="1888289" cy="1110148"/>
            </a:xfrm>
            <a:custGeom>
              <a:avLst/>
              <a:gdLst>
                <a:gd name="T0" fmla="*/ 2147483646 w 385"/>
                <a:gd name="T1" fmla="*/ 2147483646 h 226"/>
                <a:gd name="T2" fmla="*/ 2147483646 w 385"/>
                <a:gd name="T3" fmla="*/ 2147483646 h 226"/>
                <a:gd name="T4" fmla="*/ 2147483646 w 385"/>
                <a:gd name="T5" fmla="*/ 2147483646 h 226"/>
                <a:gd name="T6" fmla="*/ 2147483646 w 385"/>
                <a:gd name="T7" fmla="*/ 2147483646 h 226"/>
                <a:gd name="T8" fmla="*/ 2147483646 w 385"/>
                <a:gd name="T9" fmla="*/ 2147483646 h 226"/>
                <a:gd name="T10" fmla="*/ 2147483646 w 385"/>
                <a:gd name="T11" fmla="*/ 2147483646 h 226"/>
                <a:gd name="T12" fmla="*/ 2147483646 w 385"/>
                <a:gd name="T13" fmla="*/ 2147483646 h 226"/>
                <a:gd name="T14" fmla="*/ 2147483646 w 385"/>
                <a:gd name="T15" fmla="*/ 2147483646 h 226"/>
                <a:gd name="T16" fmla="*/ 2147483646 w 385"/>
                <a:gd name="T17" fmla="*/ 2147483646 h 226"/>
                <a:gd name="T18" fmla="*/ 2147483646 w 385"/>
                <a:gd name="T19" fmla="*/ 2147483646 h 226"/>
                <a:gd name="T20" fmla="*/ 2147483646 w 385"/>
                <a:gd name="T21" fmla="*/ 2147483646 h 226"/>
                <a:gd name="T22" fmla="*/ 2147483646 w 385"/>
                <a:gd name="T23" fmla="*/ 2147483646 h 226"/>
                <a:gd name="T24" fmla="*/ 2147483646 w 385"/>
                <a:gd name="T25" fmla="*/ 2147483646 h 226"/>
                <a:gd name="T26" fmla="*/ 2147483646 w 385"/>
                <a:gd name="T27" fmla="*/ 2147483646 h 226"/>
                <a:gd name="T28" fmla="*/ 2147483646 w 385"/>
                <a:gd name="T29" fmla="*/ 2147483646 h 226"/>
                <a:gd name="T30" fmla="*/ 2147483646 w 385"/>
                <a:gd name="T31" fmla="*/ 2147483646 h 226"/>
                <a:gd name="T32" fmla="*/ 2147483646 w 385"/>
                <a:gd name="T33" fmla="*/ 2147483646 h 226"/>
                <a:gd name="T34" fmla="*/ 2147483646 w 385"/>
                <a:gd name="T35" fmla="*/ 2147483646 h 226"/>
                <a:gd name="T36" fmla="*/ 2147483646 w 385"/>
                <a:gd name="T37" fmla="*/ 2147483646 h 226"/>
                <a:gd name="T38" fmla="*/ 2147483646 w 385"/>
                <a:gd name="T39" fmla="*/ 2147483646 h 226"/>
                <a:gd name="T40" fmla="*/ 2147483646 w 385"/>
                <a:gd name="T41" fmla="*/ 2147483646 h 226"/>
                <a:gd name="T42" fmla="*/ 2147483646 w 385"/>
                <a:gd name="T43" fmla="*/ 2147483646 h 226"/>
                <a:gd name="T44" fmla="*/ 2147483646 w 385"/>
                <a:gd name="T45" fmla="*/ 2147483646 h 226"/>
                <a:gd name="T46" fmla="*/ 2147483646 w 385"/>
                <a:gd name="T47" fmla="*/ 2147483646 h 226"/>
                <a:gd name="T48" fmla="*/ 2147483646 w 385"/>
                <a:gd name="T49" fmla="*/ 2147483646 h 226"/>
                <a:gd name="T50" fmla="*/ 2147483646 w 385"/>
                <a:gd name="T51" fmla="*/ 2147483646 h 226"/>
                <a:gd name="T52" fmla="*/ 2147483646 w 385"/>
                <a:gd name="T53" fmla="*/ 2147483646 h 226"/>
                <a:gd name="T54" fmla="*/ 2147483646 w 385"/>
                <a:gd name="T55" fmla="*/ 2147483646 h 226"/>
                <a:gd name="T56" fmla="*/ 2147483646 w 385"/>
                <a:gd name="T57" fmla="*/ 2147483646 h 226"/>
                <a:gd name="T58" fmla="*/ 2147483646 w 385"/>
                <a:gd name="T59" fmla="*/ 2147483646 h 226"/>
                <a:gd name="T60" fmla="*/ 2147483646 w 385"/>
                <a:gd name="T61" fmla="*/ 2147483646 h 226"/>
                <a:gd name="T62" fmla="*/ 2147483646 w 385"/>
                <a:gd name="T63" fmla="*/ 2147483646 h 226"/>
                <a:gd name="T64" fmla="*/ 2147483646 w 385"/>
                <a:gd name="T65" fmla="*/ 2147483646 h 226"/>
                <a:gd name="T66" fmla="*/ 2147483646 w 385"/>
                <a:gd name="T67" fmla="*/ 2147483646 h 226"/>
                <a:gd name="T68" fmla="*/ 2147483646 w 385"/>
                <a:gd name="T69" fmla="*/ 2147483646 h 226"/>
                <a:gd name="T70" fmla="*/ 2147483646 w 385"/>
                <a:gd name="T71" fmla="*/ 2147483646 h 226"/>
                <a:gd name="T72" fmla="*/ 2147483646 w 385"/>
                <a:gd name="T73" fmla="*/ 2147483646 h 226"/>
                <a:gd name="T74" fmla="*/ 2147483646 w 385"/>
                <a:gd name="T75" fmla="*/ 2147483646 h 226"/>
                <a:gd name="T76" fmla="*/ 2147483646 w 385"/>
                <a:gd name="T77" fmla="*/ 2147483646 h 22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385" h="226">
                  <a:moveTo>
                    <a:pt x="363" y="96"/>
                  </a:moveTo>
                  <a:cubicBezTo>
                    <a:pt x="347" y="111"/>
                    <a:pt x="317" y="131"/>
                    <a:pt x="291" y="130"/>
                  </a:cubicBezTo>
                  <a:cubicBezTo>
                    <a:pt x="293" y="124"/>
                    <a:pt x="294" y="118"/>
                    <a:pt x="294" y="112"/>
                  </a:cubicBezTo>
                  <a:cubicBezTo>
                    <a:pt x="295" y="88"/>
                    <a:pt x="287" y="52"/>
                    <a:pt x="258" y="50"/>
                  </a:cubicBezTo>
                  <a:cubicBezTo>
                    <a:pt x="230" y="48"/>
                    <a:pt x="228" y="87"/>
                    <a:pt x="234" y="105"/>
                  </a:cubicBezTo>
                  <a:cubicBezTo>
                    <a:pt x="239" y="124"/>
                    <a:pt x="249" y="136"/>
                    <a:pt x="262" y="143"/>
                  </a:cubicBezTo>
                  <a:cubicBezTo>
                    <a:pt x="251" y="157"/>
                    <a:pt x="231" y="161"/>
                    <a:pt x="214" y="158"/>
                  </a:cubicBezTo>
                  <a:cubicBezTo>
                    <a:pt x="214" y="131"/>
                    <a:pt x="205" y="103"/>
                    <a:pt x="190" y="83"/>
                  </a:cubicBezTo>
                  <a:cubicBezTo>
                    <a:pt x="185" y="78"/>
                    <a:pt x="176" y="80"/>
                    <a:pt x="173" y="85"/>
                  </a:cubicBezTo>
                  <a:cubicBezTo>
                    <a:pt x="152" y="119"/>
                    <a:pt x="160" y="155"/>
                    <a:pt x="190" y="172"/>
                  </a:cubicBezTo>
                  <a:cubicBezTo>
                    <a:pt x="187" y="189"/>
                    <a:pt x="176" y="204"/>
                    <a:pt x="156" y="194"/>
                  </a:cubicBezTo>
                  <a:cubicBezTo>
                    <a:pt x="150" y="191"/>
                    <a:pt x="143" y="184"/>
                    <a:pt x="138" y="176"/>
                  </a:cubicBezTo>
                  <a:cubicBezTo>
                    <a:pt x="140" y="172"/>
                    <a:pt x="142" y="169"/>
                    <a:pt x="144" y="165"/>
                  </a:cubicBezTo>
                  <a:cubicBezTo>
                    <a:pt x="158" y="135"/>
                    <a:pt x="159" y="96"/>
                    <a:pt x="133" y="72"/>
                  </a:cubicBezTo>
                  <a:cubicBezTo>
                    <a:pt x="129" y="68"/>
                    <a:pt x="123" y="68"/>
                    <a:pt x="119" y="72"/>
                  </a:cubicBezTo>
                  <a:cubicBezTo>
                    <a:pt x="93" y="94"/>
                    <a:pt x="96" y="142"/>
                    <a:pt x="114" y="177"/>
                  </a:cubicBezTo>
                  <a:cubicBezTo>
                    <a:pt x="102" y="191"/>
                    <a:pt x="86" y="198"/>
                    <a:pt x="67" y="188"/>
                  </a:cubicBezTo>
                  <a:cubicBezTo>
                    <a:pt x="40" y="174"/>
                    <a:pt x="32" y="136"/>
                    <a:pt x="26" y="108"/>
                  </a:cubicBezTo>
                  <a:cubicBezTo>
                    <a:pt x="20" y="77"/>
                    <a:pt x="16" y="40"/>
                    <a:pt x="23" y="8"/>
                  </a:cubicBezTo>
                  <a:cubicBezTo>
                    <a:pt x="24" y="2"/>
                    <a:pt x="15" y="0"/>
                    <a:pt x="13" y="6"/>
                  </a:cubicBezTo>
                  <a:cubicBezTo>
                    <a:pt x="0" y="44"/>
                    <a:pt x="3" y="89"/>
                    <a:pt x="11" y="128"/>
                  </a:cubicBezTo>
                  <a:cubicBezTo>
                    <a:pt x="18" y="162"/>
                    <a:pt x="35" y="202"/>
                    <a:pt x="73" y="211"/>
                  </a:cubicBezTo>
                  <a:cubicBezTo>
                    <a:pt x="92" y="216"/>
                    <a:pt x="110" y="207"/>
                    <a:pt x="124" y="194"/>
                  </a:cubicBezTo>
                  <a:cubicBezTo>
                    <a:pt x="132" y="205"/>
                    <a:pt x="142" y="213"/>
                    <a:pt x="154" y="217"/>
                  </a:cubicBezTo>
                  <a:cubicBezTo>
                    <a:pt x="182" y="226"/>
                    <a:pt x="205" y="206"/>
                    <a:pt x="211" y="180"/>
                  </a:cubicBezTo>
                  <a:cubicBezTo>
                    <a:pt x="242" y="186"/>
                    <a:pt x="268" y="173"/>
                    <a:pt x="283" y="150"/>
                  </a:cubicBezTo>
                  <a:cubicBezTo>
                    <a:pt x="316" y="155"/>
                    <a:pt x="356" y="137"/>
                    <a:pt x="377" y="110"/>
                  </a:cubicBezTo>
                  <a:cubicBezTo>
                    <a:pt x="385" y="100"/>
                    <a:pt x="373" y="87"/>
                    <a:pt x="363" y="96"/>
                  </a:cubicBezTo>
                  <a:close/>
                  <a:moveTo>
                    <a:pt x="126" y="96"/>
                  </a:moveTo>
                  <a:cubicBezTo>
                    <a:pt x="135" y="111"/>
                    <a:pt x="134" y="134"/>
                    <a:pt x="127" y="154"/>
                  </a:cubicBezTo>
                  <a:cubicBezTo>
                    <a:pt x="120" y="134"/>
                    <a:pt x="118" y="111"/>
                    <a:pt x="126" y="96"/>
                  </a:cubicBezTo>
                  <a:close/>
                  <a:moveTo>
                    <a:pt x="184" y="116"/>
                  </a:moveTo>
                  <a:cubicBezTo>
                    <a:pt x="188" y="125"/>
                    <a:pt x="190" y="136"/>
                    <a:pt x="191" y="146"/>
                  </a:cubicBezTo>
                  <a:cubicBezTo>
                    <a:pt x="183" y="138"/>
                    <a:pt x="181" y="127"/>
                    <a:pt x="184" y="116"/>
                  </a:cubicBezTo>
                  <a:close/>
                  <a:moveTo>
                    <a:pt x="262" y="74"/>
                  </a:moveTo>
                  <a:cubicBezTo>
                    <a:pt x="274" y="84"/>
                    <a:pt x="274" y="107"/>
                    <a:pt x="271" y="123"/>
                  </a:cubicBezTo>
                  <a:cubicBezTo>
                    <a:pt x="268" y="121"/>
                    <a:pt x="265" y="118"/>
                    <a:pt x="262" y="115"/>
                  </a:cubicBezTo>
                  <a:cubicBezTo>
                    <a:pt x="256" y="106"/>
                    <a:pt x="252" y="95"/>
                    <a:pt x="252" y="84"/>
                  </a:cubicBezTo>
                  <a:cubicBezTo>
                    <a:pt x="252" y="78"/>
                    <a:pt x="256" y="68"/>
                    <a:pt x="262" y="74"/>
                  </a:cubicBezTo>
                  <a:close/>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381" name="Freeform 46">
              <a:extLst>
                <a:ext uri="{FF2B5EF4-FFF2-40B4-BE49-F238E27FC236}">
                  <a16:creationId xmlns="" xmlns:a16="http://schemas.microsoft.com/office/drawing/2014/main" id="{1CA9D1CC-4964-42FF-A3B2-6C11838F1342}"/>
                </a:ext>
              </a:extLst>
            </p:cNvPr>
            <p:cNvSpPr>
              <a:spLocks noEditPoints="1"/>
            </p:cNvSpPr>
            <p:nvPr/>
          </p:nvSpPr>
          <p:spPr bwMode="auto">
            <a:xfrm>
              <a:off x="2889029" y="577309"/>
              <a:ext cx="1747186" cy="993946"/>
            </a:xfrm>
            <a:custGeom>
              <a:avLst/>
              <a:gdLst>
                <a:gd name="T0" fmla="*/ 2147483646 w 356"/>
                <a:gd name="T1" fmla="*/ 2147483646 h 202"/>
                <a:gd name="T2" fmla="*/ 2147483646 w 356"/>
                <a:gd name="T3" fmla="*/ 2147483646 h 202"/>
                <a:gd name="T4" fmla="*/ 2147483646 w 356"/>
                <a:gd name="T5" fmla="*/ 2147483646 h 202"/>
                <a:gd name="T6" fmla="*/ 2147483646 w 356"/>
                <a:gd name="T7" fmla="*/ 2147483646 h 202"/>
                <a:gd name="T8" fmla="*/ 2147483646 w 356"/>
                <a:gd name="T9" fmla="*/ 2147483646 h 202"/>
                <a:gd name="T10" fmla="*/ 2147483646 w 356"/>
                <a:gd name="T11" fmla="*/ 2147483646 h 202"/>
                <a:gd name="T12" fmla="*/ 2147483646 w 356"/>
                <a:gd name="T13" fmla="*/ 2147483646 h 202"/>
                <a:gd name="T14" fmla="*/ 2147483646 w 356"/>
                <a:gd name="T15" fmla="*/ 2147483646 h 202"/>
                <a:gd name="T16" fmla="*/ 2147483646 w 356"/>
                <a:gd name="T17" fmla="*/ 2147483646 h 202"/>
                <a:gd name="T18" fmla="*/ 2147483646 w 356"/>
                <a:gd name="T19" fmla="*/ 2147483646 h 202"/>
                <a:gd name="T20" fmla="*/ 2147483646 w 356"/>
                <a:gd name="T21" fmla="*/ 2147483646 h 202"/>
                <a:gd name="T22" fmla="*/ 2147483646 w 356"/>
                <a:gd name="T23" fmla="*/ 2147483646 h 202"/>
                <a:gd name="T24" fmla="*/ 2147483646 w 356"/>
                <a:gd name="T25" fmla="*/ 2147483646 h 202"/>
                <a:gd name="T26" fmla="*/ 2147483646 w 356"/>
                <a:gd name="T27" fmla="*/ 2147483646 h 202"/>
                <a:gd name="T28" fmla="*/ 2147483646 w 356"/>
                <a:gd name="T29" fmla="*/ 2147483646 h 202"/>
                <a:gd name="T30" fmla="*/ 2147483646 w 356"/>
                <a:gd name="T31" fmla="*/ 2147483646 h 202"/>
                <a:gd name="T32" fmla="*/ 2147483646 w 356"/>
                <a:gd name="T33" fmla="*/ 2147483646 h 202"/>
                <a:gd name="T34" fmla="*/ 2147483646 w 356"/>
                <a:gd name="T35" fmla="*/ 2147483646 h 202"/>
                <a:gd name="T36" fmla="*/ 2147483646 w 356"/>
                <a:gd name="T37" fmla="*/ 2147483646 h 202"/>
                <a:gd name="T38" fmla="*/ 2147483646 w 356"/>
                <a:gd name="T39" fmla="*/ 2147483646 h 202"/>
                <a:gd name="T40" fmla="*/ 2147483646 w 356"/>
                <a:gd name="T41" fmla="*/ 2147483646 h 202"/>
                <a:gd name="T42" fmla="*/ 2147483646 w 356"/>
                <a:gd name="T43" fmla="*/ 2147483646 h 202"/>
                <a:gd name="T44" fmla="*/ 2147483646 w 356"/>
                <a:gd name="T45" fmla="*/ 2147483646 h 202"/>
                <a:gd name="T46" fmla="*/ 2147483646 w 356"/>
                <a:gd name="T47" fmla="*/ 2147483646 h 202"/>
                <a:gd name="T48" fmla="*/ 2147483646 w 356"/>
                <a:gd name="T49" fmla="*/ 2147483646 h 202"/>
                <a:gd name="T50" fmla="*/ 2147483646 w 356"/>
                <a:gd name="T51" fmla="*/ 2147483646 h 202"/>
                <a:gd name="T52" fmla="*/ 2147483646 w 356"/>
                <a:gd name="T53" fmla="*/ 2147483646 h 202"/>
                <a:gd name="T54" fmla="*/ 2147483646 w 356"/>
                <a:gd name="T55" fmla="*/ 2147483646 h 202"/>
                <a:gd name="T56" fmla="*/ 2147483646 w 356"/>
                <a:gd name="T57" fmla="*/ 2147483646 h 202"/>
                <a:gd name="T58" fmla="*/ 2147483646 w 356"/>
                <a:gd name="T59" fmla="*/ 2147483646 h 202"/>
                <a:gd name="T60" fmla="*/ 2147483646 w 356"/>
                <a:gd name="T61" fmla="*/ 2147483646 h 202"/>
                <a:gd name="T62" fmla="*/ 2147483646 w 356"/>
                <a:gd name="T63" fmla="*/ 2147483646 h 202"/>
                <a:gd name="T64" fmla="*/ 2147483646 w 356"/>
                <a:gd name="T65" fmla="*/ 2147483646 h 202"/>
                <a:gd name="T66" fmla="*/ 2147483646 w 356"/>
                <a:gd name="T67" fmla="*/ 2147483646 h 202"/>
                <a:gd name="T68" fmla="*/ 2147483646 w 356"/>
                <a:gd name="T69" fmla="*/ 2147483646 h 202"/>
                <a:gd name="T70" fmla="*/ 2147483646 w 356"/>
                <a:gd name="T71" fmla="*/ 2147483646 h 202"/>
                <a:gd name="T72" fmla="*/ 2147483646 w 356"/>
                <a:gd name="T73" fmla="*/ 2147483646 h 202"/>
                <a:gd name="T74" fmla="*/ 2147483646 w 356"/>
                <a:gd name="T75" fmla="*/ 2147483646 h 202"/>
                <a:gd name="T76" fmla="*/ 2147483646 w 356"/>
                <a:gd name="T77" fmla="*/ 2147483646 h 202"/>
                <a:gd name="T78" fmla="*/ 2147483646 w 356"/>
                <a:gd name="T79" fmla="*/ 2147483646 h 202"/>
                <a:gd name="T80" fmla="*/ 2147483646 w 356"/>
                <a:gd name="T81" fmla="*/ 2147483646 h 202"/>
                <a:gd name="T82" fmla="*/ 2147483646 w 356"/>
                <a:gd name="T83" fmla="*/ 2147483646 h 202"/>
                <a:gd name="T84" fmla="*/ 2147483646 w 356"/>
                <a:gd name="T85" fmla="*/ 2147483646 h 202"/>
                <a:gd name="T86" fmla="*/ 2147483646 w 356"/>
                <a:gd name="T87" fmla="*/ 2147483646 h 202"/>
                <a:gd name="T88" fmla="*/ 2147483646 w 356"/>
                <a:gd name="T89" fmla="*/ 2147483646 h 202"/>
                <a:gd name="T90" fmla="*/ 2147483646 w 356"/>
                <a:gd name="T91" fmla="*/ 2147483646 h 202"/>
                <a:gd name="T92" fmla="*/ 2147483646 w 356"/>
                <a:gd name="T93" fmla="*/ 2147483646 h 20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356" h="202">
                  <a:moveTo>
                    <a:pt x="349" y="49"/>
                  </a:moveTo>
                  <a:cubicBezTo>
                    <a:pt x="341" y="85"/>
                    <a:pt x="321" y="122"/>
                    <a:pt x="278" y="114"/>
                  </a:cubicBezTo>
                  <a:cubicBezTo>
                    <a:pt x="273" y="113"/>
                    <a:pt x="269" y="111"/>
                    <a:pt x="265" y="109"/>
                  </a:cubicBezTo>
                  <a:cubicBezTo>
                    <a:pt x="275" y="82"/>
                    <a:pt x="271" y="52"/>
                    <a:pt x="240" y="38"/>
                  </a:cubicBezTo>
                  <a:cubicBezTo>
                    <a:pt x="238" y="37"/>
                    <a:pt x="235" y="37"/>
                    <a:pt x="234" y="39"/>
                  </a:cubicBezTo>
                  <a:cubicBezTo>
                    <a:pt x="222" y="68"/>
                    <a:pt x="230" y="96"/>
                    <a:pt x="252" y="112"/>
                  </a:cubicBezTo>
                  <a:cubicBezTo>
                    <a:pt x="240" y="133"/>
                    <a:pt x="220" y="150"/>
                    <a:pt x="200" y="155"/>
                  </a:cubicBezTo>
                  <a:cubicBezTo>
                    <a:pt x="192" y="157"/>
                    <a:pt x="185" y="156"/>
                    <a:pt x="179" y="153"/>
                  </a:cubicBezTo>
                  <a:cubicBezTo>
                    <a:pt x="192" y="126"/>
                    <a:pt x="195" y="88"/>
                    <a:pt x="177" y="63"/>
                  </a:cubicBezTo>
                  <a:cubicBezTo>
                    <a:pt x="171" y="56"/>
                    <a:pt x="160" y="49"/>
                    <a:pt x="151" y="57"/>
                  </a:cubicBezTo>
                  <a:cubicBezTo>
                    <a:pt x="137" y="70"/>
                    <a:pt x="141" y="97"/>
                    <a:pt x="144" y="113"/>
                  </a:cubicBezTo>
                  <a:cubicBezTo>
                    <a:pt x="147" y="130"/>
                    <a:pt x="155" y="146"/>
                    <a:pt x="166" y="156"/>
                  </a:cubicBezTo>
                  <a:cubicBezTo>
                    <a:pt x="156" y="174"/>
                    <a:pt x="133" y="189"/>
                    <a:pt x="114" y="173"/>
                  </a:cubicBezTo>
                  <a:cubicBezTo>
                    <a:pt x="111" y="170"/>
                    <a:pt x="108" y="167"/>
                    <a:pt x="105" y="164"/>
                  </a:cubicBezTo>
                  <a:cubicBezTo>
                    <a:pt x="115" y="146"/>
                    <a:pt x="114" y="124"/>
                    <a:pt x="113" y="103"/>
                  </a:cubicBezTo>
                  <a:cubicBezTo>
                    <a:pt x="111" y="86"/>
                    <a:pt x="107" y="50"/>
                    <a:pt x="83" y="52"/>
                  </a:cubicBezTo>
                  <a:cubicBezTo>
                    <a:pt x="57" y="54"/>
                    <a:pt x="61" y="89"/>
                    <a:pt x="65" y="106"/>
                  </a:cubicBezTo>
                  <a:cubicBezTo>
                    <a:pt x="70" y="125"/>
                    <a:pt x="79" y="148"/>
                    <a:pt x="92" y="165"/>
                  </a:cubicBezTo>
                  <a:cubicBezTo>
                    <a:pt x="90" y="169"/>
                    <a:pt x="86" y="172"/>
                    <a:pt x="82" y="175"/>
                  </a:cubicBezTo>
                  <a:cubicBezTo>
                    <a:pt x="59" y="188"/>
                    <a:pt x="36" y="157"/>
                    <a:pt x="28" y="140"/>
                  </a:cubicBezTo>
                  <a:cubicBezTo>
                    <a:pt x="13" y="112"/>
                    <a:pt x="10" y="77"/>
                    <a:pt x="7" y="47"/>
                  </a:cubicBezTo>
                  <a:cubicBezTo>
                    <a:pt x="6" y="32"/>
                    <a:pt x="5" y="17"/>
                    <a:pt x="5" y="2"/>
                  </a:cubicBezTo>
                  <a:cubicBezTo>
                    <a:pt x="5" y="0"/>
                    <a:pt x="1" y="0"/>
                    <a:pt x="1" y="2"/>
                  </a:cubicBezTo>
                  <a:cubicBezTo>
                    <a:pt x="0" y="51"/>
                    <a:pt x="0" y="104"/>
                    <a:pt x="22" y="149"/>
                  </a:cubicBezTo>
                  <a:cubicBezTo>
                    <a:pt x="33" y="173"/>
                    <a:pt x="66" y="201"/>
                    <a:pt x="92" y="180"/>
                  </a:cubicBezTo>
                  <a:cubicBezTo>
                    <a:pt x="94" y="178"/>
                    <a:pt x="97" y="176"/>
                    <a:pt x="99" y="173"/>
                  </a:cubicBezTo>
                  <a:cubicBezTo>
                    <a:pt x="102" y="176"/>
                    <a:pt x="105" y="179"/>
                    <a:pt x="108" y="182"/>
                  </a:cubicBezTo>
                  <a:cubicBezTo>
                    <a:pt x="132" y="202"/>
                    <a:pt x="161" y="184"/>
                    <a:pt x="175" y="162"/>
                  </a:cubicBezTo>
                  <a:cubicBezTo>
                    <a:pt x="183" y="166"/>
                    <a:pt x="192" y="168"/>
                    <a:pt x="203" y="166"/>
                  </a:cubicBezTo>
                  <a:cubicBezTo>
                    <a:pt x="227" y="161"/>
                    <a:pt x="249" y="141"/>
                    <a:pt x="261" y="118"/>
                  </a:cubicBezTo>
                  <a:cubicBezTo>
                    <a:pt x="265" y="120"/>
                    <a:pt x="270" y="122"/>
                    <a:pt x="276" y="124"/>
                  </a:cubicBezTo>
                  <a:cubicBezTo>
                    <a:pt x="322" y="135"/>
                    <a:pt x="354" y="92"/>
                    <a:pt x="356" y="50"/>
                  </a:cubicBezTo>
                  <a:cubicBezTo>
                    <a:pt x="356" y="46"/>
                    <a:pt x="350" y="45"/>
                    <a:pt x="349" y="49"/>
                  </a:cubicBezTo>
                  <a:close/>
                  <a:moveTo>
                    <a:pt x="87" y="133"/>
                  </a:moveTo>
                  <a:cubicBezTo>
                    <a:pt x="79" y="117"/>
                    <a:pt x="73" y="100"/>
                    <a:pt x="72" y="83"/>
                  </a:cubicBezTo>
                  <a:cubicBezTo>
                    <a:pt x="72" y="75"/>
                    <a:pt x="74" y="67"/>
                    <a:pt x="80" y="63"/>
                  </a:cubicBezTo>
                  <a:cubicBezTo>
                    <a:pt x="90" y="57"/>
                    <a:pt x="96" y="71"/>
                    <a:pt x="99" y="78"/>
                  </a:cubicBezTo>
                  <a:cubicBezTo>
                    <a:pt x="106" y="99"/>
                    <a:pt x="109" y="132"/>
                    <a:pt x="99" y="155"/>
                  </a:cubicBezTo>
                  <a:cubicBezTo>
                    <a:pt x="94" y="148"/>
                    <a:pt x="91" y="140"/>
                    <a:pt x="87" y="133"/>
                  </a:cubicBezTo>
                  <a:close/>
                  <a:moveTo>
                    <a:pt x="152" y="92"/>
                  </a:moveTo>
                  <a:cubicBezTo>
                    <a:pt x="151" y="85"/>
                    <a:pt x="150" y="64"/>
                    <a:pt x="161" y="63"/>
                  </a:cubicBezTo>
                  <a:cubicBezTo>
                    <a:pt x="169" y="62"/>
                    <a:pt x="174" y="78"/>
                    <a:pt x="176" y="83"/>
                  </a:cubicBezTo>
                  <a:cubicBezTo>
                    <a:pt x="183" y="103"/>
                    <a:pt x="179" y="127"/>
                    <a:pt x="171" y="147"/>
                  </a:cubicBezTo>
                  <a:cubicBezTo>
                    <a:pt x="158" y="133"/>
                    <a:pt x="153" y="108"/>
                    <a:pt x="152" y="92"/>
                  </a:cubicBezTo>
                  <a:close/>
                  <a:moveTo>
                    <a:pt x="240" y="48"/>
                  </a:moveTo>
                  <a:cubicBezTo>
                    <a:pt x="263" y="61"/>
                    <a:pt x="265" y="83"/>
                    <a:pt x="256" y="104"/>
                  </a:cubicBezTo>
                  <a:cubicBezTo>
                    <a:pt x="240" y="91"/>
                    <a:pt x="234" y="69"/>
                    <a:pt x="240"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grpSp>
        <p:nvGrpSpPr>
          <p:cNvPr id="19" name="组合 18">
            <a:extLst>
              <a:ext uri="{FF2B5EF4-FFF2-40B4-BE49-F238E27FC236}">
                <a16:creationId xmlns="" xmlns:a16="http://schemas.microsoft.com/office/drawing/2014/main" id="{2C997865-F615-4C7C-B6BA-BCF1F458E45B}"/>
              </a:ext>
            </a:extLst>
          </p:cNvPr>
          <p:cNvGrpSpPr>
            <a:grpSpLocks/>
          </p:cNvGrpSpPr>
          <p:nvPr/>
        </p:nvGrpSpPr>
        <p:grpSpPr bwMode="auto">
          <a:xfrm>
            <a:off x="2065339" y="3784600"/>
            <a:ext cx="477837" cy="2781300"/>
            <a:chOff x="392752" y="3324665"/>
            <a:chExt cx="637039" cy="2780557"/>
          </a:xfrm>
        </p:grpSpPr>
        <p:sp>
          <p:nvSpPr>
            <p:cNvPr id="12377" name="Freeform 22">
              <a:extLst>
                <a:ext uri="{FF2B5EF4-FFF2-40B4-BE49-F238E27FC236}">
                  <a16:creationId xmlns="" xmlns:a16="http://schemas.microsoft.com/office/drawing/2014/main" id="{9F36F054-FF74-48F8-AFEC-8EF802EBFE10}"/>
                </a:ext>
              </a:extLst>
            </p:cNvPr>
            <p:cNvSpPr>
              <a:spLocks/>
            </p:cNvSpPr>
            <p:nvPr/>
          </p:nvSpPr>
          <p:spPr bwMode="auto">
            <a:xfrm>
              <a:off x="415578" y="4287484"/>
              <a:ext cx="394258" cy="1745111"/>
            </a:xfrm>
            <a:custGeom>
              <a:avLst/>
              <a:gdLst>
                <a:gd name="T0" fmla="*/ 2147483646 w 80"/>
                <a:gd name="T1" fmla="*/ 2147483646 h 355"/>
                <a:gd name="T2" fmla="*/ 2147483646 w 80"/>
                <a:gd name="T3" fmla="*/ 2147483646 h 355"/>
                <a:gd name="T4" fmla="*/ 2147483646 w 80"/>
                <a:gd name="T5" fmla="*/ 2147483646 h 355"/>
                <a:gd name="T6" fmla="*/ 2147483646 w 80"/>
                <a:gd name="T7" fmla="*/ 2147483646 h 355"/>
                <a:gd name="T8" fmla="*/ 2147483646 w 80"/>
                <a:gd name="T9" fmla="*/ 2147483646 h 355"/>
                <a:gd name="T10" fmla="*/ 2147483646 w 80"/>
                <a:gd name="T11" fmla="*/ 2147483646 h 355"/>
                <a:gd name="T12" fmla="*/ 2147483646 w 80"/>
                <a:gd name="T13" fmla="*/ 2147483646 h 355"/>
                <a:gd name="T14" fmla="*/ 2147483646 w 80"/>
                <a:gd name="T15" fmla="*/ 2147483646 h 355"/>
                <a:gd name="T16" fmla="*/ 2147483646 w 80"/>
                <a:gd name="T17" fmla="*/ 2147483646 h 355"/>
                <a:gd name="T18" fmla="*/ 2147483646 w 80"/>
                <a:gd name="T19" fmla="*/ 2147483646 h 355"/>
                <a:gd name="T20" fmla="*/ 2147483646 w 80"/>
                <a:gd name="T21" fmla="*/ 2147483646 h 355"/>
                <a:gd name="T22" fmla="*/ 2147483646 w 80"/>
                <a:gd name="T23" fmla="*/ 2147483646 h 355"/>
                <a:gd name="T24" fmla="*/ 2147483646 w 80"/>
                <a:gd name="T25" fmla="*/ 2147483646 h 355"/>
                <a:gd name="T26" fmla="*/ 2147483646 w 80"/>
                <a:gd name="T27" fmla="*/ 2147483646 h 355"/>
                <a:gd name="T28" fmla="*/ 2147483646 w 80"/>
                <a:gd name="T29" fmla="*/ 2147483646 h 355"/>
                <a:gd name="T30" fmla="*/ 2147483646 w 80"/>
                <a:gd name="T31" fmla="*/ 2147483646 h 355"/>
                <a:gd name="T32" fmla="*/ 2147483646 w 80"/>
                <a:gd name="T33" fmla="*/ 2147483646 h 355"/>
                <a:gd name="T34" fmla="*/ 2147483646 w 80"/>
                <a:gd name="T35" fmla="*/ 2147483646 h 355"/>
                <a:gd name="T36" fmla="*/ 2147483646 w 80"/>
                <a:gd name="T37" fmla="*/ 2147483646 h 355"/>
                <a:gd name="T38" fmla="*/ 2147483646 w 80"/>
                <a:gd name="T39" fmla="*/ 2147483646 h 355"/>
                <a:gd name="T40" fmla="*/ 2147483646 w 80"/>
                <a:gd name="T41" fmla="*/ 2147483646 h 355"/>
                <a:gd name="T42" fmla="*/ 2147483646 w 80"/>
                <a:gd name="T43" fmla="*/ 2147483646 h 355"/>
                <a:gd name="T44" fmla="*/ 2147483646 w 80"/>
                <a:gd name="T45" fmla="*/ 2147483646 h 355"/>
                <a:gd name="T46" fmla="*/ 0 w 80"/>
                <a:gd name="T47" fmla="*/ 2147483646 h 355"/>
                <a:gd name="T48" fmla="*/ 2147483646 w 80"/>
                <a:gd name="T49" fmla="*/ 2147483646 h 355"/>
                <a:gd name="T50" fmla="*/ 2147483646 w 80"/>
                <a:gd name="T51" fmla="*/ 2147483646 h 355"/>
                <a:gd name="T52" fmla="*/ 2147483646 w 80"/>
                <a:gd name="T53" fmla="*/ 2147483646 h 355"/>
                <a:gd name="T54" fmla="*/ 2147483646 w 80"/>
                <a:gd name="T55" fmla="*/ 2147483646 h 355"/>
                <a:gd name="T56" fmla="*/ 2147483646 w 80"/>
                <a:gd name="T57" fmla="*/ 2147483646 h 355"/>
                <a:gd name="T58" fmla="*/ 2147483646 w 80"/>
                <a:gd name="T59" fmla="*/ 2147483646 h 355"/>
                <a:gd name="T60" fmla="*/ 2147483646 w 80"/>
                <a:gd name="T61" fmla="*/ 2147483646 h 355"/>
                <a:gd name="T62" fmla="*/ 2147483646 w 80"/>
                <a:gd name="T63" fmla="*/ 2147483646 h 355"/>
                <a:gd name="T64" fmla="*/ 2147483646 w 80"/>
                <a:gd name="T65" fmla="*/ 2147483646 h 355"/>
                <a:gd name="T66" fmla="*/ 2147483646 w 80"/>
                <a:gd name="T67" fmla="*/ 2147483646 h 355"/>
                <a:gd name="T68" fmla="*/ 2147483646 w 80"/>
                <a:gd name="T69" fmla="*/ 2147483646 h 355"/>
                <a:gd name="T70" fmla="*/ 2147483646 w 80"/>
                <a:gd name="T71" fmla="*/ 2147483646 h 355"/>
                <a:gd name="T72" fmla="*/ 2147483646 w 80"/>
                <a:gd name="T73" fmla="*/ 2147483646 h 355"/>
                <a:gd name="T74" fmla="*/ 2147483646 w 80"/>
                <a:gd name="T75" fmla="*/ 2147483646 h 355"/>
                <a:gd name="T76" fmla="*/ 2147483646 w 80"/>
                <a:gd name="T77" fmla="*/ 2147483646 h 355"/>
                <a:gd name="T78" fmla="*/ 2147483646 w 80"/>
                <a:gd name="T79" fmla="*/ 2147483646 h 355"/>
                <a:gd name="T80" fmla="*/ 2147483646 w 80"/>
                <a:gd name="T81" fmla="*/ 2147483646 h 355"/>
                <a:gd name="T82" fmla="*/ 2147483646 w 80"/>
                <a:gd name="T83" fmla="*/ 2147483646 h 355"/>
                <a:gd name="T84" fmla="*/ 2147483646 w 80"/>
                <a:gd name="T85" fmla="*/ 2147483646 h 355"/>
                <a:gd name="T86" fmla="*/ 2147483646 w 80"/>
                <a:gd name="T87" fmla="*/ 2147483646 h 355"/>
                <a:gd name="T88" fmla="*/ 2147483646 w 80"/>
                <a:gd name="T89" fmla="*/ 2147483646 h 355"/>
                <a:gd name="T90" fmla="*/ 2147483646 w 80"/>
                <a:gd name="T91" fmla="*/ 2147483646 h 355"/>
                <a:gd name="T92" fmla="*/ 2147483646 w 80"/>
                <a:gd name="T93" fmla="*/ 2147483646 h 355"/>
                <a:gd name="T94" fmla="*/ 2147483646 w 80"/>
                <a:gd name="T95" fmla="*/ 2147483646 h 355"/>
                <a:gd name="T96" fmla="*/ 2147483646 w 80"/>
                <a:gd name="T97" fmla="*/ 2147483646 h 355"/>
                <a:gd name="T98" fmla="*/ 2147483646 w 80"/>
                <a:gd name="T99" fmla="*/ 2147483646 h 355"/>
                <a:gd name="T100" fmla="*/ 2147483646 w 80"/>
                <a:gd name="T101" fmla="*/ 2147483646 h 355"/>
                <a:gd name="T102" fmla="*/ 2147483646 w 80"/>
                <a:gd name="T103" fmla="*/ 2147483646 h 355"/>
                <a:gd name="T104" fmla="*/ 2147483646 w 80"/>
                <a:gd name="T105" fmla="*/ 2147483646 h 355"/>
                <a:gd name="T106" fmla="*/ 2147483646 w 80"/>
                <a:gd name="T107" fmla="*/ 2147483646 h 355"/>
                <a:gd name="T108" fmla="*/ 2147483646 w 80"/>
                <a:gd name="T109" fmla="*/ 2147483646 h 35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80" h="355">
                  <a:moveTo>
                    <a:pt x="78" y="29"/>
                  </a:moveTo>
                  <a:cubicBezTo>
                    <a:pt x="80" y="24"/>
                    <a:pt x="77" y="16"/>
                    <a:pt x="71" y="19"/>
                  </a:cubicBezTo>
                  <a:cubicBezTo>
                    <a:pt x="71" y="19"/>
                    <a:pt x="71" y="19"/>
                    <a:pt x="71" y="19"/>
                  </a:cubicBezTo>
                  <a:cubicBezTo>
                    <a:pt x="72" y="14"/>
                    <a:pt x="66" y="9"/>
                    <a:pt x="61" y="12"/>
                  </a:cubicBezTo>
                  <a:cubicBezTo>
                    <a:pt x="60" y="12"/>
                    <a:pt x="60" y="12"/>
                    <a:pt x="60" y="12"/>
                  </a:cubicBezTo>
                  <a:cubicBezTo>
                    <a:pt x="59" y="12"/>
                    <a:pt x="58" y="12"/>
                    <a:pt x="56" y="13"/>
                  </a:cubicBezTo>
                  <a:cubicBezTo>
                    <a:pt x="55" y="13"/>
                    <a:pt x="55" y="13"/>
                    <a:pt x="55" y="13"/>
                  </a:cubicBezTo>
                  <a:cubicBezTo>
                    <a:pt x="55" y="13"/>
                    <a:pt x="54" y="13"/>
                    <a:pt x="53" y="13"/>
                  </a:cubicBezTo>
                  <a:cubicBezTo>
                    <a:pt x="57" y="7"/>
                    <a:pt x="50" y="0"/>
                    <a:pt x="44" y="5"/>
                  </a:cubicBezTo>
                  <a:cubicBezTo>
                    <a:pt x="41" y="8"/>
                    <a:pt x="38" y="10"/>
                    <a:pt x="35" y="12"/>
                  </a:cubicBezTo>
                  <a:cubicBezTo>
                    <a:pt x="28" y="12"/>
                    <a:pt x="23" y="14"/>
                    <a:pt x="16" y="18"/>
                  </a:cubicBezTo>
                  <a:cubicBezTo>
                    <a:pt x="10" y="21"/>
                    <a:pt x="14" y="30"/>
                    <a:pt x="21" y="28"/>
                  </a:cubicBezTo>
                  <a:cubicBezTo>
                    <a:pt x="24" y="28"/>
                    <a:pt x="28" y="27"/>
                    <a:pt x="31" y="26"/>
                  </a:cubicBezTo>
                  <a:cubicBezTo>
                    <a:pt x="23" y="36"/>
                    <a:pt x="20" y="50"/>
                    <a:pt x="22" y="63"/>
                  </a:cubicBezTo>
                  <a:cubicBezTo>
                    <a:pt x="21" y="68"/>
                    <a:pt x="19" y="72"/>
                    <a:pt x="18" y="77"/>
                  </a:cubicBezTo>
                  <a:cubicBezTo>
                    <a:pt x="17" y="80"/>
                    <a:pt x="18" y="82"/>
                    <a:pt x="20" y="84"/>
                  </a:cubicBezTo>
                  <a:cubicBezTo>
                    <a:pt x="20" y="86"/>
                    <a:pt x="21" y="88"/>
                    <a:pt x="23" y="89"/>
                  </a:cubicBezTo>
                  <a:cubicBezTo>
                    <a:pt x="18" y="89"/>
                    <a:pt x="13" y="92"/>
                    <a:pt x="13" y="97"/>
                  </a:cubicBezTo>
                  <a:cubicBezTo>
                    <a:pt x="16" y="122"/>
                    <a:pt x="15" y="147"/>
                    <a:pt x="16" y="173"/>
                  </a:cubicBezTo>
                  <a:cubicBezTo>
                    <a:pt x="16" y="177"/>
                    <a:pt x="16" y="181"/>
                    <a:pt x="16" y="185"/>
                  </a:cubicBezTo>
                  <a:cubicBezTo>
                    <a:pt x="17" y="190"/>
                    <a:pt x="17" y="195"/>
                    <a:pt x="18" y="201"/>
                  </a:cubicBezTo>
                  <a:cubicBezTo>
                    <a:pt x="11" y="219"/>
                    <a:pt x="6" y="238"/>
                    <a:pt x="6" y="257"/>
                  </a:cubicBezTo>
                  <a:cubicBezTo>
                    <a:pt x="6" y="258"/>
                    <a:pt x="6" y="258"/>
                    <a:pt x="6" y="259"/>
                  </a:cubicBezTo>
                  <a:cubicBezTo>
                    <a:pt x="3" y="268"/>
                    <a:pt x="2" y="277"/>
                    <a:pt x="0" y="287"/>
                  </a:cubicBezTo>
                  <a:cubicBezTo>
                    <a:pt x="0" y="289"/>
                    <a:pt x="1" y="291"/>
                    <a:pt x="3" y="292"/>
                  </a:cubicBezTo>
                  <a:cubicBezTo>
                    <a:pt x="2" y="300"/>
                    <a:pt x="2" y="308"/>
                    <a:pt x="3" y="315"/>
                  </a:cubicBezTo>
                  <a:cubicBezTo>
                    <a:pt x="3" y="318"/>
                    <a:pt x="5" y="319"/>
                    <a:pt x="6" y="320"/>
                  </a:cubicBezTo>
                  <a:cubicBezTo>
                    <a:pt x="6" y="322"/>
                    <a:pt x="6" y="324"/>
                    <a:pt x="5" y="327"/>
                  </a:cubicBezTo>
                  <a:cubicBezTo>
                    <a:pt x="5" y="330"/>
                    <a:pt x="7" y="333"/>
                    <a:pt x="10" y="334"/>
                  </a:cubicBezTo>
                  <a:cubicBezTo>
                    <a:pt x="9" y="336"/>
                    <a:pt x="9" y="338"/>
                    <a:pt x="8" y="340"/>
                  </a:cubicBezTo>
                  <a:cubicBezTo>
                    <a:pt x="6" y="351"/>
                    <a:pt x="20" y="355"/>
                    <a:pt x="24" y="345"/>
                  </a:cubicBezTo>
                  <a:cubicBezTo>
                    <a:pt x="25" y="343"/>
                    <a:pt x="26" y="342"/>
                    <a:pt x="26" y="340"/>
                  </a:cubicBezTo>
                  <a:cubicBezTo>
                    <a:pt x="29" y="340"/>
                    <a:pt x="32" y="338"/>
                    <a:pt x="32" y="334"/>
                  </a:cubicBezTo>
                  <a:cubicBezTo>
                    <a:pt x="33" y="330"/>
                    <a:pt x="34" y="325"/>
                    <a:pt x="35" y="321"/>
                  </a:cubicBezTo>
                  <a:cubicBezTo>
                    <a:pt x="35" y="320"/>
                    <a:pt x="35" y="319"/>
                    <a:pt x="35" y="318"/>
                  </a:cubicBezTo>
                  <a:cubicBezTo>
                    <a:pt x="36" y="312"/>
                    <a:pt x="36" y="307"/>
                    <a:pt x="37" y="301"/>
                  </a:cubicBezTo>
                  <a:cubicBezTo>
                    <a:pt x="40" y="293"/>
                    <a:pt x="43" y="284"/>
                    <a:pt x="46" y="276"/>
                  </a:cubicBezTo>
                  <a:cubicBezTo>
                    <a:pt x="47" y="272"/>
                    <a:pt x="46" y="270"/>
                    <a:pt x="44" y="268"/>
                  </a:cubicBezTo>
                  <a:cubicBezTo>
                    <a:pt x="45" y="267"/>
                    <a:pt x="46" y="266"/>
                    <a:pt x="46" y="265"/>
                  </a:cubicBezTo>
                  <a:cubicBezTo>
                    <a:pt x="47" y="261"/>
                    <a:pt x="47" y="257"/>
                    <a:pt x="48" y="253"/>
                  </a:cubicBezTo>
                  <a:cubicBezTo>
                    <a:pt x="48" y="252"/>
                    <a:pt x="48" y="252"/>
                    <a:pt x="48" y="251"/>
                  </a:cubicBezTo>
                  <a:cubicBezTo>
                    <a:pt x="49" y="250"/>
                    <a:pt x="49" y="249"/>
                    <a:pt x="49" y="248"/>
                  </a:cubicBezTo>
                  <a:cubicBezTo>
                    <a:pt x="50" y="237"/>
                    <a:pt x="52" y="225"/>
                    <a:pt x="53" y="213"/>
                  </a:cubicBezTo>
                  <a:cubicBezTo>
                    <a:pt x="56" y="199"/>
                    <a:pt x="57" y="184"/>
                    <a:pt x="57" y="169"/>
                  </a:cubicBezTo>
                  <a:cubicBezTo>
                    <a:pt x="57" y="167"/>
                    <a:pt x="56" y="166"/>
                    <a:pt x="55" y="164"/>
                  </a:cubicBezTo>
                  <a:cubicBezTo>
                    <a:pt x="57" y="159"/>
                    <a:pt x="59" y="153"/>
                    <a:pt x="61" y="147"/>
                  </a:cubicBezTo>
                  <a:cubicBezTo>
                    <a:pt x="63" y="143"/>
                    <a:pt x="61" y="140"/>
                    <a:pt x="58" y="139"/>
                  </a:cubicBezTo>
                  <a:cubicBezTo>
                    <a:pt x="59" y="130"/>
                    <a:pt x="59" y="122"/>
                    <a:pt x="59" y="113"/>
                  </a:cubicBezTo>
                  <a:cubicBezTo>
                    <a:pt x="59" y="111"/>
                    <a:pt x="57" y="108"/>
                    <a:pt x="54" y="107"/>
                  </a:cubicBezTo>
                  <a:cubicBezTo>
                    <a:pt x="54" y="106"/>
                    <a:pt x="54" y="106"/>
                    <a:pt x="54" y="106"/>
                  </a:cubicBezTo>
                  <a:cubicBezTo>
                    <a:pt x="61" y="96"/>
                    <a:pt x="66" y="84"/>
                    <a:pt x="69" y="70"/>
                  </a:cubicBezTo>
                  <a:cubicBezTo>
                    <a:pt x="70" y="65"/>
                    <a:pt x="67" y="62"/>
                    <a:pt x="63" y="61"/>
                  </a:cubicBezTo>
                  <a:cubicBezTo>
                    <a:pt x="63" y="60"/>
                    <a:pt x="63" y="59"/>
                    <a:pt x="63" y="58"/>
                  </a:cubicBezTo>
                  <a:cubicBezTo>
                    <a:pt x="64" y="56"/>
                    <a:pt x="65" y="55"/>
                    <a:pt x="65" y="53"/>
                  </a:cubicBezTo>
                  <a:cubicBezTo>
                    <a:pt x="70" y="45"/>
                    <a:pt x="75" y="37"/>
                    <a:pt x="78" y="29"/>
                  </a:cubicBezTo>
                  <a:close/>
                </a:path>
              </a:pathLst>
            </a:custGeom>
            <a:solidFill>
              <a:srgbClr val="F28C3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378" name="Freeform 23">
              <a:extLst>
                <a:ext uri="{FF2B5EF4-FFF2-40B4-BE49-F238E27FC236}">
                  <a16:creationId xmlns="" xmlns:a16="http://schemas.microsoft.com/office/drawing/2014/main" id="{01647A34-4C1F-41FE-9C59-E1C6760E48E3}"/>
                </a:ext>
              </a:extLst>
            </p:cNvPr>
            <p:cNvSpPr>
              <a:spLocks/>
            </p:cNvSpPr>
            <p:nvPr/>
          </p:nvSpPr>
          <p:spPr bwMode="auto">
            <a:xfrm>
              <a:off x="430103" y="4140157"/>
              <a:ext cx="417084" cy="211654"/>
            </a:xfrm>
            <a:custGeom>
              <a:avLst/>
              <a:gdLst>
                <a:gd name="T0" fmla="*/ 2147483646 w 85"/>
                <a:gd name="T1" fmla="*/ 2147483646 h 43"/>
                <a:gd name="T2" fmla="*/ 2147483646 w 85"/>
                <a:gd name="T3" fmla="*/ 2147483646 h 43"/>
                <a:gd name="T4" fmla="*/ 2147483646 w 85"/>
                <a:gd name="T5" fmla="*/ 2147483646 h 43"/>
                <a:gd name="T6" fmla="*/ 2147483646 w 85"/>
                <a:gd name="T7" fmla="*/ 2147483646 h 43"/>
                <a:gd name="T8" fmla="*/ 2147483646 w 85"/>
                <a:gd name="T9" fmla="*/ 2147483646 h 43"/>
                <a:gd name="T10" fmla="*/ 2147483646 w 85"/>
                <a:gd name="T11" fmla="*/ 2147483646 h 43"/>
                <a:gd name="T12" fmla="*/ 2147483646 w 85"/>
                <a:gd name="T13" fmla="*/ 2147483646 h 43"/>
                <a:gd name="T14" fmla="*/ 2147483646 w 85"/>
                <a:gd name="T15" fmla="*/ 2147483646 h 43"/>
                <a:gd name="T16" fmla="*/ 2147483646 w 85"/>
                <a:gd name="T17" fmla="*/ 2147483646 h 43"/>
                <a:gd name="T18" fmla="*/ 2147483646 w 85"/>
                <a:gd name="T19" fmla="*/ 2147483646 h 43"/>
                <a:gd name="T20" fmla="*/ 2147483646 w 85"/>
                <a:gd name="T21" fmla="*/ 2147483646 h 43"/>
                <a:gd name="T22" fmla="*/ 2147483646 w 85"/>
                <a:gd name="T23" fmla="*/ 2147483646 h 4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5" h="43">
                  <a:moveTo>
                    <a:pt x="77" y="10"/>
                  </a:moveTo>
                  <a:cubicBezTo>
                    <a:pt x="71" y="8"/>
                    <a:pt x="65" y="6"/>
                    <a:pt x="59" y="5"/>
                  </a:cubicBezTo>
                  <a:cubicBezTo>
                    <a:pt x="59" y="5"/>
                    <a:pt x="59" y="5"/>
                    <a:pt x="58" y="4"/>
                  </a:cubicBezTo>
                  <a:cubicBezTo>
                    <a:pt x="55" y="4"/>
                    <a:pt x="52" y="3"/>
                    <a:pt x="47" y="3"/>
                  </a:cubicBezTo>
                  <a:cubicBezTo>
                    <a:pt x="35" y="1"/>
                    <a:pt x="23" y="0"/>
                    <a:pt x="11" y="2"/>
                  </a:cubicBezTo>
                  <a:cubicBezTo>
                    <a:pt x="2" y="3"/>
                    <a:pt x="0" y="12"/>
                    <a:pt x="5" y="16"/>
                  </a:cubicBezTo>
                  <a:cubicBezTo>
                    <a:pt x="4" y="19"/>
                    <a:pt x="5" y="23"/>
                    <a:pt x="9" y="23"/>
                  </a:cubicBezTo>
                  <a:cubicBezTo>
                    <a:pt x="9" y="24"/>
                    <a:pt x="9" y="24"/>
                    <a:pt x="9" y="24"/>
                  </a:cubicBezTo>
                  <a:cubicBezTo>
                    <a:pt x="8" y="27"/>
                    <a:pt x="9" y="31"/>
                    <a:pt x="12" y="32"/>
                  </a:cubicBezTo>
                  <a:cubicBezTo>
                    <a:pt x="30" y="41"/>
                    <a:pt x="49" y="43"/>
                    <a:pt x="64" y="31"/>
                  </a:cubicBezTo>
                  <a:cubicBezTo>
                    <a:pt x="69" y="30"/>
                    <a:pt x="74" y="28"/>
                    <a:pt x="79" y="25"/>
                  </a:cubicBezTo>
                  <a:cubicBezTo>
                    <a:pt x="85" y="21"/>
                    <a:pt x="83" y="12"/>
                    <a:pt x="77" y="10"/>
                  </a:cubicBezTo>
                  <a:close/>
                </a:path>
              </a:pathLst>
            </a:custGeom>
            <a:solidFill>
              <a:srgbClr val="D5866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379" name="Freeform 91">
              <a:extLst>
                <a:ext uri="{FF2B5EF4-FFF2-40B4-BE49-F238E27FC236}">
                  <a16:creationId xmlns="" xmlns:a16="http://schemas.microsoft.com/office/drawing/2014/main" id="{97B50089-C78E-4652-B0A3-7CF0D4200222}"/>
                </a:ext>
              </a:extLst>
            </p:cNvPr>
            <p:cNvSpPr>
              <a:spLocks noEditPoints="1"/>
            </p:cNvSpPr>
            <p:nvPr/>
          </p:nvSpPr>
          <p:spPr bwMode="auto">
            <a:xfrm>
              <a:off x="392752" y="3324665"/>
              <a:ext cx="637039" cy="2780557"/>
            </a:xfrm>
            <a:custGeom>
              <a:avLst/>
              <a:gdLst>
                <a:gd name="T0" fmla="*/ 2147483646 w 130"/>
                <a:gd name="T1" fmla="*/ 2147483646 h 566"/>
                <a:gd name="T2" fmla="*/ 2147483646 w 130"/>
                <a:gd name="T3" fmla="*/ 2147483646 h 566"/>
                <a:gd name="T4" fmla="*/ 2147483646 w 130"/>
                <a:gd name="T5" fmla="*/ 2147483646 h 566"/>
                <a:gd name="T6" fmla="*/ 2147483646 w 130"/>
                <a:gd name="T7" fmla="*/ 2147483646 h 566"/>
                <a:gd name="T8" fmla="*/ 2147483646 w 130"/>
                <a:gd name="T9" fmla="*/ 2147483646 h 566"/>
                <a:gd name="T10" fmla="*/ 2147483646 w 130"/>
                <a:gd name="T11" fmla="*/ 2147483646 h 566"/>
                <a:gd name="T12" fmla="*/ 2147483646 w 130"/>
                <a:gd name="T13" fmla="*/ 2147483646 h 566"/>
                <a:gd name="T14" fmla="*/ 2147483646 w 130"/>
                <a:gd name="T15" fmla="*/ 2147483646 h 566"/>
                <a:gd name="T16" fmla="*/ 2147483646 w 130"/>
                <a:gd name="T17" fmla="*/ 2147483646 h 566"/>
                <a:gd name="T18" fmla="*/ 2147483646 w 130"/>
                <a:gd name="T19" fmla="*/ 2147483646 h 566"/>
                <a:gd name="T20" fmla="*/ 2147483646 w 130"/>
                <a:gd name="T21" fmla="*/ 2147483646 h 566"/>
                <a:gd name="T22" fmla="*/ 2147483646 w 130"/>
                <a:gd name="T23" fmla="*/ 2147483646 h 566"/>
                <a:gd name="T24" fmla="*/ 2147483646 w 130"/>
                <a:gd name="T25" fmla="*/ 2147483646 h 566"/>
                <a:gd name="T26" fmla="*/ 2147483646 w 130"/>
                <a:gd name="T27" fmla="*/ 2147483646 h 566"/>
                <a:gd name="T28" fmla="*/ 2147483646 w 130"/>
                <a:gd name="T29" fmla="*/ 2147483646 h 566"/>
                <a:gd name="T30" fmla="*/ 2147483646 w 130"/>
                <a:gd name="T31" fmla="*/ 2147483646 h 566"/>
                <a:gd name="T32" fmla="*/ 2147483646 w 130"/>
                <a:gd name="T33" fmla="*/ 2147483646 h 566"/>
                <a:gd name="T34" fmla="*/ 2147483646 w 130"/>
                <a:gd name="T35" fmla="*/ 2147483646 h 566"/>
                <a:gd name="T36" fmla="*/ 2147483646 w 130"/>
                <a:gd name="T37" fmla="*/ 2147483646 h 566"/>
                <a:gd name="T38" fmla="*/ 2147483646 w 130"/>
                <a:gd name="T39" fmla="*/ 2147483646 h 566"/>
                <a:gd name="T40" fmla="*/ 2147483646 w 130"/>
                <a:gd name="T41" fmla="*/ 2147483646 h 566"/>
                <a:gd name="T42" fmla="*/ 2147483646 w 130"/>
                <a:gd name="T43" fmla="*/ 2147483646 h 566"/>
                <a:gd name="T44" fmla="*/ 2147483646 w 130"/>
                <a:gd name="T45" fmla="*/ 2147483646 h 566"/>
                <a:gd name="T46" fmla="*/ 2147483646 w 130"/>
                <a:gd name="T47" fmla="*/ 2147483646 h 566"/>
                <a:gd name="T48" fmla="*/ 2147483646 w 130"/>
                <a:gd name="T49" fmla="*/ 2147483646 h 566"/>
                <a:gd name="T50" fmla="*/ 2147483646 w 130"/>
                <a:gd name="T51" fmla="*/ 2147483646 h 566"/>
                <a:gd name="T52" fmla="*/ 2147483646 w 130"/>
                <a:gd name="T53" fmla="*/ 2147483646 h 566"/>
                <a:gd name="T54" fmla="*/ 2147483646 w 130"/>
                <a:gd name="T55" fmla="*/ 2147483646 h 566"/>
                <a:gd name="T56" fmla="*/ 2147483646 w 130"/>
                <a:gd name="T57" fmla="*/ 2147483646 h 566"/>
                <a:gd name="T58" fmla="*/ 2147483646 w 130"/>
                <a:gd name="T59" fmla="*/ 2147483646 h 566"/>
                <a:gd name="T60" fmla="*/ 2147483646 w 130"/>
                <a:gd name="T61" fmla="*/ 2147483646 h 566"/>
                <a:gd name="T62" fmla="*/ 2147483646 w 130"/>
                <a:gd name="T63" fmla="*/ 2147483646 h 566"/>
                <a:gd name="T64" fmla="*/ 2147483646 w 130"/>
                <a:gd name="T65" fmla="*/ 2147483646 h 566"/>
                <a:gd name="T66" fmla="*/ 2147483646 w 130"/>
                <a:gd name="T67" fmla="*/ 2147483646 h 566"/>
                <a:gd name="T68" fmla="*/ 2147483646 w 130"/>
                <a:gd name="T69" fmla="*/ 2147483646 h 566"/>
                <a:gd name="T70" fmla="*/ 2147483646 w 130"/>
                <a:gd name="T71" fmla="*/ 2147483646 h 566"/>
                <a:gd name="T72" fmla="*/ 2147483646 w 130"/>
                <a:gd name="T73" fmla="*/ 2147483646 h 566"/>
                <a:gd name="T74" fmla="*/ 2147483646 w 130"/>
                <a:gd name="T75" fmla="*/ 2147483646 h 566"/>
                <a:gd name="T76" fmla="*/ 2147483646 w 130"/>
                <a:gd name="T77" fmla="*/ 2147483646 h 566"/>
                <a:gd name="T78" fmla="*/ 2147483646 w 130"/>
                <a:gd name="T79" fmla="*/ 2147483646 h 566"/>
                <a:gd name="T80" fmla="*/ 2147483646 w 130"/>
                <a:gd name="T81" fmla="*/ 2147483646 h 566"/>
                <a:gd name="T82" fmla="*/ 2147483646 w 130"/>
                <a:gd name="T83" fmla="*/ 2147483646 h 566"/>
                <a:gd name="T84" fmla="*/ 2147483646 w 130"/>
                <a:gd name="T85" fmla="*/ 2147483646 h 566"/>
                <a:gd name="T86" fmla="*/ 2147483646 w 130"/>
                <a:gd name="T87" fmla="*/ 2147483646 h 566"/>
                <a:gd name="T88" fmla="*/ 2147483646 w 130"/>
                <a:gd name="T89" fmla="*/ 2147483646 h 566"/>
                <a:gd name="T90" fmla="*/ 2147483646 w 130"/>
                <a:gd name="T91" fmla="*/ 2147483646 h 566"/>
                <a:gd name="T92" fmla="*/ 2147483646 w 130"/>
                <a:gd name="T93" fmla="*/ 2147483646 h 56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30" h="566">
                  <a:moveTo>
                    <a:pt x="95" y="171"/>
                  </a:moveTo>
                  <a:cubicBezTo>
                    <a:pt x="130" y="122"/>
                    <a:pt x="96" y="59"/>
                    <a:pt x="81" y="8"/>
                  </a:cubicBezTo>
                  <a:cubicBezTo>
                    <a:pt x="81" y="7"/>
                    <a:pt x="81" y="7"/>
                    <a:pt x="81" y="6"/>
                  </a:cubicBezTo>
                  <a:cubicBezTo>
                    <a:pt x="81" y="5"/>
                    <a:pt x="80" y="5"/>
                    <a:pt x="80" y="4"/>
                  </a:cubicBezTo>
                  <a:cubicBezTo>
                    <a:pt x="80" y="3"/>
                    <a:pt x="79" y="2"/>
                    <a:pt x="79" y="2"/>
                  </a:cubicBezTo>
                  <a:cubicBezTo>
                    <a:pt x="79" y="0"/>
                    <a:pt x="77" y="1"/>
                    <a:pt x="77" y="2"/>
                  </a:cubicBezTo>
                  <a:cubicBezTo>
                    <a:pt x="77" y="2"/>
                    <a:pt x="77" y="3"/>
                    <a:pt x="77" y="3"/>
                  </a:cubicBezTo>
                  <a:cubicBezTo>
                    <a:pt x="76" y="4"/>
                    <a:pt x="76" y="4"/>
                    <a:pt x="75" y="5"/>
                  </a:cubicBezTo>
                  <a:cubicBezTo>
                    <a:pt x="69" y="30"/>
                    <a:pt x="60" y="46"/>
                    <a:pt x="43" y="64"/>
                  </a:cubicBezTo>
                  <a:cubicBezTo>
                    <a:pt x="32" y="76"/>
                    <a:pt x="22" y="89"/>
                    <a:pt x="15" y="104"/>
                  </a:cubicBezTo>
                  <a:cubicBezTo>
                    <a:pt x="10" y="117"/>
                    <a:pt x="1" y="162"/>
                    <a:pt x="26" y="162"/>
                  </a:cubicBezTo>
                  <a:cubicBezTo>
                    <a:pt x="28" y="161"/>
                    <a:pt x="28" y="159"/>
                    <a:pt x="26" y="158"/>
                  </a:cubicBezTo>
                  <a:cubicBezTo>
                    <a:pt x="13" y="157"/>
                    <a:pt x="20" y="123"/>
                    <a:pt x="21" y="117"/>
                  </a:cubicBezTo>
                  <a:cubicBezTo>
                    <a:pt x="24" y="102"/>
                    <a:pt x="33" y="89"/>
                    <a:pt x="43" y="78"/>
                  </a:cubicBezTo>
                  <a:cubicBezTo>
                    <a:pt x="58" y="60"/>
                    <a:pt x="76" y="44"/>
                    <a:pt x="80" y="21"/>
                  </a:cubicBezTo>
                  <a:cubicBezTo>
                    <a:pt x="83" y="38"/>
                    <a:pt x="88" y="56"/>
                    <a:pt x="93" y="73"/>
                  </a:cubicBezTo>
                  <a:cubicBezTo>
                    <a:pt x="102" y="108"/>
                    <a:pt x="100" y="136"/>
                    <a:pt x="84" y="168"/>
                  </a:cubicBezTo>
                  <a:cubicBezTo>
                    <a:pt x="79" y="167"/>
                    <a:pt x="74" y="166"/>
                    <a:pt x="69" y="165"/>
                  </a:cubicBezTo>
                  <a:cubicBezTo>
                    <a:pt x="69" y="165"/>
                    <a:pt x="69" y="165"/>
                    <a:pt x="69" y="165"/>
                  </a:cubicBezTo>
                  <a:cubicBezTo>
                    <a:pt x="81" y="153"/>
                    <a:pt x="86" y="132"/>
                    <a:pt x="84" y="115"/>
                  </a:cubicBezTo>
                  <a:cubicBezTo>
                    <a:pt x="84" y="113"/>
                    <a:pt x="80" y="113"/>
                    <a:pt x="80" y="115"/>
                  </a:cubicBezTo>
                  <a:cubicBezTo>
                    <a:pt x="77" y="132"/>
                    <a:pt x="76" y="148"/>
                    <a:pt x="67" y="163"/>
                  </a:cubicBezTo>
                  <a:cubicBezTo>
                    <a:pt x="67" y="164"/>
                    <a:pt x="67" y="164"/>
                    <a:pt x="67" y="165"/>
                  </a:cubicBezTo>
                  <a:cubicBezTo>
                    <a:pt x="64" y="164"/>
                    <a:pt x="61" y="164"/>
                    <a:pt x="58" y="163"/>
                  </a:cubicBezTo>
                  <a:cubicBezTo>
                    <a:pt x="68" y="134"/>
                    <a:pt x="77" y="100"/>
                    <a:pt x="75" y="70"/>
                  </a:cubicBezTo>
                  <a:cubicBezTo>
                    <a:pt x="74" y="67"/>
                    <a:pt x="70" y="66"/>
                    <a:pt x="70" y="69"/>
                  </a:cubicBezTo>
                  <a:cubicBezTo>
                    <a:pt x="65" y="100"/>
                    <a:pt x="58" y="132"/>
                    <a:pt x="55" y="163"/>
                  </a:cubicBezTo>
                  <a:cubicBezTo>
                    <a:pt x="52" y="163"/>
                    <a:pt x="48" y="162"/>
                    <a:pt x="45" y="162"/>
                  </a:cubicBezTo>
                  <a:cubicBezTo>
                    <a:pt x="45" y="162"/>
                    <a:pt x="45" y="162"/>
                    <a:pt x="45" y="162"/>
                  </a:cubicBezTo>
                  <a:cubicBezTo>
                    <a:pt x="45" y="160"/>
                    <a:pt x="45" y="158"/>
                    <a:pt x="45" y="156"/>
                  </a:cubicBezTo>
                  <a:cubicBezTo>
                    <a:pt x="44" y="151"/>
                    <a:pt x="43" y="146"/>
                    <a:pt x="43" y="141"/>
                  </a:cubicBezTo>
                  <a:cubicBezTo>
                    <a:pt x="42" y="127"/>
                    <a:pt x="45" y="115"/>
                    <a:pt x="47" y="102"/>
                  </a:cubicBezTo>
                  <a:cubicBezTo>
                    <a:pt x="47" y="100"/>
                    <a:pt x="43" y="98"/>
                    <a:pt x="42" y="100"/>
                  </a:cubicBezTo>
                  <a:cubicBezTo>
                    <a:pt x="34" y="110"/>
                    <a:pt x="34" y="125"/>
                    <a:pt x="35" y="137"/>
                  </a:cubicBezTo>
                  <a:cubicBezTo>
                    <a:pt x="35" y="143"/>
                    <a:pt x="36" y="150"/>
                    <a:pt x="38" y="156"/>
                  </a:cubicBezTo>
                  <a:cubicBezTo>
                    <a:pt x="39" y="159"/>
                    <a:pt x="41" y="160"/>
                    <a:pt x="43" y="162"/>
                  </a:cubicBezTo>
                  <a:cubicBezTo>
                    <a:pt x="31" y="162"/>
                    <a:pt x="19" y="162"/>
                    <a:pt x="7" y="165"/>
                  </a:cubicBezTo>
                  <a:cubicBezTo>
                    <a:pt x="0" y="166"/>
                    <a:pt x="3" y="176"/>
                    <a:pt x="9" y="175"/>
                  </a:cubicBezTo>
                  <a:cubicBezTo>
                    <a:pt x="4" y="188"/>
                    <a:pt x="11" y="195"/>
                    <a:pt x="21" y="199"/>
                  </a:cubicBezTo>
                  <a:cubicBezTo>
                    <a:pt x="19" y="275"/>
                    <a:pt x="15" y="352"/>
                    <a:pt x="11" y="428"/>
                  </a:cubicBezTo>
                  <a:cubicBezTo>
                    <a:pt x="10" y="453"/>
                    <a:pt x="7" y="479"/>
                    <a:pt x="7" y="504"/>
                  </a:cubicBezTo>
                  <a:cubicBezTo>
                    <a:pt x="7" y="523"/>
                    <a:pt x="8" y="546"/>
                    <a:pt x="20" y="563"/>
                  </a:cubicBezTo>
                  <a:cubicBezTo>
                    <a:pt x="21" y="565"/>
                    <a:pt x="25" y="566"/>
                    <a:pt x="28" y="564"/>
                  </a:cubicBezTo>
                  <a:cubicBezTo>
                    <a:pt x="60" y="524"/>
                    <a:pt x="62" y="463"/>
                    <a:pt x="65" y="414"/>
                  </a:cubicBezTo>
                  <a:cubicBezTo>
                    <a:pt x="67" y="382"/>
                    <a:pt x="70" y="349"/>
                    <a:pt x="74" y="317"/>
                  </a:cubicBezTo>
                  <a:cubicBezTo>
                    <a:pt x="78" y="277"/>
                    <a:pt x="86" y="237"/>
                    <a:pt x="92" y="198"/>
                  </a:cubicBezTo>
                  <a:cubicBezTo>
                    <a:pt x="93" y="198"/>
                    <a:pt x="94" y="197"/>
                    <a:pt x="95" y="197"/>
                  </a:cubicBezTo>
                  <a:cubicBezTo>
                    <a:pt x="96" y="197"/>
                    <a:pt x="97" y="195"/>
                    <a:pt x="97" y="194"/>
                  </a:cubicBezTo>
                  <a:cubicBezTo>
                    <a:pt x="98" y="187"/>
                    <a:pt x="98" y="180"/>
                    <a:pt x="97" y="173"/>
                  </a:cubicBezTo>
                  <a:cubicBezTo>
                    <a:pt x="97" y="172"/>
                    <a:pt x="96" y="171"/>
                    <a:pt x="95" y="171"/>
                  </a:cubicBezTo>
                  <a:close/>
                  <a:moveTo>
                    <a:pt x="63" y="172"/>
                  </a:moveTo>
                  <a:cubicBezTo>
                    <a:pt x="64" y="176"/>
                    <a:pt x="64" y="180"/>
                    <a:pt x="64" y="184"/>
                  </a:cubicBezTo>
                  <a:cubicBezTo>
                    <a:pt x="64" y="187"/>
                    <a:pt x="63" y="191"/>
                    <a:pt x="63" y="194"/>
                  </a:cubicBezTo>
                  <a:cubicBezTo>
                    <a:pt x="60" y="195"/>
                    <a:pt x="56" y="195"/>
                    <a:pt x="53" y="195"/>
                  </a:cubicBezTo>
                  <a:cubicBezTo>
                    <a:pt x="53" y="191"/>
                    <a:pt x="52" y="187"/>
                    <a:pt x="52" y="183"/>
                  </a:cubicBezTo>
                  <a:cubicBezTo>
                    <a:pt x="52" y="179"/>
                    <a:pt x="51" y="175"/>
                    <a:pt x="50" y="171"/>
                  </a:cubicBezTo>
                  <a:cubicBezTo>
                    <a:pt x="54" y="172"/>
                    <a:pt x="59" y="172"/>
                    <a:pt x="63" y="172"/>
                  </a:cubicBezTo>
                  <a:close/>
                  <a:moveTo>
                    <a:pt x="31" y="193"/>
                  </a:moveTo>
                  <a:cubicBezTo>
                    <a:pt x="36" y="189"/>
                    <a:pt x="36" y="179"/>
                    <a:pt x="35" y="172"/>
                  </a:cubicBezTo>
                  <a:cubicBezTo>
                    <a:pt x="39" y="171"/>
                    <a:pt x="43" y="171"/>
                    <a:pt x="47" y="171"/>
                  </a:cubicBezTo>
                  <a:cubicBezTo>
                    <a:pt x="48" y="176"/>
                    <a:pt x="48" y="181"/>
                    <a:pt x="47" y="185"/>
                  </a:cubicBezTo>
                  <a:cubicBezTo>
                    <a:pt x="47" y="189"/>
                    <a:pt x="47" y="192"/>
                    <a:pt x="47" y="195"/>
                  </a:cubicBezTo>
                  <a:cubicBezTo>
                    <a:pt x="42" y="195"/>
                    <a:pt x="36" y="195"/>
                    <a:pt x="31" y="194"/>
                  </a:cubicBezTo>
                  <a:lnTo>
                    <a:pt x="31" y="193"/>
                  </a:lnTo>
                  <a:close/>
                  <a:moveTo>
                    <a:pt x="14" y="174"/>
                  </a:moveTo>
                  <a:cubicBezTo>
                    <a:pt x="19" y="173"/>
                    <a:pt x="24" y="173"/>
                    <a:pt x="29" y="172"/>
                  </a:cubicBezTo>
                  <a:cubicBezTo>
                    <a:pt x="29" y="175"/>
                    <a:pt x="29" y="178"/>
                    <a:pt x="28" y="181"/>
                  </a:cubicBezTo>
                  <a:cubicBezTo>
                    <a:pt x="28" y="185"/>
                    <a:pt x="27" y="189"/>
                    <a:pt x="28" y="193"/>
                  </a:cubicBezTo>
                  <a:cubicBezTo>
                    <a:pt x="28" y="193"/>
                    <a:pt x="28" y="193"/>
                    <a:pt x="28" y="193"/>
                  </a:cubicBezTo>
                  <a:cubicBezTo>
                    <a:pt x="20" y="190"/>
                    <a:pt x="14" y="184"/>
                    <a:pt x="14" y="174"/>
                  </a:cubicBezTo>
                  <a:close/>
                  <a:moveTo>
                    <a:pt x="75" y="225"/>
                  </a:moveTo>
                  <a:cubicBezTo>
                    <a:pt x="67" y="224"/>
                    <a:pt x="59" y="228"/>
                    <a:pt x="52" y="231"/>
                  </a:cubicBezTo>
                  <a:cubicBezTo>
                    <a:pt x="51" y="231"/>
                    <a:pt x="51" y="233"/>
                    <a:pt x="52" y="233"/>
                  </a:cubicBezTo>
                  <a:cubicBezTo>
                    <a:pt x="56" y="232"/>
                    <a:pt x="61" y="232"/>
                    <a:pt x="65" y="232"/>
                  </a:cubicBezTo>
                  <a:cubicBezTo>
                    <a:pt x="68" y="231"/>
                    <a:pt x="71" y="231"/>
                    <a:pt x="74" y="231"/>
                  </a:cubicBezTo>
                  <a:cubicBezTo>
                    <a:pt x="73" y="238"/>
                    <a:pt x="72" y="244"/>
                    <a:pt x="71" y="251"/>
                  </a:cubicBezTo>
                  <a:cubicBezTo>
                    <a:pt x="70" y="252"/>
                    <a:pt x="68" y="252"/>
                    <a:pt x="67" y="253"/>
                  </a:cubicBezTo>
                  <a:cubicBezTo>
                    <a:pt x="63" y="254"/>
                    <a:pt x="59" y="253"/>
                    <a:pt x="54" y="252"/>
                  </a:cubicBezTo>
                  <a:cubicBezTo>
                    <a:pt x="52" y="252"/>
                    <a:pt x="51" y="255"/>
                    <a:pt x="54" y="256"/>
                  </a:cubicBezTo>
                  <a:cubicBezTo>
                    <a:pt x="58" y="257"/>
                    <a:pt x="65" y="258"/>
                    <a:pt x="70" y="257"/>
                  </a:cubicBezTo>
                  <a:cubicBezTo>
                    <a:pt x="70" y="264"/>
                    <a:pt x="69" y="271"/>
                    <a:pt x="68" y="278"/>
                  </a:cubicBezTo>
                  <a:cubicBezTo>
                    <a:pt x="67" y="279"/>
                    <a:pt x="65" y="280"/>
                    <a:pt x="63" y="280"/>
                  </a:cubicBezTo>
                  <a:cubicBezTo>
                    <a:pt x="60" y="281"/>
                    <a:pt x="57" y="281"/>
                    <a:pt x="54" y="280"/>
                  </a:cubicBezTo>
                  <a:cubicBezTo>
                    <a:pt x="52" y="280"/>
                    <a:pt x="51" y="283"/>
                    <a:pt x="54" y="284"/>
                  </a:cubicBezTo>
                  <a:cubicBezTo>
                    <a:pt x="58" y="285"/>
                    <a:pt x="63" y="286"/>
                    <a:pt x="67" y="284"/>
                  </a:cubicBezTo>
                  <a:cubicBezTo>
                    <a:pt x="67" y="285"/>
                    <a:pt x="67" y="286"/>
                    <a:pt x="67" y="287"/>
                  </a:cubicBezTo>
                  <a:cubicBezTo>
                    <a:pt x="66" y="294"/>
                    <a:pt x="66" y="301"/>
                    <a:pt x="65" y="308"/>
                  </a:cubicBezTo>
                  <a:cubicBezTo>
                    <a:pt x="64" y="308"/>
                    <a:pt x="64" y="308"/>
                    <a:pt x="63" y="308"/>
                  </a:cubicBezTo>
                  <a:cubicBezTo>
                    <a:pt x="59" y="309"/>
                    <a:pt x="55" y="310"/>
                    <a:pt x="50" y="309"/>
                  </a:cubicBezTo>
                  <a:cubicBezTo>
                    <a:pt x="49" y="308"/>
                    <a:pt x="48" y="310"/>
                    <a:pt x="49" y="311"/>
                  </a:cubicBezTo>
                  <a:cubicBezTo>
                    <a:pt x="54" y="314"/>
                    <a:pt x="60" y="315"/>
                    <a:pt x="64" y="312"/>
                  </a:cubicBezTo>
                  <a:cubicBezTo>
                    <a:pt x="64" y="320"/>
                    <a:pt x="63" y="328"/>
                    <a:pt x="62" y="336"/>
                  </a:cubicBezTo>
                  <a:cubicBezTo>
                    <a:pt x="61" y="336"/>
                    <a:pt x="61" y="336"/>
                    <a:pt x="61" y="336"/>
                  </a:cubicBezTo>
                  <a:cubicBezTo>
                    <a:pt x="59" y="337"/>
                    <a:pt x="58" y="338"/>
                    <a:pt x="56" y="339"/>
                  </a:cubicBezTo>
                  <a:cubicBezTo>
                    <a:pt x="54" y="339"/>
                    <a:pt x="52" y="339"/>
                    <a:pt x="50" y="338"/>
                  </a:cubicBezTo>
                  <a:cubicBezTo>
                    <a:pt x="48" y="338"/>
                    <a:pt x="47" y="341"/>
                    <a:pt x="49" y="342"/>
                  </a:cubicBezTo>
                  <a:cubicBezTo>
                    <a:pt x="53" y="344"/>
                    <a:pt x="58" y="344"/>
                    <a:pt x="62" y="341"/>
                  </a:cubicBezTo>
                  <a:cubicBezTo>
                    <a:pt x="60" y="353"/>
                    <a:pt x="59" y="364"/>
                    <a:pt x="59" y="376"/>
                  </a:cubicBezTo>
                  <a:cubicBezTo>
                    <a:pt x="58" y="375"/>
                    <a:pt x="57" y="375"/>
                    <a:pt x="56" y="375"/>
                  </a:cubicBezTo>
                  <a:cubicBezTo>
                    <a:pt x="54" y="375"/>
                    <a:pt x="53" y="374"/>
                    <a:pt x="52" y="373"/>
                  </a:cubicBezTo>
                  <a:cubicBezTo>
                    <a:pt x="51" y="369"/>
                    <a:pt x="46" y="372"/>
                    <a:pt x="48" y="375"/>
                  </a:cubicBezTo>
                  <a:cubicBezTo>
                    <a:pt x="50" y="379"/>
                    <a:pt x="54" y="381"/>
                    <a:pt x="58" y="380"/>
                  </a:cubicBezTo>
                  <a:cubicBezTo>
                    <a:pt x="58" y="383"/>
                    <a:pt x="58" y="387"/>
                    <a:pt x="57" y="390"/>
                  </a:cubicBezTo>
                  <a:cubicBezTo>
                    <a:pt x="57" y="396"/>
                    <a:pt x="56" y="403"/>
                    <a:pt x="56" y="410"/>
                  </a:cubicBezTo>
                  <a:cubicBezTo>
                    <a:pt x="54" y="409"/>
                    <a:pt x="51" y="409"/>
                    <a:pt x="49" y="408"/>
                  </a:cubicBezTo>
                  <a:cubicBezTo>
                    <a:pt x="46" y="407"/>
                    <a:pt x="44" y="411"/>
                    <a:pt x="47" y="412"/>
                  </a:cubicBezTo>
                  <a:cubicBezTo>
                    <a:pt x="50" y="413"/>
                    <a:pt x="52" y="414"/>
                    <a:pt x="55" y="414"/>
                  </a:cubicBezTo>
                  <a:cubicBezTo>
                    <a:pt x="55" y="423"/>
                    <a:pt x="54" y="432"/>
                    <a:pt x="53" y="441"/>
                  </a:cubicBezTo>
                  <a:cubicBezTo>
                    <a:pt x="52" y="441"/>
                    <a:pt x="51" y="440"/>
                    <a:pt x="50" y="439"/>
                  </a:cubicBezTo>
                  <a:cubicBezTo>
                    <a:pt x="49" y="436"/>
                    <a:pt x="45" y="438"/>
                    <a:pt x="46" y="441"/>
                  </a:cubicBezTo>
                  <a:cubicBezTo>
                    <a:pt x="47" y="444"/>
                    <a:pt x="50" y="446"/>
                    <a:pt x="53" y="446"/>
                  </a:cubicBezTo>
                  <a:cubicBezTo>
                    <a:pt x="52" y="453"/>
                    <a:pt x="51" y="461"/>
                    <a:pt x="50" y="468"/>
                  </a:cubicBezTo>
                  <a:cubicBezTo>
                    <a:pt x="46" y="468"/>
                    <a:pt x="42" y="468"/>
                    <a:pt x="38" y="467"/>
                  </a:cubicBezTo>
                  <a:cubicBezTo>
                    <a:pt x="37" y="466"/>
                    <a:pt x="36" y="468"/>
                    <a:pt x="37" y="469"/>
                  </a:cubicBezTo>
                  <a:cubicBezTo>
                    <a:pt x="41" y="471"/>
                    <a:pt x="45" y="472"/>
                    <a:pt x="50" y="472"/>
                  </a:cubicBezTo>
                  <a:cubicBezTo>
                    <a:pt x="49" y="474"/>
                    <a:pt x="49" y="476"/>
                    <a:pt x="49" y="478"/>
                  </a:cubicBezTo>
                  <a:cubicBezTo>
                    <a:pt x="48" y="484"/>
                    <a:pt x="47" y="489"/>
                    <a:pt x="46" y="495"/>
                  </a:cubicBezTo>
                  <a:cubicBezTo>
                    <a:pt x="44" y="494"/>
                    <a:pt x="42" y="494"/>
                    <a:pt x="40" y="494"/>
                  </a:cubicBezTo>
                  <a:cubicBezTo>
                    <a:pt x="37" y="494"/>
                    <a:pt x="37" y="498"/>
                    <a:pt x="40" y="498"/>
                  </a:cubicBezTo>
                  <a:cubicBezTo>
                    <a:pt x="42" y="498"/>
                    <a:pt x="44" y="499"/>
                    <a:pt x="45" y="499"/>
                  </a:cubicBezTo>
                  <a:cubicBezTo>
                    <a:pt x="43" y="509"/>
                    <a:pt x="41" y="519"/>
                    <a:pt x="37" y="528"/>
                  </a:cubicBezTo>
                  <a:cubicBezTo>
                    <a:pt x="36" y="527"/>
                    <a:pt x="35" y="526"/>
                    <a:pt x="33" y="525"/>
                  </a:cubicBezTo>
                  <a:cubicBezTo>
                    <a:pt x="31" y="523"/>
                    <a:pt x="29" y="525"/>
                    <a:pt x="31" y="527"/>
                  </a:cubicBezTo>
                  <a:cubicBezTo>
                    <a:pt x="32" y="529"/>
                    <a:pt x="34" y="531"/>
                    <a:pt x="35" y="533"/>
                  </a:cubicBezTo>
                  <a:cubicBezTo>
                    <a:pt x="32" y="539"/>
                    <a:pt x="29" y="546"/>
                    <a:pt x="25" y="551"/>
                  </a:cubicBezTo>
                  <a:cubicBezTo>
                    <a:pt x="15" y="533"/>
                    <a:pt x="16" y="508"/>
                    <a:pt x="17" y="489"/>
                  </a:cubicBezTo>
                  <a:cubicBezTo>
                    <a:pt x="17" y="466"/>
                    <a:pt x="20" y="444"/>
                    <a:pt x="21" y="421"/>
                  </a:cubicBezTo>
                  <a:cubicBezTo>
                    <a:pt x="23" y="348"/>
                    <a:pt x="28" y="274"/>
                    <a:pt x="26" y="201"/>
                  </a:cubicBezTo>
                  <a:cubicBezTo>
                    <a:pt x="42" y="204"/>
                    <a:pt x="65" y="202"/>
                    <a:pt x="81" y="200"/>
                  </a:cubicBezTo>
                  <a:cubicBezTo>
                    <a:pt x="79" y="208"/>
                    <a:pt x="77" y="217"/>
                    <a:pt x="75" y="225"/>
                  </a:cubicBezTo>
                  <a:close/>
                  <a:moveTo>
                    <a:pt x="86" y="185"/>
                  </a:moveTo>
                  <a:cubicBezTo>
                    <a:pt x="85" y="187"/>
                    <a:pt x="84" y="190"/>
                    <a:pt x="83" y="192"/>
                  </a:cubicBezTo>
                  <a:cubicBezTo>
                    <a:pt x="81" y="192"/>
                    <a:pt x="79" y="193"/>
                    <a:pt x="76" y="193"/>
                  </a:cubicBezTo>
                  <a:cubicBezTo>
                    <a:pt x="74" y="193"/>
                    <a:pt x="72" y="193"/>
                    <a:pt x="69" y="194"/>
                  </a:cubicBezTo>
                  <a:cubicBezTo>
                    <a:pt x="69" y="191"/>
                    <a:pt x="68" y="187"/>
                    <a:pt x="68" y="184"/>
                  </a:cubicBezTo>
                  <a:cubicBezTo>
                    <a:pt x="67" y="180"/>
                    <a:pt x="67" y="176"/>
                    <a:pt x="66" y="172"/>
                  </a:cubicBezTo>
                  <a:cubicBezTo>
                    <a:pt x="70" y="173"/>
                    <a:pt x="74" y="173"/>
                    <a:pt x="78" y="174"/>
                  </a:cubicBezTo>
                  <a:cubicBezTo>
                    <a:pt x="80" y="174"/>
                    <a:pt x="82" y="174"/>
                    <a:pt x="84" y="174"/>
                  </a:cubicBezTo>
                  <a:cubicBezTo>
                    <a:pt x="85" y="176"/>
                    <a:pt x="87" y="178"/>
                    <a:pt x="90" y="177"/>
                  </a:cubicBezTo>
                  <a:cubicBezTo>
                    <a:pt x="91" y="178"/>
                    <a:pt x="92" y="180"/>
                    <a:pt x="92" y="182"/>
                  </a:cubicBezTo>
                  <a:cubicBezTo>
                    <a:pt x="90" y="181"/>
                    <a:pt x="87" y="182"/>
                    <a:pt x="86" y="18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grpSp>
        <p:nvGrpSpPr>
          <p:cNvPr id="23" name="组合 22">
            <a:extLst>
              <a:ext uri="{FF2B5EF4-FFF2-40B4-BE49-F238E27FC236}">
                <a16:creationId xmlns="" xmlns:a16="http://schemas.microsoft.com/office/drawing/2014/main" id="{271947D3-4D73-4F49-B5E2-C6E682006262}"/>
              </a:ext>
            </a:extLst>
          </p:cNvPr>
          <p:cNvGrpSpPr>
            <a:grpSpLocks/>
          </p:cNvGrpSpPr>
          <p:nvPr/>
        </p:nvGrpSpPr>
        <p:grpSpPr bwMode="auto">
          <a:xfrm>
            <a:off x="3017839" y="5605463"/>
            <a:ext cx="738187" cy="844550"/>
            <a:chOff x="2206339" y="4538565"/>
            <a:chExt cx="1796989" cy="1541757"/>
          </a:xfrm>
        </p:grpSpPr>
        <p:sp>
          <p:nvSpPr>
            <p:cNvPr id="12365" name="Freeform 18">
              <a:extLst>
                <a:ext uri="{FF2B5EF4-FFF2-40B4-BE49-F238E27FC236}">
                  <a16:creationId xmlns="" xmlns:a16="http://schemas.microsoft.com/office/drawing/2014/main" id="{574363BE-41E9-4B8E-94E5-6B1A8E89A1F0}"/>
                </a:ext>
              </a:extLst>
            </p:cNvPr>
            <p:cNvSpPr>
              <a:spLocks/>
            </p:cNvSpPr>
            <p:nvPr/>
          </p:nvSpPr>
          <p:spPr bwMode="auto">
            <a:xfrm>
              <a:off x="2747926" y="4592516"/>
              <a:ext cx="489710" cy="570637"/>
            </a:xfrm>
            <a:custGeom>
              <a:avLst/>
              <a:gdLst>
                <a:gd name="T0" fmla="*/ 2147483646 w 100"/>
                <a:gd name="T1" fmla="*/ 2147483646 h 116"/>
                <a:gd name="T2" fmla="*/ 2147483646 w 100"/>
                <a:gd name="T3" fmla="*/ 2147483646 h 116"/>
                <a:gd name="T4" fmla="*/ 2147483646 w 100"/>
                <a:gd name="T5" fmla="*/ 2147483646 h 116"/>
                <a:gd name="T6" fmla="*/ 2147483646 w 100"/>
                <a:gd name="T7" fmla="*/ 2147483646 h 116"/>
                <a:gd name="T8" fmla="*/ 2147483646 w 100"/>
                <a:gd name="T9" fmla="*/ 2147483646 h 116"/>
                <a:gd name="T10" fmla="*/ 2147483646 w 100"/>
                <a:gd name="T11" fmla="*/ 2147483646 h 116"/>
                <a:gd name="T12" fmla="*/ 2147483646 w 100"/>
                <a:gd name="T13" fmla="*/ 2147483646 h 116"/>
                <a:gd name="T14" fmla="*/ 2147483646 w 100"/>
                <a:gd name="T15" fmla="*/ 2147483646 h 116"/>
                <a:gd name="T16" fmla="*/ 2147483646 w 100"/>
                <a:gd name="T17" fmla="*/ 2147483646 h 116"/>
                <a:gd name="T18" fmla="*/ 2147483646 w 100"/>
                <a:gd name="T19" fmla="*/ 2147483646 h 116"/>
                <a:gd name="T20" fmla="*/ 2147483646 w 100"/>
                <a:gd name="T21" fmla="*/ 2147483646 h 116"/>
                <a:gd name="T22" fmla="*/ 2147483646 w 100"/>
                <a:gd name="T23" fmla="*/ 2147483646 h 116"/>
                <a:gd name="T24" fmla="*/ 2147483646 w 100"/>
                <a:gd name="T25" fmla="*/ 2147483646 h 116"/>
                <a:gd name="T26" fmla="*/ 2147483646 w 100"/>
                <a:gd name="T27" fmla="*/ 2147483646 h 116"/>
                <a:gd name="T28" fmla="*/ 2147483646 w 100"/>
                <a:gd name="T29" fmla="*/ 2147483646 h 116"/>
                <a:gd name="T30" fmla="*/ 2147483646 w 100"/>
                <a:gd name="T31" fmla="*/ 2147483646 h 116"/>
                <a:gd name="T32" fmla="*/ 2147483646 w 100"/>
                <a:gd name="T33" fmla="*/ 2147483646 h 116"/>
                <a:gd name="T34" fmla="*/ 2147483646 w 100"/>
                <a:gd name="T35" fmla="*/ 2147483646 h 116"/>
                <a:gd name="T36" fmla="*/ 2147483646 w 100"/>
                <a:gd name="T37" fmla="*/ 2147483646 h 116"/>
                <a:gd name="T38" fmla="*/ 2147483646 w 100"/>
                <a:gd name="T39" fmla="*/ 2147483646 h 116"/>
                <a:gd name="T40" fmla="*/ 2147483646 w 100"/>
                <a:gd name="T41" fmla="*/ 2147483646 h 116"/>
                <a:gd name="T42" fmla="*/ 2147483646 w 100"/>
                <a:gd name="T43" fmla="*/ 2147483646 h 116"/>
                <a:gd name="T44" fmla="*/ 2147483646 w 100"/>
                <a:gd name="T45" fmla="*/ 2147483646 h 1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00" h="116">
                  <a:moveTo>
                    <a:pt x="85" y="28"/>
                  </a:moveTo>
                  <a:cubicBezTo>
                    <a:pt x="79" y="34"/>
                    <a:pt x="73" y="38"/>
                    <a:pt x="66" y="43"/>
                  </a:cubicBezTo>
                  <a:cubicBezTo>
                    <a:pt x="65" y="41"/>
                    <a:pt x="64" y="39"/>
                    <a:pt x="63" y="37"/>
                  </a:cubicBezTo>
                  <a:cubicBezTo>
                    <a:pt x="63" y="32"/>
                    <a:pt x="63" y="27"/>
                    <a:pt x="62" y="22"/>
                  </a:cubicBezTo>
                  <a:cubicBezTo>
                    <a:pt x="62" y="17"/>
                    <a:pt x="55" y="16"/>
                    <a:pt x="54" y="20"/>
                  </a:cubicBezTo>
                  <a:cubicBezTo>
                    <a:pt x="52" y="16"/>
                    <a:pt x="50" y="12"/>
                    <a:pt x="48" y="8"/>
                  </a:cubicBezTo>
                  <a:cubicBezTo>
                    <a:pt x="45" y="0"/>
                    <a:pt x="33" y="6"/>
                    <a:pt x="35" y="13"/>
                  </a:cubicBezTo>
                  <a:cubicBezTo>
                    <a:pt x="37" y="21"/>
                    <a:pt x="40" y="29"/>
                    <a:pt x="44" y="36"/>
                  </a:cubicBezTo>
                  <a:cubicBezTo>
                    <a:pt x="41" y="43"/>
                    <a:pt x="38" y="50"/>
                    <a:pt x="35" y="56"/>
                  </a:cubicBezTo>
                  <a:cubicBezTo>
                    <a:pt x="27" y="58"/>
                    <a:pt x="19" y="60"/>
                    <a:pt x="10" y="60"/>
                  </a:cubicBezTo>
                  <a:cubicBezTo>
                    <a:pt x="0" y="60"/>
                    <a:pt x="0" y="75"/>
                    <a:pt x="10" y="75"/>
                  </a:cubicBezTo>
                  <a:cubicBezTo>
                    <a:pt x="16" y="75"/>
                    <a:pt x="22" y="75"/>
                    <a:pt x="28" y="76"/>
                  </a:cubicBezTo>
                  <a:cubicBezTo>
                    <a:pt x="26" y="83"/>
                    <a:pt x="24" y="90"/>
                    <a:pt x="22" y="98"/>
                  </a:cubicBezTo>
                  <a:cubicBezTo>
                    <a:pt x="21" y="101"/>
                    <a:pt x="24" y="105"/>
                    <a:pt x="27" y="106"/>
                  </a:cubicBezTo>
                  <a:cubicBezTo>
                    <a:pt x="27" y="106"/>
                    <a:pt x="27" y="107"/>
                    <a:pt x="27" y="107"/>
                  </a:cubicBezTo>
                  <a:cubicBezTo>
                    <a:pt x="27" y="114"/>
                    <a:pt x="36" y="116"/>
                    <a:pt x="40" y="111"/>
                  </a:cubicBezTo>
                  <a:cubicBezTo>
                    <a:pt x="44" y="104"/>
                    <a:pt x="48" y="96"/>
                    <a:pt x="52" y="88"/>
                  </a:cubicBezTo>
                  <a:cubicBezTo>
                    <a:pt x="53" y="88"/>
                    <a:pt x="53" y="87"/>
                    <a:pt x="54" y="86"/>
                  </a:cubicBezTo>
                  <a:cubicBezTo>
                    <a:pt x="63" y="91"/>
                    <a:pt x="72" y="97"/>
                    <a:pt x="81" y="103"/>
                  </a:cubicBezTo>
                  <a:cubicBezTo>
                    <a:pt x="86" y="107"/>
                    <a:pt x="94" y="101"/>
                    <a:pt x="92" y="95"/>
                  </a:cubicBezTo>
                  <a:cubicBezTo>
                    <a:pt x="87" y="83"/>
                    <a:pt x="82" y="72"/>
                    <a:pt x="76" y="61"/>
                  </a:cubicBezTo>
                  <a:cubicBezTo>
                    <a:pt x="82" y="53"/>
                    <a:pt x="88" y="45"/>
                    <a:pt x="95" y="38"/>
                  </a:cubicBezTo>
                  <a:cubicBezTo>
                    <a:pt x="100" y="31"/>
                    <a:pt x="92" y="22"/>
                    <a:pt x="85" y="28"/>
                  </a:cubicBezTo>
                  <a:close/>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366" name="Freeform 31">
              <a:extLst>
                <a:ext uri="{FF2B5EF4-FFF2-40B4-BE49-F238E27FC236}">
                  <a16:creationId xmlns="" xmlns:a16="http://schemas.microsoft.com/office/drawing/2014/main" id="{1EA0883B-0844-4036-AEED-1CD5A025689E}"/>
                </a:ext>
              </a:extLst>
            </p:cNvPr>
            <p:cNvSpPr>
              <a:spLocks noEditPoints="1"/>
            </p:cNvSpPr>
            <p:nvPr/>
          </p:nvSpPr>
          <p:spPr bwMode="auto">
            <a:xfrm>
              <a:off x="2737550" y="4538565"/>
              <a:ext cx="607988" cy="624588"/>
            </a:xfrm>
            <a:custGeom>
              <a:avLst/>
              <a:gdLst>
                <a:gd name="T0" fmla="*/ 2147483646 w 124"/>
                <a:gd name="T1" fmla="*/ 2147483646 h 127"/>
                <a:gd name="T2" fmla="*/ 2147483646 w 124"/>
                <a:gd name="T3" fmla="*/ 2147483646 h 127"/>
                <a:gd name="T4" fmla="*/ 2147483646 w 124"/>
                <a:gd name="T5" fmla="*/ 2147483646 h 127"/>
                <a:gd name="T6" fmla="*/ 2147483646 w 124"/>
                <a:gd name="T7" fmla="*/ 2147483646 h 127"/>
                <a:gd name="T8" fmla="*/ 2147483646 w 124"/>
                <a:gd name="T9" fmla="*/ 2147483646 h 127"/>
                <a:gd name="T10" fmla="*/ 2147483646 w 124"/>
                <a:gd name="T11" fmla="*/ 2147483646 h 127"/>
                <a:gd name="T12" fmla="*/ 2147483646 w 124"/>
                <a:gd name="T13" fmla="*/ 2147483646 h 127"/>
                <a:gd name="T14" fmla="*/ 2147483646 w 124"/>
                <a:gd name="T15" fmla="*/ 2147483646 h 127"/>
                <a:gd name="T16" fmla="*/ 2147483646 w 124"/>
                <a:gd name="T17" fmla="*/ 2147483646 h 127"/>
                <a:gd name="T18" fmla="*/ 2147483646 w 124"/>
                <a:gd name="T19" fmla="*/ 2147483646 h 127"/>
                <a:gd name="T20" fmla="*/ 2147483646 w 124"/>
                <a:gd name="T21" fmla="*/ 2147483646 h 127"/>
                <a:gd name="T22" fmla="*/ 2147483646 w 124"/>
                <a:gd name="T23" fmla="*/ 2147483646 h 127"/>
                <a:gd name="T24" fmla="*/ 2147483646 w 124"/>
                <a:gd name="T25" fmla="*/ 2147483646 h 127"/>
                <a:gd name="T26" fmla="*/ 2147483646 w 124"/>
                <a:gd name="T27" fmla="*/ 2147483646 h 127"/>
                <a:gd name="T28" fmla="*/ 2147483646 w 124"/>
                <a:gd name="T29" fmla="*/ 2147483646 h 127"/>
                <a:gd name="T30" fmla="*/ 2147483646 w 124"/>
                <a:gd name="T31" fmla="*/ 2147483646 h 127"/>
                <a:gd name="T32" fmla="*/ 2147483646 w 124"/>
                <a:gd name="T33" fmla="*/ 2147483646 h 127"/>
                <a:gd name="T34" fmla="*/ 2147483646 w 124"/>
                <a:gd name="T35" fmla="*/ 2147483646 h 127"/>
                <a:gd name="T36" fmla="*/ 2147483646 w 124"/>
                <a:gd name="T37" fmla="*/ 2147483646 h 127"/>
                <a:gd name="T38" fmla="*/ 2147483646 w 124"/>
                <a:gd name="T39" fmla="*/ 2147483646 h 127"/>
                <a:gd name="T40" fmla="*/ 2147483646 w 124"/>
                <a:gd name="T41" fmla="*/ 2147483646 h 127"/>
                <a:gd name="T42" fmla="*/ 2147483646 w 124"/>
                <a:gd name="T43" fmla="*/ 2147483646 h 127"/>
                <a:gd name="T44" fmla="*/ 2147483646 w 124"/>
                <a:gd name="T45" fmla="*/ 2147483646 h 127"/>
                <a:gd name="T46" fmla="*/ 2147483646 w 124"/>
                <a:gd name="T47" fmla="*/ 2147483646 h 127"/>
                <a:gd name="T48" fmla="*/ 2147483646 w 124"/>
                <a:gd name="T49" fmla="*/ 2147483646 h 127"/>
                <a:gd name="T50" fmla="*/ 2147483646 w 124"/>
                <a:gd name="T51" fmla="*/ 2147483646 h 127"/>
                <a:gd name="T52" fmla="*/ 2147483646 w 124"/>
                <a:gd name="T53" fmla="*/ 2147483646 h 127"/>
                <a:gd name="T54" fmla="*/ 2147483646 w 124"/>
                <a:gd name="T55" fmla="*/ 2147483646 h 127"/>
                <a:gd name="T56" fmla="*/ 2147483646 w 124"/>
                <a:gd name="T57" fmla="*/ 2147483646 h 127"/>
                <a:gd name="T58" fmla="*/ 2147483646 w 124"/>
                <a:gd name="T59" fmla="*/ 2147483646 h 127"/>
                <a:gd name="T60" fmla="*/ 2147483646 w 124"/>
                <a:gd name="T61" fmla="*/ 2147483646 h 127"/>
                <a:gd name="T62" fmla="*/ 2147483646 w 124"/>
                <a:gd name="T63" fmla="*/ 2147483646 h 127"/>
                <a:gd name="T64" fmla="*/ 2147483646 w 124"/>
                <a:gd name="T65" fmla="*/ 2147483646 h 127"/>
                <a:gd name="T66" fmla="*/ 2147483646 w 124"/>
                <a:gd name="T67" fmla="*/ 2147483646 h 127"/>
                <a:gd name="T68" fmla="*/ 2147483646 w 124"/>
                <a:gd name="T69" fmla="*/ 2147483646 h 127"/>
                <a:gd name="T70" fmla="*/ 2147483646 w 124"/>
                <a:gd name="T71" fmla="*/ 2147483646 h 127"/>
                <a:gd name="T72" fmla="*/ 2147483646 w 124"/>
                <a:gd name="T73" fmla="*/ 2147483646 h 127"/>
                <a:gd name="T74" fmla="*/ 2147483646 w 124"/>
                <a:gd name="T75" fmla="*/ 2147483646 h 127"/>
                <a:gd name="T76" fmla="*/ 2147483646 w 124"/>
                <a:gd name="T77" fmla="*/ 2147483646 h 127"/>
                <a:gd name="T78" fmla="*/ 2147483646 w 124"/>
                <a:gd name="T79" fmla="*/ 2147483646 h 127"/>
                <a:gd name="T80" fmla="*/ 2147483646 w 124"/>
                <a:gd name="T81" fmla="*/ 2147483646 h 127"/>
                <a:gd name="T82" fmla="*/ 2147483646 w 124"/>
                <a:gd name="T83" fmla="*/ 2147483646 h 127"/>
                <a:gd name="T84" fmla="*/ 2147483646 w 124"/>
                <a:gd name="T85" fmla="*/ 2147483646 h 127"/>
                <a:gd name="T86" fmla="*/ 2147483646 w 124"/>
                <a:gd name="T87" fmla="*/ 2147483646 h 127"/>
                <a:gd name="T88" fmla="*/ 2147483646 w 124"/>
                <a:gd name="T89" fmla="*/ 2147483646 h 12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24" h="127">
                  <a:moveTo>
                    <a:pt x="118" y="29"/>
                  </a:moveTo>
                  <a:cubicBezTo>
                    <a:pt x="103" y="35"/>
                    <a:pt x="88" y="39"/>
                    <a:pt x="74" y="42"/>
                  </a:cubicBezTo>
                  <a:cubicBezTo>
                    <a:pt x="68" y="32"/>
                    <a:pt x="63" y="21"/>
                    <a:pt x="58" y="11"/>
                  </a:cubicBezTo>
                  <a:cubicBezTo>
                    <a:pt x="58" y="9"/>
                    <a:pt x="59" y="8"/>
                    <a:pt x="59" y="6"/>
                  </a:cubicBezTo>
                  <a:cubicBezTo>
                    <a:pt x="59" y="5"/>
                    <a:pt x="57" y="4"/>
                    <a:pt x="56" y="5"/>
                  </a:cubicBezTo>
                  <a:cubicBezTo>
                    <a:pt x="54" y="0"/>
                    <a:pt x="46" y="2"/>
                    <a:pt x="48" y="7"/>
                  </a:cubicBezTo>
                  <a:cubicBezTo>
                    <a:pt x="49" y="12"/>
                    <a:pt x="50" y="16"/>
                    <a:pt x="51" y="19"/>
                  </a:cubicBezTo>
                  <a:cubicBezTo>
                    <a:pt x="49" y="29"/>
                    <a:pt x="46" y="38"/>
                    <a:pt x="43" y="47"/>
                  </a:cubicBezTo>
                  <a:cubicBezTo>
                    <a:pt x="31" y="49"/>
                    <a:pt x="19" y="51"/>
                    <a:pt x="7" y="53"/>
                  </a:cubicBezTo>
                  <a:cubicBezTo>
                    <a:pt x="3" y="53"/>
                    <a:pt x="0" y="59"/>
                    <a:pt x="4" y="61"/>
                  </a:cubicBezTo>
                  <a:cubicBezTo>
                    <a:pt x="15" y="66"/>
                    <a:pt x="25" y="71"/>
                    <a:pt x="35" y="76"/>
                  </a:cubicBezTo>
                  <a:cubicBezTo>
                    <a:pt x="31" y="91"/>
                    <a:pt x="27" y="106"/>
                    <a:pt x="22" y="120"/>
                  </a:cubicBezTo>
                  <a:cubicBezTo>
                    <a:pt x="20" y="123"/>
                    <a:pt x="25" y="127"/>
                    <a:pt x="28" y="124"/>
                  </a:cubicBezTo>
                  <a:cubicBezTo>
                    <a:pt x="37" y="112"/>
                    <a:pt x="48" y="101"/>
                    <a:pt x="59" y="90"/>
                  </a:cubicBezTo>
                  <a:cubicBezTo>
                    <a:pt x="71" y="98"/>
                    <a:pt x="83" y="106"/>
                    <a:pt x="95" y="114"/>
                  </a:cubicBezTo>
                  <a:cubicBezTo>
                    <a:pt x="98" y="117"/>
                    <a:pt x="102" y="113"/>
                    <a:pt x="102" y="109"/>
                  </a:cubicBezTo>
                  <a:cubicBezTo>
                    <a:pt x="99" y="94"/>
                    <a:pt x="93" y="80"/>
                    <a:pt x="86" y="66"/>
                  </a:cubicBezTo>
                  <a:cubicBezTo>
                    <a:pt x="98" y="56"/>
                    <a:pt x="110" y="46"/>
                    <a:pt x="121" y="36"/>
                  </a:cubicBezTo>
                  <a:cubicBezTo>
                    <a:pt x="124" y="33"/>
                    <a:pt x="121" y="28"/>
                    <a:pt x="118" y="29"/>
                  </a:cubicBezTo>
                  <a:close/>
                  <a:moveTo>
                    <a:pt x="55" y="30"/>
                  </a:moveTo>
                  <a:cubicBezTo>
                    <a:pt x="58" y="35"/>
                    <a:pt x="60" y="39"/>
                    <a:pt x="63" y="44"/>
                  </a:cubicBezTo>
                  <a:cubicBezTo>
                    <a:pt x="59" y="45"/>
                    <a:pt x="56" y="45"/>
                    <a:pt x="52" y="46"/>
                  </a:cubicBezTo>
                  <a:cubicBezTo>
                    <a:pt x="53" y="41"/>
                    <a:pt x="54" y="35"/>
                    <a:pt x="55" y="30"/>
                  </a:cubicBezTo>
                  <a:close/>
                  <a:moveTo>
                    <a:pt x="67" y="52"/>
                  </a:moveTo>
                  <a:cubicBezTo>
                    <a:pt x="70" y="57"/>
                    <a:pt x="73" y="62"/>
                    <a:pt x="75" y="67"/>
                  </a:cubicBezTo>
                  <a:cubicBezTo>
                    <a:pt x="70" y="72"/>
                    <a:pt x="65" y="76"/>
                    <a:pt x="60" y="80"/>
                  </a:cubicBezTo>
                  <a:cubicBezTo>
                    <a:pt x="55" y="77"/>
                    <a:pt x="50" y="74"/>
                    <a:pt x="45" y="71"/>
                  </a:cubicBezTo>
                  <a:cubicBezTo>
                    <a:pt x="47" y="66"/>
                    <a:pt x="48" y="61"/>
                    <a:pt x="50" y="56"/>
                  </a:cubicBezTo>
                  <a:cubicBezTo>
                    <a:pt x="56" y="55"/>
                    <a:pt x="61" y="54"/>
                    <a:pt x="67" y="52"/>
                  </a:cubicBezTo>
                  <a:close/>
                  <a:moveTo>
                    <a:pt x="23" y="59"/>
                  </a:moveTo>
                  <a:cubicBezTo>
                    <a:pt x="29" y="59"/>
                    <a:pt x="35" y="58"/>
                    <a:pt x="41" y="57"/>
                  </a:cubicBezTo>
                  <a:cubicBezTo>
                    <a:pt x="40" y="60"/>
                    <a:pt x="39" y="64"/>
                    <a:pt x="38" y="67"/>
                  </a:cubicBezTo>
                  <a:cubicBezTo>
                    <a:pt x="33" y="65"/>
                    <a:pt x="28" y="62"/>
                    <a:pt x="23" y="59"/>
                  </a:cubicBezTo>
                  <a:close/>
                  <a:moveTo>
                    <a:pt x="35" y="104"/>
                  </a:moveTo>
                  <a:cubicBezTo>
                    <a:pt x="38" y="96"/>
                    <a:pt x="40" y="88"/>
                    <a:pt x="43" y="80"/>
                  </a:cubicBezTo>
                  <a:cubicBezTo>
                    <a:pt x="46" y="82"/>
                    <a:pt x="50" y="84"/>
                    <a:pt x="53" y="86"/>
                  </a:cubicBezTo>
                  <a:cubicBezTo>
                    <a:pt x="47" y="92"/>
                    <a:pt x="41" y="98"/>
                    <a:pt x="35" y="104"/>
                  </a:cubicBezTo>
                  <a:close/>
                  <a:moveTo>
                    <a:pt x="90" y="99"/>
                  </a:moveTo>
                  <a:cubicBezTo>
                    <a:pt x="82" y="94"/>
                    <a:pt x="74" y="89"/>
                    <a:pt x="66" y="84"/>
                  </a:cubicBezTo>
                  <a:cubicBezTo>
                    <a:pt x="70" y="80"/>
                    <a:pt x="74" y="77"/>
                    <a:pt x="78" y="73"/>
                  </a:cubicBezTo>
                  <a:cubicBezTo>
                    <a:pt x="83" y="82"/>
                    <a:pt x="87" y="90"/>
                    <a:pt x="90" y="99"/>
                  </a:cubicBezTo>
                  <a:close/>
                  <a:moveTo>
                    <a:pt x="78" y="50"/>
                  </a:moveTo>
                  <a:cubicBezTo>
                    <a:pt x="86" y="48"/>
                    <a:pt x="95" y="46"/>
                    <a:pt x="103" y="43"/>
                  </a:cubicBezTo>
                  <a:cubicBezTo>
                    <a:pt x="97" y="49"/>
                    <a:pt x="90" y="55"/>
                    <a:pt x="83" y="60"/>
                  </a:cubicBezTo>
                  <a:cubicBezTo>
                    <a:pt x="82" y="57"/>
                    <a:pt x="80" y="54"/>
                    <a:pt x="78" y="5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367" name="Freeform 84">
              <a:extLst>
                <a:ext uri="{FF2B5EF4-FFF2-40B4-BE49-F238E27FC236}">
                  <a16:creationId xmlns="" xmlns:a16="http://schemas.microsoft.com/office/drawing/2014/main" id="{A2EE1242-A136-4167-9F70-7AEABD6CCF42}"/>
                </a:ext>
              </a:extLst>
            </p:cNvPr>
            <p:cNvSpPr>
              <a:spLocks/>
            </p:cNvSpPr>
            <p:nvPr/>
          </p:nvSpPr>
          <p:spPr bwMode="auto">
            <a:xfrm>
              <a:off x="2467795" y="5559486"/>
              <a:ext cx="456509" cy="520836"/>
            </a:xfrm>
            <a:custGeom>
              <a:avLst/>
              <a:gdLst>
                <a:gd name="T0" fmla="*/ 2147483646 w 93"/>
                <a:gd name="T1" fmla="*/ 2147483646 h 106"/>
                <a:gd name="T2" fmla="*/ 2147483646 w 93"/>
                <a:gd name="T3" fmla="*/ 2147483646 h 106"/>
                <a:gd name="T4" fmla="*/ 2147483646 w 93"/>
                <a:gd name="T5" fmla="*/ 2147483646 h 106"/>
                <a:gd name="T6" fmla="*/ 2147483646 w 93"/>
                <a:gd name="T7" fmla="*/ 2147483646 h 106"/>
                <a:gd name="T8" fmla="*/ 2147483646 w 93"/>
                <a:gd name="T9" fmla="*/ 2147483646 h 106"/>
                <a:gd name="T10" fmla="*/ 2147483646 w 93"/>
                <a:gd name="T11" fmla="*/ 2147483646 h 106"/>
                <a:gd name="T12" fmla="*/ 2147483646 w 93"/>
                <a:gd name="T13" fmla="*/ 0 h 106"/>
                <a:gd name="T14" fmla="*/ 2147483646 w 93"/>
                <a:gd name="T15" fmla="*/ 2147483646 h 106"/>
                <a:gd name="T16" fmla="*/ 2147483646 w 93"/>
                <a:gd name="T17" fmla="*/ 2147483646 h 106"/>
                <a:gd name="T18" fmla="*/ 2147483646 w 93"/>
                <a:gd name="T19" fmla="*/ 2147483646 h 106"/>
                <a:gd name="T20" fmla="*/ 2147483646 w 93"/>
                <a:gd name="T21" fmla="*/ 2147483646 h 10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3" h="106">
                  <a:moveTo>
                    <a:pt x="84" y="63"/>
                  </a:moveTo>
                  <a:cubicBezTo>
                    <a:pt x="81" y="58"/>
                    <a:pt x="75" y="58"/>
                    <a:pt x="71" y="61"/>
                  </a:cubicBezTo>
                  <a:cubicBezTo>
                    <a:pt x="64" y="67"/>
                    <a:pt x="66" y="85"/>
                    <a:pt x="55" y="86"/>
                  </a:cubicBezTo>
                  <a:cubicBezTo>
                    <a:pt x="47" y="86"/>
                    <a:pt x="38" y="76"/>
                    <a:pt x="33" y="69"/>
                  </a:cubicBezTo>
                  <a:cubicBezTo>
                    <a:pt x="26" y="60"/>
                    <a:pt x="20" y="48"/>
                    <a:pt x="20" y="36"/>
                  </a:cubicBezTo>
                  <a:cubicBezTo>
                    <a:pt x="20" y="22"/>
                    <a:pt x="31" y="14"/>
                    <a:pt x="43" y="11"/>
                  </a:cubicBezTo>
                  <a:cubicBezTo>
                    <a:pt x="49" y="9"/>
                    <a:pt x="48" y="0"/>
                    <a:pt x="42" y="0"/>
                  </a:cubicBezTo>
                  <a:cubicBezTo>
                    <a:pt x="24" y="1"/>
                    <a:pt x="7" y="10"/>
                    <a:pt x="3" y="29"/>
                  </a:cubicBezTo>
                  <a:cubicBezTo>
                    <a:pt x="0" y="47"/>
                    <a:pt x="7" y="66"/>
                    <a:pt x="18" y="80"/>
                  </a:cubicBezTo>
                  <a:cubicBezTo>
                    <a:pt x="27" y="92"/>
                    <a:pt x="41" y="106"/>
                    <a:pt x="57" y="105"/>
                  </a:cubicBezTo>
                  <a:cubicBezTo>
                    <a:pt x="74" y="103"/>
                    <a:pt x="93" y="78"/>
                    <a:pt x="84" y="63"/>
                  </a:cubicBezTo>
                  <a:close/>
                </a:path>
              </a:pathLst>
            </a:custGeom>
            <a:solidFill>
              <a:srgbClr val="E580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368" name="Freeform 85">
              <a:extLst>
                <a:ext uri="{FF2B5EF4-FFF2-40B4-BE49-F238E27FC236}">
                  <a16:creationId xmlns="" xmlns:a16="http://schemas.microsoft.com/office/drawing/2014/main" id="{62B7FC17-A95D-407F-8B8E-8ECAFC6AEB78}"/>
                </a:ext>
              </a:extLst>
            </p:cNvPr>
            <p:cNvSpPr>
              <a:spLocks noEditPoints="1"/>
            </p:cNvSpPr>
            <p:nvPr/>
          </p:nvSpPr>
          <p:spPr bwMode="auto">
            <a:xfrm>
              <a:off x="2791501" y="5235779"/>
              <a:ext cx="1083172" cy="717965"/>
            </a:xfrm>
            <a:custGeom>
              <a:avLst/>
              <a:gdLst>
                <a:gd name="T0" fmla="*/ 2147483646 w 221"/>
                <a:gd name="T1" fmla="*/ 2147483646 h 146"/>
                <a:gd name="T2" fmla="*/ 2147483646 w 221"/>
                <a:gd name="T3" fmla="*/ 2147483646 h 146"/>
                <a:gd name="T4" fmla="*/ 2147483646 w 221"/>
                <a:gd name="T5" fmla="*/ 2147483646 h 146"/>
                <a:gd name="T6" fmla="*/ 2147483646 w 221"/>
                <a:gd name="T7" fmla="*/ 2147483646 h 146"/>
                <a:gd name="T8" fmla="*/ 2147483646 w 221"/>
                <a:gd name="T9" fmla="*/ 2147483646 h 146"/>
                <a:gd name="T10" fmla="*/ 2147483646 w 221"/>
                <a:gd name="T11" fmla="*/ 2147483646 h 146"/>
                <a:gd name="T12" fmla="*/ 2147483646 w 221"/>
                <a:gd name="T13" fmla="*/ 2147483646 h 146"/>
                <a:gd name="T14" fmla="*/ 2147483646 w 221"/>
                <a:gd name="T15" fmla="*/ 2147483646 h 146"/>
                <a:gd name="T16" fmla="*/ 2147483646 w 221"/>
                <a:gd name="T17" fmla="*/ 2147483646 h 146"/>
                <a:gd name="T18" fmla="*/ 2147483646 w 221"/>
                <a:gd name="T19" fmla="*/ 2147483646 h 146"/>
                <a:gd name="T20" fmla="*/ 2147483646 w 221"/>
                <a:gd name="T21" fmla="*/ 2147483646 h 146"/>
                <a:gd name="T22" fmla="*/ 2147483646 w 221"/>
                <a:gd name="T23" fmla="*/ 2147483646 h 146"/>
                <a:gd name="T24" fmla="*/ 2147483646 w 221"/>
                <a:gd name="T25" fmla="*/ 2147483646 h 146"/>
                <a:gd name="T26" fmla="*/ 2147483646 w 221"/>
                <a:gd name="T27" fmla="*/ 2147483646 h 146"/>
                <a:gd name="T28" fmla="*/ 2147483646 w 221"/>
                <a:gd name="T29" fmla="*/ 2147483646 h 146"/>
                <a:gd name="T30" fmla="*/ 2147483646 w 221"/>
                <a:gd name="T31" fmla="*/ 2147483646 h 146"/>
                <a:gd name="T32" fmla="*/ 2147483646 w 221"/>
                <a:gd name="T33" fmla="*/ 2147483646 h 146"/>
                <a:gd name="T34" fmla="*/ 2147483646 w 221"/>
                <a:gd name="T35" fmla="*/ 2147483646 h 146"/>
                <a:gd name="T36" fmla="*/ 2147483646 w 221"/>
                <a:gd name="T37" fmla="*/ 2147483646 h 146"/>
                <a:gd name="T38" fmla="*/ 2147483646 w 221"/>
                <a:gd name="T39" fmla="*/ 2147483646 h 146"/>
                <a:gd name="T40" fmla="*/ 2147483646 w 221"/>
                <a:gd name="T41" fmla="*/ 2147483646 h 146"/>
                <a:gd name="T42" fmla="*/ 2147483646 w 221"/>
                <a:gd name="T43" fmla="*/ 2147483646 h 146"/>
                <a:gd name="T44" fmla="*/ 2147483646 w 221"/>
                <a:gd name="T45" fmla="*/ 2147483646 h 146"/>
                <a:gd name="T46" fmla="*/ 2147483646 w 221"/>
                <a:gd name="T47" fmla="*/ 2147483646 h 146"/>
                <a:gd name="T48" fmla="*/ 2147483646 w 221"/>
                <a:gd name="T49" fmla="*/ 2147483646 h 146"/>
                <a:gd name="T50" fmla="*/ 2147483646 w 221"/>
                <a:gd name="T51" fmla="*/ 2147483646 h 146"/>
                <a:gd name="T52" fmla="*/ 2147483646 w 221"/>
                <a:gd name="T53" fmla="*/ 2147483646 h 146"/>
                <a:gd name="T54" fmla="*/ 2147483646 w 221"/>
                <a:gd name="T55" fmla="*/ 2147483646 h 146"/>
                <a:gd name="T56" fmla="*/ 2147483646 w 221"/>
                <a:gd name="T57" fmla="*/ 2147483646 h 146"/>
                <a:gd name="T58" fmla="*/ 2147483646 w 221"/>
                <a:gd name="T59" fmla="*/ 2147483646 h 146"/>
                <a:gd name="T60" fmla="*/ 2147483646 w 221"/>
                <a:gd name="T61" fmla="*/ 2147483646 h 146"/>
                <a:gd name="T62" fmla="*/ 2147483646 w 221"/>
                <a:gd name="T63" fmla="*/ 2147483646 h 146"/>
                <a:gd name="T64" fmla="*/ 2147483646 w 221"/>
                <a:gd name="T65" fmla="*/ 2147483646 h 146"/>
                <a:gd name="T66" fmla="*/ 2147483646 w 221"/>
                <a:gd name="T67" fmla="*/ 2147483646 h 146"/>
                <a:gd name="T68" fmla="*/ 2147483646 w 221"/>
                <a:gd name="T69" fmla="*/ 2147483646 h 146"/>
                <a:gd name="T70" fmla="*/ 2147483646 w 221"/>
                <a:gd name="T71" fmla="*/ 2147483646 h 146"/>
                <a:gd name="T72" fmla="*/ 2147483646 w 221"/>
                <a:gd name="T73" fmla="*/ 2147483646 h 146"/>
                <a:gd name="T74" fmla="*/ 2147483646 w 221"/>
                <a:gd name="T75" fmla="*/ 2147483646 h 14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221" h="146">
                  <a:moveTo>
                    <a:pt x="194" y="95"/>
                  </a:moveTo>
                  <a:cubicBezTo>
                    <a:pt x="190" y="109"/>
                    <a:pt x="182" y="103"/>
                    <a:pt x="176" y="95"/>
                  </a:cubicBezTo>
                  <a:cubicBezTo>
                    <a:pt x="171" y="90"/>
                    <a:pt x="169" y="84"/>
                    <a:pt x="168" y="77"/>
                  </a:cubicBezTo>
                  <a:cubicBezTo>
                    <a:pt x="181" y="57"/>
                    <a:pt x="186" y="32"/>
                    <a:pt x="181" y="10"/>
                  </a:cubicBezTo>
                  <a:cubicBezTo>
                    <a:pt x="178" y="1"/>
                    <a:pt x="166" y="0"/>
                    <a:pt x="161" y="8"/>
                  </a:cubicBezTo>
                  <a:cubicBezTo>
                    <a:pt x="151" y="25"/>
                    <a:pt x="145" y="49"/>
                    <a:pt x="146" y="71"/>
                  </a:cubicBezTo>
                  <a:cubicBezTo>
                    <a:pt x="144" y="74"/>
                    <a:pt x="141" y="77"/>
                    <a:pt x="139" y="79"/>
                  </a:cubicBezTo>
                  <a:cubicBezTo>
                    <a:pt x="133" y="85"/>
                    <a:pt x="126" y="88"/>
                    <a:pt x="118" y="90"/>
                  </a:cubicBezTo>
                  <a:cubicBezTo>
                    <a:pt x="117" y="88"/>
                    <a:pt x="116" y="87"/>
                    <a:pt x="114" y="85"/>
                  </a:cubicBezTo>
                  <a:cubicBezTo>
                    <a:pt x="116" y="79"/>
                    <a:pt x="116" y="73"/>
                    <a:pt x="114" y="66"/>
                  </a:cubicBezTo>
                  <a:cubicBezTo>
                    <a:pt x="111" y="58"/>
                    <a:pt x="102" y="57"/>
                    <a:pt x="97" y="62"/>
                  </a:cubicBezTo>
                  <a:cubicBezTo>
                    <a:pt x="87" y="69"/>
                    <a:pt x="81" y="81"/>
                    <a:pt x="79" y="93"/>
                  </a:cubicBezTo>
                  <a:cubicBezTo>
                    <a:pt x="74" y="94"/>
                    <a:pt x="69" y="95"/>
                    <a:pt x="64" y="95"/>
                  </a:cubicBezTo>
                  <a:cubicBezTo>
                    <a:pt x="63" y="93"/>
                    <a:pt x="63" y="91"/>
                    <a:pt x="62" y="89"/>
                  </a:cubicBezTo>
                  <a:cubicBezTo>
                    <a:pt x="57" y="75"/>
                    <a:pt x="43" y="64"/>
                    <a:pt x="28" y="69"/>
                  </a:cubicBezTo>
                  <a:cubicBezTo>
                    <a:pt x="18" y="72"/>
                    <a:pt x="16" y="80"/>
                    <a:pt x="18" y="87"/>
                  </a:cubicBezTo>
                  <a:cubicBezTo>
                    <a:pt x="0" y="97"/>
                    <a:pt x="7" y="121"/>
                    <a:pt x="25" y="135"/>
                  </a:cubicBezTo>
                  <a:cubicBezTo>
                    <a:pt x="34" y="141"/>
                    <a:pt x="47" y="145"/>
                    <a:pt x="57" y="138"/>
                  </a:cubicBezTo>
                  <a:cubicBezTo>
                    <a:pt x="64" y="133"/>
                    <a:pt x="66" y="124"/>
                    <a:pt x="66" y="115"/>
                  </a:cubicBezTo>
                  <a:cubicBezTo>
                    <a:pt x="71" y="115"/>
                    <a:pt x="76" y="114"/>
                    <a:pt x="80" y="113"/>
                  </a:cubicBezTo>
                  <a:cubicBezTo>
                    <a:pt x="84" y="130"/>
                    <a:pt x="96" y="144"/>
                    <a:pt x="116" y="145"/>
                  </a:cubicBezTo>
                  <a:cubicBezTo>
                    <a:pt x="137" y="146"/>
                    <a:pt x="136" y="128"/>
                    <a:pt x="128" y="109"/>
                  </a:cubicBezTo>
                  <a:cubicBezTo>
                    <a:pt x="130" y="108"/>
                    <a:pt x="133" y="107"/>
                    <a:pt x="135" y="106"/>
                  </a:cubicBezTo>
                  <a:cubicBezTo>
                    <a:pt x="141" y="104"/>
                    <a:pt x="146" y="100"/>
                    <a:pt x="151" y="96"/>
                  </a:cubicBezTo>
                  <a:cubicBezTo>
                    <a:pt x="152" y="97"/>
                    <a:pt x="152" y="99"/>
                    <a:pt x="153" y="100"/>
                  </a:cubicBezTo>
                  <a:cubicBezTo>
                    <a:pt x="168" y="130"/>
                    <a:pt x="204" y="135"/>
                    <a:pt x="216" y="101"/>
                  </a:cubicBezTo>
                  <a:cubicBezTo>
                    <a:pt x="221" y="87"/>
                    <a:pt x="199" y="82"/>
                    <a:pt x="194" y="95"/>
                  </a:cubicBezTo>
                  <a:close/>
                  <a:moveTo>
                    <a:pt x="48" y="117"/>
                  </a:moveTo>
                  <a:cubicBezTo>
                    <a:pt x="48" y="130"/>
                    <a:pt x="36" y="122"/>
                    <a:pt x="30" y="117"/>
                  </a:cubicBezTo>
                  <a:cubicBezTo>
                    <a:pt x="23" y="111"/>
                    <a:pt x="20" y="104"/>
                    <a:pt x="23" y="98"/>
                  </a:cubicBezTo>
                  <a:cubicBezTo>
                    <a:pt x="24" y="100"/>
                    <a:pt x="26" y="101"/>
                    <a:pt x="27" y="102"/>
                  </a:cubicBezTo>
                  <a:cubicBezTo>
                    <a:pt x="33" y="107"/>
                    <a:pt x="40" y="111"/>
                    <a:pt x="48" y="113"/>
                  </a:cubicBezTo>
                  <a:cubicBezTo>
                    <a:pt x="48" y="114"/>
                    <a:pt x="48" y="116"/>
                    <a:pt x="48" y="117"/>
                  </a:cubicBezTo>
                  <a:close/>
                  <a:moveTo>
                    <a:pt x="104" y="120"/>
                  </a:moveTo>
                  <a:cubicBezTo>
                    <a:pt x="101" y="117"/>
                    <a:pt x="100" y="114"/>
                    <a:pt x="100" y="110"/>
                  </a:cubicBezTo>
                  <a:cubicBezTo>
                    <a:pt x="103" y="111"/>
                    <a:pt x="105" y="111"/>
                    <a:pt x="109" y="112"/>
                  </a:cubicBezTo>
                  <a:cubicBezTo>
                    <a:pt x="111" y="117"/>
                    <a:pt x="112" y="122"/>
                    <a:pt x="112" y="126"/>
                  </a:cubicBezTo>
                  <a:cubicBezTo>
                    <a:pt x="112" y="122"/>
                    <a:pt x="108" y="123"/>
                    <a:pt x="104" y="120"/>
                  </a:cubicBezTo>
                  <a:close/>
                </a:path>
              </a:pathLst>
            </a:custGeom>
            <a:solidFill>
              <a:srgbClr val="E580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369" name="Freeform 86">
              <a:extLst>
                <a:ext uri="{FF2B5EF4-FFF2-40B4-BE49-F238E27FC236}">
                  <a16:creationId xmlns="" xmlns:a16="http://schemas.microsoft.com/office/drawing/2014/main" id="{C8164B29-AD27-49B2-BDFA-86DEAEA9B7DE}"/>
                </a:ext>
              </a:extLst>
            </p:cNvPr>
            <p:cNvSpPr>
              <a:spLocks/>
            </p:cNvSpPr>
            <p:nvPr/>
          </p:nvSpPr>
          <p:spPr bwMode="auto">
            <a:xfrm>
              <a:off x="3891274" y="5300105"/>
              <a:ext cx="76777" cy="402558"/>
            </a:xfrm>
            <a:custGeom>
              <a:avLst/>
              <a:gdLst>
                <a:gd name="T0" fmla="*/ 2147483646 w 16"/>
                <a:gd name="T1" fmla="*/ 2147483646 h 82"/>
                <a:gd name="T2" fmla="*/ 2147483646 w 16"/>
                <a:gd name="T3" fmla="*/ 2147483646 h 82"/>
                <a:gd name="T4" fmla="*/ 0 w 16"/>
                <a:gd name="T5" fmla="*/ 2147483646 h 82"/>
                <a:gd name="T6" fmla="*/ 0 w 16"/>
                <a:gd name="T7" fmla="*/ 2147483646 h 82"/>
                <a:gd name="T8" fmla="*/ 0 w 16"/>
                <a:gd name="T9" fmla="*/ 2147483646 h 82"/>
                <a:gd name="T10" fmla="*/ 0 w 16"/>
                <a:gd name="T11" fmla="*/ 2147483646 h 82"/>
                <a:gd name="T12" fmla="*/ 2147483646 w 16"/>
                <a:gd name="T13" fmla="*/ 2147483646 h 82"/>
                <a:gd name="T14" fmla="*/ 2147483646 w 16"/>
                <a:gd name="T15" fmla="*/ 2147483646 h 82"/>
                <a:gd name="T16" fmla="*/ 2147483646 w 16"/>
                <a:gd name="T17" fmla="*/ 2147483646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 h="82">
                  <a:moveTo>
                    <a:pt x="16" y="45"/>
                  </a:moveTo>
                  <a:cubicBezTo>
                    <a:pt x="16" y="33"/>
                    <a:pt x="16" y="22"/>
                    <a:pt x="16" y="10"/>
                  </a:cubicBezTo>
                  <a:cubicBezTo>
                    <a:pt x="16" y="1"/>
                    <a:pt x="3" y="0"/>
                    <a:pt x="0" y="7"/>
                  </a:cubicBezTo>
                  <a:cubicBezTo>
                    <a:pt x="0" y="8"/>
                    <a:pt x="0" y="9"/>
                    <a:pt x="0" y="10"/>
                  </a:cubicBezTo>
                  <a:cubicBezTo>
                    <a:pt x="0" y="10"/>
                    <a:pt x="0" y="10"/>
                    <a:pt x="0" y="10"/>
                  </a:cubicBezTo>
                  <a:cubicBezTo>
                    <a:pt x="0" y="31"/>
                    <a:pt x="0" y="51"/>
                    <a:pt x="0" y="72"/>
                  </a:cubicBezTo>
                  <a:cubicBezTo>
                    <a:pt x="0" y="82"/>
                    <a:pt x="16" y="82"/>
                    <a:pt x="16" y="72"/>
                  </a:cubicBezTo>
                  <a:cubicBezTo>
                    <a:pt x="16" y="66"/>
                    <a:pt x="16" y="61"/>
                    <a:pt x="16" y="55"/>
                  </a:cubicBezTo>
                  <a:cubicBezTo>
                    <a:pt x="16" y="52"/>
                    <a:pt x="16" y="48"/>
                    <a:pt x="16" y="45"/>
                  </a:cubicBezTo>
                  <a:close/>
                </a:path>
              </a:pathLst>
            </a:custGeom>
            <a:solidFill>
              <a:srgbClr val="E580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370" name="Freeform 87">
              <a:extLst>
                <a:ext uri="{FF2B5EF4-FFF2-40B4-BE49-F238E27FC236}">
                  <a16:creationId xmlns="" xmlns:a16="http://schemas.microsoft.com/office/drawing/2014/main" id="{86096F1E-9B9B-462E-83D7-69F5C9C38BF8}"/>
                </a:ext>
              </a:extLst>
            </p:cNvPr>
            <p:cNvSpPr>
              <a:spLocks/>
            </p:cNvSpPr>
            <p:nvPr/>
          </p:nvSpPr>
          <p:spPr bwMode="auto">
            <a:xfrm>
              <a:off x="3866373" y="5706813"/>
              <a:ext cx="126578" cy="147329"/>
            </a:xfrm>
            <a:custGeom>
              <a:avLst/>
              <a:gdLst>
                <a:gd name="T0" fmla="*/ 2147483646 w 26"/>
                <a:gd name="T1" fmla="*/ 2147483646 h 30"/>
                <a:gd name="T2" fmla="*/ 2147483646 w 26"/>
                <a:gd name="T3" fmla="*/ 2147483646 h 30"/>
                <a:gd name="T4" fmla="*/ 2147483646 w 26"/>
                <a:gd name="T5" fmla="*/ 2147483646 h 30"/>
                <a:gd name="T6" fmla="*/ 2147483646 w 26"/>
                <a:gd name="T7" fmla="*/ 2147483646 h 30"/>
                <a:gd name="T8" fmla="*/ 2147483646 w 26"/>
                <a:gd name="T9" fmla="*/ 2147483646 h 30"/>
                <a:gd name="T10" fmla="*/ 2147483646 w 26"/>
                <a:gd name="T11" fmla="*/ 2147483646 h 30"/>
                <a:gd name="T12" fmla="*/ 2147483646 w 26"/>
                <a:gd name="T13" fmla="*/ 2147483646 h 30"/>
                <a:gd name="T14" fmla="*/ 2147483646 w 26"/>
                <a:gd name="T15" fmla="*/ 2147483646 h 30"/>
                <a:gd name="T16" fmla="*/ 2147483646 w 26"/>
                <a:gd name="T17" fmla="*/ 2147483646 h 30"/>
                <a:gd name="T18" fmla="*/ 2147483646 w 26"/>
                <a:gd name="T19" fmla="*/ 2147483646 h 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6" h="30">
                  <a:moveTo>
                    <a:pt x="22" y="4"/>
                  </a:moveTo>
                  <a:cubicBezTo>
                    <a:pt x="18" y="1"/>
                    <a:pt x="12" y="0"/>
                    <a:pt x="7" y="3"/>
                  </a:cubicBezTo>
                  <a:cubicBezTo>
                    <a:pt x="3" y="6"/>
                    <a:pt x="0" y="11"/>
                    <a:pt x="1" y="16"/>
                  </a:cubicBezTo>
                  <a:cubicBezTo>
                    <a:pt x="2" y="19"/>
                    <a:pt x="4" y="20"/>
                    <a:pt x="6" y="21"/>
                  </a:cubicBezTo>
                  <a:cubicBezTo>
                    <a:pt x="6" y="22"/>
                    <a:pt x="6" y="24"/>
                    <a:pt x="7" y="25"/>
                  </a:cubicBezTo>
                  <a:cubicBezTo>
                    <a:pt x="8" y="28"/>
                    <a:pt x="10" y="29"/>
                    <a:pt x="13" y="30"/>
                  </a:cubicBezTo>
                  <a:cubicBezTo>
                    <a:pt x="14" y="30"/>
                    <a:pt x="15" y="30"/>
                    <a:pt x="15" y="30"/>
                  </a:cubicBezTo>
                  <a:cubicBezTo>
                    <a:pt x="18" y="30"/>
                    <a:pt x="21" y="28"/>
                    <a:pt x="22" y="25"/>
                  </a:cubicBezTo>
                  <a:cubicBezTo>
                    <a:pt x="22" y="20"/>
                    <a:pt x="25" y="15"/>
                    <a:pt x="26" y="10"/>
                  </a:cubicBezTo>
                  <a:cubicBezTo>
                    <a:pt x="26" y="7"/>
                    <a:pt x="24" y="5"/>
                    <a:pt x="22" y="4"/>
                  </a:cubicBezTo>
                  <a:close/>
                </a:path>
              </a:pathLst>
            </a:custGeom>
            <a:solidFill>
              <a:srgbClr val="E580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371" name="Freeform 88">
              <a:extLst>
                <a:ext uri="{FF2B5EF4-FFF2-40B4-BE49-F238E27FC236}">
                  <a16:creationId xmlns="" xmlns:a16="http://schemas.microsoft.com/office/drawing/2014/main" id="{69A7DD1E-0D3F-4A3F-8792-5EDC3A368D56}"/>
                </a:ext>
              </a:extLst>
            </p:cNvPr>
            <p:cNvSpPr>
              <a:spLocks noEditPoints="1"/>
            </p:cNvSpPr>
            <p:nvPr/>
          </p:nvSpPr>
          <p:spPr bwMode="auto">
            <a:xfrm>
              <a:off x="2442894" y="5279355"/>
              <a:ext cx="1363303" cy="771916"/>
            </a:xfrm>
            <a:custGeom>
              <a:avLst/>
              <a:gdLst>
                <a:gd name="T0" fmla="*/ 2147483646 w 278"/>
                <a:gd name="T1" fmla="*/ 2147483646 h 157"/>
                <a:gd name="T2" fmla="*/ 2147483646 w 278"/>
                <a:gd name="T3" fmla="*/ 2147483646 h 157"/>
                <a:gd name="T4" fmla="*/ 2147483646 w 278"/>
                <a:gd name="T5" fmla="*/ 2147483646 h 157"/>
                <a:gd name="T6" fmla="*/ 2147483646 w 278"/>
                <a:gd name="T7" fmla="*/ 2147483646 h 157"/>
                <a:gd name="T8" fmla="*/ 2147483646 w 278"/>
                <a:gd name="T9" fmla="*/ 2147483646 h 157"/>
                <a:gd name="T10" fmla="*/ 2147483646 w 278"/>
                <a:gd name="T11" fmla="*/ 2147483646 h 157"/>
                <a:gd name="T12" fmla="*/ 2147483646 w 278"/>
                <a:gd name="T13" fmla="*/ 2147483646 h 157"/>
                <a:gd name="T14" fmla="*/ 2147483646 w 278"/>
                <a:gd name="T15" fmla="*/ 2147483646 h 157"/>
                <a:gd name="T16" fmla="*/ 2147483646 w 278"/>
                <a:gd name="T17" fmla="*/ 2147483646 h 157"/>
                <a:gd name="T18" fmla="*/ 2147483646 w 278"/>
                <a:gd name="T19" fmla="*/ 2147483646 h 157"/>
                <a:gd name="T20" fmla="*/ 2147483646 w 278"/>
                <a:gd name="T21" fmla="*/ 2147483646 h 157"/>
                <a:gd name="T22" fmla="*/ 2147483646 w 278"/>
                <a:gd name="T23" fmla="*/ 2147483646 h 157"/>
                <a:gd name="T24" fmla="*/ 2147483646 w 278"/>
                <a:gd name="T25" fmla="*/ 2147483646 h 157"/>
                <a:gd name="T26" fmla="*/ 2147483646 w 278"/>
                <a:gd name="T27" fmla="*/ 2147483646 h 157"/>
                <a:gd name="T28" fmla="*/ 2147483646 w 278"/>
                <a:gd name="T29" fmla="*/ 2147483646 h 157"/>
                <a:gd name="T30" fmla="*/ 2147483646 w 278"/>
                <a:gd name="T31" fmla="*/ 2147483646 h 157"/>
                <a:gd name="T32" fmla="*/ 2147483646 w 278"/>
                <a:gd name="T33" fmla="*/ 2147483646 h 157"/>
                <a:gd name="T34" fmla="*/ 2147483646 w 278"/>
                <a:gd name="T35" fmla="*/ 2147483646 h 157"/>
                <a:gd name="T36" fmla="*/ 2147483646 w 278"/>
                <a:gd name="T37" fmla="*/ 2147483646 h 157"/>
                <a:gd name="T38" fmla="*/ 2147483646 w 278"/>
                <a:gd name="T39" fmla="*/ 2147483646 h 157"/>
                <a:gd name="T40" fmla="*/ 2147483646 w 278"/>
                <a:gd name="T41" fmla="*/ 2147483646 h 157"/>
                <a:gd name="T42" fmla="*/ 2147483646 w 278"/>
                <a:gd name="T43" fmla="*/ 2147483646 h 157"/>
                <a:gd name="T44" fmla="*/ 2147483646 w 278"/>
                <a:gd name="T45" fmla="*/ 2147483646 h 157"/>
                <a:gd name="T46" fmla="*/ 2147483646 w 278"/>
                <a:gd name="T47" fmla="*/ 2147483646 h 157"/>
                <a:gd name="T48" fmla="*/ 2147483646 w 278"/>
                <a:gd name="T49" fmla="*/ 2147483646 h 157"/>
                <a:gd name="T50" fmla="*/ 2147483646 w 278"/>
                <a:gd name="T51" fmla="*/ 2147483646 h 157"/>
                <a:gd name="T52" fmla="*/ 2147483646 w 278"/>
                <a:gd name="T53" fmla="*/ 2147483646 h 157"/>
                <a:gd name="T54" fmla="*/ 2147483646 w 278"/>
                <a:gd name="T55" fmla="*/ 2147483646 h 157"/>
                <a:gd name="T56" fmla="*/ 2147483646 w 278"/>
                <a:gd name="T57" fmla="*/ 2147483646 h 157"/>
                <a:gd name="T58" fmla="*/ 2147483646 w 278"/>
                <a:gd name="T59" fmla="*/ 2147483646 h 157"/>
                <a:gd name="T60" fmla="*/ 2147483646 w 278"/>
                <a:gd name="T61" fmla="*/ 2147483646 h 157"/>
                <a:gd name="T62" fmla="*/ 2147483646 w 278"/>
                <a:gd name="T63" fmla="*/ 2147483646 h 157"/>
                <a:gd name="T64" fmla="*/ 2147483646 w 278"/>
                <a:gd name="T65" fmla="*/ 2147483646 h 157"/>
                <a:gd name="T66" fmla="*/ 2147483646 w 278"/>
                <a:gd name="T67" fmla="*/ 2147483646 h 157"/>
                <a:gd name="T68" fmla="*/ 2147483646 w 278"/>
                <a:gd name="T69" fmla="*/ 2147483646 h 157"/>
                <a:gd name="T70" fmla="*/ 2147483646 w 278"/>
                <a:gd name="T71" fmla="*/ 2147483646 h 157"/>
                <a:gd name="T72" fmla="*/ 2147483646 w 278"/>
                <a:gd name="T73" fmla="*/ 2147483646 h 157"/>
                <a:gd name="T74" fmla="*/ 2147483646 w 278"/>
                <a:gd name="T75" fmla="*/ 2147483646 h 157"/>
                <a:gd name="T76" fmla="*/ 2147483646 w 278"/>
                <a:gd name="T77" fmla="*/ 2147483646 h 157"/>
                <a:gd name="T78" fmla="*/ 2147483646 w 278"/>
                <a:gd name="T79" fmla="*/ 2147483646 h 157"/>
                <a:gd name="T80" fmla="*/ 2147483646 w 278"/>
                <a:gd name="T81" fmla="*/ 2147483646 h 157"/>
                <a:gd name="T82" fmla="*/ 2147483646 w 278"/>
                <a:gd name="T83" fmla="*/ 2147483646 h 15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78" h="157">
                  <a:moveTo>
                    <a:pt x="267" y="106"/>
                  </a:moveTo>
                  <a:cubicBezTo>
                    <a:pt x="261" y="109"/>
                    <a:pt x="254" y="113"/>
                    <a:pt x="247" y="108"/>
                  </a:cubicBezTo>
                  <a:cubicBezTo>
                    <a:pt x="242" y="103"/>
                    <a:pt x="240" y="94"/>
                    <a:pt x="239" y="88"/>
                  </a:cubicBezTo>
                  <a:cubicBezTo>
                    <a:pt x="238" y="81"/>
                    <a:pt x="237" y="73"/>
                    <a:pt x="237" y="66"/>
                  </a:cubicBezTo>
                  <a:cubicBezTo>
                    <a:pt x="246" y="53"/>
                    <a:pt x="253" y="39"/>
                    <a:pt x="254" y="35"/>
                  </a:cubicBezTo>
                  <a:cubicBezTo>
                    <a:pt x="257" y="26"/>
                    <a:pt x="262" y="10"/>
                    <a:pt x="252" y="4"/>
                  </a:cubicBezTo>
                  <a:cubicBezTo>
                    <a:pt x="245" y="0"/>
                    <a:pt x="240" y="6"/>
                    <a:pt x="237" y="11"/>
                  </a:cubicBezTo>
                  <a:cubicBezTo>
                    <a:pt x="233" y="21"/>
                    <a:pt x="228" y="44"/>
                    <a:pt x="228" y="66"/>
                  </a:cubicBezTo>
                  <a:cubicBezTo>
                    <a:pt x="225" y="71"/>
                    <a:pt x="221" y="76"/>
                    <a:pt x="217" y="78"/>
                  </a:cubicBezTo>
                  <a:cubicBezTo>
                    <a:pt x="216" y="78"/>
                    <a:pt x="214" y="77"/>
                    <a:pt x="212" y="79"/>
                  </a:cubicBezTo>
                  <a:cubicBezTo>
                    <a:pt x="209" y="81"/>
                    <a:pt x="205" y="83"/>
                    <a:pt x="201" y="84"/>
                  </a:cubicBezTo>
                  <a:cubicBezTo>
                    <a:pt x="199" y="78"/>
                    <a:pt x="195" y="72"/>
                    <a:pt x="189" y="67"/>
                  </a:cubicBezTo>
                  <a:cubicBezTo>
                    <a:pt x="182" y="62"/>
                    <a:pt x="167" y="56"/>
                    <a:pt x="161" y="66"/>
                  </a:cubicBezTo>
                  <a:cubicBezTo>
                    <a:pt x="159" y="69"/>
                    <a:pt x="158" y="71"/>
                    <a:pt x="159" y="74"/>
                  </a:cubicBezTo>
                  <a:cubicBezTo>
                    <a:pt x="156" y="77"/>
                    <a:pt x="154" y="80"/>
                    <a:pt x="153" y="83"/>
                  </a:cubicBezTo>
                  <a:cubicBezTo>
                    <a:pt x="149" y="86"/>
                    <a:pt x="143" y="88"/>
                    <a:pt x="137" y="89"/>
                  </a:cubicBezTo>
                  <a:cubicBezTo>
                    <a:pt x="136" y="86"/>
                    <a:pt x="136" y="83"/>
                    <a:pt x="134" y="81"/>
                  </a:cubicBezTo>
                  <a:cubicBezTo>
                    <a:pt x="130" y="71"/>
                    <a:pt x="120" y="65"/>
                    <a:pt x="110" y="65"/>
                  </a:cubicBezTo>
                  <a:cubicBezTo>
                    <a:pt x="104" y="62"/>
                    <a:pt x="97" y="62"/>
                    <a:pt x="92" y="66"/>
                  </a:cubicBezTo>
                  <a:cubicBezTo>
                    <a:pt x="84" y="72"/>
                    <a:pt x="83" y="81"/>
                    <a:pt x="83" y="90"/>
                  </a:cubicBezTo>
                  <a:cubicBezTo>
                    <a:pt x="83" y="95"/>
                    <a:pt x="84" y="103"/>
                    <a:pt x="86" y="110"/>
                  </a:cubicBezTo>
                  <a:cubicBezTo>
                    <a:pt x="83" y="109"/>
                    <a:pt x="80" y="110"/>
                    <a:pt x="79" y="113"/>
                  </a:cubicBezTo>
                  <a:cubicBezTo>
                    <a:pt x="76" y="127"/>
                    <a:pt x="70" y="141"/>
                    <a:pt x="55" y="145"/>
                  </a:cubicBezTo>
                  <a:cubicBezTo>
                    <a:pt x="43" y="148"/>
                    <a:pt x="30" y="141"/>
                    <a:pt x="23" y="132"/>
                  </a:cubicBezTo>
                  <a:cubicBezTo>
                    <a:pt x="13" y="119"/>
                    <a:pt x="12" y="102"/>
                    <a:pt x="16" y="87"/>
                  </a:cubicBezTo>
                  <a:cubicBezTo>
                    <a:pt x="17" y="80"/>
                    <a:pt x="20" y="73"/>
                    <a:pt x="26" y="68"/>
                  </a:cubicBezTo>
                  <a:cubicBezTo>
                    <a:pt x="29" y="64"/>
                    <a:pt x="34" y="63"/>
                    <a:pt x="39" y="63"/>
                  </a:cubicBezTo>
                  <a:cubicBezTo>
                    <a:pt x="41" y="63"/>
                    <a:pt x="43" y="64"/>
                    <a:pt x="45" y="64"/>
                  </a:cubicBezTo>
                  <a:cubicBezTo>
                    <a:pt x="47" y="65"/>
                    <a:pt x="48" y="65"/>
                    <a:pt x="49" y="65"/>
                  </a:cubicBezTo>
                  <a:cubicBezTo>
                    <a:pt x="49" y="65"/>
                    <a:pt x="50" y="66"/>
                    <a:pt x="50" y="66"/>
                  </a:cubicBezTo>
                  <a:cubicBezTo>
                    <a:pt x="50" y="66"/>
                    <a:pt x="50" y="67"/>
                    <a:pt x="51" y="67"/>
                  </a:cubicBezTo>
                  <a:cubicBezTo>
                    <a:pt x="51" y="67"/>
                    <a:pt x="52" y="67"/>
                    <a:pt x="52" y="67"/>
                  </a:cubicBezTo>
                  <a:cubicBezTo>
                    <a:pt x="53" y="69"/>
                    <a:pt x="56" y="69"/>
                    <a:pt x="57" y="68"/>
                  </a:cubicBezTo>
                  <a:cubicBezTo>
                    <a:pt x="64" y="62"/>
                    <a:pt x="51" y="57"/>
                    <a:pt x="48" y="56"/>
                  </a:cubicBezTo>
                  <a:cubicBezTo>
                    <a:pt x="37" y="52"/>
                    <a:pt x="26" y="54"/>
                    <a:pt x="17" y="62"/>
                  </a:cubicBezTo>
                  <a:cubicBezTo>
                    <a:pt x="1" y="77"/>
                    <a:pt x="0" y="108"/>
                    <a:pt x="8" y="127"/>
                  </a:cubicBezTo>
                  <a:cubicBezTo>
                    <a:pt x="15" y="144"/>
                    <a:pt x="32" y="157"/>
                    <a:pt x="51" y="156"/>
                  </a:cubicBezTo>
                  <a:cubicBezTo>
                    <a:pt x="72" y="155"/>
                    <a:pt x="84" y="137"/>
                    <a:pt x="89" y="119"/>
                  </a:cubicBezTo>
                  <a:cubicBezTo>
                    <a:pt x="93" y="128"/>
                    <a:pt x="99" y="135"/>
                    <a:pt x="107" y="138"/>
                  </a:cubicBezTo>
                  <a:cubicBezTo>
                    <a:pt x="117" y="140"/>
                    <a:pt x="124" y="132"/>
                    <a:pt x="129" y="125"/>
                  </a:cubicBezTo>
                  <a:cubicBezTo>
                    <a:pt x="133" y="117"/>
                    <a:pt x="136" y="109"/>
                    <a:pt x="137" y="100"/>
                  </a:cubicBezTo>
                  <a:cubicBezTo>
                    <a:pt x="142" y="99"/>
                    <a:pt x="147" y="98"/>
                    <a:pt x="151" y="96"/>
                  </a:cubicBezTo>
                  <a:cubicBezTo>
                    <a:pt x="151" y="102"/>
                    <a:pt x="153" y="108"/>
                    <a:pt x="156" y="114"/>
                  </a:cubicBezTo>
                  <a:cubicBezTo>
                    <a:pt x="160" y="122"/>
                    <a:pt x="168" y="130"/>
                    <a:pt x="178" y="130"/>
                  </a:cubicBezTo>
                  <a:cubicBezTo>
                    <a:pt x="190" y="130"/>
                    <a:pt x="196" y="116"/>
                    <a:pt x="200" y="106"/>
                  </a:cubicBezTo>
                  <a:cubicBezTo>
                    <a:pt x="201" y="102"/>
                    <a:pt x="201" y="99"/>
                    <a:pt x="202" y="95"/>
                  </a:cubicBezTo>
                  <a:cubicBezTo>
                    <a:pt x="208" y="94"/>
                    <a:pt x="214" y="91"/>
                    <a:pt x="219" y="87"/>
                  </a:cubicBezTo>
                  <a:cubicBezTo>
                    <a:pt x="220" y="86"/>
                    <a:pt x="220" y="85"/>
                    <a:pt x="220" y="84"/>
                  </a:cubicBezTo>
                  <a:cubicBezTo>
                    <a:pt x="223" y="82"/>
                    <a:pt x="225" y="80"/>
                    <a:pt x="228" y="78"/>
                  </a:cubicBezTo>
                  <a:cubicBezTo>
                    <a:pt x="229" y="106"/>
                    <a:pt x="239" y="130"/>
                    <a:pt x="267" y="118"/>
                  </a:cubicBezTo>
                  <a:cubicBezTo>
                    <a:pt x="269" y="117"/>
                    <a:pt x="270" y="116"/>
                    <a:pt x="272" y="115"/>
                  </a:cubicBezTo>
                  <a:cubicBezTo>
                    <a:pt x="278" y="111"/>
                    <a:pt x="273" y="103"/>
                    <a:pt x="267" y="106"/>
                  </a:cubicBezTo>
                  <a:close/>
                  <a:moveTo>
                    <a:pt x="105" y="76"/>
                  </a:moveTo>
                  <a:cubicBezTo>
                    <a:pt x="107" y="74"/>
                    <a:pt x="112" y="75"/>
                    <a:pt x="114" y="76"/>
                  </a:cubicBezTo>
                  <a:cubicBezTo>
                    <a:pt x="121" y="78"/>
                    <a:pt x="125" y="83"/>
                    <a:pt x="126" y="89"/>
                  </a:cubicBezTo>
                  <a:cubicBezTo>
                    <a:pt x="121" y="88"/>
                    <a:pt x="117" y="87"/>
                    <a:pt x="113" y="85"/>
                  </a:cubicBezTo>
                  <a:cubicBezTo>
                    <a:pt x="111" y="84"/>
                    <a:pt x="105" y="77"/>
                    <a:pt x="105" y="76"/>
                  </a:cubicBezTo>
                  <a:close/>
                  <a:moveTo>
                    <a:pt x="126" y="103"/>
                  </a:moveTo>
                  <a:cubicBezTo>
                    <a:pt x="125" y="110"/>
                    <a:pt x="120" y="125"/>
                    <a:pt x="112" y="128"/>
                  </a:cubicBezTo>
                  <a:cubicBezTo>
                    <a:pt x="100" y="132"/>
                    <a:pt x="94" y="102"/>
                    <a:pt x="93" y="96"/>
                  </a:cubicBezTo>
                  <a:cubicBezTo>
                    <a:pt x="92" y="89"/>
                    <a:pt x="91" y="81"/>
                    <a:pt x="95" y="75"/>
                  </a:cubicBezTo>
                  <a:cubicBezTo>
                    <a:pt x="96" y="74"/>
                    <a:pt x="96" y="74"/>
                    <a:pt x="96" y="74"/>
                  </a:cubicBezTo>
                  <a:cubicBezTo>
                    <a:pt x="95" y="77"/>
                    <a:pt x="95" y="80"/>
                    <a:pt x="97" y="83"/>
                  </a:cubicBezTo>
                  <a:cubicBezTo>
                    <a:pt x="103" y="94"/>
                    <a:pt x="114" y="99"/>
                    <a:pt x="127" y="100"/>
                  </a:cubicBezTo>
                  <a:cubicBezTo>
                    <a:pt x="127" y="101"/>
                    <a:pt x="127" y="102"/>
                    <a:pt x="126" y="103"/>
                  </a:cubicBezTo>
                  <a:close/>
                  <a:moveTo>
                    <a:pt x="176" y="71"/>
                  </a:moveTo>
                  <a:cubicBezTo>
                    <a:pt x="181" y="73"/>
                    <a:pt x="187" y="78"/>
                    <a:pt x="189" y="81"/>
                  </a:cubicBezTo>
                  <a:cubicBezTo>
                    <a:pt x="190" y="83"/>
                    <a:pt x="191" y="85"/>
                    <a:pt x="191" y="86"/>
                  </a:cubicBezTo>
                  <a:cubicBezTo>
                    <a:pt x="189" y="86"/>
                    <a:pt x="187" y="86"/>
                    <a:pt x="186" y="86"/>
                  </a:cubicBezTo>
                  <a:cubicBezTo>
                    <a:pt x="180" y="86"/>
                    <a:pt x="175" y="84"/>
                    <a:pt x="172" y="80"/>
                  </a:cubicBezTo>
                  <a:cubicBezTo>
                    <a:pt x="171" y="79"/>
                    <a:pt x="170" y="77"/>
                    <a:pt x="170" y="75"/>
                  </a:cubicBezTo>
                  <a:cubicBezTo>
                    <a:pt x="172" y="74"/>
                    <a:pt x="174" y="72"/>
                    <a:pt x="176" y="71"/>
                  </a:cubicBezTo>
                  <a:close/>
                  <a:moveTo>
                    <a:pt x="186" y="113"/>
                  </a:moveTo>
                  <a:cubicBezTo>
                    <a:pt x="178" y="127"/>
                    <a:pt x="166" y="115"/>
                    <a:pt x="162" y="104"/>
                  </a:cubicBezTo>
                  <a:cubicBezTo>
                    <a:pt x="160" y="100"/>
                    <a:pt x="160" y="95"/>
                    <a:pt x="160" y="91"/>
                  </a:cubicBezTo>
                  <a:cubicBezTo>
                    <a:pt x="162" y="90"/>
                    <a:pt x="163" y="88"/>
                    <a:pt x="165" y="87"/>
                  </a:cubicBezTo>
                  <a:cubicBezTo>
                    <a:pt x="168" y="91"/>
                    <a:pt x="172" y="93"/>
                    <a:pt x="176" y="95"/>
                  </a:cubicBezTo>
                  <a:cubicBezTo>
                    <a:pt x="181" y="97"/>
                    <a:pt x="186" y="97"/>
                    <a:pt x="192" y="97"/>
                  </a:cubicBezTo>
                  <a:cubicBezTo>
                    <a:pt x="191" y="103"/>
                    <a:pt x="188" y="108"/>
                    <a:pt x="186" y="113"/>
                  </a:cubicBezTo>
                  <a:close/>
                  <a:moveTo>
                    <a:pt x="242" y="29"/>
                  </a:moveTo>
                  <a:cubicBezTo>
                    <a:pt x="243" y="24"/>
                    <a:pt x="244" y="17"/>
                    <a:pt x="247" y="13"/>
                  </a:cubicBezTo>
                  <a:cubicBezTo>
                    <a:pt x="248" y="13"/>
                    <a:pt x="248" y="14"/>
                    <a:pt x="248" y="14"/>
                  </a:cubicBezTo>
                  <a:cubicBezTo>
                    <a:pt x="250" y="19"/>
                    <a:pt x="248" y="25"/>
                    <a:pt x="247" y="29"/>
                  </a:cubicBezTo>
                  <a:cubicBezTo>
                    <a:pt x="245" y="36"/>
                    <a:pt x="242" y="43"/>
                    <a:pt x="238" y="49"/>
                  </a:cubicBezTo>
                  <a:cubicBezTo>
                    <a:pt x="239" y="42"/>
                    <a:pt x="240" y="35"/>
                    <a:pt x="242" y="29"/>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372" name="Freeform 89">
              <a:extLst>
                <a:ext uri="{FF2B5EF4-FFF2-40B4-BE49-F238E27FC236}">
                  <a16:creationId xmlns="" xmlns:a16="http://schemas.microsoft.com/office/drawing/2014/main" id="{15A9267A-BF6D-4F34-9B62-927D2630FC0F}"/>
                </a:ext>
              </a:extLst>
            </p:cNvPr>
            <p:cNvSpPr>
              <a:spLocks/>
            </p:cNvSpPr>
            <p:nvPr/>
          </p:nvSpPr>
          <p:spPr bwMode="auto">
            <a:xfrm>
              <a:off x="3920324" y="5314631"/>
              <a:ext cx="68477" cy="290506"/>
            </a:xfrm>
            <a:custGeom>
              <a:avLst/>
              <a:gdLst>
                <a:gd name="T0" fmla="*/ 2147483646 w 14"/>
                <a:gd name="T1" fmla="*/ 2147483646 h 59"/>
                <a:gd name="T2" fmla="*/ 2147483646 w 14"/>
                <a:gd name="T3" fmla="*/ 2147483646 h 59"/>
                <a:gd name="T4" fmla="*/ 2147483646 w 14"/>
                <a:gd name="T5" fmla="*/ 2147483646 h 59"/>
                <a:gd name="T6" fmla="*/ 2147483646 w 14"/>
                <a:gd name="T7" fmla="*/ 2147483646 h 59"/>
                <a:gd name="T8" fmla="*/ 2147483646 w 14"/>
                <a:gd name="T9" fmla="*/ 2147483646 h 59"/>
                <a:gd name="T10" fmla="*/ 2147483646 w 14"/>
                <a:gd name="T11" fmla="*/ 2147483646 h 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 h="59">
                  <a:moveTo>
                    <a:pt x="8" y="4"/>
                  </a:moveTo>
                  <a:cubicBezTo>
                    <a:pt x="4" y="20"/>
                    <a:pt x="0" y="40"/>
                    <a:pt x="3" y="56"/>
                  </a:cubicBezTo>
                  <a:cubicBezTo>
                    <a:pt x="4" y="59"/>
                    <a:pt x="9" y="59"/>
                    <a:pt x="10" y="56"/>
                  </a:cubicBezTo>
                  <a:cubicBezTo>
                    <a:pt x="12" y="48"/>
                    <a:pt x="12" y="40"/>
                    <a:pt x="12" y="32"/>
                  </a:cubicBezTo>
                  <a:cubicBezTo>
                    <a:pt x="13" y="23"/>
                    <a:pt x="14" y="14"/>
                    <a:pt x="14" y="5"/>
                  </a:cubicBezTo>
                  <a:cubicBezTo>
                    <a:pt x="14" y="1"/>
                    <a:pt x="9" y="0"/>
                    <a:pt x="8" y="4"/>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373" name="Freeform 90">
              <a:extLst>
                <a:ext uri="{FF2B5EF4-FFF2-40B4-BE49-F238E27FC236}">
                  <a16:creationId xmlns="" xmlns:a16="http://schemas.microsoft.com/office/drawing/2014/main" id="{E4D3F653-CFD3-4B80-995B-F9420339AEDD}"/>
                </a:ext>
              </a:extLst>
            </p:cNvPr>
            <p:cNvSpPr>
              <a:spLocks/>
            </p:cNvSpPr>
            <p:nvPr/>
          </p:nvSpPr>
          <p:spPr bwMode="auto">
            <a:xfrm>
              <a:off x="3909950" y="5756614"/>
              <a:ext cx="93378" cy="89227"/>
            </a:xfrm>
            <a:custGeom>
              <a:avLst/>
              <a:gdLst>
                <a:gd name="T0" fmla="*/ 2147483646 w 19"/>
                <a:gd name="T1" fmla="*/ 2147483646 h 18"/>
                <a:gd name="T2" fmla="*/ 2147483646 w 19"/>
                <a:gd name="T3" fmla="*/ 2147483646 h 18"/>
                <a:gd name="T4" fmla="*/ 2147483646 w 19"/>
                <a:gd name="T5" fmla="*/ 2147483646 h 18"/>
                <a:gd name="T6" fmla="*/ 2147483646 w 19"/>
                <a:gd name="T7" fmla="*/ 2147483646 h 18"/>
                <a:gd name="T8" fmla="*/ 2147483646 w 19"/>
                <a:gd name="T9" fmla="*/ 2147483646 h 18"/>
                <a:gd name="T10" fmla="*/ 2147483646 w 19"/>
                <a:gd name="T11" fmla="*/ 2147483646 h 18"/>
                <a:gd name="T12" fmla="*/ 2147483646 w 19"/>
                <a:gd name="T13" fmla="*/ 2147483646 h 18"/>
                <a:gd name="T14" fmla="*/ 2147483646 w 19"/>
                <a:gd name="T15" fmla="*/ 2147483646 h 18"/>
                <a:gd name="T16" fmla="*/ 2147483646 w 19"/>
                <a:gd name="T17" fmla="*/ 2147483646 h 18"/>
                <a:gd name="T18" fmla="*/ 2147483646 w 19"/>
                <a:gd name="T19" fmla="*/ 2147483646 h 18"/>
                <a:gd name="T20" fmla="*/ 2147483646 w 19"/>
                <a:gd name="T21" fmla="*/ 2147483646 h 18"/>
                <a:gd name="T22" fmla="*/ 2147483646 w 19"/>
                <a:gd name="T23" fmla="*/ 2147483646 h 18"/>
                <a:gd name="T24" fmla="*/ 2147483646 w 19"/>
                <a:gd name="T25" fmla="*/ 2147483646 h 18"/>
                <a:gd name="T26" fmla="*/ 2147483646 w 19"/>
                <a:gd name="T27" fmla="*/ 2147483646 h 18"/>
                <a:gd name="T28" fmla="*/ 2147483646 w 19"/>
                <a:gd name="T29" fmla="*/ 2147483646 h 18"/>
                <a:gd name="T30" fmla="*/ 2147483646 w 19"/>
                <a:gd name="T31" fmla="*/ 2147483646 h 1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9" h="18">
                  <a:moveTo>
                    <a:pt x="13" y="2"/>
                  </a:moveTo>
                  <a:cubicBezTo>
                    <a:pt x="12" y="2"/>
                    <a:pt x="12" y="2"/>
                    <a:pt x="12" y="2"/>
                  </a:cubicBezTo>
                  <a:cubicBezTo>
                    <a:pt x="10" y="1"/>
                    <a:pt x="7" y="0"/>
                    <a:pt x="4" y="3"/>
                  </a:cubicBezTo>
                  <a:cubicBezTo>
                    <a:pt x="3" y="4"/>
                    <a:pt x="2" y="5"/>
                    <a:pt x="2" y="6"/>
                  </a:cubicBezTo>
                  <a:cubicBezTo>
                    <a:pt x="1" y="7"/>
                    <a:pt x="1" y="7"/>
                    <a:pt x="1" y="7"/>
                  </a:cubicBezTo>
                  <a:cubicBezTo>
                    <a:pt x="1" y="8"/>
                    <a:pt x="1" y="8"/>
                    <a:pt x="1" y="7"/>
                  </a:cubicBezTo>
                  <a:cubicBezTo>
                    <a:pt x="1" y="8"/>
                    <a:pt x="1" y="9"/>
                    <a:pt x="1" y="9"/>
                  </a:cubicBezTo>
                  <a:cubicBezTo>
                    <a:pt x="1" y="9"/>
                    <a:pt x="1" y="9"/>
                    <a:pt x="1" y="9"/>
                  </a:cubicBezTo>
                  <a:cubicBezTo>
                    <a:pt x="0" y="11"/>
                    <a:pt x="0" y="13"/>
                    <a:pt x="1" y="14"/>
                  </a:cubicBezTo>
                  <a:cubicBezTo>
                    <a:pt x="2" y="14"/>
                    <a:pt x="2" y="14"/>
                    <a:pt x="2" y="14"/>
                  </a:cubicBezTo>
                  <a:cubicBezTo>
                    <a:pt x="2" y="15"/>
                    <a:pt x="2" y="16"/>
                    <a:pt x="2" y="16"/>
                  </a:cubicBezTo>
                  <a:cubicBezTo>
                    <a:pt x="3" y="17"/>
                    <a:pt x="4" y="18"/>
                    <a:pt x="6" y="18"/>
                  </a:cubicBezTo>
                  <a:cubicBezTo>
                    <a:pt x="7" y="18"/>
                    <a:pt x="8" y="18"/>
                    <a:pt x="8" y="18"/>
                  </a:cubicBezTo>
                  <a:cubicBezTo>
                    <a:pt x="11" y="18"/>
                    <a:pt x="12" y="17"/>
                    <a:pt x="13" y="15"/>
                  </a:cubicBezTo>
                  <a:cubicBezTo>
                    <a:pt x="14" y="13"/>
                    <a:pt x="15" y="11"/>
                    <a:pt x="17" y="10"/>
                  </a:cubicBezTo>
                  <a:cubicBezTo>
                    <a:pt x="19" y="7"/>
                    <a:pt x="16" y="3"/>
                    <a:pt x="13" y="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374" name="Freeform 92">
              <a:extLst>
                <a:ext uri="{FF2B5EF4-FFF2-40B4-BE49-F238E27FC236}">
                  <a16:creationId xmlns="" xmlns:a16="http://schemas.microsoft.com/office/drawing/2014/main" id="{E6554B7F-9EB3-4E9E-986F-5F937AF90DED}"/>
                </a:ext>
              </a:extLst>
            </p:cNvPr>
            <p:cNvSpPr>
              <a:spLocks/>
            </p:cNvSpPr>
            <p:nvPr/>
          </p:nvSpPr>
          <p:spPr bwMode="auto">
            <a:xfrm>
              <a:off x="2353668" y="5289730"/>
              <a:ext cx="139028" cy="168079"/>
            </a:xfrm>
            <a:custGeom>
              <a:avLst/>
              <a:gdLst>
                <a:gd name="T0" fmla="*/ 2147483646 w 28"/>
                <a:gd name="T1" fmla="*/ 2147483646 h 34"/>
                <a:gd name="T2" fmla="*/ 2147483646 w 28"/>
                <a:gd name="T3" fmla="*/ 2147483646 h 34"/>
                <a:gd name="T4" fmla="*/ 2147483646 w 28"/>
                <a:gd name="T5" fmla="*/ 2147483646 h 34"/>
                <a:gd name="T6" fmla="*/ 2147483646 w 28"/>
                <a:gd name="T7" fmla="*/ 2147483646 h 34"/>
                <a:gd name="T8" fmla="*/ 2147483646 w 28"/>
                <a:gd name="T9" fmla="*/ 2147483646 h 34"/>
                <a:gd name="T10" fmla="*/ 2147483646 w 28"/>
                <a:gd name="T11" fmla="*/ 2147483646 h 34"/>
                <a:gd name="T12" fmla="*/ 2147483646 w 28"/>
                <a:gd name="T13" fmla="*/ 2147483646 h 34"/>
                <a:gd name="T14" fmla="*/ 2147483646 w 28"/>
                <a:gd name="T15" fmla="*/ 2147483646 h 34"/>
                <a:gd name="T16" fmla="*/ 2147483646 w 28"/>
                <a:gd name="T17" fmla="*/ 2147483646 h 34"/>
                <a:gd name="T18" fmla="*/ 2147483646 w 28"/>
                <a:gd name="T19" fmla="*/ 2147483646 h 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8" h="34">
                  <a:moveTo>
                    <a:pt x="26" y="28"/>
                  </a:moveTo>
                  <a:cubicBezTo>
                    <a:pt x="25" y="27"/>
                    <a:pt x="24" y="26"/>
                    <a:pt x="23" y="25"/>
                  </a:cubicBezTo>
                  <a:cubicBezTo>
                    <a:pt x="25" y="23"/>
                    <a:pt x="25" y="20"/>
                    <a:pt x="23" y="18"/>
                  </a:cubicBezTo>
                  <a:cubicBezTo>
                    <a:pt x="20" y="15"/>
                    <a:pt x="17" y="12"/>
                    <a:pt x="16" y="8"/>
                  </a:cubicBezTo>
                  <a:cubicBezTo>
                    <a:pt x="15" y="6"/>
                    <a:pt x="14" y="5"/>
                    <a:pt x="12" y="5"/>
                  </a:cubicBezTo>
                  <a:cubicBezTo>
                    <a:pt x="8" y="0"/>
                    <a:pt x="0" y="6"/>
                    <a:pt x="3" y="12"/>
                  </a:cubicBezTo>
                  <a:cubicBezTo>
                    <a:pt x="5" y="17"/>
                    <a:pt x="8" y="21"/>
                    <a:pt x="11" y="26"/>
                  </a:cubicBezTo>
                  <a:cubicBezTo>
                    <a:pt x="13" y="27"/>
                    <a:pt x="15" y="29"/>
                    <a:pt x="17" y="30"/>
                  </a:cubicBezTo>
                  <a:cubicBezTo>
                    <a:pt x="19" y="30"/>
                    <a:pt x="20" y="31"/>
                    <a:pt x="22" y="32"/>
                  </a:cubicBezTo>
                  <a:cubicBezTo>
                    <a:pt x="25" y="34"/>
                    <a:pt x="28" y="31"/>
                    <a:pt x="26" y="2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375" name="Freeform 93">
              <a:extLst>
                <a:ext uri="{FF2B5EF4-FFF2-40B4-BE49-F238E27FC236}">
                  <a16:creationId xmlns="" xmlns:a16="http://schemas.microsoft.com/office/drawing/2014/main" id="{CF0FEC0E-150A-4870-B15E-99E56B303E42}"/>
                </a:ext>
              </a:extLst>
            </p:cNvPr>
            <p:cNvSpPr>
              <a:spLocks/>
            </p:cNvSpPr>
            <p:nvPr/>
          </p:nvSpPr>
          <p:spPr bwMode="auto">
            <a:xfrm>
              <a:off x="2206339" y="5372732"/>
              <a:ext cx="168079" cy="124503"/>
            </a:xfrm>
            <a:custGeom>
              <a:avLst/>
              <a:gdLst>
                <a:gd name="T0" fmla="*/ 2147483646 w 34"/>
                <a:gd name="T1" fmla="*/ 2147483646 h 25"/>
                <a:gd name="T2" fmla="*/ 2147483646 w 34"/>
                <a:gd name="T3" fmla="*/ 2147483646 h 25"/>
                <a:gd name="T4" fmla="*/ 2147483646 w 34"/>
                <a:gd name="T5" fmla="*/ 2147483646 h 25"/>
                <a:gd name="T6" fmla="*/ 2147483646 w 34"/>
                <a:gd name="T7" fmla="*/ 2147483646 h 25"/>
                <a:gd name="T8" fmla="*/ 2147483646 w 34"/>
                <a:gd name="T9" fmla="*/ 2147483646 h 25"/>
                <a:gd name="T10" fmla="*/ 2147483646 w 34"/>
                <a:gd name="T11" fmla="*/ 2147483646 h 25"/>
                <a:gd name="T12" fmla="*/ 2147483646 w 34"/>
                <a:gd name="T13" fmla="*/ 2147483646 h 25"/>
                <a:gd name="T14" fmla="*/ 2147483646 w 34"/>
                <a:gd name="T15" fmla="*/ 2147483646 h 25"/>
                <a:gd name="T16" fmla="*/ 2147483646 w 34"/>
                <a:gd name="T17" fmla="*/ 2147483646 h 25"/>
                <a:gd name="T18" fmla="*/ 2147483646 w 34"/>
                <a:gd name="T19" fmla="*/ 2147483646 h 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4" h="25">
                  <a:moveTo>
                    <a:pt x="30" y="14"/>
                  </a:moveTo>
                  <a:cubicBezTo>
                    <a:pt x="24" y="11"/>
                    <a:pt x="19" y="8"/>
                    <a:pt x="13" y="6"/>
                  </a:cubicBezTo>
                  <a:cubicBezTo>
                    <a:pt x="11" y="4"/>
                    <a:pt x="9" y="3"/>
                    <a:pt x="8" y="2"/>
                  </a:cubicBezTo>
                  <a:cubicBezTo>
                    <a:pt x="4" y="0"/>
                    <a:pt x="0" y="5"/>
                    <a:pt x="3" y="8"/>
                  </a:cubicBezTo>
                  <a:cubicBezTo>
                    <a:pt x="4" y="8"/>
                    <a:pt x="5" y="9"/>
                    <a:pt x="6" y="10"/>
                  </a:cubicBezTo>
                  <a:cubicBezTo>
                    <a:pt x="6" y="12"/>
                    <a:pt x="6" y="14"/>
                    <a:pt x="8" y="15"/>
                  </a:cubicBezTo>
                  <a:cubicBezTo>
                    <a:pt x="13" y="18"/>
                    <a:pt x="19" y="20"/>
                    <a:pt x="25" y="23"/>
                  </a:cubicBezTo>
                  <a:cubicBezTo>
                    <a:pt x="25" y="23"/>
                    <a:pt x="25" y="23"/>
                    <a:pt x="25" y="23"/>
                  </a:cubicBezTo>
                  <a:cubicBezTo>
                    <a:pt x="25" y="23"/>
                    <a:pt x="25" y="23"/>
                    <a:pt x="26" y="23"/>
                  </a:cubicBezTo>
                  <a:cubicBezTo>
                    <a:pt x="31" y="25"/>
                    <a:pt x="34" y="17"/>
                    <a:pt x="30" y="14"/>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376" name="Freeform 94">
              <a:extLst>
                <a:ext uri="{FF2B5EF4-FFF2-40B4-BE49-F238E27FC236}">
                  <a16:creationId xmlns="" xmlns:a16="http://schemas.microsoft.com/office/drawing/2014/main" id="{6F743734-4D61-4D35-B1BB-75BBAD182638}"/>
                </a:ext>
              </a:extLst>
            </p:cNvPr>
            <p:cNvSpPr>
              <a:spLocks/>
            </p:cNvSpPr>
            <p:nvPr/>
          </p:nvSpPr>
          <p:spPr bwMode="auto">
            <a:xfrm>
              <a:off x="2206339" y="5544960"/>
              <a:ext cx="157703" cy="89227"/>
            </a:xfrm>
            <a:custGeom>
              <a:avLst/>
              <a:gdLst>
                <a:gd name="T0" fmla="*/ 2147483646 w 32"/>
                <a:gd name="T1" fmla="*/ 2147483646 h 18"/>
                <a:gd name="T2" fmla="*/ 2147483646 w 32"/>
                <a:gd name="T3" fmla="*/ 2147483646 h 18"/>
                <a:gd name="T4" fmla="*/ 2147483646 w 32"/>
                <a:gd name="T5" fmla="*/ 2147483646 h 18"/>
                <a:gd name="T6" fmla="*/ 2147483646 w 32"/>
                <a:gd name="T7" fmla="*/ 0 h 18"/>
                <a:gd name="T8" fmla="*/ 2147483646 w 32"/>
                <a:gd name="T9" fmla="*/ 2147483646 h 18"/>
                <a:gd name="T10" fmla="*/ 2147483646 w 32"/>
                <a:gd name="T11" fmla="*/ 2147483646 h 18"/>
                <a:gd name="T12" fmla="*/ 2147483646 w 32"/>
                <a:gd name="T13" fmla="*/ 2147483646 h 18"/>
                <a:gd name="T14" fmla="*/ 2147483646 w 32"/>
                <a:gd name="T15" fmla="*/ 2147483646 h 18"/>
                <a:gd name="T16" fmla="*/ 2147483646 w 32"/>
                <a:gd name="T17" fmla="*/ 2147483646 h 18"/>
                <a:gd name="T18" fmla="*/ 2147483646 w 32"/>
                <a:gd name="T19" fmla="*/ 2147483646 h 18"/>
                <a:gd name="T20" fmla="*/ 2147483646 w 32"/>
                <a:gd name="T21" fmla="*/ 2147483646 h 18"/>
                <a:gd name="T22" fmla="*/ 2147483646 w 32"/>
                <a:gd name="T23" fmla="*/ 2147483646 h 18"/>
                <a:gd name="T24" fmla="*/ 2147483646 w 32"/>
                <a:gd name="T25" fmla="*/ 2147483646 h 18"/>
                <a:gd name="T26" fmla="*/ 2147483646 w 32"/>
                <a:gd name="T27" fmla="*/ 2147483646 h 18"/>
                <a:gd name="T28" fmla="*/ 2147483646 w 32"/>
                <a:gd name="T29" fmla="*/ 2147483646 h 1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2" h="18">
                  <a:moveTo>
                    <a:pt x="26" y="8"/>
                  </a:moveTo>
                  <a:cubicBezTo>
                    <a:pt x="24" y="7"/>
                    <a:pt x="23" y="7"/>
                    <a:pt x="21" y="7"/>
                  </a:cubicBezTo>
                  <a:cubicBezTo>
                    <a:pt x="19" y="6"/>
                    <a:pt x="17" y="5"/>
                    <a:pt x="15" y="4"/>
                  </a:cubicBezTo>
                  <a:cubicBezTo>
                    <a:pt x="12" y="2"/>
                    <a:pt x="10" y="0"/>
                    <a:pt x="6" y="0"/>
                  </a:cubicBezTo>
                  <a:cubicBezTo>
                    <a:pt x="1" y="0"/>
                    <a:pt x="0" y="5"/>
                    <a:pt x="2" y="8"/>
                  </a:cubicBezTo>
                  <a:cubicBezTo>
                    <a:pt x="3" y="9"/>
                    <a:pt x="3" y="9"/>
                    <a:pt x="3" y="9"/>
                  </a:cubicBezTo>
                  <a:cubicBezTo>
                    <a:pt x="3" y="10"/>
                    <a:pt x="3" y="10"/>
                    <a:pt x="3" y="10"/>
                  </a:cubicBezTo>
                  <a:cubicBezTo>
                    <a:pt x="3" y="10"/>
                    <a:pt x="2" y="11"/>
                    <a:pt x="2" y="11"/>
                  </a:cubicBezTo>
                  <a:cubicBezTo>
                    <a:pt x="2" y="11"/>
                    <a:pt x="2" y="11"/>
                    <a:pt x="2" y="11"/>
                  </a:cubicBezTo>
                  <a:cubicBezTo>
                    <a:pt x="2" y="12"/>
                    <a:pt x="2" y="14"/>
                    <a:pt x="3" y="15"/>
                  </a:cubicBezTo>
                  <a:cubicBezTo>
                    <a:pt x="3" y="15"/>
                    <a:pt x="4" y="15"/>
                    <a:pt x="4" y="16"/>
                  </a:cubicBezTo>
                  <a:cubicBezTo>
                    <a:pt x="7" y="17"/>
                    <a:pt x="10" y="16"/>
                    <a:pt x="12" y="17"/>
                  </a:cubicBezTo>
                  <a:cubicBezTo>
                    <a:pt x="14" y="17"/>
                    <a:pt x="15" y="17"/>
                    <a:pt x="16" y="17"/>
                  </a:cubicBezTo>
                  <a:cubicBezTo>
                    <a:pt x="19" y="18"/>
                    <a:pt x="22" y="18"/>
                    <a:pt x="24" y="18"/>
                  </a:cubicBezTo>
                  <a:cubicBezTo>
                    <a:pt x="31" y="18"/>
                    <a:pt x="32" y="9"/>
                    <a:pt x="26" y="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sp>
        <p:nvSpPr>
          <p:cNvPr id="36" name="Freeform 95">
            <a:extLst>
              <a:ext uri="{FF2B5EF4-FFF2-40B4-BE49-F238E27FC236}">
                <a16:creationId xmlns="" xmlns:a16="http://schemas.microsoft.com/office/drawing/2014/main" id="{89991DAC-E11D-41C6-A94D-765D37CB44B6}"/>
              </a:ext>
            </a:extLst>
          </p:cNvPr>
          <p:cNvSpPr>
            <a:spLocks noEditPoints="1"/>
          </p:cNvSpPr>
          <p:nvPr/>
        </p:nvSpPr>
        <p:spPr bwMode="auto">
          <a:xfrm>
            <a:off x="8302626" y="257176"/>
            <a:ext cx="976313" cy="1203325"/>
          </a:xfrm>
          <a:custGeom>
            <a:avLst/>
            <a:gdLst>
              <a:gd name="T0" fmla="*/ 2147483646 w 376"/>
              <a:gd name="T1" fmla="*/ 2147483646 h 347"/>
              <a:gd name="T2" fmla="*/ 2147483646 w 376"/>
              <a:gd name="T3" fmla="*/ 2147483646 h 347"/>
              <a:gd name="T4" fmla="*/ 2147483646 w 376"/>
              <a:gd name="T5" fmla="*/ 2147483646 h 347"/>
              <a:gd name="T6" fmla="*/ 2147483646 w 376"/>
              <a:gd name="T7" fmla="*/ 2147483646 h 347"/>
              <a:gd name="T8" fmla="*/ 2147483646 w 376"/>
              <a:gd name="T9" fmla="*/ 2147483646 h 347"/>
              <a:gd name="T10" fmla="*/ 2147483646 w 376"/>
              <a:gd name="T11" fmla="*/ 2147483646 h 347"/>
              <a:gd name="T12" fmla="*/ 2147483646 w 376"/>
              <a:gd name="T13" fmla="*/ 2147483646 h 347"/>
              <a:gd name="T14" fmla="*/ 2147483646 w 376"/>
              <a:gd name="T15" fmla="*/ 2147483646 h 347"/>
              <a:gd name="T16" fmla="*/ 2147483646 w 376"/>
              <a:gd name="T17" fmla="*/ 2147483646 h 347"/>
              <a:gd name="T18" fmla="*/ 0 w 376"/>
              <a:gd name="T19" fmla="*/ 2147483646 h 347"/>
              <a:gd name="T20" fmla="*/ 2147483646 w 376"/>
              <a:gd name="T21" fmla="*/ 2147483646 h 347"/>
              <a:gd name="T22" fmla="*/ 2147483646 w 376"/>
              <a:gd name="T23" fmla="*/ 2147483646 h 347"/>
              <a:gd name="T24" fmla="*/ 2147483646 w 376"/>
              <a:gd name="T25" fmla="*/ 2147483646 h 347"/>
              <a:gd name="T26" fmla="*/ 2147483646 w 376"/>
              <a:gd name="T27" fmla="*/ 2147483646 h 347"/>
              <a:gd name="T28" fmla="*/ 2147483646 w 376"/>
              <a:gd name="T29" fmla="*/ 2147483646 h 347"/>
              <a:gd name="T30" fmla="*/ 2147483646 w 376"/>
              <a:gd name="T31" fmla="*/ 2147483646 h 347"/>
              <a:gd name="T32" fmla="*/ 2147483646 w 376"/>
              <a:gd name="T33" fmla="*/ 2147483646 h 347"/>
              <a:gd name="T34" fmla="*/ 2147483646 w 376"/>
              <a:gd name="T35" fmla="*/ 2147483646 h 347"/>
              <a:gd name="T36" fmla="*/ 2147483646 w 376"/>
              <a:gd name="T37" fmla="*/ 2147483646 h 347"/>
              <a:gd name="T38" fmla="*/ 2147483646 w 376"/>
              <a:gd name="T39" fmla="*/ 2147483646 h 347"/>
              <a:gd name="T40" fmla="*/ 2147483646 w 376"/>
              <a:gd name="T41" fmla="*/ 2147483646 h 347"/>
              <a:gd name="T42" fmla="*/ 2147483646 w 376"/>
              <a:gd name="T43" fmla="*/ 2147483646 h 347"/>
              <a:gd name="T44" fmla="*/ 2147483646 w 376"/>
              <a:gd name="T45" fmla="*/ 2147483646 h 347"/>
              <a:gd name="T46" fmla="*/ 2147483646 w 376"/>
              <a:gd name="T47" fmla="*/ 2147483646 h 347"/>
              <a:gd name="T48" fmla="*/ 2147483646 w 376"/>
              <a:gd name="T49" fmla="*/ 2147483646 h 347"/>
              <a:gd name="T50" fmla="*/ 2147483646 w 376"/>
              <a:gd name="T51" fmla="*/ 2147483646 h 347"/>
              <a:gd name="T52" fmla="*/ 2147483646 w 376"/>
              <a:gd name="T53" fmla="*/ 2147483646 h 347"/>
              <a:gd name="T54" fmla="*/ 2147483646 w 376"/>
              <a:gd name="T55" fmla="*/ 2147483646 h 347"/>
              <a:gd name="T56" fmla="*/ 2147483646 w 376"/>
              <a:gd name="T57" fmla="*/ 2147483646 h 347"/>
              <a:gd name="T58" fmla="*/ 2147483646 w 376"/>
              <a:gd name="T59" fmla="*/ 2147483646 h 347"/>
              <a:gd name="T60" fmla="*/ 2147483646 w 376"/>
              <a:gd name="T61" fmla="*/ 2147483646 h 347"/>
              <a:gd name="T62" fmla="*/ 2147483646 w 376"/>
              <a:gd name="T63" fmla="*/ 2147483646 h 347"/>
              <a:gd name="T64" fmla="*/ 2147483646 w 376"/>
              <a:gd name="T65" fmla="*/ 2147483646 h 347"/>
              <a:gd name="T66" fmla="*/ 2147483646 w 376"/>
              <a:gd name="T67" fmla="*/ 2147483646 h 347"/>
              <a:gd name="T68" fmla="*/ 2147483646 w 376"/>
              <a:gd name="T69" fmla="*/ 2147483646 h 347"/>
              <a:gd name="T70" fmla="*/ 2147483646 w 376"/>
              <a:gd name="T71" fmla="*/ 2147483646 h 347"/>
              <a:gd name="T72" fmla="*/ 2147483646 w 376"/>
              <a:gd name="T73" fmla="*/ 2147483646 h 347"/>
              <a:gd name="T74" fmla="*/ 2147483646 w 376"/>
              <a:gd name="T75" fmla="*/ 2147483646 h 347"/>
              <a:gd name="T76" fmla="*/ 2147483646 w 376"/>
              <a:gd name="T77" fmla="*/ 2147483646 h 347"/>
              <a:gd name="T78" fmla="*/ 2147483646 w 376"/>
              <a:gd name="T79" fmla="*/ 2147483646 h 347"/>
              <a:gd name="T80" fmla="*/ 2147483646 w 376"/>
              <a:gd name="T81" fmla="*/ 2147483646 h 347"/>
              <a:gd name="T82" fmla="*/ 2147483646 w 376"/>
              <a:gd name="T83" fmla="*/ 2147483646 h 347"/>
              <a:gd name="T84" fmla="*/ 2147483646 w 376"/>
              <a:gd name="T85" fmla="*/ 2147483646 h 347"/>
              <a:gd name="T86" fmla="*/ 2147483646 w 376"/>
              <a:gd name="T87" fmla="*/ 2147483646 h 347"/>
              <a:gd name="T88" fmla="*/ 2147483646 w 376"/>
              <a:gd name="T89" fmla="*/ 2147483646 h 347"/>
              <a:gd name="T90" fmla="*/ 2147483646 w 376"/>
              <a:gd name="T91" fmla="*/ 2147483646 h 347"/>
              <a:gd name="T92" fmla="*/ 2147483646 w 376"/>
              <a:gd name="T93" fmla="*/ 2147483646 h 347"/>
              <a:gd name="T94" fmla="*/ 2147483646 w 376"/>
              <a:gd name="T95" fmla="*/ 2147483646 h 347"/>
              <a:gd name="T96" fmla="*/ 2147483646 w 376"/>
              <a:gd name="T97" fmla="*/ 2147483646 h 347"/>
              <a:gd name="T98" fmla="*/ 2147483646 w 376"/>
              <a:gd name="T99" fmla="*/ 2147483646 h 347"/>
              <a:gd name="T100" fmla="*/ 2147483646 w 376"/>
              <a:gd name="T101" fmla="*/ 2147483646 h 347"/>
              <a:gd name="T102" fmla="*/ 2147483646 w 376"/>
              <a:gd name="T103" fmla="*/ 2147483646 h 347"/>
              <a:gd name="T104" fmla="*/ 2147483646 w 376"/>
              <a:gd name="T105" fmla="*/ 2147483646 h 347"/>
              <a:gd name="T106" fmla="*/ 2147483646 w 376"/>
              <a:gd name="T107" fmla="*/ 2147483646 h 347"/>
              <a:gd name="T108" fmla="*/ 2147483646 w 376"/>
              <a:gd name="T109" fmla="*/ 2147483646 h 347"/>
              <a:gd name="T110" fmla="*/ 2147483646 w 376"/>
              <a:gd name="T111" fmla="*/ 2147483646 h 347"/>
              <a:gd name="T112" fmla="*/ 2147483646 w 376"/>
              <a:gd name="T113" fmla="*/ 2147483646 h 347"/>
              <a:gd name="T114" fmla="*/ 2147483646 w 376"/>
              <a:gd name="T115" fmla="*/ 2147483646 h 347"/>
              <a:gd name="T116" fmla="*/ 2147483646 w 376"/>
              <a:gd name="T117" fmla="*/ 2147483646 h 347"/>
              <a:gd name="T118" fmla="*/ 2147483646 w 376"/>
              <a:gd name="T119" fmla="*/ 2147483646 h 347"/>
              <a:gd name="T120" fmla="*/ 2147483646 w 376"/>
              <a:gd name="T121" fmla="*/ 2147483646 h 34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76" h="347">
                <a:moveTo>
                  <a:pt x="352" y="215"/>
                </a:moveTo>
                <a:cubicBezTo>
                  <a:pt x="330" y="196"/>
                  <a:pt x="308" y="204"/>
                  <a:pt x="287" y="219"/>
                </a:cubicBezTo>
                <a:cubicBezTo>
                  <a:pt x="287" y="214"/>
                  <a:pt x="286" y="210"/>
                  <a:pt x="285" y="205"/>
                </a:cubicBezTo>
                <a:cubicBezTo>
                  <a:pt x="280" y="189"/>
                  <a:pt x="272" y="169"/>
                  <a:pt x="256" y="160"/>
                </a:cubicBezTo>
                <a:cubicBezTo>
                  <a:pt x="242" y="152"/>
                  <a:pt x="226" y="155"/>
                  <a:pt x="210" y="159"/>
                </a:cubicBezTo>
                <a:cubicBezTo>
                  <a:pt x="207" y="160"/>
                  <a:pt x="204" y="161"/>
                  <a:pt x="200" y="162"/>
                </a:cubicBezTo>
                <a:cubicBezTo>
                  <a:pt x="202" y="123"/>
                  <a:pt x="197" y="83"/>
                  <a:pt x="151" y="84"/>
                </a:cubicBezTo>
                <a:cubicBezTo>
                  <a:pt x="135" y="84"/>
                  <a:pt x="119" y="89"/>
                  <a:pt x="104" y="93"/>
                </a:cubicBezTo>
                <a:cubicBezTo>
                  <a:pt x="104" y="81"/>
                  <a:pt x="105" y="69"/>
                  <a:pt x="104" y="57"/>
                </a:cubicBezTo>
                <a:cubicBezTo>
                  <a:pt x="102" y="40"/>
                  <a:pt x="93" y="25"/>
                  <a:pt x="81" y="13"/>
                </a:cubicBezTo>
                <a:cubicBezTo>
                  <a:pt x="82" y="12"/>
                  <a:pt x="82" y="11"/>
                  <a:pt x="83" y="10"/>
                </a:cubicBezTo>
                <a:cubicBezTo>
                  <a:pt x="84" y="8"/>
                  <a:pt x="81" y="6"/>
                  <a:pt x="79" y="8"/>
                </a:cubicBezTo>
                <a:cubicBezTo>
                  <a:pt x="79" y="8"/>
                  <a:pt x="78" y="9"/>
                  <a:pt x="77" y="10"/>
                </a:cubicBezTo>
                <a:cubicBezTo>
                  <a:pt x="74" y="7"/>
                  <a:pt x="70" y="4"/>
                  <a:pt x="66" y="1"/>
                </a:cubicBezTo>
                <a:cubicBezTo>
                  <a:pt x="64" y="0"/>
                  <a:pt x="62" y="2"/>
                  <a:pt x="63" y="4"/>
                </a:cubicBezTo>
                <a:cubicBezTo>
                  <a:pt x="66" y="8"/>
                  <a:pt x="70" y="11"/>
                  <a:pt x="73" y="15"/>
                </a:cubicBezTo>
                <a:cubicBezTo>
                  <a:pt x="55" y="35"/>
                  <a:pt x="44" y="57"/>
                  <a:pt x="18" y="70"/>
                </a:cubicBezTo>
                <a:cubicBezTo>
                  <a:pt x="18" y="70"/>
                  <a:pt x="17" y="70"/>
                  <a:pt x="17" y="71"/>
                </a:cubicBezTo>
                <a:cubicBezTo>
                  <a:pt x="14" y="65"/>
                  <a:pt x="10" y="60"/>
                  <a:pt x="7" y="54"/>
                </a:cubicBezTo>
                <a:cubicBezTo>
                  <a:pt x="6" y="50"/>
                  <a:pt x="0" y="51"/>
                  <a:pt x="0" y="55"/>
                </a:cubicBezTo>
                <a:cubicBezTo>
                  <a:pt x="11" y="103"/>
                  <a:pt x="49" y="116"/>
                  <a:pt x="91" y="110"/>
                </a:cubicBezTo>
                <a:cubicBezTo>
                  <a:pt x="90" y="123"/>
                  <a:pt x="90" y="135"/>
                  <a:pt x="94" y="148"/>
                </a:cubicBezTo>
                <a:cubicBezTo>
                  <a:pt x="104" y="188"/>
                  <a:pt x="150" y="187"/>
                  <a:pt x="183" y="179"/>
                </a:cubicBezTo>
                <a:cubicBezTo>
                  <a:pt x="184" y="179"/>
                  <a:pt x="184" y="179"/>
                  <a:pt x="184" y="179"/>
                </a:cubicBezTo>
                <a:cubicBezTo>
                  <a:pt x="183" y="213"/>
                  <a:pt x="190" y="261"/>
                  <a:pt x="232" y="261"/>
                </a:cubicBezTo>
                <a:cubicBezTo>
                  <a:pt x="247" y="261"/>
                  <a:pt x="262" y="254"/>
                  <a:pt x="275" y="246"/>
                </a:cubicBezTo>
                <a:cubicBezTo>
                  <a:pt x="274" y="258"/>
                  <a:pt x="272" y="270"/>
                  <a:pt x="272" y="282"/>
                </a:cubicBezTo>
                <a:cubicBezTo>
                  <a:pt x="270" y="304"/>
                  <a:pt x="277" y="324"/>
                  <a:pt x="290" y="342"/>
                </a:cubicBezTo>
                <a:cubicBezTo>
                  <a:pt x="294" y="347"/>
                  <a:pt x="302" y="342"/>
                  <a:pt x="299" y="337"/>
                </a:cubicBezTo>
                <a:cubicBezTo>
                  <a:pt x="292" y="323"/>
                  <a:pt x="288" y="310"/>
                  <a:pt x="286" y="296"/>
                </a:cubicBezTo>
                <a:cubicBezTo>
                  <a:pt x="298" y="289"/>
                  <a:pt x="307" y="279"/>
                  <a:pt x="315" y="268"/>
                </a:cubicBezTo>
                <a:cubicBezTo>
                  <a:pt x="325" y="256"/>
                  <a:pt x="335" y="242"/>
                  <a:pt x="342" y="228"/>
                </a:cubicBezTo>
                <a:cubicBezTo>
                  <a:pt x="355" y="240"/>
                  <a:pt x="363" y="265"/>
                  <a:pt x="367" y="283"/>
                </a:cubicBezTo>
                <a:cubicBezTo>
                  <a:pt x="368" y="288"/>
                  <a:pt x="376" y="288"/>
                  <a:pt x="376" y="283"/>
                </a:cubicBezTo>
                <a:cubicBezTo>
                  <a:pt x="376" y="259"/>
                  <a:pt x="371" y="231"/>
                  <a:pt x="352" y="215"/>
                </a:cubicBezTo>
                <a:close/>
                <a:moveTo>
                  <a:pt x="299" y="229"/>
                </a:moveTo>
                <a:cubicBezTo>
                  <a:pt x="305" y="225"/>
                  <a:pt x="310" y="222"/>
                  <a:pt x="315" y="221"/>
                </a:cubicBezTo>
                <a:cubicBezTo>
                  <a:pt x="313" y="225"/>
                  <a:pt x="311" y="228"/>
                  <a:pt x="308" y="232"/>
                </a:cubicBezTo>
                <a:cubicBezTo>
                  <a:pt x="302" y="241"/>
                  <a:pt x="295" y="250"/>
                  <a:pt x="287" y="258"/>
                </a:cubicBezTo>
                <a:cubicBezTo>
                  <a:pt x="287" y="251"/>
                  <a:pt x="288" y="244"/>
                  <a:pt x="288" y="238"/>
                </a:cubicBezTo>
                <a:cubicBezTo>
                  <a:pt x="292" y="235"/>
                  <a:pt x="296" y="232"/>
                  <a:pt x="299" y="229"/>
                </a:cubicBezTo>
                <a:close/>
                <a:moveTo>
                  <a:pt x="228" y="168"/>
                </a:moveTo>
                <a:cubicBezTo>
                  <a:pt x="219" y="174"/>
                  <a:pt x="213" y="184"/>
                  <a:pt x="206" y="192"/>
                </a:cubicBezTo>
                <a:cubicBezTo>
                  <a:pt x="203" y="195"/>
                  <a:pt x="201" y="199"/>
                  <a:pt x="199" y="203"/>
                </a:cubicBezTo>
                <a:cubicBezTo>
                  <a:pt x="198" y="193"/>
                  <a:pt x="198" y="184"/>
                  <a:pt x="199" y="175"/>
                </a:cubicBezTo>
                <a:cubicBezTo>
                  <a:pt x="209" y="172"/>
                  <a:pt x="218" y="169"/>
                  <a:pt x="228" y="168"/>
                </a:cubicBezTo>
                <a:close/>
                <a:moveTo>
                  <a:pt x="132" y="100"/>
                </a:moveTo>
                <a:cubicBezTo>
                  <a:pt x="128" y="105"/>
                  <a:pt x="124" y="111"/>
                  <a:pt x="120" y="117"/>
                </a:cubicBezTo>
                <a:cubicBezTo>
                  <a:pt x="115" y="123"/>
                  <a:pt x="109" y="130"/>
                  <a:pt x="104" y="136"/>
                </a:cubicBezTo>
                <a:cubicBezTo>
                  <a:pt x="103" y="135"/>
                  <a:pt x="103" y="133"/>
                  <a:pt x="103" y="132"/>
                </a:cubicBezTo>
                <a:cubicBezTo>
                  <a:pt x="102" y="124"/>
                  <a:pt x="102" y="116"/>
                  <a:pt x="103" y="108"/>
                </a:cubicBezTo>
                <a:cubicBezTo>
                  <a:pt x="103" y="108"/>
                  <a:pt x="103" y="108"/>
                  <a:pt x="103" y="108"/>
                </a:cubicBezTo>
                <a:cubicBezTo>
                  <a:pt x="112" y="106"/>
                  <a:pt x="122" y="103"/>
                  <a:pt x="132" y="100"/>
                </a:cubicBezTo>
                <a:close/>
                <a:moveTo>
                  <a:pt x="33" y="87"/>
                </a:moveTo>
                <a:cubicBezTo>
                  <a:pt x="28" y="84"/>
                  <a:pt x="24" y="79"/>
                  <a:pt x="20" y="74"/>
                </a:cubicBezTo>
                <a:cubicBezTo>
                  <a:pt x="20" y="74"/>
                  <a:pt x="20" y="74"/>
                  <a:pt x="20" y="74"/>
                </a:cubicBezTo>
                <a:cubicBezTo>
                  <a:pt x="44" y="67"/>
                  <a:pt x="64" y="43"/>
                  <a:pt x="77" y="20"/>
                </a:cubicBezTo>
                <a:cubicBezTo>
                  <a:pt x="80" y="23"/>
                  <a:pt x="82" y="26"/>
                  <a:pt x="84" y="30"/>
                </a:cubicBezTo>
                <a:cubicBezTo>
                  <a:pt x="76" y="36"/>
                  <a:pt x="71" y="47"/>
                  <a:pt x="66" y="56"/>
                </a:cubicBezTo>
                <a:cubicBezTo>
                  <a:pt x="58" y="68"/>
                  <a:pt x="48" y="82"/>
                  <a:pt x="33" y="87"/>
                </a:cubicBezTo>
                <a:close/>
                <a:moveTo>
                  <a:pt x="75" y="98"/>
                </a:moveTo>
                <a:cubicBezTo>
                  <a:pt x="70" y="99"/>
                  <a:pt x="66" y="99"/>
                  <a:pt x="61" y="98"/>
                </a:cubicBezTo>
                <a:cubicBezTo>
                  <a:pt x="64" y="96"/>
                  <a:pt x="66" y="94"/>
                  <a:pt x="68" y="91"/>
                </a:cubicBezTo>
                <a:cubicBezTo>
                  <a:pt x="72" y="85"/>
                  <a:pt x="78" y="78"/>
                  <a:pt x="80" y="71"/>
                </a:cubicBezTo>
                <a:cubicBezTo>
                  <a:pt x="81" y="69"/>
                  <a:pt x="79" y="67"/>
                  <a:pt x="77" y="68"/>
                </a:cubicBezTo>
                <a:cubicBezTo>
                  <a:pt x="71" y="72"/>
                  <a:pt x="68" y="79"/>
                  <a:pt x="64" y="85"/>
                </a:cubicBezTo>
                <a:cubicBezTo>
                  <a:pt x="61" y="89"/>
                  <a:pt x="59" y="93"/>
                  <a:pt x="56" y="97"/>
                </a:cubicBezTo>
                <a:cubicBezTo>
                  <a:pt x="49" y="96"/>
                  <a:pt x="43" y="94"/>
                  <a:pt x="37" y="90"/>
                </a:cubicBezTo>
                <a:cubicBezTo>
                  <a:pt x="49" y="87"/>
                  <a:pt x="57" y="79"/>
                  <a:pt x="64" y="70"/>
                </a:cubicBezTo>
                <a:cubicBezTo>
                  <a:pt x="72" y="61"/>
                  <a:pt x="82" y="47"/>
                  <a:pt x="87" y="35"/>
                </a:cubicBezTo>
                <a:cubicBezTo>
                  <a:pt x="88" y="36"/>
                  <a:pt x="88" y="36"/>
                  <a:pt x="89" y="37"/>
                </a:cubicBezTo>
                <a:cubicBezTo>
                  <a:pt x="96" y="52"/>
                  <a:pt x="95" y="70"/>
                  <a:pt x="93" y="85"/>
                </a:cubicBezTo>
                <a:cubicBezTo>
                  <a:pt x="93" y="89"/>
                  <a:pt x="93" y="92"/>
                  <a:pt x="92" y="95"/>
                </a:cubicBezTo>
                <a:cubicBezTo>
                  <a:pt x="87" y="97"/>
                  <a:pt x="81" y="98"/>
                  <a:pt x="75" y="98"/>
                </a:cubicBezTo>
                <a:close/>
                <a:moveTo>
                  <a:pt x="169" y="169"/>
                </a:moveTo>
                <a:cubicBezTo>
                  <a:pt x="173" y="163"/>
                  <a:pt x="177" y="157"/>
                  <a:pt x="179" y="151"/>
                </a:cubicBezTo>
                <a:cubicBezTo>
                  <a:pt x="180" y="149"/>
                  <a:pt x="177" y="147"/>
                  <a:pt x="176" y="148"/>
                </a:cubicBezTo>
                <a:cubicBezTo>
                  <a:pt x="173" y="151"/>
                  <a:pt x="171" y="155"/>
                  <a:pt x="169" y="159"/>
                </a:cubicBezTo>
                <a:cubicBezTo>
                  <a:pt x="167" y="163"/>
                  <a:pt x="165" y="166"/>
                  <a:pt x="163" y="170"/>
                </a:cubicBezTo>
                <a:cubicBezTo>
                  <a:pt x="153" y="171"/>
                  <a:pt x="143" y="171"/>
                  <a:pt x="135" y="170"/>
                </a:cubicBezTo>
                <a:cubicBezTo>
                  <a:pt x="148" y="156"/>
                  <a:pt x="159" y="140"/>
                  <a:pt x="168" y="122"/>
                </a:cubicBezTo>
                <a:cubicBezTo>
                  <a:pt x="169" y="119"/>
                  <a:pt x="165" y="117"/>
                  <a:pt x="163" y="120"/>
                </a:cubicBezTo>
                <a:cubicBezTo>
                  <a:pt x="151" y="135"/>
                  <a:pt x="144" y="154"/>
                  <a:pt x="132" y="169"/>
                </a:cubicBezTo>
                <a:cubicBezTo>
                  <a:pt x="126" y="167"/>
                  <a:pt x="121" y="165"/>
                  <a:pt x="116" y="161"/>
                </a:cubicBezTo>
                <a:cubicBezTo>
                  <a:pt x="130" y="143"/>
                  <a:pt x="143" y="124"/>
                  <a:pt x="160" y="108"/>
                </a:cubicBezTo>
                <a:cubicBezTo>
                  <a:pt x="163" y="106"/>
                  <a:pt x="160" y="101"/>
                  <a:pt x="157" y="104"/>
                </a:cubicBezTo>
                <a:cubicBezTo>
                  <a:pt x="139" y="118"/>
                  <a:pt x="125" y="138"/>
                  <a:pt x="113" y="158"/>
                </a:cubicBezTo>
                <a:cubicBezTo>
                  <a:pt x="110" y="154"/>
                  <a:pt x="107" y="149"/>
                  <a:pt x="105" y="142"/>
                </a:cubicBezTo>
                <a:cubicBezTo>
                  <a:pt x="112" y="137"/>
                  <a:pt x="118" y="130"/>
                  <a:pt x="123" y="123"/>
                </a:cubicBezTo>
                <a:cubicBezTo>
                  <a:pt x="129" y="116"/>
                  <a:pt x="137" y="108"/>
                  <a:pt x="140" y="99"/>
                </a:cubicBezTo>
                <a:cubicBezTo>
                  <a:pt x="150" y="97"/>
                  <a:pt x="161" y="97"/>
                  <a:pt x="171" y="101"/>
                </a:cubicBezTo>
                <a:cubicBezTo>
                  <a:pt x="190" y="110"/>
                  <a:pt x="187" y="146"/>
                  <a:pt x="185" y="165"/>
                </a:cubicBezTo>
                <a:cubicBezTo>
                  <a:pt x="180" y="167"/>
                  <a:pt x="174" y="168"/>
                  <a:pt x="169" y="169"/>
                </a:cubicBezTo>
                <a:close/>
                <a:moveTo>
                  <a:pt x="253" y="241"/>
                </a:moveTo>
                <a:cubicBezTo>
                  <a:pt x="258" y="234"/>
                  <a:pt x="263" y="226"/>
                  <a:pt x="265" y="218"/>
                </a:cubicBezTo>
                <a:cubicBezTo>
                  <a:pt x="266" y="216"/>
                  <a:pt x="263" y="214"/>
                  <a:pt x="261" y="216"/>
                </a:cubicBezTo>
                <a:cubicBezTo>
                  <a:pt x="257" y="221"/>
                  <a:pt x="254" y="227"/>
                  <a:pt x="251" y="233"/>
                </a:cubicBezTo>
                <a:cubicBezTo>
                  <a:pt x="248" y="237"/>
                  <a:pt x="246" y="241"/>
                  <a:pt x="243" y="244"/>
                </a:cubicBezTo>
                <a:cubicBezTo>
                  <a:pt x="232" y="247"/>
                  <a:pt x="222" y="247"/>
                  <a:pt x="214" y="240"/>
                </a:cubicBezTo>
                <a:cubicBezTo>
                  <a:pt x="215" y="240"/>
                  <a:pt x="215" y="240"/>
                  <a:pt x="216" y="240"/>
                </a:cubicBezTo>
                <a:cubicBezTo>
                  <a:pt x="223" y="235"/>
                  <a:pt x="228" y="225"/>
                  <a:pt x="233" y="218"/>
                </a:cubicBezTo>
                <a:cubicBezTo>
                  <a:pt x="240" y="207"/>
                  <a:pt x="249" y="197"/>
                  <a:pt x="257" y="187"/>
                </a:cubicBezTo>
                <a:cubicBezTo>
                  <a:pt x="260" y="183"/>
                  <a:pt x="255" y="179"/>
                  <a:pt x="252" y="182"/>
                </a:cubicBezTo>
                <a:cubicBezTo>
                  <a:pt x="242" y="189"/>
                  <a:pt x="235" y="201"/>
                  <a:pt x="228" y="211"/>
                </a:cubicBezTo>
                <a:cubicBezTo>
                  <a:pt x="223" y="219"/>
                  <a:pt x="216" y="228"/>
                  <a:pt x="213" y="237"/>
                </a:cubicBezTo>
                <a:cubicBezTo>
                  <a:pt x="212" y="238"/>
                  <a:pt x="212" y="238"/>
                  <a:pt x="213" y="239"/>
                </a:cubicBezTo>
                <a:cubicBezTo>
                  <a:pt x="212" y="238"/>
                  <a:pt x="212" y="238"/>
                  <a:pt x="212" y="238"/>
                </a:cubicBezTo>
                <a:cubicBezTo>
                  <a:pt x="206" y="232"/>
                  <a:pt x="202" y="223"/>
                  <a:pt x="200" y="214"/>
                </a:cubicBezTo>
                <a:cubicBezTo>
                  <a:pt x="204" y="207"/>
                  <a:pt x="209" y="200"/>
                  <a:pt x="215" y="194"/>
                </a:cubicBezTo>
                <a:cubicBezTo>
                  <a:pt x="221" y="186"/>
                  <a:pt x="230" y="179"/>
                  <a:pt x="234" y="169"/>
                </a:cubicBezTo>
                <a:cubicBezTo>
                  <a:pt x="235" y="168"/>
                  <a:pt x="235" y="168"/>
                  <a:pt x="234" y="167"/>
                </a:cubicBezTo>
                <a:cubicBezTo>
                  <a:pt x="235" y="167"/>
                  <a:pt x="236" y="167"/>
                  <a:pt x="236" y="167"/>
                </a:cubicBezTo>
                <a:cubicBezTo>
                  <a:pt x="261" y="167"/>
                  <a:pt x="271" y="198"/>
                  <a:pt x="275" y="218"/>
                </a:cubicBezTo>
                <a:cubicBezTo>
                  <a:pt x="275" y="221"/>
                  <a:pt x="276" y="224"/>
                  <a:pt x="276" y="228"/>
                </a:cubicBezTo>
                <a:cubicBezTo>
                  <a:pt x="269" y="232"/>
                  <a:pt x="261" y="237"/>
                  <a:pt x="253" y="241"/>
                </a:cubicBezTo>
                <a:close/>
                <a:moveTo>
                  <a:pt x="315" y="254"/>
                </a:moveTo>
                <a:cubicBezTo>
                  <a:pt x="307" y="267"/>
                  <a:pt x="298" y="279"/>
                  <a:pt x="285" y="288"/>
                </a:cubicBezTo>
                <a:cubicBezTo>
                  <a:pt x="285" y="281"/>
                  <a:pt x="285" y="274"/>
                  <a:pt x="286" y="267"/>
                </a:cubicBezTo>
                <a:cubicBezTo>
                  <a:pt x="286" y="266"/>
                  <a:pt x="286" y="264"/>
                  <a:pt x="286" y="262"/>
                </a:cubicBezTo>
                <a:cubicBezTo>
                  <a:pt x="295" y="257"/>
                  <a:pt x="301" y="249"/>
                  <a:pt x="308" y="242"/>
                </a:cubicBezTo>
                <a:cubicBezTo>
                  <a:pt x="313" y="236"/>
                  <a:pt x="321" y="228"/>
                  <a:pt x="326" y="220"/>
                </a:cubicBezTo>
                <a:cubicBezTo>
                  <a:pt x="329" y="220"/>
                  <a:pt x="332" y="221"/>
                  <a:pt x="335" y="223"/>
                </a:cubicBezTo>
                <a:cubicBezTo>
                  <a:pt x="327" y="232"/>
                  <a:pt x="322" y="244"/>
                  <a:pt x="315" y="254"/>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nvGrpSpPr>
          <p:cNvPr id="37" name="组合 36">
            <a:extLst>
              <a:ext uri="{FF2B5EF4-FFF2-40B4-BE49-F238E27FC236}">
                <a16:creationId xmlns="" xmlns:a16="http://schemas.microsoft.com/office/drawing/2014/main" id="{E6236426-E11C-4A4D-85EF-0EAA0421BDD5}"/>
              </a:ext>
            </a:extLst>
          </p:cNvPr>
          <p:cNvGrpSpPr>
            <a:grpSpLocks/>
          </p:cNvGrpSpPr>
          <p:nvPr/>
        </p:nvGrpSpPr>
        <p:grpSpPr bwMode="auto">
          <a:xfrm>
            <a:off x="9785350" y="1292226"/>
            <a:ext cx="693738" cy="1190625"/>
            <a:chOff x="9404662" y="1369975"/>
            <a:chExt cx="2199545" cy="2828284"/>
          </a:xfrm>
        </p:grpSpPr>
        <p:sp>
          <p:nvSpPr>
            <p:cNvPr id="12355" name="Freeform 24">
              <a:extLst>
                <a:ext uri="{FF2B5EF4-FFF2-40B4-BE49-F238E27FC236}">
                  <a16:creationId xmlns="" xmlns:a16="http://schemas.microsoft.com/office/drawing/2014/main" id="{E1ED1408-3CA0-432C-A7BB-484EE0E7E008}"/>
                </a:ext>
              </a:extLst>
            </p:cNvPr>
            <p:cNvSpPr>
              <a:spLocks noEditPoints="1"/>
            </p:cNvSpPr>
            <p:nvPr/>
          </p:nvSpPr>
          <p:spPr bwMode="auto">
            <a:xfrm>
              <a:off x="9699318" y="1851385"/>
              <a:ext cx="1904889" cy="2346874"/>
            </a:xfrm>
            <a:custGeom>
              <a:avLst/>
              <a:gdLst>
                <a:gd name="T0" fmla="*/ 2147483646 w 388"/>
                <a:gd name="T1" fmla="*/ 2147483646 h 478"/>
                <a:gd name="T2" fmla="*/ 2147483646 w 388"/>
                <a:gd name="T3" fmla="*/ 2147483646 h 478"/>
                <a:gd name="T4" fmla="*/ 2147483646 w 388"/>
                <a:gd name="T5" fmla="*/ 2147483646 h 478"/>
                <a:gd name="T6" fmla="*/ 2147483646 w 388"/>
                <a:gd name="T7" fmla="*/ 2147483646 h 478"/>
                <a:gd name="T8" fmla="*/ 2147483646 w 388"/>
                <a:gd name="T9" fmla="*/ 2147483646 h 478"/>
                <a:gd name="T10" fmla="*/ 2147483646 w 388"/>
                <a:gd name="T11" fmla="*/ 2147483646 h 478"/>
                <a:gd name="T12" fmla="*/ 2147483646 w 388"/>
                <a:gd name="T13" fmla="*/ 2147483646 h 478"/>
                <a:gd name="T14" fmla="*/ 2147483646 w 388"/>
                <a:gd name="T15" fmla="*/ 2147483646 h 478"/>
                <a:gd name="T16" fmla="*/ 2147483646 w 388"/>
                <a:gd name="T17" fmla="*/ 2147483646 h 478"/>
                <a:gd name="T18" fmla="*/ 2147483646 w 388"/>
                <a:gd name="T19" fmla="*/ 2147483646 h 478"/>
                <a:gd name="T20" fmla="*/ 2147483646 w 388"/>
                <a:gd name="T21" fmla="*/ 2147483646 h 478"/>
                <a:gd name="T22" fmla="*/ 2147483646 w 388"/>
                <a:gd name="T23" fmla="*/ 2147483646 h 478"/>
                <a:gd name="T24" fmla="*/ 2147483646 w 388"/>
                <a:gd name="T25" fmla="*/ 2147483646 h 478"/>
                <a:gd name="T26" fmla="*/ 2147483646 w 388"/>
                <a:gd name="T27" fmla="*/ 2147483646 h 478"/>
                <a:gd name="T28" fmla="*/ 2147483646 w 388"/>
                <a:gd name="T29" fmla="*/ 2147483646 h 478"/>
                <a:gd name="T30" fmla="*/ 2147483646 w 388"/>
                <a:gd name="T31" fmla="*/ 2147483646 h 478"/>
                <a:gd name="T32" fmla="*/ 2147483646 w 388"/>
                <a:gd name="T33" fmla="*/ 2147483646 h 478"/>
                <a:gd name="T34" fmla="*/ 2147483646 w 388"/>
                <a:gd name="T35" fmla="*/ 2147483646 h 478"/>
                <a:gd name="T36" fmla="*/ 2147483646 w 388"/>
                <a:gd name="T37" fmla="*/ 2147483646 h 478"/>
                <a:gd name="T38" fmla="*/ 2147483646 w 388"/>
                <a:gd name="T39" fmla="*/ 2147483646 h 478"/>
                <a:gd name="T40" fmla="*/ 2147483646 w 388"/>
                <a:gd name="T41" fmla="*/ 2147483646 h 478"/>
                <a:gd name="T42" fmla="*/ 2147483646 w 388"/>
                <a:gd name="T43" fmla="*/ 2147483646 h 478"/>
                <a:gd name="T44" fmla="*/ 2147483646 w 388"/>
                <a:gd name="T45" fmla="*/ 2147483646 h 478"/>
                <a:gd name="T46" fmla="*/ 2147483646 w 388"/>
                <a:gd name="T47" fmla="*/ 2147483646 h 478"/>
                <a:gd name="T48" fmla="*/ 2147483646 w 388"/>
                <a:gd name="T49" fmla="*/ 2147483646 h 478"/>
                <a:gd name="T50" fmla="*/ 2147483646 w 388"/>
                <a:gd name="T51" fmla="*/ 2147483646 h 478"/>
                <a:gd name="T52" fmla="*/ 2147483646 w 388"/>
                <a:gd name="T53" fmla="*/ 2147483646 h 478"/>
                <a:gd name="T54" fmla="*/ 2147483646 w 388"/>
                <a:gd name="T55" fmla="*/ 2147483646 h 478"/>
                <a:gd name="T56" fmla="*/ 2147483646 w 388"/>
                <a:gd name="T57" fmla="*/ 2147483646 h 478"/>
                <a:gd name="T58" fmla="*/ 2147483646 w 388"/>
                <a:gd name="T59" fmla="*/ 2147483646 h 478"/>
                <a:gd name="T60" fmla="*/ 2147483646 w 388"/>
                <a:gd name="T61" fmla="*/ 2147483646 h 478"/>
                <a:gd name="T62" fmla="*/ 2147483646 w 388"/>
                <a:gd name="T63" fmla="*/ 2147483646 h 478"/>
                <a:gd name="T64" fmla="*/ 2147483646 w 388"/>
                <a:gd name="T65" fmla="*/ 2147483646 h 478"/>
                <a:gd name="T66" fmla="*/ 2147483646 w 388"/>
                <a:gd name="T67" fmla="*/ 2147483646 h 478"/>
                <a:gd name="T68" fmla="*/ 2147483646 w 388"/>
                <a:gd name="T69" fmla="*/ 2147483646 h 478"/>
                <a:gd name="T70" fmla="*/ 2147483646 w 388"/>
                <a:gd name="T71" fmla="*/ 2147483646 h 478"/>
                <a:gd name="T72" fmla="*/ 2147483646 w 388"/>
                <a:gd name="T73" fmla="*/ 2147483646 h 478"/>
                <a:gd name="T74" fmla="*/ 2147483646 w 388"/>
                <a:gd name="T75" fmla="*/ 2147483646 h 478"/>
                <a:gd name="T76" fmla="*/ 2147483646 w 388"/>
                <a:gd name="T77" fmla="*/ 2147483646 h 478"/>
                <a:gd name="T78" fmla="*/ 2147483646 w 388"/>
                <a:gd name="T79" fmla="*/ 2147483646 h 478"/>
                <a:gd name="T80" fmla="*/ 2147483646 w 388"/>
                <a:gd name="T81" fmla="*/ 2147483646 h 478"/>
                <a:gd name="T82" fmla="*/ 2147483646 w 388"/>
                <a:gd name="T83" fmla="*/ 2147483646 h 478"/>
                <a:gd name="T84" fmla="*/ 2147483646 w 388"/>
                <a:gd name="T85" fmla="*/ 2147483646 h 478"/>
                <a:gd name="T86" fmla="*/ 2147483646 w 388"/>
                <a:gd name="T87" fmla="*/ 2147483646 h 478"/>
                <a:gd name="T88" fmla="*/ 2147483646 w 388"/>
                <a:gd name="T89" fmla="*/ 2147483646 h 478"/>
                <a:gd name="T90" fmla="*/ 2147483646 w 388"/>
                <a:gd name="T91" fmla="*/ 2147483646 h 478"/>
                <a:gd name="T92" fmla="*/ 2147483646 w 388"/>
                <a:gd name="T93" fmla="*/ 2147483646 h 478"/>
                <a:gd name="T94" fmla="*/ 2147483646 w 388"/>
                <a:gd name="T95" fmla="*/ 2147483646 h 478"/>
                <a:gd name="T96" fmla="*/ 2147483646 w 388"/>
                <a:gd name="T97" fmla="*/ 2147483646 h 47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88" h="478">
                  <a:moveTo>
                    <a:pt x="375" y="389"/>
                  </a:moveTo>
                  <a:cubicBezTo>
                    <a:pt x="359" y="382"/>
                    <a:pt x="345" y="385"/>
                    <a:pt x="330" y="388"/>
                  </a:cubicBezTo>
                  <a:cubicBezTo>
                    <a:pt x="331" y="386"/>
                    <a:pt x="333" y="384"/>
                    <a:pt x="334" y="382"/>
                  </a:cubicBezTo>
                  <a:cubicBezTo>
                    <a:pt x="339" y="376"/>
                    <a:pt x="337" y="368"/>
                    <a:pt x="332" y="365"/>
                  </a:cubicBezTo>
                  <a:cubicBezTo>
                    <a:pt x="335" y="362"/>
                    <a:pt x="339" y="359"/>
                    <a:pt x="342" y="355"/>
                  </a:cubicBezTo>
                  <a:cubicBezTo>
                    <a:pt x="348" y="350"/>
                    <a:pt x="345" y="341"/>
                    <a:pt x="339" y="339"/>
                  </a:cubicBezTo>
                  <a:cubicBezTo>
                    <a:pt x="340" y="338"/>
                    <a:pt x="342" y="337"/>
                    <a:pt x="343" y="336"/>
                  </a:cubicBezTo>
                  <a:cubicBezTo>
                    <a:pt x="353" y="328"/>
                    <a:pt x="344" y="310"/>
                    <a:pt x="332" y="318"/>
                  </a:cubicBezTo>
                  <a:cubicBezTo>
                    <a:pt x="331" y="318"/>
                    <a:pt x="330" y="319"/>
                    <a:pt x="329" y="320"/>
                  </a:cubicBezTo>
                  <a:cubicBezTo>
                    <a:pt x="330" y="319"/>
                    <a:pt x="331" y="319"/>
                    <a:pt x="332" y="318"/>
                  </a:cubicBezTo>
                  <a:cubicBezTo>
                    <a:pt x="341" y="311"/>
                    <a:pt x="329" y="296"/>
                    <a:pt x="319" y="302"/>
                  </a:cubicBezTo>
                  <a:cubicBezTo>
                    <a:pt x="314" y="305"/>
                    <a:pt x="309" y="308"/>
                    <a:pt x="304" y="311"/>
                  </a:cubicBezTo>
                  <a:cubicBezTo>
                    <a:pt x="305" y="309"/>
                    <a:pt x="306" y="308"/>
                    <a:pt x="308" y="307"/>
                  </a:cubicBezTo>
                  <a:cubicBezTo>
                    <a:pt x="312" y="302"/>
                    <a:pt x="311" y="296"/>
                    <a:pt x="307" y="293"/>
                  </a:cubicBezTo>
                  <a:cubicBezTo>
                    <a:pt x="311" y="290"/>
                    <a:pt x="315" y="288"/>
                    <a:pt x="319" y="285"/>
                  </a:cubicBezTo>
                  <a:cubicBezTo>
                    <a:pt x="327" y="278"/>
                    <a:pt x="323" y="262"/>
                    <a:pt x="311" y="266"/>
                  </a:cubicBezTo>
                  <a:cubicBezTo>
                    <a:pt x="298" y="271"/>
                    <a:pt x="286" y="276"/>
                    <a:pt x="274" y="282"/>
                  </a:cubicBezTo>
                  <a:cubicBezTo>
                    <a:pt x="290" y="269"/>
                    <a:pt x="305" y="256"/>
                    <a:pt x="321" y="243"/>
                  </a:cubicBezTo>
                  <a:cubicBezTo>
                    <a:pt x="328" y="237"/>
                    <a:pt x="322" y="228"/>
                    <a:pt x="315" y="227"/>
                  </a:cubicBezTo>
                  <a:cubicBezTo>
                    <a:pt x="319" y="224"/>
                    <a:pt x="323" y="221"/>
                    <a:pt x="327" y="218"/>
                  </a:cubicBezTo>
                  <a:cubicBezTo>
                    <a:pt x="335" y="212"/>
                    <a:pt x="331" y="195"/>
                    <a:pt x="319" y="200"/>
                  </a:cubicBezTo>
                  <a:cubicBezTo>
                    <a:pt x="306" y="204"/>
                    <a:pt x="293" y="210"/>
                    <a:pt x="281" y="217"/>
                  </a:cubicBezTo>
                  <a:cubicBezTo>
                    <a:pt x="293" y="208"/>
                    <a:pt x="304" y="199"/>
                    <a:pt x="315" y="190"/>
                  </a:cubicBezTo>
                  <a:cubicBezTo>
                    <a:pt x="325" y="182"/>
                    <a:pt x="313" y="170"/>
                    <a:pt x="303" y="174"/>
                  </a:cubicBezTo>
                  <a:cubicBezTo>
                    <a:pt x="243" y="199"/>
                    <a:pt x="196" y="246"/>
                    <a:pt x="146" y="286"/>
                  </a:cubicBezTo>
                  <a:cubicBezTo>
                    <a:pt x="114" y="312"/>
                    <a:pt x="80" y="338"/>
                    <a:pt x="50" y="369"/>
                  </a:cubicBezTo>
                  <a:cubicBezTo>
                    <a:pt x="75" y="335"/>
                    <a:pt x="112" y="307"/>
                    <a:pt x="142" y="282"/>
                  </a:cubicBezTo>
                  <a:cubicBezTo>
                    <a:pt x="151" y="273"/>
                    <a:pt x="161" y="265"/>
                    <a:pt x="171" y="257"/>
                  </a:cubicBezTo>
                  <a:cubicBezTo>
                    <a:pt x="217" y="223"/>
                    <a:pt x="267" y="194"/>
                    <a:pt x="313" y="159"/>
                  </a:cubicBezTo>
                  <a:cubicBezTo>
                    <a:pt x="324" y="152"/>
                    <a:pt x="315" y="137"/>
                    <a:pt x="303" y="142"/>
                  </a:cubicBezTo>
                  <a:cubicBezTo>
                    <a:pt x="301" y="143"/>
                    <a:pt x="299" y="144"/>
                    <a:pt x="297" y="145"/>
                  </a:cubicBezTo>
                  <a:cubicBezTo>
                    <a:pt x="301" y="142"/>
                    <a:pt x="306" y="139"/>
                    <a:pt x="311" y="135"/>
                  </a:cubicBezTo>
                  <a:cubicBezTo>
                    <a:pt x="319" y="129"/>
                    <a:pt x="314" y="113"/>
                    <a:pt x="303" y="117"/>
                  </a:cubicBezTo>
                  <a:cubicBezTo>
                    <a:pt x="291" y="121"/>
                    <a:pt x="279" y="127"/>
                    <a:pt x="268" y="132"/>
                  </a:cubicBezTo>
                  <a:cubicBezTo>
                    <a:pt x="278" y="124"/>
                    <a:pt x="289" y="116"/>
                    <a:pt x="300" y="108"/>
                  </a:cubicBezTo>
                  <a:cubicBezTo>
                    <a:pt x="310" y="101"/>
                    <a:pt x="301" y="86"/>
                    <a:pt x="290" y="92"/>
                  </a:cubicBezTo>
                  <a:cubicBezTo>
                    <a:pt x="273" y="100"/>
                    <a:pt x="256" y="110"/>
                    <a:pt x="239" y="119"/>
                  </a:cubicBezTo>
                  <a:cubicBezTo>
                    <a:pt x="260" y="103"/>
                    <a:pt x="280" y="86"/>
                    <a:pt x="299" y="67"/>
                  </a:cubicBezTo>
                  <a:cubicBezTo>
                    <a:pt x="307" y="59"/>
                    <a:pt x="297" y="47"/>
                    <a:pt x="287" y="52"/>
                  </a:cubicBezTo>
                  <a:cubicBezTo>
                    <a:pt x="267" y="62"/>
                    <a:pt x="247" y="75"/>
                    <a:pt x="229" y="88"/>
                  </a:cubicBezTo>
                  <a:cubicBezTo>
                    <a:pt x="247" y="72"/>
                    <a:pt x="265" y="56"/>
                    <a:pt x="284" y="42"/>
                  </a:cubicBezTo>
                  <a:cubicBezTo>
                    <a:pt x="294" y="34"/>
                    <a:pt x="284" y="17"/>
                    <a:pt x="274" y="25"/>
                  </a:cubicBezTo>
                  <a:cubicBezTo>
                    <a:pt x="217" y="68"/>
                    <a:pt x="163" y="116"/>
                    <a:pt x="105" y="157"/>
                  </a:cubicBezTo>
                  <a:cubicBezTo>
                    <a:pt x="90" y="167"/>
                    <a:pt x="74" y="178"/>
                    <a:pt x="59" y="191"/>
                  </a:cubicBezTo>
                  <a:cubicBezTo>
                    <a:pt x="56" y="192"/>
                    <a:pt x="53" y="193"/>
                    <a:pt x="50" y="194"/>
                  </a:cubicBezTo>
                  <a:cubicBezTo>
                    <a:pt x="55" y="184"/>
                    <a:pt x="61" y="173"/>
                    <a:pt x="69" y="164"/>
                  </a:cubicBezTo>
                  <a:cubicBezTo>
                    <a:pt x="85" y="153"/>
                    <a:pt x="101" y="139"/>
                    <a:pt x="115" y="127"/>
                  </a:cubicBezTo>
                  <a:cubicBezTo>
                    <a:pt x="132" y="113"/>
                    <a:pt x="150" y="100"/>
                    <a:pt x="167" y="86"/>
                  </a:cubicBezTo>
                  <a:cubicBezTo>
                    <a:pt x="196" y="67"/>
                    <a:pt x="226" y="48"/>
                    <a:pt x="251" y="24"/>
                  </a:cubicBezTo>
                  <a:cubicBezTo>
                    <a:pt x="259" y="17"/>
                    <a:pt x="248" y="2"/>
                    <a:pt x="239" y="9"/>
                  </a:cubicBezTo>
                  <a:cubicBezTo>
                    <a:pt x="226" y="19"/>
                    <a:pt x="212" y="29"/>
                    <a:pt x="198" y="39"/>
                  </a:cubicBezTo>
                  <a:cubicBezTo>
                    <a:pt x="205" y="33"/>
                    <a:pt x="211" y="28"/>
                    <a:pt x="217" y="22"/>
                  </a:cubicBezTo>
                  <a:cubicBezTo>
                    <a:pt x="225" y="14"/>
                    <a:pt x="214" y="0"/>
                    <a:pt x="204" y="6"/>
                  </a:cubicBezTo>
                  <a:cubicBezTo>
                    <a:pt x="196" y="10"/>
                    <a:pt x="188" y="15"/>
                    <a:pt x="180" y="20"/>
                  </a:cubicBezTo>
                  <a:cubicBezTo>
                    <a:pt x="181" y="12"/>
                    <a:pt x="173" y="2"/>
                    <a:pt x="164" y="8"/>
                  </a:cubicBezTo>
                  <a:cubicBezTo>
                    <a:pt x="126" y="31"/>
                    <a:pt x="83" y="56"/>
                    <a:pt x="50" y="90"/>
                  </a:cubicBezTo>
                  <a:cubicBezTo>
                    <a:pt x="49" y="90"/>
                    <a:pt x="48" y="91"/>
                    <a:pt x="47" y="92"/>
                  </a:cubicBezTo>
                  <a:cubicBezTo>
                    <a:pt x="61" y="72"/>
                    <a:pt x="84" y="57"/>
                    <a:pt x="100" y="41"/>
                  </a:cubicBezTo>
                  <a:cubicBezTo>
                    <a:pt x="110" y="31"/>
                    <a:pt x="95" y="16"/>
                    <a:pt x="85" y="26"/>
                  </a:cubicBezTo>
                  <a:cubicBezTo>
                    <a:pt x="81" y="28"/>
                    <a:pt x="78" y="31"/>
                    <a:pt x="75" y="34"/>
                  </a:cubicBezTo>
                  <a:cubicBezTo>
                    <a:pt x="76" y="33"/>
                    <a:pt x="77" y="31"/>
                    <a:pt x="78" y="30"/>
                  </a:cubicBezTo>
                  <a:cubicBezTo>
                    <a:pt x="87" y="21"/>
                    <a:pt x="74" y="7"/>
                    <a:pt x="65" y="14"/>
                  </a:cubicBezTo>
                  <a:cubicBezTo>
                    <a:pt x="64" y="6"/>
                    <a:pt x="52" y="1"/>
                    <a:pt x="46" y="10"/>
                  </a:cubicBezTo>
                  <a:cubicBezTo>
                    <a:pt x="40" y="20"/>
                    <a:pt x="35" y="30"/>
                    <a:pt x="32" y="41"/>
                  </a:cubicBezTo>
                  <a:cubicBezTo>
                    <a:pt x="31" y="45"/>
                    <a:pt x="32" y="48"/>
                    <a:pt x="34" y="51"/>
                  </a:cubicBezTo>
                  <a:cubicBezTo>
                    <a:pt x="27" y="61"/>
                    <a:pt x="20" y="71"/>
                    <a:pt x="14" y="81"/>
                  </a:cubicBezTo>
                  <a:cubicBezTo>
                    <a:pt x="10" y="87"/>
                    <a:pt x="13" y="94"/>
                    <a:pt x="18" y="96"/>
                  </a:cubicBezTo>
                  <a:cubicBezTo>
                    <a:pt x="16" y="102"/>
                    <a:pt x="14" y="107"/>
                    <a:pt x="12" y="113"/>
                  </a:cubicBezTo>
                  <a:cubicBezTo>
                    <a:pt x="11" y="120"/>
                    <a:pt x="15" y="125"/>
                    <a:pt x="21" y="126"/>
                  </a:cubicBezTo>
                  <a:cubicBezTo>
                    <a:pt x="18" y="131"/>
                    <a:pt x="16" y="135"/>
                    <a:pt x="14" y="140"/>
                  </a:cubicBezTo>
                  <a:cubicBezTo>
                    <a:pt x="11" y="145"/>
                    <a:pt x="13" y="150"/>
                    <a:pt x="16" y="154"/>
                  </a:cubicBezTo>
                  <a:cubicBezTo>
                    <a:pt x="12" y="160"/>
                    <a:pt x="7" y="168"/>
                    <a:pt x="4" y="175"/>
                  </a:cubicBezTo>
                  <a:cubicBezTo>
                    <a:pt x="0" y="183"/>
                    <a:pt x="6" y="191"/>
                    <a:pt x="15" y="189"/>
                  </a:cubicBezTo>
                  <a:cubicBezTo>
                    <a:pt x="21" y="188"/>
                    <a:pt x="27" y="186"/>
                    <a:pt x="33" y="184"/>
                  </a:cubicBezTo>
                  <a:cubicBezTo>
                    <a:pt x="30" y="191"/>
                    <a:pt x="28" y="199"/>
                    <a:pt x="27" y="207"/>
                  </a:cubicBezTo>
                  <a:cubicBezTo>
                    <a:pt x="26" y="212"/>
                    <a:pt x="29" y="217"/>
                    <a:pt x="33" y="218"/>
                  </a:cubicBezTo>
                  <a:cubicBezTo>
                    <a:pt x="23" y="231"/>
                    <a:pt x="17" y="246"/>
                    <a:pt x="16" y="263"/>
                  </a:cubicBezTo>
                  <a:cubicBezTo>
                    <a:pt x="16" y="265"/>
                    <a:pt x="17" y="267"/>
                    <a:pt x="19" y="269"/>
                  </a:cubicBezTo>
                  <a:cubicBezTo>
                    <a:pt x="12" y="281"/>
                    <a:pt x="8" y="294"/>
                    <a:pt x="8" y="308"/>
                  </a:cubicBezTo>
                  <a:cubicBezTo>
                    <a:pt x="8" y="312"/>
                    <a:pt x="11" y="316"/>
                    <a:pt x="14" y="317"/>
                  </a:cubicBezTo>
                  <a:cubicBezTo>
                    <a:pt x="13" y="320"/>
                    <a:pt x="12" y="323"/>
                    <a:pt x="11" y="327"/>
                  </a:cubicBezTo>
                  <a:cubicBezTo>
                    <a:pt x="9" y="333"/>
                    <a:pt x="13" y="338"/>
                    <a:pt x="19" y="339"/>
                  </a:cubicBezTo>
                  <a:cubicBezTo>
                    <a:pt x="13" y="349"/>
                    <a:pt x="9" y="359"/>
                    <a:pt x="5" y="369"/>
                  </a:cubicBezTo>
                  <a:cubicBezTo>
                    <a:pt x="3" y="377"/>
                    <a:pt x="13" y="386"/>
                    <a:pt x="20" y="381"/>
                  </a:cubicBezTo>
                  <a:cubicBezTo>
                    <a:pt x="16" y="388"/>
                    <a:pt x="13" y="396"/>
                    <a:pt x="11" y="404"/>
                  </a:cubicBezTo>
                  <a:cubicBezTo>
                    <a:pt x="9" y="408"/>
                    <a:pt x="11" y="412"/>
                    <a:pt x="14" y="414"/>
                  </a:cubicBezTo>
                  <a:cubicBezTo>
                    <a:pt x="13" y="415"/>
                    <a:pt x="12" y="416"/>
                    <a:pt x="12" y="418"/>
                  </a:cubicBezTo>
                  <a:cubicBezTo>
                    <a:pt x="7" y="425"/>
                    <a:pt x="15" y="435"/>
                    <a:pt x="23" y="432"/>
                  </a:cubicBezTo>
                  <a:cubicBezTo>
                    <a:pt x="29" y="430"/>
                    <a:pt x="35" y="428"/>
                    <a:pt x="41" y="426"/>
                  </a:cubicBezTo>
                  <a:cubicBezTo>
                    <a:pt x="39" y="429"/>
                    <a:pt x="37" y="433"/>
                    <a:pt x="36" y="436"/>
                  </a:cubicBezTo>
                  <a:cubicBezTo>
                    <a:pt x="34" y="440"/>
                    <a:pt x="34" y="445"/>
                    <a:pt x="36" y="447"/>
                  </a:cubicBezTo>
                  <a:cubicBezTo>
                    <a:pt x="33" y="452"/>
                    <a:pt x="30" y="456"/>
                    <a:pt x="28" y="460"/>
                  </a:cubicBezTo>
                  <a:cubicBezTo>
                    <a:pt x="23" y="468"/>
                    <a:pt x="31" y="478"/>
                    <a:pt x="39" y="475"/>
                  </a:cubicBezTo>
                  <a:cubicBezTo>
                    <a:pt x="52" y="471"/>
                    <a:pt x="65" y="465"/>
                    <a:pt x="76" y="457"/>
                  </a:cubicBezTo>
                  <a:cubicBezTo>
                    <a:pt x="76" y="464"/>
                    <a:pt x="85" y="470"/>
                    <a:pt x="92" y="466"/>
                  </a:cubicBezTo>
                  <a:cubicBezTo>
                    <a:pt x="103" y="460"/>
                    <a:pt x="114" y="454"/>
                    <a:pt x="124" y="448"/>
                  </a:cubicBezTo>
                  <a:cubicBezTo>
                    <a:pt x="126" y="450"/>
                    <a:pt x="129" y="452"/>
                    <a:pt x="132" y="452"/>
                  </a:cubicBezTo>
                  <a:cubicBezTo>
                    <a:pt x="146" y="450"/>
                    <a:pt x="158" y="446"/>
                    <a:pt x="170" y="441"/>
                  </a:cubicBezTo>
                  <a:cubicBezTo>
                    <a:pt x="173" y="443"/>
                    <a:pt x="176" y="444"/>
                    <a:pt x="180" y="443"/>
                  </a:cubicBezTo>
                  <a:cubicBezTo>
                    <a:pt x="195" y="439"/>
                    <a:pt x="209" y="433"/>
                    <a:pt x="222" y="425"/>
                  </a:cubicBezTo>
                  <a:cubicBezTo>
                    <a:pt x="225" y="430"/>
                    <a:pt x="231" y="432"/>
                    <a:pt x="236" y="429"/>
                  </a:cubicBezTo>
                  <a:cubicBezTo>
                    <a:pt x="240" y="427"/>
                    <a:pt x="244" y="424"/>
                    <a:pt x="247" y="422"/>
                  </a:cubicBezTo>
                  <a:cubicBezTo>
                    <a:pt x="249" y="428"/>
                    <a:pt x="255" y="432"/>
                    <a:pt x="260" y="430"/>
                  </a:cubicBezTo>
                  <a:cubicBezTo>
                    <a:pt x="275" y="425"/>
                    <a:pt x="287" y="417"/>
                    <a:pt x="299" y="408"/>
                  </a:cubicBezTo>
                  <a:cubicBezTo>
                    <a:pt x="301" y="412"/>
                    <a:pt x="306" y="415"/>
                    <a:pt x="311" y="414"/>
                  </a:cubicBezTo>
                  <a:cubicBezTo>
                    <a:pt x="331" y="411"/>
                    <a:pt x="350" y="401"/>
                    <a:pt x="369" y="409"/>
                  </a:cubicBezTo>
                  <a:cubicBezTo>
                    <a:pt x="382" y="414"/>
                    <a:pt x="388" y="393"/>
                    <a:pt x="375" y="389"/>
                  </a:cubicBezTo>
                  <a:close/>
                  <a:moveTo>
                    <a:pt x="34" y="163"/>
                  </a:moveTo>
                  <a:cubicBezTo>
                    <a:pt x="37" y="158"/>
                    <a:pt x="40" y="154"/>
                    <a:pt x="43" y="150"/>
                  </a:cubicBezTo>
                  <a:cubicBezTo>
                    <a:pt x="50" y="147"/>
                    <a:pt x="58" y="144"/>
                    <a:pt x="65" y="141"/>
                  </a:cubicBezTo>
                  <a:cubicBezTo>
                    <a:pt x="62" y="143"/>
                    <a:pt x="59" y="146"/>
                    <a:pt x="57" y="149"/>
                  </a:cubicBezTo>
                  <a:cubicBezTo>
                    <a:pt x="49" y="154"/>
                    <a:pt x="42" y="159"/>
                    <a:pt x="34" y="163"/>
                  </a:cubicBezTo>
                  <a:close/>
                  <a:moveTo>
                    <a:pt x="126" y="424"/>
                  </a:moveTo>
                  <a:cubicBezTo>
                    <a:pt x="131" y="418"/>
                    <a:pt x="136" y="412"/>
                    <a:pt x="141" y="406"/>
                  </a:cubicBezTo>
                  <a:cubicBezTo>
                    <a:pt x="142" y="406"/>
                    <a:pt x="142" y="406"/>
                    <a:pt x="142" y="405"/>
                  </a:cubicBezTo>
                  <a:cubicBezTo>
                    <a:pt x="139" y="410"/>
                    <a:pt x="136" y="414"/>
                    <a:pt x="133" y="419"/>
                  </a:cubicBezTo>
                  <a:cubicBezTo>
                    <a:pt x="131" y="421"/>
                    <a:pt x="128" y="422"/>
                    <a:pt x="126" y="424"/>
                  </a:cubicBezTo>
                  <a:close/>
                  <a:moveTo>
                    <a:pt x="207" y="365"/>
                  </a:moveTo>
                  <a:cubicBezTo>
                    <a:pt x="222" y="352"/>
                    <a:pt x="238" y="338"/>
                    <a:pt x="255" y="328"/>
                  </a:cubicBezTo>
                  <a:cubicBezTo>
                    <a:pt x="235" y="346"/>
                    <a:pt x="214" y="363"/>
                    <a:pt x="193" y="379"/>
                  </a:cubicBezTo>
                  <a:cubicBezTo>
                    <a:pt x="198" y="374"/>
                    <a:pt x="202" y="369"/>
                    <a:pt x="207" y="365"/>
                  </a:cubicBezTo>
                  <a:close/>
                  <a:moveTo>
                    <a:pt x="43" y="265"/>
                  </a:moveTo>
                  <a:cubicBezTo>
                    <a:pt x="44" y="265"/>
                    <a:pt x="45" y="265"/>
                    <a:pt x="45" y="264"/>
                  </a:cubicBezTo>
                  <a:cubicBezTo>
                    <a:pt x="42" y="268"/>
                    <a:pt x="40" y="271"/>
                    <a:pt x="37" y="275"/>
                  </a:cubicBezTo>
                  <a:cubicBezTo>
                    <a:pt x="39" y="272"/>
                    <a:pt x="41" y="269"/>
                    <a:pt x="43" y="265"/>
                  </a:cubicBezTo>
                  <a:close/>
                  <a:moveTo>
                    <a:pt x="42" y="303"/>
                  </a:moveTo>
                  <a:cubicBezTo>
                    <a:pt x="45" y="301"/>
                    <a:pt x="48" y="299"/>
                    <a:pt x="51" y="297"/>
                  </a:cubicBezTo>
                  <a:cubicBezTo>
                    <a:pt x="47" y="302"/>
                    <a:pt x="42" y="307"/>
                    <a:pt x="38" y="312"/>
                  </a:cubicBezTo>
                  <a:cubicBezTo>
                    <a:pt x="38" y="312"/>
                    <a:pt x="38" y="312"/>
                    <a:pt x="38" y="312"/>
                  </a:cubicBezTo>
                  <a:cubicBezTo>
                    <a:pt x="39" y="309"/>
                    <a:pt x="41" y="306"/>
                    <a:pt x="42" y="303"/>
                  </a:cubicBezTo>
                  <a:close/>
                  <a:moveTo>
                    <a:pt x="51" y="327"/>
                  </a:moveTo>
                  <a:cubicBezTo>
                    <a:pt x="58" y="323"/>
                    <a:pt x="64" y="319"/>
                    <a:pt x="70" y="314"/>
                  </a:cubicBezTo>
                  <a:cubicBezTo>
                    <a:pt x="62" y="322"/>
                    <a:pt x="53" y="330"/>
                    <a:pt x="43" y="337"/>
                  </a:cubicBezTo>
                  <a:cubicBezTo>
                    <a:pt x="46" y="334"/>
                    <a:pt x="48" y="331"/>
                    <a:pt x="51" y="327"/>
                  </a:cubicBezTo>
                  <a:close/>
                  <a:moveTo>
                    <a:pt x="156" y="243"/>
                  </a:moveTo>
                  <a:cubicBezTo>
                    <a:pt x="154" y="244"/>
                    <a:pt x="152" y="246"/>
                    <a:pt x="150" y="247"/>
                  </a:cubicBezTo>
                  <a:cubicBezTo>
                    <a:pt x="135" y="258"/>
                    <a:pt x="120" y="270"/>
                    <a:pt x="106" y="283"/>
                  </a:cubicBezTo>
                  <a:cubicBezTo>
                    <a:pt x="117" y="272"/>
                    <a:pt x="128" y="261"/>
                    <a:pt x="140" y="253"/>
                  </a:cubicBezTo>
                  <a:cubicBezTo>
                    <a:pt x="151" y="244"/>
                    <a:pt x="162" y="236"/>
                    <a:pt x="173" y="228"/>
                  </a:cubicBezTo>
                  <a:cubicBezTo>
                    <a:pt x="168" y="233"/>
                    <a:pt x="162" y="238"/>
                    <a:pt x="156" y="243"/>
                  </a:cubicBezTo>
                  <a:close/>
                  <a:moveTo>
                    <a:pt x="91" y="245"/>
                  </a:moveTo>
                  <a:cubicBezTo>
                    <a:pt x="109" y="229"/>
                    <a:pt x="128" y="214"/>
                    <a:pt x="146" y="201"/>
                  </a:cubicBezTo>
                  <a:cubicBezTo>
                    <a:pt x="152" y="196"/>
                    <a:pt x="159" y="192"/>
                    <a:pt x="165" y="188"/>
                  </a:cubicBezTo>
                  <a:cubicBezTo>
                    <a:pt x="140" y="207"/>
                    <a:pt x="116" y="226"/>
                    <a:pt x="91" y="245"/>
                  </a:cubicBezTo>
                  <a:close/>
                  <a:moveTo>
                    <a:pt x="44" y="236"/>
                  </a:moveTo>
                  <a:cubicBezTo>
                    <a:pt x="49" y="226"/>
                    <a:pt x="57" y="217"/>
                    <a:pt x="67" y="209"/>
                  </a:cubicBezTo>
                  <a:cubicBezTo>
                    <a:pt x="74" y="206"/>
                    <a:pt x="80" y="203"/>
                    <a:pt x="87" y="199"/>
                  </a:cubicBezTo>
                  <a:cubicBezTo>
                    <a:pt x="72" y="210"/>
                    <a:pt x="57" y="222"/>
                    <a:pt x="44" y="236"/>
                  </a:cubicBezTo>
                  <a:close/>
                </a:path>
              </a:pathLst>
            </a:custGeom>
            <a:solidFill>
              <a:srgbClr val="9ADD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356" name="Freeform 25">
              <a:extLst>
                <a:ext uri="{FF2B5EF4-FFF2-40B4-BE49-F238E27FC236}">
                  <a16:creationId xmlns="" xmlns:a16="http://schemas.microsoft.com/office/drawing/2014/main" id="{03B7A8F8-0DB6-4065-BF7D-619AA60B5843}"/>
                </a:ext>
              </a:extLst>
            </p:cNvPr>
            <p:cNvSpPr>
              <a:spLocks/>
            </p:cNvSpPr>
            <p:nvPr/>
          </p:nvSpPr>
          <p:spPr bwMode="auto">
            <a:xfrm>
              <a:off x="10004348" y="2027764"/>
              <a:ext cx="1132973" cy="477260"/>
            </a:xfrm>
            <a:custGeom>
              <a:avLst/>
              <a:gdLst>
                <a:gd name="T0" fmla="*/ 2147483646 w 231"/>
                <a:gd name="T1" fmla="*/ 2147483646 h 97"/>
                <a:gd name="T2" fmla="*/ 2147483646 w 231"/>
                <a:gd name="T3" fmla="*/ 2147483646 h 97"/>
                <a:gd name="T4" fmla="*/ 2147483646 w 231"/>
                <a:gd name="T5" fmla="*/ 2147483646 h 97"/>
                <a:gd name="T6" fmla="*/ 2147483646 w 231"/>
                <a:gd name="T7" fmla="*/ 2147483646 h 97"/>
                <a:gd name="T8" fmla="*/ 2147483646 w 231"/>
                <a:gd name="T9" fmla="*/ 2147483646 h 97"/>
                <a:gd name="T10" fmla="*/ 2147483646 w 231"/>
                <a:gd name="T11" fmla="*/ 2147483646 h 97"/>
                <a:gd name="T12" fmla="*/ 2147483646 w 231"/>
                <a:gd name="T13" fmla="*/ 2147483646 h 97"/>
                <a:gd name="T14" fmla="*/ 2147483646 w 231"/>
                <a:gd name="T15" fmla="*/ 2147483646 h 97"/>
                <a:gd name="T16" fmla="*/ 2147483646 w 231"/>
                <a:gd name="T17" fmla="*/ 2147483646 h 97"/>
                <a:gd name="T18" fmla="*/ 2147483646 w 231"/>
                <a:gd name="T19" fmla="*/ 2147483646 h 97"/>
                <a:gd name="T20" fmla="*/ 2147483646 w 231"/>
                <a:gd name="T21" fmla="*/ 2147483646 h 97"/>
                <a:gd name="T22" fmla="*/ 2147483646 w 231"/>
                <a:gd name="T23" fmla="*/ 2147483646 h 97"/>
                <a:gd name="T24" fmla="*/ 2147483646 w 231"/>
                <a:gd name="T25" fmla="*/ 2147483646 h 97"/>
                <a:gd name="T26" fmla="*/ 2147483646 w 231"/>
                <a:gd name="T27" fmla="*/ 2147483646 h 97"/>
                <a:gd name="T28" fmla="*/ 2147483646 w 231"/>
                <a:gd name="T29" fmla="*/ 2147483646 h 97"/>
                <a:gd name="T30" fmla="*/ 2147483646 w 231"/>
                <a:gd name="T31" fmla="*/ 2147483646 h 97"/>
                <a:gd name="T32" fmla="*/ 2147483646 w 231"/>
                <a:gd name="T33" fmla="*/ 2147483646 h 97"/>
                <a:gd name="T34" fmla="*/ 2147483646 w 231"/>
                <a:gd name="T35" fmla="*/ 2147483646 h 97"/>
                <a:gd name="T36" fmla="*/ 2147483646 w 231"/>
                <a:gd name="T37" fmla="*/ 2147483646 h 97"/>
                <a:gd name="T38" fmla="*/ 2147483646 w 231"/>
                <a:gd name="T39" fmla="*/ 2147483646 h 97"/>
                <a:gd name="T40" fmla="*/ 2147483646 w 231"/>
                <a:gd name="T41" fmla="*/ 2147483646 h 97"/>
                <a:gd name="T42" fmla="*/ 2147483646 w 231"/>
                <a:gd name="T43" fmla="*/ 2147483646 h 97"/>
                <a:gd name="T44" fmla="*/ 2147483646 w 231"/>
                <a:gd name="T45" fmla="*/ 2147483646 h 97"/>
                <a:gd name="T46" fmla="*/ 2147483646 w 231"/>
                <a:gd name="T47" fmla="*/ 2147483646 h 97"/>
                <a:gd name="T48" fmla="*/ 2147483646 w 231"/>
                <a:gd name="T49" fmla="*/ 2147483646 h 97"/>
                <a:gd name="T50" fmla="*/ 2147483646 w 231"/>
                <a:gd name="T51" fmla="*/ 2147483646 h 97"/>
                <a:gd name="T52" fmla="*/ 2147483646 w 231"/>
                <a:gd name="T53" fmla="*/ 2147483646 h 97"/>
                <a:gd name="T54" fmla="*/ 2147483646 w 231"/>
                <a:gd name="T55" fmla="*/ 2147483646 h 97"/>
                <a:gd name="T56" fmla="*/ 2147483646 w 231"/>
                <a:gd name="T57" fmla="*/ 2147483646 h 97"/>
                <a:gd name="T58" fmla="*/ 2147483646 w 231"/>
                <a:gd name="T59" fmla="*/ 2147483646 h 97"/>
                <a:gd name="T60" fmla="*/ 2147483646 w 231"/>
                <a:gd name="T61" fmla="*/ 2147483646 h 97"/>
                <a:gd name="T62" fmla="*/ 2147483646 w 231"/>
                <a:gd name="T63" fmla="*/ 2147483646 h 97"/>
                <a:gd name="T64" fmla="*/ 2147483646 w 231"/>
                <a:gd name="T65" fmla="*/ 2147483646 h 97"/>
                <a:gd name="T66" fmla="*/ 2147483646 w 231"/>
                <a:gd name="T67" fmla="*/ 2147483646 h 97"/>
                <a:gd name="T68" fmla="*/ 2147483646 w 231"/>
                <a:gd name="T69" fmla="*/ 2147483646 h 97"/>
                <a:gd name="T70" fmla="*/ 2147483646 w 231"/>
                <a:gd name="T71" fmla="*/ 2147483646 h 9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31" h="97">
                  <a:moveTo>
                    <a:pt x="220" y="50"/>
                  </a:moveTo>
                  <a:cubicBezTo>
                    <a:pt x="202" y="50"/>
                    <a:pt x="187" y="43"/>
                    <a:pt x="173" y="45"/>
                  </a:cubicBezTo>
                  <a:cubicBezTo>
                    <a:pt x="174" y="42"/>
                    <a:pt x="174" y="40"/>
                    <a:pt x="175" y="37"/>
                  </a:cubicBezTo>
                  <a:cubicBezTo>
                    <a:pt x="177" y="32"/>
                    <a:pt x="174" y="28"/>
                    <a:pt x="170" y="26"/>
                  </a:cubicBezTo>
                  <a:cubicBezTo>
                    <a:pt x="172" y="22"/>
                    <a:pt x="174" y="18"/>
                    <a:pt x="175" y="13"/>
                  </a:cubicBezTo>
                  <a:cubicBezTo>
                    <a:pt x="177" y="5"/>
                    <a:pt x="169" y="0"/>
                    <a:pt x="162" y="3"/>
                  </a:cubicBezTo>
                  <a:cubicBezTo>
                    <a:pt x="158" y="5"/>
                    <a:pt x="153" y="8"/>
                    <a:pt x="149" y="11"/>
                  </a:cubicBezTo>
                  <a:cubicBezTo>
                    <a:pt x="146" y="10"/>
                    <a:pt x="144" y="9"/>
                    <a:pt x="141" y="11"/>
                  </a:cubicBezTo>
                  <a:cubicBezTo>
                    <a:pt x="137" y="13"/>
                    <a:pt x="133" y="16"/>
                    <a:pt x="129" y="18"/>
                  </a:cubicBezTo>
                  <a:cubicBezTo>
                    <a:pt x="129" y="18"/>
                    <a:pt x="128" y="18"/>
                    <a:pt x="127" y="18"/>
                  </a:cubicBezTo>
                  <a:cubicBezTo>
                    <a:pt x="122" y="20"/>
                    <a:pt x="116" y="22"/>
                    <a:pt x="111" y="24"/>
                  </a:cubicBezTo>
                  <a:cubicBezTo>
                    <a:pt x="112" y="23"/>
                    <a:pt x="113" y="23"/>
                    <a:pt x="114" y="22"/>
                  </a:cubicBezTo>
                  <a:cubicBezTo>
                    <a:pt x="120" y="17"/>
                    <a:pt x="113" y="5"/>
                    <a:pt x="105" y="8"/>
                  </a:cubicBezTo>
                  <a:cubicBezTo>
                    <a:pt x="97" y="12"/>
                    <a:pt x="87" y="15"/>
                    <a:pt x="78" y="20"/>
                  </a:cubicBezTo>
                  <a:cubicBezTo>
                    <a:pt x="76" y="18"/>
                    <a:pt x="74" y="18"/>
                    <a:pt x="71" y="19"/>
                  </a:cubicBezTo>
                  <a:cubicBezTo>
                    <a:pt x="63" y="21"/>
                    <a:pt x="56" y="24"/>
                    <a:pt x="49" y="27"/>
                  </a:cubicBezTo>
                  <a:cubicBezTo>
                    <a:pt x="50" y="26"/>
                    <a:pt x="50" y="26"/>
                    <a:pt x="51" y="25"/>
                  </a:cubicBezTo>
                  <a:cubicBezTo>
                    <a:pt x="52" y="24"/>
                    <a:pt x="52" y="24"/>
                    <a:pt x="52" y="24"/>
                  </a:cubicBezTo>
                  <a:cubicBezTo>
                    <a:pt x="53" y="23"/>
                    <a:pt x="53" y="22"/>
                    <a:pt x="54" y="21"/>
                  </a:cubicBezTo>
                  <a:cubicBezTo>
                    <a:pt x="55" y="20"/>
                    <a:pt x="56" y="18"/>
                    <a:pt x="58" y="17"/>
                  </a:cubicBezTo>
                  <a:cubicBezTo>
                    <a:pt x="61" y="11"/>
                    <a:pt x="55" y="6"/>
                    <a:pt x="50" y="7"/>
                  </a:cubicBezTo>
                  <a:cubicBezTo>
                    <a:pt x="32" y="10"/>
                    <a:pt x="16" y="18"/>
                    <a:pt x="4" y="32"/>
                  </a:cubicBezTo>
                  <a:cubicBezTo>
                    <a:pt x="0" y="37"/>
                    <a:pt x="2" y="43"/>
                    <a:pt x="7" y="44"/>
                  </a:cubicBezTo>
                  <a:cubicBezTo>
                    <a:pt x="6" y="48"/>
                    <a:pt x="7" y="53"/>
                    <a:pt x="10" y="55"/>
                  </a:cubicBezTo>
                  <a:cubicBezTo>
                    <a:pt x="7" y="59"/>
                    <a:pt x="4" y="63"/>
                    <a:pt x="2" y="68"/>
                  </a:cubicBezTo>
                  <a:cubicBezTo>
                    <a:pt x="0" y="72"/>
                    <a:pt x="2" y="79"/>
                    <a:pt x="6" y="80"/>
                  </a:cubicBezTo>
                  <a:cubicBezTo>
                    <a:pt x="5" y="85"/>
                    <a:pt x="8" y="91"/>
                    <a:pt x="14" y="91"/>
                  </a:cubicBezTo>
                  <a:cubicBezTo>
                    <a:pt x="19" y="91"/>
                    <a:pt x="24" y="91"/>
                    <a:pt x="29" y="90"/>
                  </a:cubicBezTo>
                  <a:cubicBezTo>
                    <a:pt x="30" y="92"/>
                    <a:pt x="31" y="93"/>
                    <a:pt x="33" y="94"/>
                  </a:cubicBezTo>
                  <a:cubicBezTo>
                    <a:pt x="49" y="97"/>
                    <a:pt x="65" y="92"/>
                    <a:pt x="79" y="85"/>
                  </a:cubicBezTo>
                  <a:cubicBezTo>
                    <a:pt x="81" y="88"/>
                    <a:pt x="85" y="89"/>
                    <a:pt x="89" y="89"/>
                  </a:cubicBezTo>
                  <a:cubicBezTo>
                    <a:pt x="101" y="87"/>
                    <a:pt x="114" y="82"/>
                    <a:pt x="125" y="75"/>
                  </a:cubicBezTo>
                  <a:cubicBezTo>
                    <a:pt x="132" y="82"/>
                    <a:pt x="143" y="77"/>
                    <a:pt x="152" y="68"/>
                  </a:cubicBezTo>
                  <a:cubicBezTo>
                    <a:pt x="155" y="71"/>
                    <a:pt x="161" y="71"/>
                    <a:pt x="165" y="68"/>
                  </a:cubicBezTo>
                  <a:cubicBezTo>
                    <a:pt x="179" y="56"/>
                    <a:pt x="202" y="69"/>
                    <a:pt x="220" y="67"/>
                  </a:cubicBezTo>
                  <a:cubicBezTo>
                    <a:pt x="230" y="66"/>
                    <a:pt x="231" y="50"/>
                    <a:pt x="220" y="5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357" name="Freeform 36">
              <a:extLst>
                <a:ext uri="{FF2B5EF4-FFF2-40B4-BE49-F238E27FC236}">
                  <a16:creationId xmlns="" xmlns:a16="http://schemas.microsoft.com/office/drawing/2014/main" id="{3B68F354-884A-486E-B64C-C526704388C3}"/>
                </a:ext>
              </a:extLst>
            </p:cNvPr>
            <p:cNvSpPr>
              <a:spLocks noEditPoints="1"/>
            </p:cNvSpPr>
            <p:nvPr/>
          </p:nvSpPr>
          <p:spPr bwMode="auto">
            <a:xfrm>
              <a:off x="9404662" y="1758008"/>
              <a:ext cx="2106169" cy="2382149"/>
            </a:xfrm>
            <a:custGeom>
              <a:avLst/>
              <a:gdLst>
                <a:gd name="T0" fmla="*/ 2147483646 w 429"/>
                <a:gd name="T1" fmla="*/ 2147483646 h 485"/>
                <a:gd name="T2" fmla="*/ 2147483646 w 429"/>
                <a:gd name="T3" fmla="*/ 2147483646 h 485"/>
                <a:gd name="T4" fmla="*/ 2147483646 w 429"/>
                <a:gd name="T5" fmla="*/ 2147483646 h 485"/>
                <a:gd name="T6" fmla="*/ 2147483646 w 429"/>
                <a:gd name="T7" fmla="*/ 2147483646 h 485"/>
                <a:gd name="T8" fmla="*/ 2147483646 w 429"/>
                <a:gd name="T9" fmla="*/ 2147483646 h 485"/>
                <a:gd name="T10" fmla="*/ 2147483646 w 429"/>
                <a:gd name="T11" fmla="*/ 2147483646 h 485"/>
                <a:gd name="T12" fmla="*/ 2147483646 w 429"/>
                <a:gd name="T13" fmla="*/ 2147483646 h 485"/>
                <a:gd name="T14" fmla="*/ 2147483646 w 429"/>
                <a:gd name="T15" fmla="*/ 2147483646 h 485"/>
                <a:gd name="T16" fmla="*/ 2147483646 w 429"/>
                <a:gd name="T17" fmla="*/ 2147483646 h 485"/>
                <a:gd name="T18" fmla="*/ 2147483646 w 429"/>
                <a:gd name="T19" fmla="*/ 2147483646 h 485"/>
                <a:gd name="T20" fmla="*/ 2147483646 w 429"/>
                <a:gd name="T21" fmla="*/ 2147483646 h 485"/>
                <a:gd name="T22" fmla="*/ 2147483646 w 429"/>
                <a:gd name="T23" fmla="*/ 2147483646 h 485"/>
                <a:gd name="T24" fmla="*/ 2147483646 w 429"/>
                <a:gd name="T25" fmla="*/ 2147483646 h 485"/>
                <a:gd name="T26" fmla="*/ 2147483646 w 429"/>
                <a:gd name="T27" fmla="*/ 2147483646 h 485"/>
                <a:gd name="T28" fmla="*/ 2147483646 w 429"/>
                <a:gd name="T29" fmla="*/ 2147483646 h 485"/>
                <a:gd name="T30" fmla="*/ 2147483646 w 429"/>
                <a:gd name="T31" fmla="*/ 2147483646 h 485"/>
                <a:gd name="T32" fmla="*/ 2147483646 w 429"/>
                <a:gd name="T33" fmla="*/ 2147483646 h 485"/>
                <a:gd name="T34" fmla="*/ 2147483646 w 429"/>
                <a:gd name="T35" fmla="*/ 2147483646 h 485"/>
                <a:gd name="T36" fmla="*/ 2147483646 w 429"/>
                <a:gd name="T37" fmla="*/ 2147483646 h 485"/>
                <a:gd name="T38" fmla="*/ 2147483646 w 429"/>
                <a:gd name="T39" fmla="*/ 2147483646 h 485"/>
                <a:gd name="T40" fmla="*/ 2147483646 w 429"/>
                <a:gd name="T41" fmla="*/ 2147483646 h 485"/>
                <a:gd name="T42" fmla="*/ 2147483646 w 429"/>
                <a:gd name="T43" fmla="*/ 2147483646 h 485"/>
                <a:gd name="T44" fmla="*/ 2147483646 w 429"/>
                <a:gd name="T45" fmla="*/ 2147483646 h 485"/>
                <a:gd name="T46" fmla="*/ 2147483646 w 429"/>
                <a:gd name="T47" fmla="*/ 2147483646 h 485"/>
                <a:gd name="T48" fmla="*/ 2147483646 w 429"/>
                <a:gd name="T49" fmla="*/ 2147483646 h 485"/>
                <a:gd name="T50" fmla="*/ 2147483646 w 429"/>
                <a:gd name="T51" fmla="*/ 2147483646 h 485"/>
                <a:gd name="T52" fmla="*/ 2147483646 w 429"/>
                <a:gd name="T53" fmla="*/ 2147483646 h 485"/>
                <a:gd name="T54" fmla="*/ 2147483646 w 429"/>
                <a:gd name="T55" fmla="*/ 2147483646 h 485"/>
                <a:gd name="T56" fmla="*/ 2147483646 w 429"/>
                <a:gd name="T57" fmla="*/ 2147483646 h 485"/>
                <a:gd name="T58" fmla="*/ 2147483646 w 429"/>
                <a:gd name="T59" fmla="*/ 2147483646 h 485"/>
                <a:gd name="T60" fmla="*/ 2147483646 w 429"/>
                <a:gd name="T61" fmla="*/ 2147483646 h 485"/>
                <a:gd name="T62" fmla="*/ 2147483646 w 429"/>
                <a:gd name="T63" fmla="*/ 2147483646 h 485"/>
                <a:gd name="T64" fmla="*/ 2147483646 w 429"/>
                <a:gd name="T65" fmla="*/ 2147483646 h 485"/>
                <a:gd name="T66" fmla="*/ 2147483646 w 429"/>
                <a:gd name="T67" fmla="*/ 2147483646 h 485"/>
                <a:gd name="T68" fmla="*/ 2147483646 w 429"/>
                <a:gd name="T69" fmla="*/ 2147483646 h 485"/>
                <a:gd name="T70" fmla="*/ 2147483646 w 429"/>
                <a:gd name="T71" fmla="*/ 2147483646 h 485"/>
                <a:gd name="T72" fmla="*/ 2147483646 w 429"/>
                <a:gd name="T73" fmla="*/ 2147483646 h 485"/>
                <a:gd name="T74" fmla="*/ 2147483646 w 429"/>
                <a:gd name="T75" fmla="*/ 2147483646 h 485"/>
                <a:gd name="T76" fmla="*/ 2147483646 w 429"/>
                <a:gd name="T77" fmla="*/ 2147483646 h 485"/>
                <a:gd name="T78" fmla="*/ 2147483646 w 429"/>
                <a:gd name="T79" fmla="*/ 2147483646 h 485"/>
                <a:gd name="T80" fmla="*/ 2147483646 w 429"/>
                <a:gd name="T81" fmla="*/ 2147483646 h 485"/>
                <a:gd name="T82" fmla="*/ 2147483646 w 429"/>
                <a:gd name="T83" fmla="*/ 2147483646 h 485"/>
                <a:gd name="T84" fmla="*/ 2147483646 w 429"/>
                <a:gd name="T85" fmla="*/ 2147483646 h 485"/>
                <a:gd name="T86" fmla="*/ 2147483646 w 429"/>
                <a:gd name="T87" fmla="*/ 2147483646 h 485"/>
                <a:gd name="T88" fmla="*/ 2147483646 w 429"/>
                <a:gd name="T89" fmla="*/ 2147483646 h 485"/>
                <a:gd name="T90" fmla="*/ 2147483646 w 429"/>
                <a:gd name="T91" fmla="*/ 2147483646 h 485"/>
                <a:gd name="T92" fmla="*/ 2147483646 w 429"/>
                <a:gd name="T93" fmla="*/ 2147483646 h 485"/>
                <a:gd name="T94" fmla="*/ 2147483646 w 429"/>
                <a:gd name="T95" fmla="*/ 2147483646 h 485"/>
                <a:gd name="T96" fmla="*/ 2147483646 w 429"/>
                <a:gd name="T97" fmla="*/ 2147483646 h 485"/>
                <a:gd name="T98" fmla="*/ 2147483646 w 429"/>
                <a:gd name="T99" fmla="*/ 2147483646 h 485"/>
                <a:gd name="T100" fmla="*/ 2147483646 w 429"/>
                <a:gd name="T101" fmla="*/ 2147483646 h 48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429" h="485">
                  <a:moveTo>
                    <a:pt x="419" y="422"/>
                  </a:moveTo>
                  <a:cubicBezTo>
                    <a:pt x="423" y="395"/>
                    <a:pt x="418" y="364"/>
                    <a:pt x="416" y="337"/>
                  </a:cubicBezTo>
                  <a:cubicBezTo>
                    <a:pt x="412" y="301"/>
                    <a:pt x="408" y="265"/>
                    <a:pt x="402" y="229"/>
                  </a:cubicBezTo>
                  <a:cubicBezTo>
                    <a:pt x="396" y="190"/>
                    <a:pt x="389" y="152"/>
                    <a:pt x="382" y="114"/>
                  </a:cubicBezTo>
                  <a:cubicBezTo>
                    <a:pt x="376" y="81"/>
                    <a:pt x="371" y="46"/>
                    <a:pt x="361" y="14"/>
                  </a:cubicBezTo>
                  <a:cubicBezTo>
                    <a:pt x="364" y="11"/>
                    <a:pt x="363" y="6"/>
                    <a:pt x="359" y="5"/>
                  </a:cubicBezTo>
                  <a:cubicBezTo>
                    <a:pt x="337" y="0"/>
                    <a:pt x="310" y="5"/>
                    <a:pt x="287" y="7"/>
                  </a:cubicBezTo>
                  <a:cubicBezTo>
                    <a:pt x="259" y="10"/>
                    <a:pt x="230" y="13"/>
                    <a:pt x="201" y="17"/>
                  </a:cubicBezTo>
                  <a:cubicBezTo>
                    <a:pt x="173" y="21"/>
                    <a:pt x="145" y="24"/>
                    <a:pt x="117" y="26"/>
                  </a:cubicBezTo>
                  <a:cubicBezTo>
                    <a:pt x="104" y="28"/>
                    <a:pt x="90" y="28"/>
                    <a:pt x="77" y="28"/>
                  </a:cubicBezTo>
                  <a:cubicBezTo>
                    <a:pt x="67" y="29"/>
                    <a:pt x="59" y="27"/>
                    <a:pt x="50" y="31"/>
                  </a:cubicBezTo>
                  <a:cubicBezTo>
                    <a:pt x="48" y="32"/>
                    <a:pt x="48" y="35"/>
                    <a:pt x="50" y="36"/>
                  </a:cubicBezTo>
                  <a:cubicBezTo>
                    <a:pt x="51" y="36"/>
                    <a:pt x="51" y="37"/>
                    <a:pt x="52" y="37"/>
                  </a:cubicBezTo>
                  <a:cubicBezTo>
                    <a:pt x="50" y="56"/>
                    <a:pt x="49" y="74"/>
                    <a:pt x="48" y="93"/>
                  </a:cubicBezTo>
                  <a:cubicBezTo>
                    <a:pt x="39" y="92"/>
                    <a:pt x="29" y="93"/>
                    <a:pt x="21" y="97"/>
                  </a:cubicBezTo>
                  <a:cubicBezTo>
                    <a:pt x="21" y="97"/>
                    <a:pt x="20" y="96"/>
                    <a:pt x="20" y="96"/>
                  </a:cubicBezTo>
                  <a:cubicBezTo>
                    <a:pt x="16" y="81"/>
                    <a:pt x="34" y="74"/>
                    <a:pt x="44" y="72"/>
                  </a:cubicBezTo>
                  <a:cubicBezTo>
                    <a:pt x="49" y="70"/>
                    <a:pt x="48" y="62"/>
                    <a:pt x="43" y="62"/>
                  </a:cubicBezTo>
                  <a:cubicBezTo>
                    <a:pt x="23" y="65"/>
                    <a:pt x="3" y="78"/>
                    <a:pt x="10" y="101"/>
                  </a:cubicBezTo>
                  <a:cubicBezTo>
                    <a:pt x="10" y="102"/>
                    <a:pt x="11" y="103"/>
                    <a:pt x="11" y="104"/>
                  </a:cubicBezTo>
                  <a:cubicBezTo>
                    <a:pt x="6" y="109"/>
                    <a:pt x="2" y="116"/>
                    <a:pt x="1" y="124"/>
                  </a:cubicBezTo>
                  <a:cubicBezTo>
                    <a:pt x="0" y="136"/>
                    <a:pt x="4" y="145"/>
                    <a:pt x="11" y="151"/>
                  </a:cubicBezTo>
                  <a:cubicBezTo>
                    <a:pt x="4" y="161"/>
                    <a:pt x="2" y="173"/>
                    <a:pt x="8" y="187"/>
                  </a:cubicBezTo>
                  <a:cubicBezTo>
                    <a:pt x="10" y="192"/>
                    <a:pt x="13" y="196"/>
                    <a:pt x="15" y="199"/>
                  </a:cubicBezTo>
                  <a:cubicBezTo>
                    <a:pt x="12" y="205"/>
                    <a:pt x="10" y="212"/>
                    <a:pt x="11" y="221"/>
                  </a:cubicBezTo>
                  <a:cubicBezTo>
                    <a:pt x="12" y="230"/>
                    <a:pt x="16" y="237"/>
                    <a:pt x="21" y="241"/>
                  </a:cubicBezTo>
                  <a:cubicBezTo>
                    <a:pt x="10" y="255"/>
                    <a:pt x="10" y="280"/>
                    <a:pt x="23" y="292"/>
                  </a:cubicBezTo>
                  <a:cubicBezTo>
                    <a:pt x="18" y="298"/>
                    <a:pt x="15" y="305"/>
                    <a:pt x="14" y="314"/>
                  </a:cubicBezTo>
                  <a:cubicBezTo>
                    <a:pt x="14" y="327"/>
                    <a:pt x="19" y="336"/>
                    <a:pt x="27" y="342"/>
                  </a:cubicBezTo>
                  <a:cubicBezTo>
                    <a:pt x="23" y="347"/>
                    <a:pt x="20" y="354"/>
                    <a:pt x="19" y="361"/>
                  </a:cubicBezTo>
                  <a:cubicBezTo>
                    <a:pt x="16" y="375"/>
                    <a:pt x="20" y="386"/>
                    <a:pt x="28" y="392"/>
                  </a:cubicBezTo>
                  <a:cubicBezTo>
                    <a:pt x="24" y="399"/>
                    <a:pt x="21" y="408"/>
                    <a:pt x="21" y="419"/>
                  </a:cubicBezTo>
                  <a:cubicBezTo>
                    <a:pt x="21" y="428"/>
                    <a:pt x="21" y="436"/>
                    <a:pt x="30" y="439"/>
                  </a:cubicBezTo>
                  <a:cubicBezTo>
                    <a:pt x="34" y="440"/>
                    <a:pt x="39" y="438"/>
                    <a:pt x="43" y="437"/>
                  </a:cubicBezTo>
                  <a:cubicBezTo>
                    <a:pt x="45" y="436"/>
                    <a:pt x="47" y="435"/>
                    <a:pt x="50" y="434"/>
                  </a:cubicBezTo>
                  <a:cubicBezTo>
                    <a:pt x="50" y="434"/>
                    <a:pt x="50" y="434"/>
                    <a:pt x="50" y="434"/>
                  </a:cubicBezTo>
                  <a:cubicBezTo>
                    <a:pt x="51" y="436"/>
                    <a:pt x="54" y="437"/>
                    <a:pt x="56" y="437"/>
                  </a:cubicBezTo>
                  <a:cubicBezTo>
                    <a:pt x="57" y="445"/>
                    <a:pt x="58" y="453"/>
                    <a:pt x="59" y="462"/>
                  </a:cubicBezTo>
                  <a:cubicBezTo>
                    <a:pt x="55" y="465"/>
                    <a:pt x="52" y="468"/>
                    <a:pt x="49" y="472"/>
                  </a:cubicBezTo>
                  <a:cubicBezTo>
                    <a:pt x="47" y="474"/>
                    <a:pt x="50" y="478"/>
                    <a:pt x="53" y="476"/>
                  </a:cubicBezTo>
                  <a:cubicBezTo>
                    <a:pt x="55" y="474"/>
                    <a:pt x="56" y="472"/>
                    <a:pt x="58" y="470"/>
                  </a:cubicBezTo>
                  <a:cubicBezTo>
                    <a:pt x="64" y="473"/>
                    <a:pt x="71" y="475"/>
                    <a:pt x="78" y="477"/>
                  </a:cubicBezTo>
                  <a:cubicBezTo>
                    <a:pt x="79" y="478"/>
                    <a:pt x="80" y="479"/>
                    <a:pt x="81" y="478"/>
                  </a:cubicBezTo>
                  <a:cubicBezTo>
                    <a:pt x="82" y="478"/>
                    <a:pt x="82" y="478"/>
                    <a:pt x="82" y="478"/>
                  </a:cubicBezTo>
                  <a:cubicBezTo>
                    <a:pt x="126" y="485"/>
                    <a:pt x="177" y="470"/>
                    <a:pt x="217" y="462"/>
                  </a:cubicBezTo>
                  <a:cubicBezTo>
                    <a:pt x="284" y="450"/>
                    <a:pt x="353" y="445"/>
                    <a:pt x="421" y="435"/>
                  </a:cubicBezTo>
                  <a:cubicBezTo>
                    <a:pt x="429" y="434"/>
                    <a:pt x="426" y="423"/>
                    <a:pt x="419" y="422"/>
                  </a:cubicBezTo>
                  <a:close/>
                  <a:moveTo>
                    <a:pt x="49" y="231"/>
                  </a:moveTo>
                  <a:cubicBezTo>
                    <a:pt x="42" y="230"/>
                    <a:pt x="36" y="231"/>
                    <a:pt x="31" y="233"/>
                  </a:cubicBezTo>
                  <a:cubicBezTo>
                    <a:pt x="25" y="227"/>
                    <a:pt x="22" y="216"/>
                    <a:pt x="26" y="207"/>
                  </a:cubicBezTo>
                  <a:cubicBezTo>
                    <a:pt x="33" y="210"/>
                    <a:pt x="41" y="210"/>
                    <a:pt x="48" y="206"/>
                  </a:cubicBezTo>
                  <a:cubicBezTo>
                    <a:pt x="48" y="214"/>
                    <a:pt x="49" y="223"/>
                    <a:pt x="49" y="231"/>
                  </a:cubicBezTo>
                  <a:close/>
                  <a:moveTo>
                    <a:pt x="13" y="127"/>
                  </a:moveTo>
                  <a:cubicBezTo>
                    <a:pt x="13" y="121"/>
                    <a:pt x="15" y="116"/>
                    <a:pt x="18" y="113"/>
                  </a:cubicBezTo>
                  <a:cubicBezTo>
                    <a:pt x="27" y="118"/>
                    <a:pt x="39" y="115"/>
                    <a:pt x="48" y="109"/>
                  </a:cubicBezTo>
                  <a:cubicBezTo>
                    <a:pt x="48" y="117"/>
                    <a:pt x="48" y="125"/>
                    <a:pt x="48" y="133"/>
                  </a:cubicBezTo>
                  <a:cubicBezTo>
                    <a:pt x="47" y="133"/>
                    <a:pt x="47" y="133"/>
                    <a:pt x="47" y="133"/>
                  </a:cubicBezTo>
                  <a:cubicBezTo>
                    <a:pt x="36" y="134"/>
                    <a:pt x="26" y="138"/>
                    <a:pt x="19" y="143"/>
                  </a:cubicBezTo>
                  <a:cubicBezTo>
                    <a:pt x="15" y="140"/>
                    <a:pt x="13" y="134"/>
                    <a:pt x="13" y="127"/>
                  </a:cubicBezTo>
                  <a:close/>
                  <a:moveTo>
                    <a:pt x="41" y="146"/>
                  </a:moveTo>
                  <a:cubicBezTo>
                    <a:pt x="41" y="147"/>
                    <a:pt x="41" y="148"/>
                    <a:pt x="41" y="150"/>
                  </a:cubicBezTo>
                  <a:cubicBezTo>
                    <a:pt x="38" y="150"/>
                    <a:pt x="35" y="149"/>
                    <a:pt x="32" y="149"/>
                  </a:cubicBezTo>
                  <a:cubicBezTo>
                    <a:pt x="35" y="147"/>
                    <a:pt x="38" y="146"/>
                    <a:pt x="41" y="146"/>
                  </a:cubicBezTo>
                  <a:close/>
                  <a:moveTo>
                    <a:pt x="19" y="182"/>
                  </a:moveTo>
                  <a:cubicBezTo>
                    <a:pt x="15" y="172"/>
                    <a:pt x="16" y="164"/>
                    <a:pt x="21" y="157"/>
                  </a:cubicBezTo>
                  <a:cubicBezTo>
                    <a:pt x="29" y="161"/>
                    <a:pt x="38" y="162"/>
                    <a:pt x="47" y="161"/>
                  </a:cubicBezTo>
                  <a:cubicBezTo>
                    <a:pt x="48" y="161"/>
                    <a:pt x="48" y="161"/>
                    <a:pt x="48" y="161"/>
                  </a:cubicBezTo>
                  <a:cubicBezTo>
                    <a:pt x="48" y="169"/>
                    <a:pt x="48" y="177"/>
                    <a:pt x="48" y="185"/>
                  </a:cubicBezTo>
                  <a:cubicBezTo>
                    <a:pt x="39" y="184"/>
                    <a:pt x="31" y="186"/>
                    <a:pt x="24" y="191"/>
                  </a:cubicBezTo>
                  <a:cubicBezTo>
                    <a:pt x="22" y="188"/>
                    <a:pt x="20" y="185"/>
                    <a:pt x="19" y="182"/>
                  </a:cubicBezTo>
                  <a:close/>
                  <a:moveTo>
                    <a:pt x="31" y="248"/>
                  </a:moveTo>
                  <a:cubicBezTo>
                    <a:pt x="37" y="250"/>
                    <a:pt x="43" y="250"/>
                    <a:pt x="49" y="248"/>
                  </a:cubicBezTo>
                  <a:cubicBezTo>
                    <a:pt x="49" y="260"/>
                    <a:pt x="49" y="271"/>
                    <a:pt x="49" y="283"/>
                  </a:cubicBezTo>
                  <a:cubicBezTo>
                    <a:pt x="43" y="282"/>
                    <a:pt x="38" y="283"/>
                    <a:pt x="33" y="284"/>
                  </a:cubicBezTo>
                  <a:cubicBezTo>
                    <a:pt x="22" y="277"/>
                    <a:pt x="21" y="257"/>
                    <a:pt x="31" y="248"/>
                  </a:cubicBezTo>
                  <a:close/>
                  <a:moveTo>
                    <a:pt x="27" y="317"/>
                  </a:moveTo>
                  <a:cubicBezTo>
                    <a:pt x="26" y="308"/>
                    <a:pt x="28" y="302"/>
                    <a:pt x="33" y="298"/>
                  </a:cubicBezTo>
                  <a:cubicBezTo>
                    <a:pt x="38" y="300"/>
                    <a:pt x="43" y="300"/>
                    <a:pt x="49" y="299"/>
                  </a:cubicBezTo>
                  <a:cubicBezTo>
                    <a:pt x="49" y="309"/>
                    <a:pt x="50" y="320"/>
                    <a:pt x="50" y="330"/>
                  </a:cubicBezTo>
                  <a:cubicBezTo>
                    <a:pt x="45" y="330"/>
                    <a:pt x="41" y="332"/>
                    <a:pt x="37" y="334"/>
                  </a:cubicBezTo>
                  <a:cubicBezTo>
                    <a:pt x="31" y="330"/>
                    <a:pt x="28" y="325"/>
                    <a:pt x="27" y="317"/>
                  </a:cubicBezTo>
                  <a:close/>
                  <a:moveTo>
                    <a:pt x="31" y="365"/>
                  </a:moveTo>
                  <a:cubicBezTo>
                    <a:pt x="31" y="357"/>
                    <a:pt x="34" y="352"/>
                    <a:pt x="38" y="348"/>
                  </a:cubicBezTo>
                  <a:cubicBezTo>
                    <a:pt x="42" y="349"/>
                    <a:pt x="46" y="350"/>
                    <a:pt x="50" y="350"/>
                  </a:cubicBezTo>
                  <a:cubicBezTo>
                    <a:pt x="51" y="360"/>
                    <a:pt x="51" y="370"/>
                    <a:pt x="52" y="380"/>
                  </a:cubicBezTo>
                  <a:cubicBezTo>
                    <a:pt x="46" y="379"/>
                    <a:pt x="41" y="381"/>
                    <a:pt x="37" y="383"/>
                  </a:cubicBezTo>
                  <a:cubicBezTo>
                    <a:pt x="33" y="379"/>
                    <a:pt x="30" y="374"/>
                    <a:pt x="31" y="365"/>
                  </a:cubicBezTo>
                  <a:close/>
                  <a:moveTo>
                    <a:pt x="54" y="421"/>
                  </a:moveTo>
                  <a:cubicBezTo>
                    <a:pt x="52" y="421"/>
                    <a:pt x="50" y="421"/>
                    <a:pt x="48" y="422"/>
                  </a:cubicBezTo>
                  <a:cubicBezTo>
                    <a:pt x="45" y="422"/>
                    <a:pt x="33" y="430"/>
                    <a:pt x="33" y="423"/>
                  </a:cubicBezTo>
                  <a:cubicBezTo>
                    <a:pt x="32" y="416"/>
                    <a:pt x="34" y="408"/>
                    <a:pt x="36" y="401"/>
                  </a:cubicBezTo>
                  <a:cubicBezTo>
                    <a:pt x="36" y="400"/>
                    <a:pt x="36" y="398"/>
                    <a:pt x="37" y="397"/>
                  </a:cubicBezTo>
                  <a:cubicBezTo>
                    <a:pt x="42" y="399"/>
                    <a:pt x="47" y="400"/>
                    <a:pt x="53" y="400"/>
                  </a:cubicBezTo>
                  <a:cubicBezTo>
                    <a:pt x="53" y="406"/>
                    <a:pt x="54" y="412"/>
                    <a:pt x="54" y="419"/>
                  </a:cubicBezTo>
                  <a:cubicBezTo>
                    <a:pt x="54" y="419"/>
                    <a:pt x="54" y="420"/>
                    <a:pt x="54" y="421"/>
                  </a:cubicBezTo>
                  <a:close/>
                  <a:moveTo>
                    <a:pt x="226" y="448"/>
                  </a:moveTo>
                  <a:cubicBezTo>
                    <a:pt x="198" y="453"/>
                    <a:pt x="171" y="458"/>
                    <a:pt x="144" y="462"/>
                  </a:cubicBezTo>
                  <a:cubicBezTo>
                    <a:pt x="151" y="450"/>
                    <a:pt x="158" y="439"/>
                    <a:pt x="165" y="427"/>
                  </a:cubicBezTo>
                  <a:cubicBezTo>
                    <a:pt x="166" y="424"/>
                    <a:pt x="163" y="422"/>
                    <a:pt x="161" y="425"/>
                  </a:cubicBezTo>
                  <a:cubicBezTo>
                    <a:pt x="153" y="437"/>
                    <a:pt x="145" y="450"/>
                    <a:pt x="138" y="463"/>
                  </a:cubicBezTo>
                  <a:cubicBezTo>
                    <a:pt x="123" y="465"/>
                    <a:pt x="109" y="466"/>
                    <a:pt x="94" y="467"/>
                  </a:cubicBezTo>
                  <a:cubicBezTo>
                    <a:pt x="103" y="456"/>
                    <a:pt x="109" y="444"/>
                    <a:pt x="116" y="432"/>
                  </a:cubicBezTo>
                  <a:cubicBezTo>
                    <a:pt x="117" y="430"/>
                    <a:pt x="115" y="429"/>
                    <a:pt x="114" y="430"/>
                  </a:cubicBezTo>
                  <a:cubicBezTo>
                    <a:pt x="105" y="442"/>
                    <a:pt x="98" y="456"/>
                    <a:pt x="88" y="467"/>
                  </a:cubicBezTo>
                  <a:cubicBezTo>
                    <a:pt x="83" y="467"/>
                    <a:pt x="79" y="467"/>
                    <a:pt x="74" y="467"/>
                  </a:cubicBezTo>
                  <a:cubicBezTo>
                    <a:pt x="75" y="466"/>
                    <a:pt x="75" y="465"/>
                    <a:pt x="75" y="463"/>
                  </a:cubicBezTo>
                  <a:cubicBezTo>
                    <a:pt x="75" y="459"/>
                    <a:pt x="76" y="455"/>
                    <a:pt x="76" y="451"/>
                  </a:cubicBezTo>
                  <a:cubicBezTo>
                    <a:pt x="88" y="437"/>
                    <a:pt x="100" y="421"/>
                    <a:pt x="112" y="406"/>
                  </a:cubicBezTo>
                  <a:cubicBezTo>
                    <a:pt x="113" y="403"/>
                    <a:pt x="110" y="401"/>
                    <a:pt x="108" y="403"/>
                  </a:cubicBezTo>
                  <a:cubicBezTo>
                    <a:pt x="97" y="416"/>
                    <a:pt x="86" y="430"/>
                    <a:pt x="74" y="444"/>
                  </a:cubicBezTo>
                  <a:cubicBezTo>
                    <a:pt x="73" y="433"/>
                    <a:pt x="73" y="422"/>
                    <a:pt x="72" y="411"/>
                  </a:cubicBezTo>
                  <a:cubicBezTo>
                    <a:pt x="87" y="398"/>
                    <a:pt x="101" y="386"/>
                    <a:pt x="114" y="371"/>
                  </a:cubicBezTo>
                  <a:cubicBezTo>
                    <a:pt x="115" y="369"/>
                    <a:pt x="113" y="367"/>
                    <a:pt x="111" y="368"/>
                  </a:cubicBezTo>
                  <a:cubicBezTo>
                    <a:pt x="97" y="380"/>
                    <a:pt x="85" y="391"/>
                    <a:pt x="72" y="403"/>
                  </a:cubicBezTo>
                  <a:cubicBezTo>
                    <a:pt x="71" y="400"/>
                    <a:pt x="71" y="398"/>
                    <a:pt x="71" y="395"/>
                  </a:cubicBezTo>
                  <a:cubicBezTo>
                    <a:pt x="73" y="393"/>
                    <a:pt x="74" y="388"/>
                    <a:pt x="71" y="386"/>
                  </a:cubicBezTo>
                  <a:cubicBezTo>
                    <a:pt x="70" y="381"/>
                    <a:pt x="70" y="376"/>
                    <a:pt x="70" y="371"/>
                  </a:cubicBezTo>
                  <a:cubicBezTo>
                    <a:pt x="87" y="359"/>
                    <a:pt x="106" y="345"/>
                    <a:pt x="116" y="328"/>
                  </a:cubicBezTo>
                  <a:cubicBezTo>
                    <a:pt x="118" y="326"/>
                    <a:pt x="115" y="325"/>
                    <a:pt x="114" y="326"/>
                  </a:cubicBezTo>
                  <a:cubicBezTo>
                    <a:pt x="105" y="333"/>
                    <a:pt x="97" y="342"/>
                    <a:pt x="89" y="350"/>
                  </a:cubicBezTo>
                  <a:cubicBezTo>
                    <a:pt x="83" y="355"/>
                    <a:pt x="76" y="360"/>
                    <a:pt x="69" y="365"/>
                  </a:cubicBezTo>
                  <a:cubicBezTo>
                    <a:pt x="69" y="360"/>
                    <a:pt x="69" y="354"/>
                    <a:pt x="68" y="349"/>
                  </a:cubicBezTo>
                  <a:cubicBezTo>
                    <a:pt x="69" y="349"/>
                    <a:pt x="69" y="349"/>
                    <a:pt x="69" y="349"/>
                  </a:cubicBezTo>
                  <a:cubicBezTo>
                    <a:pt x="73" y="348"/>
                    <a:pt x="74" y="343"/>
                    <a:pt x="72" y="340"/>
                  </a:cubicBezTo>
                  <a:cubicBezTo>
                    <a:pt x="83" y="333"/>
                    <a:pt x="94" y="325"/>
                    <a:pt x="103" y="315"/>
                  </a:cubicBezTo>
                  <a:cubicBezTo>
                    <a:pt x="105" y="313"/>
                    <a:pt x="102" y="311"/>
                    <a:pt x="100" y="312"/>
                  </a:cubicBezTo>
                  <a:cubicBezTo>
                    <a:pt x="90" y="321"/>
                    <a:pt x="80" y="329"/>
                    <a:pt x="69" y="337"/>
                  </a:cubicBezTo>
                  <a:cubicBezTo>
                    <a:pt x="68" y="336"/>
                    <a:pt x="68" y="336"/>
                    <a:pt x="68" y="336"/>
                  </a:cubicBezTo>
                  <a:cubicBezTo>
                    <a:pt x="67" y="325"/>
                    <a:pt x="67" y="314"/>
                    <a:pt x="66" y="303"/>
                  </a:cubicBezTo>
                  <a:cubicBezTo>
                    <a:pt x="84" y="296"/>
                    <a:pt x="101" y="284"/>
                    <a:pt x="114" y="270"/>
                  </a:cubicBezTo>
                  <a:cubicBezTo>
                    <a:pt x="115" y="268"/>
                    <a:pt x="113" y="266"/>
                    <a:pt x="111" y="267"/>
                  </a:cubicBezTo>
                  <a:cubicBezTo>
                    <a:pt x="97" y="279"/>
                    <a:pt x="84" y="293"/>
                    <a:pt x="66" y="300"/>
                  </a:cubicBezTo>
                  <a:cubicBezTo>
                    <a:pt x="66" y="293"/>
                    <a:pt x="66" y="285"/>
                    <a:pt x="65" y="278"/>
                  </a:cubicBezTo>
                  <a:cubicBezTo>
                    <a:pt x="80" y="270"/>
                    <a:pt x="94" y="258"/>
                    <a:pt x="105" y="245"/>
                  </a:cubicBezTo>
                  <a:cubicBezTo>
                    <a:pt x="107" y="244"/>
                    <a:pt x="105" y="242"/>
                    <a:pt x="103" y="243"/>
                  </a:cubicBezTo>
                  <a:cubicBezTo>
                    <a:pt x="91" y="254"/>
                    <a:pt x="79" y="265"/>
                    <a:pt x="65" y="275"/>
                  </a:cubicBezTo>
                  <a:cubicBezTo>
                    <a:pt x="65" y="267"/>
                    <a:pt x="65" y="260"/>
                    <a:pt x="65" y="253"/>
                  </a:cubicBezTo>
                  <a:cubicBezTo>
                    <a:pt x="65" y="250"/>
                    <a:pt x="65" y="246"/>
                    <a:pt x="65" y="243"/>
                  </a:cubicBezTo>
                  <a:cubicBezTo>
                    <a:pt x="78" y="238"/>
                    <a:pt x="91" y="229"/>
                    <a:pt x="100" y="219"/>
                  </a:cubicBezTo>
                  <a:cubicBezTo>
                    <a:pt x="101" y="218"/>
                    <a:pt x="100" y="215"/>
                    <a:pt x="98" y="216"/>
                  </a:cubicBezTo>
                  <a:cubicBezTo>
                    <a:pt x="86" y="224"/>
                    <a:pt x="77" y="233"/>
                    <a:pt x="64" y="239"/>
                  </a:cubicBezTo>
                  <a:cubicBezTo>
                    <a:pt x="64" y="235"/>
                    <a:pt x="64" y="230"/>
                    <a:pt x="64" y="226"/>
                  </a:cubicBezTo>
                  <a:cubicBezTo>
                    <a:pt x="76" y="219"/>
                    <a:pt x="87" y="212"/>
                    <a:pt x="98" y="203"/>
                  </a:cubicBezTo>
                  <a:cubicBezTo>
                    <a:pt x="100" y="202"/>
                    <a:pt x="97" y="199"/>
                    <a:pt x="95" y="200"/>
                  </a:cubicBezTo>
                  <a:cubicBezTo>
                    <a:pt x="84" y="205"/>
                    <a:pt x="74" y="212"/>
                    <a:pt x="64" y="219"/>
                  </a:cubicBezTo>
                  <a:cubicBezTo>
                    <a:pt x="64" y="159"/>
                    <a:pt x="67" y="99"/>
                    <a:pt x="61" y="40"/>
                  </a:cubicBezTo>
                  <a:cubicBezTo>
                    <a:pt x="76" y="44"/>
                    <a:pt x="96" y="40"/>
                    <a:pt x="110" y="39"/>
                  </a:cubicBezTo>
                  <a:cubicBezTo>
                    <a:pt x="138" y="38"/>
                    <a:pt x="166" y="35"/>
                    <a:pt x="194" y="31"/>
                  </a:cubicBezTo>
                  <a:cubicBezTo>
                    <a:pt x="223" y="28"/>
                    <a:pt x="251" y="24"/>
                    <a:pt x="280" y="21"/>
                  </a:cubicBezTo>
                  <a:cubicBezTo>
                    <a:pt x="305" y="18"/>
                    <a:pt x="333" y="21"/>
                    <a:pt x="357" y="15"/>
                  </a:cubicBezTo>
                  <a:cubicBezTo>
                    <a:pt x="358" y="45"/>
                    <a:pt x="364" y="74"/>
                    <a:pt x="368" y="104"/>
                  </a:cubicBezTo>
                  <a:cubicBezTo>
                    <a:pt x="374" y="142"/>
                    <a:pt x="380" y="181"/>
                    <a:pt x="386" y="219"/>
                  </a:cubicBezTo>
                  <a:cubicBezTo>
                    <a:pt x="391" y="256"/>
                    <a:pt x="396" y="293"/>
                    <a:pt x="399" y="331"/>
                  </a:cubicBezTo>
                  <a:cubicBezTo>
                    <a:pt x="402" y="361"/>
                    <a:pt x="399" y="394"/>
                    <a:pt x="403" y="424"/>
                  </a:cubicBezTo>
                  <a:cubicBezTo>
                    <a:pt x="344" y="433"/>
                    <a:pt x="284" y="438"/>
                    <a:pt x="226" y="4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358" name="Freeform 37">
              <a:extLst>
                <a:ext uri="{FF2B5EF4-FFF2-40B4-BE49-F238E27FC236}">
                  <a16:creationId xmlns="" xmlns:a16="http://schemas.microsoft.com/office/drawing/2014/main" id="{F81F016C-29AC-4D59-AE79-8F807615D364}"/>
                </a:ext>
              </a:extLst>
            </p:cNvPr>
            <p:cNvSpPr>
              <a:spLocks noEditPoints="1"/>
            </p:cNvSpPr>
            <p:nvPr/>
          </p:nvSpPr>
          <p:spPr bwMode="auto">
            <a:xfrm>
              <a:off x="9950397" y="1963437"/>
              <a:ext cx="1060347" cy="549887"/>
            </a:xfrm>
            <a:custGeom>
              <a:avLst/>
              <a:gdLst>
                <a:gd name="T0" fmla="*/ 2147483646 w 216"/>
                <a:gd name="T1" fmla="*/ 2147483646 h 112"/>
                <a:gd name="T2" fmla="*/ 2147483646 w 216"/>
                <a:gd name="T3" fmla="*/ 2147483646 h 112"/>
                <a:gd name="T4" fmla="*/ 2147483646 w 216"/>
                <a:gd name="T5" fmla="*/ 2147483646 h 112"/>
                <a:gd name="T6" fmla="*/ 2147483646 w 216"/>
                <a:gd name="T7" fmla="*/ 2147483646 h 112"/>
                <a:gd name="T8" fmla="*/ 2147483646 w 216"/>
                <a:gd name="T9" fmla="*/ 2147483646 h 112"/>
                <a:gd name="T10" fmla="*/ 2147483646 w 216"/>
                <a:gd name="T11" fmla="*/ 2147483646 h 112"/>
                <a:gd name="T12" fmla="*/ 2147483646 w 216"/>
                <a:gd name="T13" fmla="*/ 2147483646 h 112"/>
                <a:gd name="T14" fmla="*/ 2147483646 w 216"/>
                <a:gd name="T15" fmla="*/ 2147483646 h 112"/>
                <a:gd name="T16" fmla="*/ 2147483646 w 216"/>
                <a:gd name="T17" fmla="*/ 2147483646 h 112"/>
                <a:gd name="T18" fmla="*/ 2147483646 w 216"/>
                <a:gd name="T19" fmla="*/ 2147483646 h 112"/>
                <a:gd name="T20" fmla="*/ 2147483646 w 216"/>
                <a:gd name="T21" fmla="*/ 2147483646 h 112"/>
                <a:gd name="T22" fmla="*/ 2147483646 w 216"/>
                <a:gd name="T23" fmla="*/ 2147483646 h 112"/>
                <a:gd name="T24" fmla="*/ 2147483646 w 216"/>
                <a:gd name="T25" fmla="*/ 2147483646 h 112"/>
                <a:gd name="T26" fmla="*/ 2147483646 w 216"/>
                <a:gd name="T27" fmla="*/ 2147483646 h 112"/>
                <a:gd name="T28" fmla="*/ 2147483646 w 216"/>
                <a:gd name="T29" fmla="*/ 2147483646 h 112"/>
                <a:gd name="T30" fmla="*/ 2147483646 w 216"/>
                <a:gd name="T31" fmla="*/ 2147483646 h 112"/>
                <a:gd name="T32" fmla="*/ 2147483646 w 216"/>
                <a:gd name="T33" fmla="*/ 2147483646 h 112"/>
                <a:gd name="T34" fmla="*/ 2147483646 w 216"/>
                <a:gd name="T35" fmla="*/ 2147483646 h 112"/>
                <a:gd name="T36" fmla="*/ 2147483646 w 216"/>
                <a:gd name="T37" fmla="*/ 2147483646 h 112"/>
                <a:gd name="T38" fmla="*/ 2147483646 w 216"/>
                <a:gd name="T39" fmla="*/ 2147483646 h 112"/>
                <a:gd name="T40" fmla="*/ 2147483646 w 216"/>
                <a:gd name="T41" fmla="*/ 2147483646 h 112"/>
                <a:gd name="T42" fmla="*/ 2147483646 w 216"/>
                <a:gd name="T43" fmla="*/ 2147483646 h 112"/>
                <a:gd name="T44" fmla="*/ 2147483646 w 216"/>
                <a:gd name="T45" fmla="*/ 2147483646 h 112"/>
                <a:gd name="T46" fmla="*/ 2147483646 w 216"/>
                <a:gd name="T47" fmla="*/ 2147483646 h 11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16" h="112">
                  <a:moveTo>
                    <a:pt x="214" y="86"/>
                  </a:moveTo>
                  <a:cubicBezTo>
                    <a:pt x="211" y="70"/>
                    <a:pt x="208" y="55"/>
                    <a:pt x="204" y="39"/>
                  </a:cubicBezTo>
                  <a:cubicBezTo>
                    <a:pt x="202" y="29"/>
                    <a:pt x="200" y="16"/>
                    <a:pt x="194" y="7"/>
                  </a:cubicBezTo>
                  <a:cubicBezTo>
                    <a:pt x="196" y="5"/>
                    <a:pt x="194" y="0"/>
                    <a:pt x="190" y="1"/>
                  </a:cubicBezTo>
                  <a:cubicBezTo>
                    <a:pt x="132" y="18"/>
                    <a:pt x="72" y="16"/>
                    <a:pt x="14" y="28"/>
                  </a:cubicBezTo>
                  <a:cubicBezTo>
                    <a:pt x="12" y="28"/>
                    <a:pt x="10" y="28"/>
                    <a:pt x="9" y="30"/>
                  </a:cubicBezTo>
                  <a:cubicBezTo>
                    <a:pt x="9" y="30"/>
                    <a:pt x="9" y="30"/>
                    <a:pt x="9" y="30"/>
                  </a:cubicBezTo>
                  <a:cubicBezTo>
                    <a:pt x="7" y="30"/>
                    <a:pt x="7" y="32"/>
                    <a:pt x="8" y="33"/>
                  </a:cubicBezTo>
                  <a:cubicBezTo>
                    <a:pt x="0" y="58"/>
                    <a:pt x="10" y="84"/>
                    <a:pt x="18" y="108"/>
                  </a:cubicBezTo>
                  <a:cubicBezTo>
                    <a:pt x="20" y="112"/>
                    <a:pt x="26" y="112"/>
                    <a:pt x="27" y="108"/>
                  </a:cubicBezTo>
                  <a:cubicBezTo>
                    <a:pt x="28" y="108"/>
                    <a:pt x="28" y="108"/>
                    <a:pt x="28" y="108"/>
                  </a:cubicBezTo>
                  <a:cubicBezTo>
                    <a:pt x="38" y="112"/>
                    <a:pt x="53" y="109"/>
                    <a:pt x="64" y="108"/>
                  </a:cubicBezTo>
                  <a:cubicBezTo>
                    <a:pt x="81" y="107"/>
                    <a:pt x="97" y="105"/>
                    <a:pt x="113" y="103"/>
                  </a:cubicBezTo>
                  <a:cubicBezTo>
                    <a:pt x="144" y="99"/>
                    <a:pt x="174" y="94"/>
                    <a:pt x="205" y="90"/>
                  </a:cubicBezTo>
                  <a:cubicBezTo>
                    <a:pt x="206" y="95"/>
                    <a:pt x="216" y="93"/>
                    <a:pt x="214" y="86"/>
                  </a:cubicBezTo>
                  <a:close/>
                  <a:moveTo>
                    <a:pt x="112" y="95"/>
                  </a:moveTo>
                  <a:cubicBezTo>
                    <a:pt x="96" y="97"/>
                    <a:pt x="80" y="99"/>
                    <a:pt x="64" y="100"/>
                  </a:cubicBezTo>
                  <a:cubicBezTo>
                    <a:pt x="53" y="101"/>
                    <a:pt x="38" y="100"/>
                    <a:pt x="28" y="105"/>
                  </a:cubicBezTo>
                  <a:cubicBezTo>
                    <a:pt x="27" y="105"/>
                    <a:pt x="27" y="105"/>
                    <a:pt x="27" y="105"/>
                  </a:cubicBezTo>
                  <a:cubicBezTo>
                    <a:pt x="20" y="81"/>
                    <a:pt x="10" y="59"/>
                    <a:pt x="16" y="34"/>
                  </a:cubicBezTo>
                  <a:cubicBezTo>
                    <a:pt x="73" y="31"/>
                    <a:pt x="134" y="25"/>
                    <a:pt x="189" y="9"/>
                  </a:cubicBezTo>
                  <a:cubicBezTo>
                    <a:pt x="189" y="20"/>
                    <a:pt x="193" y="31"/>
                    <a:pt x="195" y="42"/>
                  </a:cubicBezTo>
                  <a:cubicBezTo>
                    <a:pt x="198" y="55"/>
                    <a:pt x="200" y="68"/>
                    <a:pt x="203" y="80"/>
                  </a:cubicBezTo>
                  <a:cubicBezTo>
                    <a:pt x="172" y="85"/>
                    <a:pt x="142" y="90"/>
                    <a:pt x="112" y="9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359" name="Freeform 38">
              <a:extLst>
                <a:ext uri="{FF2B5EF4-FFF2-40B4-BE49-F238E27FC236}">
                  <a16:creationId xmlns="" xmlns:a16="http://schemas.microsoft.com/office/drawing/2014/main" id="{9865210E-CB9F-4CCF-9FF1-1F37E6AF4998}"/>
                </a:ext>
              </a:extLst>
            </p:cNvPr>
            <p:cNvSpPr>
              <a:spLocks/>
            </p:cNvSpPr>
            <p:nvPr/>
          </p:nvSpPr>
          <p:spPr bwMode="auto">
            <a:xfrm>
              <a:off x="9612166" y="2052664"/>
              <a:ext cx="22826" cy="4150"/>
            </a:xfrm>
            <a:custGeom>
              <a:avLst/>
              <a:gdLst>
                <a:gd name="T0" fmla="*/ 0 w 5"/>
                <a:gd name="T1" fmla="*/ 0 h 1"/>
                <a:gd name="T2" fmla="*/ 2147483646 w 5"/>
                <a:gd name="T3" fmla="*/ 0 h 1"/>
                <a:gd name="T4" fmla="*/ 0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cubicBezTo>
                    <a:pt x="1" y="1"/>
                    <a:pt x="3" y="0"/>
                    <a:pt x="5" y="0"/>
                  </a:cubicBezTo>
                  <a:cubicBezTo>
                    <a:pt x="3" y="0"/>
                    <a:pt x="1" y="0"/>
                    <a:pt x="0" y="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360" name="Freeform 39">
              <a:extLst>
                <a:ext uri="{FF2B5EF4-FFF2-40B4-BE49-F238E27FC236}">
                  <a16:creationId xmlns="" xmlns:a16="http://schemas.microsoft.com/office/drawing/2014/main" id="{ED447BE1-D529-487A-9F0B-51402FD76454}"/>
                </a:ext>
              </a:extLst>
            </p:cNvPr>
            <p:cNvSpPr>
              <a:spLocks/>
            </p:cNvSpPr>
            <p:nvPr/>
          </p:nvSpPr>
          <p:spPr bwMode="auto">
            <a:xfrm>
              <a:off x="9634991" y="2052664"/>
              <a:ext cx="6226" cy="0"/>
            </a:xfrm>
            <a:custGeom>
              <a:avLst/>
              <a:gdLst>
                <a:gd name="T0" fmla="*/ 2147483646 w 1"/>
                <a:gd name="T1" fmla="*/ 0 w 1"/>
                <a:gd name="T2" fmla="*/ 2147483646 w 1"/>
                <a:gd name="T3" fmla="*/ 0 60000 65536"/>
                <a:gd name="T4" fmla="*/ 0 60000 65536"/>
                <a:gd name="T5" fmla="*/ 0 60000 65536"/>
              </a:gdLst>
              <a:ahLst/>
              <a:cxnLst>
                <a:cxn ang="T3">
                  <a:pos x="T0" y="0"/>
                </a:cxn>
                <a:cxn ang="T4">
                  <a:pos x="T1" y="0"/>
                </a:cxn>
                <a:cxn ang="T5">
                  <a:pos x="T2" y="0"/>
                </a:cxn>
              </a:cxnLst>
              <a:rect l="0" t="0" r="r" b="b"/>
              <a:pathLst>
                <a:path w="1">
                  <a:moveTo>
                    <a:pt x="1" y="0"/>
                  </a:moveTo>
                  <a:cubicBezTo>
                    <a:pt x="1" y="0"/>
                    <a:pt x="1" y="0"/>
                    <a:pt x="0" y="0"/>
                  </a:cubicBezTo>
                  <a:cubicBezTo>
                    <a:pt x="1" y="0"/>
                    <a:pt x="1" y="0"/>
                    <a:pt x="1" y="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361" name="Freeform 40">
              <a:extLst>
                <a:ext uri="{FF2B5EF4-FFF2-40B4-BE49-F238E27FC236}">
                  <a16:creationId xmlns="" xmlns:a16="http://schemas.microsoft.com/office/drawing/2014/main" id="{560072A2-D9D7-40F8-BCB6-B6D054DDE86D}"/>
                </a:ext>
              </a:extLst>
            </p:cNvPr>
            <p:cNvSpPr>
              <a:spLocks/>
            </p:cNvSpPr>
            <p:nvPr/>
          </p:nvSpPr>
          <p:spPr bwMode="auto">
            <a:xfrm>
              <a:off x="9601790" y="2052664"/>
              <a:ext cx="10376" cy="4150"/>
            </a:xfrm>
            <a:custGeom>
              <a:avLst/>
              <a:gdLst>
                <a:gd name="T0" fmla="*/ 0 w 2"/>
                <a:gd name="T1" fmla="*/ 2147483646 h 1"/>
                <a:gd name="T2" fmla="*/ 2147483646 w 2"/>
                <a:gd name="T3" fmla="*/ 0 h 1"/>
                <a:gd name="T4" fmla="*/ 0 w 2"/>
                <a:gd name="T5" fmla="*/ 0 h 1"/>
                <a:gd name="T6" fmla="*/ 0 w 2"/>
                <a:gd name="T7" fmla="*/ 2147483646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1">
                  <a:moveTo>
                    <a:pt x="0" y="1"/>
                  </a:moveTo>
                  <a:cubicBezTo>
                    <a:pt x="1" y="0"/>
                    <a:pt x="1" y="0"/>
                    <a:pt x="2" y="0"/>
                  </a:cubicBezTo>
                  <a:cubicBezTo>
                    <a:pt x="1" y="0"/>
                    <a:pt x="1" y="0"/>
                    <a:pt x="0" y="0"/>
                  </a:cubicBezTo>
                  <a:lnTo>
                    <a:pt x="0" y="1"/>
                  </a:ln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362" name="Freeform 98">
              <a:extLst>
                <a:ext uri="{FF2B5EF4-FFF2-40B4-BE49-F238E27FC236}">
                  <a16:creationId xmlns="" xmlns:a16="http://schemas.microsoft.com/office/drawing/2014/main" id="{3D374C87-3856-4214-A2B5-C5F2553560B5}"/>
                </a:ext>
              </a:extLst>
            </p:cNvPr>
            <p:cNvSpPr>
              <a:spLocks/>
            </p:cNvSpPr>
            <p:nvPr/>
          </p:nvSpPr>
          <p:spPr bwMode="auto">
            <a:xfrm>
              <a:off x="10832291" y="1428076"/>
              <a:ext cx="103752" cy="240705"/>
            </a:xfrm>
            <a:custGeom>
              <a:avLst/>
              <a:gdLst>
                <a:gd name="T0" fmla="*/ 2147483646 w 21"/>
                <a:gd name="T1" fmla="*/ 2147483646 h 49"/>
                <a:gd name="T2" fmla="*/ 2147483646 w 21"/>
                <a:gd name="T3" fmla="*/ 2147483646 h 49"/>
                <a:gd name="T4" fmla="*/ 2147483646 w 21"/>
                <a:gd name="T5" fmla="*/ 2147483646 h 49"/>
                <a:gd name="T6" fmla="*/ 2147483646 w 21"/>
                <a:gd name="T7" fmla="*/ 2147483646 h 49"/>
                <a:gd name="T8" fmla="*/ 2147483646 w 21"/>
                <a:gd name="T9" fmla="*/ 2147483646 h 49"/>
                <a:gd name="T10" fmla="*/ 2147483646 w 21"/>
                <a:gd name="T11" fmla="*/ 2147483646 h 49"/>
                <a:gd name="T12" fmla="*/ 2147483646 w 21"/>
                <a:gd name="T13" fmla="*/ 2147483646 h 49"/>
                <a:gd name="T14" fmla="*/ 2147483646 w 21"/>
                <a:gd name="T15" fmla="*/ 2147483646 h 49"/>
                <a:gd name="T16" fmla="*/ 2147483646 w 21"/>
                <a:gd name="T17" fmla="*/ 2147483646 h 49"/>
                <a:gd name="T18" fmla="*/ 2147483646 w 21"/>
                <a:gd name="T19" fmla="*/ 2147483646 h 49"/>
                <a:gd name="T20" fmla="*/ 2147483646 w 21"/>
                <a:gd name="T21" fmla="*/ 2147483646 h 49"/>
                <a:gd name="T22" fmla="*/ 2147483646 w 21"/>
                <a:gd name="T23" fmla="*/ 2147483646 h 4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1" h="49">
                  <a:moveTo>
                    <a:pt x="18" y="20"/>
                  </a:moveTo>
                  <a:cubicBezTo>
                    <a:pt x="17" y="19"/>
                    <a:pt x="17" y="18"/>
                    <a:pt x="16" y="17"/>
                  </a:cubicBezTo>
                  <a:cubicBezTo>
                    <a:pt x="16" y="16"/>
                    <a:pt x="16" y="15"/>
                    <a:pt x="16" y="14"/>
                  </a:cubicBezTo>
                  <a:cubicBezTo>
                    <a:pt x="16" y="14"/>
                    <a:pt x="16" y="14"/>
                    <a:pt x="16" y="14"/>
                  </a:cubicBezTo>
                  <a:cubicBezTo>
                    <a:pt x="16" y="12"/>
                    <a:pt x="15" y="11"/>
                    <a:pt x="13" y="10"/>
                  </a:cubicBezTo>
                  <a:cubicBezTo>
                    <a:pt x="13" y="9"/>
                    <a:pt x="13" y="7"/>
                    <a:pt x="13" y="6"/>
                  </a:cubicBezTo>
                  <a:cubicBezTo>
                    <a:pt x="13" y="1"/>
                    <a:pt x="7" y="0"/>
                    <a:pt x="5" y="3"/>
                  </a:cubicBezTo>
                  <a:cubicBezTo>
                    <a:pt x="3" y="2"/>
                    <a:pt x="1" y="3"/>
                    <a:pt x="1" y="5"/>
                  </a:cubicBezTo>
                  <a:cubicBezTo>
                    <a:pt x="0" y="10"/>
                    <a:pt x="2" y="13"/>
                    <a:pt x="4" y="17"/>
                  </a:cubicBezTo>
                  <a:cubicBezTo>
                    <a:pt x="5" y="25"/>
                    <a:pt x="7" y="34"/>
                    <a:pt x="7" y="42"/>
                  </a:cubicBezTo>
                  <a:cubicBezTo>
                    <a:pt x="7" y="48"/>
                    <a:pt x="15" y="49"/>
                    <a:pt x="17" y="43"/>
                  </a:cubicBezTo>
                  <a:cubicBezTo>
                    <a:pt x="20" y="36"/>
                    <a:pt x="21" y="28"/>
                    <a:pt x="18" y="2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363" name="Freeform 99">
              <a:extLst>
                <a:ext uri="{FF2B5EF4-FFF2-40B4-BE49-F238E27FC236}">
                  <a16:creationId xmlns="" xmlns:a16="http://schemas.microsoft.com/office/drawing/2014/main" id="{5E0D8C2A-3BCE-4DC3-9569-DC9D817B34C1}"/>
                </a:ext>
              </a:extLst>
            </p:cNvPr>
            <p:cNvSpPr>
              <a:spLocks/>
            </p:cNvSpPr>
            <p:nvPr/>
          </p:nvSpPr>
          <p:spPr bwMode="auto">
            <a:xfrm>
              <a:off x="11029419" y="1369975"/>
              <a:ext cx="122428" cy="313332"/>
            </a:xfrm>
            <a:custGeom>
              <a:avLst/>
              <a:gdLst>
                <a:gd name="T0" fmla="*/ 2147483646 w 25"/>
                <a:gd name="T1" fmla="*/ 2147483646 h 64"/>
                <a:gd name="T2" fmla="*/ 2147483646 w 25"/>
                <a:gd name="T3" fmla="*/ 2147483646 h 64"/>
                <a:gd name="T4" fmla="*/ 2147483646 w 25"/>
                <a:gd name="T5" fmla="*/ 2147483646 h 64"/>
                <a:gd name="T6" fmla="*/ 2147483646 w 25"/>
                <a:gd name="T7" fmla="*/ 2147483646 h 64"/>
                <a:gd name="T8" fmla="*/ 2147483646 w 25"/>
                <a:gd name="T9" fmla="*/ 2147483646 h 64"/>
                <a:gd name="T10" fmla="*/ 2147483646 w 25"/>
                <a:gd name="T11" fmla="*/ 2147483646 h 64"/>
                <a:gd name="T12" fmla="*/ 2147483646 w 25"/>
                <a:gd name="T13" fmla="*/ 2147483646 h 6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 h="64">
                  <a:moveTo>
                    <a:pt x="15" y="5"/>
                  </a:moveTo>
                  <a:cubicBezTo>
                    <a:pt x="15" y="5"/>
                    <a:pt x="15" y="6"/>
                    <a:pt x="15" y="7"/>
                  </a:cubicBezTo>
                  <a:cubicBezTo>
                    <a:pt x="14" y="7"/>
                    <a:pt x="13" y="7"/>
                    <a:pt x="13" y="8"/>
                  </a:cubicBezTo>
                  <a:cubicBezTo>
                    <a:pt x="5" y="24"/>
                    <a:pt x="0" y="41"/>
                    <a:pt x="4" y="59"/>
                  </a:cubicBezTo>
                  <a:cubicBezTo>
                    <a:pt x="5" y="64"/>
                    <a:pt x="11" y="63"/>
                    <a:pt x="12" y="59"/>
                  </a:cubicBezTo>
                  <a:cubicBezTo>
                    <a:pt x="20" y="41"/>
                    <a:pt x="25" y="25"/>
                    <a:pt x="25" y="6"/>
                  </a:cubicBezTo>
                  <a:cubicBezTo>
                    <a:pt x="25" y="0"/>
                    <a:pt x="17" y="0"/>
                    <a:pt x="15" y="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364" name="Freeform 100">
              <a:extLst>
                <a:ext uri="{FF2B5EF4-FFF2-40B4-BE49-F238E27FC236}">
                  <a16:creationId xmlns="" xmlns:a16="http://schemas.microsoft.com/office/drawing/2014/main" id="{B3EB6647-D081-4991-84BD-1FE1C24CBFDB}"/>
                </a:ext>
              </a:extLst>
            </p:cNvPr>
            <p:cNvSpPr>
              <a:spLocks/>
            </p:cNvSpPr>
            <p:nvPr/>
          </p:nvSpPr>
          <p:spPr bwMode="auto">
            <a:xfrm>
              <a:off x="11274274" y="1438452"/>
              <a:ext cx="161853" cy="244855"/>
            </a:xfrm>
            <a:custGeom>
              <a:avLst/>
              <a:gdLst>
                <a:gd name="T0" fmla="*/ 2147483646 w 33"/>
                <a:gd name="T1" fmla="*/ 2147483646 h 50"/>
                <a:gd name="T2" fmla="*/ 2147483646 w 33"/>
                <a:gd name="T3" fmla="*/ 2147483646 h 50"/>
                <a:gd name="T4" fmla="*/ 2147483646 w 33"/>
                <a:gd name="T5" fmla="*/ 2147483646 h 50"/>
                <a:gd name="T6" fmla="*/ 2147483646 w 33"/>
                <a:gd name="T7" fmla="*/ 2147483646 h 50"/>
                <a:gd name="T8" fmla="*/ 2147483646 w 33"/>
                <a:gd name="T9" fmla="*/ 2147483646 h 50"/>
                <a:gd name="T10" fmla="*/ 2147483646 w 33"/>
                <a:gd name="T11" fmla="*/ 2147483646 h 50"/>
                <a:gd name="T12" fmla="*/ 2147483646 w 33"/>
                <a:gd name="T13" fmla="*/ 2147483646 h 5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3" h="50">
                  <a:moveTo>
                    <a:pt x="22" y="4"/>
                  </a:moveTo>
                  <a:cubicBezTo>
                    <a:pt x="20" y="7"/>
                    <a:pt x="18" y="9"/>
                    <a:pt x="17" y="12"/>
                  </a:cubicBezTo>
                  <a:cubicBezTo>
                    <a:pt x="13" y="15"/>
                    <a:pt x="9" y="18"/>
                    <a:pt x="6" y="22"/>
                  </a:cubicBezTo>
                  <a:cubicBezTo>
                    <a:pt x="0" y="29"/>
                    <a:pt x="0" y="37"/>
                    <a:pt x="2" y="45"/>
                  </a:cubicBezTo>
                  <a:cubicBezTo>
                    <a:pt x="2" y="50"/>
                    <a:pt x="8" y="49"/>
                    <a:pt x="10" y="46"/>
                  </a:cubicBezTo>
                  <a:cubicBezTo>
                    <a:pt x="18" y="35"/>
                    <a:pt x="24" y="23"/>
                    <a:pt x="30" y="11"/>
                  </a:cubicBezTo>
                  <a:cubicBezTo>
                    <a:pt x="33" y="6"/>
                    <a:pt x="27" y="0"/>
                    <a:pt x="22" y="4"/>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grpSp>
        <p:nvGrpSpPr>
          <p:cNvPr id="48" name="组合 47">
            <a:extLst>
              <a:ext uri="{FF2B5EF4-FFF2-40B4-BE49-F238E27FC236}">
                <a16:creationId xmlns="" xmlns:a16="http://schemas.microsoft.com/office/drawing/2014/main" id="{1A8A0E3C-3FEA-4AFC-A6E8-C926CAAFB88C}"/>
              </a:ext>
            </a:extLst>
          </p:cNvPr>
          <p:cNvGrpSpPr>
            <a:grpSpLocks/>
          </p:cNvGrpSpPr>
          <p:nvPr/>
        </p:nvGrpSpPr>
        <p:grpSpPr bwMode="auto">
          <a:xfrm>
            <a:off x="7556501" y="5732464"/>
            <a:ext cx="555625" cy="765175"/>
            <a:chOff x="6711257" y="5432908"/>
            <a:chExt cx="740789" cy="765691"/>
          </a:xfrm>
        </p:grpSpPr>
        <p:sp>
          <p:nvSpPr>
            <p:cNvPr id="12353" name="Freeform 35">
              <a:extLst>
                <a:ext uri="{FF2B5EF4-FFF2-40B4-BE49-F238E27FC236}">
                  <a16:creationId xmlns="" xmlns:a16="http://schemas.microsoft.com/office/drawing/2014/main" id="{1E930DBC-DF9A-4D62-BCC4-862CFC09B010}"/>
                </a:ext>
              </a:extLst>
            </p:cNvPr>
            <p:cNvSpPr>
              <a:spLocks noEditPoints="1"/>
            </p:cNvSpPr>
            <p:nvPr/>
          </p:nvSpPr>
          <p:spPr bwMode="auto">
            <a:xfrm>
              <a:off x="6711257" y="5727564"/>
              <a:ext cx="427459" cy="471035"/>
            </a:xfrm>
            <a:custGeom>
              <a:avLst/>
              <a:gdLst>
                <a:gd name="T0" fmla="*/ 2147483646 w 87"/>
                <a:gd name="T1" fmla="*/ 2147483646 h 96"/>
                <a:gd name="T2" fmla="*/ 2147483646 w 87"/>
                <a:gd name="T3" fmla="*/ 2147483646 h 96"/>
                <a:gd name="T4" fmla="*/ 2147483646 w 87"/>
                <a:gd name="T5" fmla="*/ 2147483646 h 96"/>
                <a:gd name="T6" fmla="*/ 2147483646 w 87"/>
                <a:gd name="T7" fmla="*/ 2147483646 h 96"/>
                <a:gd name="T8" fmla="*/ 2147483646 w 87"/>
                <a:gd name="T9" fmla="*/ 2147483646 h 96"/>
                <a:gd name="T10" fmla="*/ 2147483646 w 87"/>
                <a:gd name="T11" fmla="*/ 2147483646 h 96"/>
                <a:gd name="T12" fmla="*/ 2147483646 w 87"/>
                <a:gd name="T13" fmla="*/ 2147483646 h 96"/>
                <a:gd name="T14" fmla="*/ 2147483646 w 87"/>
                <a:gd name="T15" fmla="*/ 2147483646 h 96"/>
                <a:gd name="T16" fmla="*/ 2147483646 w 87"/>
                <a:gd name="T17" fmla="*/ 2147483646 h 96"/>
                <a:gd name="T18" fmla="*/ 2147483646 w 87"/>
                <a:gd name="T19" fmla="*/ 2147483646 h 96"/>
                <a:gd name="T20" fmla="*/ 2147483646 w 87"/>
                <a:gd name="T21" fmla="*/ 2147483646 h 96"/>
                <a:gd name="T22" fmla="*/ 2147483646 w 87"/>
                <a:gd name="T23" fmla="*/ 2147483646 h 96"/>
                <a:gd name="T24" fmla="*/ 2147483646 w 87"/>
                <a:gd name="T25" fmla="*/ 2147483646 h 96"/>
                <a:gd name="T26" fmla="*/ 2147483646 w 87"/>
                <a:gd name="T27" fmla="*/ 2147483646 h 96"/>
                <a:gd name="T28" fmla="*/ 2147483646 w 87"/>
                <a:gd name="T29" fmla="*/ 2147483646 h 96"/>
                <a:gd name="T30" fmla="*/ 2147483646 w 87"/>
                <a:gd name="T31" fmla="*/ 2147483646 h 96"/>
                <a:gd name="T32" fmla="*/ 2147483646 w 87"/>
                <a:gd name="T33" fmla="*/ 2147483646 h 96"/>
                <a:gd name="T34" fmla="*/ 2147483646 w 87"/>
                <a:gd name="T35" fmla="*/ 2147483646 h 96"/>
                <a:gd name="T36" fmla="*/ 2147483646 w 87"/>
                <a:gd name="T37" fmla="*/ 2147483646 h 96"/>
                <a:gd name="T38" fmla="*/ 2147483646 w 87"/>
                <a:gd name="T39" fmla="*/ 2147483646 h 96"/>
                <a:gd name="T40" fmla="*/ 2147483646 w 87"/>
                <a:gd name="T41" fmla="*/ 2147483646 h 96"/>
                <a:gd name="T42" fmla="*/ 2147483646 w 87"/>
                <a:gd name="T43" fmla="*/ 2147483646 h 96"/>
                <a:gd name="T44" fmla="*/ 2147483646 w 87"/>
                <a:gd name="T45" fmla="*/ 2147483646 h 96"/>
                <a:gd name="T46" fmla="*/ 2147483646 w 87"/>
                <a:gd name="T47" fmla="*/ 2147483646 h 96"/>
                <a:gd name="T48" fmla="*/ 2147483646 w 87"/>
                <a:gd name="T49" fmla="*/ 2147483646 h 96"/>
                <a:gd name="T50" fmla="*/ 2147483646 w 87"/>
                <a:gd name="T51" fmla="*/ 2147483646 h 96"/>
                <a:gd name="T52" fmla="*/ 2147483646 w 87"/>
                <a:gd name="T53" fmla="*/ 2147483646 h 96"/>
                <a:gd name="T54" fmla="*/ 2147483646 w 87"/>
                <a:gd name="T55" fmla="*/ 2147483646 h 96"/>
                <a:gd name="T56" fmla="*/ 2147483646 w 87"/>
                <a:gd name="T57" fmla="*/ 2147483646 h 96"/>
                <a:gd name="T58" fmla="*/ 2147483646 w 87"/>
                <a:gd name="T59" fmla="*/ 2147483646 h 96"/>
                <a:gd name="T60" fmla="*/ 2147483646 w 87"/>
                <a:gd name="T61" fmla="*/ 2147483646 h 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87" h="96">
                  <a:moveTo>
                    <a:pt x="82" y="25"/>
                  </a:moveTo>
                  <a:cubicBezTo>
                    <a:pt x="75" y="24"/>
                    <a:pt x="69" y="23"/>
                    <a:pt x="62" y="23"/>
                  </a:cubicBezTo>
                  <a:cubicBezTo>
                    <a:pt x="61" y="18"/>
                    <a:pt x="60" y="12"/>
                    <a:pt x="60" y="7"/>
                  </a:cubicBezTo>
                  <a:cubicBezTo>
                    <a:pt x="59" y="0"/>
                    <a:pt x="48" y="0"/>
                    <a:pt x="48" y="7"/>
                  </a:cubicBezTo>
                  <a:cubicBezTo>
                    <a:pt x="48" y="8"/>
                    <a:pt x="49" y="9"/>
                    <a:pt x="49" y="10"/>
                  </a:cubicBezTo>
                  <a:cubicBezTo>
                    <a:pt x="46" y="14"/>
                    <a:pt x="44" y="18"/>
                    <a:pt x="42" y="22"/>
                  </a:cubicBezTo>
                  <a:cubicBezTo>
                    <a:pt x="31" y="22"/>
                    <a:pt x="19" y="22"/>
                    <a:pt x="8" y="23"/>
                  </a:cubicBezTo>
                  <a:cubicBezTo>
                    <a:pt x="2" y="23"/>
                    <a:pt x="0" y="31"/>
                    <a:pt x="5" y="34"/>
                  </a:cubicBezTo>
                  <a:cubicBezTo>
                    <a:pt x="13" y="40"/>
                    <a:pt x="21" y="46"/>
                    <a:pt x="28" y="53"/>
                  </a:cubicBezTo>
                  <a:cubicBezTo>
                    <a:pt x="24" y="63"/>
                    <a:pt x="20" y="73"/>
                    <a:pt x="16" y="83"/>
                  </a:cubicBezTo>
                  <a:cubicBezTo>
                    <a:pt x="15" y="89"/>
                    <a:pt x="22" y="93"/>
                    <a:pt x="26" y="89"/>
                  </a:cubicBezTo>
                  <a:cubicBezTo>
                    <a:pt x="32" y="83"/>
                    <a:pt x="38" y="77"/>
                    <a:pt x="45" y="71"/>
                  </a:cubicBezTo>
                  <a:cubicBezTo>
                    <a:pt x="51" y="79"/>
                    <a:pt x="58" y="86"/>
                    <a:pt x="66" y="93"/>
                  </a:cubicBezTo>
                  <a:cubicBezTo>
                    <a:pt x="69" y="96"/>
                    <a:pt x="76" y="94"/>
                    <a:pt x="76" y="89"/>
                  </a:cubicBezTo>
                  <a:cubicBezTo>
                    <a:pt x="75" y="75"/>
                    <a:pt x="72" y="63"/>
                    <a:pt x="68" y="50"/>
                  </a:cubicBezTo>
                  <a:cubicBezTo>
                    <a:pt x="74" y="45"/>
                    <a:pt x="79" y="40"/>
                    <a:pt x="84" y="35"/>
                  </a:cubicBezTo>
                  <a:cubicBezTo>
                    <a:pt x="87" y="32"/>
                    <a:pt x="86" y="26"/>
                    <a:pt x="82" y="25"/>
                  </a:cubicBezTo>
                  <a:close/>
                  <a:moveTo>
                    <a:pt x="40" y="47"/>
                  </a:moveTo>
                  <a:cubicBezTo>
                    <a:pt x="42" y="43"/>
                    <a:pt x="43" y="39"/>
                    <a:pt x="45" y="35"/>
                  </a:cubicBezTo>
                  <a:cubicBezTo>
                    <a:pt x="48" y="35"/>
                    <a:pt x="51" y="35"/>
                    <a:pt x="54" y="35"/>
                  </a:cubicBezTo>
                  <a:cubicBezTo>
                    <a:pt x="55" y="38"/>
                    <a:pt x="56" y="41"/>
                    <a:pt x="56" y="44"/>
                  </a:cubicBezTo>
                  <a:cubicBezTo>
                    <a:pt x="53" y="47"/>
                    <a:pt x="50" y="50"/>
                    <a:pt x="46" y="53"/>
                  </a:cubicBezTo>
                  <a:cubicBezTo>
                    <a:pt x="44" y="51"/>
                    <a:pt x="42" y="49"/>
                    <a:pt x="40" y="47"/>
                  </a:cubicBezTo>
                  <a:close/>
                  <a:moveTo>
                    <a:pt x="27" y="35"/>
                  </a:moveTo>
                  <a:cubicBezTo>
                    <a:pt x="30" y="35"/>
                    <a:pt x="33" y="35"/>
                    <a:pt x="36" y="35"/>
                  </a:cubicBezTo>
                  <a:cubicBezTo>
                    <a:pt x="35" y="36"/>
                    <a:pt x="34" y="38"/>
                    <a:pt x="33" y="40"/>
                  </a:cubicBezTo>
                  <a:cubicBezTo>
                    <a:pt x="31" y="38"/>
                    <a:pt x="29" y="37"/>
                    <a:pt x="27" y="35"/>
                  </a:cubicBezTo>
                  <a:close/>
                  <a:moveTo>
                    <a:pt x="63" y="71"/>
                  </a:moveTo>
                  <a:cubicBezTo>
                    <a:pt x="60" y="68"/>
                    <a:pt x="57" y="65"/>
                    <a:pt x="55" y="62"/>
                  </a:cubicBezTo>
                  <a:cubicBezTo>
                    <a:pt x="56" y="60"/>
                    <a:pt x="58" y="59"/>
                    <a:pt x="60" y="57"/>
                  </a:cubicBezTo>
                  <a:cubicBezTo>
                    <a:pt x="61" y="62"/>
                    <a:pt x="62" y="67"/>
                    <a:pt x="63" y="71"/>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354" name="Freeform 104">
              <a:extLst>
                <a:ext uri="{FF2B5EF4-FFF2-40B4-BE49-F238E27FC236}">
                  <a16:creationId xmlns="" xmlns:a16="http://schemas.microsoft.com/office/drawing/2014/main" id="{E48ABFE0-C557-42B0-A979-5E589FFBEF2D}"/>
                </a:ext>
              </a:extLst>
            </p:cNvPr>
            <p:cNvSpPr>
              <a:spLocks/>
            </p:cNvSpPr>
            <p:nvPr/>
          </p:nvSpPr>
          <p:spPr bwMode="auto">
            <a:xfrm>
              <a:off x="7211341" y="5432908"/>
              <a:ext cx="240705" cy="244855"/>
            </a:xfrm>
            <a:custGeom>
              <a:avLst/>
              <a:gdLst>
                <a:gd name="T0" fmla="*/ 2147483646 w 49"/>
                <a:gd name="T1" fmla="*/ 2147483646 h 50"/>
                <a:gd name="T2" fmla="*/ 2147483646 w 49"/>
                <a:gd name="T3" fmla="*/ 2147483646 h 50"/>
                <a:gd name="T4" fmla="*/ 2147483646 w 49"/>
                <a:gd name="T5" fmla="*/ 2147483646 h 50"/>
                <a:gd name="T6" fmla="*/ 2147483646 w 49"/>
                <a:gd name="T7" fmla="*/ 2147483646 h 50"/>
                <a:gd name="T8" fmla="*/ 2147483646 w 49"/>
                <a:gd name="T9" fmla="*/ 2147483646 h 50"/>
                <a:gd name="T10" fmla="*/ 2147483646 w 49"/>
                <a:gd name="T11" fmla="*/ 2147483646 h 50"/>
                <a:gd name="T12" fmla="*/ 2147483646 w 49"/>
                <a:gd name="T13" fmla="*/ 2147483646 h 50"/>
                <a:gd name="T14" fmla="*/ 2147483646 w 49"/>
                <a:gd name="T15" fmla="*/ 2147483646 h 50"/>
                <a:gd name="T16" fmla="*/ 2147483646 w 49"/>
                <a:gd name="T17" fmla="*/ 2147483646 h 50"/>
                <a:gd name="T18" fmla="*/ 2147483646 w 49"/>
                <a:gd name="T19" fmla="*/ 2147483646 h 50"/>
                <a:gd name="T20" fmla="*/ 2147483646 w 49"/>
                <a:gd name="T21" fmla="*/ 2147483646 h 50"/>
                <a:gd name="T22" fmla="*/ 2147483646 w 49"/>
                <a:gd name="T23" fmla="*/ 2147483646 h 50"/>
                <a:gd name="T24" fmla="*/ 2147483646 w 49"/>
                <a:gd name="T25" fmla="*/ 2147483646 h 50"/>
                <a:gd name="T26" fmla="*/ 2147483646 w 49"/>
                <a:gd name="T27" fmla="*/ 2147483646 h 50"/>
                <a:gd name="T28" fmla="*/ 2147483646 w 49"/>
                <a:gd name="T29" fmla="*/ 2147483646 h 50"/>
                <a:gd name="T30" fmla="*/ 2147483646 w 49"/>
                <a:gd name="T31" fmla="*/ 2147483646 h 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9" h="50">
                  <a:moveTo>
                    <a:pt x="42" y="10"/>
                  </a:moveTo>
                  <a:cubicBezTo>
                    <a:pt x="36" y="11"/>
                    <a:pt x="32" y="13"/>
                    <a:pt x="27" y="16"/>
                  </a:cubicBezTo>
                  <a:cubicBezTo>
                    <a:pt x="25" y="13"/>
                    <a:pt x="24" y="10"/>
                    <a:pt x="23" y="7"/>
                  </a:cubicBezTo>
                  <a:cubicBezTo>
                    <a:pt x="20" y="0"/>
                    <a:pt x="11" y="3"/>
                    <a:pt x="12" y="10"/>
                  </a:cubicBezTo>
                  <a:cubicBezTo>
                    <a:pt x="13" y="14"/>
                    <a:pt x="14" y="18"/>
                    <a:pt x="15" y="22"/>
                  </a:cubicBezTo>
                  <a:cubicBezTo>
                    <a:pt x="12" y="24"/>
                    <a:pt x="8" y="26"/>
                    <a:pt x="4" y="28"/>
                  </a:cubicBezTo>
                  <a:cubicBezTo>
                    <a:pt x="0" y="31"/>
                    <a:pt x="3" y="39"/>
                    <a:pt x="8" y="37"/>
                  </a:cubicBezTo>
                  <a:cubicBezTo>
                    <a:pt x="12" y="36"/>
                    <a:pt x="16" y="34"/>
                    <a:pt x="20" y="33"/>
                  </a:cubicBezTo>
                  <a:cubicBezTo>
                    <a:pt x="21" y="34"/>
                    <a:pt x="22" y="35"/>
                    <a:pt x="22" y="36"/>
                  </a:cubicBezTo>
                  <a:cubicBezTo>
                    <a:pt x="24" y="40"/>
                    <a:pt x="26" y="44"/>
                    <a:pt x="29" y="46"/>
                  </a:cubicBezTo>
                  <a:cubicBezTo>
                    <a:pt x="31" y="48"/>
                    <a:pt x="34" y="49"/>
                    <a:pt x="36" y="49"/>
                  </a:cubicBezTo>
                  <a:cubicBezTo>
                    <a:pt x="31" y="50"/>
                    <a:pt x="36" y="49"/>
                    <a:pt x="38" y="49"/>
                  </a:cubicBezTo>
                  <a:cubicBezTo>
                    <a:pt x="42" y="48"/>
                    <a:pt x="43" y="43"/>
                    <a:pt x="41" y="40"/>
                  </a:cubicBezTo>
                  <a:cubicBezTo>
                    <a:pt x="40" y="35"/>
                    <a:pt x="36" y="31"/>
                    <a:pt x="34" y="28"/>
                  </a:cubicBezTo>
                  <a:cubicBezTo>
                    <a:pt x="38" y="26"/>
                    <a:pt x="43" y="24"/>
                    <a:pt x="46" y="21"/>
                  </a:cubicBezTo>
                  <a:cubicBezTo>
                    <a:pt x="49" y="17"/>
                    <a:pt x="47" y="10"/>
                    <a:pt x="42" y="1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grpSp>
        <p:nvGrpSpPr>
          <p:cNvPr id="51" name="组合 50">
            <a:extLst>
              <a:ext uri="{FF2B5EF4-FFF2-40B4-BE49-F238E27FC236}">
                <a16:creationId xmlns="" xmlns:a16="http://schemas.microsoft.com/office/drawing/2014/main" id="{924C77FF-D3E0-41DB-AF2C-AC0472275C42}"/>
              </a:ext>
            </a:extLst>
          </p:cNvPr>
          <p:cNvGrpSpPr>
            <a:grpSpLocks/>
          </p:cNvGrpSpPr>
          <p:nvPr/>
        </p:nvGrpSpPr>
        <p:grpSpPr bwMode="auto">
          <a:xfrm>
            <a:off x="2592389" y="1263650"/>
            <a:ext cx="479425" cy="522288"/>
            <a:chOff x="2256140" y="1944762"/>
            <a:chExt cx="917169" cy="751165"/>
          </a:xfrm>
        </p:grpSpPr>
        <p:sp>
          <p:nvSpPr>
            <p:cNvPr id="12351" name="Freeform 45">
              <a:extLst>
                <a:ext uri="{FF2B5EF4-FFF2-40B4-BE49-F238E27FC236}">
                  <a16:creationId xmlns="" xmlns:a16="http://schemas.microsoft.com/office/drawing/2014/main" id="{B7486CAE-B00F-4397-A212-B8EDBB6C858B}"/>
                </a:ext>
              </a:extLst>
            </p:cNvPr>
            <p:cNvSpPr>
              <a:spLocks noEditPoints="1"/>
            </p:cNvSpPr>
            <p:nvPr/>
          </p:nvSpPr>
          <p:spPr bwMode="auto">
            <a:xfrm>
              <a:off x="2737550" y="1944762"/>
              <a:ext cx="435759" cy="388034"/>
            </a:xfrm>
            <a:custGeom>
              <a:avLst/>
              <a:gdLst>
                <a:gd name="T0" fmla="*/ 2147483646 w 89"/>
                <a:gd name="T1" fmla="*/ 2147483646 h 79"/>
                <a:gd name="T2" fmla="*/ 2147483646 w 89"/>
                <a:gd name="T3" fmla="*/ 2147483646 h 79"/>
                <a:gd name="T4" fmla="*/ 2147483646 w 89"/>
                <a:gd name="T5" fmla="*/ 2147483646 h 79"/>
                <a:gd name="T6" fmla="*/ 2147483646 w 89"/>
                <a:gd name="T7" fmla="*/ 2147483646 h 79"/>
                <a:gd name="T8" fmla="*/ 2147483646 w 89"/>
                <a:gd name="T9" fmla="*/ 2147483646 h 79"/>
                <a:gd name="T10" fmla="*/ 2147483646 w 89"/>
                <a:gd name="T11" fmla="*/ 2147483646 h 79"/>
                <a:gd name="T12" fmla="*/ 2147483646 w 89"/>
                <a:gd name="T13" fmla="*/ 2147483646 h 79"/>
                <a:gd name="T14" fmla="*/ 2147483646 w 89"/>
                <a:gd name="T15" fmla="*/ 2147483646 h 79"/>
                <a:gd name="T16" fmla="*/ 2147483646 w 89"/>
                <a:gd name="T17" fmla="*/ 2147483646 h 79"/>
                <a:gd name="T18" fmla="*/ 2147483646 w 89"/>
                <a:gd name="T19" fmla="*/ 2147483646 h 79"/>
                <a:gd name="T20" fmla="*/ 2147483646 w 89"/>
                <a:gd name="T21" fmla="*/ 2147483646 h 79"/>
                <a:gd name="T22" fmla="*/ 2147483646 w 89"/>
                <a:gd name="T23" fmla="*/ 2147483646 h 79"/>
                <a:gd name="T24" fmla="*/ 2147483646 w 89"/>
                <a:gd name="T25" fmla="*/ 2147483646 h 79"/>
                <a:gd name="T26" fmla="*/ 2147483646 w 89"/>
                <a:gd name="T27" fmla="*/ 2147483646 h 79"/>
                <a:gd name="T28" fmla="*/ 2147483646 w 89"/>
                <a:gd name="T29" fmla="*/ 2147483646 h 79"/>
                <a:gd name="T30" fmla="*/ 2147483646 w 89"/>
                <a:gd name="T31" fmla="*/ 2147483646 h 79"/>
                <a:gd name="T32" fmla="*/ 2147483646 w 89"/>
                <a:gd name="T33" fmla="*/ 2147483646 h 79"/>
                <a:gd name="T34" fmla="*/ 2147483646 w 89"/>
                <a:gd name="T35" fmla="*/ 2147483646 h 79"/>
                <a:gd name="T36" fmla="*/ 2147483646 w 89"/>
                <a:gd name="T37" fmla="*/ 2147483646 h 79"/>
                <a:gd name="T38" fmla="*/ 2147483646 w 89"/>
                <a:gd name="T39" fmla="*/ 2147483646 h 79"/>
                <a:gd name="T40" fmla="*/ 2147483646 w 89"/>
                <a:gd name="T41" fmla="*/ 2147483646 h 79"/>
                <a:gd name="T42" fmla="*/ 2147483646 w 89"/>
                <a:gd name="T43" fmla="*/ 2147483646 h 79"/>
                <a:gd name="T44" fmla="*/ 2147483646 w 89"/>
                <a:gd name="T45" fmla="*/ 2147483646 h 79"/>
                <a:gd name="T46" fmla="*/ 2147483646 w 89"/>
                <a:gd name="T47" fmla="*/ 2147483646 h 79"/>
                <a:gd name="T48" fmla="*/ 2147483646 w 89"/>
                <a:gd name="T49" fmla="*/ 2147483646 h 79"/>
                <a:gd name="T50" fmla="*/ 2147483646 w 89"/>
                <a:gd name="T51" fmla="*/ 2147483646 h 79"/>
                <a:gd name="T52" fmla="*/ 2147483646 w 89"/>
                <a:gd name="T53" fmla="*/ 2147483646 h 79"/>
                <a:gd name="T54" fmla="*/ 2147483646 w 89"/>
                <a:gd name="T55" fmla="*/ 2147483646 h 79"/>
                <a:gd name="T56" fmla="*/ 2147483646 w 89"/>
                <a:gd name="T57" fmla="*/ 2147483646 h 79"/>
                <a:gd name="T58" fmla="*/ 2147483646 w 89"/>
                <a:gd name="T59" fmla="*/ 2147483646 h 79"/>
                <a:gd name="T60" fmla="*/ 2147483646 w 89"/>
                <a:gd name="T61" fmla="*/ 2147483646 h 79"/>
                <a:gd name="T62" fmla="*/ 2147483646 w 89"/>
                <a:gd name="T63" fmla="*/ 2147483646 h 79"/>
                <a:gd name="T64" fmla="*/ 2147483646 w 89"/>
                <a:gd name="T65" fmla="*/ 2147483646 h 79"/>
                <a:gd name="T66" fmla="*/ 2147483646 w 89"/>
                <a:gd name="T67" fmla="*/ 2147483646 h 79"/>
                <a:gd name="T68" fmla="*/ 2147483646 w 89"/>
                <a:gd name="T69" fmla="*/ 2147483646 h 7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89" h="79">
                  <a:moveTo>
                    <a:pt x="81" y="9"/>
                  </a:moveTo>
                  <a:cubicBezTo>
                    <a:pt x="70" y="14"/>
                    <a:pt x="59" y="17"/>
                    <a:pt x="48" y="20"/>
                  </a:cubicBezTo>
                  <a:cubicBezTo>
                    <a:pt x="43" y="15"/>
                    <a:pt x="38" y="10"/>
                    <a:pt x="33" y="5"/>
                  </a:cubicBezTo>
                  <a:cubicBezTo>
                    <a:pt x="27" y="0"/>
                    <a:pt x="19" y="8"/>
                    <a:pt x="25" y="13"/>
                  </a:cubicBezTo>
                  <a:cubicBezTo>
                    <a:pt x="27" y="15"/>
                    <a:pt x="29" y="17"/>
                    <a:pt x="31" y="19"/>
                  </a:cubicBezTo>
                  <a:cubicBezTo>
                    <a:pt x="31" y="21"/>
                    <a:pt x="31" y="23"/>
                    <a:pt x="31" y="24"/>
                  </a:cubicBezTo>
                  <a:cubicBezTo>
                    <a:pt x="22" y="27"/>
                    <a:pt x="13" y="30"/>
                    <a:pt x="5" y="34"/>
                  </a:cubicBezTo>
                  <a:cubicBezTo>
                    <a:pt x="0" y="36"/>
                    <a:pt x="2" y="42"/>
                    <a:pt x="6" y="44"/>
                  </a:cubicBezTo>
                  <a:cubicBezTo>
                    <a:pt x="14" y="46"/>
                    <a:pt x="21" y="50"/>
                    <a:pt x="29" y="54"/>
                  </a:cubicBezTo>
                  <a:cubicBezTo>
                    <a:pt x="28" y="60"/>
                    <a:pt x="27" y="67"/>
                    <a:pt x="27" y="73"/>
                  </a:cubicBezTo>
                  <a:cubicBezTo>
                    <a:pt x="26" y="78"/>
                    <a:pt x="33" y="79"/>
                    <a:pt x="35" y="75"/>
                  </a:cubicBezTo>
                  <a:cubicBezTo>
                    <a:pt x="38" y="70"/>
                    <a:pt x="41" y="66"/>
                    <a:pt x="44" y="61"/>
                  </a:cubicBezTo>
                  <a:cubicBezTo>
                    <a:pt x="56" y="66"/>
                    <a:pt x="67" y="70"/>
                    <a:pt x="79" y="71"/>
                  </a:cubicBezTo>
                  <a:cubicBezTo>
                    <a:pt x="84" y="71"/>
                    <a:pt x="87" y="66"/>
                    <a:pt x="84" y="62"/>
                  </a:cubicBezTo>
                  <a:cubicBezTo>
                    <a:pt x="79" y="53"/>
                    <a:pt x="72" y="45"/>
                    <a:pt x="65" y="37"/>
                  </a:cubicBezTo>
                  <a:cubicBezTo>
                    <a:pt x="71" y="30"/>
                    <a:pt x="78" y="24"/>
                    <a:pt x="86" y="18"/>
                  </a:cubicBezTo>
                  <a:cubicBezTo>
                    <a:pt x="89" y="15"/>
                    <a:pt x="85" y="7"/>
                    <a:pt x="81" y="9"/>
                  </a:cubicBezTo>
                  <a:close/>
                  <a:moveTo>
                    <a:pt x="50" y="38"/>
                  </a:moveTo>
                  <a:cubicBezTo>
                    <a:pt x="47" y="42"/>
                    <a:pt x="45" y="45"/>
                    <a:pt x="42" y="48"/>
                  </a:cubicBezTo>
                  <a:cubicBezTo>
                    <a:pt x="40" y="47"/>
                    <a:pt x="39" y="47"/>
                    <a:pt x="37" y="46"/>
                  </a:cubicBezTo>
                  <a:cubicBezTo>
                    <a:pt x="38" y="42"/>
                    <a:pt x="38" y="37"/>
                    <a:pt x="37" y="33"/>
                  </a:cubicBezTo>
                  <a:cubicBezTo>
                    <a:pt x="39" y="33"/>
                    <a:pt x="41" y="32"/>
                    <a:pt x="43" y="32"/>
                  </a:cubicBezTo>
                  <a:cubicBezTo>
                    <a:pt x="45" y="34"/>
                    <a:pt x="48" y="36"/>
                    <a:pt x="50" y="38"/>
                  </a:cubicBezTo>
                  <a:close/>
                  <a:moveTo>
                    <a:pt x="22" y="38"/>
                  </a:moveTo>
                  <a:cubicBezTo>
                    <a:pt x="24" y="37"/>
                    <a:pt x="27" y="36"/>
                    <a:pt x="30" y="35"/>
                  </a:cubicBezTo>
                  <a:cubicBezTo>
                    <a:pt x="30" y="38"/>
                    <a:pt x="30" y="40"/>
                    <a:pt x="30" y="42"/>
                  </a:cubicBezTo>
                  <a:cubicBezTo>
                    <a:pt x="27" y="41"/>
                    <a:pt x="24" y="40"/>
                    <a:pt x="22" y="38"/>
                  </a:cubicBezTo>
                  <a:close/>
                  <a:moveTo>
                    <a:pt x="57" y="46"/>
                  </a:moveTo>
                  <a:cubicBezTo>
                    <a:pt x="60" y="49"/>
                    <a:pt x="63" y="53"/>
                    <a:pt x="67" y="57"/>
                  </a:cubicBezTo>
                  <a:cubicBezTo>
                    <a:pt x="61" y="56"/>
                    <a:pt x="56" y="54"/>
                    <a:pt x="51" y="52"/>
                  </a:cubicBezTo>
                  <a:cubicBezTo>
                    <a:pt x="53" y="50"/>
                    <a:pt x="55" y="48"/>
                    <a:pt x="57" y="46"/>
                  </a:cubicBezTo>
                  <a:close/>
                  <a:moveTo>
                    <a:pt x="56" y="28"/>
                  </a:moveTo>
                  <a:cubicBezTo>
                    <a:pt x="58" y="28"/>
                    <a:pt x="60" y="27"/>
                    <a:pt x="61" y="27"/>
                  </a:cubicBezTo>
                  <a:cubicBezTo>
                    <a:pt x="60" y="28"/>
                    <a:pt x="59" y="29"/>
                    <a:pt x="58" y="30"/>
                  </a:cubicBezTo>
                  <a:cubicBezTo>
                    <a:pt x="58" y="29"/>
                    <a:pt x="57" y="29"/>
                    <a:pt x="56" y="2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352" name="Freeform 113">
              <a:extLst>
                <a:ext uri="{FF2B5EF4-FFF2-40B4-BE49-F238E27FC236}">
                  <a16:creationId xmlns="" xmlns:a16="http://schemas.microsoft.com/office/drawing/2014/main" id="{0CD142DE-55BF-485F-91A4-E852A6BDF3CB}"/>
                </a:ext>
              </a:extLst>
            </p:cNvPr>
            <p:cNvSpPr>
              <a:spLocks/>
            </p:cNvSpPr>
            <p:nvPr/>
          </p:nvSpPr>
          <p:spPr bwMode="auto">
            <a:xfrm>
              <a:off x="2256140" y="2430322"/>
              <a:ext cx="284281" cy="265605"/>
            </a:xfrm>
            <a:custGeom>
              <a:avLst/>
              <a:gdLst>
                <a:gd name="T0" fmla="*/ 2147483646 w 58"/>
                <a:gd name="T1" fmla="*/ 2147483646 h 54"/>
                <a:gd name="T2" fmla="*/ 2147483646 w 58"/>
                <a:gd name="T3" fmla="*/ 2147483646 h 54"/>
                <a:gd name="T4" fmla="*/ 2147483646 w 58"/>
                <a:gd name="T5" fmla="*/ 2147483646 h 54"/>
                <a:gd name="T6" fmla="*/ 2147483646 w 58"/>
                <a:gd name="T7" fmla="*/ 2147483646 h 54"/>
                <a:gd name="T8" fmla="*/ 2147483646 w 58"/>
                <a:gd name="T9" fmla="*/ 2147483646 h 54"/>
                <a:gd name="T10" fmla="*/ 2147483646 w 58"/>
                <a:gd name="T11" fmla="*/ 2147483646 h 54"/>
                <a:gd name="T12" fmla="*/ 2147483646 w 58"/>
                <a:gd name="T13" fmla="*/ 2147483646 h 54"/>
                <a:gd name="T14" fmla="*/ 2147483646 w 58"/>
                <a:gd name="T15" fmla="*/ 2147483646 h 54"/>
                <a:gd name="T16" fmla="*/ 2147483646 w 58"/>
                <a:gd name="T17" fmla="*/ 2147483646 h 54"/>
                <a:gd name="T18" fmla="*/ 2147483646 w 58"/>
                <a:gd name="T19" fmla="*/ 2147483646 h 54"/>
                <a:gd name="T20" fmla="*/ 2147483646 w 58"/>
                <a:gd name="T21" fmla="*/ 2147483646 h 54"/>
                <a:gd name="T22" fmla="*/ 2147483646 w 58"/>
                <a:gd name="T23" fmla="*/ 2147483646 h 54"/>
                <a:gd name="T24" fmla="*/ 2147483646 w 58"/>
                <a:gd name="T25" fmla="*/ 2147483646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8" h="54">
                  <a:moveTo>
                    <a:pt x="46" y="12"/>
                  </a:moveTo>
                  <a:cubicBezTo>
                    <a:pt x="43" y="14"/>
                    <a:pt x="40" y="16"/>
                    <a:pt x="36" y="18"/>
                  </a:cubicBezTo>
                  <a:cubicBezTo>
                    <a:pt x="35" y="15"/>
                    <a:pt x="35" y="12"/>
                    <a:pt x="34" y="9"/>
                  </a:cubicBezTo>
                  <a:cubicBezTo>
                    <a:pt x="33" y="1"/>
                    <a:pt x="22" y="0"/>
                    <a:pt x="22" y="9"/>
                  </a:cubicBezTo>
                  <a:cubicBezTo>
                    <a:pt x="22" y="14"/>
                    <a:pt x="22" y="19"/>
                    <a:pt x="24" y="25"/>
                  </a:cubicBezTo>
                  <a:cubicBezTo>
                    <a:pt x="17" y="28"/>
                    <a:pt x="10" y="32"/>
                    <a:pt x="3" y="36"/>
                  </a:cubicBezTo>
                  <a:cubicBezTo>
                    <a:pt x="0" y="37"/>
                    <a:pt x="2" y="41"/>
                    <a:pt x="5" y="41"/>
                  </a:cubicBezTo>
                  <a:cubicBezTo>
                    <a:pt x="12" y="39"/>
                    <a:pt x="20" y="37"/>
                    <a:pt x="28" y="35"/>
                  </a:cubicBezTo>
                  <a:cubicBezTo>
                    <a:pt x="31" y="40"/>
                    <a:pt x="34" y="44"/>
                    <a:pt x="37" y="48"/>
                  </a:cubicBezTo>
                  <a:cubicBezTo>
                    <a:pt x="44" y="54"/>
                    <a:pt x="55" y="44"/>
                    <a:pt x="48" y="37"/>
                  </a:cubicBezTo>
                  <a:cubicBezTo>
                    <a:pt x="45" y="35"/>
                    <a:pt x="43" y="32"/>
                    <a:pt x="41" y="29"/>
                  </a:cubicBezTo>
                  <a:cubicBezTo>
                    <a:pt x="46" y="27"/>
                    <a:pt x="50" y="24"/>
                    <a:pt x="53" y="21"/>
                  </a:cubicBezTo>
                  <a:cubicBezTo>
                    <a:pt x="58" y="16"/>
                    <a:pt x="52" y="8"/>
                    <a:pt x="46" y="1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grpSp>
        <p:nvGrpSpPr>
          <p:cNvPr id="54" name="组合 53">
            <a:extLst>
              <a:ext uri="{FF2B5EF4-FFF2-40B4-BE49-F238E27FC236}">
                <a16:creationId xmlns="" xmlns:a16="http://schemas.microsoft.com/office/drawing/2014/main" id="{8CCC174A-8465-46F6-A4DE-DF7E063013C9}"/>
              </a:ext>
            </a:extLst>
          </p:cNvPr>
          <p:cNvGrpSpPr>
            <a:grpSpLocks/>
          </p:cNvGrpSpPr>
          <p:nvPr/>
        </p:nvGrpSpPr>
        <p:grpSpPr bwMode="auto">
          <a:xfrm>
            <a:off x="8651876" y="5843589"/>
            <a:ext cx="727075" cy="854075"/>
            <a:chOff x="7398095" y="4258434"/>
            <a:chExt cx="1944315" cy="1713986"/>
          </a:xfrm>
        </p:grpSpPr>
        <p:sp>
          <p:nvSpPr>
            <p:cNvPr id="12344" name="Freeform 28">
              <a:extLst>
                <a:ext uri="{FF2B5EF4-FFF2-40B4-BE49-F238E27FC236}">
                  <a16:creationId xmlns="" xmlns:a16="http://schemas.microsoft.com/office/drawing/2014/main" id="{C108D823-C415-42FA-8FE0-9F4A5DF1CC7B}"/>
                </a:ext>
              </a:extLst>
            </p:cNvPr>
            <p:cNvSpPr>
              <a:spLocks noEditPoints="1"/>
            </p:cNvSpPr>
            <p:nvPr/>
          </p:nvSpPr>
          <p:spPr bwMode="auto">
            <a:xfrm>
              <a:off x="7487323" y="4291634"/>
              <a:ext cx="1614383" cy="1554207"/>
            </a:xfrm>
            <a:custGeom>
              <a:avLst/>
              <a:gdLst>
                <a:gd name="T0" fmla="*/ 2147483646 w 329"/>
                <a:gd name="T1" fmla="*/ 2147483646 h 316"/>
                <a:gd name="T2" fmla="*/ 2147483646 w 329"/>
                <a:gd name="T3" fmla="*/ 2147483646 h 316"/>
                <a:gd name="T4" fmla="*/ 2147483646 w 329"/>
                <a:gd name="T5" fmla="*/ 2147483646 h 316"/>
                <a:gd name="T6" fmla="*/ 2147483646 w 329"/>
                <a:gd name="T7" fmla="*/ 2147483646 h 316"/>
                <a:gd name="T8" fmla="*/ 2147483646 w 329"/>
                <a:gd name="T9" fmla="*/ 2147483646 h 316"/>
                <a:gd name="T10" fmla="*/ 2147483646 w 329"/>
                <a:gd name="T11" fmla="*/ 2147483646 h 316"/>
                <a:gd name="T12" fmla="*/ 2147483646 w 329"/>
                <a:gd name="T13" fmla="*/ 2147483646 h 316"/>
                <a:gd name="T14" fmla="*/ 2147483646 w 329"/>
                <a:gd name="T15" fmla="*/ 2147483646 h 316"/>
                <a:gd name="T16" fmla="*/ 2147483646 w 329"/>
                <a:gd name="T17" fmla="*/ 2147483646 h 316"/>
                <a:gd name="T18" fmla="*/ 2147483646 w 329"/>
                <a:gd name="T19" fmla="*/ 2147483646 h 316"/>
                <a:gd name="T20" fmla="*/ 2147483646 w 329"/>
                <a:gd name="T21" fmla="*/ 2147483646 h 316"/>
                <a:gd name="T22" fmla="*/ 2147483646 w 329"/>
                <a:gd name="T23" fmla="*/ 2147483646 h 316"/>
                <a:gd name="T24" fmla="*/ 2147483646 w 329"/>
                <a:gd name="T25" fmla="*/ 2147483646 h 316"/>
                <a:gd name="T26" fmla="*/ 2147483646 w 329"/>
                <a:gd name="T27" fmla="*/ 2147483646 h 316"/>
                <a:gd name="T28" fmla="*/ 2147483646 w 329"/>
                <a:gd name="T29" fmla="*/ 2147483646 h 316"/>
                <a:gd name="T30" fmla="*/ 2147483646 w 329"/>
                <a:gd name="T31" fmla="*/ 2147483646 h 316"/>
                <a:gd name="T32" fmla="*/ 2147483646 w 329"/>
                <a:gd name="T33" fmla="*/ 2147483646 h 316"/>
                <a:gd name="T34" fmla="*/ 2147483646 w 329"/>
                <a:gd name="T35" fmla="*/ 2147483646 h 316"/>
                <a:gd name="T36" fmla="*/ 2147483646 w 329"/>
                <a:gd name="T37" fmla="*/ 2147483646 h 316"/>
                <a:gd name="T38" fmla="*/ 2147483646 w 329"/>
                <a:gd name="T39" fmla="*/ 2147483646 h 316"/>
                <a:gd name="T40" fmla="*/ 2147483646 w 329"/>
                <a:gd name="T41" fmla="*/ 2147483646 h 316"/>
                <a:gd name="T42" fmla="*/ 2147483646 w 329"/>
                <a:gd name="T43" fmla="*/ 2147483646 h 316"/>
                <a:gd name="T44" fmla="*/ 2147483646 w 329"/>
                <a:gd name="T45" fmla="*/ 2147483646 h 316"/>
                <a:gd name="T46" fmla="*/ 2147483646 w 329"/>
                <a:gd name="T47" fmla="*/ 2147483646 h 316"/>
                <a:gd name="T48" fmla="*/ 2147483646 w 329"/>
                <a:gd name="T49" fmla="*/ 2147483646 h 316"/>
                <a:gd name="T50" fmla="*/ 2147483646 w 329"/>
                <a:gd name="T51" fmla="*/ 2147483646 h 316"/>
                <a:gd name="T52" fmla="*/ 2147483646 w 329"/>
                <a:gd name="T53" fmla="*/ 2147483646 h 316"/>
                <a:gd name="T54" fmla="*/ 2147483646 w 329"/>
                <a:gd name="T55" fmla="*/ 2147483646 h 316"/>
                <a:gd name="T56" fmla="*/ 2147483646 w 329"/>
                <a:gd name="T57" fmla="*/ 2147483646 h 316"/>
                <a:gd name="T58" fmla="*/ 2147483646 w 329"/>
                <a:gd name="T59" fmla="*/ 2147483646 h 316"/>
                <a:gd name="T60" fmla="*/ 2147483646 w 329"/>
                <a:gd name="T61" fmla="*/ 2147483646 h 316"/>
                <a:gd name="T62" fmla="*/ 2147483646 w 329"/>
                <a:gd name="T63" fmla="*/ 2147483646 h 316"/>
                <a:gd name="T64" fmla="*/ 2147483646 w 329"/>
                <a:gd name="T65" fmla="*/ 2147483646 h 316"/>
                <a:gd name="T66" fmla="*/ 2147483646 w 329"/>
                <a:gd name="T67" fmla="*/ 2147483646 h 316"/>
                <a:gd name="T68" fmla="*/ 2147483646 w 329"/>
                <a:gd name="T69" fmla="*/ 2147483646 h 316"/>
                <a:gd name="T70" fmla="*/ 2147483646 w 329"/>
                <a:gd name="T71" fmla="*/ 2147483646 h 316"/>
                <a:gd name="T72" fmla="*/ 2147483646 w 329"/>
                <a:gd name="T73" fmla="*/ 2147483646 h 316"/>
                <a:gd name="T74" fmla="*/ 2147483646 w 329"/>
                <a:gd name="T75" fmla="*/ 2147483646 h 316"/>
                <a:gd name="T76" fmla="*/ 2147483646 w 329"/>
                <a:gd name="T77" fmla="*/ 2147483646 h 316"/>
                <a:gd name="T78" fmla="*/ 2147483646 w 329"/>
                <a:gd name="T79" fmla="*/ 2147483646 h 316"/>
                <a:gd name="T80" fmla="*/ 2147483646 w 329"/>
                <a:gd name="T81" fmla="*/ 2147483646 h 316"/>
                <a:gd name="T82" fmla="*/ 2147483646 w 329"/>
                <a:gd name="T83" fmla="*/ 2147483646 h 316"/>
                <a:gd name="T84" fmla="*/ 2147483646 w 329"/>
                <a:gd name="T85" fmla="*/ 2147483646 h 316"/>
                <a:gd name="T86" fmla="*/ 2147483646 w 329"/>
                <a:gd name="T87" fmla="*/ 2147483646 h 316"/>
                <a:gd name="T88" fmla="*/ 2147483646 w 329"/>
                <a:gd name="T89" fmla="*/ 2147483646 h 316"/>
                <a:gd name="T90" fmla="*/ 2147483646 w 329"/>
                <a:gd name="T91" fmla="*/ 2147483646 h 316"/>
                <a:gd name="T92" fmla="*/ 2147483646 w 329"/>
                <a:gd name="T93" fmla="*/ 2147483646 h 316"/>
                <a:gd name="T94" fmla="*/ 2147483646 w 329"/>
                <a:gd name="T95" fmla="*/ 2147483646 h 316"/>
                <a:gd name="T96" fmla="*/ 2147483646 w 329"/>
                <a:gd name="T97" fmla="*/ 2147483646 h 31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29" h="316">
                  <a:moveTo>
                    <a:pt x="310" y="197"/>
                  </a:moveTo>
                  <a:cubicBezTo>
                    <a:pt x="310" y="196"/>
                    <a:pt x="310" y="196"/>
                    <a:pt x="310" y="196"/>
                  </a:cubicBezTo>
                  <a:cubicBezTo>
                    <a:pt x="312" y="191"/>
                    <a:pt x="309" y="188"/>
                    <a:pt x="306" y="186"/>
                  </a:cubicBezTo>
                  <a:cubicBezTo>
                    <a:pt x="307" y="179"/>
                    <a:pt x="308" y="172"/>
                    <a:pt x="308" y="164"/>
                  </a:cubicBezTo>
                  <a:cubicBezTo>
                    <a:pt x="308" y="156"/>
                    <a:pt x="299" y="153"/>
                    <a:pt x="294" y="157"/>
                  </a:cubicBezTo>
                  <a:cubicBezTo>
                    <a:pt x="293" y="156"/>
                    <a:pt x="291" y="156"/>
                    <a:pt x="289" y="156"/>
                  </a:cubicBezTo>
                  <a:cubicBezTo>
                    <a:pt x="289" y="153"/>
                    <a:pt x="289" y="151"/>
                    <a:pt x="289" y="148"/>
                  </a:cubicBezTo>
                  <a:cubicBezTo>
                    <a:pt x="290" y="145"/>
                    <a:pt x="288" y="142"/>
                    <a:pt x="286" y="141"/>
                  </a:cubicBezTo>
                  <a:cubicBezTo>
                    <a:pt x="286" y="141"/>
                    <a:pt x="286" y="140"/>
                    <a:pt x="286" y="140"/>
                  </a:cubicBezTo>
                  <a:cubicBezTo>
                    <a:pt x="288" y="132"/>
                    <a:pt x="280" y="125"/>
                    <a:pt x="273" y="130"/>
                  </a:cubicBezTo>
                  <a:cubicBezTo>
                    <a:pt x="272" y="123"/>
                    <a:pt x="261" y="121"/>
                    <a:pt x="257" y="127"/>
                  </a:cubicBezTo>
                  <a:cubicBezTo>
                    <a:pt x="257" y="129"/>
                    <a:pt x="256" y="130"/>
                    <a:pt x="255" y="131"/>
                  </a:cubicBezTo>
                  <a:cubicBezTo>
                    <a:pt x="253" y="131"/>
                    <a:pt x="250" y="132"/>
                    <a:pt x="248" y="134"/>
                  </a:cubicBezTo>
                  <a:cubicBezTo>
                    <a:pt x="247" y="134"/>
                    <a:pt x="247" y="135"/>
                    <a:pt x="246" y="136"/>
                  </a:cubicBezTo>
                  <a:cubicBezTo>
                    <a:pt x="246" y="132"/>
                    <a:pt x="242" y="129"/>
                    <a:pt x="238" y="128"/>
                  </a:cubicBezTo>
                  <a:cubicBezTo>
                    <a:pt x="237" y="125"/>
                    <a:pt x="233" y="123"/>
                    <a:pt x="229" y="123"/>
                  </a:cubicBezTo>
                  <a:cubicBezTo>
                    <a:pt x="229" y="121"/>
                    <a:pt x="228" y="118"/>
                    <a:pt x="228" y="116"/>
                  </a:cubicBezTo>
                  <a:cubicBezTo>
                    <a:pt x="225" y="108"/>
                    <a:pt x="214" y="107"/>
                    <a:pt x="211" y="116"/>
                  </a:cubicBezTo>
                  <a:cubicBezTo>
                    <a:pt x="211" y="118"/>
                    <a:pt x="210" y="120"/>
                    <a:pt x="210" y="122"/>
                  </a:cubicBezTo>
                  <a:cubicBezTo>
                    <a:pt x="209" y="121"/>
                    <a:pt x="209" y="121"/>
                    <a:pt x="208" y="120"/>
                  </a:cubicBezTo>
                  <a:cubicBezTo>
                    <a:pt x="207" y="115"/>
                    <a:pt x="206" y="110"/>
                    <a:pt x="204" y="105"/>
                  </a:cubicBezTo>
                  <a:cubicBezTo>
                    <a:pt x="203" y="103"/>
                    <a:pt x="201" y="101"/>
                    <a:pt x="199" y="100"/>
                  </a:cubicBezTo>
                  <a:cubicBezTo>
                    <a:pt x="202" y="93"/>
                    <a:pt x="200" y="82"/>
                    <a:pt x="195" y="74"/>
                  </a:cubicBezTo>
                  <a:cubicBezTo>
                    <a:pt x="194" y="71"/>
                    <a:pt x="191" y="70"/>
                    <a:pt x="189" y="70"/>
                  </a:cubicBezTo>
                  <a:cubicBezTo>
                    <a:pt x="189" y="66"/>
                    <a:pt x="189" y="63"/>
                    <a:pt x="188" y="59"/>
                  </a:cubicBezTo>
                  <a:cubicBezTo>
                    <a:pt x="188" y="53"/>
                    <a:pt x="181" y="48"/>
                    <a:pt x="175" y="52"/>
                  </a:cubicBezTo>
                  <a:cubicBezTo>
                    <a:pt x="175" y="51"/>
                    <a:pt x="175" y="51"/>
                    <a:pt x="175" y="51"/>
                  </a:cubicBezTo>
                  <a:cubicBezTo>
                    <a:pt x="175" y="45"/>
                    <a:pt x="167" y="40"/>
                    <a:pt x="162" y="44"/>
                  </a:cubicBezTo>
                  <a:cubicBezTo>
                    <a:pt x="162" y="43"/>
                    <a:pt x="162" y="41"/>
                    <a:pt x="162" y="40"/>
                  </a:cubicBezTo>
                  <a:cubicBezTo>
                    <a:pt x="162" y="36"/>
                    <a:pt x="158" y="32"/>
                    <a:pt x="154" y="32"/>
                  </a:cubicBezTo>
                  <a:cubicBezTo>
                    <a:pt x="154" y="31"/>
                    <a:pt x="154" y="29"/>
                    <a:pt x="153" y="28"/>
                  </a:cubicBezTo>
                  <a:cubicBezTo>
                    <a:pt x="154" y="26"/>
                    <a:pt x="154" y="24"/>
                    <a:pt x="154" y="22"/>
                  </a:cubicBezTo>
                  <a:cubicBezTo>
                    <a:pt x="154" y="14"/>
                    <a:pt x="146" y="12"/>
                    <a:pt x="141" y="15"/>
                  </a:cubicBezTo>
                  <a:cubicBezTo>
                    <a:pt x="138" y="12"/>
                    <a:pt x="136" y="8"/>
                    <a:pt x="133" y="5"/>
                  </a:cubicBezTo>
                  <a:cubicBezTo>
                    <a:pt x="129" y="0"/>
                    <a:pt x="121" y="3"/>
                    <a:pt x="119" y="8"/>
                  </a:cubicBezTo>
                  <a:cubicBezTo>
                    <a:pt x="118" y="11"/>
                    <a:pt x="117" y="14"/>
                    <a:pt x="116" y="17"/>
                  </a:cubicBezTo>
                  <a:cubicBezTo>
                    <a:pt x="115" y="17"/>
                    <a:pt x="115" y="17"/>
                    <a:pt x="115" y="17"/>
                  </a:cubicBezTo>
                  <a:cubicBezTo>
                    <a:pt x="106" y="23"/>
                    <a:pt x="98" y="30"/>
                    <a:pt x="92" y="39"/>
                  </a:cubicBezTo>
                  <a:cubicBezTo>
                    <a:pt x="90" y="40"/>
                    <a:pt x="88" y="42"/>
                    <a:pt x="86" y="44"/>
                  </a:cubicBezTo>
                  <a:cubicBezTo>
                    <a:pt x="69" y="53"/>
                    <a:pt x="57" y="67"/>
                    <a:pt x="46" y="82"/>
                  </a:cubicBezTo>
                  <a:cubicBezTo>
                    <a:pt x="36" y="86"/>
                    <a:pt x="29" y="92"/>
                    <a:pt x="24" y="99"/>
                  </a:cubicBezTo>
                  <a:cubicBezTo>
                    <a:pt x="23" y="99"/>
                    <a:pt x="21" y="100"/>
                    <a:pt x="20" y="101"/>
                  </a:cubicBezTo>
                  <a:cubicBezTo>
                    <a:pt x="20" y="101"/>
                    <a:pt x="20" y="101"/>
                    <a:pt x="20" y="101"/>
                  </a:cubicBezTo>
                  <a:cubicBezTo>
                    <a:pt x="14" y="105"/>
                    <a:pt x="8" y="110"/>
                    <a:pt x="3" y="118"/>
                  </a:cubicBezTo>
                  <a:cubicBezTo>
                    <a:pt x="2" y="120"/>
                    <a:pt x="2" y="122"/>
                    <a:pt x="3" y="124"/>
                  </a:cubicBezTo>
                  <a:cubicBezTo>
                    <a:pt x="0" y="129"/>
                    <a:pt x="5" y="134"/>
                    <a:pt x="10" y="133"/>
                  </a:cubicBezTo>
                  <a:cubicBezTo>
                    <a:pt x="11" y="135"/>
                    <a:pt x="14" y="136"/>
                    <a:pt x="17" y="135"/>
                  </a:cubicBezTo>
                  <a:cubicBezTo>
                    <a:pt x="18" y="134"/>
                    <a:pt x="18" y="134"/>
                    <a:pt x="18" y="134"/>
                  </a:cubicBezTo>
                  <a:cubicBezTo>
                    <a:pt x="19" y="138"/>
                    <a:pt x="23" y="140"/>
                    <a:pt x="27" y="139"/>
                  </a:cubicBezTo>
                  <a:cubicBezTo>
                    <a:pt x="28" y="139"/>
                    <a:pt x="28" y="139"/>
                    <a:pt x="28" y="139"/>
                  </a:cubicBezTo>
                  <a:cubicBezTo>
                    <a:pt x="28" y="140"/>
                    <a:pt x="30" y="141"/>
                    <a:pt x="31" y="141"/>
                  </a:cubicBezTo>
                  <a:cubicBezTo>
                    <a:pt x="31" y="143"/>
                    <a:pt x="31" y="144"/>
                    <a:pt x="31" y="146"/>
                  </a:cubicBezTo>
                  <a:cubicBezTo>
                    <a:pt x="31" y="149"/>
                    <a:pt x="33" y="152"/>
                    <a:pt x="36" y="153"/>
                  </a:cubicBezTo>
                  <a:cubicBezTo>
                    <a:pt x="36" y="153"/>
                    <a:pt x="36" y="153"/>
                    <a:pt x="36" y="153"/>
                  </a:cubicBezTo>
                  <a:cubicBezTo>
                    <a:pt x="36" y="156"/>
                    <a:pt x="35" y="159"/>
                    <a:pt x="36" y="162"/>
                  </a:cubicBezTo>
                  <a:cubicBezTo>
                    <a:pt x="36" y="167"/>
                    <a:pt x="40" y="171"/>
                    <a:pt x="45" y="169"/>
                  </a:cubicBezTo>
                  <a:cubicBezTo>
                    <a:pt x="46" y="169"/>
                    <a:pt x="48" y="168"/>
                    <a:pt x="49" y="168"/>
                  </a:cubicBezTo>
                  <a:cubicBezTo>
                    <a:pt x="49" y="170"/>
                    <a:pt x="48" y="173"/>
                    <a:pt x="48" y="175"/>
                  </a:cubicBezTo>
                  <a:cubicBezTo>
                    <a:pt x="48" y="179"/>
                    <a:pt x="52" y="183"/>
                    <a:pt x="56" y="184"/>
                  </a:cubicBezTo>
                  <a:cubicBezTo>
                    <a:pt x="56" y="184"/>
                    <a:pt x="56" y="185"/>
                    <a:pt x="56" y="186"/>
                  </a:cubicBezTo>
                  <a:cubicBezTo>
                    <a:pt x="57" y="192"/>
                    <a:pt x="66" y="193"/>
                    <a:pt x="70" y="189"/>
                  </a:cubicBezTo>
                  <a:cubicBezTo>
                    <a:pt x="71" y="189"/>
                    <a:pt x="72" y="188"/>
                    <a:pt x="72" y="188"/>
                  </a:cubicBezTo>
                  <a:cubicBezTo>
                    <a:pt x="76" y="190"/>
                    <a:pt x="81" y="190"/>
                    <a:pt x="84" y="187"/>
                  </a:cubicBezTo>
                  <a:cubicBezTo>
                    <a:pt x="86" y="185"/>
                    <a:pt x="88" y="183"/>
                    <a:pt x="90" y="181"/>
                  </a:cubicBezTo>
                  <a:cubicBezTo>
                    <a:pt x="90" y="182"/>
                    <a:pt x="90" y="183"/>
                    <a:pt x="90" y="184"/>
                  </a:cubicBezTo>
                  <a:cubicBezTo>
                    <a:pt x="91" y="190"/>
                    <a:pt x="99" y="195"/>
                    <a:pt x="104" y="191"/>
                  </a:cubicBezTo>
                  <a:cubicBezTo>
                    <a:pt x="105" y="196"/>
                    <a:pt x="110" y="198"/>
                    <a:pt x="114" y="198"/>
                  </a:cubicBezTo>
                  <a:cubicBezTo>
                    <a:pt x="114" y="198"/>
                    <a:pt x="114" y="199"/>
                    <a:pt x="114" y="200"/>
                  </a:cubicBezTo>
                  <a:cubicBezTo>
                    <a:pt x="115" y="201"/>
                    <a:pt x="115" y="202"/>
                    <a:pt x="116" y="203"/>
                  </a:cubicBezTo>
                  <a:cubicBezTo>
                    <a:pt x="116" y="214"/>
                    <a:pt x="119" y="226"/>
                    <a:pt x="125" y="237"/>
                  </a:cubicBezTo>
                  <a:cubicBezTo>
                    <a:pt x="126" y="238"/>
                    <a:pt x="128" y="240"/>
                    <a:pt x="130" y="240"/>
                  </a:cubicBezTo>
                  <a:cubicBezTo>
                    <a:pt x="130" y="251"/>
                    <a:pt x="131" y="261"/>
                    <a:pt x="135" y="272"/>
                  </a:cubicBezTo>
                  <a:cubicBezTo>
                    <a:pt x="136" y="275"/>
                    <a:pt x="139" y="278"/>
                    <a:pt x="142" y="278"/>
                  </a:cubicBezTo>
                  <a:cubicBezTo>
                    <a:pt x="142" y="279"/>
                    <a:pt x="142" y="280"/>
                    <a:pt x="142" y="280"/>
                  </a:cubicBezTo>
                  <a:cubicBezTo>
                    <a:pt x="142" y="288"/>
                    <a:pt x="152" y="292"/>
                    <a:pt x="157" y="287"/>
                  </a:cubicBezTo>
                  <a:cubicBezTo>
                    <a:pt x="158" y="290"/>
                    <a:pt x="161" y="291"/>
                    <a:pt x="163" y="292"/>
                  </a:cubicBezTo>
                  <a:cubicBezTo>
                    <a:pt x="163" y="294"/>
                    <a:pt x="163" y="297"/>
                    <a:pt x="163" y="299"/>
                  </a:cubicBezTo>
                  <a:cubicBezTo>
                    <a:pt x="164" y="306"/>
                    <a:pt x="169" y="309"/>
                    <a:pt x="175" y="308"/>
                  </a:cubicBezTo>
                  <a:cubicBezTo>
                    <a:pt x="177" y="314"/>
                    <a:pt x="185" y="316"/>
                    <a:pt x="190" y="311"/>
                  </a:cubicBezTo>
                  <a:cubicBezTo>
                    <a:pt x="193" y="307"/>
                    <a:pt x="196" y="304"/>
                    <a:pt x="198" y="300"/>
                  </a:cubicBezTo>
                  <a:cubicBezTo>
                    <a:pt x="201" y="301"/>
                    <a:pt x="204" y="301"/>
                    <a:pt x="207" y="299"/>
                  </a:cubicBezTo>
                  <a:cubicBezTo>
                    <a:pt x="209" y="298"/>
                    <a:pt x="210" y="296"/>
                    <a:pt x="212" y="295"/>
                  </a:cubicBezTo>
                  <a:cubicBezTo>
                    <a:pt x="216" y="297"/>
                    <a:pt x="220" y="298"/>
                    <a:pt x="226" y="298"/>
                  </a:cubicBezTo>
                  <a:cubicBezTo>
                    <a:pt x="233" y="299"/>
                    <a:pt x="236" y="292"/>
                    <a:pt x="235" y="286"/>
                  </a:cubicBezTo>
                  <a:cubicBezTo>
                    <a:pt x="231" y="260"/>
                    <a:pt x="210" y="239"/>
                    <a:pt x="191" y="221"/>
                  </a:cubicBezTo>
                  <a:cubicBezTo>
                    <a:pt x="171" y="202"/>
                    <a:pt x="138" y="182"/>
                    <a:pt x="127" y="155"/>
                  </a:cubicBezTo>
                  <a:cubicBezTo>
                    <a:pt x="123" y="145"/>
                    <a:pt x="108" y="148"/>
                    <a:pt x="108" y="157"/>
                  </a:cubicBezTo>
                  <a:cubicBezTo>
                    <a:pt x="107" y="157"/>
                    <a:pt x="106" y="157"/>
                    <a:pt x="105" y="158"/>
                  </a:cubicBezTo>
                  <a:cubicBezTo>
                    <a:pt x="105" y="156"/>
                    <a:pt x="105" y="154"/>
                    <a:pt x="105" y="152"/>
                  </a:cubicBezTo>
                  <a:cubicBezTo>
                    <a:pt x="106" y="147"/>
                    <a:pt x="102" y="144"/>
                    <a:pt x="97" y="143"/>
                  </a:cubicBezTo>
                  <a:cubicBezTo>
                    <a:pt x="97" y="140"/>
                    <a:pt x="95" y="137"/>
                    <a:pt x="92" y="136"/>
                  </a:cubicBezTo>
                  <a:cubicBezTo>
                    <a:pt x="94" y="131"/>
                    <a:pt x="96" y="127"/>
                    <a:pt x="97" y="122"/>
                  </a:cubicBezTo>
                  <a:cubicBezTo>
                    <a:pt x="98" y="118"/>
                    <a:pt x="96" y="115"/>
                    <a:pt x="94" y="113"/>
                  </a:cubicBezTo>
                  <a:cubicBezTo>
                    <a:pt x="97" y="105"/>
                    <a:pt x="100" y="97"/>
                    <a:pt x="102" y="90"/>
                  </a:cubicBezTo>
                  <a:cubicBezTo>
                    <a:pt x="103" y="88"/>
                    <a:pt x="102" y="86"/>
                    <a:pt x="102" y="84"/>
                  </a:cubicBezTo>
                  <a:cubicBezTo>
                    <a:pt x="102" y="84"/>
                    <a:pt x="103" y="84"/>
                    <a:pt x="103" y="84"/>
                  </a:cubicBezTo>
                  <a:cubicBezTo>
                    <a:pt x="105" y="85"/>
                    <a:pt x="108" y="85"/>
                    <a:pt x="110" y="85"/>
                  </a:cubicBezTo>
                  <a:cubicBezTo>
                    <a:pt x="115" y="84"/>
                    <a:pt x="119" y="82"/>
                    <a:pt x="123" y="80"/>
                  </a:cubicBezTo>
                  <a:cubicBezTo>
                    <a:pt x="124" y="81"/>
                    <a:pt x="125" y="82"/>
                    <a:pt x="126" y="82"/>
                  </a:cubicBezTo>
                  <a:cubicBezTo>
                    <a:pt x="126" y="83"/>
                    <a:pt x="126" y="84"/>
                    <a:pt x="127" y="85"/>
                  </a:cubicBezTo>
                  <a:cubicBezTo>
                    <a:pt x="128" y="89"/>
                    <a:pt x="133" y="92"/>
                    <a:pt x="137" y="91"/>
                  </a:cubicBezTo>
                  <a:cubicBezTo>
                    <a:pt x="139" y="96"/>
                    <a:pt x="145" y="97"/>
                    <a:pt x="149" y="95"/>
                  </a:cubicBezTo>
                  <a:cubicBezTo>
                    <a:pt x="151" y="95"/>
                    <a:pt x="153" y="94"/>
                    <a:pt x="155" y="93"/>
                  </a:cubicBezTo>
                  <a:cubicBezTo>
                    <a:pt x="155" y="94"/>
                    <a:pt x="155" y="95"/>
                    <a:pt x="156" y="96"/>
                  </a:cubicBezTo>
                  <a:cubicBezTo>
                    <a:pt x="157" y="101"/>
                    <a:pt x="163" y="104"/>
                    <a:pt x="168" y="101"/>
                  </a:cubicBezTo>
                  <a:cubicBezTo>
                    <a:pt x="168" y="101"/>
                    <a:pt x="168" y="101"/>
                    <a:pt x="168" y="101"/>
                  </a:cubicBezTo>
                  <a:cubicBezTo>
                    <a:pt x="169" y="102"/>
                    <a:pt x="171" y="104"/>
                    <a:pt x="173" y="105"/>
                  </a:cubicBezTo>
                  <a:cubicBezTo>
                    <a:pt x="176" y="117"/>
                    <a:pt x="184" y="127"/>
                    <a:pt x="196" y="133"/>
                  </a:cubicBezTo>
                  <a:cubicBezTo>
                    <a:pt x="197" y="134"/>
                    <a:pt x="198" y="134"/>
                    <a:pt x="199" y="134"/>
                  </a:cubicBezTo>
                  <a:cubicBezTo>
                    <a:pt x="202" y="137"/>
                    <a:pt x="205" y="139"/>
                    <a:pt x="209" y="140"/>
                  </a:cubicBezTo>
                  <a:cubicBezTo>
                    <a:pt x="210" y="142"/>
                    <a:pt x="211" y="143"/>
                    <a:pt x="212" y="145"/>
                  </a:cubicBezTo>
                  <a:cubicBezTo>
                    <a:pt x="214" y="147"/>
                    <a:pt x="217" y="148"/>
                    <a:pt x="219" y="148"/>
                  </a:cubicBezTo>
                  <a:cubicBezTo>
                    <a:pt x="219" y="149"/>
                    <a:pt x="219" y="151"/>
                    <a:pt x="219" y="153"/>
                  </a:cubicBezTo>
                  <a:cubicBezTo>
                    <a:pt x="219" y="155"/>
                    <a:pt x="220" y="157"/>
                    <a:pt x="221" y="159"/>
                  </a:cubicBezTo>
                  <a:cubicBezTo>
                    <a:pt x="221" y="165"/>
                    <a:pt x="223" y="170"/>
                    <a:pt x="228" y="173"/>
                  </a:cubicBezTo>
                  <a:cubicBezTo>
                    <a:pt x="231" y="175"/>
                    <a:pt x="233" y="175"/>
                    <a:pt x="235" y="175"/>
                  </a:cubicBezTo>
                  <a:cubicBezTo>
                    <a:pt x="237" y="178"/>
                    <a:pt x="239" y="180"/>
                    <a:pt x="243" y="180"/>
                  </a:cubicBezTo>
                  <a:cubicBezTo>
                    <a:pt x="243" y="184"/>
                    <a:pt x="244" y="189"/>
                    <a:pt x="245" y="193"/>
                  </a:cubicBezTo>
                  <a:cubicBezTo>
                    <a:pt x="246" y="196"/>
                    <a:pt x="249" y="198"/>
                    <a:pt x="252" y="199"/>
                  </a:cubicBezTo>
                  <a:cubicBezTo>
                    <a:pt x="253" y="200"/>
                    <a:pt x="253" y="201"/>
                    <a:pt x="254" y="203"/>
                  </a:cubicBezTo>
                  <a:cubicBezTo>
                    <a:pt x="255" y="205"/>
                    <a:pt x="258" y="207"/>
                    <a:pt x="260" y="207"/>
                  </a:cubicBezTo>
                  <a:cubicBezTo>
                    <a:pt x="260" y="209"/>
                    <a:pt x="260" y="210"/>
                    <a:pt x="261" y="212"/>
                  </a:cubicBezTo>
                  <a:cubicBezTo>
                    <a:pt x="261" y="218"/>
                    <a:pt x="266" y="221"/>
                    <a:pt x="271" y="221"/>
                  </a:cubicBezTo>
                  <a:cubicBezTo>
                    <a:pt x="271" y="221"/>
                    <a:pt x="271" y="222"/>
                    <a:pt x="271" y="222"/>
                  </a:cubicBezTo>
                  <a:cubicBezTo>
                    <a:pt x="274" y="228"/>
                    <a:pt x="279" y="230"/>
                    <a:pt x="284" y="228"/>
                  </a:cubicBezTo>
                  <a:cubicBezTo>
                    <a:pt x="286" y="229"/>
                    <a:pt x="289" y="229"/>
                    <a:pt x="292" y="228"/>
                  </a:cubicBezTo>
                  <a:cubicBezTo>
                    <a:pt x="294" y="230"/>
                    <a:pt x="297" y="230"/>
                    <a:pt x="300" y="228"/>
                  </a:cubicBezTo>
                  <a:cubicBezTo>
                    <a:pt x="308" y="223"/>
                    <a:pt x="315" y="217"/>
                    <a:pt x="321" y="211"/>
                  </a:cubicBezTo>
                  <a:cubicBezTo>
                    <a:pt x="329" y="203"/>
                    <a:pt x="318" y="191"/>
                    <a:pt x="310" y="197"/>
                  </a:cubicBezTo>
                  <a:close/>
                  <a:moveTo>
                    <a:pt x="134" y="203"/>
                  </a:moveTo>
                  <a:cubicBezTo>
                    <a:pt x="134" y="200"/>
                    <a:pt x="134" y="198"/>
                    <a:pt x="134" y="195"/>
                  </a:cubicBezTo>
                  <a:cubicBezTo>
                    <a:pt x="134" y="195"/>
                    <a:pt x="134" y="195"/>
                    <a:pt x="134" y="195"/>
                  </a:cubicBezTo>
                  <a:cubicBezTo>
                    <a:pt x="136" y="196"/>
                    <a:pt x="137" y="198"/>
                    <a:pt x="139" y="199"/>
                  </a:cubicBezTo>
                  <a:cubicBezTo>
                    <a:pt x="137" y="200"/>
                    <a:pt x="135" y="201"/>
                    <a:pt x="134" y="203"/>
                  </a:cubicBezTo>
                  <a:close/>
                  <a:moveTo>
                    <a:pt x="198" y="253"/>
                  </a:moveTo>
                  <a:cubicBezTo>
                    <a:pt x="197" y="254"/>
                    <a:pt x="197" y="254"/>
                    <a:pt x="197" y="254"/>
                  </a:cubicBezTo>
                  <a:cubicBezTo>
                    <a:pt x="195" y="251"/>
                    <a:pt x="191" y="250"/>
                    <a:pt x="187" y="251"/>
                  </a:cubicBezTo>
                  <a:cubicBezTo>
                    <a:pt x="187" y="248"/>
                    <a:pt x="187" y="246"/>
                    <a:pt x="188" y="243"/>
                  </a:cubicBezTo>
                  <a:cubicBezTo>
                    <a:pt x="188" y="243"/>
                    <a:pt x="188" y="243"/>
                    <a:pt x="188" y="243"/>
                  </a:cubicBezTo>
                  <a:cubicBezTo>
                    <a:pt x="191" y="246"/>
                    <a:pt x="195" y="250"/>
                    <a:pt x="198" y="253"/>
                  </a:cubicBezTo>
                  <a:close/>
                  <a:moveTo>
                    <a:pt x="169" y="226"/>
                  </a:moveTo>
                  <a:cubicBezTo>
                    <a:pt x="166" y="225"/>
                    <a:pt x="162" y="226"/>
                    <a:pt x="160" y="229"/>
                  </a:cubicBezTo>
                  <a:cubicBezTo>
                    <a:pt x="156" y="228"/>
                    <a:pt x="150" y="229"/>
                    <a:pt x="148" y="235"/>
                  </a:cubicBezTo>
                  <a:cubicBezTo>
                    <a:pt x="148" y="236"/>
                    <a:pt x="148" y="237"/>
                    <a:pt x="148" y="238"/>
                  </a:cubicBezTo>
                  <a:cubicBezTo>
                    <a:pt x="148" y="229"/>
                    <a:pt x="149" y="220"/>
                    <a:pt x="150" y="211"/>
                  </a:cubicBezTo>
                  <a:cubicBezTo>
                    <a:pt x="150" y="210"/>
                    <a:pt x="150" y="210"/>
                    <a:pt x="150" y="210"/>
                  </a:cubicBezTo>
                  <a:cubicBezTo>
                    <a:pt x="153" y="212"/>
                    <a:pt x="156" y="215"/>
                    <a:pt x="159" y="217"/>
                  </a:cubicBezTo>
                  <a:cubicBezTo>
                    <a:pt x="162" y="220"/>
                    <a:pt x="166" y="223"/>
                    <a:pt x="169" y="226"/>
                  </a:cubicBezTo>
                  <a:close/>
                </a:path>
              </a:pathLst>
            </a:custGeom>
            <a:solidFill>
              <a:srgbClr val="ED435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345" name="Freeform 29">
              <a:extLst>
                <a:ext uri="{FF2B5EF4-FFF2-40B4-BE49-F238E27FC236}">
                  <a16:creationId xmlns="" xmlns:a16="http://schemas.microsoft.com/office/drawing/2014/main" id="{C72E7F19-7D8B-4ACD-8784-AE099186D1A8}"/>
                </a:ext>
              </a:extLst>
            </p:cNvPr>
            <p:cNvSpPr>
              <a:spLocks/>
            </p:cNvSpPr>
            <p:nvPr/>
          </p:nvSpPr>
          <p:spPr bwMode="auto">
            <a:xfrm>
              <a:off x="7977033" y="4729469"/>
              <a:ext cx="877744" cy="894344"/>
            </a:xfrm>
            <a:custGeom>
              <a:avLst/>
              <a:gdLst>
                <a:gd name="T0" fmla="*/ 2147483646 w 179"/>
                <a:gd name="T1" fmla="*/ 2147483646 h 182"/>
                <a:gd name="T2" fmla="*/ 2147483646 w 179"/>
                <a:gd name="T3" fmla="*/ 2147483646 h 182"/>
                <a:gd name="T4" fmla="*/ 2147483646 w 179"/>
                <a:gd name="T5" fmla="*/ 2147483646 h 182"/>
                <a:gd name="T6" fmla="*/ 2147483646 w 179"/>
                <a:gd name="T7" fmla="*/ 2147483646 h 182"/>
                <a:gd name="T8" fmla="*/ 2147483646 w 179"/>
                <a:gd name="T9" fmla="*/ 2147483646 h 182"/>
                <a:gd name="T10" fmla="*/ 2147483646 w 179"/>
                <a:gd name="T11" fmla="*/ 2147483646 h 182"/>
                <a:gd name="T12" fmla="*/ 2147483646 w 179"/>
                <a:gd name="T13" fmla="*/ 2147483646 h 182"/>
                <a:gd name="T14" fmla="*/ 2147483646 w 179"/>
                <a:gd name="T15" fmla="*/ 2147483646 h 182"/>
                <a:gd name="T16" fmla="*/ 2147483646 w 179"/>
                <a:gd name="T17" fmla="*/ 2147483646 h 182"/>
                <a:gd name="T18" fmla="*/ 2147483646 w 179"/>
                <a:gd name="T19" fmla="*/ 2147483646 h 182"/>
                <a:gd name="T20" fmla="*/ 2147483646 w 179"/>
                <a:gd name="T21" fmla="*/ 2147483646 h 182"/>
                <a:gd name="T22" fmla="*/ 0 w 179"/>
                <a:gd name="T23" fmla="*/ 2147483646 h 182"/>
                <a:gd name="T24" fmla="*/ 2147483646 w 179"/>
                <a:gd name="T25" fmla="*/ 2147483646 h 182"/>
                <a:gd name="T26" fmla="*/ 2147483646 w 179"/>
                <a:gd name="T27" fmla="*/ 2147483646 h 182"/>
                <a:gd name="T28" fmla="*/ 2147483646 w 179"/>
                <a:gd name="T29" fmla="*/ 2147483646 h 182"/>
                <a:gd name="T30" fmla="*/ 2147483646 w 179"/>
                <a:gd name="T31" fmla="*/ 2147483646 h 182"/>
                <a:gd name="T32" fmla="*/ 2147483646 w 179"/>
                <a:gd name="T33" fmla="*/ 2147483646 h 182"/>
                <a:gd name="T34" fmla="*/ 2147483646 w 179"/>
                <a:gd name="T35" fmla="*/ 2147483646 h 182"/>
                <a:gd name="T36" fmla="*/ 2147483646 w 179"/>
                <a:gd name="T37" fmla="*/ 2147483646 h 182"/>
                <a:gd name="T38" fmla="*/ 2147483646 w 179"/>
                <a:gd name="T39" fmla="*/ 2147483646 h 182"/>
                <a:gd name="T40" fmla="*/ 2147483646 w 179"/>
                <a:gd name="T41" fmla="*/ 2147483646 h 182"/>
                <a:gd name="T42" fmla="*/ 2147483646 w 179"/>
                <a:gd name="T43" fmla="*/ 2147483646 h 182"/>
                <a:gd name="T44" fmla="*/ 2147483646 w 179"/>
                <a:gd name="T45" fmla="*/ 2147483646 h 18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79" h="182">
                  <a:moveTo>
                    <a:pt x="175" y="155"/>
                  </a:moveTo>
                  <a:cubicBezTo>
                    <a:pt x="170" y="146"/>
                    <a:pt x="165" y="138"/>
                    <a:pt x="159" y="130"/>
                  </a:cubicBezTo>
                  <a:cubicBezTo>
                    <a:pt x="136" y="93"/>
                    <a:pt x="108" y="60"/>
                    <a:pt x="71" y="36"/>
                  </a:cubicBezTo>
                  <a:cubicBezTo>
                    <a:pt x="69" y="35"/>
                    <a:pt x="67" y="34"/>
                    <a:pt x="65" y="34"/>
                  </a:cubicBezTo>
                  <a:cubicBezTo>
                    <a:pt x="55" y="26"/>
                    <a:pt x="45" y="17"/>
                    <a:pt x="36" y="8"/>
                  </a:cubicBezTo>
                  <a:cubicBezTo>
                    <a:pt x="36" y="8"/>
                    <a:pt x="37" y="8"/>
                    <a:pt x="38" y="8"/>
                  </a:cubicBezTo>
                  <a:cubicBezTo>
                    <a:pt x="42" y="7"/>
                    <a:pt x="41" y="0"/>
                    <a:pt x="37" y="1"/>
                  </a:cubicBezTo>
                  <a:cubicBezTo>
                    <a:pt x="27" y="2"/>
                    <a:pt x="22" y="5"/>
                    <a:pt x="20" y="9"/>
                  </a:cubicBezTo>
                  <a:cubicBezTo>
                    <a:pt x="18" y="9"/>
                    <a:pt x="17" y="8"/>
                    <a:pt x="15" y="8"/>
                  </a:cubicBezTo>
                  <a:cubicBezTo>
                    <a:pt x="12" y="7"/>
                    <a:pt x="8" y="8"/>
                    <a:pt x="7" y="11"/>
                  </a:cubicBezTo>
                  <a:cubicBezTo>
                    <a:pt x="6" y="13"/>
                    <a:pt x="6" y="14"/>
                    <a:pt x="5" y="16"/>
                  </a:cubicBezTo>
                  <a:cubicBezTo>
                    <a:pt x="2" y="17"/>
                    <a:pt x="0" y="20"/>
                    <a:pt x="0" y="23"/>
                  </a:cubicBezTo>
                  <a:cubicBezTo>
                    <a:pt x="1" y="27"/>
                    <a:pt x="1" y="32"/>
                    <a:pt x="3" y="36"/>
                  </a:cubicBezTo>
                  <a:cubicBezTo>
                    <a:pt x="4" y="45"/>
                    <a:pt x="7" y="54"/>
                    <a:pt x="13" y="61"/>
                  </a:cubicBezTo>
                  <a:cubicBezTo>
                    <a:pt x="20" y="73"/>
                    <a:pt x="28" y="84"/>
                    <a:pt x="36" y="95"/>
                  </a:cubicBezTo>
                  <a:cubicBezTo>
                    <a:pt x="56" y="120"/>
                    <a:pt x="80" y="144"/>
                    <a:pt x="106" y="161"/>
                  </a:cubicBezTo>
                  <a:cubicBezTo>
                    <a:pt x="110" y="163"/>
                    <a:pt x="114" y="162"/>
                    <a:pt x="116" y="159"/>
                  </a:cubicBezTo>
                  <a:cubicBezTo>
                    <a:pt x="124" y="166"/>
                    <a:pt x="132" y="172"/>
                    <a:pt x="141" y="178"/>
                  </a:cubicBezTo>
                  <a:cubicBezTo>
                    <a:pt x="147" y="182"/>
                    <a:pt x="155" y="175"/>
                    <a:pt x="153" y="169"/>
                  </a:cubicBezTo>
                  <a:cubicBezTo>
                    <a:pt x="153" y="168"/>
                    <a:pt x="153" y="168"/>
                    <a:pt x="153" y="167"/>
                  </a:cubicBezTo>
                  <a:cubicBezTo>
                    <a:pt x="154" y="166"/>
                    <a:pt x="155" y="165"/>
                    <a:pt x="156" y="164"/>
                  </a:cubicBezTo>
                  <a:cubicBezTo>
                    <a:pt x="157" y="165"/>
                    <a:pt x="158" y="166"/>
                    <a:pt x="159" y="167"/>
                  </a:cubicBezTo>
                  <a:cubicBezTo>
                    <a:pt x="167" y="175"/>
                    <a:pt x="179" y="165"/>
                    <a:pt x="175" y="155"/>
                  </a:cubicBezTo>
                  <a:close/>
                </a:path>
              </a:pathLst>
            </a:custGeom>
            <a:solidFill>
              <a:srgbClr val="D7D8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346" name="Freeform 96">
              <a:extLst>
                <a:ext uri="{FF2B5EF4-FFF2-40B4-BE49-F238E27FC236}">
                  <a16:creationId xmlns="" xmlns:a16="http://schemas.microsoft.com/office/drawing/2014/main" id="{3511D9B0-79F5-48F3-A7E7-E3EC7C6BA244}"/>
                </a:ext>
              </a:extLst>
            </p:cNvPr>
            <p:cNvSpPr>
              <a:spLocks noEditPoints="1"/>
            </p:cNvSpPr>
            <p:nvPr/>
          </p:nvSpPr>
          <p:spPr bwMode="auto">
            <a:xfrm>
              <a:off x="7398095" y="4258434"/>
              <a:ext cx="1732661" cy="1635133"/>
            </a:xfrm>
            <a:custGeom>
              <a:avLst/>
              <a:gdLst>
                <a:gd name="T0" fmla="*/ 2147483646 w 353"/>
                <a:gd name="T1" fmla="*/ 2147483646 h 333"/>
                <a:gd name="T2" fmla="*/ 2147483646 w 353"/>
                <a:gd name="T3" fmla="*/ 2147483646 h 333"/>
                <a:gd name="T4" fmla="*/ 2147483646 w 353"/>
                <a:gd name="T5" fmla="*/ 2147483646 h 333"/>
                <a:gd name="T6" fmla="*/ 2147483646 w 353"/>
                <a:gd name="T7" fmla="*/ 2147483646 h 333"/>
                <a:gd name="T8" fmla="*/ 2147483646 w 353"/>
                <a:gd name="T9" fmla="*/ 2147483646 h 333"/>
                <a:gd name="T10" fmla="*/ 2147483646 w 353"/>
                <a:gd name="T11" fmla="*/ 2147483646 h 333"/>
                <a:gd name="T12" fmla="*/ 2147483646 w 353"/>
                <a:gd name="T13" fmla="*/ 2147483646 h 333"/>
                <a:gd name="T14" fmla="*/ 2147483646 w 353"/>
                <a:gd name="T15" fmla="*/ 2147483646 h 333"/>
                <a:gd name="T16" fmla="*/ 2147483646 w 353"/>
                <a:gd name="T17" fmla="*/ 2147483646 h 333"/>
                <a:gd name="T18" fmla="*/ 2147483646 w 353"/>
                <a:gd name="T19" fmla="*/ 2147483646 h 333"/>
                <a:gd name="T20" fmla="*/ 2147483646 w 353"/>
                <a:gd name="T21" fmla="*/ 2147483646 h 333"/>
                <a:gd name="T22" fmla="*/ 2147483646 w 353"/>
                <a:gd name="T23" fmla="*/ 2147483646 h 333"/>
                <a:gd name="T24" fmla="*/ 2147483646 w 353"/>
                <a:gd name="T25" fmla="*/ 2147483646 h 333"/>
                <a:gd name="T26" fmla="*/ 2147483646 w 353"/>
                <a:gd name="T27" fmla="*/ 2147483646 h 333"/>
                <a:gd name="T28" fmla="*/ 2147483646 w 353"/>
                <a:gd name="T29" fmla="*/ 2147483646 h 333"/>
                <a:gd name="T30" fmla="*/ 2147483646 w 353"/>
                <a:gd name="T31" fmla="*/ 2147483646 h 333"/>
                <a:gd name="T32" fmla="*/ 2147483646 w 353"/>
                <a:gd name="T33" fmla="*/ 2147483646 h 333"/>
                <a:gd name="T34" fmla="*/ 2147483646 w 353"/>
                <a:gd name="T35" fmla="*/ 2147483646 h 333"/>
                <a:gd name="T36" fmla="*/ 2147483646 w 353"/>
                <a:gd name="T37" fmla="*/ 2147483646 h 333"/>
                <a:gd name="T38" fmla="*/ 2147483646 w 353"/>
                <a:gd name="T39" fmla="*/ 2147483646 h 333"/>
                <a:gd name="T40" fmla="*/ 2147483646 w 353"/>
                <a:gd name="T41" fmla="*/ 2147483646 h 333"/>
                <a:gd name="T42" fmla="*/ 2147483646 w 353"/>
                <a:gd name="T43" fmla="*/ 2147483646 h 333"/>
                <a:gd name="T44" fmla="*/ 2147483646 w 353"/>
                <a:gd name="T45" fmla="*/ 2147483646 h 333"/>
                <a:gd name="T46" fmla="*/ 2147483646 w 353"/>
                <a:gd name="T47" fmla="*/ 2147483646 h 333"/>
                <a:gd name="T48" fmla="*/ 2147483646 w 353"/>
                <a:gd name="T49" fmla="*/ 2147483646 h 333"/>
                <a:gd name="T50" fmla="*/ 2147483646 w 353"/>
                <a:gd name="T51" fmla="*/ 2147483646 h 333"/>
                <a:gd name="T52" fmla="*/ 2147483646 w 353"/>
                <a:gd name="T53" fmla="*/ 2147483646 h 333"/>
                <a:gd name="T54" fmla="*/ 2147483646 w 353"/>
                <a:gd name="T55" fmla="*/ 2147483646 h 333"/>
                <a:gd name="T56" fmla="*/ 2147483646 w 353"/>
                <a:gd name="T57" fmla="*/ 2147483646 h 333"/>
                <a:gd name="T58" fmla="*/ 2147483646 w 353"/>
                <a:gd name="T59" fmla="*/ 2147483646 h 333"/>
                <a:gd name="T60" fmla="*/ 2147483646 w 353"/>
                <a:gd name="T61" fmla="*/ 2147483646 h 333"/>
                <a:gd name="T62" fmla="*/ 2147483646 w 353"/>
                <a:gd name="T63" fmla="*/ 2147483646 h 333"/>
                <a:gd name="T64" fmla="*/ 2147483646 w 353"/>
                <a:gd name="T65" fmla="*/ 2147483646 h 333"/>
                <a:gd name="T66" fmla="*/ 2147483646 w 353"/>
                <a:gd name="T67" fmla="*/ 2147483646 h 333"/>
                <a:gd name="T68" fmla="*/ 2147483646 w 353"/>
                <a:gd name="T69" fmla="*/ 2147483646 h 333"/>
                <a:gd name="T70" fmla="*/ 2147483646 w 353"/>
                <a:gd name="T71" fmla="*/ 2147483646 h 333"/>
                <a:gd name="T72" fmla="*/ 2147483646 w 353"/>
                <a:gd name="T73" fmla="*/ 2147483646 h 333"/>
                <a:gd name="T74" fmla="*/ 2147483646 w 353"/>
                <a:gd name="T75" fmla="*/ 2147483646 h 333"/>
                <a:gd name="T76" fmla="*/ 2147483646 w 353"/>
                <a:gd name="T77" fmla="*/ 2147483646 h 333"/>
                <a:gd name="T78" fmla="*/ 2147483646 w 353"/>
                <a:gd name="T79" fmla="*/ 2147483646 h 333"/>
                <a:gd name="T80" fmla="*/ 2147483646 w 353"/>
                <a:gd name="T81" fmla="*/ 2147483646 h 333"/>
                <a:gd name="T82" fmla="*/ 2147483646 w 353"/>
                <a:gd name="T83" fmla="*/ 2147483646 h 333"/>
                <a:gd name="T84" fmla="*/ 2147483646 w 353"/>
                <a:gd name="T85" fmla="*/ 2147483646 h 333"/>
                <a:gd name="T86" fmla="*/ 2147483646 w 353"/>
                <a:gd name="T87" fmla="*/ 2147483646 h 333"/>
                <a:gd name="T88" fmla="*/ 2147483646 w 353"/>
                <a:gd name="T89" fmla="*/ 2147483646 h 333"/>
                <a:gd name="T90" fmla="*/ 2147483646 w 353"/>
                <a:gd name="T91" fmla="*/ 2147483646 h 333"/>
                <a:gd name="T92" fmla="*/ 2147483646 w 353"/>
                <a:gd name="T93" fmla="*/ 2147483646 h 333"/>
                <a:gd name="T94" fmla="*/ 2147483646 w 353"/>
                <a:gd name="T95" fmla="*/ 2147483646 h 333"/>
                <a:gd name="T96" fmla="*/ 2147483646 w 353"/>
                <a:gd name="T97" fmla="*/ 2147483646 h 333"/>
                <a:gd name="T98" fmla="*/ 2147483646 w 353"/>
                <a:gd name="T99" fmla="*/ 2147483646 h 33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353" h="333">
                  <a:moveTo>
                    <a:pt x="350" y="191"/>
                  </a:moveTo>
                  <a:cubicBezTo>
                    <a:pt x="331" y="167"/>
                    <a:pt x="308" y="145"/>
                    <a:pt x="288" y="122"/>
                  </a:cubicBezTo>
                  <a:cubicBezTo>
                    <a:pt x="286" y="119"/>
                    <a:pt x="283" y="121"/>
                    <a:pt x="282" y="123"/>
                  </a:cubicBezTo>
                  <a:cubicBezTo>
                    <a:pt x="281" y="123"/>
                    <a:pt x="280" y="123"/>
                    <a:pt x="279" y="124"/>
                  </a:cubicBezTo>
                  <a:cubicBezTo>
                    <a:pt x="236" y="142"/>
                    <a:pt x="222" y="100"/>
                    <a:pt x="215" y="66"/>
                  </a:cubicBezTo>
                  <a:cubicBezTo>
                    <a:pt x="214" y="64"/>
                    <a:pt x="213" y="63"/>
                    <a:pt x="211" y="63"/>
                  </a:cubicBezTo>
                  <a:cubicBezTo>
                    <a:pt x="211" y="62"/>
                    <a:pt x="211" y="62"/>
                    <a:pt x="211" y="62"/>
                  </a:cubicBezTo>
                  <a:cubicBezTo>
                    <a:pt x="190" y="42"/>
                    <a:pt x="169" y="22"/>
                    <a:pt x="148" y="3"/>
                  </a:cubicBezTo>
                  <a:cubicBezTo>
                    <a:pt x="144" y="0"/>
                    <a:pt x="140" y="3"/>
                    <a:pt x="142" y="6"/>
                  </a:cubicBezTo>
                  <a:cubicBezTo>
                    <a:pt x="141" y="7"/>
                    <a:pt x="141" y="7"/>
                    <a:pt x="141" y="7"/>
                  </a:cubicBezTo>
                  <a:cubicBezTo>
                    <a:pt x="135" y="13"/>
                    <a:pt x="130" y="19"/>
                    <a:pt x="123" y="25"/>
                  </a:cubicBezTo>
                  <a:cubicBezTo>
                    <a:pt x="118" y="30"/>
                    <a:pt x="111" y="35"/>
                    <a:pt x="106" y="40"/>
                  </a:cubicBezTo>
                  <a:cubicBezTo>
                    <a:pt x="71" y="68"/>
                    <a:pt x="39" y="98"/>
                    <a:pt x="6" y="128"/>
                  </a:cubicBezTo>
                  <a:cubicBezTo>
                    <a:pt x="5" y="129"/>
                    <a:pt x="5" y="130"/>
                    <a:pt x="6" y="130"/>
                  </a:cubicBezTo>
                  <a:cubicBezTo>
                    <a:pt x="5" y="130"/>
                    <a:pt x="5" y="130"/>
                    <a:pt x="5" y="130"/>
                  </a:cubicBezTo>
                  <a:cubicBezTo>
                    <a:pt x="2" y="129"/>
                    <a:pt x="0" y="133"/>
                    <a:pt x="2" y="134"/>
                  </a:cubicBezTo>
                  <a:cubicBezTo>
                    <a:pt x="22" y="148"/>
                    <a:pt x="35" y="168"/>
                    <a:pt x="50" y="186"/>
                  </a:cubicBezTo>
                  <a:cubicBezTo>
                    <a:pt x="57" y="194"/>
                    <a:pt x="65" y="201"/>
                    <a:pt x="73" y="208"/>
                  </a:cubicBezTo>
                  <a:cubicBezTo>
                    <a:pt x="77" y="211"/>
                    <a:pt x="87" y="206"/>
                    <a:pt x="91" y="205"/>
                  </a:cubicBezTo>
                  <a:cubicBezTo>
                    <a:pt x="111" y="202"/>
                    <a:pt x="127" y="216"/>
                    <a:pt x="137" y="231"/>
                  </a:cubicBezTo>
                  <a:cubicBezTo>
                    <a:pt x="146" y="248"/>
                    <a:pt x="145" y="264"/>
                    <a:pt x="147" y="281"/>
                  </a:cubicBezTo>
                  <a:cubicBezTo>
                    <a:pt x="147" y="282"/>
                    <a:pt x="148" y="283"/>
                    <a:pt x="148" y="283"/>
                  </a:cubicBezTo>
                  <a:cubicBezTo>
                    <a:pt x="148" y="284"/>
                    <a:pt x="148" y="286"/>
                    <a:pt x="149" y="286"/>
                  </a:cubicBezTo>
                  <a:cubicBezTo>
                    <a:pt x="164" y="301"/>
                    <a:pt x="178" y="318"/>
                    <a:pt x="195" y="331"/>
                  </a:cubicBezTo>
                  <a:cubicBezTo>
                    <a:pt x="197" y="333"/>
                    <a:pt x="199" y="332"/>
                    <a:pt x="201" y="331"/>
                  </a:cubicBezTo>
                  <a:cubicBezTo>
                    <a:pt x="201" y="331"/>
                    <a:pt x="201" y="331"/>
                    <a:pt x="202" y="331"/>
                  </a:cubicBezTo>
                  <a:cubicBezTo>
                    <a:pt x="255" y="313"/>
                    <a:pt x="314" y="268"/>
                    <a:pt x="339" y="216"/>
                  </a:cubicBezTo>
                  <a:cubicBezTo>
                    <a:pt x="343" y="211"/>
                    <a:pt x="346" y="205"/>
                    <a:pt x="351" y="198"/>
                  </a:cubicBezTo>
                  <a:cubicBezTo>
                    <a:pt x="353" y="196"/>
                    <a:pt x="352" y="193"/>
                    <a:pt x="350" y="191"/>
                  </a:cubicBezTo>
                  <a:close/>
                  <a:moveTo>
                    <a:pt x="262" y="284"/>
                  </a:moveTo>
                  <a:cubicBezTo>
                    <a:pt x="239" y="258"/>
                    <a:pt x="209" y="237"/>
                    <a:pt x="184" y="213"/>
                  </a:cubicBezTo>
                  <a:cubicBezTo>
                    <a:pt x="167" y="197"/>
                    <a:pt x="151" y="180"/>
                    <a:pt x="138" y="162"/>
                  </a:cubicBezTo>
                  <a:cubicBezTo>
                    <a:pt x="128" y="149"/>
                    <a:pt x="112" y="127"/>
                    <a:pt x="120" y="110"/>
                  </a:cubicBezTo>
                  <a:cubicBezTo>
                    <a:pt x="144" y="60"/>
                    <a:pt x="278" y="229"/>
                    <a:pt x="298" y="247"/>
                  </a:cubicBezTo>
                  <a:cubicBezTo>
                    <a:pt x="300" y="248"/>
                    <a:pt x="301" y="248"/>
                    <a:pt x="303" y="248"/>
                  </a:cubicBezTo>
                  <a:cubicBezTo>
                    <a:pt x="290" y="261"/>
                    <a:pt x="277" y="273"/>
                    <a:pt x="262" y="284"/>
                  </a:cubicBezTo>
                  <a:close/>
                  <a:moveTo>
                    <a:pt x="333" y="202"/>
                  </a:moveTo>
                  <a:cubicBezTo>
                    <a:pt x="332" y="202"/>
                    <a:pt x="331" y="203"/>
                    <a:pt x="331" y="204"/>
                  </a:cubicBezTo>
                  <a:cubicBezTo>
                    <a:pt x="331" y="205"/>
                    <a:pt x="330" y="206"/>
                    <a:pt x="330" y="206"/>
                  </a:cubicBezTo>
                  <a:cubicBezTo>
                    <a:pt x="328" y="209"/>
                    <a:pt x="327" y="211"/>
                    <a:pt x="325" y="213"/>
                  </a:cubicBezTo>
                  <a:cubicBezTo>
                    <a:pt x="325" y="214"/>
                    <a:pt x="325" y="215"/>
                    <a:pt x="325" y="216"/>
                  </a:cubicBezTo>
                  <a:cubicBezTo>
                    <a:pt x="320" y="226"/>
                    <a:pt x="313" y="235"/>
                    <a:pt x="307" y="243"/>
                  </a:cubicBezTo>
                  <a:cubicBezTo>
                    <a:pt x="306" y="242"/>
                    <a:pt x="306" y="241"/>
                    <a:pt x="305" y="240"/>
                  </a:cubicBezTo>
                  <a:cubicBezTo>
                    <a:pt x="279" y="217"/>
                    <a:pt x="156" y="45"/>
                    <a:pt x="115" y="101"/>
                  </a:cubicBezTo>
                  <a:cubicBezTo>
                    <a:pt x="91" y="133"/>
                    <a:pt x="140" y="181"/>
                    <a:pt x="160" y="201"/>
                  </a:cubicBezTo>
                  <a:cubicBezTo>
                    <a:pt x="189" y="232"/>
                    <a:pt x="223" y="262"/>
                    <a:pt x="258" y="286"/>
                  </a:cubicBezTo>
                  <a:cubicBezTo>
                    <a:pt x="240" y="299"/>
                    <a:pt x="221" y="311"/>
                    <a:pt x="202" y="323"/>
                  </a:cubicBezTo>
                  <a:cubicBezTo>
                    <a:pt x="202" y="322"/>
                    <a:pt x="202" y="322"/>
                    <a:pt x="202" y="322"/>
                  </a:cubicBezTo>
                  <a:cubicBezTo>
                    <a:pt x="197" y="318"/>
                    <a:pt x="192" y="313"/>
                    <a:pt x="187" y="309"/>
                  </a:cubicBezTo>
                  <a:cubicBezTo>
                    <a:pt x="188" y="309"/>
                    <a:pt x="189" y="309"/>
                    <a:pt x="190" y="308"/>
                  </a:cubicBezTo>
                  <a:cubicBezTo>
                    <a:pt x="193" y="306"/>
                    <a:pt x="197" y="302"/>
                    <a:pt x="197" y="299"/>
                  </a:cubicBezTo>
                  <a:cubicBezTo>
                    <a:pt x="197" y="298"/>
                    <a:pt x="196" y="297"/>
                    <a:pt x="195" y="298"/>
                  </a:cubicBezTo>
                  <a:cubicBezTo>
                    <a:pt x="192" y="299"/>
                    <a:pt x="192" y="301"/>
                    <a:pt x="190" y="303"/>
                  </a:cubicBezTo>
                  <a:cubicBezTo>
                    <a:pt x="188" y="306"/>
                    <a:pt x="185" y="306"/>
                    <a:pt x="182" y="305"/>
                  </a:cubicBezTo>
                  <a:cubicBezTo>
                    <a:pt x="180" y="303"/>
                    <a:pt x="177" y="301"/>
                    <a:pt x="175" y="299"/>
                  </a:cubicBezTo>
                  <a:cubicBezTo>
                    <a:pt x="181" y="297"/>
                    <a:pt x="187" y="293"/>
                    <a:pt x="189" y="288"/>
                  </a:cubicBezTo>
                  <a:cubicBezTo>
                    <a:pt x="189" y="287"/>
                    <a:pt x="188" y="285"/>
                    <a:pt x="186" y="286"/>
                  </a:cubicBezTo>
                  <a:cubicBezTo>
                    <a:pt x="181" y="289"/>
                    <a:pt x="179" y="295"/>
                    <a:pt x="172" y="296"/>
                  </a:cubicBezTo>
                  <a:cubicBezTo>
                    <a:pt x="169" y="293"/>
                    <a:pt x="166" y="291"/>
                    <a:pt x="163" y="288"/>
                  </a:cubicBezTo>
                  <a:cubicBezTo>
                    <a:pt x="166" y="285"/>
                    <a:pt x="169" y="283"/>
                    <a:pt x="172" y="281"/>
                  </a:cubicBezTo>
                  <a:cubicBezTo>
                    <a:pt x="174" y="280"/>
                    <a:pt x="173" y="278"/>
                    <a:pt x="171" y="278"/>
                  </a:cubicBezTo>
                  <a:cubicBezTo>
                    <a:pt x="167" y="280"/>
                    <a:pt x="164" y="283"/>
                    <a:pt x="162" y="287"/>
                  </a:cubicBezTo>
                  <a:cubicBezTo>
                    <a:pt x="160" y="286"/>
                    <a:pt x="159" y="285"/>
                    <a:pt x="157" y="284"/>
                  </a:cubicBezTo>
                  <a:cubicBezTo>
                    <a:pt x="157" y="283"/>
                    <a:pt x="158" y="283"/>
                    <a:pt x="158" y="282"/>
                  </a:cubicBezTo>
                  <a:cubicBezTo>
                    <a:pt x="167" y="253"/>
                    <a:pt x="146" y="210"/>
                    <a:pt x="119" y="198"/>
                  </a:cubicBezTo>
                  <a:cubicBezTo>
                    <a:pt x="111" y="194"/>
                    <a:pt x="103" y="192"/>
                    <a:pt x="94" y="193"/>
                  </a:cubicBezTo>
                  <a:cubicBezTo>
                    <a:pt x="82" y="193"/>
                    <a:pt x="80" y="197"/>
                    <a:pt x="71" y="191"/>
                  </a:cubicBezTo>
                  <a:cubicBezTo>
                    <a:pt x="75" y="190"/>
                    <a:pt x="78" y="188"/>
                    <a:pt x="80" y="184"/>
                  </a:cubicBezTo>
                  <a:cubicBezTo>
                    <a:pt x="81" y="183"/>
                    <a:pt x="80" y="181"/>
                    <a:pt x="78" y="182"/>
                  </a:cubicBezTo>
                  <a:cubicBezTo>
                    <a:pt x="75" y="184"/>
                    <a:pt x="71" y="187"/>
                    <a:pt x="67" y="188"/>
                  </a:cubicBezTo>
                  <a:cubicBezTo>
                    <a:pt x="67" y="188"/>
                    <a:pt x="67" y="188"/>
                    <a:pt x="67" y="188"/>
                  </a:cubicBezTo>
                  <a:cubicBezTo>
                    <a:pt x="64" y="185"/>
                    <a:pt x="61" y="182"/>
                    <a:pt x="58" y="179"/>
                  </a:cubicBezTo>
                  <a:cubicBezTo>
                    <a:pt x="63" y="177"/>
                    <a:pt x="70" y="173"/>
                    <a:pt x="72" y="168"/>
                  </a:cubicBezTo>
                  <a:cubicBezTo>
                    <a:pt x="73" y="167"/>
                    <a:pt x="71" y="165"/>
                    <a:pt x="70" y="166"/>
                  </a:cubicBezTo>
                  <a:cubicBezTo>
                    <a:pt x="68" y="167"/>
                    <a:pt x="66" y="169"/>
                    <a:pt x="65" y="171"/>
                  </a:cubicBezTo>
                  <a:cubicBezTo>
                    <a:pt x="62" y="173"/>
                    <a:pt x="59" y="175"/>
                    <a:pt x="55" y="176"/>
                  </a:cubicBezTo>
                  <a:cubicBezTo>
                    <a:pt x="55" y="176"/>
                    <a:pt x="55" y="176"/>
                    <a:pt x="55" y="176"/>
                  </a:cubicBezTo>
                  <a:cubicBezTo>
                    <a:pt x="52" y="173"/>
                    <a:pt x="50" y="171"/>
                    <a:pt x="48" y="168"/>
                  </a:cubicBezTo>
                  <a:cubicBezTo>
                    <a:pt x="53" y="167"/>
                    <a:pt x="58" y="162"/>
                    <a:pt x="59" y="156"/>
                  </a:cubicBezTo>
                  <a:cubicBezTo>
                    <a:pt x="60" y="155"/>
                    <a:pt x="58" y="154"/>
                    <a:pt x="57" y="155"/>
                  </a:cubicBezTo>
                  <a:cubicBezTo>
                    <a:pt x="54" y="159"/>
                    <a:pt x="51" y="165"/>
                    <a:pt x="46" y="166"/>
                  </a:cubicBezTo>
                  <a:cubicBezTo>
                    <a:pt x="43" y="163"/>
                    <a:pt x="41" y="160"/>
                    <a:pt x="39" y="158"/>
                  </a:cubicBezTo>
                  <a:cubicBezTo>
                    <a:pt x="43" y="156"/>
                    <a:pt x="47" y="153"/>
                    <a:pt x="48" y="148"/>
                  </a:cubicBezTo>
                  <a:cubicBezTo>
                    <a:pt x="48" y="147"/>
                    <a:pt x="47" y="147"/>
                    <a:pt x="47" y="147"/>
                  </a:cubicBezTo>
                  <a:cubicBezTo>
                    <a:pt x="44" y="150"/>
                    <a:pt x="42" y="152"/>
                    <a:pt x="40" y="154"/>
                  </a:cubicBezTo>
                  <a:cubicBezTo>
                    <a:pt x="39" y="155"/>
                    <a:pt x="38" y="155"/>
                    <a:pt x="37" y="156"/>
                  </a:cubicBezTo>
                  <a:cubicBezTo>
                    <a:pt x="34" y="153"/>
                    <a:pt x="31" y="150"/>
                    <a:pt x="28" y="147"/>
                  </a:cubicBezTo>
                  <a:cubicBezTo>
                    <a:pt x="32" y="144"/>
                    <a:pt x="36" y="140"/>
                    <a:pt x="36" y="135"/>
                  </a:cubicBezTo>
                  <a:cubicBezTo>
                    <a:pt x="36" y="133"/>
                    <a:pt x="33" y="132"/>
                    <a:pt x="32" y="134"/>
                  </a:cubicBezTo>
                  <a:cubicBezTo>
                    <a:pt x="29" y="137"/>
                    <a:pt x="27" y="140"/>
                    <a:pt x="24" y="143"/>
                  </a:cubicBezTo>
                  <a:cubicBezTo>
                    <a:pt x="19" y="139"/>
                    <a:pt x="15" y="136"/>
                    <a:pt x="10" y="133"/>
                  </a:cubicBezTo>
                  <a:cubicBezTo>
                    <a:pt x="11" y="132"/>
                    <a:pt x="11" y="132"/>
                    <a:pt x="11" y="132"/>
                  </a:cubicBezTo>
                  <a:cubicBezTo>
                    <a:pt x="46" y="104"/>
                    <a:pt x="78" y="72"/>
                    <a:pt x="114" y="44"/>
                  </a:cubicBezTo>
                  <a:cubicBezTo>
                    <a:pt x="127" y="38"/>
                    <a:pt x="140" y="26"/>
                    <a:pt x="149" y="15"/>
                  </a:cubicBezTo>
                  <a:cubicBezTo>
                    <a:pt x="149" y="15"/>
                    <a:pt x="149" y="15"/>
                    <a:pt x="149" y="15"/>
                  </a:cubicBezTo>
                  <a:cubicBezTo>
                    <a:pt x="166" y="34"/>
                    <a:pt x="185" y="51"/>
                    <a:pt x="203" y="70"/>
                  </a:cubicBezTo>
                  <a:cubicBezTo>
                    <a:pt x="204" y="71"/>
                    <a:pt x="205" y="71"/>
                    <a:pt x="206" y="71"/>
                  </a:cubicBezTo>
                  <a:cubicBezTo>
                    <a:pt x="209" y="113"/>
                    <a:pt x="238" y="160"/>
                    <a:pt x="285" y="135"/>
                  </a:cubicBezTo>
                  <a:cubicBezTo>
                    <a:pt x="285" y="134"/>
                    <a:pt x="286" y="134"/>
                    <a:pt x="287" y="133"/>
                  </a:cubicBezTo>
                  <a:cubicBezTo>
                    <a:pt x="303" y="154"/>
                    <a:pt x="322" y="174"/>
                    <a:pt x="338" y="195"/>
                  </a:cubicBezTo>
                  <a:cubicBezTo>
                    <a:pt x="336" y="197"/>
                    <a:pt x="335" y="199"/>
                    <a:pt x="333" y="20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347" name="Freeform 97">
              <a:extLst>
                <a:ext uri="{FF2B5EF4-FFF2-40B4-BE49-F238E27FC236}">
                  <a16:creationId xmlns="" xmlns:a16="http://schemas.microsoft.com/office/drawing/2014/main" id="{4C9127ED-00F5-4E70-B77A-609B0D24F686}"/>
                </a:ext>
              </a:extLst>
            </p:cNvPr>
            <p:cNvSpPr>
              <a:spLocks noEditPoints="1"/>
            </p:cNvSpPr>
            <p:nvPr/>
          </p:nvSpPr>
          <p:spPr bwMode="auto">
            <a:xfrm>
              <a:off x="8329790" y="5038650"/>
              <a:ext cx="182604" cy="197130"/>
            </a:xfrm>
            <a:custGeom>
              <a:avLst/>
              <a:gdLst>
                <a:gd name="T0" fmla="*/ 2147483646 w 37"/>
                <a:gd name="T1" fmla="*/ 2147483646 h 40"/>
                <a:gd name="T2" fmla="*/ 0 w 37"/>
                <a:gd name="T3" fmla="*/ 2147483646 h 40"/>
                <a:gd name="T4" fmla="*/ 2147483646 w 37"/>
                <a:gd name="T5" fmla="*/ 2147483646 h 40"/>
                <a:gd name="T6" fmla="*/ 2147483646 w 37"/>
                <a:gd name="T7" fmla="*/ 2147483646 h 40"/>
                <a:gd name="T8" fmla="*/ 2147483646 w 37"/>
                <a:gd name="T9" fmla="*/ 2147483646 h 40"/>
                <a:gd name="T10" fmla="*/ 2147483646 w 37"/>
                <a:gd name="T11" fmla="*/ 2147483646 h 40"/>
                <a:gd name="T12" fmla="*/ 2147483646 w 37"/>
                <a:gd name="T13" fmla="*/ 2147483646 h 40"/>
                <a:gd name="T14" fmla="*/ 2147483646 w 37"/>
                <a:gd name="T15" fmla="*/ 2147483646 h 40"/>
                <a:gd name="T16" fmla="*/ 2147483646 w 37"/>
                <a:gd name="T17" fmla="*/ 2147483646 h 40"/>
                <a:gd name="T18" fmla="*/ 2147483646 w 37"/>
                <a:gd name="T19" fmla="*/ 2147483646 h 40"/>
                <a:gd name="T20" fmla="*/ 2147483646 w 37"/>
                <a:gd name="T21" fmla="*/ 2147483646 h 40"/>
                <a:gd name="T22" fmla="*/ 2147483646 w 37"/>
                <a:gd name="T23" fmla="*/ 2147483646 h 40"/>
                <a:gd name="T24" fmla="*/ 2147483646 w 37"/>
                <a:gd name="T25" fmla="*/ 2147483646 h 40"/>
                <a:gd name="T26" fmla="*/ 2147483646 w 37"/>
                <a:gd name="T27" fmla="*/ 2147483646 h 40"/>
                <a:gd name="T28" fmla="*/ 2147483646 w 37"/>
                <a:gd name="T29" fmla="*/ 2147483646 h 4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7" h="40">
                  <a:moveTo>
                    <a:pt x="29" y="8"/>
                  </a:moveTo>
                  <a:cubicBezTo>
                    <a:pt x="21" y="1"/>
                    <a:pt x="2" y="0"/>
                    <a:pt x="0" y="14"/>
                  </a:cubicBezTo>
                  <a:cubicBezTo>
                    <a:pt x="0" y="17"/>
                    <a:pt x="3" y="19"/>
                    <a:pt x="5" y="18"/>
                  </a:cubicBezTo>
                  <a:cubicBezTo>
                    <a:pt x="5" y="17"/>
                    <a:pt x="6" y="17"/>
                    <a:pt x="6" y="17"/>
                  </a:cubicBezTo>
                  <a:cubicBezTo>
                    <a:pt x="6" y="20"/>
                    <a:pt x="7" y="24"/>
                    <a:pt x="9" y="27"/>
                  </a:cubicBezTo>
                  <a:cubicBezTo>
                    <a:pt x="13" y="33"/>
                    <a:pt x="23" y="40"/>
                    <a:pt x="30" y="35"/>
                  </a:cubicBezTo>
                  <a:cubicBezTo>
                    <a:pt x="34" y="33"/>
                    <a:pt x="36" y="28"/>
                    <a:pt x="36" y="23"/>
                  </a:cubicBezTo>
                  <a:cubicBezTo>
                    <a:pt x="37" y="17"/>
                    <a:pt x="34" y="12"/>
                    <a:pt x="29" y="8"/>
                  </a:cubicBezTo>
                  <a:close/>
                  <a:moveTo>
                    <a:pt x="30" y="21"/>
                  </a:moveTo>
                  <a:cubicBezTo>
                    <a:pt x="30" y="24"/>
                    <a:pt x="29" y="29"/>
                    <a:pt x="26" y="30"/>
                  </a:cubicBezTo>
                  <a:cubicBezTo>
                    <a:pt x="22" y="32"/>
                    <a:pt x="16" y="27"/>
                    <a:pt x="14" y="23"/>
                  </a:cubicBezTo>
                  <a:cubicBezTo>
                    <a:pt x="12" y="20"/>
                    <a:pt x="11" y="16"/>
                    <a:pt x="12" y="12"/>
                  </a:cubicBezTo>
                  <a:cubicBezTo>
                    <a:pt x="13" y="12"/>
                    <a:pt x="13" y="12"/>
                    <a:pt x="14" y="12"/>
                  </a:cubicBezTo>
                  <a:cubicBezTo>
                    <a:pt x="17" y="11"/>
                    <a:pt x="21" y="11"/>
                    <a:pt x="24" y="13"/>
                  </a:cubicBezTo>
                  <a:cubicBezTo>
                    <a:pt x="27" y="15"/>
                    <a:pt x="29" y="18"/>
                    <a:pt x="30" y="21"/>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348" name="Freeform 114">
              <a:extLst>
                <a:ext uri="{FF2B5EF4-FFF2-40B4-BE49-F238E27FC236}">
                  <a16:creationId xmlns="" xmlns:a16="http://schemas.microsoft.com/office/drawing/2014/main" id="{A909FBFF-98CF-4DF0-8103-97472BB03D08}"/>
                </a:ext>
              </a:extLst>
            </p:cNvPr>
            <p:cNvSpPr>
              <a:spLocks/>
            </p:cNvSpPr>
            <p:nvPr/>
          </p:nvSpPr>
          <p:spPr bwMode="auto">
            <a:xfrm>
              <a:off x="8821574" y="5713039"/>
              <a:ext cx="161853" cy="259381"/>
            </a:xfrm>
            <a:custGeom>
              <a:avLst/>
              <a:gdLst>
                <a:gd name="T0" fmla="*/ 2147483646 w 33"/>
                <a:gd name="T1" fmla="*/ 2147483646 h 53"/>
                <a:gd name="T2" fmla="*/ 2147483646 w 33"/>
                <a:gd name="T3" fmla="*/ 2147483646 h 53"/>
                <a:gd name="T4" fmla="*/ 2147483646 w 33"/>
                <a:gd name="T5" fmla="*/ 2147483646 h 53"/>
                <a:gd name="T6" fmla="*/ 2147483646 w 33"/>
                <a:gd name="T7" fmla="*/ 2147483646 h 53"/>
                <a:gd name="T8" fmla="*/ 2147483646 w 33"/>
                <a:gd name="T9" fmla="*/ 2147483646 h 53"/>
                <a:gd name="T10" fmla="*/ 2147483646 w 33"/>
                <a:gd name="T11" fmla="*/ 2147483646 h 53"/>
                <a:gd name="T12" fmla="*/ 2147483646 w 33"/>
                <a:gd name="T13" fmla="*/ 2147483646 h 53"/>
                <a:gd name="T14" fmla="*/ 2147483646 w 33"/>
                <a:gd name="T15" fmla="*/ 2147483646 h 53"/>
                <a:gd name="T16" fmla="*/ 2147483646 w 33"/>
                <a:gd name="T17" fmla="*/ 2147483646 h 53"/>
                <a:gd name="T18" fmla="*/ 2147483646 w 33"/>
                <a:gd name="T19" fmla="*/ 2147483646 h 53"/>
                <a:gd name="T20" fmla="*/ 2147483646 w 33"/>
                <a:gd name="T21" fmla="*/ 2147483646 h 53"/>
                <a:gd name="T22" fmla="*/ 2147483646 w 33"/>
                <a:gd name="T23" fmla="*/ 2147483646 h 53"/>
                <a:gd name="T24" fmla="*/ 2147483646 w 33"/>
                <a:gd name="T25" fmla="*/ 2147483646 h 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3" h="53">
                  <a:moveTo>
                    <a:pt x="24" y="25"/>
                  </a:moveTo>
                  <a:cubicBezTo>
                    <a:pt x="22" y="19"/>
                    <a:pt x="19" y="14"/>
                    <a:pt x="16" y="8"/>
                  </a:cubicBezTo>
                  <a:cubicBezTo>
                    <a:pt x="12" y="0"/>
                    <a:pt x="0" y="7"/>
                    <a:pt x="4" y="14"/>
                  </a:cubicBezTo>
                  <a:cubicBezTo>
                    <a:pt x="4" y="15"/>
                    <a:pt x="5" y="16"/>
                    <a:pt x="5" y="17"/>
                  </a:cubicBezTo>
                  <a:cubicBezTo>
                    <a:pt x="4" y="19"/>
                    <a:pt x="4" y="22"/>
                    <a:pt x="7" y="24"/>
                  </a:cubicBezTo>
                  <a:cubicBezTo>
                    <a:pt x="7" y="24"/>
                    <a:pt x="7" y="24"/>
                    <a:pt x="7" y="24"/>
                  </a:cubicBezTo>
                  <a:cubicBezTo>
                    <a:pt x="7" y="24"/>
                    <a:pt x="7" y="24"/>
                    <a:pt x="7" y="25"/>
                  </a:cubicBezTo>
                  <a:cubicBezTo>
                    <a:pt x="8" y="27"/>
                    <a:pt x="10" y="30"/>
                    <a:pt x="12" y="32"/>
                  </a:cubicBezTo>
                  <a:cubicBezTo>
                    <a:pt x="13" y="35"/>
                    <a:pt x="15" y="39"/>
                    <a:pt x="16" y="42"/>
                  </a:cubicBezTo>
                  <a:cubicBezTo>
                    <a:pt x="17" y="43"/>
                    <a:pt x="18" y="44"/>
                    <a:pt x="19" y="44"/>
                  </a:cubicBezTo>
                  <a:cubicBezTo>
                    <a:pt x="19" y="45"/>
                    <a:pt x="19" y="46"/>
                    <a:pt x="20" y="47"/>
                  </a:cubicBezTo>
                  <a:cubicBezTo>
                    <a:pt x="23" y="53"/>
                    <a:pt x="33" y="50"/>
                    <a:pt x="33" y="43"/>
                  </a:cubicBezTo>
                  <a:cubicBezTo>
                    <a:pt x="32" y="35"/>
                    <a:pt x="29" y="30"/>
                    <a:pt x="24" y="2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349" name="Freeform 115">
              <a:extLst>
                <a:ext uri="{FF2B5EF4-FFF2-40B4-BE49-F238E27FC236}">
                  <a16:creationId xmlns="" xmlns:a16="http://schemas.microsoft.com/office/drawing/2014/main" id="{58DB7675-DE46-498C-8C3A-6ECA7D0C764F}"/>
                </a:ext>
              </a:extLst>
            </p:cNvPr>
            <p:cNvSpPr>
              <a:spLocks/>
            </p:cNvSpPr>
            <p:nvPr/>
          </p:nvSpPr>
          <p:spPr bwMode="auto">
            <a:xfrm>
              <a:off x="8958527" y="5584386"/>
              <a:ext cx="251081" cy="251081"/>
            </a:xfrm>
            <a:custGeom>
              <a:avLst/>
              <a:gdLst>
                <a:gd name="T0" fmla="*/ 2147483646 w 51"/>
                <a:gd name="T1" fmla="*/ 2147483646 h 51"/>
                <a:gd name="T2" fmla="*/ 2147483646 w 51"/>
                <a:gd name="T3" fmla="*/ 2147483646 h 51"/>
                <a:gd name="T4" fmla="*/ 2147483646 w 51"/>
                <a:gd name="T5" fmla="*/ 2147483646 h 51"/>
                <a:gd name="T6" fmla="*/ 2147483646 w 51"/>
                <a:gd name="T7" fmla="*/ 2147483646 h 51"/>
                <a:gd name="T8" fmla="*/ 2147483646 w 51"/>
                <a:gd name="T9" fmla="*/ 2147483646 h 51"/>
                <a:gd name="T10" fmla="*/ 2147483646 w 51"/>
                <a:gd name="T11" fmla="*/ 2147483646 h 51"/>
                <a:gd name="T12" fmla="*/ 2147483646 w 51"/>
                <a:gd name="T13" fmla="*/ 2147483646 h 51"/>
                <a:gd name="T14" fmla="*/ 2147483646 w 51"/>
                <a:gd name="T15" fmla="*/ 2147483646 h 51"/>
                <a:gd name="T16" fmla="*/ 2147483646 w 51"/>
                <a:gd name="T17" fmla="*/ 2147483646 h 51"/>
                <a:gd name="T18" fmla="*/ 2147483646 w 51"/>
                <a:gd name="T19" fmla="*/ 2147483646 h 5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1" h="51">
                  <a:moveTo>
                    <a:pt x="48" y="40"/>
                  </a:moveTo>
                  <a:cubicBezTo>
                    <a:pt x="46" y="33"/>
                    <a:pt x="41" y="26"/>
                    <a:pt x="34" y="23"/>
                  </a:cubicBezTo>
                  <a:cubicBezTo>
                    <a:pt x="28" y="16"/>
                    <a:pt x="22" y="9"/>
                    <a:pt x="13" y="4"/>
                  </a:cubicBezTo>
                  <a:cubicBezTo>
                    <a:pt x="7" y="0"/>
                    <a:pt x="0" y="9"/>
                    <a:pt x="6" y="14"/>
                  </a:cubicBezTo>
                  <a:cubicBezTo>
                    <a:pt x="8" y="16"/>
                    <a:pt x="10" y="18"/>
                    <a:pt x="12" y="20"/>
                  </a:cubicBezTo>
                  <a:cubicBezTo>
                    <a:pt x="9" y="21"/>
                    <a:pt x="9" y="25"/>
                    <a:pt x="11" y="27"/>
                  </a:cubicBezTo>
                  <a:cubicBezTo>
                    <a:pt x="13" y="30"/>
                    <a:pt x="19" y="32"/>
                    <a:pt x="22" y="35"/>
                  </a:cubicBezTo>
                  <a:cubicBezTo>
                    <a:pt x="26" y="38"/>
                    <a:pt x="30" y="41"/>
                    <a:pt x="34" y="45"/>
                  </a:cubicBezTo>
                  <a:cubicBezTo>
                    <a:pt x="35" y="46"/>
                    <a:pt x="36" y="46"/>
                    <a:pt x="37" y="47"/>
                  </a:cubicBezTo>
                  <a:cubicBezTo>
                    <a:pt x="42" y="51"/>
                    <a:pt x="51" y="46"/>
                    <a:pt x="48" y="4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350" name="Freeform 116">
              <a:extLst>
                <a:ext uri="{FF2B5EF4-FFF2-40B4-BE49-F238E27FC236}">
                  <a16:creationId xmlns="" xmlns:a16="http://schemas.microsoft.com/office/drawing/2014/main" id="{95C69FEA-BC69-4BAE-9091-7741A45FD18B}"/>
                </a:ext>
              </a:extLst>
            </p:cNvPr>
            <p:cNvSpPr>
              <a:spLocks/>
            </p:cNvSpPr>
            <p:nvPr/>
          </p:nvSpPr>
          <p:spPr bwMode="auto">
            <a:xfrm>
              <a:off x="9076805" y="5451584"/>
              <a:ext cx="265605" cy="157703"/>
            </a:xfrm>
            <a:custGeom>
              <a:avLst/>
              <a:gdLst>
                <a:gd name="T0" fmla="*/ 2147483646 w 54"/>
                <a:gd name="T1" fmla="*/ 2147483646 h 32"/>
                <a:gd name="T2" fmla="*/ 2147483646 w 54"/>
                <a:gd name="T3" fmla="*/ 2147483646 h 32"/>
                <a:gd name="T4" fmla="*/ 2147483646 w 54"/>
                <a:gd name="T5" fmla="*/ 2147483646 h 32"/>
                <a:gd name="T6" fmla="*/ 2147483646 w 54"/>
                <a:gd name="T7" fmla="*/ 2147483646 h 32"/>
                <a:gd name="T8" fmla="*/ 2147483646 w 54"/>
                <a:gd name="T9" fmla="*/ 2147483646 h 32"/>
                <a:gd name="T10" fmla="*/ 2147483646 w 54"/>
                <a:gd name="T11" fmla="*/ 2147483646 h 3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4" h="32">
                  <a:moveTo>
                    <a:pt x="50" y="19"/>
                  </a:moveTo>
                  <a:cubicBezTo>
                    <a:pt x="38" y="12"/>
                    <a:pt x="25" y="6"/>
                    <a:pt x="12" y="2"/>
                  </a:cubicBezTo>
                  <a:cubicBezTo>
                    <a:pt x="7" y="0"/>
                    <a:pt x="4" y="4"/>
                    <a:pt x="4" y="9"/>
                  </a:cubicBezTo>
                  <a:cubicBezTo>
                    <a:pt x="1" y="10"/>
                    <a:pt x="0" y="14"/>
                    <a:pt x="4" y="17"/>
                  </a:cubicBezTo>
                  <a:cubicBezTo>
                    <a:pt x="18" y="25"/>
                    <a:pt x="30" y="30"/>
                    <a:pt x="46" y="31"/>
                  </a:cubicBezTo>
                  <a:cubicBezTo>
                    <a:pt x="53" y="32"/>
                    <a:pt x="54" y="23"/>
                    <a:pt x="50" y="19"/>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sp>
        <p:nvSpPr>
          <p:cNvPr id="62" name="Freeform 117">
            <a:extLst>
              <a:ext uri="{FF2B5EF4-FFF2-40B4-BE49-F238E27FC236}">
                <a16:creationId xmlns="" xmlns:a16="http://schemas.microsoft.com/office/drawing/2014/main" id="{34256D26-8EFE-4DAC-B0F9-CDF6CB6A0B30}"/>
              </a:ext>
            </a:extLst>
          </p:cNvPr>
          <p:cNvSpPr>
            <a:spLocks noEditPoints="1"/>
          </p:cNvSpPr>
          <p:nvPr/>
        </p:nvSpPr>
        <p:spPr bwMode="auto">
          <a:xfrm>
            <a:off x="10017125" y="4743450"/>
            <a:ext cx="382588" cy="579438"/>
          </a:xfrm>
          <a:custGeom>
            <a:avLst/>
            <a:gdLst>
              <a:gd name="T0" fmla="*/ 2147483646 w 104"/>
              <a:gd name="T1" fmla="*/ 2147483646 h 118"/>
              <a:gd name="T2" fmla="*/ 2147483646 w 104"/>
              <a:gd name="T3" fmla="*/ 2147483646 h 118"/>
              <a:gd name="T4" fmla="*/ 2147483646 w 104"/>
              <a:gd name="T5" fmla="*/ 2147483646 h 118"/>
              <a:gd name="T6" fmla="*/ 2147483646 w 104"/>
              <a:gd name="T7" fmla="*/ 2147483646 h 118"/>
              <a:gd name="T8" fmla="*/ 2147483646 w 104"/>
              <a:gd name="T9" fmla="*/ 2147483646 h 118"/>
              <a:gd name="T10" fmla="*/ 2147483646 w 104"/>
              <a:gd name="T11" fmla="*/ 2147483646 h 118"/>
              <a:gd name="T12" fmla="*/ 2147483646 w 104"/>
              <a:gd name="T13" fmla="*/ 2147483646 h 118"/>
              <a:gd name="T14" fmla="*/ 2147483646 w 104"/>
              <a:gd name="T15" fmla="*/ 2147483646 h 118"/>
              <a:gd name="T16" fmla="*/ 2147483646 w 104"/>
              <a:gd name="T17" fmla="*/ 2147483646 h 118"/>
              <a:gd name="T18" fmla="*/ 2147483646 w 104"/>
              <a:gd name="T19" fmla="*/ 2147483646 h 118"/>
              <a:gd name="T20" fmla="*/ 2147483646 w 104"/>
              <a:gd name="T21" fmla="*/ 2147483646 h 118"/>
              <a:gd name="T22" fmla="*/ 2147483646 w 104"/>
              <a:gd name="T23" fmla="*/ 2147483646 h 118"/>
              <a:gd name="T24" fmla="*/ 2147483646 w 104"/>
              <a:gd name="T25" fmla="*/ 2147483646 h 118"/>
              <a:gd name="T26" fmla="*/ 2147483646 w 104"/>
              <a:gd name="T27" fmla="*/ 2147483646 h 118"/>
              <a:gd name="T28" fmla="*/ 2147483646 w 104"/>
              <a:gd name="T29" fmla="*/ 2147483646 h 118"/>
              <a:gd name="T30" fmla="*/ 2147483646 w 104"/>
              <a:gd name="T31" fmla="*/ 2147483646 h 118"/>
              <a:gd name="T32" fmla="*/ 2147483646 w 104"/>
              <a:gd name="T33" fmla="*/ 2147483646 h 118"/>
              <a:gd name="T34" fmla="*/ 2147483646 w 104"/>
              <a:gd name="T35" fmla="*/ 2147483646 h 118"/>
              <a:gd name="T36" fmla="*/ 2147483646 w 104"/>
              <a:gd name="T37" fmla="*/ 2147483646 h 118"/>
              <a:gd name="T38" fmla="*/ 2147483646 w 104"/>
              <a:gd name="T39" fmla="*/ 2147483646 h 118"/>
              <a:gd name="T40" fmla="*/ 2147483646 w 104"/>
              <a:gd name="T41" fmla="*/ 2147483646 h 118"/>
              <a:gd name="T42" fmla="*/ 2147483646 w 104"/>
              <a:gd name="T43" fmla="*/ 2147483646 h 118"/>
              <a:gd name="T44" fmla="*/ 2147483646 w 104"/>
              <a:gd name="T45" fmla="*/ 2147483646 h 118"/>
              <a:gd name="T46" fmla="*/ 2147483646 w 104"/>
              <a:gd name="T47" fmla="*/ 2147483646 h 118"/>
              <a:gd name="T48" fmla="*/ 2147483646 w 104"/>
              <a:gd name="T49" fmla="*/ 2147483646 h 118"/>
              <a:gd name="T50" fmla="*/ 2147483646 w 104"/>
              <a:gd name="T51" fmla="*/ 2147483646 h 118"/>
              <a:gd name="T52" fmla="*/ 2147483646 w 104"/>
              <a:gd name="T53" fmla="*/ 2147483646 h 118"/>
              <a:gd name="T54" fmla="*/ 2147483646 w 104"/>
              <a:gd name="T55" fmla="*/ 2147483646 h 118"/>
              <a:gd name="T56" fmla="*/ 2147483646 w 104"/>
              <a:gd name="T57" fmla="*/ 2147483646 h 118"/>
              <a:gd name="T58" fmla="*/ 2147483646 w 104"/>
              <a:gd name="T59" fmla="*/ 2147483646 h 118"/>
              <a:gd name="T60" fmla="*/ 2147483646 w 104"/>
              <a:gd name="T61" fmla="*/ 2147483646 h 118"/>
              <a:gd name="T62" fmla="*/ 2147483646 w 104"/>
              <a:gd name="T63" fmla="*/ 2147483646 h 118"/>
              <a:gd name="T64" fmla="*/ 2147483646 w 104"/>
              <a:gd name="T65" fmla="*/ 2147483646 h 118"/>
              <a:gd name="T66" fmla="*/ 2147483646 w 104"/>
              <a:gd name="T67" fmla="*/ 2147483646 h 118"/>
              <a:gd name="T68" fmla="*/ 2147483646 w 104"/>
              <a:gd name="T69" fmla="*/ 2147483646 h 118"/>
              <a:gd name="T70" fmla="*/ 2147483646 w 104"/>
              <a:gd name="T71" fmla="*/ 2147483646 h 118"/>
              <a:gd name="T72" fmla="*/ 2147483646 w 104"/>
              <a:gd name="T73" fmla="*/ 2147483646 h 118"/>
              <a:gd name="T74" fmla="*/ 2147483646 w 104"/>
              <a:gd name="T75" fmla="*/ 2147483646 h 118"/>
              <a:gd name="T76" fmla="*/ 2147483646 w 104"/>
              <a:gd name="T77" fmla="*/ 2147483646 h 118"/>
              <a:gd name="T78" fmla="*/ 2147483646 w 104"/>
              <a:gd name="T79" fmla="*/ 2147483646 h 118"/>
              <a:gd name="T80" fmla="*/ 2147483646 w 104"/>
              <a:gd name="T81" fmla="*/ 2147483646 h 118"/>
              <a:gd name="T82" fmla="*/ 2147483646 w 104"/>
              <a:gd name="T83" fmla="*/ 2147483646 h 118"/>
              <a:gd name="T84" fmla="*/ 2147483646 w 104"/>
              <a:gd name="T85" fmla="*/ 2147483646 h 118"/>
              <a:gd name="T86" fmla="*/ 2147483646 w 104"/>
              <a:gd name="T87" fmla="*/ 2147483646 h 118"/>
              <a:gd name="T88" fmla="*/ 2147483646 w 104"/>
              <a:gd name="T89" fmla="*/ 2147483646 h 11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04" h="118">
                <a:moveTo>
                  <a:pt x="96" y="22"/>
                </a:moveTo>
                <a:cubicBezTo>
                  <a:pt x="85" y="22"/>
                  <a:pt x="74" y="24"/>
                  <a:pt x="63" y="26"/>
                </a:cubicBezTo>
                <a:cubicBezTo>
                  <a:pt x="63" y="25"/>
                  <a:pt x="63" y="25"/>
                  <a:pt x="63" y="25"/>
                </a:cubicBezTo>
                <a:cubicBezTo>
                  <a:pt x="56" y="16"/>
                  <a:pt x="44" y="0"/>
                  <a:pt x="31" y="4"/>
                </a:cubicBezTo>
                <a:cubicBezTo>
                  <a:pt x="26" y="5"/>
                  <a:pt x="26" y="11"/>
                  <a:pt x="29" y="13"/>
                </a:cubicBezTo>
                <a:cubicBezTo>
                  <a:pt x="33" y="15"/>
                  <a:pt x="36" y="18"/>
                  <a:pt x="40" y="21"/>
                </a:cubicBezTo>
                <a:cubicBezTo>
                  <a:pt x="38" y="21"/>
                  <a:pt x="36" y="22"/>
                  <a:pt x="35" y="25"/>
                </a:cubicBezTo>
                <a:cubicBezTo>
                  <a:pt x="35" y="28"/>
                  <a:pt x="35" y="31"/>
                  <a:pt x="35" y="33"/>
                </a:cubicBezTo>
                <a:cubicBezTo>
                  <a:pt x="25" y="37"/>
                  <a:pt x="14" y="42"/>
                  <a:pt x="5" y="47"/>
                </a:cubicBezTo>
                <a:cubicBezTo>
                  <a:pt x="0" y="49"/>
                  <a:pt x="0" y="57"/>
                  <a:pt x="5" y="59"/>
                </a:cubicBezTo>
                <a:cubicBezTo>
                  <a:pt x="15" y="63"/>
                  <a:pt x="25" y="68"/>
                  <a:pt x="35" y="73"/>
                </a:cubicBezTo>
                <a:cubicBezTo>
                  <a:pt x="35" y="85"/>
                  <a:pt x="36" y="97"/>
                  <a:pt x="38" y="109"/>
                </a:cubicBezTo>
                <a:cubicBezTo>
                  <a:pt x="38" y="116"/>
                  <a:pt x="47" y="118"/>
                  <a:pt x="50" y="111"/>
                </a:cubicBezTo>
                <a:cubicBezTo>
                  <a:pt x="54" y="102"/>
                  <a:pt x="58" y="93"/>
                  <a:pt x="63" y="85"/>
                </a:cubicBezTo>
                <a:cubicBezTo>
                  <a:pt x="70" y="89"/>
                  <a:pt x="77" y="92"/>
                  <a:pt x="85" y="95"/>
                </a:cubicBezTo>
                <a:cubicBezTo>
                  <a:pt x="90" y="97"/>
                  <a:pt x="96" y="94"/>
                  <a:pt x="95" y="87"/>
                </a:cubicBezTo>
                <a:cubicBezTo>
                  <a:pt x="92" y="77"/>
                  <a:pt x="87" y="66"/>
                  <a:pt x="82" y="57"/>
                </a:cubicBezTo>
                <a:cubicBezTo>
                  <a:pt x="88" y="49"/>
                  <a:pt x="95" y="41"/>
                  <a:pt x="101" y="34"/>
                </a:cubicBezTo>
                <a:cubicBezTo>
                  <a:pt x="104" y="29"/>
                  <a:pt x="102" y="22"/>
                  <a:pt x="96" y="22"/>
                </a:cubicBezTo>
                <a:close/>
                <a:moveTo>
                  <a:pt x="45" y="25"/>
                </a:moveTo>
                <a:cubicBezTo>
                  <a:pt x="46" y="26"/>
                  <a:pt x="47" y="28"/>
                  <a:pt x="49" y="29"/>
                </a:cubicBezTo>
                <a:cubicBezTo>
                  <a:pt x="47" y="29"/>
                  <a:pt x="46" y="30"/>
                  <a:pt x="45" y="30"/>
                </a:cubicBezTo>
                <a:cubicBezTo>
                  <a:pt x="45" y="29"/>
                  <a:pt x="45" y="27"/>
                  <a:pt x="45" y="25"/>
                </a:cubicBezTo>
                <a:close/>
                <a:moveTo>
                  <a:pt x="58" y="41"/>
                </a:moveTo>
                <a:cubicBezTo>
                  <a:pt x="61" y="45"/>
                  <a:pt x="64" y="50"/>
                  <a:pt x="67" y="55"/>
                </a:cubicBezTo>
                <a:cubicBezTo>
                  <a:pt x="64" y="59"/>
                  <a:pt x="61" y="64"/>
                  <a:pt x="58" y="68"/>
                </a:cubicBezTo>
                <a:cubicBezTo>
                  <a:pt x="54" y="66"/>
                  <a:pt x="50" y="64"/>
                  <a:pt x="46" y="63"/>
                </a:cubicBezTo>
                <a:cubicBezTo>
                  <a:pt x="46" y="57"/>
                  <a:pt x="46" y="50"/>
                  <a:pt x="46" y="44"/>
                </a:cubicBezTo>
                <a:cubicBezTo>
                  <a:pt x="50" y="43"/>
                  <a:pt x="54" y="42"/>
                  <a:pt x="58" y="41"/>
                </a:cubicBezTo>
                <a:close/>
                <a:moveTo>
                  <a:pt x="24" y="53"/>
                </a:moveTo>
                <a:cubicBezTo>
                  <a:pt x="28" y="51"/>
                  <a:pt x="31" y="50"/>
                  <a:pt x="35" y="48"/>
                </a:cubicBezTo>
                <a:cubicBezTo>
                  <a:pt x="34" y="51"/>
                  <a:pt x="34" y="54"/>
                  <a:pt x="34" y="57"/>
                </a:cubicBezTo>
                <a:cubicBezTo>
                  <a:pt x="31" y="56"/>
                  <a:pt x="28" y="54"/>
                  <a:pt x="24" y="53"/>
                </a:cubicBezTo>
                <a:close/>
                <a:moveTo>
                  <a:pt x="48" y="85"/>
                </a:moveTo>
                <a:cubicBezTo>
                  <a:pt x="48" y="83"/>
                  <a:pt x="47" y="81"/>
                  <a:pt x="47" y="78"/>
                </a:cubicBezTo>
                <a:cubicBezTo>
                  <a:pt x="49" y="79"/>
                  <a:pt x="50" y="79"/>
                  <a:pt x="51" y="80"/>
                </a:cubicBezTo>
                <a:cubicBezTo>
                  <a:pt x="50" y="82"/>
                  <a:pt x="49" y="84"/>
                  <a:pt x="48" y="85"/>
                </a:cubicBezTo>
                <a:close/>
                <a:moveTo>
                  <a:pt x="77" y="77"/>
                </a:moveTo>
                <a:cubicBezTo>
                  <a:pt x="75" y="76"/>
                  <a:pt x="73" y="75"/>
                  <a:pt x="70" y="74"/>
                </a:cubicBezTo>
                <a:cubicBezTo>
                  <a:pt x="71" y="72"/>
                  <a:pt x="73" y="70"/>
                  <a:pt x="74" y="69"/>
                </a:cubicBezTo>
                <a:cubicBezTo>
                  <a:pt x="75" y="71"/>
                  <a:pt x="76" y="74"/>
                  <a:pt x="77" y="77"/>
                </a:cubicBezTo>
                <a:close/>
                <a:moveTo>
                  <a:pt x="72" y="38"/>
                </a:moveTo>
                <a:cubicBezTo>
                  <a:pt x="75" y="38"/>
                  <a:pt x="78" y="37"/>
                  <a:pt x="81" y="37"/>
                </a:cubicBezTo>
                <a:cubicBezTo>
                  <a:pt x="79" y="39"/>
                  <a:pt x="77" y="41"/>
                  <a:pt x="75" y="44"/>
                </a:cubicBezTo>
                <a:cubicBezTo>
                  <a:pt x="74" y="42"/>
                  <a:pt x="73" y="40"/>
                  <a:pt x="72" y="3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nvGrpSpPr>
          <p:cNvPr id="63" name="组合 62">
            <a:extLst>
              <a:ext uri="{FF2B5EF4-FFF2-40B4-BE49-F238E27FC236}">
                <a16:creationId xmlns="" xmlns:a16="http://schemas.microsoft.com/office/drawing/2014/main" id="{84F0A595-495B-44D2-B088-1EE3411CA3C0}"/>
              </a:ext>
            </a:extLst>
          </p:cNvPr>
          <p:cNvGrpSpPr>
            <a:grpSpLocks/>
          </p:cNvGrpSpPr>
          <p:nvPr/>
        </p:nvGrpSpPr>
        <p:grpSpPr bwMode="auto">
          <a:xfrm>
            <a:off x="9571038" y="5576888"/>
            <a:ext cx="793750" cy="1022350"/>
            <a:chOff x="10101876" y="4297860"/>
            <a:chExt cx="1826037" cy="1763786"/>
          </a:xfrm>
        </p:grpSpPr>
        <p:sp>
          <p:nvSpPr>
            <p:cNvPr id="12338" name="Freeform 26">
              <a:extLst>
                <a:ext uri="{FF2B5EF4-FFF2-40B4-BE49-F238E27FC236}">
                  <a16:creationId xmlns="" xmlns:a16="http://schemas.microsoft.com/office/drawing/2014/main" id="{94E5B9CC-74BB-446B-9B6C-433CB3F16047}"/>
                </a:ext>
              </a:extLst>
            </p:cNvPr>
            <p:cNvSpPr>
              <a:spLocks noEditPoints="1"/>
            </p:cNvSpPr>
            <p:nvPr/>
          </p:nvSpPr>
          <p:spPr bwMode="auto">
            <a:xfrm>
              <a:off x="10122627" y="4297860"/>
              <a:ext cx="1745111" cy="1763786"/>
            </a:xfrm>
            <a:custGeom>
              <a:avLst/>
              <a:gdLst>
                <a:gd name="T0" fmla="*/ 2147483646 w 356"/>
                <a:gd name="T1" fmla="*/ 2147483646 h 359"/>
                <a:gd name="T2" fmla="*/ 2147483646 w 356"/>
                <a:gd name="T3" fmla="*/ 2147483646 h 359"/>
                <a:gd name="T4" fmla="*/ 2147483646 w 356"/>
                <a:gd name="T5" fmla="*/ 2147483646 h 359"/>
                <a:gd name="T6" fmla="*/ 2147483646 w 356"/>
                <a:gd name="T7" fmla="*/ 2147483646 h 359"/>
                <a:gd name="T8" fmla="*/ 2147483646 w 356"/>
                <a:gd name="T9" fmla="*/ 2147483646 h 359"/>
                <a:gd name="T10" fmla="*/ 2147483646 w 356"/>
                <a:gd name="T11" fmla="*/ 2147483646 h 359"/>
                <a:gd name="T12" fmla="*/ 2147483646 w 356"/>
                <a:gd name="T13" fmla="*/ 2147483646 h 359"/>
                <a:gd name="T14" fmla="*/ 2147483646 w 356"/>
                <a:gd name="T15" fmla="*/ 2147483646 h 359"/>
                <a:gd name="T16" fmla="*/ 2147483646 w 356"/>
                <a:gd name="T17" fmla="*/ 2147483646 h 359"/>
                <a:gd name="T18" fmla="*/ 2147483646 w 356"/>
                <a:gd name="T19" fmla="*/ 2147483646 h 359"/>
                <a:gd name="T20" fmla="*/ 2147483646 w 356"/>
                <a:gd name="T21" fmla="*/ 2147483646 h 359"/>
                <a:gd name="T22" fmla="*/ 2147483646 w 356"/>
                <a:gd name="T23" fmla="*/ 2147483646 h 359"/>
                <a:gd name="T24" fmla="*/ 2147483646 w 356"/>
                <a:gd name="T25" fmla="*/ 2147483646 h 359"/>
                <a:gd name="T26" fmla="*/ 2147483646 w 356"/>
                <a:gd name="T27" fmla="*/ 2147483646 h 359"/>
                <a:gd name="T28" fmla="*/ 2147483646 w 356"/>
                <a:gd name="T29" fmla="*/ 2147483646 h 359"/>
                <a:gd name="T30" fmla="*/ 2147483646 w 356"/>
                <a:gd name="T31" fmla="*/ 2147483646 h 359"/>
                <a:gd name="T32" fmla="*/ 2147483646 w 356"/>
                <a:gd name="T33" fmla="*/ 2147483646 h 359"/>
                <a:gd name="T34" fmla="*/ 2147483646 w 356"/>
                <a:gd name="T35" fmla="*/ 2147483646 h 359"/>
                <a:gd name="T36" fmla="*/ 2147483646 w 356"/>
                <a:gd name="T37" fmla="*/ 2147483646 h 359"/>
                <a:gd name="T38" fmla="*/ 2147483646 w 356"/>
                <a:gd name="T39" fmla="*/ 2147483646 h 359"/>
                <a:gd name="T40" fmla="*/ 2147483646 w 356"/>
                <a:gd name="T41" fmla="*/ 2147483646 h 359"/>
                <a:gd name="T42" fmla="*/ 2147483646 w 356"/>
                <a:gd name="T43" fmla="*/ 2147483646 h 359"/>
                <a:gd name="T44" fmla="*/ 2147483646 w 356"/>
                <a:gd name="T45" fmla="*/ 2147483646 h 359"/>
                <a:gd name="T46" fmla="*/ 2147483646 w 356"/>
                <a:gd name="T47" fmla="*/ 2147483646 h 359"/>
                <a:gd name="T48" fmla="*/ 2147483646 w 356"/>
                <a:gd name="T49" fmla="*/ 2147483646 h 359"/>
                <a:gd name="T50" fmla="*/ 2147483646 w 356"/>
                <a:gd name="T51" fmla="*/ 2147483646 h 359"/>
                <a:gd name="T52" fmla="*/ 2147483646 w 356"/>
                <a:gd name="T53" fmla="*/ 2147483646 h 359"/>
                <a:gd name="T54" fmla="*/ 2147483646 w 356"/>
                <a:gd name="T55" fmla="*/ 2147483646 h 359"/>
                <a:gd name="T56" fmla="*/ 2147483646 w 356"/>
                <a:gd name="T57" fmla="*/ 2147483646 h 359"/>
                <a:gd name="T58" fmla="*/ 2147483646 w 356"/>
                <a:gd name="T59" fmla="*/ 2147483646 h 359"/>
                <a:gd name="T60" fmla="*/ 2147483646 w 356"/>
                <a:gd name="T61" fmla="*/ 2147483646 h 359"/>
                <a:gd name="T62" fmla="*/ 2147483646 w 356"/>
                <a:gd name="T63" fmla="*/ 2147483646 h 359"/>
                <a:gd name="T64" fmla="*/ 2147483646 w 356"/>
                <a:gd name="T65" fmla="*/ 2147483646 h 359"/>
                <a:gd name="T66" fmla="*/ 2147483646 w 356"/>
                <a:gd name="T67" fmla="*/ 2147483646 h 359"/>
                <a:gd name="T68" fmla="*/ 2147483646 w 356"/>
                <a:gd name="T69" fmla="*/ 2147483646 h 359"/>
                <a:gd name="T70" fmla="*/ 2147483646 w 356"/>
                <a:gd name="T71" fmla="*/ 2147483646 h 359"/>
                <a:gd name="T72" fmla="*/ 2147483646 w 356"/>
                <a:gd name="T73" fmla="*/ 2147483646 h 359"/>
                <a:gd name="T74" fmla="*/ 2147483646 w 356"/>
                <a:gd name="T75" fmla="*/ 2147483646 h 359"/>
                <a:gd name="T76" fmla="*/ 2147483646 w 356"/>
                <a:gd name="T77" fmla="*/ 2147483646 h 359"/>
                <a:gd name="T78" fmla="*/ 2147483646 w 356"/>
                <a:gd name="T79" fmla="*/ 2147483646 h 359"/>
                <a:gd name="T80" fmla="*/ 2147483646 w 356"/>
                <a:gd name="T81" fmla="*/ 2147483646 h 359"/>
                <a:gd name="T82" fmla="*/ 2147483646 w 356"/>
                <a:gd name="T83" fmla="*/ 2147483646 h 35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356" h="359">
                  <a:moveTo>
                    <a:pt x="341" y="95"/>
                  </a:moveTo>
                  <a:cubicBezTo>
                    <a:pt x="320" y="41"/>
                    <a:pt x="266" y="14"/>
                    <a:pt x="210" y="14"/>
                  </a:cubicBezTo>
                  <a:cubicBezTo>
                    <a:pt x="154" y="0"/>
                    <a:pt x="92" y="22"/>
                    <a:pt x="60" y="72"/>
                  </a:cubicBezTo>
                  <a:cubicBezTo>
                    <a:pt x="52" y="84"/>
                    <a:pt x="47" y="97"/>
                    <a:pt x="43" y="111"/>
                  </a:cubicBezTo>
                  <a:cubicBezTo>
                    <a:pt x="41" y="114"/>
                    <a:pt x="39" y="116"/>
                    <a:pt x="37" y="119"/>
                  </a:cubicBezTo>
                  <a:cubicBezTo>
                    <a:pt x="25" y="133"/>
                    <a:pt x="13" y="149"/>
                    <a:pt x="13" y="165"/>
                  </a:cubicBezTo>
                  <a:cubicBezTo>
                    <a:pt x="0" y="211"/>
                    <a:pt x="9" y="264"/>
                    <a:pt x="41" y="301"/>
                  </a:cubicBezTo>
                  <a:cubicBezTo>
                    <a:pt x="82" y="349"/>
                    <a:pt x="155" y="359"/>
                    <a:pt x="213" y="343"/>
                  </a:cubicBezTo>
                  <a:cubicBezTo>
                    <a:pt x="276" y="327"/>
                    <a:pt x="325" y="279"/>
                    <a:pt x="337" y="217"/>
                  </a:cubicBezTo>
                  <a:cubicBezTo>
                    <a:pt x="354" y="179"/>
                    <a:pt x="356" y="136"/>
                    <a:pt x="341" y="95"/>
                  </a:cubicBezTo>
                  <a:close/>
                  <a:moveTo>
                    <a:pt x="278" y="170"/>
                  </a:moveTo>
                  <a:cubicBezTo>
                    <a:pt x="278" y="166"/>
                    <a:pt x="278" y="163"/>
                    <a:pt x="278" y="159"/>
                  </a:cubicBezTo>
                  <a:cubicBezTo>
                    <a:pt x="279" y="157"/>
                    <a:pt x="279" y="155"/>
                    <a:pt x="279" y="153"/>
                  </a:cubicBezTo>
                  <a:cubicBezTo>
                    <a:pt x="280" y="150"/>
                    <a:pt x="280" y="147"/>
                    <a:pt x="280" y="144"/>
                  </a:cubicBezTo>
                  <a:cubicBezTo>
                    <a:pt x="281" y="153"/>
                    <a:pt x="280" y="162"/>
                    <a:pt x="278" y="170"/>
                  </a:cubicBezTo>
                  <a:close/>
                  <a:moveTo>
                    <a:pt x="274" y="226"/>
                  </a:moveTo>
                  <a:cubicBezTo>
                    <a:pt x="275" y="224"/>
                    <a:pt x="276" y="222"/>
                    <a:pt x="276" y="220"/>
                  </a:cubicBezTo>
                  <a:cubicBezTo>
                    <a:pt x="277" y="217"/>
                    <a:pt x="277" y="214"/>
                    <a:pt x="278" y="211"/>
                  </a:cubicBezTo>
                  <a:cubicBezTo>
                    <a:pt x="286" y="202"/>
                    <a:pt x="293" y="191"/>
                    <a:pt x="297" y="179"/>
                  </a:cubicBezTo>
                  <a:cubicBezTo>
                    <a:pt x="298" y="178"/>
                    <a:pt x="298" y="176"/>
                    <a:pt x="298" y="175"/>
                  </a:cubicBezTo>
                  <a:cubicBezTo>
                    <a:pt x="297" y="183"/>
                    <a:pt x="295" y="191"/>
                    <a:pt x="291" y="199"/>
                  </a:cubicBezTo>
                  <a:cubicBezTo>
                    <a:pt x="287" y="209"/>
                    <a:pt x="281" y="218"/>
                    <a:pt x="274" y="226"/>
                  </a:cubicBezTo>
                  <a:close/>
                  <a:moveTo>
                    <a:pt x="325" y="117"/>
                  </a:moveTo>
                  <a:cubicBezTo>
                    <a:pt x="315" y="93"/>
                    <a:pt x="299" y="71"/>
                    <a:pt x="281" y="54"/>
                  </a:cubicBezTo>
                  <a:cubicBezTo>
                    <a:pt x="304" y="69"/>
                    <a:pt x="318" y="91"/>
                    <a:pt x="325" y="117"/>
                  </a:cubicBezTo>
                  <a:close/>
                  <a:moveTo>
                    <a:pt x="31" y="188"/>
                  </a:moveTo>
                  <a:cubicBezTo>
                    <a:pt x="32" y="188"/>
                    <a:pt x="33" y="188"/>
                    <a:pt x="34" y="188"/>
                  </a:cubicBezTo>
                  <a:cubicBezTo>
                    <a:pt x="34" y="189"/>
                    <a:pt x="34" y="189"/>
                    <a:pt x="34" y="189"/>
                  </a:cubicBezTo>
                  <a:cubicBezTo>
                    <a:pt x="34" y="193"/>
                    <a:pt x="38" y="197"/>
                    <a:pt x="42" y="198"/>
                  </a:cubicBezTo>
                  <a:cubicBezTo>
                    <a:pt x="43" y="198"/>
                    <a:pt x="43" y="198"/>
                    <a:pt x="43" y="198"/>
                  </a:cubicBezTo>
                  <a:cubicBezTo>
                    <a:pt x="36" y="210"/>
                    <a:pt x="32" y="223"/>
                    <a:pt x="31" y="235"/>
                  </a:cubicBezTo>
                  <a:cubicBezTo>
                    <a:pt x="28" y="220"/>
                    <a:pt x="28" y="204"/>
                    <a:pt x="31" y="188"/>
                  </a:cubicBezTo>
                  <a:close/>
                  <a:moveTo>
                    <a:pt x="66" y="296"/>
                  </a:moveTo>
                  <a:cubicBezTo>
                    <a:pt x="57" y="289"/>
                    <a:pt x="50" y="280"/>
                    <a:pt x="44" y="270"/>
                  </a:cubicBezTo>
                  <a:cubicBezTo>
                    <a:pt x="46" y="270"/>
                    <a:pt x="48" y="270"/>
                    <a:pt x="50" y="270"/>
                  </a:cubicBezTo>
                  <a:cubicBezTo>
                    <a:pt x="55" y="275"/>
                    <a:pt x="61" y="280"/>
                    <a:pt x="67" y="285"/>
                  </a:cubicBezTo>
                  <a:cubicBezTo>
                    <a:pt x="84" y="298"/>
                    <a:pt x="109" y="314"/>
                    <a:pt x="132" y="310"/>
                  </a:cubicBezTo>
                  <a:cubicBezTo>
                    <a:pt x="139" y="315"/>
                    <a:pt x="150" y="315"/>
                    <a:pt x="159" y="313"/>
                  </a:cubicBezTo>
                  <a:cubicBezTo>
                    <a:pt x="161" y="313"/>
                    <a:pt x="163" y="313"/>
                    <a:pt x="165" y="313"/>
                  </a:cubicBezTo>
                  <a:cubicBezTo>
                    <a:pt x="198" y="318"/>
                    <a:pt x="232" y="312"/>
                    <a:pt x="262" y="296"/>
                  </a:cubicBezTo>
                  <a:cubicBezTo>
                    <a:pt x="259" y="298"/>
                    <a:pt x="256" y="301"/>
                    <a:pt x="253" y="303"/>
                  </a:cubicBezTo>
                  <a:cubicBezTo>
                    <a:pt x="198" y="338"/>
                    <a:pt x="117" y="340"/>
                    <a:pt x="66" y="296"/>
                  </a:cubicBezTo>
                  <a:close/>
                </a:path>
              </a:pathLst>
            </a:custGeom>
            <a:solidFill>
              <a:srgbClr val="F9E78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339" name="Freeform 27">
              <a:extLst>
                <a:ext uri="{FF2B5EF4-FFF2-40B4-BE49-F238E27FC236}">
                  <a16:creationId xmlns="" xmlns:a16="http://schemas.microsoft.com/office/drawing/2014/main" id="{20DBBE29-1893-4AD1-A3FF-8195B8BBC6C3}"/>
                </a:ext>
              </a:extLst>
            </p:cNvPr>
            <p:cNvSpPr>
              <a:spLocks noEditPoints="1"/>
            </p:cNvSpPr>
            <p:nvPr/>
          </p:nvSpPr>
          <p:spPr bwMode="auto">
            <a:xfrm>
              <a:off x="10809465" y="5343682"/>
              <a:ext cx="377658" cy="354833"/>
            </a:xfrm>
            <a:custGeom>
              <a:avLst/>
              <a:gdLst>
                <a:gd name="T0" fmla="*/ 2147483646 w 77"/>
                <a:gd name="T1" fmla="*/ 2147483646 h 72"/>
                <a:gd name="T2" fmla="*/ 2147483646 w 77"/>
                <a:gd name="T3" fmla="*/ 2147483646 h 72"/>
                <a:gd name="T4" fmla="*/ 2147483646 w 77"/>
                <a:gd name="T5" fmla="*/ 2147483646 h 72"/>
                <a:gd name="T6" fmla="*/ 2147483646 w 77"/>
                <a:gd name="T7" fmla="*/ 2147483646 h 72"/>
                <a:gd name="T8" fmla="*/ 2147483646 w 77"/>
                <a:gd name="T9" fmla="*/ 2147483646 h 72"/>
                <a:gd name="T10" fmla="*/ 2147483646 w 77"/>
                <a:gd name="T11" fmla="*/ 2147483646 h 72"/>
                <a:gd name="T12" fmla="*/ 2147483646 w 77"/>
                <a:gd name="T13" fmla="*/ 2147483646 h 72"/>
                <a:gd name="T14" fmla="*/ 2147483646 w 77"/>
                <a:gd name="T15" fmla="*/ 2147483646 h 72"/>
                <a:gd name="T16" fmla="*/ 2147483646 w 77"/>
                <a:gd name="T17" fmla="*/ 2147483646 h 72"/>
                <a:gd name="T18" fmla="*/ 2147483646 w 77"/>
                <a:gd name="T19" fmla="*/ 2147483646 h 72"/>
                <a:gd name="T20" fmla="*/ 2147483646 w 77"/>
                <a:gd name="T21" fmla="*/ 2147483646 h 72"/>
                <a:gd name="T22" fmla="*/ 2147483646 w 77"/>
                <a:gd name="T23" fmla="*/ 2147483646 h 72"/>
                <a:gd name="T24" fmla="*/ 2147483646 w 77"/>
                <a:gd name="T25" fmla="*/ 2147483646 h 72"/>
                <a:gd name="T26" fmla="*/ 2147483646 w 77"/>
                <a:gd name="T27" fmla="*/ 2147483646 h 72"/>
                <a:gd name="T28" fmla="*/ 2147483646 w 77"/>
                <a:gd name="T29" fmla="*/ 2147483646 h 72"/>
                <a:gd name="T30" fmla="*/ 2147483646 w 77"/>
                <a:gd name="T31" fmla="*/ 2147483646 h 72"/>
                <a:gd name="T32" fmla="*/ 2147483646 w 77"/>
                <a:gd name="T33" fmla="*/ 2147483646 h 72"/>
                <a:gd name="T34" fmla="*/ 2147483646 w 77"/>
                <a:gd name="T35" fmla="*/ 2147483646 h 72"/>
                <a:gd name="T36" fmla="*/ 2147483646 w 77"/>
                <a:gd name="T37" fmla="*/ 2147483646 h 72"/>
                <a:gd name="T38" fmla="*/ 2147483646 w 77"/>
                <a:gd name="T39" fmla="*/ 2147483646 h 72"/>
                <a:gd name="T40" fmla="*/ 2147483646 w 77"/>
                <a:gd name="T41" fmla="*/ 2147483646 h 72"/>
                <a:gd name="T42" fmla="*/ 2147483646 w 77"/>
                <a:gd name="T43" fmla="*/ 2147483646 h 72"/>
                <a:gd name="T44" fmla="*/ 2147483646 w 77"/>
                <a:gd name="T45" fmla="*/ 2147483646 h 72"/>
                <a:gd name="T46" fmla="*/ 2147483646 w 77"/>
                <a:gd name="T47" fmla="*/ 2147483646 h 72"/>
                <a:gd name="T48" fmla="*/ 2147483646 w 77"/>
                <a:gd name="T49" fmla="*/ 2147483646 h 72"/>
                <a:gd name="T50" fmla="*/ 2147483646 w 77"/>
                <a:gd name="T51" fmla="*/ 2147483646 h 72"/>
                <a:gd name="T52" fmla="*/ 2147483646 w 77"/>
                <a:gd name="T53" fmla="*/ 2147483646 h 72"/>
                <a:gd name="T54" fmla="*/ 2147483646 w 77"/>
                <a:gd name="T55" fmla="*/ 2147483646 h 72"/>
                <a:gd name="T56" fmla="*/ 2147483646 w 77"/>
                <a:gd name="T57" fmla="*/ 2147483646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77" h="72">
                  <a:moveTo>
                    <a:pt x="75" y="21"/>
                  </a:moveTo>
                  <a:cubicBezTo>
                    <a:pt x="76" y="19"/>
                    <a:pt x="77" y="17"/>
                    <a:pt x="77" y="14"/>
                  </a:cubicBezTo>
                  <a:cubicBezTo>
                    <a:pt x="77" y="11"/>
                    <a:pt x="76" y="9"/>
                    <a:pt x="73" y="8"/>
                  </a:cubicBezTo>
                  <a:cubicBezTo>
                    <a:pt x="64" y="4"/>
                    <a:pt x="40" y="0"/>
                    <a:pt x="36" y="12"/>
                  </a:cubicBezTo>
                  <a:cubicBezTo>
                    <a:pt x="32" y="11"/>
                    <a:pt x="29" y="12"/>
                    <a:pt x="28" y="17"/>
                  </a:cubicBezTo>
                  <a:cubicBezTo>
                    <a:pt x="28" y="17"/>
                    <a:pt x="28" y="17"/>
                    <a:pt x="28" y="17"/>
                  </a:cubicBezTo>
                  <a:cubicBezTo>
                    <a:pt x="27" y="17"/>
                    <a:pt x="27" y="16"/>
                    <a:pt x="27" y="16"/>
                  </a:cubicBezTo>
                  <a:cubicBezTo>
                    <a:pt x="27" y="12"/>
                    <a:pt x="24" y="11"/>
                    <a:pt x="22" y="13"/>
                  </a:cubicBezTo>
                  <a:cubicBezTo>
                    <a:pt x="21" y="12"/>
                    <a:pt x="21" y="12"/>
                    <a:pt x="21" y="12"/>
                  </a:cubicBezTo>
                  <a:cubicBezTo>
                    <a:pt x="18" y="8"/>
                    <a:pt x="13" y="8"/>
                    <a:pt x="10" y="12"/>
                  </a:cubicBezTo>
                  <a:cubicBezTo>
                    <a:pt x="6" y="11"/>
                    <a:pt x="2" y="13"/>
                    <a:pt x="1" y="18"/>
                  </a:cubicBezTo>
                  <a:cubicBezTo>
                    <a:pt x="0" y="33"/>
                    <a:pt x="3" y="47"/>
                    <a:pt x="14" y="56"/>
                  </a:cubicBezTo>
                  <a:cubicBezTo>
                    <a:pt x="17" y="62"/>
                    <a:pt x="22" y="67"/>
                    <a:pt x="30" y="70"/>
                  </a:cubicBezTo>
                  <a:cubicBezTo>
                    <a:pt x="32" y="71"/>
                    <a:pt x="34" y="70"/>
                    <a:pt x="36" y="69"/>
                  </a:cubicBezTo>
                  <a:cubicBezTo>
                    <a:pt x="36" y="70"/>
                    <a:pt x="36" y="70"/>
                    <a:pt x="36" y="70"/>
                  </a:cubicBezTo>
                  <a:cubicBezTo>
                    <a:pt x="38" y="71"/>
                    <a:pt x="41" y="71"/>
                    <a:pt x="43" y="69"/>
                  </a:cubicBezTo>
                  <a:cubicBezTo>
                    <a:pt x="46" y="72"/>
                    <a:pt x="50" y="71"/>
                    <a:pt x="53" y="69"/>
                  </a:cubicBezTo>
                  <a:cubicBezTo>
                    <a:pt x="61" y="62"/>
                    <a:pt x="66" y="52"/>
                    <a:pt x="68" y="42"/>
                  </a:cubicBezTo>
                  <a:cubicBezTo>
                    <a:pt x="71" y="40"/>
                    <a:pt x="73" y="37"/>
                    <a:pt x="73" y="34"/>
                  </a:cubicBezTo>
                  <a:cubicBezTo>
                    <a:pt x="74" y="32"/>
                    <a:pt x="73" y="30"/>
                    <a:pt x="73" y="29"/>
                  </a:cubicBezTo>
                  <a:cubicBezTo>
                    <a:pt x="73" y="29"/>
                    <a:pt x="73" y="29"/>
                    <a:pt x="73" y="29"/>
                  </a:cubicBezTo>
                  <a:cubicBezTo>
                    <a:pt x="74" y="26"/>
                    <a:pt x="75" y="23"/>
                    <a:pt x="75" y="21"/>
                  </a:cubicBezTo>
                  <a:close/>
                  <a:moveTo>
                    <a:pt x="55" y="23"/>
                  </a:moveTo>
                  <a:cubicBezTo>
                    <a:pt x="55" y="22"/>
                    <a:pt x="55" y="22"/>
                    <a:pt x="55" y="22"/>
                  </a:cubicBezTo>
                  <a:cubicBezTo>
                    <a:pt x="53" y="19"/>
                    <a:pt x="51" y="17"/>
                    <a:pt x="48" y="17"/>
                  </a:cubicBezTo>
                  <a:cubicBezTo>
                    <a:pt x="49" y="16"/>
                    <a:pt x="50" y="16"/>
                    <a:pt x="52" y="16"/>
                  </a:cubicBezTo>
                  <a:cubicBezTo>
                    <a:pt x="56" y="15"/>
                    <a:pt x="61" y="16"/>
                    <a:pt x="66" y="17"/>
                  </a:cubicBezTo>
                  <a:cubicBezTo>
                    <a:pt x="66" y="18"/>
                    <a:pt x="65" y="19"/>
                    <a:pt x="65" y="20"/>
                  </a:cubicBezTo>
                  <a:cubicBezTo>
                    <a:pt x="62" y="18"/>
                    <a:pt x="57" y="19"/>
                    <a:pt x="55" y="23"/>
                  </a:cubicBezTo>
                  <a:close/>
                </a:path>
              </a:pathLst>
            </a:custGeom>
            <a:solidFill>
              <a:srgbClr val="E580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340" name="Freeform 118">
              <a:extLst>
                <a:ext uri="{FF2B5EF4-FFF2-40B4-BE49-F238E27FC236}">
                  <a16:creationId xmlns="" xmlns:a16="http://schemas.microsoft.com/office/drawing/2014/main" id="{A95553B0-2E81-4303-A447-4B0778883AB9}"/>
                </a:ext>
              </a:extLst>
            </p:cNvPr>
            <p:cNvSpPr>
              <a:spLocks noEditPoints="1"/>
            </p:cNvSpPr>
            <p:nvPr/>
          </p:nvSpPr>
          <p:spPr bwMode="auto">
            <a:xfrm>
              <a:off x="10101876" y="4316535"/>
              <a:ext cx="1826037" cy="1740961"/>
            </a:xfrm>
            <a:custGeom>
              <a:avLst/>
              <a:gdLst>
                <a:gd name="T0" fmla="*/ 2147483646 w 372"/>
                <a:gd name="T1" fmla="*/ 2147483646 h 354"/>
                <a:gd name="T2" fmla="*/ 2147483646 w 372"/>
                <a:gd name="T3" fmla="*/ 2147483646 h 354"/>
                <a:gd name="T4" fmla="*/ 2147483646 w 372"/>
                <a:gd name="T5" fmla="*/ 2147483646 h 354"/>
                <a:gd name="T6" fmla="*/ 2147483646 w 372"/>
                <a:gd name="T7" fmla="*/ 2147483646 h 354"/>
                <a:gd name="T8" fmla="*/ 2147483646 w 372"/>
                <a:gd name="T9" fmla="*/ 2147483646 h 354"/>
                <a:gd name="T10" fmla="*/ 2147483646 w 372"/>
                <a:gd name="T11" fmla="*/ 2147483646 h 354"/>
                <a:gd name="T12" fmla="*/ 2147483646 w 372"/>
                <a:gd name="T13" fmla="*/ 2147483646 h 354"/>
                <a:gd name="T14" fmla="*/ 2147483646 w 372"/>
                <a:gd name="T15" fmla="*/ 2147483646 h 354"/>
                <a:gd name="T16" fmla="*/ 2147483646 w 372"/>
                <a:gd name="T17" fmla="*/ 2147483646 h 354"/>
                <a:gd name="T18" fmla="*/ 2147483646 w 372"/>
                <a:gd name="T19" fmla="*/ 2147483646 h 354"/>
                <a:gd name="T20" fmla="*/ 2147483646 w 372"/>
                <a:gd name="T21" fmla="*/ 2147483646 h 354"/>
                <a:gd name="T22" fmla="*/ 2147483646 w 372"/>
                <a:gd name="T23" fmla="*/ 2147483646 h 354"/>
                <a:gd name="T24" fmla="*/ 2147483646 w 372"/>
                <a:gd name="T25" fmla="*/ 2147483646 h 354"/>
                <a:gd name="T26" fmla="*/ 2147483646 w 372"/>
                <a:gd name="T27" fmla="*/ 2147483646 h 354"/>
                <a:gd name="T28" fmla="*/ 2147483646 w 372"/>
                <a:gd name="T29" fmla="*/ 2147483646 h 354"/>
                <a:gd name="T30" fmla="*/ 2147483646 w 372"/>
                <a:gd name="T31" fmla="*/ 2147483646 h 354"/>
                <a:gd name="T32" fmla="*/ 2147483646 w 372"/>
                <a:gd name="T33" fmla="*/ 2147483646 h 354"/>
                <a:gd name="T34" fmla="*/ 2147483646 w 372"/>
                <a:gd name="T35" fmla="*/ 2147483646 h 354"/>
                <a:gd name="T36" fmla="*/ 2147483646 w 372"/>
                <a:gd name="T37" fmla="*/ 2147483646 h 354"/>
                <a:gd name="T38" fmla="*/ 2147483646 w 372"/>
                <a:gd name="T39" fmla="*/ 2147483646 h 35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72" h="354">
                  <a:moveTo>
                    <a:pt x="256" y="37"/>
                  </a:moveTo>
                  <a:cubicBezTo>
                    <a:pt x="218" y="8"/>
                    <a:pt x="170" y="0"/>
                    <a:pt x="123" y="21"/>
                  </a:cubicBezTo>
                  <a:cubicBezTo>
                    <a:pt x="71" y="44"/>
                    <a:pt x="32" y="95"/>
                    <a:pt x="17" y="149"/>
                  </a:cubicBezTo>
                  <a:cubicBezTo>
                    <a:pt x="0" y="207"/>
                    <a:pt x="19" y="264"/>
                    <a:pt x="66" y="301"/>
                  </a:cubicBezTo>
                  <a:cubicBezTo>
                    <a:pt x="116" y="339"/>
                    <a:pt x="189" y="354"/>
                    <a:pt x="249" y="333"/>
                  </a:cubicBezTo>
                  <a:cubicBezTo>
                    <a:pt x="318" y="309"/>
                    <a:pt x="365" y="239"/>
                    <a:pt x="369" y="167"/>
                  </a:cubicBezTo>
                  <a:cubicBezTo>
                    <a:pt x="372" y="99"/>
                    <a:pt x="323" y="39"/>
                    <a:pt x="256" y="37"/>
                  </a:cubicBezTo>
                  <a:close/>
                  <a:moveTo>
                    <a:pt x="302" y="275"/>
                  </a:moveTo>
                  <a:cubicBezTo>
                    <a:pt x="260" y="320"/>
                    <a:pt x="199" y="332"/>
                    <a:pt x="141" y="316"/>
                  </a:cubicBezTo>
                  <a:cubicBezTo>
                    <a:pt x="75" y="296"/>
                    <a:pt x="23" y="248"/>
                    <a:pt x="30" y="175"/>
                  </a:cubicBezTo>
                  <a:cubicBezTo>
                    <a:pt x="35" y="122"/>
                    <a:pt x="72" y="71"/>
                    <a:pt x="116" y="42"/>
                  </a:cubicBezTo>
                  <a:cubicBezTo>
                    <a:pt x="157" y="17"/>
                    <a:pt x="201" y="17"/>
                    <a:pt x="239" y="38"/>
                  </a:cubicBezTo>
                  <a:cubicBezTo>
                    <a:pt x="238" y="38"/>
                    <a:pt x="238" y="38"/>
                    <a:pt x="237" y="38"/>
                  </a:cubicBezTo>
                  <a:cubicBezTo>
                    <a:pt x="229" y="39"/>
                    <a:pt x="225" y="52"/>
                    <a:pt x="235" y="54"/>
                  </a:cubicBezTo>
                  <a:cubicBezTo>
                    <a:pt x="246" y="55"/>
                    <a:pt x="257" y="57"/>
                    <a:pt x="268" y="59"/>
                  </a:cubicBezTo>
                  <a:cubicBezTo>
                    <a:pt x="269" y="60"/>
                    <a:pt x="269" y="61"/>
                    <a:pt x="270" y="61"/>
                  </a:cubicBezTo>
                  <a:cubicBezTo>
                    <a:pt x="272" y="63"/>
                    <a:pt x="274" y="63"/>
                    <a:pt x="276" y="61"/>
                  </a:cubicBezTo>
                  <a:cubicBezTo>
                    <a:pt x="289" y="65"/>
                    <a:pt x="301" y="70"/>
                    <a:pt x="312" y="79"/>
                  </a:cubicBezTo>
                  <a:cubicBezTo>
                    <a:pt x="331" y="93"/>
                    <a:pt x="341" y="113"/>
                    <a:pt x="346" y="136"/>
                  </a:cubicBezTo>
                  <a:cubicBezTo>
                    <a:pt x="356" y="185"/>
                    <a:pt x="335" y="239"/>
                    <a:pt x="302" y="27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341" name="Freeform 119">
              <a:extLst>
                <a:ext uri="{FF2B5EF4-FFF2-40B4-BE49-F238E27FC236}">
                  <a16:creationId xmlns="" xmlns:a16="http://schemas.microsoft.com/office/drawing/2014/main" id="{E8DB4F7E-96BC-441D-8CB5-DD0F6651AF10}"/>
                </a:ext>
              </a:extLst>
            </p:cNvPr>
            <p:cNvSpPr>
              <a:spLocks noEditPoints="1"/>
            </p:cNvSpPr>
            <p:nvPr/>
          </p:nvSpPr>
          <p:spPr bwMode="auto">
            <a:xfrm>
              <a:off x="10469158" y="5078076"/>
              <a:ext cx="1006396" cy="688914"/>
            </a:xfrm>
            <a:custGeom>
              <a:avLst/>
              <a:gdLst>
                <a:gd name="T0" fmla="*/ 2147483646 w 205"/>
                <a:gd name="T1" fmla="*/ 2147483646 h 140"/>
                <a:gd name="T2" fmla="*/ 2147483646 w 205"/>
                <a:gd name="T3" fmla="*/ 2147483646 h 140"/>
                <a:gd name="T4" fmla="*/ 2147483646 w 205"/>
                <a:gd name="T5" fmla="*/ 2147483646 h 140"/>
                <a:gd name="T6" fmla="*/ 2147483646 w 205"/>
                <a:gd name="T7" fmla="*/ 2147483646 h 140"/>
                <a:gd name="T8" fmla="*/ 2147483646 w 205"/>
                <a:gd name="T9" fmla="*/ 2147483646 h 140"/>
                <a:gd name="T10" fmla="*/ 2147483646 w 205"/>
                <a:gd name="T11" fmla="*/ 2147483646 h 140"/>
                <a:gd name="T12" fmla="*/ 2147483646 w 205"/>
                <a:gd name="T13" fmla="*/ 2147483646 h 140"/>
                <a:gd name="T14" fmla="*/ 2147483646 w 205"/>
                <a:gd name="T15" fmla="*/ 2147483646 h 140"/>
                <a:gd name="T16" fmla="*/ 2147483646 w 205"/>
                <a:gd name="T17" fmla="*/ 2147483646 h 140"/>
                <a:gd name="T18" fmla="*/ 2147483646 w 205"/>
                <a:gd name="T19" fmla="*/ 2147483646 h 140"/>
                <a:gd name="T20" fmla="*/ 2147483646 w 205"/>
                <a:gd name="T21" fmla="*/ 2147483646 h 140"/>
                <a:gd name="T22" fmla="*/ 2147483646 w 205"/>
                <a:gd name="T23" fmla="*/ 2147483646 h 140"/>
                <a:gd name="T24" fmla="*/ 2147483646 w 205"/>
                <a:gd name="T25" fmla="*/ 2147483646 h 140"/>
                <a:gd name="T26" fmla="*/ 2147483646 w 205"/>
                <a:gd name="T27" fmla="*/ 2147483646 h 140"/>
                <a:gd name="T28" fmla="*/ 2147483646 w 205"/>
                <a:gd name="T29" fmla="*/ 2147483646 h 140"/>
                <a:gd name="T30" fmla="*/ 2147483646 w 205"/>
                <a:gd name="T31" fmla="*/ 2147483646 h 140"/>
                <a:gd name="T32" fmla="*/ 2147483646 w 205"/>
                <a:gd name="T33" fmla="*/ 2147483646 h 140"/>
                <a:gd name="T34" fmla="*/ 2147483646 w 205"/>
                <a:gd name="T35" fmla="*/ 2147483646 h 140"/>
                <a:gd name="T36" fmla="*/ 2147483646 w 205"/>
                <a:gd name="T37" fmla="*/ 2147483646 h 140"/>
                <a:gd name="T38" fmla="*/ 2147483646 w 205"/>
                <a:gd name="T39" fmla="*/ 2147483646 h 140"/>
                <a:gd name="T40" fmla="*/ 2147483646 w 205"/>
                <a:gd name="T41" fmla="*/ 2147483646 h 14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05" h="140">
                  <a:moveTo>
                    <a:pt x="193" y="4"/>
                  </a:moveTo>
                  <a:cubicBezTo>
                    <a:pt x="182" y="14"/>
                    <a:pt x="177" y="28"/>
                    <a:pt x="163" y="36"/>
                  </a:cubicBezTo>
                  <a:cubicBezTo>
                    <a:pt x="159" y="39"/>
                    <a:pt x="155" y="41"/>
                    <a:pt x="150" y="43"/>
                  </a:cubicBezTo>
                  <a:cubicBezTo>
                    <a:pt x="148" y="43"/>
                    <a:pt x="146" y="44"/>
                    <a:pt x="144" y="45"/>
                  </a:cubicBezTo>
                  <a:cubicBezTo>
                    <a:pt x="133" y="49"/>
                    <a:pt x="122" y="51"/>
                    <a:pt x="110" y="52"/>
                  </a:cubicBezTo>
                  <a:cubicBezTo>
                    <a:pt x="76" y="54"/>
                    <a:pt x="37" y="44"/>
                    <a:pt x="12" y="19"/>
                  </a:cubicBezTo>
                  <a:cubicBezTo>
                    <a:pt x="8" y="15"/>
                    <a:pt x="0" y="20"/>
                    <a:pt x="3" y="26"/>
                  </a:cubicBezTo>
                  <a:cubicBezTo>
                    <a:pt x="17" y="47"/>
                    <a:pt x="40" y="59"/>
                    <a:pt x="64" y="65"/>
                  </a:cubicBezTo>
                  <a:cubicBezTo>
                    <a:pt x="61" y="97"/>
                    <a:pt x="75" y="140"/>
                    <a:pt x="114" y="139"/>
                  </a:cubicBezTo>
                  <a:cubicBezTo>
                    <a:pt x="152" y="137"/>
                    <a:pt x="158" y="89"/>
                    <a:pt x="158" y="58"/>
                  </a:cubicBezTo>
                  <a:cubicBezTo>
                    <a:pt x="163" y="56"/>
                    <a:pt x="167" y="54"/>
                    <a:pt x="172" y="51"/>
                  </a:cubicBezTo>
                  <a:cubicBezTo>
                    <a:pt x="185" y="43"/>
                    <a:pt x="205" y="26"/>
                    <a:pt x="205" y="9"/>
                  </a:cubicBezTo>
                  <a:cubicBezTo>
                    <a:pt x="205" y="3"/>
                    <a:pt x="198" y="0"/>
                    <a:pt x="193" y="4"/>
                  </a:cubicBezTo>
                  <a:close/>
                  <a:moveTo>
                    <a:pt x="115" y="123"/>
                  </a:moveTo>
                  <a:cubicBezTo>
                    <a:pt x="87" y="130"/>
                    <a:pt x="77" y="90"/>
                    <a:pt x="73" y="67"/>
                  </a:cubicBezTo>
                  <a:cubicBezTo>
                    <a:pt x="85" y="68"/>
                    <a:pt x="97" y="69"/>
                    <a:pt x="108" y="69"/>
                  </a:cubicBezTo>
                  <a:cubicBezTo>
                    <a:pt x="107" y="81"/>
                    <a:pt x="106" y="93"/>
                    <a:pt x="106" y="105"/>
                  </a:cubicBezTo>
                  <a:cubicBezTo>
                    <a:pt x="106" y="110"/>
                    <a:pt x="114" y="110"/>
                    <a:pt x="114" y="105"/>
                  </a:cubicBezTo>
                  <a:cubicBezTo>
                    <a:pt x="115" y="93"/>
                    <a:pt x="113" y="81"/>
                    <a:pt x="112" y="69"/>
                  </a:cubicBezTo>
                  <a:cubicBezTo>
                    <a:pt x="122" y="68"/>
                    <a:pt x="132" y="67"/>
                    <a:pt x="142" y="64"/>
                  </a:cubicBezTo>
                  <a:cubicBezTo>
                    <a:pt x="141" y="87"/>
                    <a:pt x="138" y="117"/>
                    <a:pt x="115" y="123"/>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342" name="Freeform 120">
              <a:extLst>
                <a:ext uri="{FF2B5EF4-FFF2-40B4-BE49-F238E27FC236}">
                  <a16:creationId xmlns="" xmlns:a16="http://schemas.microsoft.com/office/drawing/2014/main" id="{FCA5E9BA-6E6A-4F3E-994B-0A4CCA980EAA}"/>
                </a:ext>
              </a:extLst>
            </p:cNvPr>
            <p:cNvSpPr>
              <a:spLocks/>
            </p:cNvSpPr>
            <p:nvPr/>
          </p:nvSpPr>
          <p:spPr bwMode="auto">
            <a:xfrm>
              <a:off x="10601961" y="4995074"/>
              <a:ext cx="83002" cy="107902"/>
            </a:xfrm>
            <a:custGeom>
              <a:avLst/>
              <a:gdLst>
                <a:gd name="T0" fmla="*/ 2147483646 w 17"/>
                <a:gd name="T1" fmla="*/ 2147483646 h 22"/>
                <a:gd name="T2" fmla="*/ 2147483646 w 17"/>
                <a:gd name="T3" fmla="*/ 2147483646 h 22"/>
                <a:gd name="T4" fmla="*/ 2147483646 w 17"/>
                <a:gd name="T5" fmla="*/ 2147483646 h 22"/>
                <a:gd name="T6" fmla="*/ 2147483646 w 17"/>
                <a:gd name="T7" fmla="*/ 0 h 22"/>
                <a:gd name="T8" fmla="*/ 2147483646 w 17"/>
                <a:gd name="T9" fmla="*/ 2147483646 h 22"/>
                <a:gd name="T10" fmla="*/ 2147483646 w 17"/>
                <a:gd name="T11" fmla="*/ 2147483646 h 22"/>
                <a:gd name="T12" fmla="*/ 2147483646 w 17"/>
                <a:gd name="T13" fmla="*/ 2147483646 h 22"/>
                <a:gd name="T14" fmla="*/ 0 w 17"/>
                <a:gd name="T15" fmla="*/ 2147483646 h 22"/>
                <a:gd name="T16" fmla="*/ 2147483646 w 17"/>
                <a:gd name="T17" fmla="*/ 2147483646 h 22"/>
                <a:gd name="T18" fmla="*/ 2147483646 w 17"/>
                <a:gd name="T19" fmla="*/ 2147483646 h 22"/>
                <a:gd name="T20" fmla="*/ 2147483646 w 17"/>
                <a:gd name="T21" fmla="*/ 2147483646 h 22"/>
                <a:gd name="T22" fmla="*/ 2147483646 w 17"/>
                <a:gd name="T23" fmla="*/ 2147483646 h 22"/>
                <a:gd name="T24" fmla="*/ 2147483646 w 17"/>
                <a:gd name="T25" fmla="*/ 2147483646 h 22"/>
                <a:gd name="T26" fmla="*/ 2147483646 w 17"/>
                <a:gd name="T27" fmla="*/ 2147483646 h 22"/>
                <a:gd name="T28" fmla="*/ 2147483646 w 17"/>
                <a:gd name="T29" fmla="*/ 2147483646 h 22"/>
                <a:gd name="T30" fmla="*/ 2147483646 w 17"/>
                <a:gd name="T31" fmla="*/ 2147483646 h 2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7" h="22">
                  <a:moveTo>
                    <a:pt x="17" y="5"/>
                  </a:moveTo>
                  <a:cubicBezTo>
                    <a:pt x="17" y="4"/>
                    <a:pt x="15" y="2"/>
                    <a:pt x="14" y="2"/>
                  </a:cubicBezTo>
                  <a:cubicBezTo>
                    <a:pt x="13" y="1"/>
                    <a:pt x="13" y="1"/>
                    <a:pt x="12" y="1"/>
                  </a:cubicBezTo>
                  <a:cubicBezTo>
                    <a:pt x="11" y="0"/>
                    <a:pt x="10" y="0"/>
                    <a:pt x="8" y="0"/>
                  </a:cubicBezTo>
                  <a:cubicBezTo>
                    <a:pt x="8" y="0"/>
                    <a:pt x="7" y="1"/>
                    <a:pt x="7" y="1"/>
                  </a:cubicBezTo>
                  <a:cubicBezTo>
                    <a:pt x="6" y="1"/>
                    <a:pt x="6" y="1"/>
                    <a:pt x="5" y="1"/>
                  </a:cubicBezTo>
                  <a:cubicBezTo>
                    <a:pt x="3" y="2"/>
                    <a:pt x="2" y="3"/>
                    <a:pt x="1" y="4"/>
                  </a:cubicBezTo>
                  <a:cubicBezTo>
                    <a:pt x="0" y="7"/>
                    <a:pt x="0" y="9"/>
                    <a:pt x="0" y="12"/>
                  </a:cubicBezTo>
                  <a:cubicBezTo>
                    <a:pt x="0" y="14"/>
                    <a:pt x="0" y="17"/>
                    <a:pt x="2" y="19"/>
                  </a:cubicBezTo>
                  <a:cubicBezTo>
                    <a:pt x="2" y="20"/>
                    <a:pt x="3" y="21"/>
                    <a:pt x="4" y="21"/>
                  </a:cubicBezTo>
                  <a:cubicBezTo>
                    <a:pt x="5" y="21"/>
                    <a:pt x="6" y="22"/>
                    <a:pt x="7" y="22"/>
                  </a:cubicBezTo>
                  <a:cubicBezTo>
                    <a:pt x="8" y="22"/>
                    <a:pt x="9" y="21"/>
                    <a:pt x="10" y="21"/>
                  </a:cubicBezTo>
                  <a:cubicBezTo>
                    <a:pt x="12" y="20"/>
                    <a:pt x="13" y="20"/>
                    <a:pt x="13" y="19"/>
                  </a:cubicBezTo>
                  <a:cubicBezTo>
                    <a:pt x="14" y="17"/>
                    <a:pt x="14" y="17"/>
                    <a:pt x="14" y="17"/>
                  </a:cubicBezTo>
                  <a:cubicBezTo>
                    <a:pt x="15" y="16"/>
                    <a:pt x="15" y="14"/>
                    <a:pt x="16" y="13"/>
                  </a:cubicBezTo>
                  <a:cubicBezTo>
                    <a:pt x="17" y="10"/>
                    <a:pt x="17" y="8"/>
                    <a:pt x="17" y="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343" name="Freeform 121">
              <a:extLst>
                <a:ext uri="{FF2B5EF4-FFF2-40B4-BE49-F238E27FC236}">
                  <a16:creationId xmlns="" xmlns:a16="http://schemas.microsoft.com/office/drawing/2014/main" id="{AC156463-8A16-4E58-872F-E8C51D6466D0}"/>
                </a:ext>
              </a:extLst>
            </p:cNvPr>
            <p:cNvSpPr>
              <a:spLocks/>
            </p:cNvSpPr>
            <p:nvPr/>
          </p:nvSpPr>
          <p:spPr bwMode="auto">
            <a:xfrm>
              <a:off x="11126947" y="4872646"/>
              <a:ext cx="265605" cy="215804"/>
            </a:xfrm>
            <a:custGeom>
              <a:avLst/>
              <a:gdLst>
                <a:gd name="T0" fmla="*/ 2147483646 w 54"/>
                <a:gd name="T1" fmla="*/ 2147483646 h 44"/>
                <a:gd name="T2" fmla="*/ 2147483646 w 54"/>
                <a:gd name="T3" fmla="*/ 2147483646 h 44"/>
                <a:gd name="T4" fmla="*/ 2147483646 w 54"/>
                <a:gd name="T5" fmla="*/ 2147483646 h 44"/>
                <a:gd name="T6" fmla="*/ 2147483646 w 54"/>
                <a:gd name="T7" fmla="*/ 2147483646 h 44"/>
                <a:gd name="T8" fmla="*/ 2147483646 w 54"/>
                <a:gd name="T9" fmla="*/ 2147483646 h 44"/>
                <a:gd name="T10" fmla="*/ 2147483646 w 54"/>
                <a:gd name="T11" fmla="*/ 2147483646 h 44"/>
                <a:gd name="T12" fmla="*/ 2147483646 w 54"/>
                <a:gd name="T13" fmla="*/ 2147483646 h 44"/>
                <a:gd name="T14" fmla="*/ 2147483646 w 54"/>
                <a:gd name="T15" fmla="*/ 2147483646 h 44"/>
                <a:gd name="T16" fmla="*/ 2147483646 w 54"/>
                <a:gd name="T17" fmla="*/ 2147483646 h 44"/>
                <a:gd name="T18" fmla="*/ 2147483646 w 54"/>
                <a:gd name="T19" fmla="*/ 2147483646 h 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4" h="44">
                  <a:moveTo>
                    <a:pt x="52" y="33"/>
                  </a:moveTo>
                  <a:cubicBezTo>
                    <a:pt x="48" y="28"/>
                    <a:pt x="40" y="27"/>
                    <a:pt x="34" y="26"/>
                  </a:cubicBezTo>
                  <a:cubicBezTo>
                    <a:pt x="29" y="25"/>
                    <a:pt x="25" y="25"/>
                    <a:pt x="20" y="25"/>
                  </a:cubicBezTo>
                  <a:cubicBezTo>
                    <a:pt x="26" y="17"/>
                    <a:pt x="35" y="12"/>
                    <a:pt x="44" y="9"/>
                  </a:cubicBezTo>
                  <a:cubicBezTo>
                    <a:pt x="49" y="7"/>
                    <a:pt x="45" y="0"/>
                    <a:pt x="41" y="1"/>
                  </a:cubicBezTo>
                  <a:cubicBezTo>
                    <a:pt x="25" y="4"/>
                    <a:pt x="10" y="12"/>
                    <a:pt x="2" y="28"/>
                  </a:cubicBezTo>
                  <a:cubicBezTo>
                    <a:pt x="0" y="32"/>
                    <a:pt x="3" y="37"/>
                    <a:pt x="8" y="38"/>
                  </a:cubicBezTo>
                  <a:cubicBezTo>
                    <a:pt x="15" y="38"/>
                    <a:pt x="23" y="39"/>
                    <a:pt x="30" y="40"/>
                  </a:cubicBezTo>
                  <a:cubicBezTo>
                    <a:pt x="36" y="41"/>
                    <a:pt x="43" y="44"/>
                    <a:pt x="49" y="42"/>
                  </a:cubicBezTo>
                  <a:cubicBezTo>
                    <a:pt x="54" y="41"/>
                    <a:pt x="54" y="36"/>
                    <a:pt x="52" y="33"/>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sp>
        <p:nvSpPr>
          <p:cNvPr id="70" name="Freeform 122">
            <a:extLst>
              <a:ext uri="{FF2B5EF4-FFF2-40B4-BE49-F238E27FC236}">
                <a16:creationId xmlns="" xmlns:a16="http://schemas.microsoft.com/office/drawing/2014/main" id="{C19C6581-5BA8-414B-920E-957EC07AD7F4}"/>
              </a:ext>
            </a:extLst>
          </p:cNvPr>
          <p:cNvSpPr>
            <a:spLocks/>
          </p:cNvSpPr>
          <p:nvPr/>
        </p:nvSpPr>
        <p:spPr bwMode="auto">
          <a:xfrm>
            <a:off x="2576514" y="3248026"/>
            <a:ext cx="212725" cy="314325"/>
          </a:xfrm>
          <a:custGeom>
            <a:avLst/>
            <a:gdLst>
              <a:gd name="T0" fmla="*/ 2147483646 w 58"/>
              <a:gd name="T1" fmla="*/ 2147483646 h 64"/>
              <a:gd name="T2" fmla="*/ 2147483646 w 58"/>
              <a:gd name="T3" fmla="*/ 2147483646 h 64"/>
              <a:gd name="T4" fmla="*/ 2147483646 w 58"/>
              <a:gd name="T5" fmla="*/ 2147483646 h 64"/>
              <a:gd name="T6" fmla="*/ 2147483646 w 58"/>
              <a:gd name="T7" fmla="*/ 2147483646 h 64"/>
              <a:gd name="T8" fmla="*/ 2147483646 w 58"/>
              <a:gd name="T9" fmla="*/ 2147483646 h 64"/>
              <a:gd name="T10" fmla="*/ 2147483646 w 58"/>
              <a:gd name="T11" fmla="*/ 2147483646 h 64"/>
              <a:gd name="T12" fmla="*/ 2147483646 w 58"/>
              <a:gd name="T13" fmla="*/ 2147483646 h 64"/>
              <a:gd name="T14" fmla="*/ 2147483646 w 58"/>
              <a:gd name="T15" fmla="*/ 2147483646 h 64"/>
              <a:gd name="T16" fmla="*/ 2147483646 w 58"/>
              <a:gd name="T17" fmla="*/ 2147483646 h 64"/>
              <a:gd name="T18" fmla="*/ 2147483646 w 58"/>
              <a:gd name="T19" fmla="*/ 2147483646 h 64"/>
              <a:gd name="T20" fmla="*/ 2147483646 w 58"/>
              <a:gd name="T21" fmla="*/ 2147483646 h 64"/>
              <a:gd name="T22" fmla="*/ 2147483646 w 58"/>
              <a:gd name="T23" fmla="*/ 2147483646 h 64"/>
              <a:gd name="T24" fmla="*/ 2147483646 w 58"/>
              <a:gd name="T25" fmla="*/ 2147483646 h 6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8" h="64">
                <a:moveTo>
                  <a:pt x="40" y="16"/>
                </a:moveTo>
                <a:cubicBezTo>
                  <a:pt x="38" y="17"/>
                  <a:pt x="37" y="18"/>
                  <a:pt x="35" y="19"/>
                </a:cubicBezTo>
                <a:cubicBezTo>
                  <a:pt x="34" y="14"/>
                  <a:pt x="33" y="10"/>
                  <a:pt x="31" y="6"/>
                </a:cubicBezTo>
                <a:cubicBezTo>
                  <a:pt x="29" y="0"/>
                  <a:pt x="20" y="1"/>
                  <a:pt x="20" y="7"/>
                </a:cubicBezTo>
                <a:cubicBezTo>
                  <a:pt x="20" y="12"/>
                  <a:pt x="21" y="17"/>
                  <a:pt x="21" y="22"/>
                </a:cubicBezTo>
                <a:cubicBezTo>
                  <a:pt x="16" y="23"/>
                  <a:pt x="12" y="23"/>
                  <a:pt x="7" y="23"/>
                </a:cubicBezTo>
                <a:cubicBezTo>
                  <a:pt x="0" y="23"/>
                  <a:pt x="0" y="32"/>
                  <a:pt x="5" y="34"/>
                </a:cubicBezTo>
                <a:cubicBezTo>
                  <a:pt x="11" y="36"/>
                  <a:pt x="17" y="37"/>
                  <a:pt x="22" y="37"/>
                </a:cubicBezTo>
                <a:cubicBezTo>
                  <a:pt x="22" y="42"/>
                  <a:pt x="23" y="48"/>
                  <a:pt x="23" y="54"/>
                </a:cubicBezTo>
                <a:cubicBezTo>
                  <a:pt x="23" y="64"/>
                  <a:pt x="39" y="64"/>
                  <a:pt x="39" y="54"/>
                </a:cubicBezTo>
                <a:cubicBezTo>
                  <a:pt x="39" y="47"/>
                  <a:pt x="38" y="41"/>
                  <a:pt x="37" y="34"/>
                </a:cubicBezTo>
                <a:cubicBezTo>
                  <a:pt x="41" y="33"/>
                  <a:pt x="45" y="32"/>
                  <a:pt x="48" y="30"/>
                </a:cubicBezTo>
                <a:cubicBezTo>
                  <a:pt x="58" y="26"/>
                  <a:pt x="50" y="12"/>
                  <a:pt x="40" y="1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71" name="Freeform 123">
            <a:extLst>
              <a:ext uri="{FF2B5EF4-FFF2-40B4-BE49-F238E27FC236}">
                <a16:creationId xmlns="" xmlns:a16="http://schemas.microsoft.com/office/drawing/2014/main" id="{9C0D2576-D904-45A0-BA50-C19C9B8E3405}"/>
              </a:ext>
            </a:extLst>
          </p:cNvPr>
          <p:cNvSpPr>
            <a:spLocks noEditPoints="1"/>
          </p:cNvSpPr>
          <p:nvPr/>
        </p:nvSpPr>
        <p:spPr bwMode="auto">
          <a:xfrm>
            <a:off x="10002838" y="2890838"/>
            <a:ext cx="258762" cy="1027112"/>
          </a:xfrm>
          <a:custGeom>
            <a:avLst/>
            <a:gdLst>
              <a:gd name="T0" fmla="*/ 2147483646 w 70"/>
              <a:gd name="T1" fmla="*/ 2147483646 h 209"/>
              <a:gd name="T2" fmla="*/ 2147483646 w 70"/>
              <a:gd name="T3" fmla="*/ 2147483646 h 209"/>
              <a:gd name="T4" fmla="*/ 2147483646 w 70"/>
              <a:gd name="T5" fmla="*/ 2147483646 h 209"/>
              <a:gd name="T6" fmla="*/ 2147483646 w 70"/>
              <a:gd name="T7" fmla="*/ 2147483646 h 209"/>
              <a:gd name="T8" fmla="*/ 2147483646 w 70"/>
              <a:gd name="T9" fmla="*/ 2147483646 h 209"/>
              <a:gd name="T10" fmla="*/ 2147483646 w 70"/>
              <a:gd name="T11" fmla="*/ 2147483646 h 209"/>
              <a:gd name="T12" fmla="*/ 2147483646 w 70"/>
              <a:gd name="T13" fmla="*/ 2147483646 h 209"/>
              <a:gd name="T14" fmla="*/ 2147483646 w 70"/>
              <a:gd name="T15" fmla="*/ 2147483646 h 209"/>
              <a:gd name="T16" fmla="*/ 2147483646 w 70"/>
              <a:gd name="T17" fmla="*/ 2147483646 h 209"/>
              <a:gd name="T18" fmla="*/ 2147483646 w 70"/>
              <a:gd name="T19" fmla="*/ 2147483646 h 209"/>
              <a:gd name="T20" fmla="*/ 2147483646 w 70"/>
              <a:gd name="T21" fmla="*/ 2147483646 h 209"/>
              <a:gd name="T22" fmla="*/ 2147483646 w 70"/>
              <a:gd name="T23" fmla="*/ 2147483646 h 209"/>
              <a:gd name="T24" fmla="*/ 2147483646 w 70"/>
              <a:gd name="T25" fmla="*/ 2147483646 h 209"/>
              <a:gd name="T26" fmla="*/ 2147483646 w 70"/>
              <a:gd name="T27" fmla="*/ 2147483646 h 209"/>
              <a:gd name="T28" fmla="*/ 2147483646 w 70"/>
              <a:gd name="T29" fmla="*/ 2147483646 h 209"/>
              <a:gd name="T30" fmla="*/ 2147483646 w 70"/>
              <a:gd name="T31" fmla="*/ 2147483646 h 209"/>
              <a:gd name="T32" fmla="*/ 2147483646 w 70"/>
              <a:gd name="T33" fmla="*/ 2147483646 h 209"/>
              <a:gd name="T34" fmla="*/ 2147483646 w 70"/>
              <a:gd name="T35" fmla="*/ 2147483646 h 209"/>
              <a:gd name="T36" fmla="*/ 2147483646 w 70"/>
              <a:gd name="T37" fmla="*/ 2147483646 h 209"/>
              <a:gd name="T38" fmla="*/ 2147483646 w 70"/>
              <a:gd name="T39" fmla="*/ 2147483646 h 209"/>
              <a:gd name="T40" fmla="*/ 2147483646 w 70"/>
              <a:gd name="T41" fmla="*/ 2147483646 h 209"/>
              <a:gd name="T42" fmla="*/ 2147483646 w 70"/>
              <a:gd name="T43" fmla="*/ 2147483646 h 209"/>
              <a:gd name="T44" fmla="*/ 2147483646 w 70"/>
              <a:gd name="T45" fmla="*/ 2147483646 h 209"/>
              <a:gd name="T46" fmla="*/ 2147483646 w 70"/>
              <a:gd name="T47" fmla="*/ 2147483646 h 209"/>
              <a:gd name="T48" fmla="*/ 2147483646 w 70"/>
              <a:gd name="T49" fmla="*/ 2147483646 h 209"/>
              <a:gd name="T50" fmla="*/ 2147483646 w 70"/>
              <a:gd name="T51" fmla="*/ 2147483646 h 209"/>
              <a:gd name="T52" fmla="*/ 2147483646 w 70"/>
              <a:gd name="T53" fmla="*/ 2147483646 h 20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70" h="209">
                <a:moveTo>
                  <a:pt x="64" y="114"/>
                </a:moveTo>
                <a:cubicBezTo>
                  <a:pt x="49" y="108"/>
                  <a:pt x="35" y="113"/>
                  <a:pt x="24" y="125"/>
                </a:cubicBezTo>
                <a:cubicBezTo>
                  <a:pt x="21" y="120"/>
                  <a:pt x="20" y="114"/>
                  <a:pt x="19" y="109"/>
                </a:cubicBezTo>
                <a:cubicBezTo>
                  <a:pt x="17" y="99"/>
                  <a:pt x="18" y="89"/>
                  <a:pt x="22" y="81"/>
                </a:cubicBezTo>
                <a:cubicBezTo>
                  <a:pt x="36" y="89"/>
                  <a:pt x="55" y="71"/>
                  <a:pt x="62" y="58"/>
                </a:cubicBezTo>
                <a:cubicBezTo>
                  <a:pt x="64" y="55"/>
                  <a:pt x="61" y="51"/>
                  <a:pt x="57" y="50"/>
                </a:cubicBezTo>
                <a:cubicBezTo>
                  <a:pt x="42" y="49"/>
                  <a:pt x="30" y="54"/>
                  <a:pt x="21" y="62"/>
                </a:cubicBezTo>
                <a:cubicBezTo>
                  <a:pt x="21" y="61"/>
                  <a:pt x="21" y="60"/>
                  <a:pt x="20" y="59"/>
                </a:cubicBezTo>
                <a:cubicBezTo>
                  <a:pt x="14" y="38"/>
                  <a:pt x="33" y="19"/>
                  <a:pt x="48" y="8"/>
                </a:cubicBezTo>
                <a:cubicBezTo>
                  <a:pt x="52" y="5"/>
                  <a:pt x="49" y="0"/>
                  <a:pt x="45" y="2"/>
                </a:cubicBezTo>
                <a:cubicBezTo>
                  <a:pt x="22" y="16"/>
                  <a:pt x="1" y="44"/>
                  <a:pt x="14" y="71"/>
                </a:cubicBezTo>
                <a:cubicBezTo>
                  <a:pt x="14" y="72"/>
                  <a:pt x="14" y="72"/>
                  <a:pt x="14" y="72"/>
                </a:cubicBezTo>
                <a:cubicBezTo>
                  <a:pt x="7" y="84"/>
                  <a:pt x="4" y="99"/>
                  <a:pt x="7" y="115"/>
                </a:cubicBezTo>
                <a:cubicBezTo>
                  <a:pt x="9" y="122"/>
                  <a:pt x="12" y="129"/>
                  <a:pt x="16" y="135"/>
                </a:cubicBezTo>
                <a:cubicBezTo>
                  <a:pt x="0" y="162"/>
                  <a:pt x="0" y="202"/>
                  <a:pt x="32" y="208"/>
                </a:cubicBezTo>
                <a:cubicBezTo>
                  <a:pt x="38" y="209"/>
                  <a:pt x="42" y="201"/>
                  <a:pt x="36" y="197"/>
                </a:cubicBezTo>
                <a:cubicBezTo>
                  <a:pt x="19" y="188"/>
                  <a:pt x="17" y="172"/>
                  <a:pt x="22" y="154"/>
                </a:cubicBezTo>
                <a:cubicBezTo>
                  <a:pt x="23" y="151"/>
                  <a:pt x="25" y="147"/>
                  <a:pt x="27" y="143"/>
                </a:cubicBezTo>
                <a:cubicBezTo>
                  <a:pt x="28" y="144"/>
                  <a:pt x="29" y="144"/>
                  <a:pt x="30" y="145"/>
                </a:cubicBezTo>
                <a:cubicBezTo>
                  <a:pt x="46" y="149"/>
                  <a:pt x="60" y="134"/>
                  <a:pt x="68" y="123"/>
                </a:cubicBezTo>
                <a:cubicBezTo>
                  <a:pt x="70" y="119"/>
                  <a:pt x="67" y="115"/>
                  <a:pt x="64" y="114"/>
                </a:cubicBezTo>
                <a:close/>
                <a:moveTo>
                  <a:pt x="47" y="62"/>
                </a:moveTo>
                <a:cubicBezTo>
                  <a:pt x="41" y="68"/>
                  <a:pt x="34" y="73"/>
                  <a:pt x="28" y="71"/>
                </a:cubicBezTo>
                <a:cubicBezTo>
                  <a:pt x="33" y="66"/>
                  <a:pt x="39" y="63"/>
                  <a:pt x="47" y="62"/>
                </a:cubicBezTo>
                <a:close/>
                <a:moveTo>
                  <a:pt x="34" y="132"/>
                </a:moveTo>
                <a:cubicBezTo>
                  <a:pt x="39" y="127"/>
                  <a:pt x="45" y="123"/>
                  <a:pt x="52" y="123"/>
                </a:cubicBezTo>
                <a:cubicBezTo>
                  <a:pt x="47" y="129"/>
                  <a:pt x="41" y="133"/>
                  <a:pt x="34" y="13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nvGrpSpPr>
          <p:cNvPr id="72" name="组合 71">
            <a:extLst>
              <a:ext uri="{FF2B5EF4-FFF2-40B4-BE49-F238E27FC236}">
                <a16:creationId xmlns="" xmlns:a16="http://schemas.microsoft.com/office/drawing/2014/main" id="{3D86410C-8CD1-4259-9619-ED5BFBAAB713}"/>
              </a:ext>
            </a:extLst>
          </p:cNvPr>
          <p:cNvGrpSpPr>
            <a:grpSpLocks/>
          </p:cNvGrpSpPr>
          <p:nvPr/>
        </p:nvGrpSpPr>
        <p:grpSpPr bwMode="auto">
          <a:xfrm>
            <a:off x="9639300" y="225425"/>
            <a:ext cx="744538" cy="793750"/>
            <a:chOff x="5671660" y="450732"/>
            <a:chExt cx="1456681" cy="1164099"/>
          </a:xfrm>
        </p:grpSpPr>
        <p:sp>
          <p:nvSpPr>
            <p:cNvPr id="12335" name="Freeform 124">
              <a:extLst>
                <a:ext uri="{FF2B5EF4-FFF2-40B4-BE49-F238E27FC236}">
                  <a16:creationId xmlns="" xmlns:a16="http://schemas.microsoft.com/office/drawing/2014/main" id="{444818F1-893F-495F-ADFD-999A26DA4758}"/>
                </a:ext>
              </a:extLst>
            </p:cNvPr>
            <p:cNvSpPr>
              <a:spLocks/>
            </p:cNvSpPr>
            <p:nvPr/>
          </p:nvSpPr>
          <p:spPr bwMode="auto">
            <a:xfrm>
              <a:off x="5984992" y="685211"/>
              <a:ext cx="863218" cy="753241"/>
            </a:xfrm>
            <a:custGeom>
              <a:avLst/>
              <a:gdLst>
                <a:gd name="T0" fmla="*/ 2147483646 w 176"/>
                <a:gd name="T1" fmla="*/ 2147483646 h 153"/>
                <a:gd name="T2" fmla="*/ 2147483646 w 176"/>
                <a:gd name="T3" fmla="*/ 2147483646 h 153"/>
                <a:gd name="T4" fmla="*/ 2147483646 w 176"/>
                <a:gd name="T5" fmla="*/ 2147483646 h 153"/>
                <a:gd name="T6" fmla="*/ 2147483646 w 176"/>
                <a:gd name="T7" fmla="*/ 2147483646 h 153"/>
                <a:gd name="T8" fmla="*/ 2147483646 w 176"/>
                <a:gd name="T9" fmla="*/ 2147483646 h 153"/>
                <a:gd name="T10" fmla="*/ 2147483646 w 176"/>
                <a:gd name="T11" fmla="*/ 2147483646 h 153"/>
                <a:gd name="T12" fmla="*/ 2147483646 w 176"/>
                <a:gd name="T13" fmla="*/ 2147483646 h 153"/>
                <a:gd name="T14" fmla="*/ 2147483646 w 176"/>
                <a:gd name="T15" fmla="*/ 2147483646 h 153"/>
                <a:gd name="T16" fmla="*/ 2147483646 w 176"/>
                <a:gd name="T17" fmla="*/ 2147483646 h 153"/>
                <a:gd name="T18" fmla="*/ 2147483646 w 176"/>
                <a:gd name="T19" fmla="*/ 2147483646 h 153"/>
                <a:gd name="T20" fmla="*/ 2147483646 w 176"/>
                <a:gd name="T21" fmla="*/ 2147483646 h 153"/>
                <a:gd name="T22" fmla="*/ 2147483646 w 176"/>
                <a:gd name="T23" fmla="*/ 2147483646 h 153"/>
                <a:gd name="T24" fmla="*/ 2147483646 w 176"/>
                <a:gd name="T25" fmla="*/ 2147483646 h 153"/>
                <a:gd name="T26" fmla="*/ 2147483646 w 176"/>
                <a:gd name="T27" fmla="*/ 2147483646 h 153"/>
                <a:gd name="T28" fmla="*/ 2147483646 w 176"/>
                <a:gd name="T29" fmla="*/ 2147483646 h 153"/>
                <a:gd name="T30" fmla="*/ 2147483646 w 176"/>
                <a:gd name="T31" fmla="*/ 2147483646 h 153"/>
                <a:gd name="T32" fmla="*/ 2147483646 w 176"/>
                <a:gd name="T33" fmla="*/ 2147483646 h 153"/>
                <a:gd name="T34" fmla="*/ 2147483646 w 176"/>
                <a:gd name="T35" fmla="*/ 2147483646 h 153"/>
                <a:gd name="T36" fmla="*/ 2147483646 w 176"/>
                <a:gd name="T37" fmla="*/ 2147483646 h 153"/>
                <a:gd name="T38" fmla="*/ 2147483646 w 176"/>
                <a:gd name="T39" fmla="*/ 2147483646 h 153"/>
                <a:gd name="T40" fmla="*/ 2147483646 w 176"/>
                <a:gd name="T41" fmla="*/ 2147483646 h 153"/>
                <a:gd name="T42" fmla="*/ 2147483646 w 176"/>
                <a:gd name="T43" fmla="*/ 2147483646 h 153"/>
                <a:gd name="T44" fmla="*/ 2147483646 w 176"/>
                <a:gd name="T45" fmla="*/ 2147483646 h 153"/>
                <a:gd name="T46" fmla="*/ 2147483646 w 176"/>
                <a:gd name="T47" fmla="*/ 2147483646 h 153"/>
                <a:gd name="T48" fmla="*/ 2147483646 w 176"/>
                <a:gd name="T49" fmla="*/ 2147483646 h 153"/>
                <a:gd name="T50" fmla="*/ 2147483646 w 176"/>
                <a:gd name="T51" fmla="*/ 2147483646 h 153"/>
                <a:gd name="T52" fmla="*/ 2147483646 w 176"/>
                <a:gd name="T53" fmla="*/ 2147483646 h 153"/>
                <a:gd name="T54" fmla="*/ 2147483646 w 176"/>
                <a:gd name="T55" fmla="*/ 2147483646 h 153"/>
                <a:gd name="T56" fmla="*/ 2147483646 w 176"/>
                <a:gd name="T57" fmla="*/ 2147483646 h 153"/>
                <a:gd name="T58" fmla="*/ 2147483646 w 176"/>
                <a:gd name="T59" fmla="*/ 2147483646 h 153"/>
                <a:gd name="T60" fmla="*/ 2147483646 w 176"/>
                <a:gd name="T61" fmla="*/ 2147483646 h 153"/>
                <a:gd name="T62" fmla="*/ 2147483646 w 176"/>
                <a:gd name="T63" fmla="*/ 2147483646 h 153"/>
                <a:gd name="T64" fmla="*/ 2147483646 w 176"/>
                <a:gd name="T65" fmla="*/ 2147483646 h 153"/>
                <a:gd name="T66" fmla="*/ 2147483646 w 176"/>
                <a:gd name="T67" fmla="*/ 2147483646 h 153"/>
                <a:gd name="T68" fmla="*/ 2147483646 w 176"/>
                <a:gd name="T69" fmla="*/ 2147483646 h 153"/>
                <a:gd name="T70" fmla="*/ 2147483646 w 176"/>
                <a:gd name="T71" fmla="*/ 2147483646 h 153"/>
                <a:gd name="T72" fmla="*/ 2147483646 w 176"/>
                <a:gd name="T73" fmla="*/ 2147483646 h 15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76" h="153">
                  <a:moveTo>
                    <a:pt x="130" y="115"/>
                  </a:moveTo>
                  <a:cubicBezTo>
                    <a:pt x="149" y="97"/>
                    <a:pt x="176" y="39"/>
                    <a:pt x="152" y="18"/>
                  </a:cubicBezTo>
                  <a:cubicBezTo>
                    <a:pt x="150" y="13"/>
                    <a:pt x="147" y="9"/>
                    <a:pt x="142" y="7"/>
                  </a:cubicBezTo>
                  <a:cubicBezTo>
                    <a:pt x="138" y="5"/>
                    <a:pt x="133" y="4"/>
                    <a:pt x="129" y="5"/>
                  </a:cubicBezTo>
                  <a:cubicBezTo>
                    <a:pt x="126" y="1"/>
                    <a:pt x="120" y="0"/>
                    <a:pt x="116" y="4"/>
                  </a:cubicBezTo>
                  <a:cubicBezTo>
                    <a:pt x="97" y="21"/>
                    <a:pt x="87" y="46"/>
                    <a:pt x="82" y="70"/>
                  </a:cubicBezTo>
                  <a:cubicBezTo>
                    <a:pt x="80" y="68"/>
                    <a:pt x="78" y="67"/>
                    <a:pt x="75" y="68"/>
                  </a:cubicBezTo>
                  <a:cubicBezTo>
                    <a:pt x="73" y="68"/>
                    <a:pt x="72" y="69"/>
                    <a:pt x="70" y="70"/>
                  </a:cubicBezTo>
                  <a:cubicBezTo>
                    <a:pt x="70" y="69"/>
                    <a:pt x="70" y="67"/>
                    <a:pt x="71" y="66"/>
                  </a:cubicBezTo>
                  <a:cubicBezTo>
                    <a:pt x="72" y="61"/>
                    <a:pt x="67" y="56"/>
                    <a:pt x="62" y="57"/>
                  </a:cubicBezTo>
                  <a:cubicBezTo>
                    <a:pt x="59" y="58"/>
                    <a:pt x="57" y="59"/>
                    <a:pt x="54" y="60"/>
                  </a:cubicBezTo>
                  <a:cubicBezTo>
                    <a:pt x="54" y="60"/>
                    <a:pt x="54" y="60"/>
                    <a:pt x="54" y="60"/>
                  </a:cubicBezTo>
                  <a:cubicBezTo>
                    <a:pt x="49" y="61"/>
                    <a:pt x="46" y="63"/>
                    <a:pt x="42" y="65"/>
                  </a:cubicBezTo>
                  <a:cubicBezTo>
                    <a:pt x="44" y="62"/>
                    <a:pt x="45" y="59"/>
                    <a:pt x="46" y="55"/>
                  </a:cubicBezTo>
                  <a:cubicBezTo>
                    <a:pt x="48" y="50"/>
                    <a:pt x="41" y="45"/>
                    <a:pt x="36" y="48"/>
                  </a:cubicBezTo>
                  <a:cubicBezTo>
                    <a:pt x="35" y="49"/>
                    <a:pt x="33" y="50"/>
                    <a:pt x="31" y="51"/>
                  </a:cubicBezTo>
                  <a:cubicBezTo>
                    <a:pt x="30" y="50"/>
                    <a:pt x="27" y="50"/>
                    <a:pt x="26" y="51"/>
                  </a:cubicBezTo>
                  <a:cubicBezTo>
                    <a:pt x="13" y="57"/>
                    <a:pt x="8" y="65"/>
                    <a:pt x="2" y="77"/>
                  </a:cubicBezTo>
                  <a:cubicBezTo>
                    <a:pt x="0" y="82"/>
                    <a:pt x="3" y="86"/>
                    <a:pt x="8" y="87"/>
                  </a:cubicBezTo>
                  <a:cubicBezTo>
                    <a:pt x="9" y="87"/>
                    <a:pt x="10" y="87"/>
                    <a:pt x="12" y="87"/>
                  </a:cubicBezTo>
                  <a:cubicBezTo>
                    <a:pt x="13" y="89"/>
                    <a:pt x="14" y="92"/>
                    <a:pt x="15" y="94"/>
                  </a:cubicBezTo>
                  <a:cubicBezTo>
                    <a:pt x="15" y="95"/>
                    <a:pt x="14" y="96"/>
                    <a:pt x="14" y="98"/>
                  </a:cubicBezTo>
                  <a:cubicBezTo>
                    <a:pt x="12" y="102"/>
                    <a:pt x="18" y="106"/>
                    <a:pt x="22" y="102"/>
                  </a:cubicBezTo>
                  <a:cubicBezTo>
                    <a:pt x="22" y="102"/>
                    <a:pt x="22" y="102"/>
                    <a:pt x="22" y="102"/>
                  </a:cubicBezTo>
                  <a:cubicBezTo>
                    <a:pt x="23" y="104"/>
                    <a:pt x="25" y="106"/>
                    <a:pt x="27" y="106"/>
                  </a:cubicBezTo>
                  <a:cubicBezTo>
                    <a:pt x="30" y="106"/>
                    <a:pt x="33" y="107"/>
                    <a:pt x="36" y="106"/>
                  </a:cubicBezTo>
                  <a:cubicBezTo>
                    <a:pt x="35" y="114"/>
                    <a:pt x="38" y="121"/>
                    <a:pt x="46" y="127"/>
                  </a:cubicBezTo>
                  <a:cubicBezTo>
                    <a:pt x="48" y="128"/>
                    <a:pt x="49" y="129"/>
                    <a:pt x="51" y="129"/>
                  </a:cubicBezTo>
                  <a:cubicBezTo>
                    <a:pt x="53" y="134"/>
                    <a:pt x="58" y="138"/>
                    <a:pt x="64" y="139"/>
                  </a:cubicBezTo>
                  <a:cubicBezTo>
                    <a:pt x="66" y="140"/>
                    <a:pt x="67" y="140"/>
                    <a:pt x="68" y="140"/>
                  </a:cubicBezTo>
                  <a:cubicBezTo>
                    <a:pt x="72" y="146"/>
                    <a:pt x="78" y="151"/>
                    <a:pt x="89" y="152"/>
                  </a:cubicBezTo>
                  <a:cubicBezTo>
                    <a:pt x="100" y="153"/>
                    <a:pt x="107" y="146"/>
                    <a:pt x="113" y="137"/>
                  </a:cubicBezTo>
                  <a:cubicBezTo>
                    <a:pt x="115" y="136"/>
                    <a:pt x="117" y="135"/>
                    <a:pt x="118" y="134"/>
                  </a:cubicBezTo>
                  <a:cubicBezTo>
                    <a:pt x="119" y="131"/>
                    <a:pt x="121" y="129"/>
                    <a:pt x="122" y="126"/>
                  </a:cubicBezTo>
                  <a:cubicBezTo>
                    <a:pt x="125" y="125"/>
                    <a:pt x="126" y="122"/>
                    <a:pt x="127" y="120"/>
                  </a:cubicBezTo>
                  <a:cubicBezTo>
                    <a:pt x="127" y="118"/>
                    <a:pt x="128" y="117"/>
                    <a:pt x="129" y="116"/>
                  </a:cubicBezTo>
                  <a:lnTo>
                    <a:pt x="130" y="115"/>
                  </a:lnTo>
                  <a:close/>
                </a:path>
              </a:pathLst>
            </a:custGeom>
            <a:solidFill>
              <a:srgbClr val="E580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336" name="Freeform 125">
              <a:extLst>
                <a:ext uri="{FF2B5EF4-FFF2-40B4-BE49-F238E27FC236}">
                  <a16:creationId xmlns="" xmlns:a16="http://schemas.microsoft.com/office/drawing/2014/main" id="{1E66225D-1A70-46A5-AD2B-D39A236A1D6D}"/>
                </a:ext>
              </a:extLst>
            </p:cNvPr>
            <p:cNvSpPr>
              <a:spLocks noEditPoints="1"/>
            </p:cNvSpPr>
            <p:nvPr/>
          </p:nvSpPr>
          <p:spPr bwMode="auto">
            <a:xfrm>
              <a:off x="5671660" y="450732"/>
              <a:ext cx="1344627" cy="1164099"/>
            </a:xfrm>
            <a:custGeom>
              <a:avLst/>
              <a:gdLst>
                <a:gd name="T0" fmla="*/ 2147483646 w 274"/>
                <a:gd name="T1" fmla="*/ 2147483646 h 237"/>
                <a:gd name="T2" fmla="*/ 2147483646 w 274"/>
                <a:gd name="T3" fmla="*/ 2147483646 h 237"/>
                <a:gd name="T4" fmla="*/ 2147483646 w 274"/>
                <a:gd name="T5" fmla="*/ 2147483646 h 237"/>
                <a:gd name="T6" fmla="*/ 2147483646 w 274"/>
                <a:gd name="T7" fmla="*/ 2147483646 h 237"/>
                <a:gd name="T8" fmla="*/ 2147483646 w 274"/>
                <a:gd name="T9" fmla="*/ 2147483646 h 237"/>
                <a:gd name="T10" fmla="*/ 2147483646 w 274"/>
                <a:gd name="T11" fmla="*/ 2147483646 h 237"/>
                <a:gd name="T12" fmla="*/ 2147483646 w 274"/>
                <a:gd name="T13" fmla="*/ 2147483646 h 237"/>
                <a:gd name="T14" fmla="*/ 2147483646 w 274"/>
                <a:gd name="T15" fmla="*/ 2147483646 h 237"/>
                <a:gd name="T16" fmla="*/ 2147483646 w 274"/>
                <a:gd name="T17" fmla="*/ 2147483646 h 237"/>
                <a:gd name="T18" fmla="*/ 2147483646 w 274"/>
                <a:gd name="T19" fmla="*/ 2147483646 h 237"/>
                <a:gd name="T20" fmla="*/ 2147483646 w 274"/>
                <a:gd name="T21" fmla="*/ 2147483646 h 237"/>
                <a:gd name="T22" fmla="*/ 2147483646 w 274"/>
                <a:gd name="T23" fmla="*/ 2147483646 h 237"/>
                <a:gd name="T24" fmla="*/ 2147483646 w 274"/>
                <a:gd name="T25" fmla="*/ 2147483646 h 237"/>
                <a:gd name="T26" fmla="*/ 2147483646 w 274"/>
                <a:gd name="T27" fmla="*/ 2147483646 h 237"/>
                <a:gd name="T28" fmla="*/ 2147483646 w 274"/>
                <a:gd name="T29" fmla="*/ 2147483646 h 237"/>
                <a:gd name="T30" fmla="*/ 2147483646 w 274"/>
                <a:gd name="T31" fmla="*/ 2147483646 h 237"/>
                <a:gd name="T32" fmla="*/ 2147483646 w 274"/>
                <a:gd name="T33" fmla="*/ 2147483646 h 237"/>
                <a:gd name="T34" fmla="*/ 2147483646 w 274"/>
                <a:gd name="T35" fmla="*/ 2147483646 h 237"/>
                <a:gd name="T36" fmla="*/ 2147483646 w 274"/>
                <a:gd name="T37" fmla="*/ 2147483646 h 237"/>
                <a:gd name="T38" fmla="*/ 2147483646 w 274"/>
                <a:gd name="T39" fmla="*/ 2147483646 h 237"/>
                <a:gd name="T40" fmla="*/ 2147483646 w 274"/>
                <a:gd name="T41" fmla="*/ 2147483646 h 237"/>
                <a:gd name="T42" fmla="*/ 2147483646 w 274"/>
                <a:gd name="T43" fmla="*/ 2147483646 h 237"/>
                <a:gd name="T44" fmla="*/ 2147483646 w 274"/>
                <a:gd name="T45" fmla="*/ 2147483646 h 237"/>
                <a:gd name="T46" fmla="*/ 2147483646 w 274"/>
                <a:gd name="T47" fmla="*/ 2147483646 h 237"/>
                <a:gd name="T48" fmla="*/ 2147483646 w 274"/>
                <a:gd name="T49" fmla="*/ 2147483646 h 237"/>
                <a:gd name="T50" fmla="*/ 2147483646 w 274"/>
                <a:gd name="T51" fmla="*/ 2147483646 h 237"/>
                <a:gd name="T52" fmla="*/ 2147483646 w 274"/>
                <a:gd name="T53" fmla="*/ 2147483646 h 237"/>
                <a:gd name="T54" fmla="*/ 2147483646 w 274"/>
                <a:gd name="T55" fmla="*/ 2147483646 h 237"/>
                <a:gd name="T56" fmla="*/ 2147483646 w 274"/>
                <a:gd name="T57" fmla="*/ 2147483646 h 237"/>
                <a:gd name="T58" fmla="*/ 2147483646 w 274"/>
                <a:gd name="T59" fmla="*/ 2147483646 h 237"/>
                <a:gd name="T60" fmla="*/ 2147483646 w 274"/>
                <a:gd name="T61" fmla="*/ 2147483646 h 237"/>
                <a:gd name="T62" fmla="*/ 2147483646 w 274"/>
                <a:gd name="T63" fmla="*/ 2147483646 h 237"/>
                <a:gd name="T64" fmla="*/ 2147483646 w 274"/>
                <a:gd name="T65" fmla="*/ 2147483646 h 237"/>
                <a:gd name="T66" fmla="*/ 2147483646 w 274"/>
                <a:gd name="T67" fmla="*/ 2147483646 h 237"/>
                <a:gd name="T68" fmla="*/ 2147483646 w 274"/>
                <a:gd name="T69" fmla="*/ 2147483646 h 237"/>
                <a:gd name="T70" fmla="*/ 2147483646 w 274"/>
                <a:gd name="T71" fmla="*/ 2147483646 h 237"/>
                <a:gd name="T72" fmla="*/ 2147483646 w 274"/>
                <a:gd name="T73" fmla="*/ 2147483646 h 237"/>
                <a:gd name="T74" fmla="*/ 2147483646 w 274"/>
                <a:gd name="T75" fmla="*/ 2147483646 h 237"/>
                <a:gd name="T76" fmla="*/ 2147483646 w 274"/>
                <a:gd name="T77" fmla="*/ 2147483646 h 237"/>
                <a:gd name="T78" fmla="*/ 2147483646 w 274"/>
                <a:gd name="T79" fmla="*/ 2147483646 h 237"/>
                <a:gd name="T80" fmla="*/ 2147483646 w 274"/>
                <a:gd name="T81" fmla="*/ 2147483646 h 237"/>
                <a:gd name="T82" fmla="*/ 2147483646 w 274"/>
                <a:gd name="T83" fmla="*/ 2147483646 h 237"/>
                <a:gd name="T84" fmla="*/ 2147483646 w 274"/>
                <a:gd name="T85" fmla="*/ 2147483646 h 237"/>
                <a:gd name="T86" fmla="*/ 2147483646 w 274"/>
                <a:gd name="T87" fmla="*/ 2147483646 h 237"/>
                <a:gd name="T88" fmla="*/ 2147483646 w 274"/>
                <a:gd name="T89" fmla="*/ 2147483646 h 237"/>
                <a:gd name="T90" fmla="*/ 2147483646 w 274"/>
                <a:gd name="T91" fmla="*/ 2147483646 h 237"/>
                <a:gd name="T92" fmla="*/ 2147483646 w 274"/>
                <a:gd name="T93" fmla="*/ 2147483646 h 23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74" h="237">
                  <a:moveTo>
                    <a:pt x="260" y="30"/>
                  </a:moveTo>
                  <a:cubicBezTo>
                    <a:pt x="250" y="34"/>
                    <a:pt x="241" y="40"/>
                    <a:pt x="232" y="46"/>
                  </a:cubicBezTo>
                  <a:cubicBezTo>
                    <a:pt x="204" y="0"/>
                    <a:pt x="148" y="59"/>
                    <a:pt x="145" y="102"/>
                  </a:cubicBezTo>
                  <a:cubicBezTo>
                    <a:pt x="117" y="72"/>
                    <a:pt x="54" y="74"/>
                    <a:pt x="53" y="126"/>
                  </a:cubicBezTo>
                  <a:cubicBezTo>
                    <a:pt x="53" y="139"/>
                    <a:pt x="59" y="151"/>
                    <a:pt x="67" y="161"/>
                  </a:cubicBezTo>
                  <a:cubicBezTo>
                    <a:pt x="62" y="164"/>
                    <a:pt x="57" y="167"/>
                    <a:pt x="52" y="170"/>
                  </a:cubicBezTo>
                  <a:cubicBezTo>
                    <a:pt x="44" y="161"/>
                    <a:pt x="35" y="153"/>
                    <a:pt x="26" y="148"/>
                  </a:cubicBezTo>
                  <a:cubicBezTo>
                    <a:pt x="20" y="145"/>
                    <a:pt x="16" y="153"/>
                    <a:pt x="21" y="157"/>
                  </a:cubicBezTo>
                  <a:cubicBezTo>
                    <a:pt x="29" y="162"/>
                    <a:pt x="36" y="169"/>
                    <a:pt x="41" y="176"/>
                  </a:cubicBezTo>
                  <a:cubicBezTo>
                    <a:pt x="39" y="178"/>
                    <a:pt x="36" y="180"/>
                    <a:pt x="33" y="182"/>
                  </a:cubicBezTo>
                  <a:cubicBezTo>
                    <a:pt x="27" y="172"/>
                    <a:pt x="16" y="164"/>
                    <a:pt x="7" y="158"/>
                  </a:cubicBezTo>
                  <a:cubicBezTo>
                    <a:pt x="4" y="156"/>
                    <a:pt x="0" y="159"/>
                    <a:pt x="2" y="162"/>
                  </a:cubicBezTo>
                  <a:cubicBezTo>
                    <a:pt x="8" y="172"/>
                    <a:pt x="17" y="180"/>
                    <a:pt x="23" y="189"/>
                  </a:cubicBezTo>
                  <a:cubicBezTo>
                    <a:pt x="31" y="202"/>
                    <a:pt x="20" y="213"/>
                    <a:pt x="16" y="224"/>
                  </a:cubicBezTo>
                  <a:cubicBezTo>
                    <a:pt x="13" y="230"/>
                    <a:pt x="20" y="237"/>
                    <a:pt x="25" y="231"/>
                  </a:cubicBezTo>
                  <a:cubicBezTo>
                    <a:pt x="35" y="221"/>
                    <a:pt x="41" y="207"/>
                    <a:pt x="38" y="193"/>
                  </a:cubicBezTo>
                  <a:cubicBezTo>
                    <a:pt x="41" y="192"/>
                    <a:pt x="44" y="190"/>
                    <a:pt x="46" y="189"/>
                  </a:cubicBezTo>
                  <a:cubicBezTo>
                    <a:pt x="47" y="196"/>
                    <a:pt x="47" y="203"/>
                    <a:pt x="48" y="210"/>
                  </a:cubicBezTo>
                  <a:cubicBezTo>
                    <a:pt x="50" y="214"/>
                    <a:pt x="55" y="214"/>
                    <a:pt x="57" y="211"/>
                  </a:cubicBezTo>
                  <a:cubicBezTo>
                    <a:pt x="63" y="201"/>
                    <a:pt x="63" y="191"/>
                    <a:pt x="59" y="182"/>
                  </a:cubicBezTo>
                  <a:cubicBezTo>
                    <a:pt x="65" y="179"/>
                    <a:pt x="72" y="175"/>
                    <a:pt x="78" y="171"/>
                  </a:cubicBezTo>
                  <a:cubicBezTo>
                    <a:pt x="86" y="178"/>
                    <a:pt x="95" y="184"/>
                    <a:pt x="103" y="189"/>
                  </a:cubicBezTo>
                  <a:cubicBezTo>
                    <a:pt x="124" y="201"/>
                    <a:pt x="158" y="217"/>
                    <a:pt x="182" y="204"/>
                  </a:cubicBezTo>
                  <a:cubicBezTo>
                    <a:pt x="206" y="191"/>
                    <a:pt x="219" y="158"/>
                    <a:pt x="228" y="134"/>
                  </a:cubicBezTo>
                  <a:cubicBezTo>
                    <a:pt x="237" y="110"/>
                    <a:pt x="246" y="83"/>
                    <a:pt x="237" y="58"/>
                  </a:cubicBezTo>
                  <a:cubicBezTo>
                    <a:pt x="247" y="52"/>
                    <a:pt x="256" y="45"/>
                    <a:pt x="267" y="41"/>
                  </a:cubicBezTo>
                  <a:cubicBezTo>
                    <a:pt x="274" y="37"/>
                    <a:pt x="268" y="26"/>
                    <a:pt x="260" y="30"/>
                  </a:cubicBezTo>
                  <a:close/>
                  <a:moveTo>
                    <a:pt x="213" y="130"/>
                  </a:moveTo>
                  <a:cubicBezTo>
                    <a:pt x="205" y="150"/>
                    <a:pt x="195" y="170"/>
                    <a:pt x="181" y="185"/>
                  </a:cubicBezTo>
                  <a:cubicBezTo>
                    <a:pt x="167" y="198"/>
                    <a:pt x="145" y="190"/>
                    <a:pt x="130" y="184"/>
                  </a:cubicBezTo>
                  <a:cubicBezTo>
                    <a:pt x="117" y="179"/>
                    <a:pt x="104" y="172"/>
                    <a:pt x="93" y="163"/>
                  </a:cubicBezTo>
                  <a:cubicBezTo>
                    <a:pt x="97" y="160"/>
                    <a:pt x="101" y="158"/>
                    <a:pt x="105" y="156"/>
                  </a:cubicBezTo>
                  <a:cubicBezTo>
                    <a:pt x="113" y="151"/>
                    <a:pt x="105" y="139"/>
                    <a:pt x="97" y="143"/>
                  </a:cubicBezTo>
                  <a:cubicBezTo>
                    <a:pt x="92" y="146"/>
                    <a:pt x="87" y="149"/>
                    <a:pt x="82" y="152"/>
                  </a:cubicBezTo>
                  <a:cubicBezTo>
                    <a:pt x="79" y="149"/>
                    <a:pt x="77" y="146"/>
                    <a:pt x="75" y="143"/>
                  </a:cubicBezTo>
                  <a:cubicBezTo>
                    <a:pt x="61" y="124"/>
                    <a:pt x="74" y="100"/>
                    <a:pt x="96" y="97"/>
                  </a:cubicBezTo>
                  <a:cubicBezTo>
                    <a:pt x="117" y="94"/>
                    <a:pt x="138" y="106"/>
                    <a:pt x="148" y="125"/>
                  </a:cubicBezTo>
                  <a:cubicBezTo>
                    <a:pt x="150" y="130"/>
                    <a:pt x="157" y="127"/>
                    <a:pt x="156" y="122"/>
                  </a:cubicBezTo>
                  <a:cubicBezTo>
                    <a:pt x="156" y="121"/>
                    <a:pt x="155" y="120"/>
                    <a:pt x="155" y="119"/>
                  </a:cubicBezTo>
                  <a:cubicBezTo>
                    <a:pt x="156" y="118"/>
                    <a:pt x="157" y="117"/>
                    <a:pt x="157" y="115"/>
                  </a:cubicBezTo>
                  <a:cubicBezTo>
                    <a:pt x="160" y="94"/>
                    <a:pt x="168" y="74"/>
                    <a:pt x="182" y="59"/>
                  </a:cubicBezTo>
                  <a:cubicBezTo>
                    <a:pt x="194" y="45"/>
                    <a:pt x="210" y="44"/>
                    <a:pt x="219" y="55"/>
                  </a:cubicBezTo>
                  <a:cubicBezTo>
                    <a:pt x="214" y="58"/>
                    <a:pt x="210" y="61"/>
                    <a:pt x="206" y="64"/>
                  </a:cubicBezTo>
                  <a:cubicBezTo>
                    <a:pt x="202" y="66"/>
                    <a:pt x="204" y="72"/>
                    <a:pt x="209" y="71"/>
                  </a:cubicBezTo>
                  <a:cubicBezTo>
                    <a:pt x="214" y="69"/>
                    <a:pt x="219" y="67"/>
                    <a:pt x="224" y="65"/>
                  </a:cubicBezTo>
                  <a:cubicBezTo>
                    <a:pt x="224" y="67"/>
                    <a:pt x="225" y="70"/>
                    <a:pt x="225" y="72"/>
                  </a:cubicBezTo>
                  <a:cubicBezTo>
                    <a:pt x="228" y="91"/>
                    <a:pt x="219" y="113"/>
                    <a:pt x="213" y="13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337" name="Freeform 126">
              <a:extLst>
                <a:ext uri="{FF2B5EF4-FFF2-40B4-BE49-F238E27FC236}">
                  <a16:creationId xmlns="" xmlns:a16="http://schemas.microsoft.com/office/drawing/2014/main" id="{93A8F3FB-69CB-4185-B987-3CF34D5BB2D5}"/>
                </a:ext>
              </a:extLst>
            </p:cNvPr>
            <p:cNvSpPr>
              <a:spLocks/>
            </p:cNvSpPr>
            <p:nvPr/>
          </p:nvSpPr>
          <p:spPr bwMode="auto">
            <a:xfrm>
              <a:off x="6785958" y="454882"/>
              <a:ext cx="342383" cy="300882"/>
            </a:xfrm>
            <a:custGeom>
              <a:avLst/>
              <a:gdLst>
                <a:gd name="T0" fmla="*/ 2147483646 w 70"/>
                <a:gd name="T1" fmla="*/ 2147483646 h 61"/>
                <a:gd name="T2" fmla="*/ 2147483646 w 70"/>
                <a:gd name="T3" fmla="*/ 2147483646 h 61"/>
                <a:gd name="T4" fmla="*/ 2147483646 w 70"/>
                <a:gd name="T5" fmla="*/ 2147483646 h 61"/>
                <a:gd name="T6" fmla="*/ 2147483646 w 70"/>
                <a:gd name="T7" fmla="*/ 2147483646 h 61"/>
                <a:gd name="T8" fmla="*/ 2147483646 w 70"/>
                <a:gd name="T9" fmla="*/ 2147483646 h 61"/>
                <a:gd name="T10" fmla="*/ 2147483646 w 70"/>
                <a:gd name="T11" fmla="*/ 2147483646 h 61"/>
                <a:gd name="T12" fmla="*/ 2147483646 w 70"/>
                <a:gd name="T13" fmla="*/ 2147483646 h 6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0" h="61">
                  <a:moveTo>
                    <a:pt x="54" y="9"/>
                  </a:moveTo>
                  <a:cubicBezTo>
                    <a:pt x="43" y="0"/>
                    <a:pt x="21" y="3"/>
                    <a:pt x="7" y="2"/>
                  </a:cubicBezTo>
                  <a:cubicBezTo>
                    <a:pt x="0" y="1"/>
                    <a:pt x="0" y="11"/>
                    <a:pt x="6" y="13"/>
                  </a:cubicBezTo>
                  <a:cubicBezTo>
                    <a:pt x="18" y="17"/>
                    <a:pt x="30" y="17"/>
                    <a:pt x="43" y="21"/>
                  </a:cubicBezTo>
                  <a:cubicBezTo>
                    <a:pt x="54" y="24"/>
                    <a:pt x="49" y="46"/>
                    <a:pt x="52" y="54"/>
                  </a:cubicBezTo>
                  <a:cubicBezTo>
                    <a:pt x="54" y="59"/>
                    <a:pt x="61" y="61"/>
                    <a:pt x="63" y="56"/>
                  </a:cubicBezTo>
                  <a:cubicBezTo>
                    <a:pt x="70" y="42"/>
                    <a:pt x="67" y="18"/>
                    <a:pt x="54" y="9"/>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sp>
        <p:nvSpPr>
          <p:cNvPr id="76" name="Freeform 123">
            <a:extLst>
              <a:ext uri="{FF2B5EF4-FFF2-40B4-BE49-F238E27FC236}">
                <a16:creationId xmlns="" xmlns:a16="http://schemas.microsoft.com/office/drawing/2014/main" id="{A4DB4588-6ACA-4B21-BD14-39DB621B8ADC}"/>
              </a:ext>
            </a:extLst>
          </p:cNvPr>
          <p:cNvSpPr>
            <a:spLocks noEditPoints="1"/>
          </p:cNvSpPr>
          <p:nvPr/>
        </p:nvSpPr>
        <p:spPr bwMode="auto">
          <a:xfrm flipH="1">
            <a:off x="2082801" y="2054226"/>
            <a:ext cx="258763" cy="1027113"/>
          </a:xfrm>
          <a:custGeom>
            <a:avLst/>
            <a:gdLst>
              <a:gd name="T0" fmla="*/ 2147483646 w 70"/>
              <a:gd name="T1" fmla="*/ 2147483646 h 209"/>
              <a:gd name="T2" fmla="*/ 2147483646 w 70"/>
              <a:gd name="T3" fmla="*/ 2147483646 h 209"/>
              <a:gd name="T4" fmla="*/ 2147483646 w 70"/>
              <a:gd name="T5" fmla="*/ 2147483646 h 209"/>
              <a:gd name="T6" fmla="*/ 2147483646 w 70"/>
              <a:gd name="T7" fmla="*/ 2147483646 h 209"/>
              <a:gd name="T8" fmla="*/ 2147483646 w 70"/>
              <a:gd name="T9" fmla="*/ 2147483646 h 209"/>
              <a:gd name="T10" fmla="*/ 2147483646 w 70"/>
              <a:gd name="T11" fmla="*/ 2147483646 h 209"/>
              <a:gd name="T12" fmla="*/ 2147483646 w 70"/>
              <a:gd name="T13" fmla="*/ 2147483646 h 209"/>
              <a:gd name="T14" fmla="*/ 2147483646 w 70"/>
              <a:gd name="T15" fmla="*/ 2147483646 h 209"/>
              <a:gd name="T16" fmla="*/ 2147483646 w 70"/>
              <a:gd name="T17" fmla="*/ 2147483646 h 209"/>
              <a:gd name="T18" fmla="*/ 2147483646 w 70"/>
              <a:gd name="T19" fmla="*/ 2147483646 h 209"/>
              <a:gd name="T20" fmla="*/ 2147483646 w 70"/>
              <a:gd name="T21" fmla="*/ 2147483646 h 209"/>
              <a:gd name="T22" fmla="*/ 2147483646 w 70"/>
              <a:gd name="T23" fmla="*/ 2147483646 h 209"/>
              <a:gd name="T24" fmla="*/ 2147483646 w 70"/>
              <a:gd name="T25" fmla="*/ 2147483646 h 209"/>
              <a:gd name="T26" fmla="*/ 2147483646 w 70"/>
              <a:gd name="T27" fmla="*/ 2147483646 h 209"/>
              <a:gd name="T28" fmla="*/ 2147483646 w 70"/>
              <a:gd name="T29" fmla="*/ 2147483646 h 209"/>
              <a:gd name="T30" fmla="*/ 2147483646 w 70"/>
              <a:gd name="T31" fmla="*/ 2147483646 h 209"/>
              <a:gd name="T32" fmla="*/ 2147483646 w 70"/>
              <a:gd name="T33" fmla="*/ 2147483646 h 209"/>
              <a:gd name="T34" fmla="*/ 2147483646 w 70"/>
              <a:gd name="T35" fmla="*/ 2147483646 h 209"/>
              <a:gd name="T36" fmla="*/ 2147483646 w 70"/>
              <a:gd name="T37" fmla="*/ 2147483646 h 209"/>
              <a:gd name="T38" fmla="*/ 2147483646 w 70"/>
              <a:gd name="T39" fmla="*/ 2147483646 h 209"/>
              <a:gd name="T40" fmla="*/ 2147483646 w 70"/>
              <a:gd name="T41" fmla="*/ 2147483646 h 209"/>
              <a:gd name="T42" fmla="*/ 2147483646 w 70"/>
              <a:gd name="T43" fmla="*/ 2147483646 h 209"/>
              <a:gd name="T44" fmla="*/ 2147483646 w 70"/>
              <a:gd name="T45" fmla="*/ 2147483646 h 209"/>
              <a:gd name="T46" fmla="*/ 2147483646 w 70"/>
              <a:gd name="T47" fmla="*/ 2147483646 h 209"/>
              <a:gd name="T48" fmla="*/ 2147483646 w 70"/>
              <a:gd name="T49" fmla="*/ 2147483646 h 209"/>
              <a:gd name="T50" fmla="*/ 2147483646 w 70"/>
              <a:gd name="T51" fmla="*/ 2147483646 h 209"/>
              <a:gd name="T52" fmla="*/ 2147483646 w 70"/>
              <a:gd name="T53" fmla="*/ 2147483646 h 20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70" h="209">
                <a:moveTo>
                  <a:pt x="64" y="114"/>
                </a:moveTo>
                <a:cubicBezTo>
                  <a:pt x="49" y="108"/>
                  <a:pt x="35" y="113"/>
                  <a:pt x="24" y="125"/>
                </a:cubicBezTo>
                <a:cubicBezTo>
                  <a:pt x="21" y="120"/>
                  <a:pt x="20" y="114"/>
                  <a:pt x="19" y="109"/>
                </a:cubicBezTo>
                <a:cubicBezTo>
                  <a:pt x="17" y="99"/>
                  <a:pt x="18" y="89"/>
                  <a:pt x="22" y="81"/>
                </a:cubicBezTo>
                <a:cubicBezTo>
                  <a:pt x="36" y="89"/>
                  <a:pt x="55" y="71"/>
                  <a:pt x="62" y="58"/>
                </a:cubicBezTo>
                <a:cubicBezTo>
                  <a:pt x="64" y="55"/>
                  <a:pt x="61" y="51"/>
                  <a:pt x="57" y="50"/>
                </a:cubicBezTo>
                <a:cubicBezTo>
                  <a:pt x="42" y="49"/>
                  <a:pt x="30" y="54"/>
                  <a:pt x="21" y="62"/>
                </a:cubicBezTo>
                <a:cubicBezTo>
                  <a:pt x="21" y="61"/>
                  <a:pt x="21" y="60"/>
                  <a:pt x="20" y="59"/>
                </a:cubicBezTo>
                <a:cubicBezTo>
                  <a:pt x="14" y="38"/>
                  <a:pt x="33" y="19"/>
                  <a:pt x="48" y="8"/>
                </a:cubicBezTo>
                <a:cubicBezTo>
                  <a:pt x="52" y="5"/>
                  <a:pt x="49" y="0"/>
                  <a:pt x="45" y="2"/>
                </a:cubicBezTo>
                <a:cubicBezTo>
                  <a:pt x="22" y="16"/>
                  <a:pt x="1" y="44"/>
                  <a:pt x="14" y="71"/>
                </a:cubicBezTo>
                <a:cubicBezTo>
                  <a:pt x="14" y="72"/>
                  <a:pt x="14" y="72"/>
                  <a:pt x="14" y="72"/>
                </a:cubicBezTo>
                <a:cubicBezTo>
                  <a:pt x="7" y="84"/>
                  <a:pt x="4" y="99"/>
                  <a:pt x="7" y="115"/>
                </a:cubicBezTo>
                <a:cubicBezTo>
                  <a:pt x="9" y="122"/>
                  <a:pt x="12" y="129"/>
                  <a:pt x="16" y="135"/>
                </a:cubicBezTo>
                <a:cubicBezTo>
                  <a:pt x="0" y="162"/>
                  <a:pt x="0" y="202"/>
                  <a:pt x="32" y="208"/>
                </a:cubicBezTo>
                <a:cubicBezTo>
                  <a:pt x="38" y="209"/>
                  <a:pt x="42" y="201"/>
                  <a:pt x="36" y="197"/>
                </a:cubicBezTo>
                <a:cubicBezTo>
                  <a:pt x="19" y="188"/>
                  <a:pt x="17" y="172"/>
                  <a:pt x="22" y="154"/>
                </a:cubicBezTo>
                <a:cubicBezTo>
                  <a:pt x="23" y="151"/>
                  <a:pt x="25" y="147"/>
                  <a:pt x="27" y="143"/>
                </a:cubicBezTo>
                <a:cubicBezTo>
                  <a:pt x="28" y="144"/>
                  <a:pt x="29" y="144"/>
                  <a:pt x="30" y="145"/>
                </a:cubicBezTo>
                <a:cubicBezTo>
                  <a:pt x="46" y="149"/>
                  <a:pt x="60" y="134"/>
                  <a:pt x="68" y="123"/>
                </a:cubicBezTo>
                <a:cubicBezTo>
                  <a:pt x="70" y="119"/>
                  <a:pt x="67" y="115"/>
                  <a:pt x="64" y="114"/>
                </a:cubicBezTo>
                <a:close/>
                <a:moveTo>
                  <a:pt x="47" y="62"/>
                </a:moveTo>
                <a:cubicBezTo>
                  <a:pt x="41" y="68"/>
                  <a:pt x="34" y="73"/>
                  <a:pt x="28" y="71"/>
                </a:cubicBezTo>
                <a:cubicBezTo>
                  <a:pt x="33" y="66"/>
                  <a:pt x="39" y="63"/>
                  <a:pt x="47" y="62"/>
                </a:cubicBezTo>
                <a:close/>
                <a:moveTo>
                  <a:pt x="34" y="132"/>
                </a:moveTo>
                <a:cubicBezTo>
                  <a:pt x="39" y="127"/>
                  <a:pt x="45" y="123"/>
                  <a:pt x="52" y="123"/>
                </a:cubicBezTo>
                <a:cubicBezTo>
                  <a:pt x="47" y="129"/>
                  <a:pt x="41" y="133"/>
                  <a:pt x="34" y="13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02" name="矩形 101">
            <a:extLst>
              <a:ext uri="{FF2B5EF4-FFF2-40B4-BE49-F238E27FC236}">
                <a16:creationId xmlns="" xmlns:a16="http://schemas.microsoft.com/office/drawing/2014/main" id="{4D5BCC51-9F0B-4FFE-9DA2-19BF82850AA8}"/>
              </a:ext>
            </a:extLst>
          </p:cNvPr>
          <p:cNvSpPr/>
          <p:nvPr/>
        </p:nvSpPr>
        <p:spPr>
          <a:xfrm>
            <a:off x="0" y="0"/>
            <a:ext cx="12192000" cy="6858000"/>
          </a:xfrm>
          <a:prstGeom prst="rect">
            <a:avLst/>
          </a:prstGeom>
          <a:solidFill>
            <a:srgbClr val="FFF9ED">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en-US" dirty="0">
              <a:solidFill>
                <a:srgbClr val="000000"/>
              </a:solidFill>
              <a:latin typeface="Times New Roman" panose="02020603050405020304" pitchFamily="18" charset="0"/>
            </a:endParaRPr>
          </a:p>
        </p:txBody>
      </p:sp>
      <p:grpSp>
        <p:nvGrpSpPr>
          <p:cNvPr id="77" name="组合 76">
            <a:extLst>
              <a:ext uri="{FF2B5EF4-FFF2-40B4-BE49-F238E27FC236}">
                <a16:creationId xmlns="" xmlns:a16="http://schemas.microsoft.com/office/drawing/2014/main" id="{F2CC82C5-2A4A-4A9A-AF2A-3BC7DF13B0F7}"/>
              </a:ext>
            </a:extLst>
          </p:cNvPr>
          <p:cNvGrpSpPr>
            <a:grpSpLocks/>
          </p:cNvGrpSpPr>
          <p:nvPr/>
        </p:nvGrpSpPr>
        <p:grpSpPr bwMode="auto">
          <a:xfrm>
            <a:off x="4051300" y="139700"/>
            <a:ext cx="3417888" cy="908050"/>
            <a:chOff x="3312996" y="215475"/>
            <a:chExt cx="4556933" cy="907919"/>
          </a:xfrm>
        </p:grpSpPr>
        <p:grpSp>
          <p:nvGrpSpPr>
            <p:cNvPr id="12313" name="组合 77">
              <a:extLst>
                <a:ext uri="{FF2B5EF4-FFF2-40B4-BE49-F238E27FC236}">
                  <a16:creationId xmlns="" xmlns:a16="http://schemas.microsoft.com/office/drawing/2014/main" id="{7FE34040-02CA-4285-9AD9-5C298B627303}"/>
                </a:ext>
              </a:extLst>
            </p:cNvPr>
            <p:cNvGrpSpPr>
              <a:grpSpLocks/>
            </p:cNvGrpSpPr>
            <p:nvPr/>
          </p:nvGrpSpPr>
          <p:grpSpPr bwMode="auto">
            <a:xfrm rot="406819" flipH="1">
              <a:off x="3312996" y="215475"/>
              <a:ext cx="1030666" cy="703956"/>
              <a:chOff x="9015984" y="2528554"/>
              <a:chExt cx="2157344" cy="1473489"/>
            </a:xfrm>
          </p:grpSpPr>
          <p:sp>
            <p:nvSpPr>
              <p:cNvPr id="12325" name="Freeform 166">
                <a:extLst>
                  <a:ext uri="{FF2B5EF4-FFF2-40B4-BE49-F238E27FC236}">
                    <a16:creationId xmlns="" xmlns:a16="http://schemas.microsoft.com/office/drawing/2014/main" id="{C601BD68-1268-454A-82AF-D156309B3767}"/>
                  </a:ext>
                </a:extLst>
              </p:cNvPr>
              <p:cNvSpPr>
                <a:spLocks/>
              </p:cNvSpPr>
              <p:nvPr/>
            </p:nvSpPr>
            <p:spPr bwMode="auto">
              <a:xfrm>
                <a:off x="10132784" y="3116474"/>
                <a:ext cx="831450" cy="526422"/>
              </a:xfrm>
              <a:custGeom>
                <a:avLst/>
                <a:gdLst>
                  <a:gd name="T0" fmla="*/ 2147483646 w 143"/>
                  <a:gd name="T1" fmla="*/ 2147483646 h 90"/>
                  <a:gd name="T2" fmla="*/ 2147483646 w 143"/>
                  <a:gd name="T3" fmla="*/ 2147483646 h 90"/>
                  <a:gd name="T4" fmla="*/ 2147483646 w 143"/>
                  <a:gd name="T5" fmla="*/ 2147483646 h 90"/>
                  <a:gd name="T6" fmla="*/ 2147483646 w 143"/>
                  <a:gd name="T7" fmla="*/ 0 h 90"/>
                  <a:gd name="T8" fmla="*/ 0 w 143"/>
                  <a:gd name="T9" fmla="*/ 2147483646 h 90"/>
                  <a:gd name="T10" fmla="*/ 2147483646 w 143"/>
                  <a:gd name="T11" fmla="*/ 2147483646 h 9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3" h="90">
                    <a:moveTo>
                      <a:pt x="10" y="90"/>
                    </a:moveTo>
                    <a:cubicBezTo>
                      <a:pt x="10" y="90"/>
                      <a:pt x="10" y="90"/>
                      <a:pt x="10" y="90"/>
                    </a:cubicBezTo>
                    <a:cubicBezTo>
                      <a:pt x="52" y="61"/>
                      <a:pt x="98" y="41"/>
                      <a:pt x="143" y="18"/>
                    </a:cubicBezTo>
                    <a:cubicBezTo>
                      <a:pt x="138" y="12"/>
                      <a:pt x="134" y="7"/>
                      <a:pt x="130" y="0"/>
                    </a:cubicBezTo>
                    <a:cubicBezTo>
                      <a:pt x="0" y="77"/>
                      <a:pt x="0" y="77"/>
                      <a:pt x="0" y="77"/>
                    </a:cubicBezTo>
                    <a:cubicBezTo>
                      <a:pt x="4" y="79"/>
                      <a:pt x="8" y="83"/>
                      <a:pt x="10" y="90"/>
                    </a:cubicBezTo>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326" name="Freeform 167">
                <a:extLst>
                  <a:ext uri="{FF2B5EF4-FFF2-40B4-BE49-F238E27FC236}">
                    <a16:creationId xmlns="" xmlns:a16="http://schemas.microsoft.com/office/drawing/2014/main" id="{6B12CA25-B031-427E-95E0-8D0B7A80FDD0}"/>
                  </a:ext>
                </a:extLst>
              </p:cNvPr>
              <p:cNvSpPr>
                <a:spLocks/>
              </p:cNvSpPr>
              <p:nvPr/>
            </p:nvSpPr>
            <p:spPr bwMode="auto">
              <a:xfrm>
                <a:off x="9933530" y="2779466"/>
                <a:ext cx="954446" cy="787173"/>
              </a:xfrm>
              <a:custGeom>
                <a:avLst/>
                <a:gdLst>
                  <a:gd name="T0" fmla="*/ 2147483646 w 164"/>
                  <a:gd name="T1" fmla="*/ 2147483646 h 135"/>
                  <a:gd name="T2" fmla="*/ 2147483646 w 164"/>
                  <a:gd name="T3" fmla="*/ 0 h 135"/>
                  <a:gd name="T4" fmla="*/ 2147483646 w 164"/>
                  <a:gd name="T5" fmla="*/ 2147483646 h 135"/>
                  <a:gd name="T6" fmla="*/ 2147483646 w 164"/>
                  <a:gd name="T7" fmla="*/ 2147483646 h 135"/>
                  <a:gd name="T8" fmla="*/ 2147483646 w 164"/>
                  <a:gd name="T9" fmla="*/ 2147483646 h 135"/>
                  <a:gd name="T10" fmla="*/ 2147483646 w 164"/>
                  <a:gd name="T11" fmla="*/ 2147483646 h 1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4" h="135">
                    <a:moveTo>
                      <a:pt x="164" y="58"/>
                    </a:moveTo>
                    <a:cubicBezTo>
                      <a:pt x="154" y="40"/>
                      <a:pt x="146" y="20"/>
                      <a:pt x="140" y="0"/>
                    </a:cubicBezTo>
                    <a:cubicBezTo>
                      <a:pt x="9" y="77"/>
                      <a:pt x="9" y="77"/>
                      <a:pt x="9" y="77"/>
                    </a:cubicBezTo>
                    <a:cubicBezTo>
                      <a:pt x="13" y="92"/>
                      <a:pt x="0" y="109"/>
                      <a:pt x="5" y="120"/>
                    </a:cubicBezTo>
                    <a:cubicBezTo>
                      <a:pt x="10" y="129"/>
                      <a:pt x="24" y="128"/>
                      <a:pt x="34" y="135"/>
                    </a:cubicBezTo>
                    <a:cubicBezTo>
                      <a:pt x="164" y="58"/>
                      <a:pt x="164" y="58"/>
                      <a:pt x="164" y="58"/>
                    </a:cubicBezTo>
                  </a:path>
                </a:pathLst>
              </a:custGeom>
              <a:solidFill>
                <a:srgbClr val="ECC66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327" name="Freeform 168">
                <a:extLst>
                  <a:ext uri="{FF2B5EF4-FFF2-40B4-BE49-F238E27FC236}">
                    <a16:creationId xmlns="" xmlns:a16="http://schemas.microsoft.com/office/drawing/2014/main" id="{DCB97421-007A-48CF-B490-25EA3842DC87}"/>
                  </a:ext>
                </a:extLst>
              </p:cNvPr>
              <p:cNvSpPr>
                <a:spLocks/>
              </p:cNvSpPr>
              <p:nvPr/>
            </p:nvSpPr>
            <p:spPr bwMode="auto">
              <a:xfrm>
                <a:off x="9618662" y="2570374"/>
                <a:ext cx="1129101" cy="656798"/>
              </a:xfrm>
              <a:custGeom>
                <a:avLst/>
                <a:gdLst>
                  <a:gd name="T0" fmla="*/ 2147483646 w 194"/>
                  <a:gd name="T1" fmla="*/ 0 h 113"/>
                  <a:gd name="T2" fmla="*/ 0 w 194"/>
                  <a:gd name="T3" fmla="*/ 2147483646 h 113"/>
                  <a:gd name="T4" fmla="*/ 2147483646 w 194"/>
                  <a:gd name="T5" fmla="*/ 2147483646 h 113"/>
                  <a:gd name="T6" fmla="*/ 2147483646 w 194"/>
                  <a:gd name="T7" fmla="*/ 2147483646 h 113"/>
                  <a:gd name="T8" fmla="*/ 2147483646 w 194"/>
                  <a:gd name="T9" fmla="*/ 2147483646 h 113"/>
                  <a:gd name="T10" fmla="*/ 2147483646 w 194"/>
                  <a:gd name="T11" fmla="*/ 0 h 11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4" h="113">
                    <a:moveTo>
                      <a:pt x="185" y="0"/>
                    </a:moveTo>
                    <a:cubicBezTo>
                      <a:pt x="0" y="110"/>
                      <a:pt x="0" y="110"/>
                      <a:pt x="0" y="110"/>
                    </a:cubicBezTo>
                    <a:cubicBezTo>
                      <a:pt x="4" y="108"/>
                      <a:pt x="47" y="90"/>
                      <a:pt x="59" y="105"/>
                    </a:cubicBezTo>
                    <a:cubicBezTo>
                      <a:pt x="61" y="108"/>
                      <a:pt x="63" y="110"/>
                      <a:pt x="63" y="113"/>
                    </a:cubicBezTo>
                    <a:cubicBezTo>
                      <a:pt x="194" y="36"/>
                      <a:pt x="194" y="36"/>
                      <a:pt x="194" y="36"/>
                    </a:cubicBezTo>
                    <a:cubicBezTo>
                      <a:pt x="191" y="24"/>
                      <a:pt x="188" y="12"/>
                      <a:pt x="185" y="0"/>
                    </a:cubicBezTo>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328" name="Freeform 169">
                <a:extLst>
                  <a:ext uri="{FF2B5EF4-FFF2-40B4-BE49-F238E27FC236}">
                    <a16:creationId xmlns="" xmlns:a16="http://schemas.microsoft.com/office/drawing/2014/main" id="{B029AF4E-CFF2-4BA2-89E3-ABF9FE1198F0}"/>
                  </a:ext>
                </a:extLst>
              </p:cNvPr>
              <p:cNvSpPr>
                <a:spLocks/>
              </p:cNvSpPr>
              <p:nvPr/>
            </p:nvSpPr>
            <p:spPr bwMode="auto">
              <a:xfrm>
                <a:off x="9200477" y="3094334"/>
                <a:ext cx="996266" cy="797012"/>
              </a:xfrm>
              <a:custGeom>
                <a:avLst/>
                <a:gdLst>
                  <a:gd name="T0" fmla="*/ 2147483646 w 171"/>
                  <a:gd name="T1" fmla="*/ 2147483646 h 137"/>
                  <a:gd name="T2" fmla="*/ 2147483646 w 171"/>
                  <a:gd name="T3" fmla="*/ 2147483646 h 137"/>
                  <a:gd name="T4" fmla="*/ 2147483646 w 171"/>
                  <a:gd name="T5" fmla="*/ 2147483646 h 137"/>
                  <a:gd name="T6" fmla="*/ 2147483646 w 171"/>
                  <a:gd name="T7" fmla="*/ 2147483646 h 137"/>
                  <a:gd name="T8" fmla="*/ 2147483646 w 171"/>
                  <a:gd name="T9" fmla="*/ 2147483646 h 137"/>
                  <a:gd name="T10" fmla="*/ 2147483646 w 171"/>
                  <a:gd name="T11" fmla="*/ 2147483646 h 137"/>
                  <a:gd name="T12" fmla="*/ 2147483646 w 171"/>
                  <a:gd name="T13" fmla="*/ 2147483646 h 137"/>
                  <a:gd name="T14" fmla="*/ 2147483646 w 171"/>
                  <a:gd name="T15" fmla="*/ 2147483646 h 137"/>
                  <a:gd name="T16" fmla="*/ 2147483646 w 171"/>
                  <a:gd name="T17" fmla="*/ 2147483646 h 137"/>
                  <a:gd name="T18" fmla="*/ 2147483646 w 171"/>
                  <a:gd name="T19" fmla="*/ 2147483646 h 137"/>
                  <a:gd name="T20" fmla="*/ 0 w 171"/>
                  <a:gd name="T21" fmla="*/ 2147483646 h 137"/>
                  <a:gd name="T22" fmla="*/ 2147483646 w 171"/>
                  <a:gd name="T23" fmla="*/ 2147483646 h 137"/>
                  <a:gd name="T24" fmla="*/ 2147483646 w 171"/>
                  <a:gd name="T25" fmla="*/ 2147483646 h 137"/>
                  <a:gd name="T26" fmla="*/ 2147483646 w 171"/>
                  <a:gd name="T27" fmla="*/ 2147483646 h 13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71" h="137">
                    <a:moveTo>
                      <a:pt x="170" y="94"/>
                    </a:moveTo>
                    <a:cubicBezTo>
                      <a:pt x="166" y="97"/>
                      <a:pt x="163" y="99"/>
                      <a:pt x="159" y="102"/>
                    </a:cubicBezTo>
                    <a:cubicBezTo>
                      <a:pt x="163" y="99"/>
                      <a:pt x="166" y="97"/>
                      <a:pt x="170" y="94"/>
                    </a:cubicBezTo>
                    <a:cubicBezTo>
                      <a:pt x="170" y="94"/>
                      <a:pt x="170" y="94"/>
                      <a:pt x="170" y="94"/>
                    </a:cubicBezTo>
                    <a:cubicBezTo>
                      <a:pt x="168" y="87"/>
                      <a:pt x="164" y="83"/>
                      <a:pt x="160" y="81"/>
                    </a:cubicBezTo>
                    <a:cubicBezTo>
                      <a:pt x="150" y="74"/>
                      <a:pt x="136" y="75"/>
                      <a:pt x="131" y="66"/>
                    </a:cubicBezTo>
                    <a:cubicBezTo>
                      <a:pt x="126" y="55"/>
                      <a:pt x="139" y="38"/>
                      <a:pt x="135" y="23"/>
                    </a:cubicBezTo>
                    <a:cubicBezTo>
                      <a:pt x="135" y="20"/>
                      <a:pt x="133" y="18"/>
                      <a:pt x="131" y="15"/>
                    </a:cubicBezTo>
                    <a:cubicBezTo>
                      <a:pt x="119" y="0"/>
                      <a:pt x="76" y="18"/>
                      <a:pt x="72" y="20"/>
                    </a:cubicBezTo>
                    <a:cubicBezTo>
                      <a:pt x="72" y="20"/>
                      <a:pt x="72" y="20"/>
                      <a:pt x="72" y="20"/>
                    </a:cubicBezTo>
                    <a:cubicBezTo>
                      <a:pt x="0" y="114"/>
                      <a:pt x="0" y="114"/>
                      <a:pt x="0" y="114"/>
                    </a:cubicBezTo>
                    <a:cubicBezTo>
                      <a:pt x="0" y="114"/>
                      <a:pt x="12" y="121"/>
                      <a:pt x="17" y="137"/>
                    </a:cubicBezTo>
                    <a:cubicBezTo>
                      <a:pt x="69" y="125"/>
                      <a:pt x="126" y="124"/>
                      <a:pt x="171" y="97"/>
                    </a:cubicBezTo>
                    <a:cubicBezTo>
                      <a:pt x="171" y="96"/>
                      <a:pt x="171" y="95"/>
                      <a:pt x="170" y="94"/>
                    </a:cubicBezTo>
                  </a:path>
                </a:pathLst>
              </a:custGeom>
              <a:solidFill>
                <a:srgbClr val="EACE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329" name="Freeform 170">
                <a:extLst>
                  <a:ext uri="{FF2B5EF4-FFF2-40B4-BE49-F238E27FC236}">
                    <a16:creationId xmlns="" xmlns:a16="http://schemas.microsoft.com/office/drawing/2014/main" id="{B5F4996D-E35A-4438-BA0A-710157CA9CBD}"/>
                  </a:ext>
                </a:extLst>
              </p:cNvPr>
              <p:cNvSpPr>
                <a:spLocks/>
              </p:cNvSpPr>
              <p:nvPr/>
            </p:nvSpPr>
            <p:spPr bwMode="auto">
              <a:xfrm>
                <a:off x="9033203" y="3758510"/>
                <a:ext cx="265671" cy="221392"/>
              </a:xfrm>
              <a:custGeom>
                <a:avLst/>
                <a:gdLst>
                  <a:gd name="T0" fmla="*/ 2147483646 w 46"/>
                  <a:gd name="T1" fmla="*/ 0 h 38"/>
                  <a:gd name="T2" fmla="*/ 0 w 46"/>
                  <a:gd name="T3" fmla="*/ 2147483646 h 38"/>
                  <a:gd name="T4" fmla="*/ 2147483646 w 46"/>
                  <a:gd name="T5" fmla="*/ 2147483646 h 38"/>
                  <a:gd name="T6" fmla="*/ 2147483646 w 46"/>
                  <a:gd name="T7" fmla="*/ 0 h 3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6" h="38">
                    <a:moveTo>
                      <a:pt x="29" y="0"/>
                    </a:moveTo>
                    <a:cubicBezTo>
                      <a:pt x="0" y="38"/>
                      <a:pt x="0" y="38"/>
                      <a:pt x="0" y="38"/>
                    </a:cubicBezTo>
                    <a:cubicBezTo>
                      <a:pt x="15" y="31"/>
                      <a:pt x="30" y="27"/>
                      <a:pt x="46" y="23"/>
                    </a:cubicBezTo>
                    <a:cubicBezTo>
                      <a:pt x="41" y="7"/>
                      <a:pt x="29" y="0"/>
                      <a:pt x="29" y="0"/>
                    </a:cubicBezTo>
                  </a:path>
                </a:pathLst>
              </a:custGeom>
              <a:solidFill>
                <a:srgbClr val="1F1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330" name="Freeform 175">
                <a:extLst>
                  <a:ext uri="{FF2B5EF4-FFF2-40B4-BE49-F238E27FC236}">
                    <a16:creationId xmlns="" xmlns:a16="http://schemas.microsoft.com/office/drawing/2014/main" id="{08DF4D95-CCA5-4549-8C3B-F853DC85CA31}"/>
                  </a:ext>
                </a:extLst>
              </p:cNvPr>
              <p:cNvSpPr>
                <a:spLocks/>
              </p:cNvSpPr>
              <p:nvPr/>
            </p:nvSpPr>
            <p:spPr bwMode="auto">
              <a:xfrm>
                <a:off x="9945831" y="3030377"/>
                <a:ext cx="1227497" cy="890489"/>
              </a:xfrm>
              <a:custGeom>
                <a:avLst/>
                <a:gdLst>
                  <a:gd name="T0" fmla="*/ 2147483646 w 211"/>
                  <a:gd name="T1" fmla="*/ 0 h 153"/>
                  <a:gd name="T2" fmla="*/ 2147483646 w 211"/>
                  <a:gd name="T3" fmla="*/ 0 h 153"/>
                  <a:gd name="T4" fmla="*/ 2147483646 w 211"/>
                  <a:gd name="T5" fmla="*/ 2147483646 h 153"/>
                  <a:gd name="T6" fmla="*/ 2147483646 w 211"/>
                  <a:gd name="T7" fmla="*/ 2147483646 h 153"/>
                  <a:gd name="T8" fmla="*/ 2147483646 w 211"/>
                  <a:gd name="T9" fmla="*/ 2147483646 h 153"/>
                  <a:gd name="T10" fmla="*/ 2147483646 w 211"/>
                  <a:gd name="T11" fmla="*/ 2147483646 h 153"/>
                  <a:gd name="T12" fmla="*/ 2147483646 w 211"/>
                  <a:gd name="T13" fmla="*/ 2147483646 h 153"/>
                  <a:gd name="T14" fmla="*/ 2147483646 w 211"/>
                  <a:gd name="T15" fmla="*/ 2147483646 h 153"/>
                  <a:gd name="T16" fmla="*/ 0 w 211"/>
                  <a:gd name="T17" fmla="*/ 2147483646 h 153"/>
                  <a:gd name="T18" fmla="*/ 2147483646 w 211"/>
                  <a:gd name="T19" fmla="*/ 2147483646 h 153"/>
                  <a:gd name="T20" fmla="*/ 2147483646 w 211"/>
                  <a:gd name="T21" fmla="*/ 2147483646 h 153"/>
                  <a:gd name="T22" fmla="*/ 2147483646 w 211"/>
                  <a:gd name="T23" fmla="*/ 2147483646 h 153"/>
                  <a:gd name="T24" fmla="*/ 2147483646 w 211"/>
                  <a:gd name="T25" fmla="*/ 2147483646 h 153"/>
                  <a:gd name="T26" fmla="*/ 2147483646 w 211"/>
                  <a:gd name="T27" fmla="*/ 0 h 153"/>
                  <a:gd name="T28" fmla="*/ 2147483646 w 211"/>
                  <a:gd name="T29" fmla="*/ 0 h 153"/>
                  <a:gd name="T30" fmla="*/ 2147483646 w 211"/>
                  <a:gd name="T31" fmla="*/ 0 h 1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11" h="153">
                    <a:moveTo>
                      <a:pt x="189" y="0"/>
                    </a:moveTo>
                    <a:cubicBezTo>
                      <a:pt x="189" y="0"/>
                      <a:pt x="189" y="0"/>
                      <a:pt x="189" y="0"/>
                    </a:cubicBezTo>
                    <a:cubicBezTo>
                      <a:pt x="162" y="15"/>
                      <a:pt x="162" y="15"/>
                      <a:pt x="162" y="15"/>
                    </a:cubicBezTo>
                    <a:cubicBezTo>
                      <a:pt x="166" y="22"/>
                      <a:pt x="170" y="27"/>
                      <a:pt x="175" y="33"/>
                    </a:cubicBezTo>
                    <a:cubicBezTo>
                      <a:pt x="175" y="33"/>
                      <a:pt x="175" y="33"/>
                      <a:pt x="175" y="33"/>
                    </a:cubicBezTo>
                    <a:cubicBezTo>
                      <a:pt x="175" y="33"/>
                      <a:pt x="175" y="33"/>
                      <a:pt x="175" y="33"/>
                    </a:cubicBezTo>
                    <a:cubicBezTo>
                      <a:pt x="130" y="56"/>
                      <a:pt x="84" y="76"/>
                      <a:pt x="42" y="105"/>
                    </a:cubicBezTo>
                    <a:cubicBezTo>
                      <a:pt x="43" y="106"/>
                      <a:pt x="43" y="107"/>
                      <a:pt x="43" y="108"/>
                    </a:cubicBezTo>
                    <a:cubicBezTo>
                      <a:pt x="43" y="125"/>
                      <a:pt x="6" y="149"/>
                      <a:pt x="0" y="153"/>
                    </a:cubicBezTo>
                    <a:cubicBezTo>
                      <a:pt x="185" y="45"/>
                      <a:pt x="185" y="45"/>
                      <a:pt x="185" y="45"/>
                    </a:cubicBezTo>
                    <a:cubicBezTo>
                      <a:pt x="211" y="30"/>
                      <a:pt x="211" y="30"/>
                      <a:pt x="211" y="30"/>
                    </a:cubicBezTo>
                    <a:cubicBezTo>
                      <a:pt x="211" y="30"/>
                      <a:pt x="211" y="30"/>
                      <a:pt x="211" y="30"/>
                    </a:cubicBezTo>
                    <a:cubicBezTo>
                      <a:pt x="211" y="29"/>
                      <a:pt x="211" y="29"/>
                      <a:pt x="211" y="29"/>
                    </a:cubicBezTo>
                    <a:cubicBezTo>
                      <a:pt x="204" y="20"/>
                      <a:pt x="196" y="10"/>
                      <a:pt x="190" y="0"/>
                    </a:cubicBezTo>
                    <a:cubicBezTo>
                      <a:pt x="189" y="0"/>
                      <a:pt x="189" y="0"/>
                      <a:pt x="189" y="0"/>
                    </a:cubicBezTo>
                    <a:cubicBezTo>
                      <a:pt x="189" y="0"/>
                      <a:pt x="189" y="0"/>
                      <a:pt x="189" y="0"/>
                    </a:cubicBezTo>
                  </a:path>
                </a:pathLst>
              </a:custGeom>
              <a:solidFill>
                <a:srgbClr val="E7D06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331" name="Freeform 176">
                <a:extLst>
                  <a:ext uri="{FF2B5EF4-FFF2-40B4-BE49-F238E27FC236}">
                    <a16:creationId xmlns="" xmlns:a16="http://schemas.microsoft.com/office/drawing/2014/main" id="{635F769B-D207-4967-B7F5-213219D3683F}"/>
                  </a:ext>
                </a:extLst>
              </p:cNvPr>
              <p:cNvSpPr>
                <a:spLocks/>
              </p:cNvSpPr>
              <p:nvPr/>
            </p:nvSpPr>
            <p:spPr bwMode="auto">
              <a:xfrm>
                <a:off x="10747762" y="2720427"/>
                <a:ext cx="297650" cy="396047"/>
              </a:xfrm>
              <a:custGeom>
                <a:avLst/>
                <a:gdLst>
                  <a:gd name="T0" fmla="*/ 2147483646 w 51"/>
                  <a:gd name="T1" fmla="*/ 0 h 68"/>
                  <a:gd name="T2" fmla="*/ 2147483646 w 51"/>
                  <a:gd name="T3" fmla="*/ 0 h 68"/>
                  <a:gd name="T4" fmla="*/ 0 w 51"/>
                  <a:gd name="T5" fmla="*/ 2147483646 h 68"/>
                  <a:gd name="T6" fmla="*/ 0 w 51"/>
                  <a:gd name="T7" fmla="*/ 2147483646 h 68"/>
                  <a:gd name="T8" fmla="*/ 2147483646 w 51"/>
                  <a:gd name="T9" fmla="*/ 2147483646 h 68"/>
                  <a:gd name="T10" fmla="*/ 2147483646 w 51"/>
                  <a:gd name="T11" fmla="*/ 2147483646 h 68"/>
                  <a:gd name="T12" fmla="*/ 2147483646 w 51"/>
                  <a:gd name="T13" fmla="*/ 2147483646 h 68"/>
                  <a:gd name="T14" fmla="*/ 2147483646 w 51"/>
                  <a:gd name="T15" fmla="*/ 0 h 6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1" h="68">
                    <a:moveTo>
                      <a:pt x="18" y="0"/>
                    </a:moveTo>
                    <a:cubicBezTo>
                      <a:pt x="18" y="0"/>
                      <a:pt x="18" y="0"/>
                      <a:pt x="18" y="0"/>
                    </a:cubicBezTo>
                    <a:cubicBezTo>
                      <a:pt x="0" y="10"/>
                      <a:pt x="0" y="10"/>
                      <a:pt x="0" y="10"/>
                    </a:cubicBezTo>
                    <a:cubicBezTo>
                      <a:pt x="0" y="10"/>
                      <a:pt x="0" y="10"/>
                      <a:pt x="0" y="10"/>
                    </a:cubicBezTo>
                    <a:cubicBezTo>
                      <a:pt x="6" y="30"/>
                      <a:pt x="14" y="50"/>
                      <a:pt x="24" y="68"/>
                    </a:cubicBezTo>
                    <a:cubicBezTo>
                      <a:pt x="24" y="68"/>
                      <a:pt x="24" y="68"/>
                      <a:pt x="24" y="68"/>
                    </a:cubicBezTo>
                    <a:cubicBezTo>
                      <a:pt x="51" y="53"/>
                      <a:pt x="51" y="53"/>
                      <a:pt x="51" y="53"/>
                    </a:cubicBezTo>
                    <a:cubicBezTo>
                      <a:pt x="38" y="35"/>
                      <a:pt x="27" y="17"/>
                      <a:pt x="18" y="0"/>
                    </a:cubicBezTo>
                  </a:path>
                </a:pathLst>
              </a:custGeom>
              <a:solidFill>
                <a:srgbClr val="DCB46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332" name="Freeform 177">
                <a:extLst>
                  <a:ext uri="{FF2B5EF4-FFF2-40B4-BE49-F238E27FC236}">
                    <a16:creationId xmlns="" xmlns:a16="http://schemas.microsoft.com/office/drawing/2014/main" id="{8186084E-2340-436A-8E05-1B78E4BC0B96}"/>
                  </a:ext>
                </a:extLst>
              </p:cNvPr>
              <p:cNvSpPr>
                <a:spLocks/>
              </p:cNvSpPr>
              <p:nvPr/>
            </p:nvSpPr>
            <p:spPr bwMode="auto">
              <a:xfrm>
                <a:off x="10696104" y="2528554"/>
                <a:ext cx="157435" cy="250912"/>
              </a:xfrm>
              <a:custGeom>
                <a:avLst/>
                <a:gdLst>
                  <a:gd name="T0" fmla="*/ 2147483646 w 27"/>
                  <a:gd name="T1" fmla="*/ 0 h 43"/>
                  <a:gd name="T2" fmla="*/ 2147483646 w 27"/>
                  <a:gd name="T3" fmla="*/ 0 h 43"/>
                  <a:gd name="T4" fmla="*/ 0 w 27"/>
                  <a:gd name="T5" fmla="*/ 2147483646 h 43"/>
                  <a:gd name="T6" fmla="*/ 2147483646 w 27"/>
                  <a:gd name="T7" fmla="*/ 2147483646 h 43"/>
                  <a:gd name="T8" fmla="*/ 2147483646 w 27"/>
                  <a:gd name="T9" fmla="*/ 2147483646 h 43"/>
                  <a:gd name="T10" fmla="*/ 2147483646 w 27"/>
                  <a:gd name="T11" fmla="*/ 0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7" h="43">
                    <a:moveTo>
                      <a:pt x="11" y="0"/>
                    </a:moveTo>
                    <a:cubicBezTo>
                      <a:pt x="11" y="0"/>
                      <a:pt x="11" y="0"/>
                      <a:pt x="11" y="0"/>
                    </a:cubicBezTo>
                    <a:cubicBezTo>
                      <a:pt x="0" y="7"/>
                      <a:pt x="0" y="7"/>
                      <a:pt x="0" y="7"/>
                    </a:cubicBezTo>
                    <a:cubicBezTo>
                      <a:pt x="3" y="19"/>
                      <a:pt x="6" y="31"/>
                      <a:pt x="9" y="43"/>
                    </a:cubicBezTo>
                    <a:cubicBezTo>
                      <a:pt x="27" y="33"/>
                      <a:pt x="27" y="33"/>
                      <a:pt x="27" y="33"/>
                    </a:cubicBezTo>
                    <a:cubicBezTo>
                      <a:pt x="21" y="22"/>
                      <a:pt x="15" y="11"/>
                      <a:pt x="11" y="0"/>
                    </a:cubicBezTo>
                  </a:path>
                </a:pathLst>
              </a:custGeom>
              <a:solidFill>
                <a:srgbClr val="E7D06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333" name="Freeform 178">
                <a:extLst>
                  <a:ext uri="{FF2B5EF4-FFF2-40B4-BE49-F238E27FC236}">
                    <a16:creationId xmlns="" xmlns:a16="http://schemas.microsoft.com/office/drawing/2014/main" id="{7A4138E4-F0FB-4C2B-8653-C24CFEA65B3C}"/>
                  </a:ext>
                </a:extLst>
              </p:cNvPr>
              <p:cNvSpPr>
                <a:spLocks/>
              </p:cNvSpPr>
              <p:nvPr/>
            </p:nvSpPr>
            <p:spPr bwMode="auto">
              <a:xfrm>
                <a:off x="9298873" y="3642896"/>
                <a:ext cx="897869" cy="337009"/>
              </a:xfrm>
              <a:custGeom>
                <a:avLst/>
                <a:gdLst>
                  <a:gd name="T0" fmla="*/ 2147483646 w 154"/>
                  <a:gd name="T1" fmla="*/ 0 h 58"/>
                  <a:gd name="T2" fmla="*/ 2147483646 w 154"/>
                  <a:gd name="T3" fmla="*/ 0 h 58"/>
                  <a:gd name="T4" fmla="*/ 2147483646 w 154"/>
                  <a:gd name="T5" fmla="*/ 2147483646 h 58"/>
                  <a:gd name="T6" fmla="*/ 2147483646 w 154"/>
                  <a:gd name="T7" fmla="*/ 2147483646 h 58"/>
                  <a:gd name="T8" fmla="*/ 2147483646 w 154"/>
                  <a:gd name="T9" fmla="*/ 2147483646 h 58"/>
                  <a:gd name="T10" fmla="*/ 0 w 154"/>
                  <a:gd name="T11" fmla="*/ 2147483646 h 58"/>
                  <a:gd name="T12" fmla="*/ 2147483646 w 154"/>
                  <a:gd name="T13" fmla="*/ 2147483646 h 58"/>
                  <a:gd name="T14" fmla="*/ 2147483646 w 154"/>
                  <a:gd name="T15" fmla="*/ 2147483646 h 58"/>
                  <a:gd name="T16" fmla="*/ 2147483646 w 154"/>
                  <a:gd name="T17" fmla="*/ 2147483646 h 58"/>
                  <a:gd name="T18" fmla="*/ 2147483646 w 154"/>
                  <a:gd name="T19" fmla="*/ 2147483646 h 58"/>
                  <a:gd name="T20" fmla="*/ 2147483646 w 154"/>
                  <a:gd name="T21" fmla="*/ 2147483646 h 58"/>
                  <a:gd name="T22" fmla="*/ 2147483646 w 154"/>
                  <a:gd name="T23" fmla="*/ 2147483646 h 58"/>
                  <a:gd name="T24" fmla="*/ 2147483646 w 154"/>
                  <a:gd name="T25" fmla="*/ 0 h 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4" h="58">
                    <a:moveTo>
                      <a:pt x="153" y="0"/>
                    </a:moveTo>
                    <a:cubicBezTo>
                      <a:pt x="153" y="0"/>
                      <a:pt x="153" y="0"/>
                      <a:pt x="153" y="0"/>
                    </a:cubicBezTo>
                    <a:cubicBezTo>
                      <a:pt x="154" y="1"/>
                      <a:pt x="154" y="2"/>
                      <a:pt x="154" y="3"/>
                    </a:cubicBezTo>
                    <a:cubicBezTo>
                      <a:pt x="154" y="3"/>
                      <a:pt x="154" y="3"/>
                      <a:pt x="154" y="3"/>
                    </a:cubicBezTo>
                    <a:cubicBezTo>
                      <a:pt x="154" y="3"/>
                      <a:pt x="154" y="3"/>
                      <a:pt x="154" y="3"/>
                    </a:cubicBezTo>
                    <a:cubicBezTo>
                      <a:pt x="109" y="30"/>
                      <a:pt x="53" y="31"/>
                      <a:pt x="0" y="43"/>
                    </a:cubicBezTo>
                    <a:cubicBezTo>
                      <a:pt x="2" y="47"/>
                      <a:pt x="3" y="52"/>
                      <a:pt x="3" y="58"/>
                    </a:cubicBezTo>
                    <a:cubicBezTo>
                      <a:pt x="3" y="58"/>
                      <a:pt x="3" y="58"/>
                      <a:pt x="3" y="58"/>
                    </a:cubicBezTo>
                    <a:cubicBezTo>
                      <a:pt x="110" y="49"/>
                      <a:pt x="110" y="49"/>
                      <a:pt x="110" y="49"/>
                    </a:cubicBezTo>
                    <a:cubicBezTo>
                      <a:pt x="110" y="49"/>
                      <a:pt x="110" y="49"/>
                      <a:pt x="111" y="48"/>
                    </a:cubicBezTo>
                    <a:cubicBezTo>
                      <a:pt x="111" y="48"/>
                      <a:pt x="111" y="48"/>
                      <a:pt x="111" y="48"/>
                    </a:cubicBezTo>
                    <a:cubicBezTo>
                      <a:pt x="117" y="44"/>
                      <a:pt x="154" y="20"/>
                      <a:pt x="154" y="3"/>
                    </a:cubicBezTo>
                    <a:cubicBezTo>
                      <a:pt x="154" y="2"/>
                      <a:pt x="154" y="1"/>
                      <a:pt x="153" y="0"/>
                    </a:cubicBezTo>
                  </a:path>
                </a:pathLst>
              </a:custGeom>
              <a:solidFill>
                <a:srgbClr val="DABB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334" name="Freeform 179">
                <a:extLst>
                  <a:ext uri="{FF2B5EF4-FFF2-40B4-BE49-F238E27FC236}">
                    <a16:creationId xmlns="" xmlns:a16="http://schemas.microsoft.com/office/drawing/2014/main" id="{0153DAE6-3882-4EB7-856D-833241B7CCA5}"/>
                  </a:ext>
                </a:extLst>
              </p:cNvPr>
              <p:cNvSpPr>
                <a:spLocks/>
              </p:cNvSpPr>
              <p:nvPr/>
            </p:nvSpPr>
            <p:spPr bwMode="auto">
              <a:xfrm>
                <a:off x="9015984" y="3891346"/>
                <a:ext cx="302571" cy="110697"/>
              </a:xfrm>
              <a:custGeom>
                <a:avLst/>
                <a:gdLst>
                  <a:gd name="T0" fmla="*/ 2147483646 w 52"/>
                  <a:gd name="T1" fmla="*/ 0 h 19"/>
                  <a:gd name="T2" fmla="*/ 2147483646 w 52"/>
                  <a:gd name="T3" fmla="*/ 0 h 19"/>
                  <a:gd name="T4" fmla="*/ 2147483646 w 52"/>
                  <a:gd name="T5" fmla="*/ 0 h 19"/>
                  <a:gd name="T6" fmla="*/ 2147483646 w 52"/>
                  <a:gd name="T7" fmla="*/ 2147483646 h 19"/>
                  <a:gd name="T8" fmla="*/ 0 w 52"/>
                  <a:gd name="T9" fmla="*/ 2147483646 h 19"/>
                  <a:gd name="T10" fmla="*/ 2147483646 w 52"/>
                  <a:gd name="T11" fmla="*/ 2147483646 h 19"/>
                  <a:gd name="T12" fmla="*/ 2147483646 w 52"/>
                  <a:gd name="T13" fmla="*/ 0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2" h="19">
                    <a:moveTo>
                      <a:pt x="49" y="0"/>
                    </a:moveTo>
                    <a:cubicBezTo>
                      <a:pt x="49" y="0"/>
                      <a:pt x="49" y="0"/>
                      <a:pt x="49" y="0"/>
                    </a:cubicBezTo>
                    <a:cubicBezTo>
                      <a:pt x="49" y="0"/>
                      <a:pt x="49" y="0"/>
                      <a:pt x="49" y="0"/>
                    </a:cubicBezTo>
                    <a:cubicBezTo>
                      <a:pt x="33" y="4"/>
                      <a:pt x="18" y="8"/>
                      <a:pt x="3" y="15"/>
                    </a:cubicBezTo>
                    <a:cubicBezTo>
                      <a:pt x="0" y="19"/>
                      <a:pt x="0" y="19"/>
                      <a:pt x="0" y="19"/>
                    </a:cubicBezTo>
                    <a:cubicBezTo>
                      <a:pt x="52" y="15"/>
                      <a:pt x="52" y="15"/>
                      <a:pt x="52" y="15"/>
                    </a:cubicBezTo>
                    <a:cubicBezTo>
                      <a:pt x="52" y="9"/>
                      <a:pt x="51" y="4"/>
                      <a:pt x="49" y="0"/>
                    </a:cubicBezTo>
                  </a:path>
                </a:pathLst>
              </a:custGeom>
              <a:solidFill>
                <a:srgbClr val="1D1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grpSp>
          <p:nvGrpSpPr>
            <p:cNvPr id="12314" name="组合 78">
              <a:extLst>
                <a:ext uri="{FF2B5EF4-FFF2-40B4-BE49-F238E27FC236}">
                  <a16:creationId xmlns="" xmlns:a16="http://schemas.microsoft.com/office/drawing/2014/main" id="{AE1CE46C-4D8A-49FF-86C6-A39A93C8102C}"/>
                </a:ext>
              </a:extLst>
            </p:cNvPr>
            <p:cNvGrpSpPr>
              <a:grpSpLocks/>
            </p:cNvGrpSpPr>
            <p:nvPr/>
          </p:nvGrpSpPr>
          <p:grpSpPr bwMode="auto">
            <a:xfrm>
              <a:off x="4595263" y="917019"/>
              <a:ext cx="3274666" cy="206375"/>
              <a:chOff x="4531763" y="904319"/>
              <a:chExt cx="3274666" cy="206375"/>
            </a:xfrm>
          </p:grpSpPr>
          <p:sp>
            <p:nvSpPr>
              <p:cNvPr id="12315" name="Freeform 139">
                <a:extLst>
                  <a:ext uri="{FF2B5EF4-FFF2-40B4-BE49-F238E27FC236}">
                    <a16:creationId xmlns="" xmlns:a16="http://schemas.microsoft.com/office/drawing/2014/main" id="{F3FBB904-B4CD-4EFC-A9AA-7E02EF864D89}"/>
                  </a:ext>
                </a:extLst>
              </p:cNvPr>
              <p:cNvSpPr>
                <a:spLocks/>
              </p:cNvSpPr>
              <p:nvPr/>
            </p:nvSpPr>
            <p:spPr bwMode="auto">
              <a:xfrm rot="-3223206">
                <a:off x="4548432" y="887650"/>
                <a:ext cx="206375" cy="239713"/>
              </a:xfrm>
              <a:custGeom>
                <a:avLst/>
                <a:gdLst>
                  <a:gd name="T0" fmla="*/ 2147483646 w 55"/>
                  <a:gd name="T1" fmla="*/ 2147483646 h 64"/>
                  <a:gd name="T2" fmla="*/ 2147483646 w 55"/>
                  <a:gd name="T3" fmla="*/ 2147483646 h 64"/>
                  <a:gd name="T4" fmla="*/ 2147483646 w 55"/>
                  <a:gd name="T5" fmla="*/ 2147483646 h 64"/>
                  <a:gd name="T6" fmla="*/ 2147483646 w 55"/>
                  <a:gd name="T7" fmla="*/ 2147483646 h 64"/>
                  <a:gd name="T8" fmla="*/ 2147483646 w 55"/>
                  <a:gd name="T9" fmla="*/ 214748364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316" name="Freeform 139">
                <a:extLst>
                  <a:ext uri="{FF2B5EF4-FFF2-40B4-BE49-F238E27FC236}">
                    <a16:creationId xmlns="" xmlns:a16="http://schemas.microsoft.com/office/drawing/2014/main" id="{9233F4DD-D016-40CC-AEC8-2F8E6B245916}"/>
                  </a:ext>
                </a:extLst>
              </p:cNvPr>
              <p:cNvSpPr>
                <a:spLocks/>
              </p:cNvSpPr>
              <p:nvPr/>
            </p:nvSpPr>
            <p:spPr bwMode="auto">
              <a:xfrm rot="-3223206">
                <a:off x="4885649" y="887650"/>
                <a:ext cx="206375" cy="239713"/>
              </a:xfrm>
              <a:custGeom>
                <a:avLst/>
                <a:gdLst>
                  <a:gd name="T0" fmla="*/ 2147483646 w 55"/>
                  <a:gd name="T1" fmla="*/ 2147483646 h 64"/>
                  <a:gd name="T2" fmla="*/ 2147483646 w 55"/>
                  <a:gd name="T3" fmla="*/ 2147483646 h 64"/>
                  <a:gd name="T4" fmla="*/ 2147483646 w 55"/>
                  <a:gd name="T5" fmla="*/ 2147483646 h 64"/>
                  <a:gd name="T6" fmla="*/ 2147483646 w 55"/>
                  <a:gd name="T7" fmla="*/ 2147483646 h 64"/>
                  <a:gd name="T8" fmla="*/ 2147483646 w 55"/>
                  <a:gd name="T9" fmla="*/ 214748364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317" name="Freeform 139">
                <a:extLst>
                  <a:ext uri="{FF2B5EF4-FFF2-40B4-BE49-F238E27FC236}">
                    <a16:creationId xmlns="" xmlns:a16="http://schemas.microsoft.com/office/drawing/2014/main" id="{ABF2DB67-6FDE-4789-B20F-E1B6EE03B50A}"/>
                  </a:ext>
                </a:extLst>
              </p:cNvPr>
              <p:cNvSpPr>
                <a:spLocks/>
              </p:cNvSpPr>
              <p:nvPr/>
            </p:nvSpPr>
            <p:spPr bwMode="auto">
              <a:xfrm rot="-3223206">
                <a:off x="5222866" y="887650"/>
                <a:ext cx="206375" cy="239713"/>
              </a:xfrm>
              <a:custGeom>
                <a:avLst/>
                <a:gdLst>
                  <a:gd name="T0" fmla="*/ 2147483646 w 55"/>
                  <a:gd name="T1" fmla="*/ 2147483646 h 64"/>
                  <a:gd name="T2" fmla="*/ 2147483646 w 55"/>
                  <a:gd name="T3" fmla="*/ 2147483646 h 64"/>
                  <a:gd name="T4" fmla="*/ 2147483646 w 55"/>
                  <a:gd name="T5" fmla="*/ 2147483646 h 64"/>
                  <a:gd name="T6" fmla="*/ 2147483646 w 55"/>
                  <a:gd name="T7" fmla="*/ 2147483646 h 64"/>
                  <a:gd name="T8" fmla="*/ 2147483646 w 55"/>
                  <a:gd name="T9" fmla="*/ 214748364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318" name="Freeform 139">
                <a:extLst>
                  <a:ext uri="{FF2B5EF4-FFF2-40B4-BE49-F238E27FC236}">
                    <a16:creationId xmlns="" xmlns:a16="http://schemas.microsoft.com/office/drawing/2014/main" id="{DB630F59-88EA-4FC2-A34A-516B4783F1AD}"/>
                  </a:ext>
                </a:extLst>
              </p:cNvPr>
              <p:cNvSpPr>
                <a:spLocks/>
              </p:cNvSpPr>
              <p:nvPr/>
            </p:nvSpPr>
            <p:spPr bwMode="auto">
              <a:xfrm rot="-3223206">
                <a:off x="5560083" y="887650"/>
                <a:ext cx="206375" cy="239713"/>
              </a:xfrm>
              <a:custGeom>
                <a:avLst/>
                <a:gdLst>
                  <a:gd name="T0" fmla="*/ 2147483646 w 55"/>
                  <a:gd name="T1" fmla="*/ 2147483646 h 64"/>
                  <a:gd name="T2" fmla="*/ 2147483646 w 55"/>
                  <a:gd name="T3" fmla="*/ 2147483646 h 64"/>
                  <a:gd name="T4" fmla="*/ 2147483646 w 55"/>
                  <a:gd name="T5" fmla="*/ 2147483646 h 64"/>
                  <a:gd name="T6" fmla="*/ 2147483646 w 55"/>
                  <a:gd name="T7" fmla="*/ 2147483646 h 64"/>
                  <a:gd name="T8" fmla="*/ 2147483646 w 55"/>
                  <a:gd name="T9" fmla="*/ 214748364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319" name="Freeform 139">
                <a:extLst>
                  <a:ext uri="{FF2B5EF4-FFF2-40B4-BE49-F238E27FC236}">
                    <a16:creationId xmlns="" xmlns:a16="http://schemas.microsoft.com/office/drawing/2014/main" id="{978177CC-84A6-4B14-BD64-E47E6D76D953}"/>
                  </a:ext>
                </a:extLst>
              </p:cNvPr>
              <p:cNvSpPr>
                <a:spLocks/>
              </p:cNvSpPr>
              <p:nvPr/>
            </p:nvSpPr>
            <p:spPr bwMode="auto">
              <a:xfrm rot="-3223206">
                <a:off x="5897300" y="887650"/>
                <a:ext cx="206375" cy="239713"/>
              </a:xfrm>
              <a:custGeom>
                <a:avLst/>
                <a:gdLst>
                  <a:gd name="T0" fmla="*/ 2147483646 w 55"/>
                  <a:gd name="T1" fmla="*/ 2147483646 h 64"/>
                  <a:gd name="T2" fmla="*/ 2147483646 w 55"/>
                  <a:gd name="T3" fmla="*/ 2147483646 h 64"/>
                  <a:gd name="T4" fmla="*/ 2147483646 w 55"/>
                  <a:gd name="T5" fmla="*/ 2147483646 h 64"/>
                  <a:gd name="T6" fmla="*/ 2147483646 w 55"/>
                  <a:gd name="T7" fmla="*/ 2147483646 h 64"/>
                  <a:gd name="T8" fmla="*/ 2147483646 w 55"/>
                  <a:gd name="T9" fmla="*/ 214748364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320" name="Freeform 139">
                <a:extLst>
                  <a:ext uri="{FF2B5EF4-FFF2-40B4-BE49-F238E27FC236}">
                    <a16:creationId xmlns="" xmlns:a16="http://schemas.microsoft.com/office/drawing/2014/main" id="{991B15B3-908E-4BBE-B269-A522012B87D9}"/>
                  </a:ext>
                </a:extLst>
              </p:cNvPr>
              <p:cNvSpPr>
                <a:spLocks/>
              </p:cNvSpPr>
              <p:nvPr/>
            </p:nvSpPr>
            <p:spPr bwMode="auto">
              <a:xfrm rot="-3223206">
                <a:off x="6234517" y="887650"/>
                <a:ext cx="206375" cy="239713"/>
              </a:xfrm>
              <a:custGeom>
                <a:avLst/>
                <a:gdLst>
                  <a:gd name="T0" fmla="*/ 2147483646 w 55"/>
                  <a:gd name="T1" fmla="*/ 2147483646 h 64"/>
                  <a:gd name="T2" fmla="*/ 2147483646 w 55"/>
                  <a:gd name="T3" fmla="*/ 2147483646 h 64"/>
                  <a:gd name="T4" fmla="*/ 2147483646 w 55"/>
                  <a:gd name="T5" fmla="*/ 2147483646 h 64"/>
                  <a:gd name="T6" fmla="*/ 2147483646 w 55"/>
                  <a:gd name="T7" fmla="*/ 2147483646 h 64"/>
                  <a:gd name="T8" fmla="*/ 2147483646 w 55"/>
                  <a:gd name="T9" fmla="*/ 214748364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321" name="Freeform 139">
                <a:extLst>
                  <a:ext uri="{FF2B5EF4-FFF2-40B4-BE49-F238E27FC236}">
                    <a16:creationId xmlns="" xmlns:a16="http://schemas.microsoft.com/office/drawing/2014/main" id="{3E29C896-860D-4764-93DC-58AF5436A7A6}"/>
                  </a:ext>
                </a:extLst>
              </p:cNvPr>
              <p:cNvSpPr>
                <a:spLocks/>
              </p:cNvSpPr>
              <p:nvPr/>
            </p:nvSpPr>
            <p:spPr bwMode="auto">
              <a:xfrm rot="-3223206">
                <a:off x="6571734" y="887650"/>
                <a:ext cx="206375" cy="239713"/>
              </a:xfrm>
              <a:custGeom>
                <a:avLst/>
                <a:gdLst>
                  <a:gd name="T0" fmla="*/ 2147483646 w 55"/>
                  <a:gd name="T1" fmla="*/ 2147483646 h 64"/>
                  <a:gd name="T2" fmla="*/ 2147483646 w 55"/>
                  <a:gd name="T3" fmla="*/ 2147483646 h 64"/>
                  <a:gd name="T4" fmla="*/ 2147483646 w 55"/>
                  <a:gd name="T5" fmla="*/ 2147483646 h 64"/>
                  <a:gd name="T6" fmla="*/ 2147483646 w 55"/>
                  <a:gd name="T7" fmla="*/ 2147483646 h 64"/>
                  <a:gd name="T8" fmla="*/ 2147483646 w 55"/>
                  <a:gd name="T9" fmla="*/ 214748364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322" name="Freeform 139">
                <a:extLst>
                  <a:ext uri="{FF2B5EF4-FFF2-40B4-BE49-F238E27FC236}">
                    <a16:creationId xmlns="" xmlns:a16="http://schemas.microsoft.com/office/drawing/2014/main" id="{59D897AC-8636-4CE1-A155-210748470955}"/>
                  </a:ext>
                </a:extLst>
              </p:cNvPr>
              <p:cNvSpPr>
                <a:spLocks/>
              </p:cNvSpPr>
              <p:nvPr/>
            </p:nvSpPr>
            <p:spPr bwMode="auto">
              <a:xfrm rot="-3223206">
                <a:off x="6908951" y="887650"/>
                <a:ext cx="206375" cy="239713"/>
              </a:xfrm>
              <a:custGeom>
                <a:avLst/>
                <a:gdLst>
                  <a:gd name="T0" fmla="*/ 2147483646 w 55"/>
                  <a:gd name="T1" fmla="*/ 2147483646 h 64"/>
                  <a:gd name="T2" fmla="*/ 2147483646 w 55"/>
                  <a:gd name="T3" fmla="*/ 2147483646 h 64"/>
                  <a:gd name="T4" fmla="*/ 2147483646 w 55"/>
                  <a:gd name="T5" fmla="*/ 2147483646 h 64"/>
                  <a:gd name="T6" fmla="*/ 2147483646 w 55"/>
                  <a:gd name="T7" fmla="*/ 2147483646 h 64"/>
                  <a:gd name="T8" fmla="*/ 2147483646 w 55"/>
                  <a:gd name="T9" fmla="*/ 214748364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323" name="Freeform 139">
                <a:extLst>
                  <a:ext uri="{FF2B5EF4-FFF2-40B4-BE49-F238E27FC236}">
                    <a16:creationId xmlns="" xmlns:a16="http://schemas.microsoft.com/office/drawing/2014/main" id="{6610C8F4-A56F-4D95-B7A7-9A917C134C67}"/>
                  </a:ext>
                </a:extLst>
              </p:cNvPr>
              <p:cNvSpPr>
                <a:spLocks/>
              </p:cNvSpPr>
              <p:nvPr/>
            </p:nvSpPr>
            <p:spPr bwMode="auto">
              <a:xfrm rot="-3223206">
                <a:off x="7246168" y="887650"/>
                <a:ext cx="206375" cy="239713"/>
              </a:xfrm>
              <a:custGeom>
                <a:avLst/>
                <a:gdLst>
                  <a:gd name="T0" fmla="*/ 2147483646 w 55"/>
                  <a:gd name="T1" fmla="*/ 2147483646 h 64"/>
                  <a:gd name="T2" fmla="*/ 2147483646 w 55"/>
                  <a:gd name="T3" fmla="*/ 2147483646 h 64"/>
                  <a:gd name="T4" fmla="*/ 2147483646 w 55"/>
                  <a:gd name="T5" fmla="*/ 2147483646 h 64"/>
                  <a:gd name="T6" fmla="*/ 2147483646 w 55"/>
                  <a:gd name="T7" fmla="*/ 2147483646 h 64"/>
                  <a:gd name="T8" fmla="*/ 2147483646 w 55"/>
                  <a:gd name="T9" fmla="*/ 214748364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324" name="Freeform 139">
                <a:extLst>
                  <a:ext uri="{FF2B5EF4-FFF2-40B4-BE49-F238E27FC236}">
                    <a16:creationId xmlns="" xmlns:a16="http://schemas.microsoft.com/office/drawing/2014/main" id="{86EBCF07-FE9E-4945-9C2E-FDB1195D2E37}"/>
                  </a:ext>
                </a:extLst>
              </p:cNvPr>
              <p:cNvSpPr>
                <a:spLocks/>
              </p:cNvSpPr>
              <p:nvPr/>
            </p:nvSpPr>
            <p:spPr bwMode="auto">
              <a:xfrm rot="-3223206">
                <a:off x="7583385" y="887650"/>
                <a:ext cx="206375" cy="239713"/>
              </a:xfrm>
              <a:custGeom>
                <a:avLst/>
                <a:gdLst>
                  <a:gd name="T0" fmla="*/ 2147483646 w 55"/>
                  <a:gd name="T1" fmla="*/ 2147483646 h 64"/>
                  <a:gd name="T2" fmla="*/ 2147483646 w 55"/>
                  <a:gd name="T3" fmla="*/ 2147483646 h 64"/>
                  <a:gd name="T4" fmla="*/ 2147483646 w 55"/>
                  <a:gd name="T5" fmla="*/ 2147483646 h 64"/>
                  <a:gd name="T6" fmla="*/ 2147483646 w 55"/>
                  <a:gd name="T7" fmla="*/ 2147483646 h 64"/>
                  <a:gd name="T8" fmla="*/ 2147483646 w 55"/>
                  <a:gd name="T9" fmla="*/ 214748364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grpSp>
      <p:sp>
        <p:nvSpPr>
          <p:cNvPr id="100" name="文本框 99">
            <a:extLst>
              <a:ext uri="{FF2B5EF4-FFF2-40B4-BE49-F238E27FC236}">
                <a16:creationId xmlns="" xmlns:a16="http://schemas.microsoft.com/office/drawing/2014/main" id="{EADEF2F9-74F2-4CB0-A2BF-275104B9D9BA}"/>
              </a:ext>
            </a:extLst>
          </p:cNvPr>
          <p:cNvSpPr txBox="1">
            <a:spLocks noChangeArrowheads="1"/>
          </p:cNvSpPr>
          <p:nvPr/>
        </p:nvSpPr>
        <p:spPr bwMode="auto">
          <a:xfrm>
            <a:off x="4394200" y="6350"/>
            <a:ext cx="4929188"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120000"/>
              </a:lnSpc>
              <a:spcBef>
                <a:spcPct val="0"/>
              </a:spcBef>
              <a:buFontTx/>
              <a:buNone/>
            </a:pPr>
            <a:r>
              <a:rPr lang="en-US" altLang="zh-CN" sz="4800" b="1">
                <a:solidFill>
                  <a:srgbClr val="ED435C"/>
                </a:solidFill>
                <a:latin typeface="Times New Roman" panose="02020603050405020304" pitchFamily="18" charset="0"/>
                <a:ea typeface="字魂59号-创粗黑"/>
                <a:cs typeface="Times New Roman" panose="02020603050405020304" pitchFamily="18" charset="0"/>
              </a:rPr>
              <a:t>II/ GHI NHỚ</a:t>
            </a:r>
          </a:p>
        </p:txBody>
      </p:sp>
      <p:pic>
        <p:nvPicPr>
          <p:cNvPr id="101" name="图片 100">
            <a:extLst>
              <a:ext uri="{FF2B5EF4-FFF2-40B4-BE49-F238E27FC236}">
                <a16:creationId xmlns="" xmlns:a16="http://schemas.microsoft.com/office/drawing/2014/main" id="{B34FFAE2-FBF5-421B-8C3E-F39A4395B73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163764" y="1241426"/>
            <a:ext cx="7839075" cy="420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0" name="Picture 2" descr="A picture containing text, vector graphics, businesscard&#10;&#10;Description automatically generated">
            <a:extLst>
              <a:ext uri="{FF2B5EF4-FFF2-40B4-BE49-F238E27FC236}">
                <a16:creationId xmlns="" xmlns:a16="http://schemas.microsoft.com/office/drawing/2014/main" id="{217885B0-0A18-4182-A565-7BBE83A63DDB}"/>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666164" y="4449763"/>
            <a:ext cx="2014537" cy="268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11" name="Rectangle 1">
            <a:extLst>
              <a:ext uri="{FF2B5EF4-FFF2-40B4-BE49-F238E27FC236}">
                <a16:creationId xmlns="" xmlns:a16="http://schemas.microsoft.com/office/drawing/2014/main" id="{49AAC741-2DC6-4A8B-8733-452D8BE228F7}"/>
              </a:ext>
            </a:extLst>
          </p:cNvPr>
          <p:cNvSpPr>
            <a:spLocks noChangeArrowheads="1"/>
          </p:cNvSpPr>
          <p:nvPr/>
        </p:nvSpPr>
        <p:spPr bwMode="auto">
          <a:xfrm>
            <a:off x="3125788" y="1846264"/>
            <a:ext cx="6540500"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5400" b="1" dirty="0" err="1" smtClean="0">
                <a:latin typeface="Times New Roman" panose="02020603050405020304" pitchFamily="18" charset="0"/>
                <a:cs typeface="Times New Roman" panose="02020603050405020304" pitchFamily="18" charset="0"/>
              </a:rPr>
              <a:t>Động</a:t>
            </a:r>
            <a:r>
              <a:rPr lang="en-US" altLang="en-US" sz="5400" b="1" dirty="0" smtClean="0">
                <a:latin typeface="Times New Roman" panose="02020603050405020304" pitchFamily="18" charset="0"/>
                <a:cs typeface="Times New Roman" panose="02020603050405020304" pitchFamily="18" charset="0"/>
              </a:rPr>
              <a:t> </a:t>
            </a:r>
            <a:r>
              <a:rPr lang="en-US" altLang="en-US" sz="5400" b="1" dirty="0" err="1" smtClean="0">
                <a:latin typeface="Times New Roman" panose="02020603050405020304" pitchFamily="18" charset="0"/>
                <a:cs typeface="Times New Roman" panose="02020603050405020304" pitchFamily="18" charset="0"/>
              </a:rPr>
              <a:t>từ</a:t>
            </a:r>
            <a:r>
              <a:rPr lang="en-US" altLang="en-US" sz="5400" b="1" dirty="0" smtClean="0">
                <a:latin typeface="Times New Roman" panose="02020603050405020304" pitchFamily="18" charset="0"/>
                <a:cs typeface="Times New Roman" panose="02020603050405020304" pitchFamily="18" charset="0"/>
              </a:rPr>
              <a:t> </a:t>
            </a:r>
            <a:r>
              <a:rPr lang="en-US" altLang="en-US" sz="5400" b="1" dirty="0" err="1" smtClean="0">
                <a:latin typeface="Times New Roman" panose="02020603050405020304" pitchFamily="18" charset="0"/>
                <a:cs typeface="Times New Roman" panose="02020603050405020304" pitchFamily="18" charset="0"/>
              </a:rPr>
              <a:t>là</a:t>
            </a:r>
            <a:r>
              <a:rPr lang="en-US" altLang="en-US" sz="5400" b="1" dirty="0" smtClean="0">
                <a:latin typeface="Times New Roman" panose="02020603050405020304" pitchFamily="18" charset="0"/>
                <a:cs typeface="Times New Roman" panose="02020603050405020304" pitchFamily="18" charset="0"/>
              </a:rPr>
              <a:t> </a:t>
            </a:r>
            <a:r>
              <a:rPr lang="en-US" altLang="en-US" sz="5400" b="1" dirty="0" err="1" smtClean="0">
                <a:latin typeface="Times New Roman" panose="02020603050405020304" pitchFamily="18" charset="0"/>
                <a:cs typeface="Times New Roman" panose="02020603050405020304" pitchFamily="18" charset="0"/>
              </a:rPr>
              <a:t>những</a:t>
            </a:r>
            <a:r>
              <a:rPr lang="en-US" altLang="en-US" sz="5400" b="1" dirty="0" smtClean="0">
                <a:latin typeface="Times New Roman" panose="02020603050405020304" pitchFamily="18" charset="0"/>
                <a:cs typeface="Times New Roman" panose="02020603050405020304" pitchFamily="18" charset="0"/>
              </a:rPr>
              <a:t> </a:t>
            </a:r>
            <a:r>
              <a:rPr lang="en-US" altLang="en-US" sz="5400" b="1" dirty="0" err="1" smtClean="0">
                <a:latin typeface="Times New Roman" panose="02020603050405020304" pitchFamily="18" charset="0"/>
                <a:cs typeface="Times New Roman" panose="02020603050405020304" pitchFamily="18" charset="0"/>
              </a:rPr>
              <a:t>từ</a:t>
            </a:r>
            <a:r>
              <a:rPr lang="en-US" altLang="en-US" sz="5400" b="1" dirty="0" smtClean="0">
                <a:latin typeface="Times New Roman" panose="02020603050405020304" pitchFamily="18" charset="0"/>
                <a:cs typeface="Times New Roman" panose="02020603050405020304" pitchFamily="18" charset="0"/>
              </a:rPr>
              <a:t> </a:t>
            </a:r>
            <a:r>
              <a:rPr lang="en-US" altLang="en-US" sz="5400" b="1" dirty="0" err="1" smtClean="0">
                <a:latin typeface="Times New Roman" panose="02020603050405020304" pitchFamily="18" charset="0"/>
                <a:cs typeface="Times New Roman" panose="02020603050405020304" pitchFamily="18" charset="0"/>
              </a:rPr>
              <a:t>chỉ</a:t>
            </a:r>
            <a:r>
              <a:rPr lang="en-US" altLang="en-US" sz="5400" b="1" dirty="0" smtClean="0">
                <a:latin typeface="Times New Roman" panose="02020603050405020304" pitchFamily="18" charset="0"/>
                <a:cs typeface="Times New Roman" panose="02020603050405020304" pitchFamily="18" charset="0"/>
              </a:rPr>
              <a:t> </a:t>
            </a:r>
            <a:r>
              <a:rPr lang="en-US" altLang="en-US" sz="5400" b="1" dirty="0" err="1" smtClean="0">
                <a:solidFill>
                  <a:srgbClr val="FF0000"/>
                </a:solidFill>
                <a:latin typeface="Times New Roman" panose="02020603050405020304" pitchFamily="18" charset="0"/>
                <a:cs typeface="Times New Roman" panose="02020603050405020304" pitchFamily="18" charset="0"/>
              </a:rPr>
              <a:t>hoạt</a:t>
            </a:r>
            <a:r>
              <a:rPr lang="en-US" altLang="en-US" sz="5400" b="1" dirty="0" smtClean="0">
                <a:solidFill>
                  <a:srgbClr val="FF0000"/>
                </a:solidFill>
                <a:latin typeface="Times New Roman" panose="02020603050405020304" pitchFamily="18" charset="0"/>
                <a:cs typeface="Times New Roman" panose="02020603050405020304" pitchFamily="18" charset="0"/>
              </a:rPr>
              <a:t> </a:t>
            </a:r>
            <a:r>
              <a:rPr lang="en-US" altLang="en-US" sz="5400" b="1" dirty="0" err="1" smtClean="0">
                <a:solidFill>
                  <a:srgbClr val="FF0000"/>
                </a:solidFill>
                <a:latin typeface="Times New Roman" panose="02020603050405020304" pitchFamily="18" charset="0"/>
                <a:cs typeface="Times New Roman" panose="02020603050405020304" pitchFamily="18" charset="0"/>
              </a:rPr>
              <a:t>động</a:t>
            </a:r>
            <a:r>
              <a:rPr lang="en-US" altLang="en-US" sz="5400" b="1" dirty="0" smtClean="0">
                <a:solidFill>
                  <a:srgbClr val="FF0000"/>
                </a:solidFill>
                <a:latin typeface="Times New Roman" panose="02020603050405020304" pitchFamily="18" charset="0"/>
                <a:cs typeface="Times New Roman" panose="02020603050405020304" pitchFamily="18" charset="0"/>
              </a:rPr>
              <a:t>, </a:t>
            </a:r>
            <a:r>
              <a:rPr lang="en-US" altLang="en-US" sz="5400" b="1" dirty="0" err="1" smtClean="0">
                <a:solidFill>
                  <a:srgbClr val="FF0000"/>
                </a:solidFill>
                <a:latin typeface="Times New Roman" panose="02020603050405020304" pitchFamily="18" charset="0"/>
                <a:cs typeface="Times New Roman" panose="02020603050405020304" pitchFamily="18" charset="0"/>
              </a:rPr>
              <a:t>trạng</a:t>
            </a:r>
            <a:r>
              <a:rPr lang="en-US" altLang="en-US" sz="5400" b="1" dirty="0" smtClean="0">
                <a:solidFill>
                  <a:srgbClr val="FF0000"/>
                </a:solidFill>
                <a:latin typeface="Times New Roman" panose="02020603050405020304" pitchFamily="18" charset="0"/>
                <a:cs typeface="Times New Roman" panose="02020603050405020304" pitchFamily="18" charset="0"/>
              </a:rPr>
              <a:t> </a:t>
            </a:r>
            <a:r>
              <a:rPr lang="en-US" altLang="en-US" sz="5400" b="1" dirty="0" err="1" smtClean="0">
                <a:solidFill>
                  <a:srgbClr val="FF0000"/>
                </a:solidFill>
                <a:latin typeface="Times New Roman" panose="02020603050405020304" pitchFamily="18" charset="0"/>
                <a:cs typeface="Times New Roman" panose="02020603050405020304" pitchFamily="18" charset="0"/>
              </a:rPr>
              <a:t>thái</a:t>
            </a:r>
            <a:r>
              <a:rPr lang="en-US" altLang="en-US" sz="5400" b="1" dirty="0" smtClean="0">
                <a:solidFill>
                  <a:srgbClr val="FF0000"/>
                </a:solidFill>
                <a:latin typeface="Times New Roman" panose="02020603050405020304" pitchFamily="18" charset="0"/>
                <a:cs typeface="Times New Roman" panose="02020603050405020304" pitchFamily="18" charset="0"/>
              </a:rPr>
              <a:t> </a:t>
            </a:r>
            <a:r>
              <a:rPr lang="en-US" altLang="en-US" sz="5400" b="1" dirty="0" err="1" smtClean="0">
                <a:latin typeface="Times New Roman" panose="02020603050405020304" pitchFamily="18" charset="0"/>
                <a:cs typeface="Times New Roman" panose="02020603050405020304" pitchFamily="18" charset="0"/>
              </a:rPr>
              <a:t>của</a:t>
            </a:r>
            <a:r>
              <a:rPr lang="en-US" altLang="en-US" sz="5400" b="1" dirty="0" smtClean="0">
                <a:latin typeface="Times New Roman" panose="02020603050405020304" pitchFamily="18" charset="0"/>
                <a:cs typeface="Times New Roman" panose="02020603050405020304" pitchFamily="18" charset="0"/>
              </a:rPr>
              <a:t> </a:t>
            </a:r>
            <a:r>
              <a:rPr lang="en-US" altLang="en-US" sz="5400" b="1" dirty="0" err="1" smtClean="0">
                <a:latin typeface="Times New Roman" panose="02020603050405020304" pitchFamily="18" charset="0"/>
                <a:cs typeface="Times New Roman" panose="02020603050405020304" pitchFamily="18" charset="0"/>
              </a:rPr>
              <a:t>sự</a:t>
            </a:r>
            <a:r>
              <a:rPr lang="en-US" altLang="en-US" sz="5400" b="1" dirty="0" smtClean="0">
                <a:latin typeface="Times New Roman" panose="02020603050405020304" pitchFamily="18" charset="0"/>
                <a:cs typeface="Times New Roman" panose="02020603050405020304" pitchFamily="18" charset="0"/>
              </a:rPr>
              <a:t> </a:t>
            </a:r>
            <a:r>
              <a:rPr lang="en-US" altLang="en-US" sz="5400" b="1" dirty="0" err="1" smtClean="0">
                <a:latin typeface="Times New Roman" panose="02020603050405020304" pitchFamily="18" charset="0"/>
                <a:cs typeface="Times New Roman" panose="02020603050405020304" pitchFamily="18" charset="0"/>
              </a:rPr>
              <a:t>vật</a:t>
            </a:r>
            <a:endParaRPr lang="en-US" altLang="en-US" sz="5400" dirty="0">
              <a:latin typeface="Times New Roman" panose="02020603050405020304" pitchFamily="18" charset="0"/>
              <a:cs typeface="Times New Roman" panose="02020603050405020304" pitchFamily="18" charset="0"/>
            </a:endParaRPr>
          </a:p>
        </p:txBody>
      </p:sp>
    </p:spTree>
    <p:custDataLst>
      <p:tags r:id="rId1"/>
    </p:custDataLst>
  </p:cSld>
  <p:clrMapOvr>
    <a:masterClrMapping/>
  </p:clrMapOvr>
  <p:transition spd="slow" advTm="23578">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9"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0-#ppt_w/2"/>
                                          </p:val>
                                        </p:tav>
                                        <p:tav tm="100000">
                                          <p:val>
                                            <p:strVal val="#ppt_x"/>
                                          </p:val>
                                        </p:tav>
                                      </p:tavLst>
                                    </p:anim>
                                    <p:anim calcmode="lin" valueType="num">
                                      <p:cBhvr additive="base">
                                        <p:cTn id="12" dur="10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1000" fill="hold"/>
                                        <p:tgtEl>
                                          <p:spTgt spid="16"/>
                                        </p:tgtEl>
                                        <p:attrNameLst>
                                          <p:attrName>ppt_x</p:attrName>
                                        </p:attrNameLst>
                                      </p:cBhvr>
                                      <p:tavLst>
                                        <p:tav tm="0">
                                          <p:val>
                                            <p:strVal val="#ppt_x"/>
                                          </p:val>
                                        </p:tav>
                                        <p:tav tm="100000">
                                          <p:val>
                                            <p:strVal val="#ppt_x"/>
                                          </p:val>
                                        </p:tav>
                                      </p:tavLst>
                                    </p:anim>
                                    <p:anim calcmode="lin" valueType="num">
                                      <p:cBhvr additive="base">
                                        <p:cTn id="16" dur="1000" fill="hold"/>
                                        <p:tgtEl>
                                          <p:spTgt spid="16"/>
                                        </p:tgtEl>
                                        <p:attrNameLst>
                                          <p:attrName>ppt_y</p:attrName>
                                        </p:attrNameLst>
                                      </p:cBhvr>
                                      <p:tavLst>
                                        <p:tav tm="0">
                                          <p:val>
                                            <p:strVal val="0-#ppt_h/2"/>
                                          </p:val>
                                        </p:tav>
                                        <p:tav tm="100000">
                                          <p:val>
                                            <p:strVal val="#ppt_y"/>
                                          </p:val>
                                        </p:tav>
                                      </p:tavLst>
                                    </p:anim>
                                  </p:childTnLst>
                                </p:cTn>
                              </p:par>
                              <p:par>
                                <p:cTn id="17" presetID="2" presetClass="entr" presetSubtype="12"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1000" fill="hold"/>
                                        <p:tgtEl>
                                          <p:spTgt spid="19"/>
                                        </p:tgtEl>
                                        <p:attrNameLst>
                                          <p:attrName>ppt_x</p:attrName>
                                        </p:attrNameLst>
                                      </p:cBhvr>
                                      <p:tavLst>
                                        <p:tav tm="0">
                                          <p:val>
                                            <p:strVal val="0-#ppt_w/2"/>
                                          </p:val>
                                        </p:tav>
                                        <p:tav tm="100000">
                                          <p:val>
                                            <p:strVal val="#ppt_x"/>
                                          </p:val>
                                        </p:tav>
                                      </p:tavLst>
                                    </p:anim>
                                    <p:anim calcmode="lin" valueType="num">
                                      <p:cBhvr additive="base">
                                        <p:cTn id="20" dur="1000" fill="hold"/>
                                        <p:tgtEl>
                                          <p:spTgt spid="19"/>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3"/>
                                        </p:tgtEl>
                                        <p:attrNameLst>
                                          <p:attrName>style.visibility</p:attrName>
                                        </p:attrNameLst>
                                      </p:cBhvr>
                                      <p:to>
                                        <p:strVal val="visible"/>
                                      </p:to>
                                    </p:set>
                                    <p:anim calcmode="lin" valueType="num">
                                      <p:cBhvr additive="base">
                                        <p:cTn id="23" dur="1000" fill="hold"/>
                                        <p:tgtEl>
                                          <p:spTgt spid="23"/>
                                        </p:tgtEl>
                                        <p:attrNameLst>
                                          <p:attrName>ppt_x</p:attrName>
                                        </p:attrNameLst>
                                      </p:cBhvr>
                                      <p:tavLst>
                                        <p:tav tm="0">
                                          <p:val>
                                            <p:strVal val="#ppt_x"/>
                                          </p:val>
                                        </p:tav>
                                        <p:tav tm="100000">
                                          <p:val>
                                            <p:strVal val="#ppt_x"/>
                                          </p:val>
                                        </p:tav>
                                      </p:tavLst>
                                    </p:anim>
                                    <p:anim calcmode="lin" valueType="num">
                                      <p:cBhvr additive="base">
                                        <p:cTn id="24" dur="1000" fill="hold"/>
                                        <p:tgtEl>
                                          <p:spTgt spid="23"/>
                                        </p:tgtEl>
                                        <p:attrNameLst>
                                          <p:attrName>ppt_y</p:attrName>
                                        </p:attrNameLst>
                                      </p:cBhvr>
                                      <p:tavLst>
                                        <p:tav tm="0">
                                          <p:val>
                                            <p:strVal val="1+#ppt_h/2"/>
                                          </p:val>
                                        </p:tav>
                                        <p:tav tm="100000">
                                          <p:val>
                                            <p:strVal val="#ppt_y"/>
                                          </p:val>
                                        </p:tav>
                                      </p:tavLst>
                                    </p:anim>
                                  </p:childTnLst>
                                </p:cTn>
                              </p:par>
                              <p:par>
                                <p:cTn id="25" presetID="2" presetClass="entr" presetSubtype="1" fill="hold" nodeType="withEffect">
                                  <p:stCondLst>
                                    <p:cond delay="0"/>
                                  </p:stCondLst>
                                  <p:childTnLst>
                                    <p:set>
                                      <p:cBhvr>
                                        <p:cTn id="26" dur="1" fill="hold">
                                          <p:stCondLst>
                                            <p:cond delay="0"/>
                                          </p:stCondLst>
                                        </p:cTn>
                                        <p:tgtEl>
                                          <p:spTgt spid="36"/>
                                        </p:tgtEl>
                                        <p:attrNameLst>
                                          <p:attrName>style.visibility</p:attrName>
                                        </p:attrNameLst>
                                      </p:cBhvr>
                                      <p:to>
                                        <p:strVal val="visible"/>
                                      </p:to>
                                    </p:set>
                                    <p:anim calcmode="lin" valueType="num">
                                      <p:cBhvr additive="base">
                                        <p:cTn id="27" dur="1000" fill="hold"/>
                                        <p:tgtEl>
                                          <p:spTgt spid="36"/>
                                        </p:tgtEl>
                                        <p:attrNameLst>
                                          <p:attrName>ppt_x</p:attrName>
                                        </p:attrNameLst>
                                      </p:cBhvr>
                                      <p:tavLst>
                                        <p:tav tm="0">
                                          <p:val>
                                            <p:strVal val="#ppt_x"/>
                                          </p:val>
                                        </p:tav>
                                        <p:tav tm="100000">
                                          <p:val>
                                            <p:strVal val="#ppt_x"/>
                                          </p:val>
                                        </p:tav>
                                      </p:tavLst>
                                    </p:anim>
                                    <p:anim calcmode="lin" valueType="num">
                                      <p:cBhvr additive="base">
                                        <p:cTn id="28" dur="1000" fill="hold"/>
                                        <p:tgtEl>
                                          <p:spTgt spid="36"/>
                                        </p:tgtEl>
                                        <p:attrNameLst>
                                          <p:attrName>ppt_y</p:attrName>
                                        </p:attrNameLst>
                                      </p:cBhvr>
                                      <p:tavLst>
                                        <p:tav tm="0">
                                          <p:val>
                                            <p:strVal val="0-#ppt_h/2"/>
                                          </p:val>
                                        </p:tav>
                                        <p:tav tm="100000">
                                          <p:val>
                                            <p:strVal val="#ppt_y"/>
                                          </p:val>
                                        </p:tav>
                                      </p:tavLst>
                                    </p:anim>
                                  </p:childTnLst>
                                </p:cTn>
                              </p:par>
                              <p:par>
                                <p:cTn id="29" presetID="2" presetClass="entr" presetSubtype="2" fill="hold" nodeType="with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additive="base">
                                        <p:cTn id="31" dur="1000" fill="hold"/>
                                        <p:tgtEl>
                                          <p:spTgt spid="37"/>
                                        </p:tgtEl>
                                        <p:attrNameLst>
                                          <p:attrName>ppt_x</p:attrName>
                                        </p:attrNameLst>
                                      </p:cBhvr>
                                      <p:tavLst>
                                        <p:tav tm="0">
                                          <p:val>
                                            <p:strVal val="1+#ppt_w/2"/>
                                          </p:val>
                                        </p:tav>
                                        <p:tav tm="100000">
                                          <p:val>
                                            <p:strVal val="#ppt_x"/>
                                          </p:val>
                                        </p:tav>
                                      </p:tavLst>
                                    </p:anim>
                                    <p:anim calcmode="lin" valueType="num">
                                      <p:cBhvr additive="base">
                                        <p:cTn id="32" dur="1000" fill="hold"/>
                                        <p:tgtEl>
                                          <p:spTgt spid="37"/>
                                        </p:tgtEl>
                                        <p:attrNameLst>
                                          <p:attrName>ppt_y</p:attrName>
                                        </p:attrNameLst>
                                      </p:cBhvr>
                                      <p:tavLst>
                                        <p:tav tm="0">
                                          <p:val>
                                            <p:strVal val="#ppt_y"/>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48"/>
                                        </p:tgtEl>
                                        <p:attrNameLst>
                                          <p:attrName>style.visibility</p:attrName>
                                        </p:attrNameLst>
                                      </p:cBhvr>
                                      <p:to>
                                        <p:strVal val="visible"/>
                                      </p:to>
                                    </p:set>
                                    <p:anim calcmode="lin" valueType="num">
                                      <p:cBhvr additive="base">
                                        <p:cTn id="35" dur="1000" fill="hold"/>
                                        <p:tgtEl>
                                          <p:spTgt spid="48"/>
                                        </p:tgtEl>
                                        <p:attrNameLst>
                                          <p:attrName>ppt_x</p:attrName>
                                        </p:attrNameLst>
                                      </p:cBhvr>
                                      <p:tavLst>
                                        <p:tav tm="0">
                                          <p:val>
                                            <p:strVal val="#ppt_x"/>
                                          </p:val>
                                        </p:tav>
                                        <p:tav tm="100000">
                                          <p:val>
                                            <p:strVal val="#ppt_x"/>
                                          </p:val>
                                        </p:tav>
                                      </p:tavLst>
                                    </p:anim>
                                    <p:anim calcmode="lin" valueType="num">
                                      <p:cBhvr additive="base">
                                        <p:cTn id="36" dur="1000" fill="hold"/>
                                        <p:tgtEl>
                                          <p:spTgt spid="48"/>
                                        </p:tgtEl>
                                        <p:attrNameLst>
                                          <p:attrName>ppt_y</p:attrName>
                                        </p:attrNameLst>
                                      </p:cBhvr>
                                      <p:tavLst>
                                        <p:tav tm="0">
                                          <p:val>
                                            <p:strVal val="1+#ppt_h/2"/>
                                          </p:val>
                                        </p:tav>
                                        <p:tav tm="100000">
                                          <p:val>
                                            <p:strVal val="#ppt_y"/>
                                          </p:val>
                                        </p:tav>
                                      </p:tavLst>
                                    </p:anim>
                                  </p:childTnLst>
                                </p:cTn>
                              </p:par>
                              <p:par>
                                <p:cTn id="37" presetID="2" presetClass="entr" presetSubtype="9" fill="hold" nodeType="withEffect">
                                  <p:stCondLst>
                                    <p:cond delay="0"/>
                                  </p:stCondLst>
                                  <p:childTnLst>
                                    <p:set>
                                      <p:cBhvr>
                                        <p:cTn id="38" dur="1" fill="hold">
                                          <p:stCondLst>
                                            <p:cond delay="0"/>
                                          </p:stCondLst>
                                        </p:cTn>
                                        <p:tgtEl>
                                          <p:spTgt spid="51"/>
                                        </p:tgtEl>
                                        <p:attrNameLst>
                                          <p:attrName>style.visibility</p:attrName>
                                        </p:attrNameLst>
                                      </p:cBhvr>
                                      <p:to>
                                        <p:strVal val="visible"/>
                                      </p:to>
                                    </p:set>
                                    <p:anim calcmode="lin" valueType="num">
                                      <p:cBhvr additive="base">
                                        <p:cTn id="39" dur="1000" fill="hold"/>
                                        <p:tgtEl>
                                          <p:spTgt spid="51"/>
                                        </p:tgtEl>
                                        <p:attrNameLst>
                                          <p:attrName>ppt_x</p:attrName>
                                        </p:attrNameLst>
                                      </p:cBhvr>
                                      <p:tavLst>
                                        <p:tav tm="0">
                                          <p:val>
                                            <p:strVal val="0-#ppt_w/2"/>
                                          </p:val>
                                        </p:tav>
                                        <p:tav tm="100000">
                                          <p:val>
                                            <p:strVal val="#ppt_x"/>
                                          </p:val>
                                        </p:tav>
                                      </p:tavLst>
                                    </p:anim>
                                    <p:anim calcmode="lin" valueType="num">
                                      <p:cBhvr additive="base">
                                        <p:cTn id="40" dur="1000" fill="hold"/>
                                        <p:tgtEl>
                                          <p:spTgt spid="51"/>
                                        </p:tgtEl>
                                        <p:attrNameLst>
                                          <p:attrName>ppt_y</p:attrName>
                                        </p:attrNameLst>
                                      </p:cBhvr>
                                      <p:tavLst>
                                        <p:tav tm="0">
                                          <p:val>
                                            <p:strVal val="0-#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1000" fill="hold"/>
                                        <p:tgtEl>
                                          <p:spTgt spid="54"/>
                                        </p:tgtEl>
                                        <p:attrNameLst>
                                          <p:attrName>ppt_x</p:attrName>
                                        </p:attrNameLst>
                                      </p:cBhvr>
                                      <p:tavLst>
                                        <p:tav tm="0">
                                          <p:val>
                                            <p:strVal val="#ppt_x"/>
                                          </p:val>
                                        </p:tav>
                                        <p:tav tm="100000">
                                          <p:val>
                                            <p:strVal val="#ppt_x"/>
                                          </p:val>
                                        </p:tav>
                                      </p:tavLst>
                                    </p:anim>
                                    <p:anim calcmode="lin" valueType="num">
                                      <p:cBhvr additive="base">
                                        <p:cTn id="44" dur="1000" fill="hold"/>
                                        <p:tgtEl>
                                          <p:spTgt spid="54"/>
                                        </p:tgtEl>
                                        <p:attrNameLst>
                                          <p:attrName>ppt_y</p:attrName>
                                        </p:attrNameLst>
                                      </p:cBhvr>
                                      <p:tavLst>
                                        <p:tav tm="0">
                                          <p:val>
                                            <p:strVal val="1+#ppt_h/2"/>
                                          </p:val>
                                        </p:tav>
                                        <p:tav tm="100000">
                                          <p:val>
                                            <p:strVal val="#ppt_y"/>
                                          </p:val>
                                        </p:tav>
                                      </p:tavLst>
                                    </p:anim>
                                  </p:childTnLst>
                                </p:cTn>
                              </p:par>
                              <p:par>
                                <p:cTn id="45" presetID="2" presetClass="entr" presetSubtype="2" fill="hold" nodeType="with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1000" fill="hold"/>
                                        <p:tgtEl>
                                          <p:spTgt spid="62"/>
                                        </p:tgtEl>
                                        <p:attrNameLst>
                                          <p:attrName>ppt_x</p:attrName>
                                        </p:attrNameLst>
                                      </p:cBhvr>
                                      <p:tavLst>
                                        <p:tav tm="0">
                                          <p:val>
                                            <p:strVal val="1+#ppt_w/2"/>
                                          </p:val>
                                        </p:tav>
                                        <p:tav tm="100000">
                                          <p:val>
                                            <p:strVal val="#ppt_x"/>
                                          </p:val>
                                        </p:tav>
                                      </p:tavLst>
                                    </p:anim>
                                    <p:anim calcmode="lin" valueType="num">
                                      <p:cBhvr additive="base">
                                        <p:cTn id="48" dur="1000" fill="hold"/>
                                        <p:tgtEl>
                                          <p:spTgt spid="62"/>
                                        </p:tgtEl>
                                        <p:attrNameLst>
                                          <p:attrName>ppt_y</p:attrName>
                                        </p:attrNameLst>
                                      </p:cBhvr>
                                      <p:tavLst>
                                        <p:tav tm="0">
                                          <p:val>
                                            <p:strVal val="#ppt_y"/>
                                          </p:val>
                                        </p:tav>
                                        <p:tav tm="100000">
                                          <p:val>
                                            <p:strVal val="#ppt_y"/>
                                          </p:val>
                                        </p:tav>
                                      </p:tavLst>
                                    </p:anim>
                                  </p:childTnLst>
                                </p:cTn>
                              </p:par>
                              <p:par>
                                <p:cTn id="49" presetID="2" presetClass="entr" presetSubtype="6" fill="hold" nodeType="withEffect">
                                  <p:stCondLst>
                                    <p:cond delay="0"/>
                                  </p:stCondLst>
                                  <p:childTnLst>
                                    <p:set>
                                      <p:cBhvr>
                                        <p:cTn id="50" dur="1" fill="hold">
                                          <p:stCondLst>
                                            <p:cond delay="0"/>
                                          </p:stCondLst>
                                        </p:cTn>
                                        <p:tgtEl>
                                          <p:spTgt spid="63"/>
                                        </p:tgtEl>
                                        <p:attrNameLst>
                                          <p:attrName>style.visibility</p:attrName>
                                        </p:attrNameLst>
                                      </p:cBhvr>
                                      <p:to>
                                        <p:strVal val="visible"/>
                                      </p:to>
                                    </p:set>
                                    <p:anim calcmode="lin" valueType="num">
                                      <p:cBhvr additive="base">
                                        <p:cTn id="51" dur="1000" fill="hold"/>
                                        <p:tgtEl>
                                          <p:spTgt spid="63"/>
                                        </p:tgtEl>
                                        <p:attrNameLst>
                                          <p:attrName>ppt_x</p:attrName>
                                        </p:attrNameLst>
                                      </p:cBhvr>
                                      <p:tavLst>
                                        <p:tav tm="0">
                                          <p:val>
                                            <p:strVal val="1+#ppt_w/2"/>
                                          </p:val>
                                        </p:tav>
                                        <p:tav tm="100000">
                                          <p:val>
                                            <p:strVal val="#ppt_x"/>
                                          </p:val>
                                        </p:tav>
                                      </p:tavLst>
                                    </p:anim>
                                    <p:anim calcmode="lin" valueType="num">
                                      <p:cBhvr additive="base">
                                        <p:cTn id="52" dur="1000" fill="hold"/>
                                        <p:tgtEl>
                                          <p:spTgt spid="63"/>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70"/>
                                        </p:tgtEl>
                                        <p:attrNameLst>
                                          <p:attrName>style.visibility</p:attrName>
                                        </p:attrNameLst>
                                      </p:cBhvr>
                                      <p:to>
                                        <p:strVal val="visible"/>
                                      </p:to>
                                    </p:set>
                                    <p:anim calcmode="lin" valueType="num">
                                      <p:cBhvr additive="base">
                                        <p:cTn id="55" dur="1000" fill="hold"/>
                                        <p:tgtEl>
                                          <p:spTgt spid="70"/>
                                        </p:tgtEl>
                                        <p:attrNameLst>
                                          <p:attrName>ppt_x</p:attrName>
                                        </p:attrNameLst>
                                      </p:cBhvr>
                                      <p:tavLst>
                                        <p:tav tm="0">
                                          <p:val>
                                            <p:strVal val="#ppt_x"/>
                                          </p:val>
                                        </p:tav>
                                        <p:tav tm="100000">
                                          <p:val>
                                            <p:strVal val="#ppt_x"/>
                                          </p:val>
                                        </p:tav>
                                      </p:tavLst>
                                    </p:anim>
                                    <p:anim calcmode="lin" valueType="num">
                                      <p:cBhvr additive="base">
                                        <p:cTn id="56" dur="1000" fill="hold"/>
                                        <p:tgtEl>
                                          <p:spTgt spid="70"/>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71"/>
                                        </p:tgtEl>
                                        <p:attrNameLst>
                                          <p:attrName>style.visibility</p:attrName>
                                        </p:attrNameLst>
                                      </p:cBhvr>
                                      <p:to>
                                        <p:strVal val="visible"/>
                                      </p:to>
                                    </p:set>
                                    <p:anim calcmode="lin" valueType="num">
                                      <p:cBhvr additive="base">
                                        <p:cTn id="59" dur="1000" fill="hold"/>
                                        <p:tgtEl>
                                          <p:spTgt spid="71"/>
                                        </p:tgtEl>
                                        <p:attrNameLst>
                                          <p:attrName>ppt_x</p:attrName>
                                        </p:attrNameLst>
                                      </p:cBhvr>
                                      <p:tavLst>
                                        <p:tav tm="0">
                                          <p:val>
                                            <p:strVal val="#ppt_x"/>
                                          </p:val>
                                        </p:tav>
                                        <p:tav tm="100000">
                                          <p:val>
                                            <p:strVal val="#ppt_x"/>
                                          </p:val>
                                        </p:tav>
                                      </p:tavLst>
                                    </p:anim>
                                    <p:anim calcmode="lin" valueType="num">
                                      <p:cBhvr additive="base">
                                        <p:cTn id="60" dur="1000" fill="hold"/>
                                        <p:tgtEl>
                                          <p:spTgt spid="71"/>
                                        </p:tgtEl>
                                        <p:attrNameLst>
                                          <p:attrName>ppt_y</p:attrName>
                                        </p:attrNameLst>
                                      </p:cBhvr>
                                      <p:tavLst>
                                        <p:tav tm="0">
                                          <p:val>
                                            <p:strVal val="1+#ppt_h/2"/>
                                          </p:val>
                                        </p:tav>
                                        <p:tav tm="100000">
                                          <p:val>
                                            <p:strVal val="#ppt_y"/>
                                          </p:val>
                                        </p:tav>
                                      </p:tavLst>
                                    </p:anim>
                                  </p:childTnLst>
                                </p:cTn>
                              </p:par>
                              <p:par>
                                <p:cTn id="61" presetID="2" presetClass="entr" presetSubtype="3" fill="hold" nodeType="withEffect">
                                  <p:stCondLst>
                                    <p:cond delay="0"/>
                                  </p:stCondLst>
                                  <p:childTnLst>
                                    <p:set>
                                      <p:cBhvr>
                                        <p:cTn id="62" dur="1" fill="hold">
                                          <p:stCondLst>
                                            <p:cond delay="0"/>
                                          </p:stCondLst>
                                        </p:cTn>
                                        <p:tgtEl>
                                          <p:spTgt spid="72"/>
                                        </p:tgtEl>
                                        <p:attrNameLst>
                                          <p:attrName>style.visibility</p:attrName>
                                        </p:attrNameLst>
                                      </p:cBhvr>
                                      <p:to>
                                        <p:strVal val="visible"/>
                                      </p:to>
                                    </p:set>
                                    <p:anim calcmode="lin" valueType="num">
                                      <p:cBhvr additive="base">
                                        <p:cTn id="63" dur="1000" fill="hold"/>
                                        <p:tgtEl>
                                          <p:spTgt spid="72"/>
                                        </p:tgtEl>
                                        <p:attrNameLst>
                                          <p:attrName>ppt_x</p:attrName>
                                        </p:attrNameLst>
                                      </p:cBhvr>
                                      <p:tavLst>
                                        <p:tav tm="0">
                                          <p:val>
                                            <p:strVal val="1+#ppt_w/2"/>
                                          </p:val>
                                        </p:tav>
                                        <p:tav tm="100000">
                                          <p:val>
                                            <p:strVal val="#ppt_x"/>
                                          </p:val>
                                        </p:tav>
                                      </p:tavLst>
                                    </p:anim>
                                    <p:anim calcmode="lin" valueType="num">
                                      <p:cBhvr additive="base">
                                        <p:cTn id="64" dur="1000" fill="hold"/>
                                        <p:tgtEl>
                                          <p:spTgt spid="72"/>
                                        </p:tgtEl>
                                        <p:attrNameLst>
                                          <p:attrName>ppt_y</p:attrName>
                                        </p:attrNameLst>
                                      </p:cBhvr>
                                      <p:tavLst>
                                        <p:tav tm="0">
                                          <p:val>
                                            <p:strVal val="0-#ppt_h/2"/>
                                          </p:val>
                                        </p:tav>
                                        <p:tav tm="100000">
                                          <p:val>
                                            <p:strVal val="#ppt_y"/>
                                          </p:val>
                                        </p:tav>
                                      </p:tavLst>
                                    </p:anim>
                                  </p:childTnLst>
                                </p:cTn>
                              </p:par>
                              <p:par>
                                <p:cTn id="65" presetID="2" presetClass="entr" presetSubtype="8" fill="hold" nodeType="withEffect">
                                  <p:stCondLst>
                                    <p:cond delay="0"/>
                                  </p:stCondLst>
                                  <p:childTnLst>
                                    <p:set>
                                      <p:cBhvr>
                                        <p:cTn id="66" dur="1" fill="hold">
                                          <p:stCondLst>
                                            <p:cond delay="0"/>
                                          </p:stCondLst>
                                        </p:cTn>
                                        <p:tgtEl>
                                          <p:spTgt spid="76"/>
                                        </p:tgtEl>
                                        <p:attrNameLst>
                                          <p:attrName>style.visibility</p:attrName>
                                        </p:attrNameLst>
                                      </p:cBhvr>
                                      <p:to>
                                        <p:strVal val="visible"/>
                                      </p:to>
                                    </p:set>
                                    <p:anim calcmode="lin" valueType="num">
                                      <p:cBhvr additive="base">
                                        <p:cTn id="67" dur="1000" fill="hold"/>
                                        <p:tgtEl>
                                          <p:spTgt spid="76"/>
                                        </p:tgtEl>
                                        <p:attrNameLst>
                                          <p:attrName>ppt_x</p:attrName>
                                        </p:attrNameLst>
                                      </p:cBhvr>
                                      <p:tavLst>
                                        <p:tav tm="0">
                                          <p:val>
                                            <p:strVal val="0-#ppt_w/2"/>
                                          </p:val>
                                        </p:tav>
                                        <p:tav tm="100000">
                                          <p:val>
                                            <p:strVal val="#ppt_x"/>
                                          </p:val>
                                        </p:tav>
                                      </p:tavLst>
                                    </p:anim>
                                    <p:anim calcmode="lin" valueType="num">
                                      <p:cBhvr additive="base">
                                        <p:cTn id="68" dur="1000" fill="hold"/>
                                        <p:tgtEl>
                                          <p:spTgt spid="76"/>
                                        </p:tgtEl>
                                        <p:attrNameLst>
                                          <p:attrName>ppt_y</p:attrName>
                                        </p:attrNameLst>
                                      </p:cBhvr>
                                      <p:tavLst>
                                        <p:tav tm="0">
                                          <p:val>
                                            <p:strVal val="#ppt_y"/>
                                          </p:val>
                                        </p:tav>
                                        <p:tav tm="100000">
                                          <p:val>
                                            <p:strVal val="#ppt_y"/>
                                          </p:val>
                                        </p:tav>
                                      </p:tavLst>
                                    </p:anim>
                                  </p:childTnLst>
                                </p:cTn>
                              </p:par>
                              <p:par>
                                <p:cTn id="69" presetID="31" presetClass="entr" presetSubtype="0" fill="hold" nodeType="withEffect">
                                  <p:stCondLst>
                                    <p:cond delay="0"/>
                                  </p:stCondLst>
                                  <p:childTnLst>
                                    <p:set>
                                      <p:cBhvr>
                                        <p:cTn id="70" dur="1" fill="hold">
                                          <p:stCondLst>
                                            <p:cond delay="0"/>
                                          </p:stCondLst>
                                        </p:cTn>
                                        <p:tgtEl>
                                          <p:spTgt spid="4"/>
                                        </p:tgtEl>
                                        <p:attrNameLst>
                                          <p:attrName>style.visibility</p:attrName>
                                        </p:attrNameLst>
                                      </p:cBhvr>
                                      <p:to>
                                        <p:strVal val="visible"/>
                                      </p:to>
                                    </p:set>
                                    <p:anim calcmode="lin" valueType="num">
                                      <p:cBhvr>
                                        <p:cTn id="71" dur="1000" fill="hold"/>
                                        <p:tgtEl>
                                          <p:spTgt spid="4"/>
                                        </p:tgtEl>
                                        <p:attrNameLst>
                                          <p:attrName>ppt_w</p:attrName>
                                        </p:attrNameLst>
                                      </p:cBhvr>
                                      <p:tavLst>
                                        <p:tav tm="0">
                                          <p:val>
                                            <p:fltVal val="0"/>
                                          </p:val>
                                        </p:tav>
                                        <p:tav tm="100000">
                                          <p:val>
                                            <p:strVal val="#ppt_w"/>
                                          </p:val>
                                        </p:tav>
                                      </p:tavLst>
                                    </p:anim>
                                    <p:anim calcmode="lin" valueType="num">
                                      <p:cBhvr>
                                        <p:cTn id="72" dur="1000" fill="hold"/>
                                        <p:tgtEl>
                                          <p:spTgt spid="4"/>
                                        </p:tgtEl>
                                        <p:attrNameLst>
                                          <p:attrName>ppt_h</p:attrName>
                                        </p:attrNameLst>
                                      </p:cBhvr>
                                      <p:tavLst>
                                        <p:tav tm="0">
                                          <p:val>
                                            <p:fltVal val="0"/>
                                          </p:val>
                                        </p:tav>
                                        <p:tav tm="100000">
                                          <p:val>
                                            <p:strVal val="#ppt_h"/>
                                          </p:val>
                                        </p:tav>
                                      </p:tavLst>
                                    </p:anim>
                                    <p:anim calcmode="lin" valueType="num">
                                      <p:cBhvr>
                                        <p:cTn id="73" dur="1000" fill="hold"/>
                                        <p:tgtEl>
                                          <p:spTgt spid="4"/>
                                        </p:tgtEl>
                                        <p:attrNameLst>
                                          <p:attrName>style.rotation</p:attrName>
                                        </p:attrNameLst>
                                      </p:cBhvr>
                                      <p:tavLst>
                                        <p:tav tm="0">
                                          <p:val>
                                            <p:fltVal val="90"/>
                                          </p:val>
                                        </p:tav>
                                        <p:tav tm="100000">
                                          <p:val>
                                            <p:fltVal val="0"/>
                                          </p:val>
                                        </p:tav>
                                      </p:tavLst>
                                    </p:anim>
                                    <p:animEffect transition="in" filter="fade">
                                      <p:cBhvr>
                                        <p:cTn id="74" dur="1000"/>
                                        <p:tgtEl>
                                          <p:spTgt spid="4"/>
                                        </p:tgtEl>
                                      </p:cBhvr>
                                    </p:animEffect>
                                  </p:childTnLst>
                                </p:cTn>
                              </p:par>
                              <p:par>
                                <p:cTn id="75" presetID="31" presetClass="entr" presetSubtype="0" fill="hold" nodeType="withEffect">
                                  <p:stCondLst>
                                    <p:cond delay="0"/>
                                  </p:stCondLst>
                                  <p:childTnLst>
                                    <p:set>
                                      <p:cBhvr>
                                        <p:cTn id="76" dur="1" fill="hold">
                                          <p:stCondLst>
                                            <p:cond delay="0"/>
                                          </p:stCondLst>
                                        </p:cTn>
                                        <p:tgtEl>
                                          <p:spTgt spid="8"/>
                                        </p:tgtEl>
                                        <p:attrNameLst>
                                          <p:attrName>style.visibility</p:attrName>
                                        </p:attrNameLst>
                                      </p:cBhvr>
                                      <p:to>
                                        <p:strVal val="visible"/>
                                      </p:to>
                                    </p:set>
                                    <p:anim calcmode="lin" valueType="num">
                                      <p:cBhvr>
                                        <p:cTn id="77" dur="1000" fill="hold"/>
                                        <p:tgtEl>
                                          <p:spTgt spid="8"/>
                                        </p:tgtEl>
                                        <p:attrNameLst>
                                          <p:attrName>ppt_w</p:attrName>
                                        </p:attrNameLst>
                                      </p:cBhvr>
                                      <p:tavLst>
                                        <p:tav tm="0">
                                          <p:val>
                                            <p:fltVal val="0"/>
                                          </p:val>
                                        </p:tav>
                                        <p:tav tm="100000">
                                          <p:val>
                                            <p:strVal val="#ppt_w"/>
                                          </p:val>
                                        </p:tav>
                                      </p:tavLst>
                                    </p:anim>
                                    <p:anim calcmode="lin" valueType="num">
                                      <p:cBhvr>
                                        <p:cTn id="78" dur="1000" fill="hold"/>
                                        <p:tgtEl>
                                          <p:spTgt spid="8"/>
                                        </p:tgtEl>
                                        <p:attrNameLst>
                                          <p:attrName>ppt_h</p:attrName>
                                        </p:attrNameLst>
                                      </p:cBhvr>
                                      <p:tavLst>
                                        <p:tav tm="0">
                                          <p:val>
                                            <p:fltVal val="0"/>
                                          </p:val>
                                        </p:tav>
                                        <p:tav tm="100000">
                                          <p:val>
                                            <p:strVal val="#ppt_h"/>
                                          </p:val>
                                        </p:tav>
                                      </p:tavLst>
                                    </p:anim>
                                    <p:anim calcmode="lin" valueType="num">
                                      <p:cBhvr>
                                        <p:cTn id="79" dur="1000" fill="hold"/>
                                        <p:tgtEl>
                                          <p:spTgt spid="8"/>
                                        </p:tgtEl>
                                        <p:attrNameLst>
                                          <p:attrName>style.rotation</p:attrName>
                                        </p:attrNameLst>
                                      </p:cBhvr>
                                      <p:tavLst>
                                        <p:tav tm="0">
                                          <p:val>
                                            <p:fltVal val="90"/>
                                          </p:val>
                                        </p:tav>
                                        <p:tav tm="100000">
                                          <p:val>
                                            <p:fltVal val="0"/>
                                          </p:val>
                                        </p:tav>
                                      </p:tavLst>
                                    </p:anim>
                                    <p:animEffect transition="in" filter="fade">
                                      <p:cBhvr>
                                        <p:cTn id="80" dur="1000"/>
                                        <p:tgtEl>
                                          <p:spTgt spid="8"/>
                                        </p:tgtEl>
                                      </p:cBhvr>
                                    </p:animEffect>
                                  </p:childTnLst>
                                </p:cTn>
                              </p:par>
                              <p:par>
                                <p:cTn id="81" presetID="31" presetClass="entr" presetSubtype="0" fill="hold" nodeType="with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1000" fill="hold"/>
                                        <p:tgtEl>
                                          <p:spTgt spid="16"/>
                                        </p:tgtEl>
                                        <p:attrNameLst>
                                          <p:attrName>ppt_w</p:attrName>
                                        </p:attrNameLst>
                                      </p:cBhvr>
                                      <p:tavLst>
                                        <p:tav tm="0">
                                          <p:val>
                                            <p:fltVal val="0"/>
                                          </p:val>
                                        </p:tav>
                                        <p:tav tm="100000">
                                          <p:val>
                                            <p:strVal val="#ppt_w"/>
                                          </p:val>
                                        </p:tav>
                                      </p:tavLst>
                                    </p:anim>
                                    <p:anim calcmode="lin" valueType="num">
                                      <p:cBhvr>
                                        <p:cTn id="84" dur="1000" fill="hold"/>
                                        <p:tgtEl>
                                          <p:spTgt spid="16"/>
                                        </p:tgtEl>
                                        <p:attrNameLst>
                                          <p:attrName>ppt_h</p:attrName>
                                        </p:attrNameLst>
                                      </p:cBhvr>
                                      <p:tavLst>
                                        <p:tav tm="0">
                                          <p:val>
                                            <p:fltVal val="0"/>
                                          </p:val>
                                        </p:tav>
                                        <p:tav tm="100000">
                                          <p:val>
                                            <p:strVal val="#ppt_h"/>
                                          </p:val>
                                        </p:tav>
                                      </p:tavLst>
                                    </p:anim>
                                    <p:anim calcmode="lin" valueType="num">
                                      <p:cBhvr>
                                        <p:cTn id="85" dur="1000" fill="hold"/>
                                        <p:tgtEl>
                                          <p:spTgt spid="16"/>
                                        </p:tgtEl>
                                        <p:attrNameLst>
                                          <p:attrName>style.rotation</p:attrName>
                                        </p:attrNameLst>
                                      </p:cBhvr>
                                      <p:tavLst>
                                        <p:tav tm="0">
                                          <p:val>
                                            <p:fltVal val="90"/>
                                          </p:val>
                                        </p:tav>
                                        <p:tav tm="100000">
                                          <p:val>
                                            <p:fltVal val="0"/>
                                          </p:val>
                                        </p:tav>
                                      </p:tavLst>
                                    </p:anim>
                                    <p:animEffect transition="in" filter="fade">
                                      <p:cBhvr>
                                        <p:cTn id="86" dur="1000"/>
                                        <p:tgtEl>
                                          <p:spTgt spid="16"/>
                                        </p:tgtEl>
                                      </p:cBhvr>
                                    </p:animEffect>
                                  </p:childTnLst>
                                </p:cTn>
                              </p:par>
                              <p:par>
                                <p:cTn id="87" presetID="31" presetClass="entr" presetSubtype="0" fill="hold" nodeType="with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1000" fill="hold"/>
                                        <p:tgtEl>
                                          <p:spTgt spid="19"/>
                                        </p:tgtEl>
                                        <p:attrNameLst>
                                          <p:attrName>ppt_w</p:attrName>
                                        </p:attrNameLst>
                                      </p:cBhvr>
                                      <p:tavLst>
                                        <p:tav tm="0">
                                          <p:val>
                                            <p:fltVal val="0"/>
                                          </p:val>
                                        </p:tav>
                                        <p:tav tm="100000">
                                          <p:val>
                                            <p:strVal val="#ppt_w"/>
                                          </p:val>
                                        </p:tav>
                                      </p:tavLst>
                                    </p:anim>
                                    <p:anim calcmode="lin" valueType="num">
                                      <p:cBhvr>
                                        <p:cTn id="90" dur="1000" fill="hold"/>
                                        <p:tgtEl>
                                          <p:spTgt spid="19"/>
                                        </p:tgtEl>
                                        <p:attrNameLst>
                                          <p:attrName>ppt_h</p:attrName>
                                        </p:attrNameLst>
                                      </p:cBhvr>
                                      <p:tavLst>
                                        <p:tav tm="0">
                                          <p:val>
                                            <p:fltVal val="0"/>
                                          </p:val>
                                        </p:tav>
                                        <p:tav tm="100000">
                                          <p:val>
                                            <p:strVal val="#ppt_h"/>
                                          </p:val>
                                        </p:tav>
                                      </p:tavLst>
                                    </p:anim>
                                    <p:anim calcmode="lin" valueType="num">
                                      <p:cBhvr>
                                        <p:cTn id="91" dur="1000" fill="hold"/>
                                        <p:tgtEl>
                                          <p:spTgt spid="19"/>
                                        </p:tgtEl>
                                        <p:attrNameLst>
                                          <p:attrName>style.rotation</p:attrName>
                                        </p:attrNameLst>
                                      </p:cBhvr>
                                      <p:tavLst>
                                        <p:tav tm="0">
                                          <p:val>
                                            <p:fltVal val="90"/>
                                          </p:val>
                                        </p:tav>
                                        <p:tav tm="100000">
                                          <p:val>
                                            <p:fltVal val="0"/>
                                          </p:val>
                                        </p:tav>
                                      </p:tavLst>
                                    </p:anim>
                                    <p:animEffect transition="in" filter="fade">
                                      <p:cBhvr>
                                        <p:cTn id="92" dur="1000"/>
                                        <p:tgtEl>
                                          <p:spTgt spid="19"/>
                                        </p:tgtEl>
                                      </p:cBhvr>
                                    </p:animEffect>
                                  </p:childTnLst>
                                </p:cTn>
                              </p:par>
                              <p:par>
                                <p:cTn id="93" presetID="31" presetClass="entr" presetSubtype="0" fill="hold" nodeType="withEffect">
                                  <p:stCondLst>
                                    <p:cond delay="0"/>
                                  </p:stCondLst>
                                  <p:childTnLst>
                                    <p:set>
                                      <p:cBhvr>
                                        <p:cTn id="94" dur="1" fill="hold">
                                          <p:stCondLst>
                                            <p:cond delay="0"/>
                                          </p:stCondLst>
                                        </p:cTn>
                                        <p:tgtEl>
                                          <p:spTgt spid="23"/>
                                        </p:tgtEl>
                                        <p:attrNameLst>
                                          <p:attrName>style.visibility</p:attrName>
                                        </p:attrNameLst>
                                      </p:cBhvr>
                                      <p:to>
                                        <p:strVal val="visible"/>
                                      </p:to>
                                    </p:set>
                                    <p:anim calcmode="lin" valueType="num">
                                      <p:cBhvr>
                                        <p:cTn id="95" dur="1000" fill="hold"/>
                                        <p:tgtEl>
                                          <p:spTgt spid="23"/>
                                        </p:tgtEl>
                                        <p:attrNameLst>
                                          <p:attrName>ppt_w</p:attrName>
                                        </p:attrNameLst>
                                      </p:cBhvr>
                                      <p:tavLst>
                                        <p:tav tm="0">
                                          <p:val>
                                            <p:fltVal val="0"/>
                                          </p:val>
                                        </p:tav>
                                        <p:tav tm="100000">
                                          <p:val>
                                            <p:strVal val="#ppt_w"/>
                                          </p:val>
                                        </p:tav>
                                      </p:tavLst>
                                    </p:anim>
                                    <p:anim calcmode="lin" valueType="num">
                                      <p:cBhvr>
                                        <p:cTn id="96" dur="1000" fill="hold"/>
                                        <p:tgtEl>
                                          <p:spTgt spid="23"/>
                                        </p:tgtEl>
                                        <p:attrNameLst>
                                          <p:attrName>ppt_h</p:attrName>
                                        </p:attrNameLst>
                                      </p:cBhvr>
                                      <p:tavLst>
                                        <p:tav tm="0">
                                          <p:val>
                                            <p:fltVal val="0"/>
                                          </p:val>
                                        </p:tav>
                                        <p:tav tm="100000">
                                          <p:val>
                                            <p:strVal val="#ppt_h"/>
                                          </p:val>
                                        </p:tav>
                                      </p:tavLst>
                                    </p:anim>
                                    <p:anim calcmode="lin" valueType="num">
                                      <p:cBhvr>
                                        <p:cTn id="97" dur="1000" fill="hold"/>
                                        <p:tgtEl>
                                          <p:spTgt spid="23"/>
                                        </p:tgtEl>
                                        <p:attrNameLst>
                                          <p:attrName>style.rotation</p:attrName>
                                        </p:attrNameLst>
                                      </p:cBhvr>
                                      <p:tavLst>
                                        <p:tav tm="0">
                                          <p:val>
                                            <p:fltVal val="90"/>
                                          </p:val>
                                        </p:tav>
                                        <p:tav tm="100000">
                                          <p:val>
                                            <p:fltVal val="0"/>
                                          </p:val>
                                        </p:tav>
                                      </p:tavLst>
                                    </p:anim>
                                    <p:animEffect transition="in" filter="fade">
                                      <p:cBhvr>
                                        <p:cTn id="98" dur="1000"/>
                                        <p:tgtEl>
                                          <p:spTgt spid="23"/>
                                        </p:tgtEl>
                                      </p:cBhvr>
                                    </p:animEffect>
                                  </p:childTnLst>
                                </p:cTn>
                              </p:par>
                              <p:par>
                                <p:cTn id="99" presetID="31" presetClass="entr" presetSubtype="0" fill="hold" nodeType="with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p:cTn id="101" dur="1000" fill="hold"/>
                                        <p:tgtEl>
                                          <p:spTgt spid="36"/>
                                        </p:tgtEl>
                                        <p:attrNameLst>
                                          <p:attrName>ppt_w</p:attrName>
                                        </p:attrNameLst>
                                      </p:cBhvr>
                                      <p:tavLst>
                                        <p:tav tm="0">
                                          <p:val>
                                            <p:fltVal val="0"/>
                                          </p:val>
                                        </p:tav>
                                        <p:tav tm="100000">
                                          <p:val>
                                            <p:strVal val="#ppt_w"/>
                                          </p:val>
                                        </p:tav>
                                      </p:tavLst>
                                    </p:anim>
                                    <p:anim calcmode="lin" valueType="num">
                                      <p:cBhvr>
                                        <p:cTn id="102" dur="1000" fill="hold"/>
                                        <p:tgtEl>
                                          <p:spTgt spid="36"/>
                                        </p:tgtEl>
                                        <p:attrNameLst>
                                          <p:attrName>ppt_h</p:attrName>
                                        </p:attrNameLst>
                                      </p:cBhvr>
                                      <p:tavLst>
                                        <p:tav tm="0">
                                          <p:val>
                                            <p:fltVal val="0"/>
                                          </p:val>
                                        </p:tav>
                                        <p:tav tm="100000">
                                          <p:val>
                                            <p:strVal val="#ppt_h"/>
                                          </p:val>
                                        </p:tav>
                                      </p:tavLst>
                                    </p:anim>
                                    <p:anim calcmode="lin" valueType="num">
                                      <p:cBhvr>
                                        <p:cTn id="103" dur="1000" fill="hold"/>
                                        <p:tgtEl>
                                          <p:spTgt spid="36"/>
                                        </p:tgtEl>
                                        <p:attrNameLst>
                                          <p:attrName>style.rotation</p:attrName>
                                        </p:attrNameLst>
                                      </p:cBhvr>
                                      <p:tavLst>
                                        <p:tav tm="0">
                                          <p:val>
                                            <p:fltVal val="90"/>
                                          </p:val>
                                        </p:tav>
                                        <p:tav tm="100000">
                                          <p:val>
                                            <p:fltVal val="0"/>
                                          </p:val>
                                        </p:tav>
                                      </p:tavLst>
                                    </p:anim>
                                    <p:animEffect transition="in" filter="fade">
                                      <p:cBhvr>
                                        <p:cTn id="104" dur="1000"/>
                                        <p:tgtEl>
                                          <p:spTgt spid="36"/>
                                        </p:tgtEl>
                                      </p:cBhvr>
                                    </p:animEffect>
                                  </p:childTnLst>
                                </p:cTn>
                              </p:par>
                              <p:par>
                                <p:cTn id="105" presetID="31" presetClass="entr" presetSubtype="0" fill="hold" nodeType="with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p:cTn id="107" dur="1000" fill="hold"/>
                                        <p:tgtEl>
                                          <p:spTgt spid="37"/>
                                        </p:tgtEl>
                                        <p:attrNameLst>
                                          <p:attrName>ppt_w</p:attrName>
                                        </p:attrNameLst>
                                      </p:cBhvr>
                                      <p:tavLst>
                                        <p:tav tm="0">
                                          <p:val>
                                            <p:fltVal val="0"/>
                                          </p:val>
                                        </p:tav>
                                        <p:tav tm="100000">
                                          <p:val>
                                            <p:strVal val="#ppt_w"/>
                                          </p:val>
                                        </p:tav>
                                      </p:tavLst>
                                    </p:anim>
                                    <p:anim calcmode="lin" valueType="num">
                                      <p:cBhvr>
                                        <p:cTn id="108" dur="1000" fill="hold"/>
                                        <p:tgtEl>
                                          <p:spTgt spid="37"/>
                                        </p:tgtEl>
                                        <p:attrNameLst>
                                          <p:attrName>ppt_h</p:attrName>
                                        </p:attrNameLst>
                                      </p:cBhvr>
                                      <p:tavLst>
                                        <p:tav tm="0">
                                          <p:val>
                                            <p:fltVal val="0"/>
                                          </p:val>
                                        </p:tav>
                                        <p:tav tm="100000">
                                          <p:val>
                                            <p:strVal val="#ppt_h"/>
                                          </p:val>
                                        </p:tav>
                                      </p:tavLst>
                                    </p:anim>
                                    <p:anim calcmode="lin" valueType="num">
                                      <p:cBhvr>
                                        <p:cTn id="109" dur="1000" fill="hold"/>
                                        <p:tgtEl>
                                          <p:spTgt spid="37"/>
                                        </p:tgtEl>
                                        <p:attrNameLst>
                                          <p:attrName>style.rotation</p:attrName>
                                        </p:attrNameLst>
                                      </p:cBhvr>
                                      <p:tavLst>
                                        <p:tav tm="0">
                                          <p:val>
                                            <p:fltVal val="90"/>
                                          </p:val>
                                        </p:tav>
                                        <p:tav tm="100000">
                                          <p:val>
                                            <p:fltVal val="0"/>
                                          </p:val>
                                        </p:tav>
                                      </p:tavLst>
                                    </p:anim>
                                    <p:animEffect transition="in" filter="fade">
                                      <p:cBhvr>
                                        <p:cTn id="110" dur="1000"/>
                                        <p:tgtEl>
                                          <p:spTgt spid="37"/>
                                        </p:tgtEl>
                                      </p:cBhvr>
                                    </p:animEffect>
                                  </p:childTnLst>
                                </p:cTn>
                              </p:par>
                              <p:par>
                                <p:cTn id="111" presetID="31" presetClass="entr" presetSubtype="0" fill="hold" nodeType="withEffect">
                                  <p:stCondLst>
                                    <p:cond delay="0"/>
                                  </p:stCondLst>
                                  <p:childTnLst>
                                    <p:set>
                                      <p:cBhvr>
                                        <p:cTn id="112" dur="1" fill="hold">
                                          <p:stCondLst>
                                            <p:cond delay="0"/>
                                          </p:stCondLst>
                                        </p:cTn>
                                        <p:tgtEl>
                                          <p:spTgt spid="48"/>
                                        </p:tgtEl>
                                        <p:attrNameLst>
                                          <p:attrName>style.visibility</p:attrName>
                                        </p:attrNameLst>
                                      </p:cBhvr>
                                      <p:to>
                                        <p:strVal val="visible"/>
                                      </p:to>
                                    </p:set>
                                    <p:anim calcmode="lin" valueType="num">
                                      <p:cBhvr>
                                        <p:cTn id="113" dur="1000" fill="hold"/>
                                        <p:tgtEl>
                                          <p:spTgt spid="48"/>
                                        </p:tgtEl>
                                        <p:attrNameLst>
                                          <p:attrName>ppt_w</p:attrName>
                                        </p:attrNameLst>
                                      </p:cBhvr>
                                      <p:tavLst>
                                        <p:tav tm="0">
                                          <p:val>
                                            <p:fltVal val="0"/>
                                          </p:val>
                                        </p:tav>
                                        <p:tav tm="100000">
                                          <p:val>
                                            <p:strVal val="#ppt_w"/>
                                          </p:val>
                                        </p:tav>
                                      </p:tavLst>
                                    </p:anim>
                                    <p:anim calcmode="lin" valueType="num">
                                      <p:cBhvr>
                                        <p:cTn id="114" dur="1000" fill="hold"/>
                                        <p:tgtEl>
                                          <p:spTgt spid="48"/>
                                        </p:tgtEl>
                                        <p:attrNameLst>
                                          <p:attrName>ppt_h</p:attrName>
                                        </p:attrNameLst>
                                      </p:cBhvr>
                                      <p:tavLst>
                                        <p:tav tm="0">
                                          <p:val>
                                            <p:fltVal val="0"/>
                                          </p:val>
                                        </p:tav>
                                        <p:tav tm="100000">
                                          <p:val>
                                            <p:strVal val="#ppt_h"/>
                                          </p:val>
                                        </p:tav>
                                      </p:tavLst>
                                    </p:anim>
                                    <p:anim calcmode="lin" valueType="num">
                                      <p:cBhvr>
                                        <p:cTn id="115" dur="1000" fill="hold"/>
                                        <p:tgtEl>
                                          <p:spTgt spid="48"/>
                                        </p:tgtEl>
                                        <p:attrNameLst>
                                          <p:attrName>style.rotation</p:attrName>
                                        </p:attrNameLst>
                                      </p:cBhvr>
                                      <p:tavLst>
                                        <p:tav tm="0">
                                          <p:val>
                                            <p:fltVal val="90"/>
                                          </p:val>
                                        </p:tav>
                                        <p:tav tm="100000">
                                          <p:val>
                                            <p:fltVal val="0"/>
                                          </p:val>
                                        </p:tav>
                                      </p:tavLst>
                                    </p:anim>
                                    <p:animEffect transition="in" filter="fade">
                                      <p:cBhvr>
                                        <p:cTn id="116" dur="1000"/>
                                        <p:tgtEl>
                                          <p:spTgt spid="48"/>
                                        </p:tgtEl>
                                      </p:cBhvr>
                                    </p:animEffect>
                                  </p:childTnLst>
                                </p:cTn>
                              </p:par>
                              <p:par>
                                <p:cTn id="117" presetID="31" presetClass="entr" presetSubtype="0" fill="hold" nodeType="withEffect">
                                  <p:stCondLst>
                                    <p:cond delay="0"/>
                                  </p:stCondLst>
                                  <p:childTnLst>
                                    <p:set>
                                      <p:cBhvr>
                                        <p:cTn id="118" dur="1" fill="hold">
                                          <p:stCondLst>
                                            <p:cond delay="0"/>
                                          </p:stCondLst>
                                        </p:cTn>
                                        <p:tgtEl>
                                          <p:spTgt spid="51"/>
                                        </p:tgtEl>
                                        <p:attrNameLst>
                                          <p:attrName>style.visibility</p:attrName>
                                        </p:attrNameLst>
                                      </p:cBhvr>
                                      <p:to>
                                        <p:strVal val="visible"/>
                                      </p:to>
                                    </p:set>
                                    <p:anim calcmode="lin" valueType="num">
                                      <p:cBhvr>
                                        <p:cTn id="119" dur="1000" fill="hold"/>
                                        <p:tgtEl>
                                          <p:spTgt spid="51"/>
                                        </p:tgtEl>
                                        <p:attrNameLst>
                                          <p:attrName>ppt_w</p:attrName>
                                        </p:attrNameLst>
                                      </p:cBhvr>
                                      <p:tavLst>
                                        <p:tav tm="0">
                                          <p:val>
                                            <p:fltVal val="0"/>
                                          </p:val>
                                        </p:tav>
                                        <p:tav tm="100000">
                                          <p:val>
                                            <p:strVal val="#ppt_w"/>
                                          </p:val>
                                        </p:tav>
                                      </p:tavLst>
                                    </p:anim>
                                    <p:anim calcmode="lin" valueType="num">
                                      <p:cBhvr>
                                        <p:cTn id="120" dur="1000" fill="hold"/>
                                        <p:tgtEl>
                                          <p:spTgt spid="51"/>
                                        </p:tgtEl>
                                        <p:attrNameLst>
                                          <p:attrName>ppt_h</p:attrName>
                                        </p:attrNameLst>
                                      </p:cBhvr>
                                      <p:tavLst>
                                        <p:tav tm="0">
                                          <p:val>
                                            <p:fltVal val="0"/>
                                          </p:val>
                                        </p:tav>
                                        <p:tav tm="100000">
                                          <p:val>
                                            <p:strVal val="#ppt_h"/>
                                          </p:val>
                                        </p:tav>
                                      </p:tavLst>
                                    </p:anim>
                                    <p:anim calcmode="lin" valueType="num">
                                      <p:cBhvr>
                                        <p:cTn id="121" dur="1000" fill="hold"/>
                                        <p:tgtEl>
                                          <p:spTgt spid="51"/>
                                        </p:tgtEl>
                                        <p:attrNameLst>
                                          <p:attrName>style.rotation</p:attrName>
                                        </p:attrNameLst>
                                      </p:cBhvr>
                                      <p:tavLst>
                                        <p:tav tm="0">
                                          <p:val>
                                            <p:fltVal val="90"/>
                                          </p:val>
                                        </p:tav>
                                        <p:tav tm="100000">
                                          <p:val>
                                            <p:fltVal val="0"/>
                                          </p:val>
                                        </p:tav>
                                      </p:tavLst>
                                    </p:anim>
                                    <p:animEffect transition="in" filter="fade">
                                      <p:cBhvr>
                                        <p:cTn id="122" dur="1000"/>
                                        <p:tgtEl>
                                          <p:spTgt spid="51"/>
                                        </p:tgtEl>
                                      </p:cBhvr>
                                    </p:animEffect>
                                  </p:childTnLst>
                                </p:cTn>
                              </p:par>
                              <p:par>
                                <p:cTn id="123" presetID="31" presetClass="entr" presetSubtype="0" fill="hold" nodeType="withEffect">
                                  <p:stCondLst>
                                    <p:cond delay="0"/>
                                  </p:stCondLst>
                                  <p:childTnLst>
                                    <p:set>
                                      <p:cBhvr>
                                        <p:cTn id="124" dur="1" fill="hold">
                                          <p:stCondLst>
                                            <p:cond delay="0"/>
                                          </p:stCondLst>
                                        </p:cTn>
                                        <p:tgtEl>
                                          <p:spTgt spid="54"/>
                                        </p:tgtEl>
                                        <p:attrNameLst>
                                          <p:attrName>style.visibility</p:attrName>
                                        </p:attrNameLst>
                                      </p:cBhvr>
                                      <p:to>
                                        <p:strVal val="visible"/>
                                      </p:to>
                                    </p:set>
                                    <p:anim calcmode="lin" valueType="num">
                                      <p:cBhvr>
                                        <p:cTn id="125" dur="1000" fill="hold"/>
                                        <p:tgtEl>
                                          <p:spTgt spid="54"/>
                                        </p:tgtEl>
                                        <p:attrNameLst>
                                          <p:attrName>ppt_w</p:attrName>
                                        </p:attrNameLst>
                                      </p:cBhvr>
                                      <p:tavLst>
                                        <p:tav tm="0">
                                          <p:val>
                                            <p:fltVal val="0"/>
                                          </p:val>
                                        </p:tav>
                                        <p:tav tm="100000">
                                          <p:val>
                                            <p:strVal val="#ppt_w"/>
                                          </p:val>
                                        </p:tav>
                                      </p:tavLst>
                                    </p:anim>
                                    <p:anim calcmode="lin" valueType="num">
                                      <p:cBhvr>
                                        <p:cTn id="126" dur="1000" fill="hold"/>
                                        <p:tgtEl>
                                          <p:spTgt spid="54"/>
                                        </p:tgtEl>
                                        <p:attrNameLst>
                                          <p:attrName>ppt_h</p:attrName>
                                        </p:attrNameLst>
                                      </p:cBhvr>
                                      <p:tavLst>
                                        <p:tav tm="0">
                                          <p:val>
                                            <p:fltVal val="0"/>
                                          </p:val>
                                        </p:tav>
                                        <p:tav tm="100000">
                                          <p:val>
                                            <p:strVal val="#ppt_h"/>
                                          </p:val>
                                        </p:tav>
                                      </p:tavLst>
                                    </p:anim>
                                    <p:anim calcmode="lin" valueType="num">
                                      <p:cBhvr>
                                        <p:cTn id="127" dur="1000" fill="hold"/>
                                        <p:tgtEl>
                                          <p:spTgt spid="54"/>
                                        </p:tgtEl>
                                        <p:attrNameLst>
                                          <p:attrName>style.rotation</p:attrName>
                                        </p:attrNameLst>
                                      </p:cBhvr>
                                      <p:tavLst>
                                        <p:tav tm="0">
                                          <p:val>
                                            <p:fltVal val="90"/>
                                          </p:val>
                                        </p:tav>
                                        <p:tav tm="100000">
                                          <p:val>
                                            <p:fltVal val="0"/>
                                          </p:val>
                                        </p:tav>
                                      </p:tavLst>
                                    </p:anim>
                                    <p:animEffect transition="in" filter="fade">
                                      <p:cBhvr>
                                        <p:cTn id="128" dur="1000"/>
                                        <p:tgtEl>
                                          <p:spTgt spid="54"/>
                                        </p:tgtEl>
                                      </p:cBhvr>
                                    </p:animEffect>
                                  </p:childTnLst>
                                </p:cTn>
                              </p:par>
                              <p:par>
                                <p:cTn id="129" presetID="31" presetClass="entr" presetSubtype="0" fill="hold" nodeType="withEffect">
                                  <p:stCondLst>
                                    <p:cond delay="0"/>
                                  </p:stCondLst>
                                  <p:childTnLst>
                                    <p:set>
                                      <p:cBhvr>
                                        <p:cTn id="130" dur="1" fill="hold">
                                          <p:stCondLst>
                                            <p:cond delay="0"/>
                                          </p:stCondLst>
                                        </p:cTn>
                                        <p:tgtEl>
                                          <p:spTgt spid="62"/>
                                        </p:tgtEl>
                                        <p:attrNameLst>
                                          <p:attrName>style.visibility</p:attrName>
                                        </p:attrNameLst>
                                      </p:cBhvr>
                                      <p:to>
                                        <p:strVal val="visible"/>
                                      </p:to>
                                    </p:set>
                                    <p:anim calcmode="lin" valueType="num">
                                      <p:cBhvr>
                                        <p:cTn id="131" dur="1000" fill="hold"/>
                                        <p:tgtEl>
                                          <p:spTgt spid="62"/>
                                        </p:tgtEl>
                                        <p:attrNameLst>
                                          <p:attrName>ppt_w</p:attrName>
                                        </p:attrNameLst>
                                      </p:cBhvr>
                                      <p:tavLst>
                                        <p:tav tm="0">
                                          <p:val>
                                            <p:fltVal val="0"/>
                                          </p:val>
                                        </p:tav>
                                        <p:tav tm="100000">
                                          <p:val>
                                            <p:strVal val="#ppt_w"/>
                                          </p:val>
                                        </p:tav>
                                      </p:tavLst>
                                    </p:anim>
                                    <p:anim calcmode="lin" valueType="num">
                                      <p:cBhvr>
                                        <p:cTn id="132" dur="1000" fill="hold"/>
                                        <p:tgtEl>
                                          <p:spTgt spid="62"/>
                                        </p:tgtEl>
                                        <p:attrNameLst>
                                          <p:attrName>ppt_h</p:attrName>
                                        </p:attrNameLst>
                                      </p:cBhvr>
                                      <p:tavLst>
                                        <p:tav tm="0">
                                          <p:val>
                                            <p:fltVal val="0"/>
                                          </p:val>
                                        </p:tav>
                                        <p:tav tm="100000">
                                          <p:val>
                                            <p:strVal val="#ppt_h"/>
                                          </p:val>
                                        </p:tav>
                                      </p:tavLst>
                                    </p:anim>
                                    <p:anim calcmode="lin" valueType="num">
                                      <p:cBhvr>
                                        <p:cTn id="133" dur="1000" fill="hold"/>
                                        <p:tgtEl>
                                          <p:spTgt spid="62"/>
                                        </p:tgtEl>
                                        <p:attrNameLst>
                                          <p:attrName>style.rotation</p:attrName>
                                        </p:attrNameLst>
                                      </p:cBhvr>
                                      <p:tavLst>
                                        <p:tav tm="0">
                                          <p:val>
                                            <p:fltVal val="90"/>
                                          </p:val>
                                        </p:tav>
                                        <p:tav tm="100000">
                                          <p:val>
                                            <p:fltVal val="0"/>
                                          </p:val>
                                        </p:tav>
                                      </p:tavLst>
                                    </p:anim>
                                    <p:animEffect transition="in" filter="fade">
                                      <p:cBhvr>
                                        <p:cTn id="134" dur="1000"/>
                                        <p:tgtEl>
                                          <p:spTgt spid="62"/>
                                        </p:tgtEl>
                                      </p:cBhvr>
                                    </p:animEffect>
                                  </p:childTnLst>
                                </p:cTn>
                              </p:par>
                              <p:par>
                                <p:cTn id="135" presetID="31" presetClass="entr" presetSubtype="0" fill="hold" nodeType="withEffect">
                                  <p:stCondLst>
                                    <p:cond delay="0"/>
                                  </p:stCondLst>
                                  <p:childTnLst>
                                    <p:set>
                                      <p:cBhvr>
                                        <p:cTn id="136" dur="1" fill="hold">
                                          <p:stCondLst>
                                            <p:cond delay="0"/>
                                          </p:stCondLst>
                                        </p:cTn>
                                        <p:tgtEl>
                                          <p:spTgt spid="63"/>
                                        </p:tgtEl>
                                        <p:attrNameLst>
                                          <p:attrName>style.visibility</p:attrName>
                                        </p:attrNameLst>
                                      </p:cBhvr>
                                      <p:to>
                                        <p:strVal val="visible"/>
                                      </p:to>
                                    </p:set>
                                    <p:anim calcmode="lin" valueType="num">
                                      <p:cBhvr>
                                        <p:cTn id="137" dur="1000" fill="hold"/>
                                        <p:tgtEl>
                                          <p:spTgt spid="63"/>
                                        </p:tgtEl>
                                        <p:attrNameLst>
                                          <p:attrName>ppt_w</p:attrName>
                                        </p:attrNameLst>
                                      </p:cBhvr>
                                      <p:tavLst>
                                        <p:tav tm="0">
                                          <p:val>
                                            <p:fltVal val="0"/>
                                          </p:val>
                                        </p:tav>
                                        <p:tav tm="100000">
                                          <p:val>
                                            <p:strVal val="#ppt_w"/>
                                          </p:val>
                                        </p:tav>
                                      </p:tavLst>
                                    </p:anim>
                                    <p:anim calcmode="lin" valueType="num">
                                      <p:cBhvr>
                                        <p:cTn id="138" dur="1000" fill="hold"/>
                                        <p:tgtEl>
                                          <p:spTgt spid="63"/>
                                        </p:tgtEl>
                                        <p:attrNameLst>
                                          <p:attrName>ppt_h</p:attrName>
                                        </p:attrNameLst>
                                      </p:cBhvr>
                                      <p:tavLst>
                                        <p:tav tm="0">
                                          <p:val>
                                            <p:fltVal val="0"/>
                                          </p:val>
                                        </p:tav>
                                        <p:tav tm="100000">
                                          <p:val>
                                            <p:strVal val="#ppt_h"/>
                                          </p:val>
                                        </p:tav>
                                      </p:tavLst>
                                    </p:anim>
                                    <p:anim calcmode="lin" valueType="num">
                                      <p:cBhvr>
                                        <p:cTn id="139" dur="1000" fill="hold"/>
                                        <p:tgtEl>
                                          <p:spTgt spid="63"/>
                                        </p:tgtEl>
                                        <p:attrNameLst>
                                          <p:attrName>style.rotation</p:attrName>
                                        </p:attrNameLst>
                                      </p:cBhvr>
                                      <p:tavLst>
                                        <p:tav tm="0">
                                          <p:val>
                                            <p:fltVal val="90"/>
                                          </p:val>
                                        </p:tav>
                                        <p:tav tm="100000">
                                          <p:val>
                                            <p:fltVal val="0"/>
                                          </p:val>
                                        </p:tav>
                                      </p:tavLst>
                                    </p:anim>
                                    <p:animEffect transition="in" filter="fade">
                                      <p:cBhvr>
                                        <p:cTn id="140" dur="1000"/>
                                        <p:tgtEl>
                                          <p:spTgt spid="63"/>
                                        </p:tgtEl>
                                      </p:cBhvr>
                                    </p:animEffect>
                                  </p:childTnLst>
                                </p:cTn>
                              </p:par>
                              <p:par>
                                <p:cTn id="141" presetID="31" presetClass="entr" presetSubtype="0" fill="hold" nodeType="withEffect">
                                  <p:stCondLst>
                                    <p:cond delay="0"/>
                                  </p:stCondLst>
                                  <p:childTnLst>
                                    <p:set>
                                      <p:cBhvr>
                                        <p:cTn id="142" dur="1" fill="hold">
                                          <p:stCondLst>
                                            <p:cond delay="0"/>
                                          </p:stCondLst>
                                        </p:cTn>
                                        <p:tgtEl>
                                          <p:spTgt spid="70"/>
                                        </p:tgtEl>
                                        <p:attrNameLst>
                                          <p:attrName>style.visibility</p:attrName>
                                        </p:attrNameLst>
                                      </p:cBhvr>
                                      <p:to>
                                        <p:strVal val="visible"/>
                                      </p:to>
                                    </p:set>
                                    <p:anim calcmode="lin" valueType="num">
                                      <p:cBhvr>
                                        <p:cTn id="143" dur="1000" fill="hold"/>
                                        <p:tgtEl>
                                          <p:spTgt spid="70"/>
                                        </p:tgtEl>
                                        <p:attrNameLst>
                                          <p:attrName>ppt_w</p:attrName>
                                        </p:attrNameLst>
                                      </p:cBhvr>
                                      <p:tavLst>
                                        <p:tav tm="0">
                                          <p:val>
                                            <p:fltVal val="0"/>
                                          </p:val>
                                        </p:tav>
                                        <p:tav tm="100000">
                                          <p:val>
                                            <p:strVal val="#ppt_w"/>
                                          </p:val>
                                        </p:tav>
                                      </p:tavLst>
                                    </p:anim>
                                    <p:anim calcmode="lin" valueType="num">
                                      <p:cBhvr>
                                        <p:cTn id="144" dur="1000" fill="hold"/>
                                        <p:tgtEl>
                                          <p:spTgt spid="70"/>
                                        </p:tgtEl>
                                        <p:attrNameLst>
                                          <p:attrName>ppt_h</p:attrName>
                                        </p:attrNameLst>
                                      </p:cBhvr>
                                      <p:tavLst>
                                        <p:tav tm="0">
                                          <p:val>
                                            <p:fltVal val="0"/>
                                          </p:val>
                                        </p:tav>
                                        <p:tav tm="100000">
                                          <p:val>
                                            <p:strVal val="#ppt_h"/>
                                          </p:val>
                                        </p:tav>
                                      </p:tavLst>
                                    </p:anim>
                                    <p:anim calcmode="lin" valueType="num">
                                      <p:cBhvr>
                                        <p:cTn id="145" dur="1000" fill="hold"/>
                                        <p:tgtEl>
                                          <p:spTgt spid="70"/>
                                        </p:tgtEl>
                                        <p:attrNameLst>
                                          <p:attrName>style.rotation</p:attrName>
                                        </p:attrNameLst>
                                      </p:cBhvr>
                                      <p:tavLst>
                                        <p:tav tm="0">
                                          <p:val>
                                            <p:fltVal val="90"/>
                                          </p:val>
                                        </p:tav>
                                        <p:tav tm="100000">
                                          <p:val>
                                            <p:fltVal val="0"/>
                                          </p:val>
                                        </p:tav>
                                      </p:tavLst>
                                    </p:anim>
                                    <p:animEffect transition="in" filter="fade">
                                      <p:cBhvr>
                                        <p:cTn id="146" dur="1000"/>
                                        <p:tgtEl>
                                          <p:spTgt spid="70"/>
                                        </p:tgtEl>
                                      </p:cBhvr>
                                    </p:animEffect>
                                  </p:childTnLst>
                                </p:cTn>
                              </p:par>
                              <p:par>
                                <p:cTn id="147" presetID="31" presetClass="entr" presetSubtype="0" fill="hold" nodeType="withEffect">
                                  <p:stCondLst>
                                    <p:cond delay="0"/>
                                  </p:stCondLst>
                                  <p:childTnLst>
                                    <p:set>
                                      <p:cBhvr>
                                        <p:cTn id="148" dur="1" fill="hold">
                                          <p:stCondLst>
                                            <p:cond delay="0"/>
                                          </p:stCondLst>
                                        </p:cTn>
                                        <p:tgtEl>
                                          <p:spTgt spid="71"/>
                                        </p:tgtEl>
                                        <p:attrNameLst>
                                          <p:attrName>style.visibility</p:attrName>
                                        </p:attrNameLst>
                                      </p:cBhvr>
                                      <p:to>
                                        <p:strVal val="visible"/>
                                      </p:to>
                                    </p:set>
                                    <p:anim calcmode="lin" valueType="num">
                                      <p:cBhvr>
                                        <p:cTn id="149" dur="1000" fill="hold"/>
                                        <p:tgtEl>
                                          <p:spTgt spid="71"/>
                                        </p:tgtEl>
                                        <p:attrNameLst>
                                          <p:attrName>ppt_w</p:attrName>
                                        </p:attrNameLst>
                                      </p:cBhvr>
                                      <p:tavLst>
                                        <p:tav tm="0">
                                          <p:val>
                                            <p:fltVal val="0"/>
                                          </p:val>
                                        </p:tav>
                                        <p:tav tm="100000">
                                          <p:val>
                                            <p:strVal val="#ppt_w"/>
                                          </p:val>
                                        </p:tav>
                                      </p:tavLst>
                                    </p:anim>
                                    <p:anim calcmode="lin" valueType="num">
                                      <p:cBhvr>
                                        <p:cTn id="150" dur="1000" fill="hold"/>
                                        <p:tgtEl>
                                          <p:spTgt spid="71"/>
                                        </p:tgtEl>
                                        <p:attrNameLst>
                                          <p:attrName>ppt_h</p:attrName>
                                        </p:attrNameLst>
                                      </p:cBhvr>
                                      <p:tavLst>
                                        <p:tav tm="0">
                                          <p:val>
                                            <p:fltVal val="0"/>
                                          </p:val>
                                        </p:tav>
                                        <p:tav tm="100000">
                                          <p:val>
                                            <p:strVal val="#ppt_h"/>
                                          </p:val>
                                        </p:tav>
                                      </p:tavLst>
                                    </p:anim>
                                    <p:anim calcmode="lin" valueType="num">
                                      <p:cBhvr>
                                        <p:cTn id="151" dur="1000" fill="hold"/>
                                        <p:tgtEl>
                                          <p:spTgt spid="71"/>
                                        </p:tgtEl>
                                        <p:attrNameLst>
                                          <p:attrName>style.rotation</p:attrName>
                                        </p:attrNameLst>
                                      </p:cBhvr>
                                      <p:tavLst>
                                        <p:tav tm="0">
                                          <p:val>
                                            <p:fltVal val="90"/>
                                          </p:val>
                                        </p:tav>
                                        <p:tav tm="100000">
                                          <p:val>
                                            <p:fltVal val="0"/>
                                          </p:val>
                                        </p:tav>
                                      </p:tavLst>
                                    </p:anim>
                                    <p:animEffect transition="in" filter="fade">
                                      <p:cBhvr>
                                        <p:cTn id="152" dur="1000"/>
                                        <p:tgtEl>
                                          <p:spTgt spid="71"/>
                                        </p:tgtEl>
                                      </p:cBhvr>
                                    </p:animEffect>
                                  </p:childTnLst>
                                </p:cTn>
                              </p:par>
                              <p:par>
                                <p:cTn id="153" presetID="31" presetClass="entr" presetSubtype="0" fill="hold" nodeType="withEffect">
                                  <p:stCondLst>
                                    <p:cond delay="0"/>
                                  </p:stCondLst>
                                  <p:childTnLst>
                                    <p:set>
                                      <p:cBhvr>
                                        <p:cTn id="154" dur="1" fill="hold">
                                          <p:stCondLst>
                                            <p:cond delay="0"/>
                                          </p:stCondLst>
                                        </p:cTn>
                                        <p:tgtEl>
                                          <p:spTgt spid="72"/>
                                        </p:tgtEl>
                                        <p:attrNameLst>
                                          <p:attrName>style.visibility</p:attrName>
                                        </p:attrNameLst>
                                      </p:cBhvr>
                                      <p:to>
                                        <p:strVal val="visible"/>
                                      </p:to>
                                    </p:set>
                                    <p:anim calcmode="lin" valueType="num">
                                      <p:cBhvr>
                                        <p:cTn id="155" dur="1000" fill="hold"/>
                                        <p:tgtEl>
                                          <p:spTgt spid="72"/>
                                        </p:tgtEl>
                                        <p:attrNameLst>
                                          <p:attrName>ppt_w</p:attrName>
                                        </p:attrNameLst>
                                      </p:cBhvr>
                                      <p:tavLst>
                                        <p:tav tm="0">
                                          <p:val>
                                            <p:fltVal val="0"/>
                                          </p:val>
                                        </p:tav>
                                        <p:tav tm="100000">
                                          <p:val>
                                            <p:strVal val="#ppt_w"/>
                                          </p:val>
                                        </p:tav>
                                      </p:tavLst>
                                    </p:anim>
                                    <p:anim calcmode="lin" valueType="num">
                                      <p:cBhvr>
                                        <p:cTn id="156" dur="1000" fill="hold"/>
                                        <p:tgtEl>
                                          <p:spTgt spid="72"/>
                                        </p:tgtEl>
                                        <p:attrNameLst>
                                          <p:attrName>ppt_h</p:attrName>
                                        </p:attrNameLst>
                                      </p:cBhvr>
                                      <p:tavLst>
                                        <p:tav tm="0">
                                          <p:val>
                                            <p:fltVal val="0"/>
                                          </p:val>
                                        </p:tav>
                                        <p:tav tm="100000">
                                          <p:val>
                                            <p:strVal val="#ppt_h"/>
                                          </p:val>
                                        </p:tav>
                                      </p:tavLst>
                                    </p:anim>
                                    <p:anim calcmode="lin" valueType="num">
                                      <p:cBhvr>
                                        <p:cTn id="157" dur="1000" fill="hold"/>
                                        <p:tgtEl>
                                          <p:spTgt spid="72"/>
                                        </p:tgtEl>
                                        <p:attrNameLst>
                                          <p:attrName>style.rotation</p:attrName>
                                        </p:attrNameLst>
                                      </p:cBhvr>
                                      <p:tavLst>
                                        <p:tav tm="0">
                                          <p:val>
                                            <p:fltVal val="90"/>
                                          </p:val>
                                        </p:tav>
                                        <p:tav tm="100000">
                                          <p:val>
                                            <p:fltVal val="0"/>
                                          </p:val>
                                        </p:tav>
                                      </p:tavLst>
                                    </p:anim>
                                    <p:animEffect transition="in" filter="fade">
                                      <p:cBhvr>
                                        <p:cTn id="158" dur="1000"/>
                                        <p:tgtEl>
                                          <p:spTgt spid="72"/>
                                        </p:tgtEl>
                                      </p:cBhvr>
                                    </p:animEffect>
                                  </p:childTnLst>
                                </p:cTn>
                              </p:par>
                              <p:par>
                                <p:cTn id="159" presetID="31" presetClass="entr" presetSubtype="0" fill="hold" nodeType="withEffect">
                                  <p:stCondLst>
                                    <p:cond delay="0"/>
                                  </p:stCondLst>
                                  <p:childTnLst>
                                    <p:set>
                                      <p:cBhvr>
                                        <p:cTn id="160" dur="1" fill="hold">
                                          <p:stCondLst>
                                            <p:cond delay="0"/>
                                          </p:stCondLst>
                                        </p:cTn>
                                        <p:tgtEl>
                                          <p:spTgt spid="76"/>
                                        </p:tgtEl>
                                        <p:attrNameLst>
                                          <p:attrName>style.visibility</p:attrName>
                                        </p:attrNameLst>
                                      </p:cBhvr>
                                      <p:to>
                                        <p:strVal val="visible"/>
                                      </p:to>
                                    </p:set>
                                    <p:anim calcmode="lin" valueType="num">
                                      <p:cBhvr>
                                        <p:cTn id="161" dur="1000" fill="hold"/>
                                        <p:tgtEl>
                                          <p:spTgt spid="76"/>
                                        </p:tgtEl>
                                        <p:attrNameLst>
                                          <p:attrName>ppt_w</p:attrName>
                                        </p:attrNameLst>
                                      </p:cBhvr>
                                      <p:tavLst>
                                        <p:tav tm="0">
                                          <p:val>
                                            <p:fltVal val="0"/>
                                          </p:val>
                                        </p:tav>
                                        <p:tav tm="100000">
                                          <p:val>
                                            <p:strVal val="#ppt_w"/>
                                          </p:val>
                                        </p:tav>
                                      </p:tavLst>
                                    </p:anim>
                                    <p:anim calcmode="lin" valueType="num">
                                      <p:cBhvr>
                                        <p:cTn id="162" dur="1000" fill="hold"/>
                                        <p:tgtEl>
                                          <p:spTgt spid="76"/>
                                        </p:tgtEl>
                                        <p:attrNameLst>
                                          <p:attrName>ppt_h</p:attrName>
                                        </p:attrNameLst>
                                      </p:cBhvr>
                                      <p:tavLst>
                                        <p:tav tm="0">
                                          <p:val>
                                            <p:fltVal val="0"/>
                                          </p:val>
                                        </p:tav>
                                        <p:tav tm="100000">
                                          <p:val>
                                            <p:strVal val="#ppt_h"/>
                                          </p:val>
                                        </p:tav>
                                      </p:tavLst>
                                    </p:anim>
                                    <p:anim calcmode="lin" valueType="num">
                                      <p:cBhvr>
                                        <p:cTn id="163" dur="1000" fill="hold"/>
                                        <p:tgtEl>
                                          <p:spTgt spid="76"/>
                                        </p:tgtEl>
                                        <p:attrNameLst>
                                          <p:attrName>style.rotation</p:attrName>
                                        </p:attrNameLst>
                                      </p:cBhvr>
                                      <p:tavLst>
                                        <p:tav tm="0">
                                          <p:val>
                                            <p:fltVal val="90"/>
                                          </p:val>
                                        </p:tav>
                                        <p:tav tm="100000">
                                          <p:val>
                                            <p:fltVal val="0"/>
                                          </p:val>
                                        </p:tav>
                                      </p:tavLst>
                                    </p:anim>
                                    <p:animEffect transition="in" filter="fade">
                                      <p:cBhvr>
                                        <p:cTn id="164" dur="1000"/>
                                        <p:tgtEl>
                                          <p:spTgt spid="76"/>
                                        </p:tgtEl>
                                      </p:cBhvr>
                                    </p:animEffect>
                                  </p:childTnLst>
                                </p:cTn>
                              </p:par>
                            </p:childTnLst>
                          </p:cTn>
                        </p:par>
                        <p:par>
                          <p:cTn id="165" fill="hold" nodeType="afterGroup">
                            <p:stCondLst>
                              <p:cond delay="1000"/>
                            </p:stCondLst>
                            <p:childTnLst>
                              <p:par>
                                <p:cTn id="166" presetID="47" presetClass="entr" presetSubtype="0" fill="hold" nodeType="afterEffect">
                                  <p:stCondLst>
                                    <p:cond delay="0"/>
                                  </p:stCondLst>
                                  <p:childTnLst>
                                    <p:set>
                                      <p:cBhvr>
                                        <p:cTn id="167" dur="1" fill="hold">
                                          <p:stCondLst>
                                            <p:cond delay="0"/>
                                          </p:stCondLst>
                                        </p:cTn>
                                        <p:tgtEl>
                                          <p:spTgt spid="77"/>
                                        </p:tgtEl>
                                        <p:attrNameLst>
                                          <p:attrName>style.visibility</p:attrName>
                                        </p:attrNameLst>
                                      </p:cBhvr>
                                      <p:to>
                                        <p:strVal val="visible"/>
                                      </p:to>
                                    </p:set>
                                    <p:animEffect transition="in" filter="fade">
                                      <p:cBhvr>
                                        <p:cTn id="168" dur="1000"/>
                                        <p:tgtEl>
                                          <p:spTgt spid="77"/>
                                        </p:tgtEl>
                                      </p:cBhvr>
                                    </p:animEffect>
                                    <p:anim calcmode="lin" valueType="num">
                                      <p:cBhvr>
                                        <p:cTn id="169" dur="1000" fill="hold"/>
                                        <p:tgtEl>
                                          <p:spTgt spid="77"/>
                                        </p:tgtEl>
                                        <p:attrNameLst>
                                          <p:attrName>ppt_x</p:attrName>
                                        </p:attrNameLst>
                                      </p:cBhvr>
                                      <p:tavLst>
                                        <p:tav tm="0">
                                          <p:val>
                                            <p:strVal val="#ppt_x"/>
                                          </p:val>
                                        </p:tav>
                                        <p:tav tm="100000">
                                          <p:val>
                                            <p:strVal val="#ppt_x"/>
                                          </p:val>
                                        </p:tav>
                                      </p:tavLst>
                                    </p:anim>
                                    <p:anim calcmode="lin" valueType="num">
                                      <p:cBhvr>
                                        <p:cTn id="170" dur="1000" fill="hold"/>
                                        <p:tgtEl>
                                          <p:spTgt spid="77"/>
                                        </p:tgtEl>
                                        <p:attrNameLst>
                                          <p:attrName>ppt_y</p:attrName>
                                        </p:attrNameLst>
                                      </p:cBhvr>
                                      <p:tavLst>
                                        <p:tav tm="0">
                                          <p:val>
                                            <p:strVal val="#ppt_y-.1"/>
                                          </p:val>
                                        </p:tav>
                                        <p:tav tm="100000">
                                          <p:val>
                                            <p:strVal val="#ppt_y"/>
                                          </p:val>
                                        </p:tav>
                                      </p:tavLst>
                                    </p:anim>
                                  </p:childTnLst>
                                </p:cTn>
                              </p:par>
                            </p:childTnLst>
                          </p:cTn>
                        </p:par>
                        <p:par>
                          <p:cTn id="171" fill="hold" nodeType="afterGroup">
                            <p:stCondLst>
                              <p:cond delay="2000"/>
                            </p:stCondLst>
                            <p:childTnLst>
                              <p:par>
                                <p:cTn id="172" presetID="53" presetClass="entr" presetSubtype="16" fill="hold" grpId="0" nodeType="afterEffect">
                                  <p:stCondLst>
                                    <p:cond delay="0"/>
                                  </p:stCondLst>
                                  <p:childTnLst>
                                    <p:set>
                                      <p:cBhvr>
                                        <p:cTn id="173" dur="1" fill="hold">
                                          <p:stCondLst>
                                            <p:cond delay="0"/>
                                          </p:stCondLst>
                                        </p:cTn>
                                        <p:tgtEl>
                                          <p:spTgt spid="100"/>
                                        </p:tgtEl>
                                        <p:attrNameLst>
                                          <p:attrName>style.visibility</p:attrName>
                                        </p:attrNameLst>
                                      </p:cBhvr>
                                      <p:to>
                                        <p:strVal val="visible"/>
                                      </p:to>
                                    </p:set>
                                    <p:anim calcmode="lin" valueType="num">
                                      <p:cBhvr>
                                        <p:cTn id="174" dur="500" fill="hold"/>
                                        <p:tgtEl>
                                          <p:spTgt spid="100"/>
                                        </p:tgtEl>
                                        <p:attrNameLst>
                                          <p:attrName>ppt_w</p:attrName>
                                        </p:attrNameLst>
                                      </p:cBhvr>
                                      <p:tavLst>
                                        <p:tav tm="0">
                                          <p:val>
                                            <p:fltVal val="0"/>
                                          </p:val>
                                        </p:tav>
                                        <p:tav tm="100000">
                                          <p:val>
                                            <p:strVal val="#ppt_w"/>
                                          </p:val>
                                        </p:tav>
                                      </p:tavLst>
                                    </p:anim>
                                    <p:anim calcmode="lin" valueType="num">
                                      <p:cBhvr>
                                        <p:cTn id="175" dur="500" fill="hold"/>
                                        <p:tgtEl>
                                          <p:spTgt spid="100"/>
                                        </p:tgtEl>
                                        <p:attrNameLst>
                                          <p:attrName>ppt_h</p:attrName>
                                        </p:attrNameLst>
                                      </p:cBhvr>
                                      <p:tavLst>
                                        <p:tav tm="0">
                                          <p:val>
                                            <p:fltVal val="0"/>
                                          </p:val>
                                        </p:tav>
                                        <p:tav tm="100000">
                                          <p:val>
                                            <p:strVal val="#ppt_h"/>
                                          </p:val>
                                        </p:tav>
                                      </p:tavLst>
                                    </p:anim>
                                    <p:animEffect transition="in" filter="fade">
                                      <p:cBhvr>
                                        <p:cTn id="176" dur="500"/>
                                        <p:tgtEl>
                                          <p:spTgt spid="100"/>
                                        </p:tgtEl>
                                      </p:cBhvr>
                                    </p:animEffect>
                                  </p:childTnLst>
                                </p:cTn>
                              </p:par>
                            </p:childTnLst>
                          </p:cTn>
                        </p:par>
                      </p:childTnLst>
                    </p:cTn>
                  </p:par>
                  <p:par>
                    <p:cTn id="177" fill="hold" nodeType="clickPar">
                      <p:stCondLst>
                        <p:cond delay="indefinite"/>
                      </p:stCondLst>
                      <p:childTnLst>
                        <p:par>
                          <p:cTn id="178" fill="hold" nodeType="withGroup">
                            <p:stCondLst>
                              <p:cond delay="0"/>
                            </p:stCondLst>
                            <p:childTnLst>
                              <p:par>
                                <p:cTn id="179" presetID="10" presetClass="entr" presetSubtype="0" fill="hold" nodeType="clickEffect">
                                  <p:stCondLst>
                                    <p:cond delay="0"/>
                                  </p:stCondLst>
                                  <p:childTnLst>
                                    <p:set>
                                      <p:cBhvr>
                                        <p:cTn id="180" dur="1" fill="hold">
                                          <p:stCondLst>
                                            <p:cond delay="0"/>
                                          </p:stCondLst>
                                        </p:cTn>
                                        <p:tgtEl>
                                          <p:spTgt spid="101"/>
                                        </p:tgtEl>
                                        <p:attrNameLst>
                                          <p:attrName>style.visibility</p:attrName>
                                        </p:attrNameLst>
                                      </p:cBhvr>
                                      <p:to>
                                        <p:strVal val="visible"/>
                                      </p:to>
                                    </p:set>
                                    <p:animEffect transition="in" filter="fade">
                                      <p:cBhvr>
                                        <p:cTn id="181" dur="500"/>
                                        <p:tgtEl>
                                          <p:spTgt spid="101"/>
                                        </p:tgtEl>
                                      </p:cBhvr>
                                    </p:animEffect>
                                  </p:childTnLst>
                                </p:cTn>
                              </p:par>
                            </p:childTnLst>
                          </p:cTn>
                        </p:par>
                      </p:childTnLst>
                    </p:cTn>
                  </p:par>
                  <p:par>
                    <p:cTn id="182" fill="hold" nodeType="clickPar">
                      <p:stCondLst>
                        <p:cond delay="indefinite"/>
                      </p:stCondLst>
                      <p:childTnLst>
                        <p:par>
                          <p:cTn id="183" fill="hold" nodeType="withGroup">
                            <p:stCondLst>
                              <p:cond delay="0"/>
                            </p:stCondLst>
                            <p:childTnLst>
                              <p:par>
                                <p:cTn id="184" presetID="10" presetClass="entr" presetSubtype="0" fill="hold" grpId="0" nodeType="clickEffect">
                                  <p:stCondLst>
                                    <p:cond delay="0"/>
                                  </p:stCondLst>
                                  <p:childTnLst>
                                    <p:set>
                                      <p:cBhvr>
                                        <p:cTn id="185" dur="1" fill="hold">
                                          <p:stCondLst>
                                            <p:cond delay="0"/>
                                          </p:stCondLst>
                                        </p:cTn>
                                        <p:tgtEl>
                                          <p:spTgt spid="12311"/>
                                        </p:tgtEl>
                                        <p:attrNameLst>
                                          <p:attrName>style.visibility</p:attrName>
                                        </p:attrNameLst>
                                      </p:cBhvr>
                                      <p:to>
                                        <p:strVal val="visible"/>
                                      </p:to>
                                    </p:set>
                                    <p:animEffect transition="in" filter="fade">
                                      <p:cBhvr>
                                        <p:cTn id="186" dur="500"/>
                                        <p:tgtEl>
                                          <p:spTgt spid="123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12311"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quot;/&gt;&lt;property id=&quot;20307&quot; value=&quot;285&quot;/&gt;&lt;/object&gt;&lt;object type=&quot;3&quot; unique_id=&quot;10004&quot;&gt;&lt;property id=&quot;20148&quot; value=&quot;5&quot;/&gt;&lt;property id=&quot;20300&quot; value=&quot;Slide 2&quot;/&gt;&lt;property id=&quot;20307&quot; value=&quot;286&quot;/&gt;&lt;/object&gt;&lt;object type=&quot;3&quot; unique_id=&quot;10005&quot;&gt;&lt;property id=&quot;20148&quot; value=&quot;5&quot;/&gt;&lt;property id=&quot;20300&quot; value=&quot;Slide 3&quot;/&gt;&lt;property id=&quot;20307&quot; value=&quot;300&quot;/&gt;&lt;/object&gt;&lt;object type=&quot;3&quot; unique_id=&quot;10006&quot;&gt;&lt;property id=&quot;20148&quot; value=&quot;5&quot;/&gt;&lt;property id=&quot;20300&quot; value=&quot;Slide 4&quot;/&gt;&lt;property id=&quot;20307&quot; value=&quot;293&quot;/&gt;&lt;/object&gt;&lt;object type=&quot;3&quot; unique_id=&quot;10007&quot;&gt;&lt;property id=&quot;20148&quot; value=&quot;5&quot;/&gt;&lt;property id=&quot;20300&quot; value=&quot;Slide 5&quot;/&gt;&lt;property id=&quot;20307&quot; value=&quot;292&quot;/&gt;&lt;/object&gt;&lt;object type=&quot;3&quot; unique_id=&quot;10008&quot;&gt;&lt;property id=&quot;20148&quot; value=&quot;5&quot;/&gt;&lt;property id=&quot;20300&quot; value=&quot;Slide 6&quot;/&gt;&lt;property id=&quot;20307&quot; value=&quot;295&quot;/&gt;&lt;/object&gt;&lt;object type=&quot;3&quot; unique_id=&quot;10009&quot;&gt;&lt;property id=&quot;20148&quot; value=&quot;5&quot;/&gt;&lt;property id=&quot;20300&quot; value=&quot;Slide 7&quot;/&gt;&lt;property id=&quot;20307&quot; value=&quot;296&quot;/&gt;&lt;/object&gt;&lt;object type=&quot;3&quot; unique_id=&quot;10010&quot;&gt;&lt;property id=&quot;20148&quot; value=&quot;5&quot;/&gt;&lt;property id=&quot;20300&quot; value=&quot;Slide 8&quot;/&gt;&lt;property id=&quot;20307&quot; value=&quot;297&quot;/&gt;&lt;/object&gt;&lt;object type=&quot;3&quot; unique_id=&quot;10011&quot;&gt;&lt;property id=&quot;20148&quot; value=&quot;5&quot;/&gt;&lt;property id=&quot;20300&quot; value=&quot;Slide 9&quot;/&gt;&lt;property id=&quot;20307&quot; value=&quot;299&quot;/&gt;&lt;/object&gt;&lt;object type=&quot;3&quot; unique_id=&quot;10012&quot;&gt;&lt;property id=&quot;20148&quot; value=&quot;5&quot;/&gt;&lt;property id=&quot;20300&quot; value=&quot;Slide 10&quot;/&gt;&lt;property id=&quot;20307&quot; value=&quot;302&quot;/&gt;&lt;/object&gt;&lt;object type=&quot;3&quot; unique_id=&quot;10013&quot;&gt;&lt;property id=&quot;20148&quot; value=&quot;5&quot;/&gt;&lt;property id=&quot;20300&quot; value=&quot;Slide 11&quot;/&gt;&lt;property id=&quot;20307&quot; value=&quot;303&quot;/&gt;&lt;/object&gt;&lt;object type=&quot;3&quot; unique_id=&quot;10014&quot;&gt;&lt;property id=&quot;20148&quot; value=&quot;5&quot;/&gt;&lt;property id=&quot;20300&quot; value=&quot;Slide 12&quot;/&gt;&lt;property id=&quot;20307&quot; value=&quot;306&quot;/&gt;&lt;/object&gt;&lt;object type=&quot;3&quot; unique_id=&quot;10015&quot;&gt;&lt;property id=&quot;20148&quot; value=&quot;5&quot;/&gt;&lt;property id=&quot;20300&quot; value=&quot;Slide 13&quot;/&gt;&lt;property id=&quot;20307&quot; value=&quot;304&quot;/&gt;&lt;/object&gt;&lt;object type=&quot;3&quot; unique_id=&quot;10016&quot;&gt;&lt;property id=&quot;20148&quot; value=&quot;5&quot;/&gt;&lt;property id=&quot;20300&quot; value=&quot;Slide 14&quot;/&gt;&lt;property id=&quot;20307&quot; value=&quot;305&quot;/&gt;&lt;/object&gt;&lt;object type=&quot;3&quot; unique_id=&quot;10017&quot;&gt;&lt;property id=&quot;20148&quot; value=&quot;5&quot;/&gt;&lt;property id=&quot;20300&quot; value=&quot;Slide 15&quot;/&gt;&lt;property id=&quot;20307&quot; value=&quot;307&quot;/&gt;&lt;/object&gt;&lt;object type=&quot;3&quot; unique_id=&quot;10018&quot;&gt;&lt;property id=&quot;20148&quot; value=&quot;5&quot;/&gt;&lt;property id=&quot;20300&quot; value=&quot;Slide 16&quot;/&gt;&lt;property id=&quot;20307&quot; value=&quot;301&quot;/&gt;&lt;/object&gt;&lt;object type=&quot;3&quot; unique_id=&quot;10019&quot;&gt;&lt;property id=&quot;20148&quot; value=&quot;5&quot;/&gt;&lt;property id=&quot;20300&quot; value=&quot;Slide 17&quot;/&gt;&lt;property id=&quot;20307&quot; value=&quot;288&quot;/&gt;&lt;/object&gt;&lt;/object&gt;&lt;object type=&quot;8&quot; unique_id=&quot;10038&quot;&gt;&lt;/object&gt;&lt;/object&gt;&lt;/database&gt;"/>
  <p:tag name="MMPROD_NEXTUNIQUEID" val="10009"/>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TIMING" val="|8.3"/>
</p:tagLst>
</file>

<file path=ppt/tags/tag11.xml><?xml version="1.0" encoding="utf-8"?>
<p:tagLst xmlns:a="http://schemas.openxmlformats.org/drawingml/2006/main" xmlns:r="http://schemas.openxmlformats.org/officeDocument/2006/relationships" xmlns:p="http://schemas.openxmlformats.org/presentationml/2006/main">
  <p:tag name="TIMING" val="|6.4"/>
</p:tagLst>
</file>

<file path=ppt/tags/tag12.xml><?xml version="1.0" encoding="utf-8"?>
<p:tagLst xmlns:a="http://schemas.openxmlformats.org/drawingml/2006/main" xmlns:r="http://schemas.openxmlformats.org/officeDocument/2006/relationships" xmlns:p="http://schemas.openxmlformats.org/presentationml/2006/main">
  <p:tag name="TIMING" val="|9.2"/>
</p:tagLst>
</file>

<file path=ppt/tags/tag13.xml><?xml version="1.0" encoding="utf-8"?>
<p:tagLst xmlns:a="http://schemas.openxmlformats.org/drawingml/2006/main" xmlns:r="http://schemas.openxmlformats.org/officeDocument/2006/relationships" xmlns:p="http://schemas.openxmlformats.org/presentationml/2006/main">
  <p:tag name="TIMING" val="|2.3|0.9"/>
</p:tagLst>
</file>

<file path=ppt/tags/tag2.xml><?xml version="1.0" encoding="utf-8"?>
<p:tagLst xmlns:a="http://schemas.openxmlformats.org/drawingml/2006/main" xmlns:r="http://schemas.openxmlformats.org/officeDocument/2006/relationships" xmlns:p="http://schemas.openxmlformats.org/presentationml/2006/main">
  <p:tag name="TIMING" val="|5.9|1.7|1.2|1.1|1|1.7|2.2|0.9|0.9|15.9|1.8|3.1|2.9|6.3|2|1.2|2.8|0.8"/>
</p:tagLst>
</file>

<file path=ppt/tags/tag3.xml><?xml version="1.0" encoding="utf-8"?>
<p:tagLst xmlns:a="http://schemas.openxmlformats.org/drawingml/2006/main" xmlns:r="http://schemas.openxmlformats.org/officeDocument/2006/relationships" xmlns:p="http://schemas.openxmlformats.org/presentationml/2006/main">
  <p:tag name="TIMING" val="|2.3|0.9"/>
</p:tagLst>
</file>

<file path=ppt/tags/tag4.xml><?xml version="1.0" encoding="utf-8"?>
<p:tagLst xmlns:a="http://schemas.openxmlformats.org/drawingml/2006/main" xmlns:r="http://schemas.openxmlformats.org/officeDocument/2006/relationships" xmlns:p="http://schemas.openxmlformats.org/presentationml/2006/main">
  <p:tag name="TIMING" val="|2.5|11.6|9.2|4.2|4|5"/>
</p:tagLst>
</file>

<file path=ppt/tags/tag5.xml><?xml version="1.0" encoding="utf-8"?>
<p:tagLst xmlns:a="http://schemas.openxmlformats.org/drawingml/2006/main" xmlns:r="http://schemas.openxmlformats.org/officeDocument/2006/relationships" xmlns:p="http://schemas.openxmlformats.org/presentationml/2006/main">
  <p:tag name="TIMING" val="|7.8|11.7|7.4|17.6"/>
</p:tagLst>
</file>

<file path=ppt/tags/tag6.xml><?xml version="1.0" encoding="utf-8"?>
<p:tagLst xmlns:a="http://schemas.openxmlformats.org/drawingml/2006/main" xmlns:r="http://schemas.openxmlformats.org/officeDocument/2006/relationships" xmlns:p="http://schemas.openxmlformats.org/presentationml/2006/main">
  <p:tag name="TIMING" val="|8.9|2.4|3.3|1.9|12.3|2.8|2|9|3.3"/>
</p:tagLst>
</file>

<file path=ppt/tags/tag7.xml><?xml version="1.0" encoding="utf-8"?>
<p:tagLst xmlns:a="http://schemas.openxmlformats.org/drawingml/2006/main" xmlns:r="http://schemas.openxmlformats.org/officeDocument/2006/relationships" xmlns:p="http://schemas.openxmlformats.org/presentationml/2006/main">
  <p:tag name="TIMING" val="|8.8|2|1.9|1.9|1.8|2.4|1.5|1.6|2.1"/>
</p:tagLst>
</file>

<file path=ppt/tags/tag8.xml><?xml version="1.0" encoding="utf-8"?>
<p:tagLst xmlns:a="http://schemas.openxmlformats.org/drawingml/2006/main" xmlns:r="http://schemas.openxmlformats.org/officeDocument/2006/relationships" xmlns:p="http://schemas.openxmlformats.org/presentationml/2006/main">
  <p:tag name="TIMING" val="|6.8|2|1.7|1.2|1.5|1.6|1.1|1.7|1.1"/>
</p:tagLst>
</file>

<file path=ppt/tags/tag9.xml><?xml version="1.0" encoding="utf-8"?>
<p:tagLst xmlns:a="http://schemas.openxmlformats.org/drawingml/2006/main" xmlns:r="http://schemas.openxmlformats.org/officeDocument/2006/relationships" xmlns:p="http://schemas.openxmlformats.org/presentationml/2006/main">
  <p:tag name="TIMING" val="|10.7"/>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358</TotalTime>
  <Words>767</Words>
  <Application>Microsoft Office PowerPoint</Application>
  <PresentationFormat>Widescreen</PresentationFormat>
  <Paragraphs>98</Paragraphs>
  <Slides>24</Slides>
  <Notes>18</Notes>
  <HiddenSlides>0</HiddenSlides>
  <MMClips>0</MMClips>
  <ScaleCrop>false</ScaleCrop>
  <HeadingPairs>
    <vt:vector size="6" baseType="variant">
      <vt:variant>
        <vt:lpstr>Fonts Used</vt:lpstr>
      </vt:variant>
      <vt:variant>
        <vt:i4>18</vt:i4>
      </vt:variant>
      <vt:variant>
        <vt:lpstr>Theme</vt:lpstr>
      </vt:variant>
      <vt:variant>
        <vt:i4>2</vt:i4>
      </vt:variant>
      <vt:variant>
        <vt:lpstr>Slide Titles</vt:lpstr>
      </vt:variant>
      <vt:variant>
        <vt:i4>24</vt:i4>
      </vt:variant>
    </vt:vector>
  </HeadingPairs>
  <TitlesOfParts>
    <vt:vector size="44" baseType="lpstr">
      <vt:lpstr>微软雅黑</vt:lpstr>
      <vt:lpstr>SimSun</vt:lpstr>
      <vt:lpstr>SimSun</vt:lpstr>
      <vt:lpstr>.VnArial</vt:lpstr>
      <vt:lpstr>Arial</vt:lpstr>
      <vt:lpstr>Calibri</vt:lpstr>
      <vt:lpstr>Calibri Light</vt:lpstr>
      <vt:lpstr>FZXiQian-M15S</vt:lpstr>
      <vt:lpstr>SimHei</vt:lpstr>
      <vt:lpstr>Times New Roman</vt:lpstr>
      <vt:lpstr>UTM Bell</vt:lpstr>
      <vt:lpstr>UTM Cabaret</vt:lpstr>
      <vt:lpstr>UTM Cooper Black</vt:lpstr>
      <vt:lpstr>UTM Nokia Standard</vt:lpstr>
      <vt:lpstr>VNI-Souvir</vt:lpstr>
      <vt:lpstr>Wingdings</vt:lpstr>
      <vt:lpstr>字魂59号-创粗黑</vt:lpstr>
      <vt:lpstr>等线</vt:lpstr>
      <vt:lpstr>Office Theme</vt:lpstr>
      <vt:lpstr>1_默认设计模板</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Nguyen Nhu</dc:creator>
  <cp:lastModifiedBy>Xuyen</cp:lastModifiedBy>
  <cp:revision>16</cp:revision>
  <dcterms:created xsi:type="dcterms:W3CDTF">2021-10-03T12:53:57Z</dcterms:created>
  <dcterms:modified xsi:type="dcterms:W3CDTF">2022-11-14T10:12:52Z</dcterms:modified>
</cp:coreProperties>
</file>