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60F80-DDF2-4B24-B8BC-CD3CC8B3243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25157-92AF-43CE-847C-4E47299D9D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DFAB-C2E5-4376-A074-C25D4678E44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7F3A-BECC-4065-8C97-FB86567D3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DFAB-C2E5-4376-A074-C25D4678E44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7F3A-BECC-4065-8C97-FB86567D3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DFAB-C2E5-4376-A074-C25D4678E44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7F3A-BECC-4065-8C97-FB86567D3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DFAB-C2E5-4376-A074-C25D4678E44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7F3A-BECC-4065-8C97-FB86567D3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DFAB-C2E5-4376-A074-C25D4678E44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7F3A-BECC-4065-8C97-FB86567D3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DFAB-C2E5-4376-A074-C25D4678E44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7F3A-BECC-4065-8C97-FB86567D3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DFAB-C2E5-4376-A074-C25D4678E44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7F3A-BECC-4065-8C97-FB86567D3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DFAB-C2E5-4376-A074-C25D4678E44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7F3A-BECC-4065-8C97-FB86567D3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DFAB-C2E5-4376-A074-C25D4678E44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7F3A-BECC-4065-8C97-FB86567D3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DFAB-C2E5-4376-A074-C25D4678E44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7F3A-BECC-4065-8C97-FB86567D3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DFAB-C2E5-4376-A074-C25D4678E44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7F3A-BECC-4065-8C97-FB86567D3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FDFAB-C2E5-4376-A074-C25D4678E440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77F3A-BECC-4065-8C97-FB86567D3C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12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12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12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600200" y="1905000"/>
            <a:ext cx="5921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i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CHÀO MỪNG CÁC CON ĐẾN VỚI TIẾT TOÁN</a:t>
            </a:r>
            <a:endParaRPr lang="en-US" sz="48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085" y="66502"/>
            <a:ext cx="1390691" cy="18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8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034" y="466090"/>
            <a:ext cx="7952899" cy="59258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86677" y="5152391"/>
            <a:ext cx="441484" cy="476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57312" y="5182871"/>
            <a:ext cx="441484" cy="476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07994" y="5152391"/>
            <a:ext cx="441484" cy="476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" y="1562735"/>
            <a:ext cx="7741444" cy="35153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05400" y="2819400"/>
            <a:ext cx="677228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72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62800" y="2819400"/>
            <a:ext cx="677228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91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50544" y="4260215"/>
            <a:ext cx="677228" cy="5270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74217" y="4300855"/>
            <a:ext cx="677228" cy="5270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144" y="422276"/>
            <a:ext cx="7277576" cy="326961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981200" y="3733800"/>
            <a:ext cx="5562600" cy="259080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giải</a:t>
            </a:r>
            <a:endParaRPr lang="en-US" sz="3200" dirty="0" smtClean="0"/>
          </a:p>
          <a:p>
            <a:pPr algn="ctr"/>
            <a:r>
              <a:rPr lang="en-US" sz="3200" dirty="0" err="1" smtClean="0"/>
              <a:t>Lúc</a:t>
            </a:r>
            <a:r>
              <a:rPr lang="en-US" sz="3200" dirty="0" smtClean="0"/>
              <a:t> </a:t>
            </a:r>
            <a:r>
              <a:rPr lang="en-US" sz="3200" dirty="0" err="1"/>
              <a:t>này</a:t>
            </a:r>
            <a:r>
              <a:rPr lang="en-US" sz="3200" dirty="0"/>
              <a:t> Nam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bi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57 + 15 = 72 (</a:t>
            </a:r>
            <a:r>
              <a:rPr lang="en-US" sz="3200" dirty="0" err="1"/>
              <a:t>viên</a:t>
            </a:r>
            <a:r>
              <a:rPr lang="en-US" sz="3200" dirty="0"/>
              <a:t>)</a:t>
            </a:r>
          </a:p>
          <a:p>
            <a:pPr algn="ctr"/>
            <a:r>
              <a:rPr lang="en-US" sz="3200" dirty="0" smtClean="0"/>
              <a:t>                       </a:t>
            </a:r>
            <a:r>
              <a:rPr lang="en-US" sz="3200" dirty="0" err="1" smtClean="0"/>
              <a:t>Đáp</a:t>
            </a:r>
            <a:r>
              <a:rPr lang="en-US" sz="3200" dirty="0" smtClean="0"/>
              <a:t> </a:t>
            </a:r>
            <a:r>
              <a:rPr lang="en-US" sz="3200" dirty="0" err="1"/>
              <a:t>số</a:t>
            </a:r>
            <a:r>
              <a:rPr lang="en-US" sz="3200" dirty="0"/>
              <a:t>: 72 </a:t>
            </a:r>
            <a:r>
              <a:rPr lang="en-US" sz="3200" dirty="0" err="1"/>
              <a:t>viên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52283" y="1129553"/>
            <a:ext cx="2027144" cy="26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12795" y="1519519"/>
            <a:ext cx="2511238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53286" y="1909482"/>
            <a:ext cx="13413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91771" y="2205318"/>
            <a:ext cx="1240491" cy="26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94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04256" y="2834641"/>
            <a:ext cx="67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CHÀO TẠM BIỆT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4963" y="721900"/>
            <a:ext cx="1309255" cy="1737360"/>
          </a:xfrm>
          <a:prstGeom prst="rect">
            <a:avLst/>
          </a:prstGeom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844643" y="1586356"/>
            <a:ext cx="5507831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8" name="Rectangle 19"/>
          <p:cNvSpPr txBox="1">
            <a:spLocks noChangeArrowheads="1"/>
          </p:cNvSpPr>
          <p:nvPr/>
        </p:nvSpPr>
        <p:spPr>
          <a:xfrm>
            <a:off x="2057400" y="4541254"/>
            <a:ext cx="70866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3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963206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1817915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787086" y="-29028"/>
            <a:ext cx="1817915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3576050" y="-38757"/>
            <a:ext cx="1901989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5458845" y="-29028"/>
            <a:ext cx="1892231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351075" y="-19299"/>
            <a:ext cx="1817915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7019651" y="3343918"/>
            <a:ext cx="1404257" cy="3248486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5045502" y="3353448"/>
            <a:ext cx="1457754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7567237" y="3802971"/>
            <a:ext cx="6976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T4"/>
          <p:cNvSpPr/>
          <p:nvPr/>
        </p:nvSpPr>
        <p:spPr>
          <a:xfrm>
            <a:off x="5561897" y="3888622"/>
            <a:ext cx="6976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28600" y="939555"/>
            <a:ext cx="15774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4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57400" y="914400"/>
            <a:ext cx="11256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endParaRPr lang="en-US" sz="4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33800" y="990600"/>
            <a:ext cx="17540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94736" y="986149"/>
            <a:ext cx="1314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4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56294" y="823419"/>
            <a:ext cx="13388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6497" y="2844800"/>
            <a:ext cx="2026924" cy="4013201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73420" y="-969526"/>
            <a:ext cx="654990" cy="873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81CB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13151 4.07407E-6 C 0.19271 4.07407E-6 0.27239 -0.12454 0.27239 -0.22454 L 0.27239 -0.44815 " pathEditMode="relative" rAng="0" ptsTypes="AAAA">
                                      <p:cBhvr>
                                        <p:cTn id="40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-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4200" numSld="2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9" grpId="0"/>
      <p:bldP spid="54" grpId="0"/>
      <p:bldP spid="54" grpId="1"/>
      <p:bldP spid="37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2546" y="417094"/>
            <a:ext cx="7868654" cy="582328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7150">
            <a:solidFill>
              <a:srgbClr val="00B0F0"/>
            </a:solidFill>
          </a:ln>
          <a:scene3d>
            <a:camera prst="perspectiveRight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33" y="3553328"/>
            <a:ext cx="1538914" cy="304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963206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1817915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787086" y="-29028"/>
            <a:ext cx="1817915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3576050" y="-38757"/>
            <a:ext cx="1901989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5458845" y="-29028"/>
            <a:ext cx="1892231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351075" y="-19299"/>
            <a:ext cx="1817915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7529199" y="3353447"/>
            <a:ext cx="1404257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97" t="4428" r="29953" b="23458"/>
          <a:stretch>
            <a:fillRect/>
          </a:stretch>
        </p:blipFill>
        <p:spPr>
          <a:xfrm>
            <a:off x="4454868" y="3353448"/>
            <a:ext cx="1393372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5922641" y="3261377"/>
            <a:ext cx="1457754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2815669" y="3261377"/>
            <a:ext cx="1457754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7704119" y="3787022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4708895" y="3845078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6251066" y="3796550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3144093" y="3796550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7059" y="786093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471397" y="786193"/>
            <a:ext cx="7697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098195" y="777389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15888" y="823418"/>
            <a:ext cx="7697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656294" y="823419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17" y="2743200"/>
            <a:ext cx="1605069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58913" y="-1192602"/>
            <a:ext cx="746969" cy="995959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>
            <a:fillRect/>
          </a:stretch>
        </p:blipFill>
        <p:spPr>
          <a:xfrm>
            <a:off x="1382950" y="5110461"/>
            <a:ext cx="1408673" cy="1738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4739 -4.81481E-6 C 0.36263 -4.81481E-6 0.51276 -0.12453 0.51276 -0.22476 L 0.51276 -0.44814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38" y="-22407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video>
              <p:cMediaNode vol="242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963206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1817915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787086" y="-29028"/>
            <a:ext cx="1817915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3576050" y="-38757"/>
            <a:ext cx="1901989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5458845" y="-29028"/>
            <a:ext cx="1892231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351075" y="-19299"/>
            <a:ext cx="1817915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7529199" y="3353447"/>
            <a:ext cx="1404257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97" t="4428" r="29953" b="23458"/>
          <a:stretch>
            <a:fillRect/>
          </a:stretch>
        </p:blipFill>
        <p:spPr>
          <a:xfrm>
            <a:off x="2873024" y="3314449"/>
            <a:ext cx="1393372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5922641" y="3261377"/>
            <a:ext cx="1457754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4347797" y="3353448"/>
            <a:ext cx="1457754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7704119" y="3787022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3127049" y="3806079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6251066" y="3796550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4676222" y="3888621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7059" y="786093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471397" y="786193"/>
            <a:ext cx="7697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62400" y="762000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15888" y="823418"/>
            <a:ext cx="7697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656294" y="823419"/>
            <a:ext cx="15696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17" y="2743200"/>
            <a:ext cx="1605069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58913" y="-1192602"/>
            <a:ext cx="746969" cy="995959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>
            <a:fillRect/>
          </a:stretch>
        </p:blipFill>
        <p:spPr>
          <a:xfrm>
            <a:off x="1382950" y="5110461"/>
            <a:ext cx="1408673" cy="1738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7109 4.07407E-6 C 0.25078 4.07407E-6 0.35442 -0.12385 0.35442 -0.22338 L 0.35442 -0.44584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2229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video>
              <p:cMediaNode vol="242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963206" y="986148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" y="-29028"/>
            <a:ext cx="1817915" cy="240937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1787086" y="-29028"/>
            <a:ext cx="1817915" cy="2409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3576050" y="-38757"/>
            <a:ext cx="1901989" cy="24093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5458845" y="-29028"/>
            <a:ext cx="1892231" cy="24093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02" t="5040" r="22698" b="26995"/>
          <a:stretch>
            <a:fillRect/>
          </a:stretch>
        </p:blipFill>
        <p:spPr>
          <a:xfrm>
            <a:off x="7351075" y="-19299"/>
            <a:ext cx="1817915" cy="2409372"/>
          </a:xfrm>
          <a:prstGeom prst="rect">
            <a:avLst/>
          </a:prstGeom>
        </p:spPr>
      </p:pic>
      <p:pic>
        <p:nvPicPr>
          <p:cNvPr id="5" name="b1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32" t="5672" r="29917" b="23456"/>
          <a:stretch>
            <a:fillRect/>
          </a:stretch>
        </p:blipFill>
        <p:spPr>
          <a:xfrm>
            <a:off x="7529199" y="3353447"/>
            <a:ext cx="1404257" cy="3248486"/>
          </a:xfrm>
          <a:prstGeom prst="rect">
            <a:avLst/>
          </a:prstGeom>
        </p:spPr>
      </p:pic>
      <p:pic>
        <p:nvPicPr>
          <p:cNvPr id="18" name="b2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97" t="4428" r="29953" b="23458"/>
          <a:stretch>
            <a:fillRect/>
          </a:stretch>
        </p:blipFill>
        <p:spPr>
          <a:xfrm>
            <a:off x="2873024" y="3314449"/>
            <a:ext cx="1393372" cy="3287485"/>
          </a:xfrm>
          <a:prstGeom prst="rect">
            <a:avLst/>
          </a:prstGeom>
        </p:spPr>
      </p:pic>
      <p:pic>
        <p:nvPicPr>
          <p:cNvPr id="19" name="b3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4354634" y="3251848"/>
            <a:ext cx="1457754" cy="3340557"/>
          </a:xfrm>
          <a:prstGeom prst="rect">
            <a:avLst/>
          </a:prstGeom>
        </p:spPr>
      </p:pic>
      <p:pic>
        <p:nvPicPr>
          <p:cNvPr id="53" name="b4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11" t="3663" r="29890" b="23456"/>
          <a:stretch>
            <a:fillRect/>
          </a:stretch>
        </p:blipFill>
        <p:spPr>
          <a:xfrm>
            <a:off x="5839587" y="3226073"/>
            <a:ext cx="1457754" cy="3340557"/>
          </a:xfrm>
          <a:prstGeom prst="rect">
            <a:avLst/>
          </a:prstGeom>
        </p:spPr>
      </p:pic>
      <p:sp>
        <p:nvSpPr>
          <p:cNvPr id="29" name="T1"/>
          <p:cNvSpPr/>
          <p:nvPr/>
        </p:nvSpPr>
        <p:spPr>
          <a:xfrm>
            <a:off x="7704119" y="3787023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2"/>
          <p:cNvSpPr/>
          <p:nvPr/>
        </p:nvSpPr>
        <p:spPr>
          <a:xfrm>
            <a:off x="3127050" y="3806080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8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3"/>
          <p:cNvSpPr/>
          <p:nvPr/>
        </p:nvSpPr>
        <p:spPr>
          <a:xfrm>
            <a:off x="4683059" y="3787022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8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4"/>
          <p:cNvSpPr/>
          <p:nvPr/>
        </p:nvSpPr>
        <p:spPr>
          <a:xfrm>
            <a:off x="6168011" y="3761247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8000" b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7059" y="786093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471397" y="786193"/>
            <a:ext cx="7697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013947" y="790836"/>
            <a:ext cx="12443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en-US" sz="80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15888" y="823418"/>
            <a:ext cx="7697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656294" y="823419"/>
            <a:ext cx="17235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017" y="2743200"/>
            <a:ext cx="1605069" cy="3849205"/>
          </a:xfrm>
          <a:prstGeom prst="rect">
            <a:avLst/>
          </a:prstGeom>
        </p:spPr>
      </p:pic>
      <p:pic>
        <p:nvPicPr>
          <p:cNvPr id="10" name="Retrograd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58913" y="-1192602"/>
            <a:ext cx="746969" cy="995959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792" t="22533" r="24355" b="12336"/>
          <a:stretch>
            <a:fillRect/>
          </a:stretch>
        </p:blipFill>
        <p:spPr>
          <a:xfrm>
            <a:off x="1382950" y="5110461"/>
            <a:ext cx="1408673" cy="1738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4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08971 2.59259E-6 C 0.13164 2.59259E-6 0.18607 -0.11968 0.18607 -0.21597 L 0.18607 -0.43079 " pathEditMode="relative" rAng="0" ptsTypes="AAAA">
                                      <p:cBhvr>
                                        <p:cTn id="1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2155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video>
              <p:cMediaNode vol="242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9" grpId="0"/>
      <p:bldP spid="29" grpId="1"/>
      <p:bldP spid="31" grpId="0"/>
      <p:bldP spid="31" grpId="1"/>
      <p:bldP spid="35" grpId="0"/>
      <p:bldP spid="35" grpId="1"/>
      <p:bldP spid="54" grpId="0"/>
      <p:bldP spid="54" grpId="1"/>
      <p:bldP spid="54" grpId="2"/>
      <p:bldP spid="37" grpId="0"/>
      <p:bldP spid="44" grpId="0"/>
      <p:bldP spid="45" grpId="0"/>
      <p:bldP spid="4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684917" y="536173"/>
            <a:ext cx="5921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Bài</a:t>
            </a:r>
            <a:r>
              <a:rPr lang="en-US" sz="48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 20:</a:t>
            </a:r>
          </a:p>
          <a:p>
            <a:pPr lvl="0" algn="ctr">
              <a:defRPr/>
            </a:pP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 algn="ctr">
              <a:defRPr/>
            </a:pP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spc="100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085" y="66502"/>
            <a:ext cx="1390691" cy="18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0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8595" y="2003613"/>
            <a:ext cx="48409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66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6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3109" y="852855"/>
            <a:ext cx="1104749" cy="1465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" y="88265"/>
            <a:ext cx="1817370" cy="1036320"/>
          </a:xfrm>
          <a:prstGeom prst="rect">
            <a:avLst/>
          </a:prstGeom>
        </p:spPr>
      </p:pic>
      <p:pic>
        <p:nvPicPr>
          <p:cNvPr id="14" name="Picture 13" descr="C:\Users\user\Desktop\Capture.PNGCaptur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3534" y="1451610"/>
            <a:ext cx="6766084" cy="118745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1209199" y="2992121"/>
            <a:ext cx="1726883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897255" y="3661410"/>
            <a:ext cx="31194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3126105" y="2992121"/>
            <a:ext cx="1726883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2814162" y="3590925"/>
            <a:ext cx="31194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830127" y="3002281"/>
            <a:ext cx="1726883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4541044" y="3570605"/>
            <a:ext cx="31194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6191726" y="2992121"/>
            <a:ext cx="1726883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91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5879783" y="3590925"/>
            <a:ext cx="31194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On-screen Show (4:3)</PresentationFormat>
  <Paragraphs>87</Paragraphs>
  <Slides>13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</cp:revision>
  <dcterms:created xsi:type="dcterms:W3CDTF">2021-08-19T13:50:53Z</dcterms:created>
  <dcterms:modified xsi:type="dcterms:W3CDTF">2021-08-19T13:51:16Z</dcterms:modified>
</cp:coreProperties>
</file>