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9" r:id="rId2"/>
    <p:sldMasterId id="2147483711" r:id="rId3"/>
  </p:sldMasterIdLst>
  <p:notesMasterIdLst>
    <p:notesMasterId r:id="rId22"/>
  </p:notesMasterIdLst>
  <p:sldIdLst>
    <p:sldId id="319" r:id="rId4"/>
    <p:sldId id="337" r:id="rId5"/>
    <p:sldId id="263" r:id="rId6"/>
    <p:sldId id="259" r:id="rId7"/>
    <p:sldId id="260" r:id="rId8"/>
    <p:sldId id="261" r:id="rId9"/>
    <p:sldId id="262" r:id="rId10"/>
    <p:sldId id="264" r:id="rId11"/>
    <p:sldId id="336" r:id="rId12"/>
    <p:sldId id="328" r:id="rId13"/>
    <p:sldId id="331" r:id="rId14"/>
    <p:sldId id="332" r:id="rId15"/>
    <p:sldId id="333" r:id="rId16"/>
    <p:sldId id="334" r:id="rId17"/>
    <p:sldId id="329" r:id="rId18"/>
    <p:sldId id="335" r:id="rId19"/>
    <p:sldId id="257" r:id="rId20"/>
    <p:sldId id="3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30000"/>
    <a:srgbClr val="571D00"/>
    <a:srgbClr val="4A1D00"/>
    <a:srgbClr val="531D00"/>
    <a:srgbClr val="611D00"/>
    <a:srgbClr val="581D00"/>
    <a:srgbClr val="990000"/>
    <a:srgbClr val="8708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3" d="100"/>
          <a:sy n="63" d="100"/>
        </p:scale>
        <p:origin x="8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EFF0-CCFD-4150-ACBE-80EECEF7F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85843-87FC-47C6-A892-D0D2CFA5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5E698-DBD3-4441-9538-BB668B49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8150F-7D50-4B5B-B151-32FAA900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C649B-E39D-4FC0-99D7-D0339BE9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175A-FBEC-4F7C-AACF-FF8EBBAB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0CEBA-7417-4FCE-95CB-3D764D5FD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66293-75D5-4D76-879E-AA56C05A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363B5-A37D-43D3-BAB4-51A82976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ED556-9052-4ED0-9067-01192ED04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A21B56-7962-4260-A36E-451194D712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6C9FC-20F1-477A-8B38-179BBF274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91E50-F88F-4BAE-975A-E678C9E6D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1122A-93F2-47F9-9809-10423F996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1A86B-103E-4E96-8E75-E49697CB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2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808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05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2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6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39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4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F4EDA-9660-44AF-9F87-4DC7AF34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CEBB3-4931-42D6-9EA9-84100DA06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FEFD4-12F4-4692-9179-9827FBA9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6229-FB2A-4133-AB36-78CFB15C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ACBA6-5E16-4E5E-9AA1-07B30D1D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87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55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24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4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36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289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2912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789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422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7358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16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A9426-A7E0-4436-A0A8-C753D4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68A36-80E6-466C-8A3B-E30A1E76B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2C8FB-F582-4F7A-8437-6578685A3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57C8A-668F-4F84-AEDA-EDC40155F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07E1B-CBE0-4B79-8988-70354294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467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6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22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933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28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32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1F-45FF-4247-ADB4-D28828577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967B6-7333-44AF-AB79-F27C63D5F4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494AF-3941-46FC-B116-20CACDF18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1C6B7-93EE-44DE-9F01-F016BDC4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08795-87E7-4BE6-B851-08448E0C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CF725-6036-44AD-BAA7-16991357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F51CF-A189-485B-B96D-E921FBF3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D2304-2BF9-484D-843E-6A1BAE1C1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FCFDE-692C-4F08-AB11-6ED230B89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377445-740A-4085-A96A-05CD119D39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581C2-9817-4DCE-A815-7C3883F83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9AC0EE-EF99-47E0-B10A-CCEB8747A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6A4B08-523C-44E7-AAF5-897916447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3ADF4-3CD5-4A49-9DDF-825A14BB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FE16-5810-4E7E-8BB3-DABADA17C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182FD-8402-45AB-BBFC-9E116BC7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7CA66-FFFA-44D2-9224-427DCD49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BAFF49-64FD-4B3F-9ACB-E6FB88F7F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8BA76-07F3-433C-A719-8133F8CA5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47BD8-BF02-45CC-A860-CADEE970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3EE996-5ACB-4346-A3F3-00BF1DDB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B900-2751-41D6-84AD-9E1595D14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DE1A8-8C02-4DF7-A57D-1173E1EE6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CA6CD-77C5-45C4-A826-50327D80C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F27582-1C24-4C10-AE1F-D413E7455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9FA1B-6774-4603-8F35-7E3DB808C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B32D8-656B-4B81-8378-D4A95E10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2BD1-40E0-494D-BEAB-63777C0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0677D9-796A-46E3-9446-8A9F1839E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6F844-A8C5-4982-BA6E-2D0AD8939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0416F5-76B7-42A1-8498-E06C1301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089E2-C118-4813-AA45-988B917B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10B05-ED1C-4F75-9084-6CF68083D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1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64BBA-8C06-46B1-B733-9DA56865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CDF5D-7A6D-4D8C-828C-DF8FAE8B8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57EA-6805-455B-8410-4D83A3150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9899-6393-44D8-A553-E83F23286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6B7B-6F02-483B-9E6E-F50ED72D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730AE-FA28-4D9F-99D7-A0C713E295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66E76A-3A9D-49C5-9074-DA8B1380FD2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90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51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9.xml"/><Relationship Id="rId6" Type="http://schemas.microsoft.com/office/2007/relationships/hdphoto" Target="../media/hdphoto8.wdp"/><Relationship Id="rId5" Type="http://schemas.openxmlformats.org/officeDocument/2006/relationships/image" Target="../media/image34.pn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audio2.wav"/><Relationship Id="rId21" Type="http://schemas.openxmlformats.org/officeDocument/2006/relationships/slide" Target="slide7.xml"/><Relationship Id="rId7" Type="http://schemas.openxmlformats.org/officeDocument/2006/relationships/hyperlink" Target="https://www.facebook.com/nkpowerskills" TargetMode="External"/><Relationship Id="rId12" Type="http://schemas.openxmlformats.org/officeDocument/2006/relationships/image" Target="../media/image9.png"/><Relationship Id="rId17" Type="http://schemas.openxmlformats.org/officeDocument/2006/relationships/slide" Target="slide5.xml"/><Relationship Id="rId25" Type="http://schemas.openxmlformats.org/officeDocument/2006/relationships/image" Target="../media/image19.gif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8.png"/><Relationship Id="rId24" Type="http://schemas.openxmlformats.org/officeDocument/2006/relationships/image" Target="../media/image18.png"/><Relationship Id="rId5" Type="http://schemas.openxmlformats.org/officeDocument/2006/relationships/image" Target="../media/image6.gif"/><Relationship Id="rId15" Type="http://schemas.openxmlformats.org/officeDocument/2006/relationships/slide" Target="slide4.xml"/><Relationship Id="rId23" Type="http://schemas.openxmlformats.org/officeDocument/2006/relationships/slide" Target="slide8.xml"/><Relationship Id="rId10" Type="http://schemas.openxmlformats.org/officeDocument/2006/relationships/image" Target="../media/image7.png"/><Relationship Id="rId19" Type="http://schemas.openxmlformats.org/officeDocument/2006/relationships/slide" Target="slide6.xml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14" Type="http://schemas.openxmlformats.org/officeDocument/2006/relationships/image" Target="../media/image11.gif"/><Relationship Id="rId2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9967" y="830858"/>
            <a:ext cx="18434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8668F774-43D4-4BB3-B053-8006CBF64EFD}"/>
              </a:ext>
            </a:extLst>
          </p:cNvPr>
          <p:cNvSpPr txBox="1"/>
          <p:nvPr/>
        </p:nvSpPr>
        <p:spPr>
          <a:xfrm>
            <a:off x="2762120" y="2149901"/>
            <a:ext cx="624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ÔN TẬP</a:t>
            </a:r>
          </a:p>
          <a:p>
            <a:pPr algn="ctr"/>
            <a:r>
              <a:rPr lang="en-US" altLang="zh-CN" sz="6000" dirty="0">
                <a:solidFill>
                  <a:srgbClr val="FF99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GIỮA HỌC KÌ I</a:t>
            </a:r>
            <a:endParaRPr lang="zh-CN" altLang="en-US" sz="6000" dirty="0">
              <a:solidFill>
                <a:srgbClr val="FF99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8DF8FF50-2FE9-4699-8230-211468FD5C8E}"/>
              </a:ext>
            </a:extLst>
          </p:cNvPr>
          <p:cNvSpPr txBox="1"/>
          <p:nvPr/>
        </p:nvSpPr>
        <p:spPr>
          <a:xfrm>
            <a:off x="6265966" y="4457783"/>
            <a:ext cx="4519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6000" dirty="0" err="1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6000" dirty="0">
                <a:solidFill>
                  <a:srgbClr val="FF9900"/>
                </a:solidFill>
                <a:latin typeface="iCiel Nabila" pitchFamily="2" charset="0"/>
                <a:ea typeface="思源黑体 CN Bold" panose="020B0800000000000000" pitchFamily="34" charset="-122"/>
              </a:rPr>
              <a:t> 5 - 6</a:t>
            </a:r>
            <a:endParaRPr lang="zh-CN" altLang="en-US" sz="6000" dirty="0">
              <a:solidFill>
                <a:srgbClr val="FF9900"/>
              </a:solidFill>
              <a:latin typeface="iCiel Nabila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370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87626F18-DBC6-495F-8D20-AAA4C55754F5}"/>
              </a:ext>
            </a:extLst>
          </p:cNvPr>
          <p:cNvSpPr txBox="1"/>
          <p:nvPr/>
        </p:nvSpPr>
        <p:spPr>
          <a:xfrm>
            <a:off x="1100440" y="564422"/>
            <a:ext cx="1064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Đóng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vai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2CA57E7-ADE3-4537-A1C9-A6AACE13CFFB}"/>
              </a:ext>
            </a:extLst>
          </p:cNvPr>
          <p:cNvSpPr/>
          <p:nvPr/>
        </p:nvSpPr>
        <p:spPr>
          <a:xfrm>
            <a:off x="839013" y="520796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57D9C373-013B-4BBB-8486-AC24DE601800}"/>
              </a:ext>
            </a:extLst>
          </p:cNvPr>
          <p:cNvSpPr txBox="1"/>
          <p:nvPr/>
        </p:nvSpPr>
        <p:spPr>
          <a:xfrm>
            <a:off x="1555405" y="1417630"/>
            <a:ext cx="7235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21E109F3-493A-49AB-B081-331772BCC892}"/>
              </a:ext>
            </a:extLst>
          </p:cNvPr>
          <p:cNvSpPr txBox="1"/>
          <p:nvPr/>
        </p:nvSpPr>
        <p:spPr>
          <a:xfrm>
            <a:off x="1555405" y="2209282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6D3279A4-E2A4-4102-AA1E-4452B5720CE0}"/>
              </a:ext>
            </a:extLst>
          </p:cNvPr>
          <p:cNvSpPr txBox="1"/>
          <p:nvPr/>
        </p:nvSpPr>
        <p:spPr>
          <a:xfrm>
            <a:off x="1555404" y="3000934"/>
            <a:ext cx="844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An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40AC731E-9B0F-479C-B967-B1A4FBCD0EA3}"/>
              </a:ext>
            </a:extLst>
          </p:cNvPr>
          <p:cNvSpPr txBox="1"/>
          <p:nvPr/>
        </p:nvSpPr>
        <p:spPr>
          <a:xfrm>
            <a:off x="1555405" y="3815080"/>
            <a:ext cx="632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B2F9AC-611B-4A19-B91B-A62CA4165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6710773" y="4084843"/>
            <a:ext cx="3925823" cy="24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6087C14-3BEF-4DE5-9BCD-2417D6C20874}"/>
              </a:ext>
            </a:extLst>
          </p:cNvPr>
          <p:cNvSpPr txBox="1"/>
          <p:nvPr/>
        </p:nvSpPr>
        <p:spPr>
          <a:xfrm>
            <a:off x="1463040" y="386266"/>
            <a:ext cx="7825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nhặt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0E630D-075D-40D0-AAAD-B03D1DDED3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06" b="25367"/>
          <a:stretch/>
        </p:blipFill>
        <p:spPr>
          <a:xfrm>
            <a:off x="3115441" y="3077471"/>
            <a:ext cx="5605517" cy="3467799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0E48F1C-CBE6-4A2F-8923-4EF60E6C7701}"/>
              </a:ext>
            </a:extLst>
          </p:cNvPr>
          <p:cNvGrpSpPr/>
          <p:nvPr/>
        </p:nvGrpSpPr>
        <p:grpSpPr>
          <a:xfrm>
            <a:off x="7571674" y="825189"/>
            <a:ext cx="4257006" cy="2653989"/>
            <a:chOff x="7571674" y="825189"/>
            <a:chExt cx="4257006" cy="265398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EB0E2F4-3E6E-4973-9736-0C9A6CD89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166F79F5-41CB-44A5-9ED1-829B64CBB193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nhặt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74C712-76C7-4158-85A0-B2BAC8F35E14}"/>
              </a:ext>
            </a:extLst>
          </p:cNvPr>
          <p:cNvGrpSpPr/>
          <p:nvPr/>
        </p:nvGrpSpPr>
        <p:grpSpPr>
          <a:xfrm>
            <a:off x="363320" y="1391369"/>
            <a:ext cx="3578235" cy="2262708"/>
            <a:chOff x="513837" y="1417196"/>
            <a:chExt cx="3578235" cy="226270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C3AB84-2736-4580-A758-40E2A51DD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7D0B03AF-6894-4215-BC41-66F984D8D278}"/>
                </a:ext>
              </a:extLst>
            </p:cNvPr>
            <p:cNvSpPr txBox="1"/>
            <p:nvPr/>
          </p:nvSpPr>
          <p:spPr>
            <a:xfrm>
              <a:off x="972492" y="1827182"/>
              <a:ext cx="255362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đợi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97FF28C2-F2FA-41AB-B948-3C78A316C98E}"/>
              </a:ext>
            </a:extLst>
          </p:cNvPr>
          <p:cNvSpPr txBox="1"/>
          <p:nvPr/>
        </p:nvSpPr>
        <p:spPr>
          <a:xfrm>
            <a:off x="3036593" y="258524"/>
            <a:ext cx="632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6043937-F71F-4283-B6F6-9F1FA718FCE8}"/>
              </a:ext>
            </a:extLst>
          </p:cNvPr>
          <p:cNvGrpSpPr/>
          <p:nvPr/>
        </p:nvGrpSpPr>
        <p:grpSpPr>
          <a:xfrm>
            <a:off x="2827556" y="2580701"/>
            <a:ext cx="6536887" cy="3905599"/>
            <a:chOff x="2827556" y="2580701"/>
            <a:chExt cx="6536887" cy="3905599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623B2A5-EB16-4BC1-9513-212259FF7932}"/>
                </a:ext>
              </a:extLst>
            </p:cNvPr>
            <p:cNvSpPr/>
            <p:nvPr/>
          </p:nvSpPr>
          <p:spPr>
            <a:xfrm>
              <a:off x="4004802" y="2580701"/>
              <a:ext cx="1714442" cy="848299"/>
            </a:xfrm>
            <a:prstGeom prst="ellipse">
              <a:avLst/>
            </a:prstGeom>
            <a:solidFill>
              <a:srgbClr val="530000"/>
            </a:solidFill>
            <a:ln>
              <a:solidFill>
                <a:srgbClr val="58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A68920-2FE5-42B8-BF71-CFADC11B8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27556" y="2809301"/>
              <a:ext cx="6536887" cy="3676999"/>
            </a:xfrm>
            <a:prstGeom prst="roundRect">
              <a:avLst>
                <a:gd name="adj" fmla="val 28052"/>
              </a:avLst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648792" y="574285"/>
            <a:ext cx="4257006" cy="2653989"/>
            <a:chOff x="7571674" y="825189"/>
            <a:chExt cx="4257006" cy="265398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571674" y="825189"/>
              <a:ext cx="4257006" cy="2653989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113250" y="1417196"/>
              <a:ext cx="30948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Do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thường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xuyên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đấy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945072" y="1166292"/>
            <a:ext cx="3034453" cy="1918846"/>
            <a:chOff x="1057619" y="1761058"/>
            <a:chExt cx="3034453" cy="19188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7619" y="1761058"/>
              <a:ext cx="3034453" cy="1918846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1215837" y="2213658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2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138052-646C-4BB8-BE03-80A71ECE71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91" t="9363" r="17135" b="18227"/>
          <a:stretch/>
        </p:blipFill>
        <p:spPr>
          <a:xfrm>
            <a:off x="3728479" y="2693624"/>
            <a:ext cx="3947313" cy="3858631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FF458A46-14C2-4DDA-AF8D-8D48E09E0FD6}"/>
              </a:ext>
            </a:extLst>
          </p:cNvPr>
          <p:cNvSpPr txBox="1"/>
          <p:nvPr/>
        </p:nvSpPr>
        <p:spPr>
          <a:xfrm>
            <a:off x="1151124" y="519518"/>
            <a:ext cx="9967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An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ốm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32B7C1-1AF5-40DE-9931-F95632B49D28}"/>
              </a:ext>
            </a:extLst>
          </p:cNvPr>
          <p:cNvGrpSpPr/>
          <p:nvPr/>
        </p:nvGrpSpPr>
        <p:grpSpPr>
          <a:xfrm rot="678323">
            <a:off x="7293760" y="1374027"/>
            <a:ext cx="4257006" cy="3382188"/>
            <a:chOff x="7571674" y="825189"/>
            <a:chExt cx="4257006" cy="338218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179256-9D7D-4D7C-B507-99164B6B5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571674" y="825189"/>
              <a:ext cx="4257006" cy="338218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7B5D68E2-B496-4DA8-8877-320D8665B2C3}"/>
                </a:ext>
              </a:extLst>
            </p:cNvPr>
            <p:cNvSpPr txBox="1"/>
            <p:nvPr/>
          </p:nvSpPr>
          <p:spPr>
            <a:xfrm rot="20921677">
              <a:off x="7976340" y="1473079"/>
              <a:ext cx="339359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đừng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buồn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nghỉ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tốt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bệnh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B5C9B-7455-4359-ADB8-F68F7CF2F702}"/>
              </a:ext>
            </a:extLst>
          </p:cNvPr>
          <p:cNvGrpSpPr/>
          <p:nvPr/>
        </p:nvGrpSpPr>
        <p:grpSpPr>
          <a:xfrm>
            <a:off x="65341" y="1371738"/>
            <a:ext cx="4256517" cy="3110885"/>
            <a:chOff x="-164445" y="958144"/>
            <a:chExt cx="4256517" cy="26916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D249DA-8663-4992-9A1C-A225595A2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4445" y="958144"/>
              <a:ext cx="4256517" cy="2691622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C8E18E7E-5F4C-461D-82DC-1E1CDF20218B}"/>
                </a:ext>
              </a:extLst>
            </p:cNvPr>
            <p:cNvSpPr txBox="1"/>
            <p:nvPr/>
          </p:nvSpPr>
          <p:spPr>
            <a:xfrm>
              <a:off x="317111" y="1442122"/>
              <a:ext cx="3342823" cy="1571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cậu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 Khi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khỏi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ốm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nhé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471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E19547-9BF2-4D12-B2B4-3E1386BBE6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885" y1="31020" x2="26997" y2="41633"/>
                        <a14:foregroundMark x1="27636" y1="34694" x2="27636" y2="38571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362"/>
          <a:stretch/>
        </p:blipFill>
        <p:spPr>
          <a:xfrm>
            <a:off x="3274954" y="2190750"/>
            <a:ext cx="3019350" cy="4667250"/>
          </a:xfrm>
          <a:prstGeom prst="rect">
            <a:avLst/>
          </a:prstGeom>
        </p:spPr>
      </p:pic>
      <p:sp>
        <p:nvSpPr>
          <p:cNvPr id="7" name="文本框 22">
            <a:extLst>
              <a:ext uri="{FF2B5EF4-FFF2-40B4-BE49-F238E27FC236}">
                <a16:creationId xmlns:a16="http://schemas.microsoft.com/office/drawing/2014/main" id="{4EDCC737-A348-4878-AB19-C9E954AEB0C9}"/>
              </a:ext>
            </a:extLst>
          </p:cNvPr>
          <p:cNvSpPr txBox="1"/>
          <p:nvPr/>
        </p:nvSpPr>
        <p:spPr>
          <a:xfrm>
            <a:off x="2768965" y="478734"/>
            <a:ext cx="6654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EE7429-3AFF-4647-BCBE-EACD262161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1278" r="100000">
                        <a14:foregroundMark x1="21885" y1="31020" x2="26997" y2="41633"/>
                        <a14:foregroundMark x1="27636" y1="34694" x2="27636" y2="38571"/>
                        <a14:foregroundMark x1="79393" y1="67143" x2="83866" y2="66531"/>
                        <a14:foregroundMark x1="60703" y1="89184" x2="66294" y2="86735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62"/>
          <a:stretch/>
        </p:blipFill>
        <p:spPr>
          <a:xfrm>
            <a:off x="6096000" y="2314051"/>
            <a:ext cx="3019350" cy="466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B1B2898-6170-445F-880E-0A1AD82A90DF}"/>
              </a:ext>
            </a:extLst>
          </p:cNvPr>
          <p:cNvGrpSpPr/>
          <p:nvPr/>
        </p:nvGrpSpPr>
        <p:grpSpPr>
          <a:xfrm>
            <a:off x="7605675" y="1248270"/>
            <a:ext cx="4257006" cy="1884960"/>
            <a:chOff x="7571674" y="825190"/>
            <a:chExt cx="4257006" cy="188496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29FCA1-86C7-4A0A-B462-851A6136C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571674" y="825190"/>
              <a:ext cx="4257006" cy="1884960"/>
            </a:xfrm>
            <a:prstGeom prst="rect">
              <a:avLst/>
            </a:prstGeom>
          </p:spPr>
        </p:pic>
        <p:sp>
          <p:nvSpPr>
            <p:cNvPr id="13" name="文本框 22">
              <a:extLst>
                <a:ext uri="{FF2B5EF4-FFF2-40B4-BE49-F238E27FC236}">
                  <a16:creationId xmlns:a16="http://schemas.microsoft.com/office/drawing/2014/main" id="{B3076175-794C-4D6F-8F7B-3634EDA0A501}"/>
                </a:ext>
              </a:extLst>
            </p:cNvPr>
            <p:cNvSpPr txBox="1"/>
            <p:nvPr/>
          </p:nvSpPr>
          <p:spPr>
            <a:xfrm>
              <a:off x="8152751" y="1232663"/>
              <a:ext cx="30948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Tớ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Món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quà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!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9AD49-91BD-41C2-ACD8-827ED9734FEC}"/>
              </a:ext>
            </a:extLst>
          </p:cNvPr>
          <p:cNvGrpSpPr/>
          <p:nvPr/>
        </p:nvGrpSpPr>
        <p:grpSpPr>
          <a:xfrm>
            <a:off x="513837" y="1417196"/>
            <a:ext cx="3578235" cy="2262708"/>
            <a:chOff x="513837" y="1417196"/>
            <a:chExt cx="3578235" cy="22627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F7CBD66-31C2-4592-BBFB-30F0BD676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3837" y="1417196"/>
              <a:ext cx="3578235" cy="2262708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4296AD74-D71B-4FF3-AFBA-32F3D2C3C428}"/>
                </a:ext>
              </a:extLst>
            </p:cNvPr>
            <p:cNvSpPr txBox="1"/>
            <p:nvPr/>
          </p:nvSpPr>
          <p:spPr>
            <a:xfrm>
              <a:off x="884998" y="1979314"/>
              <a:ext cx="25536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nhật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vẻ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 </a:t>
              </a:r>
              <a:endPara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7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07D75AD-5B29-4D0C-A1D1-CBBEFCAF0E14}"/>
              </a:ext>
            </a:extLst>
          </p:cNvPr>
          <p:cNvSpPr txBox="1"/>
          <p:nvPr/>
        </p:nvSpPr>
        <p:spPr>
          <a:xfrm>
            <a:off x="2028048" y="507595"/>
            <a:ext cx="866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kiểu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cột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B?</a:t>
            </a:r>
            <a:endParaRPr lang="zh-CN" alt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F4DD4EB-A3FB-45E0-A3AB-C9CB6D8076E9}"/>
              </a:ext>
            </a:extLst>
          </p:cNvPr>
          <p:cNvSpPr/>
          <p:nvPr/>
        </p:nvSpPr>
        <p:spPr>
          <a:xfrm>
            <a:off x="1217667" y="447599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A0F388E2-94CF-4AAC-A8E5-F84664201ED9}"/>
              </a:ext>
            </a:extLst>
          </p:cNvPr>
          <p:cNvSpPr txBox="1"/>
          <p:nvPr/>
        </p:nvSpPr>
        <p:spPr>
          <a:xfrm>
            <a:off x="1627430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7A2DA550-7415-4A97-A2CD-2F0B04012061}"/>
              </a:ext>
            </a:extLst>
          </p:cNvPr>
          <p:cNvSpPr txBox="1"/>
          <p:nvPr/>
        </p:nvSpPr>
        <p:spPr>
          <a:xfrm>
            <a:off x="8759952" y="1173185"/>
            <a:ext cx="21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2E43CC-C072-469B-9402-5E4DE00062C2}"/>
              </a:ext>
            </a:extLst>
          </p:cNvPr>
          <p:cNvSpPr/>
          <p:nvPr/>
        </p:nvSpPr>
        <p:spPr>
          <a:xfrm>
            <a:off x="641434" y="1944146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nông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952ACC-1148-4F76-A996-C971C314A8BD}"/>
              </a:ext>
            </a:extLst>
          </p:cNvPr>
          <p:cNvSpPr/>
          <p:nvPr/>
        </p:nvSpPr>
        <p:spPr>
          <a:xfrm>
            <a:off x="641434" y="3349513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lúa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60DBE4-5418-4E1B-B341-034EB4C88B26}"/>
              </a:ext>
            </a:extLst>
          </p:cNvPr>
          <p:cNvSpPr/>
          <p:nvPr/>
        </p:nvSpPr>
        <p:spPr>
          <a:xfrm>
            <a:off x="641434" y="4754880"/>
            <a:ext cx="5267146" cy="945358"/>
          </a:xfrm>
          <a:prstGeom prst="roundRect">
            <a:avLst>
              <a:gd name="adj" fmla="val 28581"/>
            </a:avLst>
          </a:prstGeom>
          <a:solidFill>
            <a:srgbClr val="FF0D6F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2A6A9D-3E50-45B6-B2C4-6ABBDE974715}"/>
              </a:ext>
            </a:extLst>
          </p:cNvPr>
          <p:cNvSpPr/>
          <p:nvPr/>
        </p:nvSpPr>
        <p:spPr>
          <a:xfrm>
            <a:off x="7821038" y="4706187"/>
            <a:ext cx="3560324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655298-C078-4263-A0F1-3DF9A6B5CF49}"/>
              </a:ext>
            </a:extLst>
          </p:cNvPr>
          <p:cNvSpPr/>
          <p:nvPr/>
        </p:nvSpPr>
        <p:spPr>
          <a:xfrm>
            <a:off x="7821038" y="3349513"/>
            <a:ext cx="3560324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D4A052-0350-4A43-8AD9-75F970342C0B}"/>
              </a:ext>
            </a:extLst>
          </p:cNvPr>
          <p:cNvSpPr/>
          <p:nvPr/>
        </p:nvSpPr>
        <p:spPr>
          <a:xfrm>
            <a:off x="7783354" y="1992839"/>
            <a:ext cx="3560324" cy="945358"/>
          </a:xfrm>
          <a:prstGeom prst="roundRect">
            <a:avLst>
              <a:gd name="adj" fmla="val 28581"/>
            </a:avLst>
          </a:prstGeom>
          <a:solidFill>
            <a:srgbClr val="A9DA74">
              <a:alpha val="25000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EF4FDA-8060-4A80-9AF5-819B83B731C5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5908580" y="2416825"/>
            <a:ext cx="1912458" cy="27620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256062-B5BE-4A2D-955E-5714D6673522}"/>
              </a:ext>
            </a:extLst>
          </p:cNvPr>
          <p:cNvCxnSpPr/>
          <p:nvPr/>
        </p:nvCxnSpPr>
        <p:spPr>
          <a:xfrm>
            <a:off x="5908580" y="3839225"/>
            <a:ext cx="1912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BFD40A-24C2-4EA6-B14A-142BFDDD0218}"/>
              </a:ext>
            </a:extLst>
          </p:cNvPr>
          <p:cNvCxnSpPr/>
          <p:nvPr/>
        </p:nvCxnSpPr>
        <p:spPr>
          <a:xfrm flipV="1">
            <a:off x="5997480" y="2857620"/>
            <a:ext cx="1823558" cy="24040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6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D04AA4-5815-42B6-8990-76BCD546EB75}"/>
              </a:ext>
            </a:extLst>
          </p:cNvPr>
          <p:cNvSpPr/>
          <p:nvPr/>
        </p:nvSpPr>
        <p:spPr>
          <a:xfrm>
            <a:off x="457200" y="148590"/>
            <a:ext cx="10709564" cy="72009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chấm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vuông.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CE7895-4AFA-4BA7-99EB-CE9AB29933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38" r="1842"/>
          <a:stretch/>
        </p:blipFill>
        <p:spPr>
          <a:xfrm>
            <a:off x="761998" y="975953"/>
            <a:ext cx="10972801" cy="2724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D2B04B-B287-42FC-BF84-8725241636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661" r="1534"/>
          <a:stretch/>
        </p:blipFill>
        <p:spPr>
          <a:xfrm>
            <a:off x="761998" y="3604203"/>
            <a:ext cx="10972801" cy="28223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933D7E-50E3-4C16-A934-1442EBF56F1F}"/>
              </a:ext>
            </a:extLst>
          </p:cNvPr>
          <p:cNvSpPr/>
          <p:nvPr/>
        </p:nvSpPr>
        <p:spPr>
          <a:xfrm>
            <a:off x="11292904" y="2428240"/>
            <a:ext cx="360615" cy="4767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15849A-8D4A-4D4A-ACA9-C097B40CD1DE}"/>
              </a:ext>
            </a:extLst>
          </p:cNvPr>
          <p:cNvSpPr/>
          <p:nvPr/>
        </p:nvSpPr>
        <p:spPr>
          <a:xfrm>
            <a:off x="6238238" y="3088640"/>
            <a:ext cx="325122" cy="424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3AF39B-B702-4920-A04E-6047BB234DD5}"/>
              </a:ext>
            </a:extLst>
          </p:cNvPr>
          <p:cNvSpPr/>
          <p:nvPr/>
        </p:nvSpPr>
        <p:spPr>
          <a:xfrm>
            <a:off x="4025208" y="3708400"/>
            <a:ext cx="363912" cy="4268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67AABB-8C73-4410-99D4-033FD52434E8}"/>
              </a:ext>
            </a:extLst>
          </p:cNvPr>
          <p:cNvSpPr/>
          <p:nvPr/>
        </p:nvSpPr>
        <p:spPr>
          <a:xfrm>
            <a:off x="11435085" y="4357267"/>
            <a:ext cx="299714" cy="417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52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78252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279920" y="0"/>
            <a:ext cx="54349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Hoạt động tiếp nối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763269" y="2525878"/>
            <a:ext cx="107314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2188631" y="4621108"/>
            <a:ext cx="7139173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sau: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7 - 8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763268" y="3582406"/>
            <a:ext cx="10731499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264528" y="2077720"/>
            <a:ext cx="7633146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659" y="1"/>
            <a:ext cx="5802441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hinese Lion Dance. èç®ï¼ç¨ä¸å¼ å¾çåæéægif! åè²ï¼ | Chinese lion dance, Lion dance,  Chinese new year drag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17" y="2722368"/>
            <a:ext cx="3101641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343572" y="4029127"/>
            <a:ext cx="2465439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3544603" y="3665874"/>
            <a:ext cx="2515782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Picture 6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5" y="1533819"/>
            <a:ext cx="4617904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19246" y="1860772"/>
            <a:ext cx="10848652" cy="12132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1725" y="1921395"/>
            <a:ext cx="9918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ĐẠI TIỆC ĐÓN TRĂNG</a:t>
            </a:r>
          </a:p>
        </p:txBody>
      </p:sp>
    </p:spTree>
    <p:extLst>
      <p:ext uri="{BB962C8B-B14F-4D97-AF65-F5344CB8AC3E}">
        <p14:creationId xmlns:p14="http://schemas.microsoft.com/office/powerpoint/2010/main" val="18428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ẤM BUÔN BÁN, CẤM REUP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3" name="Vào http://fb.com/nkpowerskills tải game miễn phí"/>
          <p:cNvGrpSpPr/>
          <p:nvPr/>
        </p:nvGrpSpPr>
        <p:grpSpPr>
          <a:xfrm>
            <a:off x="152373" y="2704234"/>
            <a:ext cx="12257011" cy="7493653"/>
            <a:chOff x="293100" y="2874768"/>
            <a:chExt cx="12257011" cy="7493653"/>
          </a:xfrm>
        </p:grpSpPr>
        <p:pic>
          <p:nvPicPr>
            <p:cNvPr id="24" name="Picture 4" descr="Chinese Lion Dance. èç®ï¼ç¨ä¸å¼ å¾çåæéægif! åè²ï¼ | Chinese lion dance, Lion dance,  Chinese new year dragon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2217" y="2874768"/>
              <a:ext cx="3101641" cy="438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6"/>
            <a:srcRect b="5532"/>
            <a:stretch/>
          </p:blipFill>
          <p:spPr>
            <a:xfrm>
              <a:off x="293100" y="8615471"/>
              <a:ext cx="12257011" cy="1734816"/>
            </a:xfrm>
            <a:prstGeom prst="rect">
              <a:avLst/>
            </a:prstGeom>
          </p:spPr>
        </p:pic>
        <p:sp>
          <p:nvSpPr>
            <p:cNvPr id="26" name="Rounded Rectangle 25">
              <a:hlinkClick r:id="rId7"/>
            </p:cNvPr>
            <p:cNvSpPr/>
            <p:nvPr/>
          </p:nvSpPr>
          <p:spPr>
            <a:xfrm>
              <a:off x="293100" y="8634537"/>
              <a:ext cx="12257011" cy="1733884"/>
            </a:xfrm>
            <a:prstGeom prst="round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ĐC SHARE MIỄN PHÍ BỞI NK POWERSKILLS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9659" y="1"/>
            <a:ext cx="5802441" cy="226182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8" name="Vào http://fb.com/nkpowerskills tải game miễn phí"/>
          <p:cNvGrpSpPr/>
          <p:nvPr/>
        </p:nvGrpSpPr>
        <p:grpSpPr>
          <a:xfrm>
            <a:off x="6343572" y="4029127"/>
            <a:ext cx="2465439" cy="2271895"/>
            <a:chOff x="9337225" y="3217319"/>
            <a:chExt cx="2925535" cy="2695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7225" y="3217319"/>
              <a:ext cx="1668088" cy="269587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24893" y="3428999"/>
              <a:ext cx="1437867" cy="1323491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1" name="ĐC SHARE MIỄN PHÍ BỞI NK POWERSKILLS"/>
          <p:cNvGrpSpPr/>
          <p:nvPr/>
        </p:nvGrpSpPr>
        <p:grpSpPr>
          <a:xfrm>
            <a:off x="3544603" y="3665874"/>
            <a:ext cx="2515782" cy="2600273"/>
            <a:chOff x="1629006" y="3393770"/>
            <a:chExt cx="2629142" cy="271744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C90E"/>
                </a:clrFrom>
                <a:clrTo>
                  <a:srgbClr val="FFC90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2576714" y="3393770"/>
              <a:ext cx="1681434" cy="271744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629006" y="3836851"/>
              <a:ext cx="1141474" cy="1123673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030" name="CẤM BUÔN BÁN, CẤM REUP" descr="åç¨ä¸å¼ å¾çåæçLion Dance èç®éægifï¼ | Má»¹ thuáº­t, ChÃºc má»«ng nÄm má»i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395" y="1533819"/>
            <a:ext cx="4617904" cy="55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Vào http://fb.com/nkpowerskills tải game miễn phí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1" y="371600"/>
            <a:ext cx="1290383" cy="1270141"/>
          </a:xfrm>
          <a:prstGeom prst="rect">
            <a:avLst/>
          </a:prstGeom>
        </p:spPr>
      </p:pic>
      <p:pic>
        <p:nvPicPr>
          <p:cNvPr id="15" name="ĐC SHARE MIỄN PHÍ BỞI NK POWERSKILLS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45" y="371600"/>
            <a:ext cx="1321255" cy="1305709"/>
          </a:xfrm>
          <a:prstGeom prst="rect">
            <a:avLst/>
          </a:prstGeom>
        </p:spPr>
      </p:pic>
      <p:pic>
        <p:nvPicPr>
          <p:cNvPr id="16" name="CẤM BUÔN BÁN, CẤM REUP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51" y="371600"/>
            <a:ext cx="1300829" cy="1290587"/>
          </a:xfrm>
          <a:prstGeom prst="rect">
            <a:avLst/>
          </a:prstGeom>
        </p:spPr>
      </p:pic>
      <p:pic>
        <p:nvPicPr>
          <p:cNvPr id="17" name="Vào http://fb.com/nkpowerskills tải game miễn phí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32" y="371600"/>
            <a:ext cx="1274804" cy="1254807"/>
          </a:xfrm>
          <a:prstGeom prst="rect">
            <a:avLst/>
          </a:prstGeom>
        </p:spPr>
      </p:pic>
      <p:pic>
        <p:nvPicPr>
          <p:cNvPr id="18" name="ĐC SHARE MIỄN PHÍ BỞI NK POWERSKILLS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488" y="371600"/>
            <a:ext cx="1269612" cy="1249696"/>
          </a:xfrm>
          <a:prstGeom prst="rect">
            <a:avLst/>
          </a:prstGeom>
        </p:spPr>
      </p:pic>
      <p:pic>
        <p:nvPicPr>
          <p:cNvPr id="19" name="CẤM BUÔN BÁN, CẤM REUP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977" y="269377"/>
            <a:ext cx="6798978" cy="67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Vào http://fb.com/nkpowerskills tải game miễn phí"/>
          <p:cNvPicPr>
            <a:picLocks noChangeAspect="1"/>
          </p:cNvPicPr>
          <p:nvPr/>
        </p:nvPicPr>
        <p:blipFill rotWithShape="1">
          <a:blip r:embed="rId6"/>
          <a:srcRect b="5532"/>
          <a:stretch/>
        </p:blipFill>
        <p:spPr>
          <a:xfrm>
            <a:off x="140700" y="8463071"/>
            <a:ext cx="12257011" cy="1734816"/>
          </a:xfrm>
          <a:prstGeom prst="rect">
            <a:avLst/>
          </a:prstGeom>
        </p:spPr>
      </p:pic>
      <p:sp>
        <p:nvSpPr>
          <p:cNvPr id="23" name="ĐC SHARE MIỄN PHÍ BỞI NK POWERSKILLS">
            <a:hlinkClick r:id="rId7"/>
          </p:cNvPr>
          <p:cNvSpPr/>
          <p:nvPr/>
        </p:nvSpPr>
        <p:spPr>
          <a:xfrm>
            <a:off x="140700" y="8482137"/>
            <a:ext cx="12257011" cy="173388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7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"/>
                            </p:stCondLst>
                            <p:childTnLst>
                              <p:par>
                                <p:cTn id="7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1.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Mình tròn đầu nhọn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Không phải bò trâu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Uống nước ao sâu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Lên cày ruộng cạn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kẻ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Lọ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4652" y="327664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5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Khi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nghỉ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quay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37349" y="518793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com-pa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6521" y="408655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bi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371302" y="373154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9913229" y="496246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873" y="65237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7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3. Da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trắng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muốt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Ruột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trắng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sinh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cọ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bảng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</a:t>
            </a:r>
            <a:r>
              <a:rPr lang="en-US" sz="28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Hộp</a:t>
            </a:r>
            <a:r>
              <a:rPr lang="en-US" sz="2800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Montserrat Alternates Black" panose="00000A00000000000000" pitchFamily="50" charset="0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Quyển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1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Như cái kẹo nhỏ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Chữ hỏng xóa ngay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Học trò ngày nay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Vẫn dùng đến nó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tẩy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. </a:t>
            </a:r>
            <a:r>
              <a:rPr lang="en-US" sz="2800">
                <a:solidFill>
                  <a:prstClr val="white"/>
                </a:solidFill>
                <a:latin typeface="Montserrat Alternates Black" panose="00000A00000000000000" pitchFamily="50" charset="0"/>
              </a:rPr>
              <a:t>Gi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ẻ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lau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thước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Viên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phấn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9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-116" t="6375" r="116" b="950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Không phải bò, không phải trâu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Uống nước ao sâu, lên cày ruộng cạn.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(Là cái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gì?)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Alternates Black" panose="00000A00000000000000" pitchFamily="50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máy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chì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màu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Alternates Black" panose="00000A00000000000000" pitchFamily="50" charset="0"/>
                <a:ea typeface="+mn-ea"/>
                <a:cs typeface="+mn-cs"/>
              </a:rPr>
              <a:t>mực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3847" y="545153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678226"/>
            <a:ext cx="1244600" cy="119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4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C:\Users\ACER\Desktop\z2739584165868_8468b643b01bdb47973278d60c7d9343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235"/>
            <a:ext cx="12192000" cy="66923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60023" y="568325"/>
            <a:ext cx="7592109" cy="12573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Thứ tư ngày </a:t>
            </a:r>
            <a:r>
              <a:rPr lang="en-US" sz="3600" b="1">
                <a:solidFill>
                  <a:schemeClr val="bg1"/>
                </a:solidFill>
                <a:latin typeface="HP001 4 hàng" pitchFamily="34" charset="0"/>
              </a:rPr>
              <a:t>3 tháng 11 năm </a:t>
            </a: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2021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    </a:t>
            </a:r>
            <a:b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</a:br>
            <a:r>
              <a:rPr lang="en-US" sz="3600" b="1" dirty="0">
                <a:solidFill>
                  <a:schemeClr val="bg1"/>
                </a:solidFill>
                <a:latin typeface="HP001 4 hàng" pitchFamily="34" charset="0"/>
              </a:rPr>
              <a:t>            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09601" y="1321849"/>
            <a:ext cx="2986306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>
                <a:solidFill>
                  <a:prstClr val="white"/>
                </a:solidFill>
                <a:latin typeface="HP001 4 hàng" pitchFamily="34" charset="0"/>
              </a:rPr>
              <a:t>Tiếng Việt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itchFamily="34" charset="0"/>
                <a:ea typeface="+mj-ea"/>
                <a:cs typeface="+mj-cs"/>
              </a:rPr>
              <a:t>            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80212" y="1757093"/>
            <a:ext cx="6539228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noProof="0" dirty="0">
                <a:solidFill>
                  <a:srgbClr val="FFFF00"/>
                </a:solidFill>
                <a:latin typeface="HP001 4 hàng" pitchFamily="34" charset="0"/>
              </a:rPr>
              <a:t>Ôn </a:t>
            </a:r>
            <a:r>
              <a:rPr lang="en-US" sz="3300" b="1" noProof="0">
                <a:solidFill>
                  <a:srgbClr val="FFFF00"/>
                </a:solidFill>
                <a:latin typeface="HP001 4 hàng" pitchFamily="34" charset="0"/>
              </a:rPr>
              <a:t>tập giữa học kì 1 (tiết 5, 6)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4173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</TotalTime>
  <Words>541</Words>
  <Application>Microsoft Office PowerPoint</Application>
  <PresentationFormat>Widescreen</PresentationFormat>
  <Paragraphs>89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HP001 4 hàng</vt:lpstr>
      <vt:lpstr>iCiel Cadena</vt:lpstr>
      <vt:lpstr>iCiel Crocante</vt:lpstr>
      <vt:lpstr>iCiel Nabila</vt:lpstr>
      <vt:lpstr>Montserrat Alternates Black</vt:lpstr>
      <vt:lpstr>Times New Roman</vt:lpstr>
      <vt:lpstr>Office Theme</vt:lpstr>
      <vt:lpstr>3_Default Design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Thứ tư ngày 3 tháng 11 năm 2021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HP</cp:lastModifiedBy>
  <cp:revision>214</cp:revision>
  <dcterms:created xsi:type="dcterms:W3CDTF">2019-11-27T07:37:57Z</dcterms:created>
  <dcterms:modified xsi:type="dcterms:W3CDTF">2021-11-03T10:40:03Z</dcterms:modified>
</cp:coreProperties>
</file>