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5" r:id="rId6"/>
  </p:sldMasterIdLst>
  <p:notesMasterIdLst>
    <p:notesMasterId r:id="rId19"/>
  </p:notesMasterIdLst>
  <p:sldIdLst>
    <p:sldId id="336" r:id="rId7"/>
    <p:sldId id="337" r:id="rId8"/>
    <p:sldId id="330" r:id="rId9"/>
    <p:sldId id="325" r:id="rId10"/>
    <p:sldId id="326" r:id="rId11"/>
    <p:sldId id="333" r:id="rId12"/>
    <p:sldId id="334" r:id="rId13"/>
    <p:sldId id="335" r:id="rId14"/>
    <p:sldId id="331" r:id="rId15"/>
    <p:sldId id="327" r:id="rId16"/>
    <p:sldId id="328" r:id="rId17"/>
    <p:sldId id="329" r:id="rId1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58DDB260-AEE1-4CD9-9A9B-3E5750AEBFD3}">
          <p14:sldIdLst>
            <p14:sldId id="336"/>
            <p14:sldId id="337"/>
          </p14:sldIdLst>
        </p14:section>
        <p14:section name="Tiết 2" id="{D26EF98B-2085-49F3-B273-FBF6FCCC601C}">
          <p14:sldIdLst>
            <p14:sldId id="330"/>
            <p14:sldId id="325"/>
            <p14:sldId id="326"/>
            <p14:sldId id="333"/>
            <p14:sldId id="334"/>
            <p14:sldId id="335"/>
            <p14:sldId id="331"/>
            <p14:sldId id="327"/>
            <p14:sldId id="328"/>
            <p14:sldId id="32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C45"/>
    <a:srgbClr val="6EB147"/>
    <a:srgbClr val="55375F"/>
    <a:srgbClr val="442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263BF-1178-4B28-874A-543E483E1B30}" v="445" dt="2020-08-18T02:37:00.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6" d="100"/>
          <a:sy n="116" d="100"/>
        </p:scale>
        <p:origin x="518" y="7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35A263BF-1178-4B28-874A-543E483E1B30}"/>
    <pc:docChg chg="custSel addSld delSld modSld sldOrd delMainMaster modMainMaster addSection modSection modShowInfo">
      <pc:chgData name="Pham Thi Minh Phuong" userId="59a886c1-9eb9-4e41-a264-fe10a6ee0c2c" providerId="ADAL" clId="{35A263BF-1178-4B28-874A-543E483E1B30}" dt="2020-08-18T02:37:00.296" v="762" actId="1038"/>
      <pc:docMkLst>
        <pc:docMk/>
      </pc:docMkLst>
      <pc:sldChg chg="modSp mod modAnim">
        <pc:chgData name="Pham Thi Minh Phuong" userId="59a886c1-9eb9-4e41-a264-fe10a6ee0c2c" providerId="ADAL" clId="{35A263BF-1178-4B28-874A-543E483E1B30}" dt="2020-08-18T01:55:42.972" v="114"/>
        <pc:sldMkLst>
          <pc:docMk/>
          <pc:sldMk cId="2412638660" sldId="288"/>
        </pc:sldMkLst>
        <pc:spChg chg="mod">
          <ac:chgData name="Pham Thi Minh Phuong" userId="59a886c1-9eb9-4e41-a264-fe10a6ee0c2c" providerId="ADAL" clId="{35A263BF-1178-4B28-874A-543E483E1B30}" dt="2020-08-18T01:55:03.687" v="112" actId="20577"/>
          <ac:spMkLst>
            <pc:docMk/>
            <pc:sldMk cId="2412638660" sldId="288"/>
            <ac:spMk id="4" creationId="{00000000-0000-0000-0000-000000000000}"/>
          </ac:spMkLst>
        </pc:spChg>
        <pc:spChg chg="mod">
          <ac:chgData name="Pham Thi Minh Phuong" userId="59a886c1-9eb9-4e41-a264-fe10a6ee0c2c" providerId="ADAL" clId="{35A263BF-1178-4B28-874A-543E483E1B30}" dt="2020-08-18T01:54:39.752" v="75" actId="1076"/>
          <ac:spMkLst>
            <pc:docMk/>
            <pc:sldMk cId="2412638660" sldId="288"/>
            <ac:spMk id="6" creationId="{00000000-0000-0000-0000-000000000000}"/>
          </ac:spMkLst>
        </pc:spChg>
        <pc:grpChg chg="mod">
          <ac:chgData name="Pham Thi Minh Phuong" userId="59a886c1-9eb9-4e41-a264-fe10a6ee0c2c" providerId="ADAL" clId="{35A263BF-1178-4B28-874A-543E483E1B30}" dt="2020-08-18T01:54:49.887" v="78" actId="1076"/>
          <ac:grpSpMkLst>
            <pc:docMk/>
            <pc:sldMk cId="2412638660" sldId="288"/>
            <ac:grpSpMk id="8" creationId="{00000000-0000-0000-0000-000000000000}"/>
          </ac:grpSpMkLst>
        </pc:grpChg>
        <pc:picChg chg="mod">
          <ac:chgData name="Pham Thi Minh Phuong" userId="59a886c1-9eb9-4e41-a264-fe10a6ee0c2c" providerId="ADAL" clId="{35A263BF-1178-4B28-874A-543E483E1B30}" dt="2020-08-18T01:54:53.413" v="79" actId="1076"/>
          <ac:picMkLst>
            <pc:docMk/>
            <pc:sldMk cId="2412638660" sldId="288"/>
            <ac:picMk id="3" creationId="{00000000-0000-0000-0000-000000000000}"/>
          </ac:picMkLst>
        </pc:picChg>
      </pc:sldChg>
      <pc:sldChg chg="del">
        <pc:chgData name="Pham Thi Minh Phuong" userId="59a886c1-9eb9-4e41-a264-fe10a6ee0c2c" providerId="ADAL" clId="{35A263BF-1178-4B28-874A-543E483E1B30}" dt="2020-08-18T01:56:14.546" v="115" actId="47"/>
        <pc:sldMkLst>
          <pc:docMk/>
          <pc:sldMk cId="1762366429" sldId="289"/>
        </pc:sldMkLst>
      </pc:sldChg>
      <pc:sldChg chg="delSp modSp mod delAnim modAnim">
        <pc:chgData name="Pham Thi Minh Phuong" userId="59a886c1-9eb9-4e41-a264-fe10a6ee0c2c" providerId="ADAL" clId="{35A263BF-1178-4B28-874A-543E483E1B30}" dt="2020-08-18T01:56:50.600" v="134" actId="1076"/>
        <pc:sldMkLst>
          <pc:docMk/>
          <pc:sldMk cId="971433870" sldId="290"/>
        </pc:sldMkLst>
        <pc:spChg chg="mod">
          <ac:chgData name="Pham Thi Minh Phuong" userId="59a886c1-9eb9-4e41-a264-fe10a6ee0c2c" providerId="ADAL" clId="{35A263BF-1178-4B28-874A-543E483E1B30}" dt="2020-08-18T01:56:50.600" v="134" actId="1076"/>
          <ac:spMkLst>
            <pc:docMk/>
            <pc:sldMk cId="971433870" sldId="290"/>
            <ac:spMk id="25" creationId="{00000000-0000-0000-0000-000000000000}"/>
          </ac:spMkLst>
        </pc:spChg>
        <pc:spChg chg="del">
          <ac:chgData name="Pham Thi Minh Phuong" userId="59a886c1-9eb9-4e41-a264-fe10a6ee0c2c" providerId="ADAL" clId="{35A263BF-1178-4B28-874A-543E483E1B30}" dt="2020-08-18T01:56:21.503" v="116" actId="478"/>
          <ac:spMkLst>
            <pc:docMk/>
            <pc:sldMk cId="971433870" sldId="290"/>
            <ac:spMk id="26" creationId="{00000000-0000-0000-0000-000000000000}"/>
          </ac:spMkLst>
        </pc:spChg>
        <pc:spChg chg="del">
          <ac:chgData name="Pham Thi Minh Phuong" userId="59a886c1-9eb9-4e41-a264-fe10a6ee0c2c" providerId="ADAL" clId="{35A263BF-1178-4B28-874A-543E483E1B30}" dt="2020-08-18T01:56:23.753" v="117" actId="478"/>
          <ac:spMkLst>
            <pc:docMk/>
            <pc:sldMk cId="971433870" sldId="290"/>
            <ac:spMk id="27" creationId="{00000000-0000-0000-0000-000000000000}"/>
          </ac:spMkLst>
        </pc:spChg>
        <pc:spChg chg="del">
          <ac:chgData name="Pham Thi Minh Phuong" userId="59a886c1-9eb9-4e41-a264-fe10a6ee0c2c" providerId="ADAL" clId="{35A263BF-1178-4B28-874A-543E483E1B30}" dt="2020-08-18T01:56:25.503" v="118" actId="478"/>
          <ac:spMkLst>
            <pc:docMk/>
            <pc:sldMk cId="971433870" sldId="290"/>
            <ac:spMk id="28" creationId="{00000000-0000-0000-0000-000000000000}"/>
          </ac:spMkLst>
        </pc:spChg>
        <pc:cxnChg chg="del">
          <ac:chgData name="Pham Thi Minh Phuong" userId="59a886c1-9eb9-4e41-a264-fe10a6ee0c2c" providerId="ADAL" clId="{35A263BF-1178-4B28-874A-543E483E1B30}" dt="2020-08-18T01:56:27.003" v="119" actId="478"/>
          <ac:cxnSpMkLst>
            <pc:docMk/>
            <pc:sldMk cId="971433870" sldId="290"/>
            <ac:cxnSpMk id="29" creationId="{00000000-0000-0000-0000-000000000000}"/>
          </ac:cxnSpMkLst>
        </pc:cxnChg>
      </pc:sldChg>
      <pc:sldChg chg="del">
        <pc:chgData name="Pham Thi Minh Phuong" userId="59a886c1-9eb9-4e41-a264-fe10a6ee0c2c" providerId="ADAL" clId="{35A263BF-1178-4B28-874A-543E483E1B30}" dt="2020-08-18T01:58:03.444" v="135" actId="47"/>
        <pc:sldMkLst>
          <pc:docMk/>
          <pc:sldMk cId="816067349" sldId="291"/>
        </pc:sldMkLst>
      </pc:sldChg>
      <pc:sldChg chg="del">
        <pc:chgData name="Pham Thi Minh Phuong" userId="59a886c1-9eb9-4e41-a264-fe10a6ee0c2c" providerId="ADAL" clId="{35A263BF-1178-4B28-874A-543E483E1B30}" dt="2020-08-18T01:58:03.444" v="135" actId="47"/>
        <pc:sldMkLst>
          <pc:docMk/>
          <pc:sldMk cId="2341827831" sldId="292"/>
        </pc:sldMkLst>
      </pc:sldChg>
      <pc:sldChg chg="del">
        <pc:chgData name="Pham Thi Minh Phuong" userId="59a886c1-9eb9-4e41-a264-fe10a6ee0c2c" providerId="ADAL" clId="{35A263BF-1178-4B28-874A-543E483E1B30}" dt="2020-08-18T01:58:03.444" v="135" actId="47"/>
        <pc:sldMkLst>
          <pc:docMk/>
          <pc:sldMk cId="1020188578" sldId="293"/>
        </pc:sldMkLst>
      </pc:sldChg>
      <pc:sldChg chg="del">
        <pc:chgData name="Pham Thi Minh Phuong" userId="59a886c1-9eb9-4e41-a264-fe10a6ee0c2c" providerId="ADAL" clId="{35A263BF-1178-4B28-874A-543E483E1B30}" dt="2020-08-18T01:58:03.444" v="135" actId="47"/>
        <pc:sldMkLst>
          <pc:docMk/>
          <pc:sldMk cId="2660384906" sldId="294"/>
        </pc:sldMkLst>
      </pc:sldChg>
      <pc:sldChg chg="del">
        <pc:chgData name="Pham Thi Minh Phuong" userId="59a886c1-9eb9-4e41-a264-fe10a6ee0c2c" providerId="ADAL" clId="{35A263BF-1178-4B28-874A-543E483E1B30}" dt="2020-08-18T01:58:03.444" v="135" actId="47"/>
        <pc:sldMkLst>
          <pc:docMk/>
          <pc:sldMk cId="792206661" sldId="295"/>
        </pc:sldMkLst>
      </pc:sldChg>
      <pc:sldChg chg="del">
        <pc:chgData name="Pham Thi Minh Phuong" userId="59a886c1-9eb9-4e41-a264-fe10a6ee0c2c" providerId="ADAL" clId="{35A263BF-1178-4B28-874A-543E483E1B30}" dt="2020-08-18T01:58:03.444" v="135" actId="47"/>
        <pc:sldMkLst>
          <pc:docMk/>
          <pc:sldMk cId="3328650556" sldId="296"/>
        </pc:sldMkLst>
      </pc:sldChg>
      <pc:sldChg chg="del">
        <pc:chgData name="Pham Thi Minh Phuong" userId="59a886c1-9eb9-4e41-a264-fe10a6ee0c2c" providerId="ADAL" clId="{35A263BF-1178-4B28-874A-543E483E1B30}" dt="2020-08-18T01:58:03.444" v="135" actId="47"/>
        <pc:sldMkLst>
          <pc:docMk/>
          <pc:sldMk cId="758354736" sldId="297"/>
        </pc:sldMkLst>
      </pc:sldChg>
      <pc:sldChg chg="del">
        <pc:chgData name="Pham Thi Minh Phuong" userId="59a886c1-9eb9-4e41-a264-fe10a6ee0c2c" providerId="ADAL" clId="{35A263BF-1178-4B28-874A-543E483E1B30}" dt="2020-08-18T01:58:03.444" v="135" actId="47"/>
        <pc:sldMkLst>
          <pc:docMk/>
          <pc:sldMk cId="1760075835" sldId="298"/>
        </pc:sldMkLst>
      </pc:sldChg>
      <pc:sldChg chg="del">
        <pc:chgData name="Pham Thi Minh Phuong" userId="59a886c1-9eb9-4e41-a264-fe10a6ee0c2c" providerId="ADAL" clId="{35A263BF-1178-4B28-874A-543E483E1B30}" dt="2020-08-18T01:58:03.444" v="135" actId="47"/>
        <pc:sldMkLst>
          <pc:docMk/>
          <pc:sldMk cId="841544213" sldId="299"/>
        </pc:sldMkLst>
      </pc:sldChg>
      <pc:sldChg chg="addSp delSp modSp mod ord delAnim modAnim">
        <pc:chgData name="Pham Thi Minh Phuong" userId="59a886c1-9eb9-4e41-a264-fe10a6ee0c2c" providerId="ADAL" clId="{35A263BF-1178-4B28-874A-543E483E1B30}" dt="2020-08-18T02:25:39.805" v="595"/>
        <pc:sldMkLst>
          <pc:docMk/>
          <pc:sldMk cId="553707979" sldId="300"/>
        </pc:sldMkLst>
        <pc:spChg chg="del">
          <ac:chgData name="Pham Thi Minh Phuong" userId="59a886c1-9eb9-4e41-a264-fe10a6ee0c2c" providerId="ADAL" clId="{35A263BF-1178-4B28-874A-543E483E1B30}" dt="2020-08-18T02:07:42.528" v="223" actId="478"/>
          <ac:spMkLst>
            <pc:docMk/>
            <pc:sldMk cId="553707979" sldId="300"/>
            <ac:spMk id="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6"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9"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0"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1"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2"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3"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4" creationId="{00000000-0000-0000-0000-000000000000}"/>
          </ac:spMkLst>
        </pc:spChg>
        <pc:spChg chg="del">
          <ac:chgData name="Pham Thi Minh Phuong" userId="59a886c1-9eb9-4e41-a264-fe10a6ee0c2c" providerId="ADAL" clId="{35A263BF-1178-4B28-874A-543E483E1B30}" dt="2020-08-18T02:07:42.528" v="223" actId="478"/>
          <ac:spMkLst>
            <pc:docMk/>
            <pc:sldMk cId="553707979" sldId="300"/>
            <ac:spMk id="15" creationId="{00000000-0000-0000-0000-000000000000}"/>
          </ac:spMkLst>
        </pc:spChg>
        <pc:spChg chg="add mod">
          <ac:chgData name="Pham Thi Minh Phuong" userId="59a886c1-9eb9-4e41-a264-fe10a6ee0c2c" providerId="ADAL" clId="{35A263BF-1178-4B28-874A-543E483E1B30}" dt="2020-08-18T02:12:48.057" v="391" actId="1076"/>
          <ac:spMkLst>
            <pc:docMk/>
            <pc:sldMk cId="553707979" sldId="300"/>
            <ac:spMk id="21" creationId="{67CB6753-1C5F-45EE-944A-2E803F95E5F8}"/>
          </ac:spMkLst>
        </pc:spChg>
        <pc:spChg chg="add mod">
          <ac:chgData name="Pham Thi Minh Phuong" userId="59a886c1-9eb9-4e41-a264-fe10a6ee0c2c" providerId="ADAL" clId="{35A263BF-1178-4B28-874A-543E483E1B30}" dt="2020-08-18T02:13:36.310" v="430" actId="1035"/>
          <ac:spMkLst>
            <pc:docMk/>
            <pc:sldMk cId="553707979" sldId="300"/>
            <ac:spMk id="22" creationId="{8C08EF97-40EE-4A1F-ADE7-08E23EFD0A1F}"/>
          </ac:spMkLst>
        </pc:spChg>
        <pc:grpChg chg="del">
          <ac:chgData name="Pham Thi Minh Phuong" userId="59a886c1-9eb9-4e41-a264-fe10a6ee0c2c" providerId="ADAL" clId="{35A263BF-1178-4B28-874A-543E483E1B30}" dt="2020-08-18T02:07:42.528" v="223" actId="478"/>
          <ac:grpSpMkLst>
            <pc:docMk/>
            <pc:sldMk cId="553707979" sldId="300"/>
            <ac:grpSpMk id="16" creationId="{00000000-0000-0000-0000-000000000000}"/>
          </ac:grpSpMkLst>
        </pc:grpChg>
        <pc:picChg chg="add mod modCrop">
          <ac:chgData name="Pham Thi Minh Phuong" userId="59a886c1-9eb9-4e41-a264-fe10a6ee0c2c" providerId="ADAL" clId="{35A263BF-1178-4B28-874A-543E483E1B30}" dt="2020-08-18T02:17:01.917" v="453" actId="14100"/>
          <ac:picMkLst>
            <pc:docMk/>
            <pc:sldMk cId="553707979" sldId="300"/>
            <ac:picMk id="18" creationId="{CBE4DB05-E01F-491C-B70A-7F57CB2B6754}"/>
          </ac:picMkLst>
        </pc:picChg>
        <pc:picChg chg="add mod modCrop">
          <ac:chgData name="Pham Thi Minh Phuong" userId="59a886c1-9eb9-4e41-a264-fe10a6ee0c2c" providerId="ADAL" clId="{35A263BF-1178-4B28-874A-543E483E1B30}" dt="2020-08-18T02:11:26.089" v="314" actId="1076"/>
          <ac:picMkLst>
            <pc:docMk/>
            <pc:sldMk cId="553707979" sldId="300"/>
            <ac:picMk id="20" creationId="{FEF33DC6-6278-4D65-8037-559762F6CBB3}"/>
          </ac:picMkLst>
        </pc:picChg>
        <pc:picChg chg="add del mod modCrop">
          <ac:chgData name="Pham Thi Minh Phuong" userId="59a886c1-9eb9-4e41-a264-fe10a6ee0c2c" providerId="ADAL" clId="{35A263BF-1178-4B28-874A-543E483E1B30}" dt="2020-08-18T02:16:44.203" v="448" actId="478"/>
          <ac:picMkLst>
            <pc:docMk/>
            <pc:sldMk cId="553707979" sldId="300"/>
            <ac:picMk id="23" creationId="{7AF20C27-1121-4E14-9D9E-ECBBE68D26A0}"/>
          </ac:picMkLst>
        </pc:picChg>
      </pc:sldChg>
      <pc:sldChg chg="del">
        <pc:chgData name="Pham Thi Minh Phuong" userId="59a886c1-9eb9-4e41-a264-fe10a6ee0c2c" providerId="ADAL" clId="{35A263BF-1178-4B28-874A-543E483E1B30}" dt="2020-08-18T01:58:03.444" v="135" actId="47"/>
        <pc:sldMkLst>
          <pc:docMk/>
          <pc:sldMk cId="49681728" sldId="301"/>
        </pc:sldMkLst>
      </pc:sldChg>
      <pc:sldChg chg="del">
        <pc:chgData name="Pham Thi Minh Phuong" userId="59a886c1-9eb9-4e41-a264-fe10a6ee0c2c" providerId="ADAL" clId="{35A263BF-1178-4B28-874A-543E483E1B30}" dt="2020-08-18T01:58:03.444" v="135" actId="47"/>
        <pc:sldMkLst>
          <pc:docMk/>
          <pc:sldMk cId="291736782" sldId="302"/>
        </pc:sldMkLst>
      </pc:sldChg>
      <pc:sldChg chg="del">
        <pc:chgData name="Pham Thi Minh Phuong" userId="59a886c1-9eb9-4e41-a264-fe10a6ee0c2c" providerId="ADAL" clId="{35A263BF-1178-4B28-874A-543E483E1B30}" dt="2020-08-18T01:58:03.444" v="135" actId="47"/>
        <pc:sldMkLst>
          <pc:docMk/>
          <pc:sldMk cId="3094743185" sldId="303"/>
        </pc:sldMkLst>
      </pc:sldChg>
      <pc:sldChg chg="del">
        <pc:chgData name="Pham Thi Minh Phuong" userId="59a886c1-9eb9-4e41-a264-fe10a6ee0c2c" providerId="ADAL" clId="{35A263BF-1178-4B28-874A-543E483E1B30}" dt="2020-08-18T01:58:03.444" v="135" actId="47"/>
        <pc:sldMkLst>
          <pc:docMk/>
          <pc:sldMk cId="844930782" sldId="304"/>
        </pc:sldMkLst>
      </pc:sldChg>
      <pc:sldChg chg="del">
        <pc:chgData name="Pham Thi Minh Phuong" userId="59a886c1-9eb9-4e41-a264-fe10a6ee0c2c" providerId="ADAL" clId="{35A263BF-1178-4B28-874A-543E483E1B30}" dt="2020-08-18T01:58:03.444" v="135" actId="47"/>
        <pc:sldMkLst>
          <pc:docMk/>
          <pc:sldMk cId="718362397" sldId="305"/>
        </pc:sldMkLst>
      </pc:sldChg>
      <pc:sldChg chg="del">
        <pc:chgData name="Pham Thi Minh Phuong" userId="59a886c1-9eb9-4e41-a264-fe10a6ee0c2c" providerId="ADAL" clId="{35A263BF-1178-4B28-874A-543E483E1B30}" dt="2020-08-18T01:58:03.444" v="135" actId="47"/>
        <pc:sldMkLst>
          <pc:docMk/>
          <pc:sldMk cId="3200446936" sldId="306"/>
        </pc:sldMkLst>
      </pc:sldChg>
      <pc:sldChg chg="del">
        <pc:chgData name="Pham Thi Minh Phuong" userId="59a886c1-9eb9-4e41-a264-fe10a6ee0c2c" providerId="ADAL" clId="{35A263BF-1178-4B28-874A-543E483E1B30}" dt="2020-08-18T01:58:03.444" v="135" actId="47"/>
        <pc:sldMkLst>
          <pc:docMk/>
          <pc:sldMk cId="186697824" sldId="307"/>
        </pc:sldMkLst>
      </pc:sldChg>
      <pc:sldChg chg="del">
        <pc:chgData name="Pham Thi Minh Phuong" userId="59a886c1-9eb9-4e41-a264-fe10a6ee0c2c" providerId="ADAL" clId="{35A263BF-1178-4B28-874A-543E483E1B30}" dt="2020-08-18T01:58:03.444" v="135" actId="47"/>
        <pc:sldMkLst>
          <pc:docMk/>
          <pc:sldMk cId="3108345331" sldId="308"/>
        </pc:sldMkLst>
      </pc:sldChg>
      <pc:sldChg chg="del">
        <pc:chgData name="Pham Thi Minh Phuong" userId="59a886c1-9eb9-4e41-a264-fe10a6ee0c2c" providerId="ADAL" clId="{35A263BF-1178-4B28-874A-543E483E1B30}" dt="2020-08-18T01:58:03.444" v="135" actId="47"/>
        <pc:sldMkLst>
          <pc:docMk/>
          <pc:sldMk cId="2521279595" sldId="309"/>
        </pc:sldMkLst>
      </pc:sldChg>
      <pc:sldChg chg="addSp delSp modSp mod ord delAnim modAnim">
        <pc:chgData name="Pham Thi Minh Phuong" userId="59a886c1-9eb9-4e41-a264-fe10a6ee0c2c" providerId="ADAL" clId="{35A263BF-1178-4B28-874A-543E483E1B30}" dt="2020-08-18T02:07:22.134" v="220"/>
        <pc:sldMkLst>
          <pc:docMk/>
          <pc:sldMk cId="3973996967" sldId="310"/>
        </pc:sldMkLst>
        <pc:spChg chg="mod">
          <ac:chgData name="Pham Thi Minh Phuong" userId="59a886c1-9eb9-4e41-a264-fe10a6ee0c2c" providerId="ADAL" clId="{35A263BF-1178-4B28-874A-543E483E1B30}" dt="2020-08-18T01:59:17.967" v="153" actId="478"/>
          <ac:spMkLst>
            <pc:docMk/>
            <pc:sldMk cId="3973996967" sldId="310"/>
            <ac:spMk id="4"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5" creationId="{00000000-0000-0000-0000-000000000000}"/>
          </ac:spMkLst>
        </pc:spChg>
        <pc:spChg chg="del mod">
          <ac:chgData name="Pham Thi Minh Phuong" userId="59a886c1-9eb9-4e41-a264-fe10a6ee0c2c" providerId="ADAL" clId="{35A263BF-1178-4B28-874A-543E483E1B30}" dt="2020-08-18T01:59:15.215" v="152" actId="478"/>
          <ac:spMkLst>
            <pc:docMk/>
            <pc:sldMk cId="3973996967" sldId="310"/>
            <ac:spMk id="6"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8"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9" creationId="{00000000-0000-0000-0000-000000000000}"/>
          </ac:spMkLst>
        </pc:spChg>
        <pc:spChg chg="del">
          <ac:chgData name="Pham Thi Minh Phuong" userId="59a886c1-9eb9-4e41-a264-fe10a6ee0c2c" providerId="ADAL" clId="{35A263BF-1178-4B28-874A-543E483E1B30}" dt="2020-08-18T01:59:11.563" v="150" actId="478"/>
          <ac:spMkLst>
            <pc:docMk/>
            <pc:sldMk cId="3973996967" sldId="310"/>
            <ac:spMk id="1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2"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13" creationId="{00000000-0000-0000-0000-000000000000}"/>
          </ac:spMkLst>
        </pc:spChg>
        <pc:spChg chg="del mod">
          <ac:chgData name="Pham Thi Minh Phuong" userId="59a886c1-9eb9-4e41-a264-fe10a6ee0c2c" providerId="ADAL" clId="{35A263BF-1178-4B28-874A-543E483E1B30}" dt="2020-08-18T01:59:17.967" v="153" actId="478"/>
          <ac:spMkLst>
            <pc:docMk/>
            <pc:sldMk cId="3973996967" sldId="310"/>
            <ac:spMk id="14" creationId="{00000000-0000-0000-0000-000000000000}"/>
          </ac:spMkLst>
        </pc:spChg>
        <pc:spChg chg="mod">
          <ac:chgData name="Pham Thi Minh Phuong" userId="59a886c1-9eb9-4e41-a264-fe10a6ee0c2c" providerId="ADAL" clId="{35A263BF-1178-4B28-874A-543E483E1B30}" dt="2020-08-18T02:00:17.824" v="193" actId="1076"/>
          <ac:spMkLst>
            <pc:docMk/>
            <pc:sldMk cId="3973996967" sldId="310"/>
            <ac:spMk id="17"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0" creationId="{00000000-0000-0000-0000-000000000000}"/>
          </ac:spMkLst>
        </pc:spChg>
        <pc:spChg chg="mod">
          <ac:chgData name="Pham Thi Minh Phuong" userId="59a886c1-9eb9-4e41-a264-fe10a6ee0c2c" providerId="ADAL" clId="{35A263BF-1178-4B28-874A-543E483E1B30}" dt="2020-08-18T01:59:17.967" v="153" actId="478"/>
          <ac:spMkLst>
            <pc:docMk/>
            <pc:sldMk cId="3973996967" sldId="310"/>
            <ac:spMk id="21" creationId="{00000000-0000-0000-0000-000000000000}"/>
          </ac:spMkLst>
        </pc:spChg>
        <pc:spChg chg="del">
          <ac:chgData name="Pham Thi Minh Phuong" userId="59a886c1-9eb9-4e41-a264-fe10a6ee0c2c" providerId="ADAL" clId="{35A263BF-1178-4B28-874A-543E483E1B30}" dt="2020-08-18T01:59:01.782" v="146" actId="478"/>
          <ac:spMkLst>
            <pc:docMk/>
            <pc:sldMk cId="3973996967" sldId="310"/>
            <ac:spMk id="22" creationId="{00000000-0000-0000-0000-000000000000}"/>
          </ac:spMkLst>
        </pc:spChg>
        <pc:spChg chg="del">
          <ac:chgData name="Pham Thi Minh Phuong" userId="59a886c1-9eb9-4e41-a264-fe10a6ee0c2c" providerId="ADAL" clId="{35A263BF-1178-4B28-874A-543E483E1B30}" dt="2020-08-18T01:59:04.990" v="148" actId="478"/>
          <ac:spMkLst>
            <pc:docMk/>
            <pc:sldMk cId="3973996967" sldId="310"/>
            <ac:spMk id="23" creationId="{00000000-0000-0000-0000-000000000000}"/>
          </ac:spMkLst>
        </pc:spChg>
        <pc:spChg chg="del">
          <ac:chgData name="Pham Thi Minh Phuong" userId="59a886c1-9eb9-4e41-a264-fe10a6ee0c2c" providerId="ADAL" clId="{35A263BF-1178-4B28-874A-543E483E1B30}" dt="2020-08-18T01:58:56.134" v="144" actId="478"/>
          <ac:spMkLst>
            <pc:docMk/>
            <pc:sldMk cId="3973996967" sldId="310"/>
            <ac:spMk id="24" creationId="{00000000-0000-0000-0000-000000000000}"/>
          </ac:spMkLst>
        </pc:spChg>
        <pc:spChg chg="del">
          <ac:chgData name="Pham Thi Minh Phuong" userId="59a886c1-9eb9-4e41-a264-fe10a6ee0c2c" providerId="ADAL" clId="{35A263BF-1178-4B28-874A-543E483E1B30}" dt="2020-08-18T01:59:02.798" v="147" actId="478"/>
          <ac:spMkLst>
            <pc:docMk/>
            <pc:sldMk cId="3973996967" sldId="310"/>
            <ac:spMk id="29" creationId="{00000000-0000-0000-0000-000000000000}"/>
          </ac:spMkLst>
        </pc:spChg>
        <pc:spChg chg="del">
          <ac:chgData name="Pham Thi Minh Phuong" userId="59a886c1-9eb9-4e41-a264-fe10a6ee0c2c" providerId="ADAL" clId="{35A263BF-1178-4B28-874A-543E483E1B30}" dt="2020-08-18T01:58:59.085" v="145" actId="478"/>
          <ac:spMkLst>
            <pc:docMk/>
            <pc:sldMk cId="3973996967" sldId="310"/>
            <ac:spMk id="31" creationId="{00000000-0000-0000-0000-000000000000}"/>
          </ac:spMkLst>
        </pc:spChg>
        <pc:spChg chg="del">
          <ac:chgData name="Pham Thi Minh Phuong" userId="59a886c1-9eb9-4e41-a264-fe10a6ee0c2c" providerId="ADAL" clId="{35A263BF-1178-4B28-874A-543E483E1B30}" dt="2020-08-18T01:59:07.742" v="149" actId="478"/>
          <ac:spMkLst>
            <pc:docMk/>
            <pc:sldMk cId="3973996967" sldId="310"/>
            <ac:spMk id="32" creationId="{00000000-0000-0000-0000-000000000000}"/>
          </ac:spMkLst>
        </pc:spChg>
        <pc:grpChg chg="mod">
          <ac:chgData name="Pham Thi Minh Phuong" userId="59a886c1-9eb9-4e41-a264-fe10a6ee0c2c" providerId="ADAL" clId="{35A263BF-1178-4B28-874A-543E483E1B30}" dt="2020-08-18T01:59:17.967" v="153" actId="478"/>
          <ac:grpSpMkLst>
            <pc:docMk/>
            <pc:sldMk cId="3973996967" sldId="310"/>
            <ac:grpSpMk id="2"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3"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7"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1"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5" creationId="{00000000-0000-0000-0000-000000000000}"/>
          </ac:grpSpMkLst>
        </pc:grpChg>
        <pc:grpChg chg="mod">
          <ac:chgData name="Pham Thi Minh Phuong" userId="59a886c1-9eb9-4e41-a264-fe10a6ee0c2c" providerId="ADAL" clId="{35A263BF-1178-4B28-874A-543E483E1B30}" dt="2020-08-18T01:59:17.967" v="153" actId="478"/>
          <ac:grpSpMkLst>
            <pc:docMk/>
            <pc:sldMk cId="3973996967" sldId="310"/>
            <ac:grpSpMk id="18" creationId="{00000000-0000-0000-0000-000000000000}"/>
          </ac:grpSpMkLst>
        </pc:grpChg>
        <pc:picChg chg="add mod">
          <ac:chgData name="Pham Thi Minh Phuong" userId="59a886c1-9eb9-4e41-a264-fe10a6ee0c2c" providerId="ADAL" clId="{35A263BF-1178-4B28-874A-543E483E1B30}" dt="2020-08-18T02:07:20.307" v="219" actId="1076"/>
          <ac:picMkLst>
            <pc:docMk/>
            <pc:sldMk cId="3973996967" sldId="310"/>
            <ac:picMk id="16" creationId="{30B615F4-7A71-4DE2-97D2-676AB3FF234A}"/>
          </ac:picMkLst>
        </pc:picChg>
      </pc:sldChg>
      <pc:sldChg chg="add ord">
        <pc:chgData name="Pham Thi Minh Phuong" userId="59a886c1-9eb9-4e41-a264-fe10a6ee0c2c" providerId="ADAL" clId="{35A263BF-1178-4B28-874A-543E483E1B30}" dt="2020-08-18T02:26:22.143" v="600"/>
        <pc:sldMkLst>
          <pc:docMk/>
          <pc:sldMk cId="532826948" sldId="311"/>
        </pc:sldMkLst>
      </pc:sldChg>
      <pc:sldChg chg="del">
        <pc:chgData name="Pham Thi Minh Phuong" userId="59a886c1-9eb9-4e41-a264-fe10a6ee0c2c" providerId="ADAL" clId="{35A263BF-1178-4B28-874A-543E483E1B30}" dt="2020-08-18T01:58:03.444" v="135" actId="47"/>
        <pc:sldMkLst>
          <pc:docMk/>
          <pc:sldMk cId="2478049159" sldId="311"/>
        </pc:sldMkLst>
      </pc:sldChg>
      <pc:sldChg chg="del">
        <pc:chgData name="Pham Thi Minh Phuong" userId="59a886c1-9eb9-4e41-a264-fe10a6ee0c2c" providerId="ADAL" clId="{35A263BF-1178-4B28-874A-543E483E1B30}" dt="2020-08-18T01:58:03.444" v="135" actId="47"/>
        <pc:sldMkLst>
          <pc:docMk/>
          <pc:sldMk cId="2247141228" sldId="312"/>
        </pc:sldMkLst>
      </pc:sldChg>
      <pc:sldChg chg="add ord">
        <pc:chgData name="Pham Thi Minh Phuong" userId="59a886c1-9eb9-4e41-a264-fe10a6ee0c2c" providerId="ADAL" clId="{35A263BF-1178-4B28-874A-543E483E1B30}" dt="2020-08-18T02:26:19.803" v="598" actId="20578"/>
        <pc:sldMkLst>
          <pc:docMk/>
          <pc:sldMk cId="2316430590" sldId="312"/>
        </pc:sldMkLst>
      </pc:sldChg>
      <pc:sldChg chg="del">
        <pc:chgData name="Pham Thi Minh Phuong" userId="59a886c1-9eb9-4e41-a264-fe10a6ee0c2c" providerId="ADAL" clId="{35A263BF-1178-4B28-874A-543E483E1B30}" dt="2020-08-18T01:58:03.444" v="135" actId="47"/>
        <pc:sldMkLst>
          <pc:docMk/>
          <pc:sldMk cId="679118753" sldId="313"/>
        </pc:sldMkLst>
      </pc:sldChg>
      <pc:sldChg chg="delSp modSp add mod ord delAnim">
        <pc:chgData name="Pham Thi Minh Phuong" userId="59a886c1-9eb9-4e41-a264-fe10a6ee0c2c" providerId="ADAL" clId="{35A263BF-1178-4B28-874A-543E483E1B30}" dt="2020-08-18T02:15:22.856" v="439"/>
        <pc:sldMkLst>
          <pc:docMk/>
          <pc:sldMk cId="3990783949" sldId="313"/>
        </pc:sldMkLst>
        <pc:spChg chg="mod">
          <ac:chgData name="Pham Thi Minh Phuong" userId="59a886c1-9eb9-4e41-a264-fe10a6ee0c2c" providerId="ADAL" clId="{35A263BF-1178-4B28-874A-543E483E1B30}" dt="2020-08-18T02:09:20.639" v="287" actId="14100"/>
          <ac:spMkLst>
            <pc:docMk/>
            <pc:sldMk cId="3990783949" sldId="313"/>
            <ac:spMk id="4" creationId="{00000000-0000-0000-0000-000000000000}"/>
          </ac:spMkLst>
        </pc:spChg>
        <pc:spChg chg="mod">
          <ac:chgData name="Pham Thi Minh Phuong" userId="59a886c1-9eb9-4e41-a264-fe10a6ee0c2c" providerId="ADAL" clId="{35A263BF-1178-4B28-874A-543E483E1B30}" dt="2020-08-18T02:09:32.322" v="289" actId="14100"/>
          <ac:spMkLst>
            <pc:docMk/>
            <pc:sldMk cId="3990783949" sldId="313"/>
            <ac:spMk id="5"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8" creationId="{00000000-0000-0000-0000-000000000000}"/>
          </ac:spMkLst>
        </pc:spChg>
        <pc:spChg chg="mod">
          <ac:chgData name="Pham Thi Minh Phuong" userId="59a886c1-9eb9-4e41-a264-fe10a6ee0c2c" providerId="ADAL" clId="{35A263BF-1178-4B28-874A-543E483E1B30}" dt="2020-08-18T02:09:46.284" v="293" actId="1036"/>
          <ac:spMkLst>
            <pc:docMk/>
            <pc:sldMk cId="3990783949" sldId="313"/>
            <ac:spMk id="9"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2"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13" creationId="{00000000-0000-0000-0000-000000000000}"/>
          </ac:spMkLst>
        </pc:spChg>
        <pc:spChg chg="mod">
          <ac:chgData name="Pham Thi Minh Phuong" userId="59a886c1-9eb9-4e41-a264-fe10a6ee0c2c" providerId="ADAL" clId="{35A263BF-1178-4B28-874A-543E483E1B30}" dt="2020-08-18T02:09:27.458" v="288" actId="1076"/>
          <ac:spMkLst>
            <pc:docMk/>
            <pc:sldMk cId="3990783949" sldId="313"/>
            <ac:spMk id="17"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0" creationId="{00000000-0000-0000-0000-000000000000}"/>
          </ac:spMkLst>
        </pc:spChg>
        <pc:spChg chg="mod">
          <ac:chgData name="Pham Thi Minh Phuong" userId="59a886c1-9eb9-4e41-a264-fe10a6ee0c2c" providerId="ADAL" clId="{35A263BF-1178-4B28-874A-543E483E1B30}" dt="2020-08-18T02:09:20.639" v="287" actId="14100"/>
          <ac:spMkLst>
            <pc:docMk/>
            <pc:sldMk cId="3990783949" sldId="313"/>
            <ac:spMk id="21" creationId="{00000000-0000-0000-0000-000000000000}"/>
          </ac:spMkLst>
        </pc:spChg>
        <pc:grpChg chg="mod">
          <ac:chgData name="Pham Thi Minh Phuong" userId="59a886c1-9eb9-4e41-a264-fe10a6ee0c2c" providerId="ADAL" clId="{35A263BF-1178-4B28-874A-543E483E1B30}" dt="2020-08-18T02:09:20.639" v="287" actId="14100"/>
          <ac:grpSpMkLst>
            <pc:docMk/>
            <pc:sldMk cId="3990783949" sldId="313"/>
            <ac:grpSpMk id="2"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3"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7"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1"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5" creationId="{00000000-0000-0000-0000-000000000000}"/>
          </ac:grpSpMkLst>
        </pc:grpChg>
        <pc:grpChg chg="mod">
          <ac:chgData name="Pham Thi Minh Phuong" userId="59a886c1-9eb9-4e41-a264-fe10a6ee0c2c" providerId="ADAL" clId="{35A263BF-1178-4B28-874A-543E483E1B30}" dt="2020-08-18T02:09:20.639" v="287" actId="14100"/>
          <ac:grpSpMkLst>
            <pc:docMk/>
            <pc:sldMk cId="3990783949" sldId="313"/>
            <ac:grpSpMk id="18" creationId="{00000000-0000-0000-0000-000000000000}"/>
          </ac:grpSpMkLst>
        </pc:grpChg>
        <pc:picChg chg="del">
          <ac:chgData name="Pham Thi Minh Phuong" userId="59a886c1-9eb9-4e41-a264-fe10a6ee0c2c" providerId="ADAL" clId="{35A263BF-1178-4B28-874A-543E483E1B30}" dt="2020-08-18T02:08:43.622" v="227" actId="478"/>
          <ac:picMkLst>
            <pc:docMk/>
            <pc:sldMk cId="3990783949" sldId="313"/>
            <ac:picMk id="16" creationId="{30B615F4-7A71-4DE2-97D2-676AB3FF234A}"/>
          </ac:picMkLst>
        </pc:picChg>
      </pc:sldChg>
      <pc:sldChg chg="addSp modSp add mod modAnim">
        <pc:chgData name="Pham Thi Minh Phuong" userId="59a886c1-9eb9-4e41-a264-fe10a6ee0c2c" providerId="ADAL" clId="{35A263BF-1178-4B28-874A-543E483E1B30}" dt="2020-08-18T02:20:15.267" v="504"/>
        <pc:sldMkLst>
          <pc:docMk/>
          <pc:sldMk cId="886845859" sldId="314"/>
        </pc:sldMkLst>
        <pc:spChg chg="add mod">
          <ac:chgData name="Pham Thi Minh Phuong" userId="59a886c1-9eb9-4e41-a264-fe10a6ee0c2c" providerId="ADAL" clId="{35A263BF-1178-4B28-874A-543E483E1B30}" dt="2020-08-18T02:19:55.765" v="499" actId="1076"/>
          <ac:spMkLst>
            <pc:docMk/>
            <pc:sldMk cId="886845859" sldId="314"/>
            <ac:spMk id="4" creationId="{961183D3-A832-45F9-BB32-83B05ECF1663}"/>
          </ac:spMkLst>
        </pc:spChg>
        <pc:spChg chg="add mod">
          <ac:chgData name="Pham Thi Minh Phuong" userId="59a886c1-9eb9-4e41-a264-fe10a6ee0c2c" providerId="ADAL" clId="{35A263BF-1178-4B28-874A-543E483E1B30}" dt="2020-08-18T02:20:02.252" v="501" actId="1076"/>
          <ac:spMkLst>
            <pc:docMk/>
            <pc:sldMk cId="886845859" sldId="314"/>
            <ac:spMk id="5" creationId="{3556C26F-C632-4FB8-AF0B-2972EAEA8C96}"/>
          </ac:spMkLst>
        </pc:spChg>
        <pc:spChg chg="add mod">
          <ac:chgData name="Pham Thi Minh Phuong" userId="59a886c1-9eb9-4e41-a264-fe10a6ee0c2c" providerId="ADAL" clId="{35A263BF-1178-4B28-874A-543E483E1B30}" dt="2020-08-18T02:19:59.049" v="500" actId="1076"/>
          <ac:spMkLst>
            <pc:docMk/>
            <pc:sldMk cId="886845859" sldId="314"/>
            <ac:spMk id="6" creationId="{2D6B8757-AE21-4BBA-9D72-4799F69A802E}"/>
          </ac:spMkLst>
        </pc:spChg>
        <pc:spChg chg="mod">
          <ac:chgData name="Pham Thi Minh Phuong" userId="59a886c1-9eb9-4e41-a264-fe10a6ee0c2c" providerId="ADAL" clId="{35A263BF-1178-4B28-874A-543E483E1B30}" dt="2020-08-18T02:18:54.394" v="485" actId="20577"/>
          <ac:spMkLst>
            <pc:docMk/>
            <pc:sldMk cId="886845859" sldId="314"/>
            <ac:spMk id="25" creationId="{00000000-0000-0000-0000-000000000000}"/>
          </ac:spMkLst>
        </pc:spChg>
        <pc:picChg chg="mod">
          <ac:chgData name="Pham Thi Minh Phuong" userId="59a886c1-9eb9-4e41-a264-fe10a6ee0c2c" providerId="ADAL" clId="{35A263BF-1178-4B28-874A-543E483E1B30}" dt="2020-08-18T02:18:21.374" v="474" actId="14100"/>
          <ac:picMkLst>
            <pc:docMk/>
            <pc:sldMk cId="886845859" sldId="314"/>
            <ac:picMk id="3" creationId="{00000000-0000-0000-0000-000000000000}"/>
          </ac:picMkLst>
        </pc:picChg>
      </pc:sldChg>
      <pc:sldChg chg="del">
        <pc:chgData name="Pham Thi Minh Phuong" userId="59a886c1-9eb9-4e41-a264-fe10a6ee0c2c" providerId="ADAL" clId="{35A263BF-1178-4B28-874A-543E483E1B30}" dt="2020-08-18T01:58:03.444" v="135" actId="47"/>
        <pc:sldMkLst>
          <pc:docMk/>
          <pc:sldMk cId="2449301880" sldId="314"/>
        </pc:sldMkLst>
      </pc:sldChg>
      <pc:sldChg chg="del">
        <pc:chgData name="Pham Thi Minh Phuong" userId="59a886c1-9eb9-4e41-a264-fe10a6ee0c2c" providerId="ADAL" clId="{35A263BF-1178-4B28-874A-543E483E1B30}" dt="2020-08-18T01:58:03.444" v="135" actId="47"/>
        <pc:sldMkLst>
          <pc:docMk/>
          <pc:sldMk cId="1233579209" sldId="315"/>
        </pc:sldMkLst>
      </pc:sldChg>
      <pc:sldChg chg="modSp add mod">
        <pc:chgData name="Pham Thi Minh Phuong" userId="59a886c1-9eb9-4e41-a264-fe10a6ee0c2c" providerId="ADAL" clId="{35A263BF-1178-4B28-874A-543E483E1B30}" dt="2020-08-18T02:20:45.308" v="518" actId="20577"/>
        <pc:sldMkLst>
          <pc:docMk/>
          <pc:sldMk cId="4073527571" sldId="315"/>
        </pc:sldMkLst>
        <pc:spChg chg="mod">
          <ac:chgData name="Pham Thi Minh Phuong" userId="59a886c1-9eb9-4e41-a264-fe10a6ee0c2c" providerId="ADAL" clId="{35A263BF-1178-4B28-874A-543E483E1B30}" dt="2020-08-18T02:20:45.308" v="518" actId="20577"/>
          <ac:spMkLst>
            <pc:docMk/>
            <pc:sldMk cId="4073527571" sldId="315"/>
            <ac:spMk id="17" creationId="{00000000-0000-0000-0000-000000000000}"/>
          </ac:spMkLst>
        </pc:spChg>
      </pc:sldChg>
      <pc:sldChg chg="modSp add mod modAnim">
        <pc:chgData name="Pham Thi Minh Phuong" userId="59a886c1-9eb9-4e41-a264-fe10a6ee0c2c" providerId="ADAL" clId="{35A263BF-1178-4B28-874A-543E483E1B30}" dt="2020-08-18T02:25:43.440" v="596"/>
        <pc:sldMkLst>
          <pc:docMk/>
          <pc:sldMk cId="218111323" sldId="316"/>
        </pc:sldMkLst>
        <pc:spChg chg="mod">
          <ac:chgData name="Pham Thi Minh Phuong" userId="59a886c1-9eb9-4e41-a264-fe10a6ee0c2c" providerId="ADAL" clId="{35A263BF-1178-4B28-874A-543E483E1B30}" dt="2020-08-18T02:21:46.437" v="584" actId="1076"/>
          <ac:spMkLst>
            <pc:docMk/>
            <pc:sldMk cId="218111323" sldId="316"/>
            <ac:spMk id="21" creationId="{67CB6753-1C5F-45EE-944A-2E803F95E5F8}"/>
          </ac:spMkLst>
        </pc:spChg>
        <pc:spChg chg="mod">
          <ac:chgData name="Pham Thi Minh Phuong" userId="59a886c1-9eb9-4e41-a264-fe10a6ee0c2c" providerId="ADAL" clId="{35A263BF-1178-4B28-874A-543E483E1B30}" dt="2020-08-18T02:25:23.376" v="594" actId="1037"/>
          <ac:spMkLst>
            <pc:docMk/>
            <pc:sldMk cId="218111323" sldId="316"/>
            <ac:spMk id="22" creationId="{8C08EF97-40EE-4A1F-ADE7-08E23EFD0A1F}"/>
          </ac:spMkLst>
        </pc:spChg>
        <pc:picChg chg="mod modCrop">
          <ac:chgData name="Pham Thi Minh Phuong" userId="59a886c1-9eb9-4e41-a264-fe10a6ee0c2c" providerId="ADAL" clId="{35A263BF-1178-4B28-874A-543E483E1B30}" dt="2020-08-18T02:22:16.769" v="591" actId="14100"/>
          <ac:picMkLst>
            <pc:docMk/>
            <pc:sldMk cId="218111323" sldId="316"/>
            <ac:picMk id="18" creationId="{CBE4DB05-E01F-491C-B70A-7F57CB2B6754}"/>
          </ac:picMkLst>
        </pc:picChg>
        <pc:picChg chg="mod modCrop">
          <ac:chgData name="Pham Thi Minh Phuong" userId="59a886c1-9eb9-4e41-a264-fe10a6ee0c2c" providerId="ADAL" clId="{35A263BF-1178-4B28-874A-543E483E1B30}" dt="2020-08-18T02:21:22.254" v="524" actId="1076"/>
          <ac:picMkLst>
            <pc:docMk/>
            <pc:sldMk cId="218111323" sldId="316"/>
            <ac:picMk id="20" creationId="{FEF33DC6-6278-4D65-8037-559762F6CBB3}"/>
          </ac:picMkLst>
        </pc:picChg>
      </pc:sldChg>
      <pc:sldChg chg="modSp add mod">
        <pc:chgData name="Pham Thi Minh Phuong" userId="59a886c1-9eb9-4e41-a264-fe10a6ee0c2c" providerId="ADAL" clId="{35A263BF-1178-4B28-874A-543E483E1B30}" dt="2020-08-18T02:26:38.221" v="614" actId="20577"/>
        <pc:sldMkLst>
          <pc:docMk/>
          <pc:sldMk cId="3984175086" sldId="317"/>
        </pc:sldMkLst>
        <pc:spChg chg="mod">
          <ac:chgData name="Pham Thi Minh Phuong" userId="59a886c1-9eb9-4e41-a264-fe10a6ee0c2c" providerId="ADAL" clId="{35A263BF-1178-4B28-874A-543E483E1B30}" dt="2020-08-18T02:26:38.221" v="614" actId="20577"/>
          <ac:spMkLst>
            <pc:docMk/>
            <pc:sldMk cId="3984175086" sldId="317"/>
            <ac:spMk id="17" creationId="{00000000-0000-0000-0000-000000000000}"/>
          </ac:spMkLst>
        </pc:spChg>
      </pc:sldChg>
      <pc:sldChg chg="modSp add mod">
        <pc:chgData name="Pham Thi Minh Phuong" userId="59a886c1-9eb9-4e41-a264-fe10a6ee0c2c" providerId="ADAL" clId="{35A263BF-1178-4B28-874A-543E483E1B30}" dt="2020-08-18T02:30:12.994" v="653" actId="14100"/>
        <pc:sldMkLst>
          <pc:docMk/>
          <pc:sldMk cId="3749060487" sldId="318"/>
        </pc:sldMkLst>
        <pc:spChg chg="mod">
          <ac:chgData name="Pham Thi Minh Phuong" userId="59a886c1-9eb9-4e41-a264-fe10a6ee0c2c" providerId="ADAL" clId="{35A263BF-1178-4B28-874A-543E483E1B30}" dt="2020-08-18T02:26:58.811" v="616" actId="20577"/>
          <ac:spMkLst>
            <pc:docMk/>
            <pc:sldMk cId="3749060487" sldId="318"/>
            <ac:spMk id="22" creationId="{8C08EF97-40EE-4A1F-ADE7-08E23EFD0A1F}"/>
          </ac:spMkLst>
        </pc:spChg>
        <pc:picChg chg="mod modCrop">
          <ac:chgData name="Pham Thi Minh Phuong" userId="59a886c1-9eb9-4e41-a264-fe10a6ee0c2c" providerId="ADAL" clId="{35A263BF-1178-4B28-874A-543E483E1B30}" dt="2020-08-18T02:30:12.994" v="653" actId="14100"/>
          <ac:picMkLst>
            <pc:docMk/>
            <pc:sldMk cId="3749060487" sldId="318"/>
            <ac:picMk id="18" creationId="{CBE4DB05-E01F-491C-B70A-7F57CB2B6754}"/>
          </ac:picMkLst>
        </pc:picChg>
        <pc:picChg chg="mod modCrop">
          <ac:chgData name="Pham Thi Minh Phuong" userId="59a886c1-9eb9-4e41-a264-fe10a6ee0c2c" providerId="ADAL" clId="{35A263BF-1178-4B28-874A-543E483E1B30}" dt="2020-08-18T02:29:03.856" v="639" actId="14100"/>
          <ac:picMkLst>
            <pc:docMk/>
            <pc:sldMk cId="3749060487" sldId="318"/>
            <ac:picMk id="20" creationId="{FEF33DC6-6278-4D65-8037-559762F6CBB3}"/>
          </ac:picMkLst>
        </pc:picChg>
      </pc:sldChg>
      <pc:sldChg chg="addSp modSp add mod modAnim">
        <pc:chgData name="Pham Thi Minh Phuong" userId="59a886c1-9eb9-4e41-a264-fe10a6ee0c2c" providerId="ADAL" clId="{35A263BF-1178-4B28-874A-543E483E1B30}" dt="2020-08-18T02:37:00.296" v="762" actId="1038"/>
        <pc:sldMkLst>
          <pc:docMk/>
          <pc:sldMk cId="369433564" sldId="319"/>
        </pc:sldMkLst>
        <pc:spChg chg="mod">
          <ac:chgData name="Pham Thi Minh Phuong" userId="59a886c1-9eb9-4e41-a264-fe10a6ee0c2c" providerId="ADAL" clId="{35A263BF-1178-4B28-874A-543E483E1B30}" dt="2020-08-18T02:37:00.296" v="762" actId="1038"/>
          <ac:spMkLst>
            <pc:docMk/>
            <pc:sldMk cId="369433564" sldId="319"/>
            <ac:spMk id="4" creationId="{961183D3-A832-45F9-BB32-83B05ECF1663}"/>
          </ac:spMkLst>
        </pc:spChg>
        <pc:spChg chg="mod">
          <ac:chgData name="Pham Thi Minh Phuong" userId="59a886c1-9eb9-4e41-a264-fe10a6ee0c2c" providerId="ADAL" clId="{35A263BF-1178-4B28-874A-543E483E1B30}" dt="2020-08-18T02:36:52.631" v="752" actId="1037"/>
          <ac:spMkLst>
            <pc:docMk/>
            <pc:sldMk cId="369433564" sldId="319"/>
            <ac:spMk id="5" creationId="{3556C26F-C632-4FB8-AF0B-2972EAEA8C96}"/>
          </ac:spMkLst>
        </pc:spChg>
        <pc:spChg chg="mod">
          <ac:chgData name="Pham Thi Minh Phuong" userId="59a886c1-9eb9-4e41-a264-fe10a6ee0c2c" providerId="ADAL" clId="{35A263BF-1178-4B28-874A-543E483E1B30}" dt="2020-08-18T02:36:46.735" v="745" actId="1076"/>
          <ac:spMkLst>
            <pc:docMk/>
            <pc:sldMk cId="369433564" sldId="319"/>
            <ac:spMk id="6" creationId="{2D6B8757-AE21-4BBA-9D72-4799F69A802E}"/>
          </ac:spMkLst>
        </pc:spChg>
        <pc:spChg chg="add mod">
          <ac:chgData name="Pham Thi Minh Phuong" userId="59a886c1-9eb9-4e41-a264-fe10a6ee0c2c" providerId="ADAL" clId="{35A263BF-1178-4B28-874A-543E483E1B30}" dt="2020-08-18T02:35:50.618" v="733" actId="14861"/>
          <ac:spMkLst>
            <pc:docMk/>
            <pc:sldMk cId="369433564" sldId="319"/>
            <ac:spMk id="7" creationId="{9384FD50-2BA6-45DE-B4C5-FCA56569D0F8}"/>
          </ac:spMkLst>
        </pc:spChg>
        <pc:spChg chg="mod">
          <ac:chgData name="Pham Thi Minh Phuong" userId="59a886c1-9eb9-4e41-a264-fe10a6ee0c2c" providerId="ADAL" clId="{35A263BF-1178-4B28-874A-543E483E1B30}" dt="2020-08-18T02:35:54.615" v="734" actId="1076"/>
          <ac:spMkLst>
            <pc:docMk/>
            <pc:sldMk cId="369433564" sldId="319"/>
            <ac:spMk id="25" creationId="{00000000-0000-0000-0000-000000000000}"/>
          </ac:spMkLst>
        </pc:spChg>
      </pc:sldChg>
      <pc:sldMasterChg chg="modSldLayout">
        <pc:chgData name="Pham Thi Minh Phuong" userId="59a886c1-9eb9-4e41-a264-fe10a6ee0c2c" providerId="ADAL" clId="{35A263BF-1178-4B28-874A-543E483E1B30}" dt="2020-08-18T02:02:10.988" v="217" actId="20577"/>
        <pc:sldMasterMkLst>
          <pc:docMk/>
          <pc:sldMasterMk cId="1881859133" sldId="2147483660"/>
        </pc:sldMasterMkLst>
        <pc:sldLayoutChg chg="modSp mod">
          <pc:chgData name="Pham Thi Minh Phuong" userId="59a886c1-9eb9-4e41-a264-fe10a6ee0c2c" providerId="ADAL" clId="{35A263BF-1178-4B28-874A-543E483E1B30}" dt="2020-08-18T02:02:10.988" v="217" actId="20577"/>
          <pc:sldLayoutMkLst>
            <pc:docMk/>
            <pc:sldMasterMk cId="1881859133" sldId="2147483660"/>
            <pc:sldLayoutMk cId="1784643704" sldId="2147483672"/>
          </pc:sldLayoutMkLst>
          <pc:spChg chg="mod">
            <ac:chgData name="Pham Thi Minh Phuong" userId="59a886c1-9eb9-4e41-a264-fe10a6ee0c2c" providerId="ADAL" clId="{35A263BF-1178-4B28-874A-543E483E1B30}" dt="2020-08-18T02:02:10.988" v="217" actId="20577"/>
            <ac:spMkLst>
              <pc:docMk/>
              <pc:sldMasterMk cId="1881859133" sldId="2147483660"/>
              <pc:sldLayoutMk cId="1784643704" sldId="2147483672"/>
              <ac:spMk id="41" creationId="{AF493636-B449-46E7-9C1C-83C3DD1DFC60}"/>
            </ac:spMkLst>
          </pc:spChg>
        </pc:sldLayoutChg>
      </pc:sldMasterChg>
      <pc:sldMasterChg chg="del delSldLayout">
        <pc:chgData name="Pham Thi Minh Phuong" userId="59a886c1-9eb9-4e41-a264-fe10a6ee0c2c" providerId="ADAL" clId="{35A263BF-1178-4B28-874A-543E483E1B30}" dt="2020-08-18T01:58:03.444" v="135" actId="47"/>
        <pc:sldMasterMkLst>
          <pc:docMk/>
          <pc:sldMasterMk cId="1605212255" sldId="2147483673"/>
        </pc:sldMasterMkLst>
        <pc:sldLayoutChg chg="del">
          <pc:chgData name="Pham Thi Minh Phuong" userId="59a886c1-9eb9-4e41-a264-fe10a6ee0c2c" providerId="ADAL" clId="{35A263BF-1178-4B28-874A-543E483E1B30}" dt="2020-08-18T01:58:03.444" v="135" actId="47"/>
          <pc:sldLayoutMkLst>
            <pc:docMk/>
            <pc:sldMasterMk cId="1605212255" sldId="2147483673"/>
            <pc:sldLayoutMk cId="2654066645" sldId="2147483674"/>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987541789" sldId="2147483675"/>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816289622" sldId="2147483676"/>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472415014" sldId="2147483677"/>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859294957" sldId="2147483678"/>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4067993372" sldId="2147483679"/>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798066714" sldId="2147483680"/>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1666964810" sldId="2147483681"/>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266334923" sldId="2147483682"/>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399985446" sldId="2147483683"/>
          </pc:sldLayoutMkLst>
        </pc:sldLayoutChg>
        <pc:sldLayoutChg chg="del">
          <pc:chgData name="Pham Thi Minh Phuong" userId="59a886c1-9eb9-4e41-a264-fe10a6ee0c2c" providerId="ADAL" clId="{35A263BF-1178-4B28-874A-543E483E1B30}" dt="2020-08-18T01:58:03.444" v="135" actId="47"/>
          <pc:sldLayoutMkLst>
            <pc:docMk/>
            <pc:sldMasterMk cId="1605212255" sldId="2147483673"/>
            <pc:sldLayoutMk cId="3094881050"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pPr/>
              <a:t>2022/11/13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pPr/>
              <a:t>‹#›</a:t>
            </a:fld>
            <a:endParaRPr lang="zh-CN" altLang="en-US"/>
          </a:p>
        </p:txBody>
      </p:sp>
    </p:spTree>
    <p:extLst>
      <p:ext uri="{BB962C8B-B14F-4D97-AF65-F5344CB8AC3E}">
        <p14:creationId xmlns:p14="http://schemas.microsoft.com/office/powerpoint/2010/main" val="328236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282" rtl="0" eaLnBrk="1" fontAlgn="auto" latinLnBrk="0" hangingPunct="1">
              <a:lnSpc>
                <a:spcPct val="100000"/>
              </a:lnSpc>
              <a:spcBef>
                <a:spcPts val="0"/>
              </a:spcBef>
              <a:spcAft>
                <a:spcPts val="0"/>
              </a:spcAft>
              <a:buClrTx/>
              <a:buSzTx/>
              <a:buFontTx/>
              <a:buNone/>
              <a:tabLst/>
              <a:defRPr/>
            </a:pPr>
            <a:fld id="{DFD2DD08-BFD2-4617-92AF-E1951D5E311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282"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3123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3</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80932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425667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29444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pPr/>
              <a:t>8</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8134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194279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97549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400880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pPr/>
              <a:t>12</a:t>
            </a:fld>
            <a:endParaRPr lang="zh-CN" altLang="en-US" sz="120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410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923746729"/>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59827731"/>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468846656"/>
      </p:ext>
    </p:extLst>
  </p:cSld>
  <p:clrMapOvr>
    <a:masterClrMapping/>
  </p:clrMapOvr>
  <p:transition spd="slow"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grpSp>
        <p:nvGrpSpPr>
          <p:cNvPr id="34" name="组合 33">
            <a:extLst>
              <a:ext uri="{FF2B5EF4-FFF2-40B4-BE49-F238E27FC236}">
                <a16:creationId xmlns:a16="http://schemas.microsoft.com/office/drawing/2014/main" id="{1F833EC4-E2F9-4549-A464-40B7E5EEA6FD}"/>
              </a:ext>
            </a:extLst>
          </p:cNvPr>
          <p:cNvGrpSpPr/>
          <p:nvPr userDrawn="1"/>
        </p:nvGrpSpPr>
        <p:grpSpPr>
          <a:xfrm>
            <a:off x="0" y="0"/>
            <a:ext cx="9234014" cy="5145088"/>
            <a:chOff x="0" y="0"/>
            <a:chExt cx="12309881" cy="6858000"/>
          </a:xfrm>
        </p:grpSpPr>
        <p:pic>
          <p:nvPicPr>
            <p:cNvPr id="35" name="图片 34">
              <a:extLst>
                <a:ext uri="{FF2B5EF4-FFF2-40B4-BE49-F238E27FC236}">
                  <a16:creationId xmlns:a16="http://schemas.microsoft.com/office/drawing/2014/main" id="{C990D388-9074-4BA5-80A8-2232014090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sp>
          <p:nvSpPr>
            <p:cNvPr id="36" name="矩形: 圆角 3">
              <a:extLst>
                <a:ext uri="{FF2B5EF4-FFF2-40B4-BE49-F238E27FC236}">
                  <a16:creationId xmlns:a16="http://schemas.microsoft.com/office/drawing/2014/main" id="{63E2F4B5-8CE5-4856-AD7D-53EABD075E69}"/>
                </a:ext>
              </a:extLst>
            </p:cNvPr>
            <p:cNvSpPr/>
            <p:nvPr/>
          </p:nvSpPr>
          <p:spPr>
            <a:xfrm>
              <a:off x="429986" y="664016"/>
              <a:ext cx="11332027" cy="5758800"/>
            </a:xfrm>
            <a:prstGeom prst="roundRect">
              <a:avLst/>
            </a:prstGeom>
            <a:noFill/>
            <a:ln w="34925" cap="rnd" cmpd="sng" algn="ctr">
              <a:solidFill>
                <a:srgbClr val="139F4E"/>
              </a:solidFill>
              <a:prstDash val="dash"/>
              <a:rou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id="{C5ADCA99-DAF4-4291-84A9-6E7BE6480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04514" y="5528668"/>
              <a:ext cx="3405367" cy="1329332"/>
            </a:xfrm>
            <a:prstGeom prst="rect">
              <a:avLst/>
            </a:prstGeom>
          </p:spPr>
        </p:pic>
        <p:grpSp>
          <p:nvGrpSpPr>
            <p:cNvPr id="38" name="组合 37">
              <a:extLst>
                <a:ext uri="{FF2B5EF4-FFF2-40B4-BE49-F238E27FC236}">
                  <a16:creationId xmlns:a16="http://schemas.microsoft.com/office/drawing/2014/main" id="{90FD8696-508A-46C2-B9A5-C8837437E346}"/>
                </a:ext>
              </a:extLst>
            </p:cNvPr>
            <p:cNvGrpSpPr/>
            <p:nvPr/>
          </p:nvGrpSpPr>
          <p:grpSpPr>
            <a:xfrm rot="5400000">
              <a:off x="5709961" y="-1054214"/>
              <a:ext cx="772078" cy="3224189"/>
              <a:chOff x="246324" y="651074"/>
              <a:chExt cx="969786" cy="5555849"/>
            </a:xfrm>
          </p:grpSpPr>
          <p:sp>
            <p:nvSpPr>
              <p:cNvPr id="41" name="矩形: 圆角 8">
                <a:extLst>
                  <a:ext uri="{FF2B5EF4-FFF2-40B4-BE49-F238E27FC236}">
                    <a16:creationId xmlns:a16="http://schemas.microsoft.com/office/drawing/2014/main" id="{AF493636-B449-46E7-9C1C-83C3DD1DFC60}"/>
                  </a:ext>
                </a:extLst>
              </p:cNvPr>
              <p:cNvSpPr/>
              <p:nvPr/>
            </p:nvSpPr>
            <p:spPr>
              <a:xfrm rot="5400000" flipH="1" flipV="1">
                <a:off x="-1913394" y="3077419"/>
                <a:ext cx="5555849" cy="703159"/>
              </a:xfrm>
              <a:prstGeom prst="roundRect">
                <a:avLst>
                  <a:gd name="adj" fmla="val 15140"/>
                </a:avLst>
              </a:prstGeom>
              <a:solidFill>
                <a:srgbClr val="47984B"/>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2" name="矩形: 圆角 9">
                <a:extLst>
                  <a:ext uri="{FF2B5EF4-FFF2-40B4-BE49-F238E27FC236}">
                    <a16:creationId xmlns:a16="http://schemas.microsoft.com/office/drawing/2014/main" id="{D090BB28-5099-4CBB-82A1-4C7600071AA6}"/>
                  </a:ext>
                </a:extLst>
              </p:cNvPr>
              <p:cNvSpPr/>
              <p:nvPr/>
            </p:nvSpPr>
            <p:spPr>
              <a:xfrm rot="5400000" flipH="1" flipV="1">
                <a:off x="369398" y="5318468"/>
                <a:ext cx="287107" cy="533255"/>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sp>
            <p:nvSpPr>
              <p:cNvPr id="43" name="矩形: 圆角 10">
                <a:extLst>
                  <a:ext uri="{FF2B5EF4-FFF2-40B4-BE49-F238E27FC236}">
                    <a16:creationId xmlns:a16="http://schemas.microsoft.com/office/drawing/2014/main" id="{9B26AE79-14A4-4595-B87C-340D6E201629}"/>
                  </a:ext>
                </a:extLst>
              </p:cNvPr>
              <p:cNvSpPr/>
              <p:nvPr/>
            </p:nvSpPr>
            <p:spPr>
              <a:xfrm rot="5400000" flipH="1" flipV="1">
                <a:off x="379009" y="1090739"/>
                <a:ext cx="287107" cy="533254"/>
              </a:xfrm>
              <a:prstGeom prst="roundRect">
                <a:avLst>
                  <a:gd name="adj" fmla="val 50000"/>
                </a:avLst>
              </a:prstGeom>
              <a:solidFill>
                <a:srgbClr val="59D36A"/>
              </a:solidFill>
              <a:ln w="76200" cap="flat" cmpd="sng" algn="ctr">
                <a:solidFill>
                  <a:sysClr val="window" lastClr="FFFFFF"/>
                </a:solidFill>
                <a:prstDash val="solid"/>
                <a:miter lim="800000"/>
              </a:ln>
              <a:effectLst/>
            </p:spPr>
            <p:txBody>
              <a:bodyPr rtlCol="0" anchor="ctr"/>
              <a:lstStyle/>
              <a:p>
                <a:pPr marL="0" marR="0" lvl="0" indent="0" algn="ctr" defTabSz="342946"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Arial"/>
                  <a:ea typeface="微软雅黑"/>
                  <a:cs typeface="+mn-cs"/>
                </a:endParaRPr>
              </a:p>
            </p:txBody>
          </p:sp>
        </p:grpSp>
        <p:pic>
          <p:nvPicPr>
            <p:cNvPr id="39" name="图片 38">
              <a:extLst>
                <a:ext uri="{FF2B5EF4-FFF2-40B4-BE49-F238E27FC236}">
                  <a16:creationId xmlns:a16="http://schemas.microsoft.com/office/drawing/2014/main" id="{E3B6CFF1-6C5F-4973-8039-0FDC3B0DAA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81524" y="609676"/>
              <a:ext cx="837659" cy="527951"/>
            </a:xfrm>
            <a:prstGeom prst="rect">
              <a:avLst/>
            </a:prstGeom>
          </p:spPr>
        </p:pic>
        <p:pic>
          <p:nvPicPr>
            <p:cNvPr id="40" name="图片 39">
              <a:extLst>
                <a:ext uri="{FF2B5EF4-FFF2-40B4-BE49-F238E27FC236}">
                  <a16:creationId xmlns:a16="http://schemas.microsoft.com/office/drawing/2014/main" id="{E168D529-666E-4291-9C8B-7493590088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3800" y="185838"/>
              <a:ext cx="837659" cy="527951"/>
            </a:xfrm>
            <a:prstGeom prst="rect">
              <a:avLst/>
            </a:prstGeom>
          </p:spPr>
        </p:pic>
      </p:grpSp>
    </p:spTree>
    <p:extLst>
      <p:ext uri="{BB962C8B-B14F-4D97-AF65-F5344CB8AC3E}">
        <p14:creationId xmlns:p14="http://schemas.microsoft.com/office/powerpoint/2010/main" val="1784643704"/>
      </p:ext>
    </p:extLst>
  </p:cSld>
  <p:clrMapOvr>
    <a:masterClrMapping/>
  </p:clrMapOvr>
  <p:transition spd="slow"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3" y="841772"/>
            <a:ext cx="6858001"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3" y="2701528"/>
            <a:ext cx="6858001" cy="1241822"/>
          </a:xfrm>
        </p:spPr>
        <p:txBody>
          <a:bodyPr/>
          <a:lstStyle>
            <a:lvl1pPr marL="0" indent="0" algn="ctr">
              <a:buNone/>
              <a:defRPr sz="1800"/>
            </a:lvl1pPr>
            <a:lvl2pPr marL="342857" indent="0" algn="ctr">
              <a:buNone/>
              <a:defRPr sz="1500"/>
            </a:lvl2pPr>
            <a:lvl3pPr marL="685712" indent="0" algn="ctr">
              <a:buNone/>
              <a:defRPr sz="1350"/>
            </a:lvl3pPr>
            <a:lvl4pPr marL="1028568" indent="0" algn="ctr">
              <a:buNone/>
              <a:defRPr sz="1125"/>
            </a:lvl4pPr>
            <a:lvl5pPr marL="1371425" indent="0" algn="ctr">
              <a:buNone/>
              <a:defRPr sz="1125"/>
            </a:lvl5pPr>
            <a:lvl6pPr marL="1714280" indent="0" algn="ctr">
              <a:buNone/>
              <a:defRPr sz="1125"/>
            </a:lvl6pPr>
            <a:lvl7pPr marL="2057137" indent="0" algn="ctr">
              <a:buNone/>
              <a:defRPr sz="1125"/>
            </a:lvl7pPr>
            <a:lvl8pPr marL="2399993" indent="0" algn="ctr">
              <a:buNone/>
              <a:defRPr sz="1125"/>
            </a:lvl8pPr>
            <a:lvl9pPr marL="2742849" indent="0" algn="ctr">
              <a:buNone/>
              <a:defRPr sz="1125"/>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25602158"/>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矩形 7"/>
          <p:cNvSpPr/>
          <p:nvPr userDrawn="1"/>
        </p:nvSpPr>
        <p:spPr>
          <a:xfrm>
            <a:off x="33558" y="4833364"/>
            <a:ext cx="9076889" cy="207739"/>
          </a:xfrm>
          <a:prstGeom prst="rect">
            <a:avLst/>
          </a:prstGeom>
        </p:spPr>
        <p:txBody>
          <a:bodyPr wrap="square" lIns="68571" tIns="34285" rIns="68571" bIns="342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不得将觅知网的</a:t>
            </a:r>
            <a:r>
              <a:rPr kumimoji="0" lang="en-US" altLang="zh-CN"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PPT</a:t>
            </a:r>
            <a:r>
              <a:rPr kumimoji="0" lang="zh-CN" altLang="en-US"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模板、</a:t>
            </a:r>
            <a:r>
              <a:rPr kumimoji="0" lang="en-US" altLang="zh-CN"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PPT</a:t>
            </a:r>
            <a:r>
              <a:rPr kumimoji="0" lang="zh-CN" altLang="en-US" sz="900" b="0" i="0" u="none" strike="noStrike" kern="1200" cap="none" spc="0" normalizeH="0" baseline="0" noProof="0" dirty="0">
                <a:ln>
                  <a:noFill/>
                </a:ln>
                <a:solidFill>
                  <a:srgbClr val="DEEBF7"/>
                </a:solidFill>
                <a:effectLst/>
                <a:uLnTx/>
                <a:uFillTx/>
                <a:latin typeface="微软雅黑" panose="020B0503020204020204" pitchFamily="34" charset="-122"/>
                <a:ea typeface="微软雅黑" panose="020B0503020204020204" pitchFamily="34" charset="-122"/>
                <a:cs typeface="+mn-cs"/>
              </a:rPr>
              <a:t>素材，本身用于再出售，或者出租、出借、转让、分销、发布或者作为礼物供他人使用，不得转授权、出卖、转让本协议或者本协议中的权利。</a:t>
            </a:r>
            <a:endParaRPr kumimoji="0" lang="zh-CN" altLang="en-US" sz="900" b="0" i="0" u="none" strike="noStrike" kern="1200" cap="none" spc="0" normalizeH="0" baseline="0" noProof="0" dirty="0">
              <a:ln>
                <a:noFill/>
              </a:ln>
              <a:solidFill>
                <a:srgbClr val="DEEBF7"/>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64511306"/>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12"/>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857" indent="0">
              <a:buNone/>
              <a:defRPr sz="1500">
                <a:solidFill>
                  <a:schemeClr val="tx1">
                    <a:tint val="75000"/>
                  </a:schemeClr>
                </a:solidFill>
              </a:defRPr>
            </a:lvl2pPr>
            <a:lvl3pPr marL="685712" indent="0">
              <a:buNone/>
              <a:defRPr sz="1350">
                <a:solidFill>
                  <a:schemeClr val="tx1">
                    <a:tint val="75000"/>
                  </a:schemeClr>
                </a:solidFill>
              </a:defRPr>
            </a:lvl3pPr>
            <a:lvl4pPr marL="1028568" indent="0">
              <a:buNone/>
              <a:defRPr sz="1125">
                <a:solidFill>
                  <a:schemeClr val="tx1">
                    <a:tint val="75000"/>
                  </a:schemeClr>
                </a:solidFill>
              </a:defRPr>
            </a:lvl4pPr>
            <a:lvl5pPr marL="1371425" indent="0">
              <a:buNone/>
              <a:defRPr sz="1125">
                <a:solidFill>
                  <a:schemeClr val="tx1">
                    <a:tint val="75000"/>
                  </a:schemeClr>
                </a:solidFill>
              </a:defRPr>
            </a:lvl5pPr>
            <a:lvl6pPr marL="1714280" indent="0">
              <a:buNone/>
              <a:defRPr sz="1125">
                <a:solidFill>
                  <a:schemeClr val="tx1">
                    <a:tint val="75000"/>
                  </a:schemeClr>
                </a:solidFill>
              </a:defRPr>
            </a:lvl6pPr>
            <a:lvl7pPr marL="2057137" indent="0">
              <a:buNone/>
              <a:defRPr sz="1125">
                <a:solidFill>
                  <a:schemeClr val="tx1">
                    <a:tint val="75000"/>
                  </a:schemeClr>
                </a:solidFill>
              </a:defRPr>
            </a:lvl7pPr>
            <a:lvl8pPr marL="2399993" indent="0">
              <a:buNone/>
              <a:defRPr sz="1125">
                <a:solidFill>
                  <a:schemeClr val="tx1">
                    <a:tint val="75000"/>
                  </a:schemeClr>
                </a:solidFill>
              </a:defRPr>
            </a:lvl8pPr>
            <a:lvl9pPr marL="2742849" indent="0">
              <a:buNone/>
              <a:defRPr sz="112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4979426"/>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5"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14569442"/>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6" y="273847"/>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5" y="1260872"/>
            <a:ext cx="3868340" cy="617934"/>
          </a:xfrm>
        </p:spPr>
        <p:txBody>
          <a:bodyPr anchor="b"/>
          <a:lstStyle>
            <a:lvl1pPr marL="0" indent="0">
              <a:buNone/>
              <a:defRPr sz="1800" b="1"/>
            </a:lvl1pPr>
            <a:lvl2pPr marL="342857" indent="0">
              <a:buNone/>
              <a:defRPr sz="1500" b="1"/>
            </a:lvl2pPr>
            <a:lvl3pPr marL="685712" indent="0">
              <a:buNone/>
              <a:defRPr sz="1350" b="1"/>
            </a:lvl3pPr>
            <a:lvl4pPr marL="1028568" indent="0">
              <a:buNone/>
              <a:defRPr sz="1125" b="1"/>
            </a:lvl4pPr>
            <a:lvl5pPr marL="1371425" indent="0">
              <a:buNone/>
              <a:defRPr sz="1125" b="1"/>
            </a:lvl5pPr>
            <a:lvl6pPr marL="1714280" indent="0">
              <a:buNone/>
              <a:defRPr sz="1125" b="1"/>
            </a:lvl6pPr>
            <a:lvl7pPr marL="2057137" indent="0">
              <a:buNone/>
              <a:defRPr sz="1125" b="1"/>
            </a:lvl7pPr>
            <a:lvl8pPr marL="2399993" indent="0">
              <a:buNone/>
              <a:defRPr sz="1125" b="1"/>
            </a:lvl8pPr>
            <a:lvl9pPr marL="2742849" indent="0">
              <a:buNone/>
              <a:defRPr sz="1125" b="1"/>
            </a:lvl9pPr>
          </a:lstStyle>
          <a:p>
            <a:pPr lvl="0"/>
            <a:r>
              <a:rPr lang="zh-CN" altLang="en-US"/>
              <a:t>单击此处编辑母版文本样式</a:t>
            </a:r>
          </a:p>
        </p:txBody>
      </p:sp>
      <p:sp>
        <p:nvSpPr>
          <p:cNvPr id="4" name="内容占位符 3"/>
          <p:cNvSpPr>
            <a:spLocks noGrp="1"/>
          </p:cNvSpPr>
          <p:nvPr>
            <p:ph sz="half" idx="2"/>
          </p:nvPr>
        </p:nvSpPr>
        <p:spPr>
          <a:xfrm>
            <a:off x="629845" y="1878807"/>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5" y="1260872"/>
            <a:ext cx="3887391" cy="617934"/>
          </a:xfrm>
        </p:spPr>
        <p:txBody>
          <a:bodyPr anchor="b"/>
          <a:lstStyle>
            <a:lvl1pPr marL="0" indent="0">
              <a:buNone/>
              <a:defRPr sz="1800" b="1"/>
            </a:lvl1pPr>
            <a:lvl2pPr marL="342857" indent="0">
              <a:buNone/>
              <a:defRPr sz="1500" b="1"/>
            </a:lvl2pPr>
            <a:lvl3pPr marL="685712" indent="0">
              <a:buNone/>
              <a:defRPr sz="1350" b="1"/>
            </a:lvl3pPr>
            <a:lvl4pPr marL="1028568" indent="0">
              <a:buNone/>
              <a:defRPr sz="1125" b="1"/>
            </a:lvl4pPr>
            <a:lvl5pPr marL="1371425" indent="0">
              <a:buNone/>
              <a:defRPr sz="1125" b="1"/>
            </a:lvl5pPr>
            <a:lvl6pPr marL="1714280" indent="0">
              <a:buNone/>
              <a:defRPr sz="1125" b="1"/>
            </a:lvl6pPr>
            <a:lvl7pPr marL="2057137" indent="0">
              <a:buNone/>
              <a:defRPr sz="1125" b="1"/>
            </a:lvl7pPr>
            <a:lvl8pPr marL="2399993" indent="0">
              <a:buNone/>
              <a:defRPr sz="1125" b="1"/>
            </a:lvl8pPr>
            <a:lvl9pPr marL="2742849" indent="0">
              <a:buNone/>
              <a:defRPr sz="1125" b="1"/>
            </a:lvl9pPr>
          </a:lstStyle>
          <a:p>
            <a:pPr lvl="0"/>
            <a:r>
              <a:rPr lang="zh-CN" altLang="en-US"/>
              <a:t>单击此处编辑母版文本样式</a:t>
            </a:r>
          </a:p>
        </p:txBody>
      </p:sp>
      <p:sp>
        <p:nvSpPr>
          <p:cNvPr id="6" name="内容占位符 5"/>
          <p:cNvSpPr>
            <a:spLocks noGrp="1"/>
          </p:cNvSpPr>
          <p:nvPr>
            <p:ph sz="quarter" idx="4"/>
          </p:nvPr>
        </p:nvSpPr>
        <p:spPr>
          <a:xfrm>
            <a:off x="4629155" y="1878807"/>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66299219"/>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97760134"/>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63809653"/>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446103537"/>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76"/>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6" y="1543050"/>
            <a:ext cx="2949178" cy="2858691"/>
          </a:xfrm>
        </p:spPr>
        <p:txBody>
          <a:bodyPr/>
          <a:lstStyle>
            <a:lvl1pPr marL="0" indent="0">
              <a:buNone/>
              <a:defRPr sz="1125"/>
            </a:lvl1pPr>
            <a:lvl2pPr marL="342857" indent="0">
              <a:buNone/>
              <a:defRPr sz="1050"/>
            </a:lvl2pPr>
            <a:lvl3pPr marL="685712" indent="0">
              <a:buNone/>
              <a:defRPr sz="900"/>
            </a:lvl3pPr>
            <a:lvl4pPr marL="1028568" indent="0">
              <a:buNone/>
              <a:defRPr sz="750"/>
            </a:lvl4pPr>
            <a:lvl5pPr marL="1371425" indent="0">
              <a:buNone/>
              <a:defRPr sz="750"/>
            </a:lvl5pPr>
            <a:lvl6pPr marL="1714280" indent="0">
              <a:buNone/>
              <a:defRPr sz="750"/>
            </a:lvl6pPr>
            <a:lvl7pPr marL="2057137" indent="0">
              <a:buNone/>
              <a:defRPr sz="750"/>
            </a:lvl7pPr>
            <a:lvl8pPr marL="2399993" indent="0">
              <a:buNone/>
              <a:defRPr sz="750"/>
            </a:lvl8pPr>
            <a:lvl9pPr marL="2742849"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75433667"/>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6"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76"/>
            <a:ext cx="4629150" cy="3655219"/>
          </a:xfrm>
        </p:spPr>
        <p:txBody>
          <a:bodyPr/>
          <a:lstStyle>
            <a:lvl1pPr marL="0" indent="0">
              <a:buNone/>
              <a:defRPr sz="2400"/>
            </a:lvl1pPr>
            <a:lvl2pPr marL="342857" indent="0">
              <a:buNone/>
              <a:defRPr sz="2100"/>
            </a:lvl2pPr>
            <a:lvl3pPr marL="685712" indent="0">
              <a:buNone/>
              <a:defRPr sz="1800"/>
            </a:lvl3pPr>
            <a:lvl4pPr marL="1028568" indent="0">
              <a:buNone/>
              <a:defRPr sz="1500"/>
            </a:lvl4pPr>
            <a:lvl5pPr marL="1371425" indent="0">
              <a:buNone/>
              <a:defRPr sz="1500"/>
            </a:lvl5pPr>
            <a:lvl6pPr marL="1714280" indent="0">
              <a:buNone/>
              <a:defRPr sz="1500"/>
            </a:lvl6pPr>
            <a:lvl7pPr marL="2057137" indent="0">
              <a:buNone/>
              <a:defRPr sz="1500"/>
            </a:lvl7pPr>
            <a:lvl8pPr marL="2399993" indent="0">
              <a:buNone/>
              <a:defRPr sz="1500"/>
            </a:lvl8pPr>
            <a:lvl9pPr marL="2742849" indent="0">
              <a:buNone/>
              <a:defRPr sz="1500"/>
            </a:lvl9pPr>
          </a:lstStyle>
          <a:p>
            <a:endParaRPr lang="zh-CN" altLang="en-US"/>
          </a:p>
        </p:txBody>
      </p:sp>
      <p:sp>
        <p:nvSpPr>
          <p:cNvPr id="4" name="文本占位符 3"/>
          <p:cNvSpPr>
            <a:spLocks noGrp="1"/>
          </p:cNvSpPr>
          <p:nvPr>
            <p:ph type="body" sz="half" idx="2"/>
          </p:nvPr>
        </p:nvSpPr>
        <p:spPr>
          <a:xfrm>
            <a:off x="629846" y="1543050"/>
            <a:ext cx="2949178" cy="2858691"/>
          </a:xfrm>
        </p:spPr>
        <p:txBody>
          <a:bodyPr/>
          <a:lstStyle>
            <a:lvl1pPr marL="0" indent="0">
              <a:buNone/>
              <a:defRPr sz="1125"/>
            </a:lvl1pPr>
            <a:lvl2pPr marL="342857" indent="0">
              <a:buNone/>
              <a:defRPr sz="1050"/>
            </a:lvl2pPr>
            <a:lvl3pPr marL="685712" indent="0">
              <a:buNone/>
              <a:defRPr sz="900"/>
            </a:lvl3pPr>
            <a:lvl4pPr marL="1028568" indent="0">
              <a:buNone/>
              <a:defRPr sz="750"/>
            </a:lvl4pPr>
            <a:lvl5pPr marL="1371425" indent="0">
              <a:buNone/>
              <a:defRPr sz="750"/>
            </a:lvl5pPr>
            <a:lvl6pPr marL="1714280" indent="0">
              <a:buNone/>
              <a:defRPr sz="750"/>
            </a:lvl6pPr>
            <a:lvl7pPr marL="2057137" indent="0">
              <a:buNone/>
              <a:defRPr sz="750"/>
            </a:lvl7pPr>
            <a:lvl8pPr marL="2399993" indent="0">
              <a:buNone/>
              <a:defRPr sz="750"/>
            </a:lvl8pPr>
            <a:lvl9pPr marL="2742849"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19872669"/>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180869"/>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1"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43384875"/>
      </p:ext>
    </p:extLst>
  </p:cSld>
  <p:clrMapOvr>
    <a:masterClrMapping/>
  </p:clrMapOvr>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5038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rgbClr val="FFE28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772632" y="1186013"/>
            <a:ext cx="333206" cy="298894"/>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7920831" y="3778981"/>
            <a:ext cx="218531" cy="211031"/>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8083918" y="536146"/>
            <a:ext cx="125006" cy="126431"/>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956096" y="4156122"/>
            <a:ext cx="125006" cy="126431"/>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1911217" y="2691060"/>
            <a:ext cx="1949585" cy="1891372"/>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3250583" y="1179126"/>
            <a:ext cx="2794086"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F79646">
                    <a:lumMod val="50000"/>
                  </a:srgbClr>
                </a:solidFill>
                <a:effectLst/>
                <a:uLnTx/>
                <a:uFillTx/>
                <a:latin typeface="+mj-lt"/>
                <a:ea typeface="+mn-ea"/>
                <a:cs typeface="+mn-cs"/>
              </a:rPr>
              <a:t>KHÁM PHÁ</a:t>
            </a:r>
          </a:p>
        </p:txBody>
      </p:sp>
    </p:spTree>
    <p:extLst>
      <p:ext uri="{BB962C8B-B14F-4D97-AF65-F5344CB8AC3E}">
        <p14:creationId xmlns:p14="http://schemas.microsoft.com/office/powerpoint/2010/main" val="220816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6">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2669131" y="1141780"/>
            <a:ext cx="3388523"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C00000"/>
                </a:solidFill>
                <a:effectLst/>
                <a:uLnTx/>
                <a:uFillTx/>
                <a:latin typeface="+mj-lt"/>
                <a:ea typeface="+mn-ea"/>
                <a:cs typeface="+mn-cs"/>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5754410" y="2716734"/>
            <a:ext cx="982268" cy="1864625"/>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772632" y="1186013"/>
            <a:ext cx="333206" cy="298894"/>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7920831" y="3778981"/>
            <a:ext cx="218531" cy="211031"/>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8083918" y="536146"/>
            <a:ext cx="125006" cy="126431"/>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956096" y="4156122"/>
            <a:ext cx="125006" cy="126431"/>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2895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5">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2711998" y="1168184"/>
            <a:ext cx="3564062"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a:ln>
                  <a:noFill/>
                </a:ln>
                <a:solidFill>
                  <a:srgbClr val="002060"/>
                </a:solidFill>
                <a:effectLst/>
                <a:uLnTx/>
                <a:uFillTx/>
                <a:latin typeface="+mj-lt"/>
                <a:ea typeface="+mn-ea"/>
                <a:cs typeface="+mn-cs"/>
              </a:rPr>
              <a:t>LUYỆN TẬP</a:t>
            </a:r>
            <a:endParaRPr kumimoji="0" lang="vi-VN" sz="8625" b="0" i="0" u="none" strike="noStrike" kern="1200" cap="none" spc="0" normalizeH="0" baseline="0" noProof="0" dirty="0">
              <a:ln>
                <a:noFill/>
              </a:ln>
              <a:solidFill>
                <a:srgbClr val="002060"/>
              </a:solidFill>
              <a:effectLst/>
              <a:uLnTx/>
              <a:uFillTx/>
              <a:latin typeface="+mj-lt"/>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1653356" y="2962840"/>
            <a:ext cx="1480398" cy="1515065"/>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772632" y="1186013"/>
            <a:ext cx="333206" cy="298894"/>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7920831" y="3778981"/>
            <a:ext cx="218531" cy="211031"/>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8083918" y="536146"/>
            <a:ext cx="125006" cy="126431"/>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956096" y="4156122"/>
            <a:ext cx="125006" cy="126431"/>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8542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05833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 name="Google Shape;1008;p14">
              <a:extLst>
                <a:ext uri="{FF2B5EF4-FFF2-40B4-BE49-F238E27FC236}">
                  <a16:creationId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1011;p14">
              <a:extLst>
                <a:ext uri="{FF2B5EF4-FFF2-40B4-BE49-F238E27FC236}">
                  <a16:creationId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46015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8579085"/>
      </p:ext>
    </p:extLst>
  </p:cSld>
  <p:clrMapOvr>
    <a:masterClrMapping/>
  </p:clrMapOvr>
  <p:transition spd="slow" advClick="0"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6713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rgbClr val="FFE28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772632" y="1186013"/>
            <a:ext cx="333206" cy="298894"/>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7920831" y="3778981"/>
            <a:ext cx="218531" cy="211031"/>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8083918" y="536146"/>
            <a:ext cx="125006" cy="126431"/>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956096" y="4156122"/>
            <a:ext cx="125006" cy="126431"/>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1911217" y="2691060"/>
            <a:ext cx="1949585" cy="1891372"/>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3250583" y="1179126"/>
            <a:ext cx="2794086"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F79646">
                    <a:lumMod val="50000"/>
                  </a:srgbClr>
                </a:solidFill>
                <a:effectLst/>
                <a:uLnTx/>
                <a:uFillTx/>
                <a:latin typeface="+mj-lt"/>
                <a:ea typeface="+mn-ea"/>
                <a:cs typeface="+mn-cs"/>
              </a:rPr>
              <a:t>KHÁM PHÁ</a:t>
            </a:r>
          </a:p>
        </p:txBody>
      </p:sp>
    </p:spTree>
    <p:extLst>
      <p:ext uri="{BB962C8B-B14F-4D97-AF65-F5344CB8AC3E}">
        <p14:creationId xmlns:p14="http://schemas.microsoft.com/office/powerpoint/2010/main" val="158015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6">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5754410" y="2716734"/>
            <a:ext cx="982268" cy="1864625"/>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772632" y="1186013"/>
            <a:ext cx="333206" cy="298894"/>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7920831" y="3778981"/>
            <a:ext cx="218531" cy="211031"/>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8083918" y="536146"/>
            <a:ext cx="125006" cy="126431"/>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956096" y="4156122"/>
            <a:ext cx="125006" cy="126431"/>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2669131" y="1141780"/>
            <a:ext cx="3388523"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C00000"/>
                </a:solidFill>
                <a:effectLst/>
                <a:uLnTx/>
                <a:uFillTx/>
                <a:latin typeface="+mj-lt"/>
                <a:ea typeface="+mn-ea"/>
                <a:cs typeface="+mn-cs"/>
              </a:rPr>
              <a:t>HOẠT ĐỘNG</a:t>
            </a:r>
          </a:p>
        </p:txBody>
      </p:sp>
    </p:spTree>
    <p:extLst>
      <p:ext uri="{BB962C8B-B14F-4D97-AF65-F5344CB8AC3E}">
        <p14:creationId xmlns:p14="http://schemas.microsoft.com/office/powerpoint/2010/main" val="304833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5">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1653356" y="2962840"/>
            <a:ext cx="1480398" cy="1515065"/>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772632" y="1186013"/>
            <a:ext cx="333206" cy="298894"/>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7920831" y="3778981"/>
            <a:ext cx="218531" cy="211031"/>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8083918" y="536146"/>
            <a:ext cx="125006" cy="126431"/>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956096" y="4156122"/>
            <a:ext cx="125006" cy="126431"/>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2732040" y="1127533"/>
            <a:ext cx="3546156"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002060"/>
                </a:solidFill>
                <a:effectLst/>
                <a:uLnTx/>
                <a:uFillTx/>
                <a:latin typeface="+mj-lt"/>
                <a:ea typeface="+mn-ea"/>
                <a:cs typeface="+mn-cs"/>
              </a:rPr>
              <a:t>LUYỆN TẬP</a:t>
            </a:r>
          </a:p>
        </p:txBody>
      </p:sp>
    </p:spTree>
    <p:extLst>
      <p:ext uri="{BB962C8B-B14F-4D97-AF65-F5344CB8AC3E}">
        <p14:creationId xmlns:p14="http://schemas.microsoft.com/office/powerpoint/2010/main" val="305839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34126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3">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0426" y="164640"/>
            <a:ext cx="9123574" cy="4814222"/>
            <a:chOff x="125465" y="219519"/>
            <a:chExt cx="8923440" cy="4925505"/>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125465" y="219519"/>
              <a:ext cx="8923440" cy="492550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712162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402371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rgbClr val="FFE28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772632" y="1186013"/>
            <a:ext cx="333206" cy="298894"/>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7920831" y="3778981"/>
            <a:ext cx="218531" cy="211031"/>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8083918" y="536146"/>
            <a:ext cx="125006" cy="126431"/>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956096" y="4156122"/>
            <a:ext cx="125006" cy="126431"/>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1911217" y="2691060"/>
            <a:ext cx="1949585" cy="1891372"/>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3250583" y="1179126"/>
            <a:ext cx="2794086"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F79646">
                    <a:lumMod val="50000"/>
                  </a:srgbClr>
                </a:solidFill>
                <a:effectLst/>
                <a:uLnTx/>
                <a:uFillTx/>
                <a:latin typeface="+mj-lt"/>
                <a:ea typeface="+mn-ea"/>
                <a:cs typeface="+mn-cs"/>
              </a:rPr>
              <a:t>KHÁM PHÁ</a:t>
            </a:r>
          </a:p>
        </p:txBody>
      </p:sp>
    </p:spTree>
    <p:extLst>
      <p:ext uri="{BB962C8B-B14F-4D97-AF65-F5344CB8AC3E}">
        <p14:creationId xmlns:p14="http://schemas.microsoft.com/office/powerpoint/2010/main" val="22290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6">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5754410" y="2716734"/>
            <a:ext cx="982268" cy="1864625"/>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772632" y="1186013"/>
            <a:ext cx="333206" cy="298894"/>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7920831" y="3778981"/>
            <a:ext cx="218531" cy="211031"/>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8083918" y="536146"/>
            <a:ext cx="125006" cy="126431"/>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956096" y="4156122"/>
            <a:ext cx="125006" cy="126431"/>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2669131" y="1141780"/>
            <a:ext cx="3388523"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C00000"/>
                </a:solidFill>
                <a:effectLst/>
                <a:uLnTx/>
                <a:uFillTx/>
                <a:latin typeface="+mj-lt"/>
                <a:ea typeface="+mn-ea"/>
                <a:cs typeface="+mn-cs"/>
              </a:rPr>
              <a:t>HOẠT ĐỘNG</a:t>
            </a:r>
          </a:p>
        </p:txBody>
      </p:sp>
    </p:spTree>
    <p:extLst>
      <p:ext uri="{BB962C8B-B14F-4D97-AF65-F5344CB8AC3E}">
        <p14:creationId xmlns:p14="http://schemas.microsoft.com/office/powerpoint/2010/main" val="55677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5">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1653356" y="2962840"/>
            <a:ext cx="1480398" cy="1515065"/>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772632" y="1186013"/>
            <a:ext cx="333206" cy="298894"/>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7920831" y="3778981"/>
            <a:ext cx="218531" cy="211031"/>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8083918" y="536146"/>
            <a:ext cx="125006" cy="126431"/>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956096" y="4156122"/>
            <a:ext cx="125006" cy="126431"/>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2703170" y="1197359"/>
            <a:ext cx="3564062"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a:ln>
                  <a:noFill/>
                </a:ln>
                <a:solidFill>
                  <a:srgbClr val="002060"/>
                </a:solidFill>
                <a:effectLst/>
                <a:uLnTx/>
                <a:uFillTx/>
                <a:latin typeface="+mj-lt"/>
                <a:ea typeface="+mn-ea"/>
                <a:cs typeface="+mn-cs"/>
              </a:rPr>
              <a:t>LUYỆN TẬP</a:t>
            </a:r>
            <a:endParaRPr kumimoji="0" lang="vi-VN" sz="8625" b="0" i="0" u="none" strike="noStrike" kern="1200" cap="none" spc="0" normalizeH="0" baseline="0" noProof="0" dirty="0">
              <a:ln>
                <a:noFill/>
              </a:ln>
              <a:solidFill>
                <a:srgbClr val="002060"/>
              </a:solidFill>
              <a:effectLst/>
              <a:uLnTx/>
              <a:uFillTx/>
              <a:latin typeface="+mj-lt"/>
              <a:ea typeface="+mn-ea"/>
              <a:cs typeface="+mn-cs"/>
            </a:endParaRPr>
          </a:p>
        </p:txBody>
      </p:sp>
    </p:spTree>
    <p:extLst>
      <p:ext uri="{BB962C8B-B14F-4D97-AF65-F5344CB8AC3E}">
        <p14:creationId xmlns:p14="http://schemas.microsoft.com/office/powerpoint/2010/main" val="75351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635159219"/>
      </p:ext>
    </p:extLst>
  </p:cSld>
  <p:clrMapOvr>
    <a:masterClrMapping/>
  </p:clrMapOvr>
  <p:transition spd="slow" advClick="0"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91050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646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rgbClr val="FFE28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772632" y="1186013"/>
            <a:ext cx="333206" cy="298894"/>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7920831" y="3778981"/>
            <a:ext cx="218531" cy="211031"/>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8083918" y="536146"/>
            <a:ext cx="125006" cy="126431"/>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956096" y="4156122"/>
            <a:ext cx="125006" cy="126431"/>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1911217" y="2691060"/>
            <a:ext cx="1949585" cy="1891372"/>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3250583" y="1179126"/>
            <a:ext cx="2794086"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F79646">
                    <a:lumMod val="50000"/>
                  </a:srgbClr>
                </a:solidFill>
                <a:effectLst/>
                <a:uLnTx/>
                <a:uFillTx/>
                <a:latin typeface="+mj-lt"/>
                <a:ea typeface="+mn-ea"/>
                <a:cs typeface="+mn-cs"/>
              </a:rPr>
              <a:t>KHÁM PHÁ</a:t>
            </a:r>
          </a:p>
        </p:txBody>
      </p:sp>
    </p:spTree>
    <p:extLst>
      <p:ext uri="{BB962C8B-B14F-4D97-AF65-F5344CB8AC3E}">
        <p14:creationId xmlns:p14="http://schemas.microsoft.com/office/powerpoint/2010/main" val="195292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6">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5754410" y="2716734"/>
            <a:ext cx="982268" cy="1864625"/>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772632" y="1186013"/>
            <a:ext cx="333206" cy="298894"/>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7920831" y="3778981"/>
            <a:ext cx="218531" cy="211031"/>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8083918" y="536146"/>
            <a:ext cx="125006" cy="126431"/>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956096" y="4156122"/>
            <a:ext cx="125006" cy="126431"/>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2669131" y="1141780"/>
            <a:ext cx="3388523"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C00000"/>
                </a:solidFill>
                <a:effectLst/>
                <a:uLnTx/>
                <a:uFillTx/>
                <a:latin typeface="+mj-lt"/>
                <a:ea typeface="+mn-ea"/>
                <a:cs typeface="+mn-cs"/>
              </a:rPr>
              <a:t>HOẠT ĐỘNG</a:t>
            </a:r>
          </a:p>
        </p:txBody>
      </p:sp>
    </p:spTree>
    <p:extLst>
      <p:ext uri="{BB962C8B-B14F-4D97-AF65-F5344CB8AC3E}">
        <p14:creationId xmlns:p14="http://schemas.microsoft.com/office/powerpoint/2010/main" val="426370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5">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1653356" y="2962840"/>
            <a:ext cx="1480398" cy="1515065"/>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772632" y="1186013"/>
            <a:ext cx="333206" cy="298894"/>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7920831" y="3778981"/>
            <a:ext cx="218531" cy="211031"/>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8083918" y="536146"/>
            <a:ext cx="125006" cy="126431"/>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956096" y="4156122"/>
            <a:ext cx="125006" cy="126431"/>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2779172" y="1235419"/>
            <a:ext cx="3363662"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a:ln>
                  <a:noFill/>
                </a:ln>
                <a:solidFill>
                  <a:srgbClr val="002060"/>
                </a:solidFill>
                <a:effectLst/>
                <a:uLnTx/>
                <a:uFillTx/>
                <a:latin typeface="+mj-lt"/>
                <a:ea typeface="+mn-ea"/>
                <a:cs typeface="+mn-cs"/>
              </a:rPr>
              <a:t>LUYỆN TẬP</a:t>
            </a:r>
            <a:endParaRPr kumimoji="0" lang="vi-VN" sz="8625" b="0" i="0" u="none" strike="noStrike" kern="1200" cap="none" spc="0" normalizeH="0" baseline="0" noProof="0" dirty="0">
              <a:ln>
                <a:noFill/>
              </a:ln>
              <a:solidFill>
                <a:srgbClr val="002060"/>
              </a:solidFill>
              <a:effectLst/>
              <a:uLnTx/>
              <a:uFillTx/>
              <a:latin typeface="+mj-lt"/>
              <a:ea typeface="+mn-ea"/>
              <a:cs typeface="+mn-cs"/>
            </a:endParaRPr>
          </a:p>
        </p:txBody>
      </p:sp>
    </p:spTree>
    <p:extLst>
      <p:ext uri="{BB962C8B-B14F-4D97-AF65-F5344CB8AC3E}">
        <p14:creationId xmlns:p14="http://schemas.microsoft.com/office/powerpoint/2010/main" val="315822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37346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741894" y="4234447"/>
            <a:ext cx="461392" cy="401654"/>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7633366" y="320764"/>
            <a:ext cx="302601" cy="283584"/>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8253053" y="782530"/>
            <a:ext cx="173097" cy="169898"/>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1540959" y="4698513"/>
            <a:ext cx="123715" cy="81838"/>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8246641" y="4636102"/>
            <a:ext cx="90352" cy="62411"/>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613019" y="3894249"/>
            <a:ext cx="173097" cy="169898"/>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559059" y="1118705"/>
            <a:ext cx="7400615" cy="3579808"/>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6293945" y="3035722"/>
            <a:ext cx="1726041" cy="1195325"/>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198766" y="2706217"/>
            <a:ext cx="1653117" cy="1513721"/>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2480971" y="4813500"/>
            <a:ext cx="199221" cy="123487"/>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143226" y="4220104"/>
            <a:ext cx="6990179" cy="923396"/>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7527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rgbClr val="FFE285"/>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772632" y="1186013"/>
            <a:ext cx="333206" cy="298894"/>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7920831" y="3778981"/>
            <a:ext cx="218531" cy="211031"/>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8083918" y="536146"/>
            <a:ext cx="125006" cy="126431"/>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956096" y="4156122"/>
            <a:ext cx="125006" cy="126431"/>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1911217" y="2691060"/>
            <a:ext cx="1949585" cy="1891372"/>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3250583" y="1179126"/>
            <a:ext cx="2794086"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F79646">
                    <a:lumMod val="50000"/>
                  </a:srgbClr>
                </a:solidFill>
                <a:effectLst/>
                <a:uLnTx/>
                <a:uFillTx/>
                <a:latin typeface="+mj-lt"/>
                <a:ea typeface="+mn-ea"/>
                <a:cs typeface="+mn-cs"/>
              </a:rPr>
              <a:t>KHÁM PHÁ</a:t>
            </a:r>
          </a:p>
        </p:txBody>
      </p:sp>
    </p:spTree>
    <p:extLst>
      <p:ext uri="{BB962C8B-B14F-4D97-AF65-F5344CB8AC3E}">
        <p14:creationId xmlns:p14="http://schemas.microsoft.com/office/powerpoint/2010/main" val="254194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6">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5754410" y="2716734"/>
            <a:ext cx="982268" cy="1864625"/>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772632" y="1186013"/>
            <a:ext cx="333206" cy="298894"/>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7920831" y="3778981"/>
            <a:ext cx="218531" cy="211031"/>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8083918" y="536146"/>
            <a:ext cx="125006" cy="126431"/>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956096" y="4156122"/>
            <a:ext cx="125006" cy="126431"/>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2669131" y="1141780"/>
            <a:ext cx="3388523"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dirty="0">
                <a:ln>
                  <a:noFill/>
                </a:ln>
                <a:solidFill>
                  <a:srgbClr val="C00000"/>
                </a:solidFill>
                <a:effectLst/>
                <a:uLnTx/>
                <a:uFillTx/>
                <a:latin typeface="+mj-lt"/>
                <a:ea typeface="+mn-ea"/>
                <a:cs typeface="+mn-cs"/>
              </a:rPr>
              <a:t>HOẠT ĐỘNG</a:t>
            </a:r>
          </a:p>
        </p:txBody>
      </p:sp>
    </p:spTree>
    <p:extLst>
      <p:ext uri="{BB962C8B-B14F-4D97-AF65-F5344CB8AC3E}">
        <p14:creationId xmlns:p14="http://schemas.microsoft.com/office/powerpoint/2010/main" val="6142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2318597" y="817582"/>
            <a:ext cx="4162526" cy="3548069"/>
          </a:xfrm>
          <a:prstGeom prst="rect">
            <a:avLst/>
          </a:prstGeom>
          <a:solidFill>
            <a:schemeClr val="accent5">
              <a:lumMod val="40000"/>
              <a:lumOff val="60000"/>
            </a:schemeClr>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108287" y="579704"/>
            <a:ext cx="963023" cy="10026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5730052" y="772115"/>
            <a:ext cx="1160231" cy="832158"/>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375" b="0" i="0" u="none" strike="noStrike" kern="1200" cap="none" spc="0" normalizeH="0" baseline="0" noProof="0">
              <a:ln>
                <a:noFill/>
              </a:ln>
              <a:solidFill>
                <a:prstClr val="black"/>
              </a:solidFill>
              <a:effectLst/>
              <a:uLnTx/>
              <a:uFillTx/>
              <a:latin typeface="Arial"/>
              <a:ea typeface="+mn-ea"/>
              <a:cs typeface="+mn-cs"/>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1653356" y="2962840"/>
            <a:ext cx="1480398" cy="1515065"/>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772632" y="1186013"/>
            <a:ext cx="333206" cy="298894"/>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7920831" y="3778981"/>
            <a:ext cx="218531" cy="211031"/>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8083918" y="536146"/>
            <a:ext cx="125006" cy="126431"/>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182765" y="2698332"/>
            <a:ext cx="89344" cy="609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7385065" y="2916397"/>
            <a:ext cx="65250" cy="46444"/>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956096" y="4156122"/>
            <a:ext cx="125006" cy="126431"/>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2836083" y="1101413"/>
            <a:ext cx="3386124" cy="274690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625" b="0" i="0" u="none" strike="noStrike" kern="1200" cap="none" spc="0" normalizeH="0" baseline="0" noProof="0">
                <a:ln>
                  <a:noFill/>
                </a:ln>
                <a:solidFill>
                  <a:srgbClr val="002060"/>
                </a:solidFill>
                <a:effectLst/>
                <a:uLnTx/>
                <a:uFillTx/>
                <a:latin typeface="+mj-lt"/>
                <a:ea typeface="+mn-ea"/>
                <a:cs typeface="+mn-cs"/>
              </a:rPr>
              <a:t>LUYỆN TẬP</a:t>
            </a:r>
            <a:endParaRPr kumimoji="0" lang="vi-VN" sz="8625" b="0" i="0" u="none" strike="noStrike" kern="1200" cap="none" spc="0" normalizeH="0" baseline="0" noProof="0" dirty="0">
              <a:ln>
                <a:noFill/>
              </a:ln>
              <a:solidFill>
                <a:srgbClr val="002060"/>
              </a:solidFill>
              <a:effectLst/>
              <a:uLnTx/>
              <a:uFillTx/>
              <a:latin typeface="+mj-lt"/>
              <a:ea typeface="+mn-ea"/>
              <a:cs typeface="+mn-cs"/>
            </a:endParaRPr>
          </a:p>
        </p:txBody>
      </p:sp>
    </p:spTree>
    <p:extLst>
      <p:ext uri="{BB962C8B-B14F-4D97-AF65-F5344CB8AC3E}">
        <p14:creationId xmlns:p14="http://schemas.microsoft.com/office/powerpoint/2010/main" val="21456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pPr/>
              <a:t>‹#›</a:t>
            </a:fld>
            <a:endParaRPr lang="zh-CN" altLang="en-US"/>
          </a:p>
        </p:txBody>
      </p:sp>
      <p:sp>
        <p:nvSpPr>
          <p:cNvPr id="11" name="矩形 10"/>
          <p:cNvSpPr/>
          <p:nvPr userDrawn="1"/>
        </p:nvSpPr>
        <p:spPr>
          <a:xfrm>
            <a:off x="6917342" y="4252168"/>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35492275"/>
      </p:ext>
    </p:extLst>
  </p:cSld>
  <p:clrMapOvr>
    <a:masterClrMapping/>
  </p:clrMapOvr>
  <p:transition spd="slow" advClick="0"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6890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2389057927"/>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04042892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3526863871"/>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pPr/>
              <a:t>2022/11/13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427201385"/>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pPr/>
              <a:t>2022/11/13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pPr/>
              <a:t>‹#›</a:t>
            </a:fld>
            <a:endParaRPr lang="zh-CN" altLang="en-US"/>
          </a:p>
        </p:txBody>
      </p:sp>
    </p:spTree>
    <p:extLst>
      <p:ext uri="{BB962C8B-B14F-4D97-AF65-F5344CB8AC3E}">
        <p14:creationId xmlns:p14="http://schemas.microsoft.com/office/powerpoint/2010/main" val="1881859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9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2" y="273847"/>
            <a:ext cx="7886700" cy="994172"/>
          </a:xfrm>
          <a:prstGeom prst="rect">
            <a:avLst/>
          </a:prstGeom>
        </p:spPr>
        <p:txBody>
          <a:bodyPr vert="horz" lIns="91428" tIns="45713" rIns="91428" bIns="45713"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2" y="1369219"/>
            <a:ext cx="7886700" cy="3263504"/>
          </a:xfrm>
          <a:prstGeom prst="rect">
            <a:avLst/>
          </a:prstGeom>
        </p:spPr>
        <p:txBody>
          <a:bodyPr vert="horz" lIns="91428" tIns="45713" rIns="91428" bIns="45713"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71"/>
            <a:ext cx="2057400" cy="273844"/>
          </a:xfrm>
          <a:prstGeom prst="rect">
            <a:avLst/>
          </a:prstGeom>
        </p:spPr>
        <p:txBody>
          <a:bodyPr vert="horz" lIns="91428" tIns="45713" rIns="91428" bIns="45713" rtlCol="0" anchor="ctr"/>
          <a:lstStyle>
            <a:lvl1pPr algn="l">
              <a:defRPr sz="900">
                <a:solidFill>
                  <a:schemeClr val="tx1">
                    <a:tint val="75000"/>
                  </a:schemeClr>
                </a:solidFil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fld id="{620EAF97-EB87-41B8-A976-8BC6DE5F9824}"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342900" rtl="0" eaLnBrk="1" fontAlgn="auto" latinLnBrk="0" hangingPunct="1">
                <a:lnSpc>
                  <a:spcPct val="100000"/>
                </a:lnSpc>
                <a:spcBef>
                  <a:spcPts val="0"/>
                </a:spcBef>
                <a:spcAft>
                  <a:spcPts val="0"/>
                </a:spcAft>
                <a:buClrTx/>
                <a:buSzTx/>
                <a:buFontTx/>
                <a:buNone/>
                <a:tabLst/>
                <a:defRPr/>
              </a:pPr>
              <a:t>2022/11/13</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028950" y="4767271"/>
            <a:ext cx="3086100" cy="273844"/>
          </a:xfrm>
          <a:prstGeom prst="rect">
            <a:avLst/>
          </a:prstGeom>
        </p:spPr>
        <p:txBody>
          <a:bodyPr vert="horz" lIns="91428" tIns="45713" rIns="91428" bIns="45713" rtlCol="0" anchor="ctr"/>
          <a:lstStyle>
            <a:lvl1pPr algn="ctr">
              <a:defRPr sz="900">
                <a:solidFill>
                  <a:schemeClr val="tx1">
                    <a:tint val="75000"/>
                  </a:schemeClr>
                </a:solidFill>
              </a:defRPr>
            </a:lvl1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71"/>
            <a:ext cx="2057400" cy="273844"/>
          </a:xfrm>
          <a:prstGeom prst="rect">
            <a:avLst/>
          </a:prstGeom>
        </p:spPr>
        <p:txBody>
          <a:bodyPr vert="horz" lIns="91428" tIns="45713" rIns="91428" bIns="45713" rtlCol="0" anchor="ctr"/>
          <a:lstStyle>
            <a:lvl1pPr algn="r">
              <a:defRPr sz="900">
                <a:solidFill>
                  <a:schemeClr val="tx1">
                    <a:tint val="75000"/>
                  </a:schemeClr>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BF091FFB-C317-4972-9209-87991A55E0D9}" type="slidenum">
              <a:rPr kumimoji="0" lang="zh-CN" altLang="en-US" sz="9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3429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330721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advTm="4000">
        <p14:ferris dir="l"/>
      </p:transition>
    </mc:Choice>
    <mc:Fallback xmlns="">
      <p:transition spd="slow" advTm="4000">
        <p:fade/>
      </p:transition>
    </mc:Fallback>
  </mc:AlternateContent>
  <p:txStyles>
    <p:titleStyle>
      <a:lvl1pPr algn="l" defTabSz="68571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8" indent="-171428" algn="l" defTabSz="68571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5" indent="-171428" algn="l" defTabSz="68571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1" indent="-171428" algn="l" defTabSz="68571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96" indent="-171428" algn="l" defTabSz="6857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53" indent="-171428" algn="l" defTabSz="6857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10" indent="-171428" algn="l" defTabSz="6857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65" indent="-171428" algn="l" defTabSz="6857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22" indent="-171428" algn="l" defTabSz="6857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77" indent="-171428" algn="l" defTabSz="68571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12" rtl="0" eaLnBrk="1" latinLnBrk="0" hangingPunct="1">
        <a:defRPr sz="1350" kern="1200">
          <a:solidFill>
            <a:schemeClr val="tx1"/>
          </a:solidFill>
          <a:latin typeface="+mn-lt"/>
          <a:ea typeface="+mn-ea"/>
          <a:cs typeface="+mn-cs"/>
        </a:defRPr>
      </a:lvl1pPr>
      <a:lvl2pPr marL="342857" algn="l" defTabSz="685712" rtl="0" eaLnBrk="1" latinLnBrk="0" hangingPunct="1">
        <a:defRPr sz="1350" kern="1200">
          <a:solidFill>
            <a:schemeClr val="tx1"/>
          </a:solidFill>
          <a:latin typeface="+mn-lt"/>
          <a:ea typeface="+mn-ea"/>
          <a:cs typeface="+mn-cs"/>
        </a:defRPr>
      </a:lvl2pPr>
      <a:lvl3pPr marL="685712" algn="l" defTabSz="685712" rtl="0" eaLnBrk="1" latinLnBrk="0" hangingPunct="1">
        <a:defRPr sz="1350" kern="1200">
          <a:solidFill>
            <a:schemeClr val="tx1"/>
          </a:solidFill>
          <a:latin typeface="+mn-lt"/>
          <a:ea typeface="+mn-ea"/>
          <a:cs typeface="+mn-cs"/>
        </a:defRPr>
      </a:lvl3pPr>
      <a:lvl4pPr marL="1028568" algn="l" defTabSz="685712" rtl="0" eaLnBrk="1" latinLnBrk="0" hangingPunct="1">
        <a:defRPr sz="1350" kern="1200">
          <a:solidFill>
            <a:schemeClr val="tx1"/>
          </a:solidFill>
          <a:latin typeface="+mn-lt"/>
          <a:ea typeface="+mn-ea"/>
          <a:cs typeface="+mn-cs"/>
        </a:defRPr>
      </a:lvl4pPr>
      <a:lvl5pPr marL="1371425" algn="l" defTabSz="685712" rtl="0" eaLnBrk="1" latinLnBrk="0" hangingPunct="1">
        <a:defRPr sz="1350" kern="1200">
          <a:solidFill>
            <a:schemeClr val="tx1"/>
          </a:solidFill>
          <a:latin typeface="+mn-lt"/>
          <a:ea typeface="+mn-ea"/>
          <a:cs typeface="+mn-cs"/>
        </a:defRPr>
      </a:lvl5pPr>
      <a:lvl6pPr marL="1714280" algn="l" defTabSz="685712" rtl="0" eaLnBrk="1" latinLnBrk="0" hangingPunct="1">
        <a:defRPr sz="1350" kern="1200">
          <a:solidFill>
            <a:schemeClr val="tx1"/>
          </a:solidFill>
          <a:latin typeface="+mn-lt"/>
          <a:ea typeface="+mn-ea"/>
          <a:cs typeface="+mn-cs"/>
        </a:defRPr>
      </a:lvl6pPr>
      <a:lvl7pPr marL="2057137" algn="l" defTabSz="685712" rtl="0" eaLnBrk="1" latinLnBrk="0" hangingPunct="1">
        <a:defRPr sz="1350" kern="1200">
          <a:solidFill>
            <a:schemeClr val="tx1"/>
          </a:solidFill>
          <a:latin typeface="+mn-lt"/>
          <a:ea typeface="+mn-ea"/>
          <a:cs typeface="+mn-cs"/>
        </a:defRPr>
      </a:lvl7pPr>
      <a:lvl8pPr marL="2399993" algn="l" defTabSz="685712" rtl="0" eaLnBrk="1" latinLnBrk="0" hangingPunct="1">
        <a:defRPr sz="1350" kern="1200">
          <a:solidFill>
            <a:schemeClr val="tx1"/>
          </a:solidFill>
          <a:latin typeface="+mn-lt"/>
          <a:ea typeface="+mn-ea"/>
          <a:cs typeface="+mn-cs"/>
        </a:defRPr>
      </a:lvl8pPr>
      <a:lvl9pPr marL="2742849" algn="l" defTabSz="68571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7321972" y="4869656"/>
            <a:ext cx="1257075" cy="184666"/>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800" rtl="0" eaLnBrk="1" fontAlgn="auto" latinLnBrk="0" hangingPunct="1">
              <a:lnSpc>
                <a:spcPct val="100000"/>
              </a:lnSpc>
              <a:spcBef>
                <a:spcPts val="0"/>
              </a:spcBef>
              <a:spcAft>
                <a:spcPts val="0"/>
              </a:spcAft>
              <a:buClr>
                <a:srgbClr val="000000"/>
              </a:buClr>
              <a:buSzTx/>
              <a:buFont typeface="Arial"/>
              <a:buNone/>
              <a:tabLst/>
              <a:defRPr/>
            </a:pPr>
            <a:r>
              <a:rPr kumimoji="0" lang="vi-VN" sz="6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0747477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jpe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2.jpe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20960" y="76565"/>
            <a:ext cx="8702088" cy="4638368"/>
            <a:chOff x="280219" y="102086"/>
            <a:chExt cx="11631561" cy="618449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02086"/>
              <a:ext cx="11631561" cy="6184490"/>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b="33488"/>
            <a:stretch>
              <a:fillRect/>
            </a:stretch>
          </p:blipFill>
          <p:spPr>
            <a:xfrm>
              <a:off x="595310" y="658721"/>
              <a:ext cx="11001375" cy="3971926"/>
            </a:xfrm>
            <a:prstGeom prst="rect">
              <a:avLst/>
            </a:prstGeom>
          </p:spPr>
        </p:pic>
      </p:grpSp>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21750"/>
          <a:stretch>
            <a:fillRect/>
          </a:stretch>
        </p:blipFill>
        <p:spPr>
          <a:xfrm>
            <a:off x="22621" y="2837174"/>
            <a:ext cx="9121379" cy="2235995"/>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6065227" y="-218794"/>
            <a:ext cx="2466809" cy="1526069"/>
          </a:xfrm>
          <a:prstGeom prst="rect">
            <a:avLst/>
          </a:prstGeom>
        </p:spPr>
      </p:pic>
      <p:pic>
        <p:nvPicPr>
          <p:cNvPr id="25" name="图片 24"/>
          <p:cNvPicPr>
            <a:picLocks noChangeAspect="1"/>
          </p:cNvPicPr>
          <p:nvPr/>
        </p:nvPicPr>
        <p:blipFill rotWithShape="1">
          <a:blip r:embed="rId7" cstate="print">
            <a:extLst>
              <a:ext uri="{28A0092B-C50C-407E-A947-70E740481C1C}">
                <a14:useLocalDpi xmlns:a14="http://schemas.microsoft.com/office/drawing/2010/main" val="0"/>
              </a:ext>
            </a:extLst>
          </a:blip>
          <a:srcRect l="33203" t="26841" r="49140"/>
          <a:stretch>
            <a:fillRect/>
          </a:stretch>
        </p:blipFill>
        <p:spPr>
          <a:xfrm rot="20477042">
            <a:off x="1241036" y="2531381"/>
            <a:ext cx="645368" cy="1238921"/>
          </a:xfrm>
          <a:prstGeom prst="rect">
            <a:avLst/>
          </a:prstGeom>
        </p:spPr>
      </p:pic>
      <p:pic>
        <p:nvPicPr>
          <p:cNvPr id="14" name="图片 13"/>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8" y="26525"/>
            <a:ext cx="1855458" cy="2017990"/>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26672" r="83438" b="10952"/>
          <a:stretch>
            <a:fillRect/>
          </a:stretch>
        </p:blipFill>
        <p:spPr>
          <a:xfrm>
            <a:off x="7862456" y="544241"/>
            <a:ext cx="824853" cy="1439273"/>
          </a:xfrm>
          <a:prstGeom prst="rect">
            <a:avLst/>
          </a:prstGeom>
        </p:spPr>
      </p:pic>
      <p:pic>
        <p:nvPicPr>
          <p:cNvPr id="26" name="图片 25"/>
          <p:cNvPicPr>
            <a:picLocks noChangeAspect="1"/>
          </p:cNvPicPr>
          <p:nvPr/>
        </p:nvPicPr>
        <p:blipFill rotWithShape="1">
          <a:blip r:embed="rId7" cstate="print">
            <a:extLst>
              <a:ext uri="{28A0092B-C50C-407E-A947-70E740481C1C}">
                <a14:useLocalDpi xmlns:a14="http://schemas.microsoft.com/office/drawing/2010/main" val="0"/>
              </a:ext>
            </a:extLst>
          </a:blip>
          <a:srcRect l="50938" t="31574" r="32031" b="7401"/>
          <a:stretch>
            <a:fillRect/>
          </a:stretch>
        </p:blipFill>
        <p:spPr>
          <a:xfrm>
            <a:off x="6419940" y="373684"/>
            <a:ext cx="511042" cy="848366"/>
          </a:xfrm>
          <a:prstGeom prst="rect">
            <a:avLst/>
          </a:prstGeom>
        </p:spPr>
      </p:pic>
      <p:pic>
        <p:nvPicPr>
          <p:cNvPr id="21" name="Picture 20">
            <a:extLst>
              <a:ext uri="{FF2B5EF4-FFF2-40B4-BE49-F238E27FC236}">
                <a16:creationId xmlns:a16="http://schemas.microsoft.com/office/drawing/2014/main" id="{BEA04A1D-6066-48BF-8F9D-3143F8968E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8634" y="3233977"/>
            <a:ext cx="1807235" cy="1736853"/>
          </a:xfrm>
          <a:prstGeom prst="rect">
            <a:avLst/>
          </a:prstGeom>
        </p:spPr>
      </p:pic>
      <p:pic>
        <p:nvPicPr>
          <p:cNvPr id="6" name="Picture 5"/>
          <p:cNvPicPr>
            <a:picLocks noChangeAspect="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26355" y1="26563" x2="8867" y2="38867"/>
                        <a14:foregroundMark x1="10591" y1="39453" x2="246" y2="60938"/>
                        <a14:foregroundMark x1="1232" y1="61133" x2="9360" y2="81250"/>
                        <a14:foregroundMark x1="15517" y1="87695" x2="34236" y2="97070"/>
                        <a14:foregroundMark x1="50739" y1="96289" x2="81773" y2="88672"/>
                        <a14:foregroundMark x1="94828" y1="64453" x2="88670" y2="80273"/>
                        <a14:foregroundMark x1="72414" y1="28320" x2="88670" y2="41406"/>
                        <a14:foregroundMark x1="89163" y1="41797" x2="96059" y2="63672"/>
                      </a14:backgroundRemoval>
                    </a14:imgEffect>
                  </a14:imgLayer>
                </a14:imgProps>
              </a:ext>
              <a:ext uri="{28A0092B-C50C-407E-A947-70E740481C1C}">
                <a14:useLocalDpi xmlns:a14="http://schemas.microsoft.com/office/drawing/2010/main" val="0"/>
              </a:ext>
            </a:extLst>
          </a:blip>
          <a:stretch>
            <a:fillRect/>
          </a:stretch>
        </p:blipFill>
        <p:spPr>
          <a:xfrm>
            <a:off x="4326346" y="1951270"/>
            <a:ext cx="1123694" cy="1420588"/>
          </a:xfrm>
          <a:prstGeom prst="rect">
            <a:avLst/>
          </a:prstGeom>
        </p:spPr>
      </p:pic>
      <p:sp>
        <p:nvSpPr>
          <p:cNvPr id="17" name="WordArt 6"/>
          <p:cNvSpPr>
            <a:spLocks noChangeArrowheads="1" noChangeShapeType="1" noTextEdit="1"/>
          </p:cNvSpPr>
          <p:nvPr/>
        </p:nvSpPr>
        <p:spPr bwMode="auto">
          <a:xfrm>
            <a:off x="2053464" y="1806234"/>
            <a:ext cx="5899355" cy="1521838"/>
          </a:xfrm>
          <a:prstGeom prst="rect">
            <a:avLst/>
          </a:prstGeom>
        </p:spPr>
        <p:txBody>
          <a:bodyPr spcFirstLastPara="1" wrap="none" lIns="61604" tIns="30841" rIns="61604" bIns="30841" numCol="1" fromWordArt="1">
            <a:prstTxWarp prst="textArchUp">
              <a:avLst>
                <a:gd name="adj" fmla="val 11020719"/>
              </a:avLst>
            </a:prstTxWarp>
          </a:bodyPr>
          <a:lstStyle/>
          <a:p>
            <a:pPr marL="0" marR="0" lvl="0" indent="0" algn="ctr" defTabSz="820799" rtl="0" eaLnBrk="1" fontAlgn="auto" latinLnBrk="0" hangingPunct="1">
              <a:lnSpc>
                <a:spcPct val="150000"/>
              </a:lnSpc>
              <a:spcBef>
                <a:spcPts val="0"/>
              </a:spcBef>
              <a:spcAft>
                <a:spcPts val="0"/>
              </a:spcAft>
              <a:buClrTx/>
              <a:buSzTx/>
              <a:buFontTx/>
              <a:buNone/>
              <a:tabLst/>
              <a:defRPr/>
            </a:pPr>
            <a:r>
              <a:rPr kumimoji="0" lang="en-US" sz="2800" b="1" i="0" u="none" strike="noStrike" kern="10" cap="none" spc="0" normalizeH="0" baseline="0" noProof="0" dirty="0">
                <a:ln w="9525">
                  <a:solidFill>
                    <a:srgbClr val="993366"/>
                  </a:solidFill>
                  <a:round/>
                </a:ln>
                <a:solidFill>
                  <a:srgbClr val="0000FF"/>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CHÀO MỪNG </a:t>
            </a:r>
            <a:r>
              <a:rPr kumimoji="0" lang="en-US" sz="2800" b="1" i="0" u="none" strike="noStrike" kern="10" cap="none" spc="0" normalizeH="0" baseline="0" noProof="0" dirty="0" smtClean="0">
                <a:ln w="9525">
                  <a:solidFill>
                    <a:srgbClr val="993366"/>
                  </a:solidFill>
                  <a:round/>
                </a:ln>
                <a:solidFill>
                  <a:srgbClr val="0000FF"/>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CÁC CON </a:t>
            </a:r>
            <a:endParaRPr kumimoji="0" lang="en-US" sz="2800" b="1" i="0" u="none" strike="noStrike" kern="10" cap="none" spc="0" normalizeH="0" baseline="0" noProof="0" dirty="0">
              <a:ln w="9525">
                <a:solidFill>
                  <a:srgbClr val="993366"/>
                </a:solidFill>
                <a:round/>
              </a:ln>
              <a:solidFill>
                <a:srgbClr val="0000FF"/>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endParaRPr>
          </a:p>
          <a:p>
            <a:pPr marL="0" marR="0" lvl="0" indent="0" algn="ctr" defTabSz="820799" rtl="0" eaLnBrk="1" fontAlgn="auto" latinLnBrk="0" hangingPunct="1">
              <a:lnSpc>
                <a:spcPct val="150000"/>
              </a:lnSpc>
              <a:spcBef>
                <a:spcPts val="0"/>
              </a:spcBef>
              <a:spcAft>
                <a:spcPts val="0"/>
              </a:spcAft>
              <a:buClrTx/>
              <a:buSzTx/>
              <a:buFontTx/>
              <a:buNone/>
              <a:tabLst/>
              <a:defRPr/>
            </a:pPr>
            <a:r>
              <a:rPr kumimoji="0" lang="en-US" sz="2800" b="1" i="0" u="none" strike="noStrike" kern="10" cap="none" spc="0" normalizeH="0" baseline="0" noProof="0" dirty="0">
                <a:ln w="9525">
                  <a:solidFill>
                    <a:srgbClr val="993366"/>
                  </a:solidFill>
                  <a:round/>
                </a:ln>
                <a:solidFill>
                  <a:srgbClr val="0000FF"/>
                </a:solidFill>
                <a:effectLst>
                  <a:outerShdw dist="45791" dir="2021404" algn="ctr" rotWithShape="0">
                    <a:srgbClr val="B2B2B2">
                      <a:alpha val="79999"/>
                    </a:srgbClr>
                  </a:outerShdw>
                </a:effectLst>
                <a:uLnTx/>
                <a:uFillTx/>
                <a:latin typeface="Times New Roman" panose="02020603050405020304"/>
                <a:ea typeface="+mn-ea"/>
                <a:cs typeface="Times New Roman" panose="02020603050405020304"/>
              </a:rPr>
              <a:t>ĐẾN VỚI TIẾT HỌC</a:t>
            </a:r>
          </a:p>
        </p:txBody>
      </p:sp>
      <p:sp>
        <p:nvSpPr>
          <p:cNvPr id="18" name="圆角矩形 1"/>
          <p:cNvSpPr/>
          <p:nvPr/>
        </p:nvSpPr>
        <p:spPr>
          <a:xfrm>
            <a:off x="1580004" y="3243636"/>
            <a:ext cx="6638870" cy="81693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marL="0" marR="0" lvl="0" indent="0" algn="ctr" defTabSz="1094541"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HOẠT</a:t>
            </a:r>
            <a:r>
              <a:rPr kumimoji="0" lang="en-US" altLang="zh-CN" sz="2400" b="1" i="0" u="none" strike="noStrike" kern="1200" cap="none" spc="0" normalizeH="0" noProof="0" dirty="0" smtClean="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ĐỘNG TRẢI NGHIỆM</a:t>
            </a:r>
            <a:endPar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74335445"/>
      </p:ext>
    </p:extLst>
  </p:cSld>
  <p:clrMapOvr>
    <a:masterClrMapping/>
  </p:clrMapOvr>
  <mc:AlternateContent xmlns:mc="http://schemas.openxmlformats.org/markup-compatibility/2006" xmlns:p14="http://schemas.microsoft.com/office/powerpoint/2010/main">
    <mc:Choice Requires="p14">
      <p:transition p14:dur="10" advTm="12581"/>
    </mc:Choice>
    <mc:Fallback xmlns="">
      <p:transition advTm="12581"/>
    </mc:Fallback>
  </mc:AlternateContent>
  <p:timing>
    <p:tnLst>
      <p:par>
        <p:cTn id="1" dur="indefinite" restart="never" nodeType="tmRoot"/>
      </p:par>
    </p:tnLst>
  </p:timing>
  <p:extLst mod="1">
    <p:ext uri="{E180D4A7-C9FB-4DFB-919C-405C955672EB}">
      <p14:showEvtLst xmlns:p14="http://schemas.microsoft.com/office/powerpoint/2010/main">
        <p14:playEvt time="447" objId="19"/>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VẬN DỤNG</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38373908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SGK"/>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75" t="6822" r="81449" b="85973"/>
          <a:stretch/>
        </p:blipFill>
        <p:spPr>
          <a:xfrm>
            <a:off x="439720" y="454360"/>
            <a:ext cx="1168743" cy="1143585"/>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584116" y="797572"/>
            <a:ext cx="909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Thực</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hiện</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tốt</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những</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điều</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thầy</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cô</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dạy</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hàng</a:t>
            </a:r>
            <a:r>
              <a:rPr lang="en-GB" altLang="zh-CN" sz="24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2400" b="1" dirty="0" err="1" smtClean="0">
                <a:solidFill>
                  <a:srgbClr val="83B40D"/>
                </a:solidFill>
                <a:latin typeface="Arial SGK"/>
                <a:ea typeface="Arial-Rounded" panose="020B0500000000000000" pitchFamily="34" charset="-93"/>
                <a:cs typeface="Arial-Rounded" panose="020B0500000000000000" pitchFamily="34" charset="-93"/>
                <a:sym typeface="+mn-lt"/>
              </a:rPr>
              <a:t>ngày</a:t>
            </a:r>
            <a:endParaRPr lang="zh-CN" altLang="en-US" sz="2400" b="1" dirty="0">
              <a:solidFill>
                <a:srgbClr val="83B40D"/>
              </a:solidFill>
              <a:latin typeface="Arial SGK"/>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960793"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5</a:t>
            </a:r>
            <a:endParaRPr lang="zh-CN" altLang="en-US" sz="2400" b="1" dirty="0">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endParaRPr>
          </a:p>
        </p:txBody>
      </p:sp>
      <p:pic>
        <p:nvPicPr>
          <p:cNvPr id="2" name="Picture 1"/>
          <p:cNvPicPr>
            <a:picLocks noChangeAspect="1"/>
          </p:cNvPicPr>
          <p:nvPr/>
        </p:nvPicPr>
        <p:blipFill>
          <a:blip r:embed="rId5" cstate="print"/>
          <a:stretch>
            <a:fillRect/>
          </a:stretch>
        </p:blipFill>
        <p:spPr>
          <a:xfrm>
            <a:off x="2057884" y="1259237"/>
            <a:ext cx="5001008" cy="3375855"/>
          </a:xfrm>
          <a:prstGeom prst="rect">
            <a:avLst/>
          </a:prstGeom>
        </p:spPr>
      </p:pic>
    </p:spTree>
    <p:extLst>
      <p:ext uri="{BB962C8B-B14F-4D97-AF65-F5344CB8AC3E}">
        <p14:creationId xmlns:p14="http://schemas.microsoft.com/office/powerpoint/2010/main" val="155824913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1"/>
            </p:custDataLst>
          </p:nvPr>
        </p:nvSpPr>
        <p:spPr bwMode="auto">
          <a:xfrm>
            <a:off x="264161" y="1867413"/>
            <a:ext cx="88784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smtClean="0">
                <a:latin typeface="Arial SGK"/>
                <a:ea typeface="Arial-Rounded" panose="020B0500000000000000" pitchFamily="34" charset="-93"/>
                <a:cs typeface="Arial-Rounded" panose="020B0500000000000000" pitchFamily="34" charset="-93"/>
                <a:sym typeface="+mn-lt"/>
              </a:rPr>
              <a:t>Thầy cô giáo dạy em học chữ, học điều hay, lẽ phải để trở thành con ngoan, trò giỏi, công dân có ích cho xã hội. Em cần biết ơn và kính yêu thầy, cô giáo</a:t>
            </a:r>
            <a:endParaRPr lang="vi-VN" altLang="zh-CN" sz="3200" dirty="0">
              <a:latin typeface="Arial SGK"/>
              <a:ea typeface="Arial-Rounded" panose="020B0500000000000000" pitchFamily="34" charset="-93"/>
              <a:cs typeface="Arial-Rounded" panose="020B0500000000000000" pitchFamily="34" charset="-93"/>
              <a:sym typeface="+mn-lt"/>
            </a:endParaRPr>
          </a:p>
        </p:txBody>
      </p:sp>
      <p:sp>
        <p:nvSpPr>
          <p:cNvPr id="7" name="文本框 6">
            <a:extLst>
              <a:ext uri="{FF2B5EF4-FFF2-40B4-BE49-F238E27FC236}">
                <a16:creationId xmlns:a16="http://schemas.microsoft.com/office/drawing/2014/main" id="{9384FD50-2BA6-45DE-B4C5-FCA56569D0F8}"/>
              </a:ext>
            </a:extLst>
          </p:cNvPr>
          <p:cNvSpPr txBox="1">
            <a:spLocks noChangeArrowheads="1"/>
          </p:cNvSpPr>
          <p:nvPr>
            <p:custDataLst>
              <p:tags r:id="rId2"/>
            </p:custDataLst>
          </p:nvPr>
        </p:nvSpPr>
        <p:spPr bwMode="auto">
          <a:xfrm>
            <a:off x="99149" y="218463"/>
            <a:ext cx="3961221" cy="940653"/>
          </a:xfrm>
          <a:prstGeom prst="doubleWave">
            <a:avLst/>
          </a:prstGeom>
          <a:ln/>
          <a:effectLst>
            <a:glow rad="101600">
              <a:schemeClr val="accent2">
                <a:satMod val="175000"/>
                <a:alpha val="40000"/>
              </a:schemeClr>
            </a:glow>
            <a:outerShdw blurRad="50800" dist="38100" algn="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vi-VN" altLang="zh-CN" sz="4000" b="1" dirty="0">
                <a:ln w="9525">
                  <a:solidFill>
                    <a:prstClr val="white"/>
                  </a:solidFill>
                  <a:prstDash val="solid"/>
                </a:ln>
                <a:solidFill>
                  <a:prstClr val="white"/>
                </a:solidFill>
                <a:effectLst>
                  <a:outerShdw blurRad="12700" dist="38100" dir="2700000" algn="tl" rotWithShape="0">
                    <a:prstClr val="white">
                      <a:lumMod val="50000"/>
                    </a:prstClr>
                  </a:outerShdw>
                </a:effectLst>
                <a:latin typeface="Arial SGK"/>
                <a:ea typeface="Arial-Rounded" panose="020B0500000000000000" pitchFamily="34" charset="-93"/>
                <a:cs typeface="Arial-Rounded" panose="020B0500000000000000" pitchFamily="34" charset="-93"/>
                <a:sym typeface="+mn-lt"/>
              </a:rPr>
              <a:t>TỔNG KẾT</a:t>
            </a:r>
          </a:p>
        </p:txBody>
      </p:sp>
    </p:spTree>
    <p:extLst>
      <p:ext uri="{BB962C8B-B14F-4D97-AF65-F5344CB8AC3E}">
        <p14:creationId xmlns:p14="http://schemas.microsoft.com/office/powerpoint/2010/main" val="389433061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92057" y="292739"/>
            <a:ext cx="1841957" cy="697312"/>
          </a:xfrm>
          <a:prstGeom prst="round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70C0"/>
                </a:solidFill>
              </a:rPr>
              <a:t>CHỦ ĐỀ 3</a:t>
            </a:r>
            <a:endParaRPr lang="en-GB" sz="2400" b="1" dirty="0">
              <a:solidFill>
                <a:srgbClr val="0070C0"/>
              </a:solidFill>
            </a:endParaRPr>
          </a:p>
        </p:txBody>
      </p:sp>
      <p:sp>
        <p:nvSpPr>
          <p:cNvPr id="4" name="Rounded Rectangle 3"/>
          <p:cNvSpPr/>
          <p:nvPr/>
        </p:nvSpPr>
        <p:spPr>
          <a:xfrm>
            <a:off x="2532690" y="269715"/>
            <a:ext cx="4979862" cy="743361"/>
          </a:xfrm>
          <a:prstGeom prst="round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C00000"/>
                </a:solidFill>
              </a:rPr>
              <a:t>TRUYỀN THỐNG TRƯỜNG EM</a:t>
            </a:r>
            <a:endParaRPr lang="en-GB" sz="2400" b="1" dirty="0">
              <a:solidFill>
                <a:srgbClr val="C00000"/>
              </a:solidFill>
            </a:endParaRPr>
          </a:p>
        </p:txBody>
      </p:sp>
      <p:sp>
        <p:nvSpPr>
          <p:cNvPr id="5" name="文本框 3"/>
          <p:cNvSpPr txBox="1"/>
          <p:nvPr/>
        </p:nvSpPr>
        <p:spPr>
          <a:xfrm>
            <a:off x="1203850" y="1544968"/>
            <a:ext cx="6372296" cy="2308324"/>
          </a:xfrm>
          <a:prstGeom prst="rect">
            <a:avLst/>
          </a:prstGeom>
          <a:noFill/>
        </p:spPr>
        <p:txBody>
          <a:bodyPr wrap="square" rtlCol="0">
            <a:spAutoFit/>
          </a:bodyPr>
          <a:lstStyle/>
          <a:p>
            <a:pPr algn="ctr">
              <a:lnSpc>
                <a:spcPct val="150000"/>
              </a:lnSpc>
            </a:pPr>
            <a:r>
              <a:rPr lang="en-GB" altLang="zh-CN" sz="3200" b="1" dirty="0" err="1" smtClean="0">
                <a:solidFill>
                  <a:srgbClr val="C00000"/>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Bài</a:t>
            </a:r>
            <a:r>
              <a:rPr lang="en-GB" altLang="zh-CN" sz="3200" b="1" dirty="0" smtClean="0">
                <a:solidFill>
                  <a:srgbClr val="C00000"/>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 7:</a:t>
            </a:r>
          </a:p>
          <a:p>
            <a:pPr algn="ctr">
              <a:lnSpc>
                <a:spcPct val="150000"/>
              </a:lnSpc>
            </a:pPr>
            <a:r>
              <a:rPr lang="en-GB" altLang="zh-CN" sz="3200" b="1" dirty="0" err="1" smtClean="0">
                <a:solidFill>
                  <a:srgbClr val="7030A0"/>
                </a:solidFill>
                <a:latin typeface="Arial SGK"/>
                <a:ea typeface="Arial-Rounded" panose="020B0500000000000000" pitchFamily="34" charset="-93"/>
                <a:cs typeface="Arial-Rounded" panose="020B0500000000000000" pitchFamily="34" charset="-93"/>
                <a:sym typeface="+mn-lt"/>
              </a:rPr>
              <a:t>Kính</a:t>
            </a:r>
            <a:r>
              <a:rPr lang="en-GB" altLang="zh-CN" sz="3200" b="1" dirty="0" smtClean="0">
                <a:solidFill>
                  <a:srgbClr val="7030A0"/>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7030A0"/>
                </a:solidFill>
                <a:latin typeface="Arial SGK"/>
                <a:ea typeface="Arial-Rounded" panose="020B0500000000000000" pitchFamily="34" charset="-93"/>
                <a:cs typeface="Arial-Rounded" panose="020B0500000000000000" pitchFamily="34" charset="-93"/>
                <a:sym typeface="+mn-lt"/>
              </a:rPr>
              <a:t>yêu</a:t>
            </a:r>
            <a:r>
              <a:rPr lang="en-GB" altLang="zh-CN" sz="3200" b="1" dirty="0" smtClean="0">
                <a:solidFill>
                  <a:srgbClr val="7030A0"/>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7030A0"/>
                </a:solidFill>
                <a:latin typeface="Arial SGK"/>
                <a:ea typeface="Arial-Rounded" panose="020B0500000000000000" pitchFamily="34" charset="-93"/>
                <a:cs typeface="Arial-Rounded" panose="020B0500000000000000" pitchFamily="34" charset="-93"/>
                <a:sym typeface="+mn-lt"/>
              </a:rPr>
              <a:t>thầy</a:t>
            </a:r>
            <a:r>
              <a:rPr lang="en-GB" altLang="zh-CN" sz="3200" b="1" dirty="0" smtClean="0">
                <a:solidFill>
                  <a:srgbClr val="7030A0"/>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7030A0"/>
                </a:solidFill>
                <a:latin typeface="Arial SGK"/>
                <a:ea typeface="Arial-Rounded" panose="020B0500000000000000" pitchFamily="34" charset="-93"/>
                <a:cs typeface="Arial-Rounded" panose="020B0500000000000000" pitchFamily="34" charset="-93"/>
                <a:sym typeface="+mn-lt"/>
              </a:rPr>
              <a:t>cô</a:t>
            </a:r>
            <a:endParaRPr lang="en-GB" altLang="zh-CN" sz="3200" b="1" dirty="0" smtClean="0">
              <a:solidFill>
                <a:srgbClr val="7030A0"/>
              </a:solidFill>
              <a:latin typeface="Arial SGK"/>
              <a:ea typeface="Arial-Rounded" panose="020B0500000000000000" pitchFamily="34" charset="-93"/>
              <a:cs typeface="Arial-Rounded" panose="020B0500000000000000" pitchFamily="34" charset="-93"/>
              <a:sym typeface="+mn-lt"/>
            </a:endParaRPr>
          </a:p>
          <a:p>
            <a:pPr algn="ctr">
              <a:lnSpc>
                <a:spcPct val="150000"/>
              </a:lnSpc>
            </a:pPr>
            <a:r>
              <a:rPr lang="en-GB" altLang="zh-CN" sz="3200" b="1" dirty="0" smtClean="0">
                <a:solidFill>
                  <a:srgbClr val="7030A0"/>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7030A0"/>
                </a:solidFill>
                <a:latin typeface="Arial SGK"/>
                <a:ea typeface="Arial-Rounded" panose="020B0500000000000000" pitchFamily="34" charset="-93"/>
                <a:cs typeface="Arial-Rounded" panose="020B0500000000000000" pitchFamily="34" charset="-93"/>
                <a:sym typeface="+mn-lt"/>
              </a:rPr>
              <a:t>tiết</a:t>
            </a:r>
            <a:r>
              <a:rPr lang="en-GB" altLang="zh-CN" sz="3200" b="1" dirty="0" smtClean="0">
                <a:solidFill>
                  <a:srgbClr val="7030A0"/>
                </a:solidFill>
                <a:latin typeface="Arial SGK"/>
                <a:ea typeface="Arial-Rounded" panose="020B0500000000000000" pitchFamily="34" charset="-93"/>
                <a:cs typeface="Arial-Rounded" panose="020B0500000000000000" pitchFamily="34" charset="-93"/>
                <a:sym typeface="+mn-lt"/>
              </a:rPr>
              <a:t> 2)</a:t>
            </a:r>
            <a:endParaRPr lang="zh-CN" altLang="en-US" sz="3200" b="1" dirty="0">
              <a:solidFill>
                <a:srgbClr val="7030A0"/>
              </a:solidFill>
              <a:latin typeface="Arial SGK"/>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39143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3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30371" b="19753"/>
          <a:stretch/>
        </p:blipFill>
        <p:spPr>
          <a:xfrm>
            <a:off x="1354" y="-14487"/>
            <a:ext cx="9141291" cy="2565400"/>
          </a:xfrm>
          <a:prstGeom prst="rect">
            <a:avLst/>
          </a:prstGeom>
        </p:spPr>
      </p:pic>
      <p:sp>
        <p:nvSpPr>
          <p:cNvPr id="25" name="文本框 6"/>
          <p:cNvSpPr txBox="1">
            <a:spLocks noChangeArrowheads="1"/>
          </p:cNvSpPr>
          <p:nvPr>
            <p:custDataLst>
              <p:tags r:id="rId1"/>
            </p:custDataLst>
          </p:nvPr>
        </p:nvSpPr>
        <p:spPr bwMode="auto">
          <a:xfrm>
            <a:off x="2087299" y="2894158"/>
            <a:ext cx="5434729"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0300" b="1" dirty="0">
                <a:solidFill>
                  <a:srgbClr val="FF0000"/>
                </a:solidFill>
                <a:latin typeface="Arial SGK"/>
                <a:ea typeface="Arial-Rounded" panose="020B0500000000000000" pitchFamily="34" charset="-93"/>
                <a:cs typeface="Arial-Rounded" panose="020B0500000000000000" pitchFamily="34" charset="-93"/>
                <a:sym typeface="+mn-lt"/>
              </a:rPr>
              <a:t>TIẾT </a:t>
            </a:r>
            <a:r>
              <a:rPr lang="en-US" altLang="zh-CN" sz="10300" b="1" dirty="0" smtClean="0">
                <a:solidFill>
                  <a:srgbClr val="FF0000"/>
                </a:solidFill>
                <a:latin typeface="Arial SGK"/>
                <a:ea typeface="Arial-Rounded" panose="020B0500000000000000" pitchFamily="34" charset="-93"/>
                <a:cs typeface="Arial-Rounded" panose="020B0500000000000000" pitchFamily="34" charset="-93"/>
                <a:sym typeface="+mn-lt"/>
              </a:rPr>
              <a:t>2</a:t>
            </a:r>
            <a:endParaRPr lang="zh-CN" altLang="en-US" sz="10300" b="1" dirty="0">
              <a:solidFill>
                <a:srgbClr val="FF0000"/>
              </a:solidFill>
              <a:latin typeface="Arial SGK"/>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5389657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38960" y="942204"/>
            <a:ext cx="5628638" cy="3653136"/>
            <a:chOff x="2635700" y="942204"/>
            <a:chExt cx="3682042" cy="3653136"/>
          </a:xfrm>
        </p:grpSpPr>
        <p:grpSp>
          <p:nvGrpSpPr>
            <p:cNvPr id="3" name="组合 4"/>
            <p:cNvGrpSpPr/>
            <p:nvPr/>
          </p:nvGrpSpPr>
          <p:grpSpPr>
            <a:xfrm>
              <a:off x="4274453" y="942204"/>
              <a:ext cx="2043289" cy="2739429"/>
              <a:chOff x="4324709" y="1628800"/>
              <a:chExt cx="2498116" cy="3349212"/>
            </a:xfrm>
            <a:solidFill>
              <a:schemeClr val="accent3"/>
            </a:solidFill>
          </p:grpSpPr>
          <p:sp>
            <p:nvSpPr>
              <p:cNvPr id="4" name="未知"/>
              <p:cNvSpPr>
                <a:spLocks/>
              </p:cNvSpPr>
              <p:nvPr/>
            </p:nvSpPr>
            <p:spPr bwMode="auto">
              <a:xfrm>
                <a:off x="4580276" y="1628800"/>
                <a:ext cx="2242549" cy="3349212"/>
              </a:xfrm>
              <a:custGeom>
                <a:avLst/>
                <a:gdLst>
                  <a:gd name="T0" fmla="*/ 150 w 174"/>
                  <a:gd name="T1" fmla="*/ 260 h 260"/>
                  <a:gd name="T2" fmla="*/ 174 w 174"/>
                  <a:gd name="T3" fmla="*/ 174 h 260"/>
                  <a:gd name="T4" fmla="*/ 0 w 174"/>
                  <a:gd name="T5" fmla="*/ 0 h 260"/>
                  <a:gd name="T6" fmla="*/ 0 w 174"/>
                  <a:gd name="T7" fmla="*/ 174 h 260"/>
                  <a:gd name="T8" fmla="*/ 150 w 174"/>
                  <a:gd name="T9" fmla="*/ 260 h 260"/>
                </a:gdLst>
                <a:ahLst/>
                <a:cxnLst>
                  <a:cxn ang="0">
                    <a:pos x="T0" y="T1"/>
                  </a:cxn>
                  <a:cxn ang="0">
                    <a:pos x="T2" y="T3"/>
                  </a:cxn>
                  <a:cxn ang="0">
                    <a:pos x="T4" y="T5"/>
                  </a:cxn>
                  <a:cxn ang="0">
                    <a:pos x="T6" y="T7"/>
                  </a:cxn>
                  <a:cxn ang="0">
                    <a:pos x="T8" y="T9"/>
                  </a:cxn>
                </a:cxnLst>
                <a:rect l="0" t="0" r="r" b="b"/>
                <a:pathLst>
                  <a:path w="174" h="260">
                    <a:moveTo>
                      <a:pt x="150" y="260"/>
                    </a:moveTo>
                    <a:cubicBezTo>
                      <a:pt x="165" y="234"/>
                      <a:pt x="174" y="204"/>
                      <a:pt x="174" y="174"/>
                    </a:cubicBezTo>
                    <a:cubicBezTo>
                      <a:pt x="174" y="77"/>
                      <a:pt x="96" y="0"/>
                      <a:pt x="0" y="0"/>
                    </a:cubicBezTo>
                    <a:lnTo>
                      <a:pt x="0" y="174"/>
                    </a:lnTo>
                    <a:lnTo>
                      <a:pt x="150" y="26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5" name="AutoShape 8"/>
              <p:cNvSpPr>
                <a:spLocks noChangeArrowheads="1"/>
              </p:cNvSpPr>
              <p:nvPr/>
            </p:nvSpPr>
            <p:spPr bwMode="auto">
              <a:xfrm rot="13500000">
                <a:off x="4270173" y="1805436"/>
                <a:ext cx="553662" cy="444590"/>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7" name="组合 8"/>
            <p:cNvGrpSpPr/>
            <p:nvPr/>
          </p:nvGrpSpPr>
          <p:grpSpPr>
            <a:xfrm>
              <a:off x="2635700" y="943895"/>
              <a:ext cx="1844406" cy="2834132"/>
              <a:chOff x="2321176" y="1630868"/>
              <a:chExt cx="2254962" cy="3464995"/>
            </a:xfrm>
            <a:solidFill>
              <a:schemeClr val="accent3"/>
            </a:solidFill>
          </p:grpSpPr>
          <p:sp>
            <p:nvSpPr>
              <p:cNvPr id="8" name="未知"/>
              <p:cNvSpPr>
                <a:spLocks/>
              </p:cNvSpPr>
              <p:nvPr/>
            </p:nvSpPr>
            <p:spPr bwMode="auto">
              <a:xfrm>
                <a:off x="2321176" y="1630868"/>
                <a:ext cx="2254962" cy="3349214"/>
              </a:xfrm>
              <a:custGeom>
                <a:avLst/>
                <a:gdLst>
                  <a:gd name="T0" fmla="*/ 174 w 175"/>
                  <a:gd name="T1" fmla="*/ 0 h 260"/>
                  <a:gd name="T2" fmla="*/ 1 w 175"/>
                  <a:gd name="T3" fmla="*/ 173 h 260"/>
                  <a:gd name="T4" fmla="*/ 24 w 175"/>
                  <a:gd name="T5" fmla="*/ 260 h 260"/>
                  <a:gd name="T6" fmla="*/ 175 w 175"/>
                  <a:gd name="T7" fmla="*/ 174 h 260"/>
                  <a:gd name="T8" fmla="*/ 174 w 175"/>
                  <a:gd name="T9" fmla="*/ 0 h 260"/>
                </a:gdLst>
                <a:ahLst/>
                <a:cxnLst>
                  <a:cxn ang="0">
                    <a:pos x="T0" y="T1"/>
                  </a:cxn>
                  <a:cxn ang="0">
                    <a:pos x="T2" y="T3"/>
                  </a:cxn>
                  <a:cxn ang="0">
                    <a:pos x="T4" y="T5"/>
                  </a:cxn>
                  <a:cxn ang="0">
                    <a:pos x="T6" y="T7"/>
                  </a:cxn>
                  <a:cxn ang="0">
                    <a:pos x="T8" y="T9"/>
                  </a:cxn>
                </a:cxnLst>
                <a:rect l="0" t="0" r="r" b="b"/>
                <a:pathLst>
                  <a:path w="175" h="260">
                    <a:moveTo>
                      <a:pt x="174" y="0"/>
                    </a:moveTo>
                    <a:cubicBezTo>
                      <a:pt x="78" y="0"/>
                      <a:pt x="1" y="77"/>
                      <a:pt x="1" y="173"/>
                    </a:cubicBezTo>
                    <a:cubicBezTo>
                      <a:pt x="0" y="204"/>
                      <a:pt x="9" y="234"/>
                      <a:pt x="24" y="260"/>
                    </a:cubicBezTo>
                    <a:lnTo>
                      <a:pt x="175" y="174"/>
                    </a:lnTo>
                    <a:lnTo>
                      <a:pt x="174" y="0"/>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9" name="AutoShape 7"/>
              <p:cNvSpPr>
                <a:spLocks noChangeArrowheads="1"/>
              </p:cNvSpPr>
              <p:nvPr/>
            </p:nvSpPr>
            <p:spPr bwMode="auto">
              <a:xfrm rot="6300000">
                <a:off x="2666543" y="4455489"/>
                <a:ext cx="669140" cy="611607"/>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1" name="组合 12"/>
            <p:cNvGrpSpPr/>
            <p:nvPr/>
          </p:nvGrpSpPr>
          <p:grpSpPr>
            <a:xfrm>
              <a:off x="2886133" y="2774694"/>
              <a:ext cx="3177793" cy="1820646"/>
              <a:chOff x="2627355" y="3869193"/>
              <a:chExt cx="3885155" cy="2225913"/>
            </a:xfrm>
            <a:solidFill>
              <a:schemeClr val="accent3"/>
            </a:solidFill>
          </p:grpSpPr>
          <p:sp>
            <p:nvSpPr>
              <p:cNvPr id="12" name="未知"/>
              <p:cNvSpPr>
                <a:spLocks/>
              </p:cNvSpPr>
              <p:nvPr/>
            </p:nvSpPr>
            <p:spPr bwMode="auto">
              <a:xfrm>
                <a:off x="2627355" y="3869193"/>
                <a:ext cx="3885155" cy="2225913"/>
              </a:xfrm>
              <a:custGeom>
                <a:avLst/>
                <a:gdLst>
                  <a:gd name="T0" fmla="*/ 0 w 301"/>
                  <a:gd name="T1" fmla="*/ 86 h 173"/>
                  <a:gd name="T2" fmla="*/ 151 w 301"/>
                  <a:gd name="T3" fmla="*/ 173 h 173"/>
                  <a:gd name="T4" fmla="*/ 301 w 301"/>
                  <a:gd name="T5" fmla="*/ 86 h 173"/>
                  <a:gd name="T6" fmla="*/ 151 w 301"/>
                  <a:gd name="T7" fmla="*/ 0 h 173"/>
                  <a:gd name="T8" fmla="*/ 0 w 301"/>
                  <a:gd name="T9" fmla="*/ 86 h 173"/>
                </a:gdLst>
                <a:ahLst/>
                <a:cxnLst>
                  <a:cxn ang="0">
                    <a:pos x="T0" y="T1"/>
                  </a:cxn>
                  <a:cxn ang="0">
                    <a:pos x="T2" y="T3"/>
                  </a:cxn>
                  <a:cxn ang="0">
                    <a:pos x="T4" y="T5"/>
                  </a:cxn>
                  <a:cxn ang="0">
                    <a:pos x="T6" y="T7"/>
                  </a:cxn>
                  <a:cxn ang="0">
                    <a:pos x="T8" y="T9"/>
                  </a:cxn>
                </a:cxnLst>
                <a:rect l="0" t="0" r="r" b="b"/>
                <a:pathLst>
                  <a:path w="301" h="173">
                    <a:moveTo>
                      <a:pt x="0" y="86"/>
                    </a:moveTo>
                    <a:cubicBezTo>
                      <a:pt x="31" y="140"/>
                      <a:pt x="88" y="173"/>
                      <a:pt x="151" y="173"/>
                    </a:cubicBezTo>
                    <a:cubicBezTo>
                      <a:pt x="213" y="173"/>
                      <a:pt x="270" y="140"/>
                      <a:pt x="301" y="86"/>
                    </a:cubicBezTo>
                    <a:lnTo>
                      <a:pt x="151" y="0"/>
                    </a:lnTo>
                    <a:lnTo>
                      <a:pt x="0" y="86"/>
                    </a:lnTo>
                    <a:close/>
                  </a:path>
                </a:pathLst>
              </a:custGeom>
              <a:grpFill/>
              <a:ln w="19050" cap="flat" cmpd="sng">
                <a:solidFill>
                  <a:srgbClr val="FFFFFF"/>
                </a:solidFill>
                <a:round/>
                <a:headEnd/>
                <a:tailEnd/>
              </a:ln>
              <a:effectLst/>
            </p:spPr>
            <p:txBody>
              <a:bodyPr/>
              <a:lstStyle/>
              <a:p>
                <a:pPr defTabSz="914400">
                  <a:defRPr/>
                </a:pPr>
                <a:endParaRPr lang="zh-CN" altLang="en-US" sz="1800" kern="0" dirty="0">
                  <a:solidFill>
                    <a:sysClr val="windowText" lastClr="000000"/>
                  </a:solidFill>
                  <a:cs typeface="+mn-ea"/>
                  <a:sym typeface="+mn-lt"/>
                </a:endParaRPr>
              </a:p>
            </p:txBody>
          </p:sp>
          <p:sp>
            <p:nvSpPr>
              <p:cNvPr id="13" name="AutoShape 9"/>
              <p:cNvSpPr>
                <a:spLocks noChangeArrowheads="1"/>
              </p:cNvSpPr>
              <p:nvPr/>
            </p:nvSpPr>
            <p:spPr bwMode="auto">
              <a:xfrm rot="20700000">
                <a:off x="5943596" y="4539450"/>
                <a:ext cx="506850" cy="510968"/>
              </a:xfrm>
              <a:prstGeom prst="rtTriangle">
                <a:avLst/>
              </a:prstGeom>
              <a:solidFill>
                <a:schemeClr val="bg1"/>
              </a:solidFill>
              <a:ln>
                <a:noFill/>
              </a:ln>
              <a:effectLst/>
            </p:spPr>
            <p:txBody>
              <a:bodyPr wrap="none" anchor="ctr"/>
              <a:lstStyle/>
              <a:p>
                <a:pPr defTabSz="914400">
                  <a:defRPr/>
                </a:pPr>
                <a:endParaRPr lang="zh-CN" altLang="en-US" sz="1800" kern="0" dirty="0">
                  <a:solidFill>
                    <a:sysClr val="windowText" lastClr="000000"/>
                  </a:solidFill>
                  <a:cs typeface="+mn-ea"/>
                  <a:sym typeface="+mn-lt"/>
                </a:endParaRPr>
              </a:p>
            </p:txBody>
          </p:sp>
        </p:grpSp>
        <p:grpSp>
          <p:nvGrpSpPr>
            <p:cNvPr id="15" name="组合 16"/>
            <p:cNvGrpSpPr/>
            <p:nvPr/>
          </p:nvGrpSpPr>
          <p:grpSpPr>
            <a:xfrm>
              <a:off x="3129005" y="1539902"/>
              <a:ext cx="2821877" cy="2483930"/>
              <a:chOff x="2924288" y="2359542"/>
              <a:chExt cx="3450013" cy="3036841"/>
            </a:xfrm>
          </p:grpSpPr>
          <p:grpSp>
            <p:nvGrpSpPr>
              <p:cNvPr id="18" name="Group 10"/>
              <p:cNvGrpSpPr>
                <a:grpSpLocks/>
              </p:cNvGrpSpPr>
              <p:nvPr/>
            </p:nvGrpSpPr>
            <p:grpSpPr bwMode="auto">
              <a:xfrm rot="650306">
                <a:off x="2924288" y="2359542"/>
                <a:ext cx="3450013" cy="3036841"/>
                <a:chOff x="-54" y="0"/>
                <a:chExt cx="1287" cy="1134"/>
              </a:xfrm>
            </p:grpSpPr>
            <p:sp>
              <p:nvSpPr>
                <p:cNvPr id="20" name="Oval 11"/>
                <p:cNvSpPr>
                  <a:spLocks noChangeArrowheads="1"/>
                </p:cNvSpPr>
                <p:nvPr/>
              </p:nvSpPr>
              <p:spPr bwMode="auto">
                <a:xfrm>
                  <a:off x="-54" y="0"/>
                  <a:ext cx="1287" cy="1134"/>
                </a:xfrm>
                <a:prstGeom prst="ellipse">
                  <a:avLst/>
                </a:prstGeom>
                <a:solidFill>
                  <a:schemeClr val="bg1"/>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sp>
              <p:nvSpPr>
                <p:cNvPr id="21" name="Oval 12"/>
                <p:cNvSpPr>
                  <a:spLocks noChangeArrowheads="1"/>
                </p:cNvSpPr>
                <p:nvPr/>
              </p:nvSpPr>
              <p:spPr bwMode="auto">
                <a:xfrm>
                  <a:off x="3" y="62"/>
                  <a:ext cx="1163" cy="1010"/>
                </a:xfrm>
                <a:prstGeom prst="ellipse">
                  <a:avLst/>
                </a:prstGeom>
                <a:solidFill>
                  <a:schemeClr val="accent2"/>
                </a:solidFill>
                <a:ln w="9525" cmpd="sng">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defRPr/>
                  </a:pPr>
                  <a:endParaRPr lang="zh-CN" altLang="en-US" sz="1800" kern="0" dirty="0">
                    <a:solidFill>
                      <a:sysClr val="windowText" lastClr="000000"/>
                    </a:solidFill>
                    <a:cs typeface="+mn-ea"/>
                    <a:sym typeface="+mn-lt"/>
                  </a:endParaRPr>
                </a:p>
              </p:txBody>
            </p:sp>
          </p:grpSp>
          <p:sp>
            <p:nvSpPr>
              <p:cNvPr id="17" name="WordArt 17"/>
              <p:cNvSpPr>
                <a:spLocks noChangeArrowheads="1" noChangeShapeType="1"/>
              </p:cNvSpPr>
              <p:nvPr/>
            </p:nvSpPr>
            <p:spPr bwMode="auto">
              <a:xfrm>
                <a:off x="3247016" y="3187499"/>
                <a:ext cx="2589474" cy="104769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4400">
                  <a:defRPr/>
                </a:pPr>
                <a:r>
                  <a:rPr lang="en-US" altLang="zh-CN"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rPr>
                  <a:t>THỰC HÀNH</a:t>
                </a:r>
                <a:endParaRPr lang="zh-CN" altLang="en-US" sz="2400" kern="0" dirty="0">
                  <a:ln w="9525" cmpd="sng">
                    <a:noFill/>
                    <a:round/>
                    <a:headEnd/>
                    <a:tailEnd/>
                  </a:ln>
                  <a:solidFill>
                    <a:srgbClr val="FFFFFF"/>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spTree>
    <p:extLst>
      <p:ext uri="{BB962C8B-B14F-4D97-AF65-F5344CB8AC3E}">
        <p14:creationId xmlns:p14="http://schemas.microsoft.com/office/powerpoint/2010/main" val="4245041258"/>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SGK"/>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447885" y="685194"/>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3200" b="1" dirty="0" err="1">
                <a:solidFill>
                  <a:srgbClr val="83B40D"/>
                </a:solidFill>
                <a:latin typeface="Arial SGK"/>
                <a:ea typeface="Arial-Rounded" panose="020B0500000000000000" pitchFamily="34" charset="-93"/>
                <a:cs typeface="Arial-Rounded" panose="020B0500000000000000" pitchFamily="34" charset="-93"/>
                <a:sym typeface="+mn-lt"/>
              </a:rPr>
              <a:t>Sắm</a:t>
            </a:r>
            <a:r>
              <a:rPr lang="en-US" altLang="zh-CN" sz="3200" b="1" dirty="0">
                <a:solidFill>
                  <a:srgbClr val="83B40D"/>
                </a:solidFill>
                <a:latin typeface="Arial SGK"/>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vai</a:t>
            </a:r>
            <a:r>
              <a:rPr lang="en-US"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xử</a:t>
            </a:r>
            <a:r>
              <a:rPr lang="en-US"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lí</a:t>
            </a:r>
            <a:r>
              <a:rPr lang="en-US"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tình</a:t>
            </a:r>
            <a:r>
              <a:rPr lang="en-US"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US"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huống</a:t>
            </a:r>
            <a:endParaRPr lang="zh-CN" altLang="en-US" sz="3200" b="1" dirty="0">
              <a:solidFill>
                <a:srgbClr val="83B40D"/>
              </a:solidFill>
              <a:latin typeface="Arial SGK"/>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960793"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 </a:t>
            </a:r>
            <a:r>
              <a:rPr lang="en-US" altLang="zh-CN" sz="2400" b="1" smtClean="0">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3</a:t>
            </a:r>
            <a:endParaRPr lang="zh-CN" altLang="en-US" sz="2400" b="1" dirty="0">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endParaRPr>
          </a:p>
        </p:txBody>
      </p:sp>
      <p:pic>
        <p:nvPicPr>
          <p:cNvPr id="3" name="Picture 2"/>
          <p:cNvPicPr>
            <a:picLocks noChangeAspect="1"/>
          </p:cNvPicPr>
          <p:nvPr/>
        </p:nvPicPr>
        <p:blipFill>
          <a:blip r:embed="rId5" cstate="print"/>
          <a:stretch>
            <a:fillRect/>
          </a:stretch>
        </p:blipFill>
        <p:spPr>
          <a:xfrm>
            <a:off x="839055" y="1539372"/>
            <a:ext cx="7770293" cy="3145644"/>
          </a:xfrm>
          <a:prstGeom prst="rect">
            <a:avLst/>
          </a:prstGeom>
        </p:spPr>
      </p:pic>
    </p:spTree>
    <p:extLst>
      <p:ext uri="{BB962C8B-B14F-4D97-AF65-F5344CB8AC3E}">
        <p14:creationId xmlns:p14="http://schemas.microsoft.com/office/powerpoint/2010/main" val="157654567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95080" y="869574"/>
            <a:ext cx="5559632" cy="4175189"/>
          </a:xfrm>
          <a:prstGeom prst="rect">
            <a:avLst/>
          </a:prstGeom>
        </p:spPr>
      </p:pic>
      <p:sp>
        <p:nvSpPr>
          <p:cNvPr id="3"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84240" y="284799"/>
            <a:ext cx="3167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Tình</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huống</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1: </a:t>
            </a:r>
            <a:endParaRPr lang="zh-CN" altLang="en-US" sz="3200" b="1" dirty="0">
              <a:solidFill>
                <a:srgbClr val="83B40D"/>
              </a:solidFill>
              <a:latin typeface="Arial SGK"/>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99333940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13600" y="111833"/>
            <a:ext cx="28870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Tình</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huống</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2:</a:t>
            </a:r>
            <a:endParaRPr lang="zh-CN" altLang="en-US" sz="3200" b="1" dirty="0">
              <a:solidFill>
                <a:srgbClr val="83B40D"/>
              </a:solidFill>
              <a:latin typeface="Arial SGK"/>
              <a:ea typeface="Arial-Rounded" panose="020B0500000000000000" pitchFamily="34" charset="-93"/>
              <a:cs typeface="Arial-Rounded" panose="020B0500000000000000" pitchFamily="34" charset="-93"/>
              <a:sym typeface="+mn-lt"/>
            </a:endParaRPr>
          </a:p>
        </p:txBody>
      </p:sp>
      <p:sp>
        <p:nvSpPr>
          <p:cNvPr id="4" name="文本框 6">
            <a:extLst>
              <a:ext uri="{FF2B5EF4-FFF2-40B4-BE49-F238E27FC236}">
                <a16:creationId xmlns:a16="http://schemas.microsoft.com/office/drawing/2014/main" id="{67CB6753-1C5F-45EE-944A-2E803F95E5F8}"/>
              </a:ext>
            </a:extLst>
          </p:cNvPr>
          <p:cNvSpPr txBox="1">
            <a:spLocks noChangeArrowheads="1"/>
          </p:cNvSpPr>
          <p:nvPr>
            <p:custDataLst>
              <p:tags r:id="rId2"/>
            </p:custDataLst>
          </p:nvPr>
        </p:nvSpPr>
        <p:spPr bwMode="auto">
          <a:xfrm>
            <a:off x="228485" y="3940630"/>
            <a:ext cx="89155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Hai</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bạn</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học</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sinh</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nhìn</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thấy</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cô</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giáo</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đang</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bê</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chồng</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sách</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nặng</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Hai</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bạn</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nên</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làm</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200" b="1" dirty="0" err="1" smtClean="0">
                <a:solidFill>
                  <a:srgbClr val="83B40D"/>
                </a:solidFill>
                <a:latin typeface="Arial SGK"/>
                <a:ea typeface="Arial-Rounded" panose="020B0500000000000000" pitchFamily="34" charset="-93"/>
                <a:cs typeface="Arial-Rounded" panose="020B0500000000000000" pitchFamily="34" charset="-93"/>
                <a:sym typeface="+mn-lt"/>
              </a:rPr>
              <a:t>gì</a:t>
            </a:r>
            <a:r>
              <a:rPr lang="en-GB" altLang="zh-CN" sz="3200" b="1" dirty="0" smtClean="0">
                <a:solidFill>
                  <a:srgbClr val="83B40D"/>
                </a:solidFill>
                <a:latin typeface="Arial SGK"/>
                <a:ea typeface="Arial-Rounded" panose="020B0500000000000000" pitchFamily="34" charset="-93"/>
                <a:cs typeface="Arial-Rounded" panose="020B0500000000000000" pitchFamily="34" charset="-93"/>
                <a:sym typeface="+mn-lt"/>
              </a:rPr>
              <a:t>?</a:t>
            </a:r>
            <a:endParaRPr lang="zh-CN" altLang="en-US" sz="3200" b="1" dirty="0">
              <a:solidFill>
                <a:srgbClr val="83B40D"/>
              </a:solidFill>
              <a:latin typeface="Arial SGK"/>
              <a:ea typeface="Arial-Rounded" panose="020B0500000000000000" pitchFamily="34" charset="-93"/>
              <a:cs typeface="Arial-Rounded" panose="020B0500000000000000" pitchFamily="34" charset="-93"/>
              <a:sym typeface="+mn-lt"/>
            </a:endParaRPr>
          </a:p>
        </p:txBody>
      </p:sp>
      <p:pic>
        <p:nvPicPr>
          <p:cNvPr id="5" name="Picture 4"/>
          <p:cNvPicPr>
            <a:picLocks noChangeAspect="1"/>
          </p:cNvPicPr>
          <p:nvPr/>
        </p:nvPicPr>
        <p:blipFill>
          <a:blip r:embed="rId4" cstate="print"/>
          <a:stretch>
            <a:fillRect/>
          </a:stretch>
        </p:blipFill>
        <p:spPr>
          <a:xfrm>
            <a:off x="2885741" y="591246"/>
            <a:ext cx="4129241" cy="3349384"/>
          </a:xfrm>
          <a:prstGeom prst="rect">
            <a:avLst/>
          </a:prstGeom>
        </p:spPr>
      </p:pic>
    </p:spTree>
    <p:extLst>
      <p:ext uri="{BB962C8B-B14F-4D97-AF65-F5344CB8AC3E}">
        <p14:creationId xmlns:p14="http://schemas.microsoft.com/office/powerpoint/2010/main" val="96289591"/>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t="30371" b="19753"/>
          <a:stretch/>
        </p:blipFill>
        <p:spPr>
          <a:xfrm>
            <a:off x="1354" y="-14487"/>
            <a:ext cx="9141291" cy="1254007"/>
          </a:xfrm>
          <a:prstGeom prst="rect">
            <a:avLst/>
          </a:prstGeom>
        </p:spPr>
      </p:pic>
      <p:sp>
        <p:nvSpPr>
          <p:cNvPr id="25" name="文本框 6"/>
          <p:cNvSpPr txBox="1">
            <a:spLocks noChangeArrowheads="1"/>
          </p:cNvSpPr>
          <p:nvPr>
            <p:custDataLst>
              <p:tags r:id="rId1"/>
            </p:custDataLst>
          </p:nvPr>
        </p:nvSpPr>
        <p:spPr bwMode="auto">
          <a:xfrm>
            <a:off x="-1" y="1268984"/>
            <a:ext cx="8878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600" b="1" dirty="0" err="1" smtClean="0">
                <a:solidFill>
                  <a:srgbClr val="83B40D"/>
                </a:solidFill>
                <a:latin typeface="Arial SGK"/>
                <a:ea typeface="Arial-Rounded" panose="020B0500000000000000" pitchFamily="34" charset="-93"/>
                <a:cs typeface="Arial-Rounded" panose="020B0500000000000000" pitchFamily="34" charset="-93"/>
                <a:sym typeface="+mn-lt"/>
              </a:rPr>
              <a:t>Giáo</a:t>
            </a:r>
            <a:r>
              <a:rPr lang="en-GB" altLang="zh-CN" sz="36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600" b="1" dirty="0" err="1" smtClean="0">
                <a:solidFill>
                  <a:srgbClr val="83B40D"/>
                </a:solidFill>
                <a:latin typeface="Arial SGK"/>
                <a:ea typeface="Arial-Rounded" panose="020B0500000000000000" pitchFamily="34" charset="-93"/>
                <a:cs typeface="Arial-Rounded" panose="020B0500000000000000" pitchFamily="34" charset="-93"/>
                <a:sym typeface="+mn-lt"/>
              </a:rPr>
              <a:t>viên</a:t>
            </a:r>
            <a:r>
              <a:rPr lang="en-GB" altLang="zh-CN" sz="36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600" b="1" dirty="0" err="1" smtClean="0">
                <a:solidFill>
                  <a:srgbClr val="83B40D"/>
                </a:solidFill>
                <a:latin typeface="Arial SGK"/>
                <a:ea typeface="Arial-Rounded" panose="020B0500000000000000" pitchFamily="34" charset="-93"/>
                <a:cs typeface="Arial-Rounded" panose="020B0500000000000000" pitchFamily="34" charset="-93"/>
                <a:sym typeface="+mn-lt"/>
              </a:rPr>
              <a:t>nhận</a:t>
            </a:r>
            <a:r>
              <a:rPr lang="en-GB" altLang="zh-CN" sz="36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600" b="1" dirty="0" err="1" smtClean="0">
                <a:solidFill>
                  <a:srgbClr val="83B40D"/>
                </a:solidFill>
                <a:latin typeface="Arial SGK"/>
                <a:ea typeface="Arial-Rounded" panose="020B0500000000000000" pitchFamily="34" charset="-93"/>
                <a:cs typeface="Arial-Rounded" panose="020B0500000000000000" pitchFamily="34" charset="-93"/>
                <a:sym typeface="+mn-lt"/>
              </a:rPr>
              <a:t>xét</a:t>
            </a:r>
            <a:r>
              <a:rPr lang="en-GB" altLang="zh-CN" sz="36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600" b="1" dirty="0" err="1" smtClean="0">
                <a:solidFill>
                  <a:srgbClr val="83B40D"/>
                </a:solidFill>
                <a:latin typeface="Arial SGK"/>
                <a:ea typeface="Arial-Rounded" panose="020B0500000000000000" pitchFamily="34" charset="-93"/>
                <a:cs typeface="Arial-Rounded" panose="020B0500000000000000" pitchFamily="34" charset="-93"/>
                <a:sym typeface="+mn-lt"/>
              </a:rPr>
              <a:t>và</a:t>
            </a:r>
            <a:r>
              <a:rPr lang="en-GB" altLang="zh-CN" sz="36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600" b="1" dirty="0" err="1" smtClean="0">
                <a:solidFill>
                  <a:srgbClr val="83B40D"/>
                </a:solidFill>
                <a:latin typeface="Arial SGK"/>
                <a:ea typeface="Arial-Rounded" panose="020B0500000000000000" pitchFamily="34" charset="-93"/>
                <a:cs typeface="Arial-Rounded" panose="020B0500000000000000" pitchFamily="34" charset="-93"/>
                <a:sym typeface="+mn-lt"/>
              </a:rPr>
              <a:t>kết</a:t>
            </a:r>
            <a:r>
              <a:rPr lang="en-GB" altLang="zh-CN" sz="3600" b="1" dirty="0" smtClean="0">
                <a:solidFill>
                  <a:srgbClr val="83B40D"/>
                </a:solidFill>
                <a:latin typeface="Arial SGK"/>
                <a:ea typeface="Arial-Rounded" panose="020B0500000000000000" pitchFamily="34" charset="-93"/>
                <a:cs typeface="Arial-Rounded" panose="020B0500000000000000" pitchFamily="34" charset="-93"/>
                <a:sym typeface="+mn-lt"/>
              </a:rPr>
              <a:t> </a:t>
            </a:r>
            <a:r>
              <a:rPr lang="en-GB" altLang="zh-CN" sz="3600" b="1" dirty="0" err="1" smtClean="0">
                <a:solidFill>
                  <a:srgbClr val="83B40D"/>
                </a:solidFill>
                <a:latin typeface="Arial SGK"/>
                <a:ea typeface="Arial-Rounded" panose="020B0500000000000000" pitchFamily="34" charset="-93"/>
                <a:cs typeface="Arial-Rounded" panose="020B0500000000000000" pitchFamily="34" charset="-93"/>
                <a:sym typeface="+mn-lt"/>
              </a:rPr>
              <a:t>luận</a:t>
            </a:r>
            <a:endParaRPr lang="vi-VN" altLang="zh-CN" sz="3600" b="1" dirty="0">
              <a:solidFill>
                <a:srgbClr val="83B40D"/>
              </a:solidFill>
              <a:latin typeface="Arial SGK"/>
              <a:ea typeface="Arial-Rounded" panose="020B0500000000000000" pitchFamily="34" charset="-93"/>
              <a:cs typeface="Arial-Rounded" panose="020B0500000000000000" pitchFamily="34" charset="-93"/>
              <a:sym typeface="+mn-lt"/>
            </a:endParaRPr>
          </a:p>
        </p:txBody>
      </p:sp>
      <p:sp>
        <p:nvSpPr>
          <p:cNvPr id="6" name="文本框 6">
            <a:extLst>
              <a:ext uri="{FF2B5EF4-FFF2-40B4-BE49-F238E27FC236}">
                <a16:creationId xmlns:a16="http://schemas.microsoft.com/office/drawing/2014/main" id="{2D6B8757-AE21-4BBA-9D72-4799F69A802E}"/>
              </a:ext>
            </a:extLst>
          </p:cNvPr>
          <p:cNvSpPr txBox="1">
            <a:spLocks noChangeArrowheads="1"/>
          </p:cNvSpPr>
          <p:nvPr>
            <p:custDataLst>
              <p:tags r:id="rId2"/>
            </p:custDataLst>
          </p:nvPr>
        </p:nvSpPr>
        <p:spPr bwMode="auto">
          <a:xfrm>
            <a:off x="132755" y="1948359"/>
            <a:ext cx="88784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Khi</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gặp</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thầy</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cô</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giáo</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dù</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là</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thầy</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cô</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không</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dạy</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lớp</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mình</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các</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em</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cần</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lễ</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phép</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chào</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và</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giúp</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thầy</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cô</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những</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việc</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phù</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hợp</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khả</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năng</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của</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mình</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Có</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như</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vậy</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mới</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xứng</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đáng</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là</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học</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sinh</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ngoan</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và</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biết</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kính</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trọng</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lễ</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phép</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thầy</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cô</a:t>
            </a:r>
            <a:r>
              <a:rPr lang="en-GB" altLang="zh-CN" sz="3200" b="1" dirty="0" smtClean="0">
                <a:latin typeface="Arial SGK"/>
                <a:ea typeface="Arial-Rounded" panose="020B0500000000000000" pitchFamily="34" charset="-93"/>
                <a:cs typeface="Arial-Rounded" panose="020B0500000000000000" pitchFamily="34" charset="-93"/>
                <a:sym typeface="+mn-lt"/>
              </a:rPr>
              <a:t> </a:t>
            </a:r>
            <a:r>
              <a:rPr lang="en-GB" altLang="zh-CN" sz="3200" b="1" dirty="0" err="1" smtClean="0">
                <a:latin typeface="Arial SGK"/>
                <a:ea typeface="Arial-Rounded" panose="020B0500000000000000" pitchFamily="34" charset="-93"/>
                <a:cs typeface="Arial-Rounded" panose="020B0500000000000000" pitchFamily="34" charset="-93"/>
                <a:sym typeface="+mn-lt"/>
              </a:rPr>
              <a:t>giáo</a:t>
            </a:r>
            <a:endParaRPr lang="vi-VN" altLang="zh-CN" sz="3200" b="1" dirty="0">
              <a:latin typeface="Arial SGK"/>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4530115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2607170" y="3016735"/>
            <a:ext cx="3676706" cy="3741237"/>
          </a:xfrm>
          <a:custGeom>
            <a:avLst/>
            <a:gdLst>
              <a:gd name="connsiteX0" fmla="*/ 0 w 3948545"/>
              <a:gd name="connsiteY0" fmla="*/ 41592 h 4017847"/>
              <a:gd name="connsiteX1" fmla="*/ 0 w 3948545"/>
              <a:gd name="connsiteY1" fmla="*/ 41592 h 4017847"/>
              <a:gd name="connsiteX2" fmla="*/ 3131127 w 3948545"/>
              <a:gd name="connsiteY2" fmla="*/ 13883 h 4017847"/>
              <a:gd name="connsiteX3" fmla="*/ 3948545 w 3948545"/>
              <a:gd name="connsiteY3" fmla="*/ 28 h 4017847"/>
              <a:gd name="connsiteX4" fmla="*/ 3948545 w 3948545"/>
              <a:gd name="connsiteY4" fmla="*/ 4017847 h 4017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8545" h="4017847">
                <a:moveTo>
                  <a:pt x="0" y="41592"/>
                </a:moveTo>
                <a:lnTo>
                  <a:pt x="0" y="41592"/>
                </a:lnTo>
                <a:lnTo>
                  <a:pt x="3131127" y="13883"/>
                </a:lnTo>
                <a:cubicBezTo>
                  <a:pt x="4154421" y="-1277"/>
                  <a:pt x="3463851" y="28"/>
                  <a:pt x="3948545" y="28"/>
                </a:cubicBezTo>
                <a:lnTo>
                  <a:pt x="3948545" y="4017847"/>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SGK"/>
              <a:cs typeface="+mn-ea"/>
              <a:sym typeface="+mn-lt"/>
            </a:endParaRPr>
          </a:p>
        </p:txBody>
      </p:sp>
      <p:pic>
        <p:nvPicPr>
          <p:cNvPr id="20" name="Hình ảnh 19">
            <a:extLst>
              <a:ext uri="{FF2B5EF4-FFF2-40B4-BE49-F238E27FC236}">
                <a16:creationId xmlns:a16="http://schemas.microsoft.com/office/drawing/2014/main" id="{FEF33DC6-6278-4D65-8037-559762F6CB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526" t="58508" r="81513" b="35311"/>
          <a:stretch/>
        </p:blipFill>
        <p:spPr>
          <a:xfrm>
            <a:off x="533624" y="497148"/>
            <a:ext cx="1071964" cy="1042224"/>
          </a:xfrm>
          <a:prstGeom prst="rect">
            <a:avLst/>
          </a:prstGeom>
          <a:ln>
            <a:noFill/>
          </a:ln>
          <a:effectLst>
            <a:softEdge rad="112500"/>
          </a:effectLst>
        </p:spPr>
      </p:pic>
      <p:sp>
        <p:nvSpPr>
          <p:cNvPr id="21" name="文本框 6">
            <a:extLst>
              <a:ext uri="{FF2B5EF4-FFF2-40B4-BE49-F238E27FC236}">
                <a16:creationId xmlns:a16="http://schemas.microsoft.com/office/drawing/2014/main" id="{67CB6753-1C5F-45EE-944A-2E803F95E5F8}"/>
              </a:ext>
            </a:extLst>
          </p:cNvPr>
          <p:cNvSpPr txBox="1">
            <a:spLocks noChangeArrowheads="1"/>
          </p:cNvSpPr>
          <p:nvPr>
            <p:custDataLst>
              <p:tags r:id="rId1"/>
            </p:custDataLst>
          </p:nvPr>
        </p:nvSpPr>
        <p:spPr bwMode="auto">
          <a:xfrm>
            <a:off x="1447885" y="685194"/>
            <a:ext cx="71119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GB" altLang="zh-CN" sz="3200" b="1" smtClean="0">
                <a:solidFill>
                  <a:srgbClr val="83B40D"/>
                </a:solidFill>
                <a:latin typeface="Arial SGK"/>
                <a:ea typeface="Arial-Rounded" panose="020B0500000000000000" pitchFamily="34" charset="-93"/>
                <a:cs typeface="Arial-Rounded" panose="020B0500000000000000" pitchFamily="34" charset="-93"/>
                <a:sym typeface="+mn-lt"/>
              </a:rPr>
              <a:t>Làm thiệp để tặng thầy cô</a:t>
            </a:r>
            <a:endParaRPr lang="zh-CN" altLang="en-US" sz="3200" b="1" dirty="0">
              <a:solidFill>
                <a:srgbClr val="83B40D"/>
              </a:solidFill>
              <a:latin typeface="Arial SGK"/>
              <a:ea typeface="Arial-Rounded" panose="020B0500000000000000" pitchFamily="34" charset="-93"/>
              <a:cs typeface="Arial-Rounded" panose="020B0500000000000000" pitchFamily="34" charset="-93"/>
              <a:sym typeface="+mn-lt"/>
            </a:endParaRPr>
          </a:p>
        </p:txBody>
      </p:sp>
      <p:sp>
        <p:nvSpPr>
          <p:cNvPr id="22" name="文本框 3">
            <a:extLst>
              <a:ext uri="{FF2B5EF4-FFF2-40B4-BE49-F238E27FC236}">
                <a16:creationId xmlns:a16="http://schemas.microsoft.com/office/drawing/2014/main" id="{8C08EF97-40EE-4A1F-ADE7-08E23EFD0A1F}"/>
              </a:ext>
            </a:extLst>
          </p:cNvPr>
          <p:cNvSpPr txBox="1"/>
          <p:nvPr/>
        </p:nvSpPr>
        <p:spPr>
          <a:xfrm>
            <a:off x="3686699" y="223529"/>
            <a:ext cx="1960793" cy="461665"/>
          </a:xfrm>
          <a:prstGeom prst="rect">
            <a:avLst/>
          </a:prstGeom>
          <a:noFill/>
        </p:spPr>
        <p:txBody>
          <a:bodyPr wrap="none" rtlCol="0">
            <a:spAutoFit/>
          </a:bodyPr>
          <a:lstStyle/>
          <a:p>
            <a:r>
              <a:rPr lang="en-US" altLang="zh-CN" sz="2400" b="1" dirty="0" err="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Hoạt</a:t>
            </a:r>
            <a:r>
              <a:rPr lang="en-US" altLang="zh-CN" sz="2400" b="1" dirty="0">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 </a:t>
            </a:r>
            <a:r>
              <a:rPr lang="en-US" altLang="zh-CN" sz="2400" b="1" err="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động</a:t>
            </a:r>
            <a:r>
              <a:rPr lang="en-US" altLang="zh-CN" sz="2400" b="1">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rPr>
              <a:t> 4</a:t>
            </a:r>
            <a:endParaRPr lang="zh-CN" altLang="en-US" sz="2400" b="1" dirty="0">
              <a:solidFill>
                <a:prstClr val="white"/>
              </a:solidFill>
              <a:effectLst>
                <a:outerShdw blurRad="38100" dist="38100" dir="2700000" algn="tl">
                  <a:srgbClr val="000000">
                    <a:alpha val="43137"/>
                  </a:srgbClr>
                </a:outerShdw>
              </a:effectLst>
              <a:latin typeface="Arial SGK"/>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102764950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13000"/>
                                  </p:iterate>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0.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11.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2.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3.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4.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5.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6.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7.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8.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ags/tag9.xml><?xml version="1.0" encoding="utf-8"?>
<p:tagLst xmlns:a="http://schemas.openxmlformats.org/drawingml/2006/main" xmlns:r="http://schemas.openxmlformats.org/officeDocument/2006/relationships" xmlns:p="http://schemas.openxmlformats.org/presentationml/2006/main">
  <p:tag name="MH" val="20170420151032"/>
  <p:tag name="MH_LIBRARY" val="GRAPHIC"/>
  <p:tag name="MH_ORDER" val="文本框 6"/>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w4fa4nbc">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10" ma:contentTypeDescription="Create a new document." ma:contentTypeScope="" ma:versionID="79b29c12e9c3387cc716ac59d15a190e">
  <xsd:schema xmlns:xsd="http://www.w3.org/2001/XMLSchema" xmlns:xs="http://www.w3.org/2001/XMLSchema" xmlns:p="http://schemas.microsoft.com/office/2006/metadata/properties" xmlns:ns3="2954521b-b4ab-4ce3-8aa8-8bfa99a4c36e" targetNamespace="http://schemas.microsoft.com/office/2006/metadata/properties" ma:root="true" ma:fieldsID="9229b072d9ce3250b9c7567893fbcc3b"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0C27DA-E208-437B-BF76-CF6E81518E3A}">
  <ds:schemaRefs>
    <ds:schemaRef ds:uri="http://www.w3.org/XML/1998/namespace"/>
    <ds:schemaRef ds:uri="http://purl.org/dc/dcmitype/"/>
    <ds:schemaRef ds:uri="http://schemas.microsoft.com/office/2006/metadata/properties"/>
    <ds:schemaRef ds:uri="2954521b-b4ab-4ce3-8aa8-8bfa99a4c36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C1EB7E11-431D-4372-9F0C-B327A8EED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A853B2-F46F-43AC-8AF8-FF4B8C0E2F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733</TotalTime>
  <Words>211</Words>
  <Application>Microsoft Office PowerPoint</Application>
  <PresentationFormat>On-screen Show (16:9)</PresentationFormat>
  <Paragraphs>33</Paragraphs>
  <Slides>12</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微软雅黑</vt:lpstr>
      <vt:lpstr>宋体</vt:lpstr>
      <vt:lpstr>Arial</vt:lpstr>
      <vt:lpstr>Arial SGK</vt:lpstr>
      <vt:lpstr>Arial-Rounded</vt:lpstr>
      <vt:lpstr>Calibri</vt:lpstr>
      <vt:lpstr>Calibri Light</vt:lpstr>
      <vt:lpstr>等线</vt:lpstr>
      <vt:lpstr>Times New Roman</vt:lpstr>
      <vt:lpstr>UTM Cookies</vt:lpstr>
      <vt:lpstr>第一PPT，www.1ppt.com​</vt:lpstr>
      <vt:lpstr>2_Office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ADMIN</dc:creator>
  <cp:lastModifiedBy>ADMIN</cp:lastModifiedBy>
  <cp:revision>74</cp:revision>
  <dcterms:created xsi:type="dcterms:W3CDTF">2017-03-04T06:55:50Z</dcterms:created>
  <dcterms:modified xsi:type="dcterms:W3CDTF">2022-11-13T15:08:50Z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