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76" r:id="rId3"/>
    <p:sldId id="326" r:id="rId4"/>
    <p:sldId id="357" r:id="rId5"/>
    <p:sldId id="320" r:id="rId6"/>
    <p:sldId id="321" r:id="rId7"/>
    <p:sldId id="322" r:id="rId8"/>
    <p:sldId id="276" r:id="rId9"/>
    <p:sldId id="352" r:id="rId10"/>
    <p:sldId id="374" r:id="rId11"/>
    <p:sldId id="331" r:id="rId12"/>
    <p:sldId id="263" r:id="rId13"/>
    <p:sldId id="332" r:id="rId14"/>
    <p:sldId id="333" r:id="rId15"/>
    <p:sldId id="334" r:id="rId16"/>
    <p:sldId id="369" r:id="rId17"/>
    <p:sldId id="335" r:id="rId18"/>
    <p:sldId id="358" r:id="rId19"/>
    <p:sldId id="337" r:id="rId20"/>
    <p:sldId id="342" r:id="rId21"/>
    <p:sldId id="343" r:id="rId22"/>
    <p:sldId id="338" r:id="rId23"/>
    <p:sldId id="34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BE1"/>
    <a:srgbClr val="FFCCCC"/>
    <a:srgbClr val="E1CCF0"/>
    <a:srgbClr val="FD6B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0591" autoAdjust="0"/>
  </p:normalViewPr>
  <p:slideViewPr>
    <p:cSldViewPr snapToGrid="0">
      <p:cViewPr varScale="1">
        <p:scale>
          <a:sx n="76" d="100"/>
          <a:sy n="76" d="100"/>
        </p:scale>
        <p:origin x="121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74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文本占位符 174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fld id="{105A7E1D-3FAD-40B0-A930-86AD00ECCC32}" type="slidenum">
              <a:rPr lang="en-US" altLang="zh-CN" smtClean="0">
                <a:solidFill>
                  <a:srgbClr val="000000"/>
                </a:solidFill>
                <a:ea typeface="SimSun" panose="02010600030101010101" pitchFamily="2" charset="-122"/>
              </a:rPr>
              <a:pPr/>
              <a:t>1</a:t>
            </a:fld>
            <a:endParaRPr lang="zh-CN" altLang="en-US" smtClean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981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270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71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1122400"/>
            <a:ext cx="6858130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602158"/>
            <a:ext cx="6858130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152518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98996"/>
            <a:ext cx="4485050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1158127"/>
            <a:ext cx="4485050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4532086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709795"/>
            <a:ext cx="788684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4589617"/>
            <a:ext cx="788684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60131043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98996"/>
            <a:ext cx="4485050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825686"/>
            <a:ext cx="3886273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825686"/>
            <a:ext cx="3886273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7419504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65138"/>
            <a:ext cx="788684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778497"/>
            <a:ext cx="365524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665468"/>
            <a:ext cx="365524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778497"/>
            <a:ext cx="3673251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665468"/>
            <a:ext cx="3673251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95418857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98996"/>
            <a:ext cx="4485050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56975578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954774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457216"/>
            <a:ext cx="2949233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987458"/>
            <a:ext cx="4629238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2057469"/>
            <a:ext cx="2949233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9391800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40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457216"/>
            <a:ext cx="312407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457216"/>
            <a:ext cx="4629238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2057469"/>
            <a:ext cx="312407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88422021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98996"/>
            <a:ext cx="4485050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1158127"/>
            <a:ext cx="4485050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3660"/>
      </p:ext>
    </p:extLst>
  </p:cSld>
  <p:clrMapOvr>
    <a:masterClrMapping/>
  </p:clrMapOvr>
  <p:transition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65138"/>
            <a:ext cx="1971712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38"/>
            <a:ext cx="5800835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2888762"/>
      </p:ext>
    </p:extLst>
  </p:cSld>
  <p:clrMapOvr>
    <a:masterClrMapping/>
  </p:clrMapOvr>
  <p:transition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825686"/>
            <a:ext cx="3886273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825686"/>
            <a:ext cx="3886273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4076837"/>
            <a:ext cx="3886273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9322287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8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12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48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046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9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92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61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9C3A-FBA4-4684-B69A-6375F40D084F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61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033" descr="PPT素材-0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79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Click="0" advTm="0">
    <p:random/>
  </p:transition>
  <p:hf sldNum="0" hdr="0"/>
  <p:txStyles>
    <p:titleStyle>
      <a:lvl1pPr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04800" indent="-304800" algn="l" defTabSz="817563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63575" lvl="1" indent="-255588" algn="l" defTabSz="817563" rtl="0" fontAlgn="base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020763" lvl="2" indent="-203200" algn="l" defTabSz="817563" rtl="0" fontAlgn="base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430338" lvl="3" indent="-204788" algn="l" defTabSz="817563" rtl="0" fontAlgn="base">
        <a:spcBef>
          <a:spcPct val="20000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838325" lvl="4" indent="-203200" algn="l" defTabSz="817563" rtl="0" fontAlgn="base">
        <a:spcBef>
          <a:spcPct val="20000"/>
        </a:spcBef>
        <a:spcAft>
          <a:spcPct val="0"/>
        </a:spcAft>
        <a:buChar char="»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wma"/><Relationship Id="rId16" Type="http://schemas.openxmlformats.org/officeDocument/2006/relationships/image" Target="../media/image37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5" Type="http://schemas.microsoft.com/office/2007/relationships/hdphoto" Target="../media/hdphoto14.wdp"/><Relationship Id="rId10" Type="http://schemas.microsoft.com/office/2007/relationships/hdphoto" Target="../media/hdphoto10.wdp"/><Relationship Id="rId19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wma"/><Relationship Id="rId16" Type="http://schemas.openxmlformats.org/officeDocument/2006/relationships/image" Target="../media/image37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5" Type="http://schemas.microsoft.com/office/2007/relationships/hdphoto" Target="../media/hdphoto14.wdp"/><Relationship Id="rId10" Type="http://schemas.microsoft.com/office/2007/relationships/hdphoto" Target="../media/hdphoto10.wdp"/><Relationship Id="rId19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wma"/><Relationship Id="rId16" Type="http://schemas.openxmlformats.org/officeDocument/2006/relationships/image" Target="../media/image37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5" Type="http://schemas.microsoft.com/office/2007/relationships/hdphoto" Target="../media/hdphoto14.wdp"/><Relationship Id="rId10" Type="http://schemas.microsoft.com/office/2007/relationships/hdphoto" Target="../media/hdphoto10.wdp"/><Relationship Id="rId19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wma"/><Relationship Id="rId16" Type="http://schemas.openxmlformats.org/officeDocument/2006/relationships/image" Target="../media/image37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5" Type="http://schemas.microsoft.com/office/2007/relationships/hdphoto" Target="../media/hdphoto14.wdp"/><Relationship Id="rId10" Type="http://schemas.microsoft.com/office/2007/relationships/hdphoto" Target="../media/hdphoto10.wdp"/><Relationship Id="rId19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084" descr="封面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2971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1113"/>
            <a:ext cx="8712200" cy="867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文本框 2054"/>
          <p:cNvSpPr txBox="1"/>
          <p:nvPr/>
        </p:nvSpPr>
        <p:spPr>
          <a:xfrm>
            <a:off x="4135438" y="5140325"/>
            <a:ext cx="4800600" cy="846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7775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sz="1962" dirty="0">
              <a:solidFill>
                <a:srgbClr val="000000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817775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US" sz="1962" dirty="0">
              <a:solidFill>
                <a:srgbClr val="000000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1292225" y="3429000"/>
            <a:ext cx="7391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giảng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tử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112838"/>
            <a:ext cx="16827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1074738"/>
            <a:ext cx="18843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6922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719468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Điều gì sẽ xảy ra nếu người bệnh được đưa đến bệnh viện cấp cứu chậm?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=""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0018" y="3233122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17457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FA63C-EBBC-4E6A-9D90-8D0EA092A8D4}"/>
              </a:ext>
            </a:extLst>
          </p:cNvPr>
          <p:cNvSpPr txBox="1"/>
          <p:nvPr/>
        </p:nvSpPr>
        <p:spPr>
          <a:xfrm>
            <a:off x="1781047" y="1377521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1631503" y="2698531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630622" y="2112578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="" xmlns:a16="http://schemas.microsoft.com/office/drawing/2014/main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="" xmlns:a16="http://schemas.microsoft.com/office/drawing/2014/main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1" y="543910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993912" y="2686879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FCAD05-6E9A-45B7-B954-FD26C18025BD}"/>
              </a:ext>
            </a:extLst>
          </p:cNvPr>
          <p:cNvSpPr txBox="1"/>
          <p:nvPr/>
        </p:nvSpPr>
        <p:spPr>
          <a:xfrm>
            <a:off x="993912" y="1389967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3.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="" xmlns:a16="http://schemas.microsoft.com/office/drawing/2014/main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="" xmlns:a16="http://schemas.microsoft.com/office/drawing/2014/main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5025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282390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 eaLnBrk="1" hangingPunct="1"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=""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8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509873" y="420210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4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3" y="3264694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756859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998208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705314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326820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81701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652712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42830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089053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13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3140040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Luật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chơi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1221299" y="2765499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=""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29356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="" xmlns:a16="http://schemas.microsoft.com/office/drawing/2014/main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52" y="4292111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5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DDC248-8CF4-48CA-BEF2-CCA74FC9D282}"/>
              </a:ext>
            </a:extLst>
          </p:cNvPr>
          <p:cNvSpPr txBox="1"/>
          <p:nvPr/>
        </p:nvSpPr>
        <p:spPr>
          <a:xfrm>
            <a:off x="3120888" y="2778104"/>
            <a:ext cx="408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kể: 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="" xmlns:a16="http://schemas.microsoft.com/office/drawing/2014/main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227801" y="4925675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="" xmlns:a16="http://schemas.microsoft.com/office/drawing/2014/main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4" y="3655267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trong cùng 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-42863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79969" y="4469347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662820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5201201" y="5829818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7147"/>
              </p:ext>
            </p:extLst>
          </p:nvPr>
        </p:nvGraphicFramePr>
        <p:xfrm>
          <a:off x="0" y="1"/>
          <a:ext cx="9143998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13259">
                  <a:extLst>
                    <a:ext uri="{9D8B030D-6E8A-4147-A177-3AD203B41FA5}">
                      <a16:colId xmlns="" xmlns:a16="http://schemas.microsoft.com/office/drawing/2014/main" val="3302080959"/>
                    </a:ext>
                  </a:extLst>
                </a:gridCol>
                <a:gridCol w="1634015">
                  <a:extLst>
                    <a:ext uri="{9D8B030D-6E8A-4147-A177-3AD203B41FA5}">
                      <a16:colId xmlns="" xmlns:a16="http://schemas.microsoft.com/office/drawing/2014/main" val="2043632641"/>
                    </a:ext>
                  </a:extLst>
                </a:gridCol>
                <a:gridCol w="2196724">
                  <a:extLst>
                    <a:ext uri="{9D8B030D-6E8A-4147-A177-3AD203B41FA5}">
                      <a16:colId xmlns="" xmlns:a16="http://schemas.microsoft.com/office/drawing/2014/main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="" xmlns:a16="http://schemas.microsoft.com/office/drawing/2014/main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trong cùng 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="" xmlns:a16="http://schemas.microsoft.com/office/drawing/2014/main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2986858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="" xmlns:a16="http://schemas.microsoft.com/office/drawing/2014/main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1542574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="" xmlns:a16="http://schemas.microsoft.com/office/drawing/2014/main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253" y="439561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="" xmlns:a16="http://schemas.microsoft.com/office/drawing/2014/main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028" y="5720573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="" xmlns:a16="http://schemas.microsoft.com/office/drawing/2014/main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1619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="" xmlns:a16="http://schemas.microsoft.com/office/drawing/2014/main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968" y="3861412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3371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="" xmlns:a16="http://schemas.microsoft.com/office/drawing/2014/main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1520686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D38D08E1-0C2F-444E-9034-AADB4A3F1A3B}"/>
              </a:ext>
            </a:extLst>
          </p:cNvPr>
          <p:cNvSpPr/>
          <p:nvPr/>
        </p:nvSpPr>
        <p:spPr>
          <a:xfrm>
            <a:off x="984140" y="0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B79D8D0-64C6-452A-93C0-D6C9822958EC}"/>
              </a:ext>
            </a:extLst>
          </p:cNvPr>
          <p:cNvGrpSpPr/>
          <p:nvPr/>
        </p:nvGrpSpPr>
        <p:grpSpPr>
          <a:xfrm>
            <a:off x="179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sau</a:t>
              </a:r>
              <a:endParaRPr lang="en-US" altLang="vi-VN" sz="1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F7A500E-F564-4756-832F-9576015477E4}"/>
              </a:ext>
            </a:extLst>
          </p:cNvPr>
          <p:cNvGrpSpPr/>
          <p:nvPr/>
        </p:nvGrpSpPr>
        <p:grpSpPr>
          <a:xfrm>
            <a:off x="6391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="" xmlns:a16="http://schemas.microsoft.com/office/drawing/2014/main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8FE72F-0D4C-4DC6-BB80-D25C1CC5C2BA}"/>
              </a:ext>
            </a:extLst>
          </p:cNvPr>
          <p:cNvGrpSpPr/>
          <p:nvPr/>
        </p:nvGrpSpPr>
        <p:grpSpPr>
          <a:xfrm>
            <a:off x="1736672" y="162740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="" xmlns:a16="http://schemas.microsoft.com/office/drawing/2014/main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="" xmlns:a16="http://schemas.microsoft.com/office/drawing/2014/main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89474F6-8B79-445E-9297-57FF3E779D3F}"/>
              </a:ext>
            </a:extLst>
          </p:cNvPr>
          <p:cNvGrpSpPr/>
          <p:nvPr/>
        </p:nvGrpSpPr>
        <p:grpSpPr>
          <a:xfrm>
            <a:off x="5008577" y="484830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="" xmlns:a16="http://schemas.microsoft.com/office/drawing/2014/main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đầu</a:t>
              </a:r>
              <a:endParaRPr lang="en-US" altLang="vi-VN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="" xmlns:a16="http://schemas.microsoft.com/office/drawing/2014/main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2082246" y="4174435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1C87D9-B4A0-4753-B1A3-7DB164CC14DB}"/>
              </a:ext>
            </a:extLst>
          </p:cNvPr>
          <p:cNvSpPr txBox="1"/>
          <p:nvPr/>
        </p:nvSpPr>
        <p:spPr>
          <a:xfrm>
            <a:off x="834887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="" xmlns:a16="http://schemas.microsoft.com/office/drawing/2014/main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09" y="1353930"/>
            <a:ext cx="855759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1.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="" xmlns:a16="http://schemas.microsoft.com/office/drawing/2014/main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1899258"/>
            <a:ext cx="843030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="" xmlns:a16="http://schemas.microsoft.com/office/drawing/2014/main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30" y="2810788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3" descr="White marble">
            <a:extLst>
              <a:ext uri="{FF2B5EF4-FFF2-40B4-BE49-F238E27FC236}">
                <a16:creationId xmlns="" xmlns:a16="http://schemas.microsoft.com/office/drawing/2014/main" id="{4C340B99-D50C-49D8-9D12-8F865818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3329901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="" xmlns:a16="http://schemas.microsoft.com/office/drawing/2014/main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9" y="1984126"/>
            <a:ext cx="70571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="" xmlns:a16="http://schemas.microsoft.com/office/drawing/2014/main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8" y="3050926"/>
            <a:ext cx="6762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2.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="" xmlns:a16="http://schemas.microsoft.com/office/drawing/2014/main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504" y="4128144"/>
            <a:ext cx="67628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1818861" y="1445999"/>
            <a:ext cx="5257800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709FB3-B585-48A8-9C82-D38A81A97192}"/>
              </a:ext>
            </a:extLst>
          </p:cNvPr>
          <p:cNvSpPr txBox="1"/>
          <p:nvPr/>
        </p:nvSpPr>
        <p:spPr>
          <a:xfrm>
            <a:off x="3802565" y="5181168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8" y="1444483"/>
            <a:ext cx="8786191" cy="45397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46" y="364504"/>
            <a:ext cx="87861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:Em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2657"/>
              </p:ext>
            </p:extLst>
          </p:nvPr>
        </p:nvGraphicFramePr>
        <p:xfrm>
          <a:off x="100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="" xmlns:a16="http://schemas.microsoft.com/office/drawing/2014/main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="" xmlns:a16="http://schemas.microsoft.com/office/drawing/2014/main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="" xmlns:a16="http://schemas.microsoft.com/office/drawing/2014/main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="" xmlns:a16="http://schemas.microsoft.com/office/drawing/2014/main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74FA7E-B22E-4DB6-BF5E-3AF4466B0634}"/>
              </a:ext>
            </a:extLst>
          </p:cNvPr>
          <p:cNvSpPr txBox="1"/>
          <p:nvPr/>
        </p:nvSpPr>
        <p:spPr>
          <a:xfrm>
            <a:off x="100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="" xmlns:a16="http://schemas.microsoft.com/office/drawing/2014/main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4" y="947575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899663-C572-47EA-86C2-A91D85ADE449}"/>
              </a:ext>
            </a:extLst>
          </p:cNvPr>
          <p:cNvSpPr txBox="1"/>
          <p:nvPr/>
        </p:nvSpPr>
        <p:spPr>
          <a:xfrm>
            <a:off x="100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="" xmlns:a16="http://schemas.microsoft.com/office/drawing/2014/main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2088988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D3DE8AB-BDA6-4F64-A950-743E19E72408}"/>
              </a:ext>
            </a:extLst>
          </p:cNvPr>
          <p:cNvSpPr txBox="1"/>
          <p:nvPr/>
        </p:nvSpPr>
        <p:spPr>
          <a:xfrm>
            <a:off x="122662" y="3249027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="" xmlns:a16="http://schemas.microsoft.com/office/drawing/2014/main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3149163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6ED3B2-AC4B-4591-8131-789223A394B6}"/>
              </a:ext>
            </a:extLst>
          </p:cNvPr>
          <p:cNvSpPr txBox="1"/>
          <p:nvPr/>
        </p:nvSpPr>
        <p:spPr>
          <a:xfrm>
            <a:off x="100362" y="4036562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="" xmlns:a16="http://schemas.microsoft.com/office/drawing/2014/main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280018-F317-45BF-8FBE-8A79100B00D6}"/>
              </a:ext>
            </a:extLst>
          </p:cNvPr>
          <p:cNvSpPr txBox="1"/>
          <p:nvPr/>
        </p:nvSpPr>
        <p:spPr>
          <a:xfrm>
            <a:off x="100360" y="4934940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="" xmlns:a16="http://schemas.microsoft.com/office/drawing/2014/main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4934940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83A7151-0E40-4195-921D-C6935B333D3F}"/>
              </a:ext>
            </a:extLst>
          </p:cNvPr>
          <p:cNvSpPr txBox="1"/>
          <p:nvPr/>
        </p:nvSpPr>
        <p:spPr>
          <a:xfrm>
            <a:off x="100360" y="5771905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="" xmlns:a16="http://schemas.microsoft.com/office/drawing/2014/main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5752433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1435</TotalTime>
  <Words>973</Words>
  <Application>Microsoft Office PowerPoint</Application>
  <PresentationFormat>On-screen Show (4:3)</PresentationFormat>
  <Paragraphs>72</Paragraphs>
  <Slides>22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SimSun</vt:lpstr>
      <vt:lpstr>Arial</vt:lpstr>
      <vt:lpstr>Calibri</vt:lpstr>
      <vt:lpstr>Calibri Light</vt:lpstr>
      <vt:lpstr>HP001 4 hàng</vt:lpstr>
      <vt:lpstr>HP001 5 hàng</vt:lpstr>
      <vt:lpstr>SimHei</vt:lpstr>
      <vt:lpstr>Times New Roman</vt:lpstr>
      <vt:lpstr>Wingdings 2</vt:lpstr>
      <vt:lpstr>等线</vt:lpstr>
      <vt:lpstr>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Xuyen</cp:lastModifiedBy>
  <cp:revision>41</cp:revision>
  <dcterms:created xsi:type="dcterms:W3CDTF">2020-10-13T03:16:56Z</dcterms:created>
  <dcterms:modified xsi:type="dcterms:W3CDTF">2022-11-14T14:35:58Z</dcterms:modified>
</cp:coreProperties>
</file>