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81" r:id="rId2"/>
  </p:sldMasterIdLst>
  <p:notesMasterIdLst>
    <p:notesMasterId r:id="rId35"/>
  </p:notesMasterIdLst>
  <p:sldIdLst>
    <p:sldId id="313" r:id="rId3"/>
    <p:sldId id="341" r:id="rId4"/>
    <p:sldId id="256" r:id="rId5"/>
    <p:sldId id="314" r:id="rId6"/>
    <p:sldId id="257" r:id="rId7"/>
    <p:sldId id="315" r:id="rId8"/>
    <p:sldId id="263" r:id="rId9"/>
    <p:sldId id="316" r:id="rId10"/>
    <p:sldId id="265" r:id="rId11"/>
    <p:sldId id="26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275" r:id="rId22"/>
    <p:sldId id="276" r:id="rId23"/>
    <p:sldId id="326" r:id="rId24"/>
    <p:sldId id="330" r:id="rId25"/>
    <p:sldId id="334" r:id="rId26"/>
    <p:sldId id="333" r:id="rId27"/>
    <p:sldId id="339" r:id="rId28"/>
    <p:sldId id="331" r:id="rId29"/>
    <p:sldId id="332" r:id="rId30"/>
    <p:sldId id="336" r:id="rId31"/>
    <p:sldId id="282" r:id="rId32"/>
    <p:sldId id="338" r:id="rId33"/>
    <p:sldId id="268" r:id="rId34"/>
  </p:sldIdLst>
  <p:sldSz cx="12161838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.VnArial" panose="020B0604020202020204"/>
      <p:regular r:id="rId40"/>
      <p:bold r:id="rId41"/>
      <p:italic r:id="rId42"/>
      <p:boldItalic r:id="rId43"/>
    </p:embeddedFont>
    <p:embeddedFont>
      <p:font typeface="Arial-Rounded" panose="020B0500000000000000" charset="0"/>
      <p:regular r:id="rId44"/>
    </p:embeddedFont>
    <p:embeddedFont>
      <p:font typeface="Arial Rounded MT Bold" panose="020F0704030504030204" pitchFamily="34" charset="0"/>
      <p:regular r:id="rId45"/>
    </p:embeddedFont>
    <p:embeddedFont>
      <p:font typeface="Karla Regular" panose="020B0604020202020204" charset="0"/>
      <p:regular r:id="rId46"/>
      <p:bold r:id="rId47"/>
      <p:italic r:id="rId48"/>
      <p:boldItalic r:id="rId49"/>
    </p:embeddedFont>
    <p:embeddedFont>
      <p:font typeface="Luckiest Guy" panose="020B0604020202020204" charset="0"/>
      <p:regular r:id="rId50"/>
    </p:embeddedFont>
    <p:embeddedFont>
      <p:font typeface="AvantGarde" panose="00000400000000000000" pitchFamily="2" charset="0"/>
      <p:regular r:id="rId51"/>
    </p:embeddedFont>
    <p:embeddedFont>
      <p:font typeface="HP001 4 hàng" panose="020B0603050302020204" pitchFamily="34" charset="0"/>
      <p:regular r:id="rId52"/>
      <p:bold r:id="rId53"/>
    </p:embeddedFont>
    <p:embeddedFont>
      <p:font typeface="宋体" panose="02010600030101010101" pitchFamily="2" charset="-122"/>
      <p:regular r:id="rId54"/>
    </p:embeddedFont>
    <p:embeddedFont>
      <p:font typeface="Karla" panose="020B060402020202020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Arrus-Black" panose="02020500000000000000" pitchFamily="18" charset="0"/>
      <p:regular r:id="rId61"/>
    </p:embeddedFont>
    <p:embeddedFont>
      <p:font typeface=".VnCooper" panose="020B0604020202020204"/>
      <p:regular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9933"/>
    <a:srgbClr val="006600"/>
    <a:srgbClr val="009900"/>
    <a:srgbClr val="00CC00"/>
    <a:srgbClr val="008000"/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9502" autoAdjust="0"/>
  </p:normalViewPr>
  <p:slideViewPr>
    <p:cSldViewPr>
      <p:cViewPr varScale="1">
        <p:scale>
          <a:sx n="78" d="100"/>
          <a:sy n="78" d="100"/>
        </p:scale>
        <p:origin x="874" y="43"/>
      </p:cViewPr>
      <p:guideLst>
        <p:guide orient="horz" pos="2161"/>
        <p:guide pos="383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font" Target="fonts/font26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extLst>
              <a:ext uri="{FF2B5EF4-FFF2-40B4-BE49-F238E27FC236}">
                <a16:creationId xmlns:a16="http://schemas.microsoft.com/office/drawing/2014/main" id="{498D485A-BD2D-463A-AE08-D76FC2F8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31680" y="-2672158"/>
            <a:ext cx="6858000" cy="12202316"/>
          </a:xfrm>
          <a:prstGeom prst="rect">
            <a:avLst/>
          </a:prstGeom>
        </p:spPr>
      </p:pic>
      <p:sp>
        <p:nvSpPr>
          <p:cNvPr id="11" name="5">
            <a:extLst>
              <a:ext uri="{FF2B5EF4-FFF2-40B4-BE49-F238E27FC236}">
                <a16:creationId xmlns:a16="http://schemas.microsoft.com/office/drawing/2014/main" id="{5DB2378A-D70F-4A4A-8A47-E6CA71638D4D}"/>
              </a:ext>
            </a:extLst>
          </p:cNvPr>
          <p:cNvSpPr/>
          <p:nvPr userDrawn="1"/>
        </p:nvSpPr>
        <p:spPr>
          <a:xfrm>
            <a:off x="1167537" y="2093976"/>
            <a:ext cx="10060880" cy="2459736"/>
          </a:xfrm>
          <a:prstGeom prst="roundRect">
            <a:avLst/>
          </a:prstGeom>
          <a:gradFill>
            <a:gsLst>
              <a:gs pos="0">
                <a:srgbClr val="AFBECB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872E1DEB-773D-448A-B5CC-86052E0A6EDE}"/>
              </a:ext>
            </a:extLst>
          </p:cNvPr>
          <p:cNvSpPr/>
          <p:nvPr userDrawn="1"/>
        </p:nvSpPr>
        <p:spPr>
          <a:xfrm>
            <a:off x="1546186" y="2364060"/>
            <a:ext cx="9354974" cy="19512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/>
          </a:p>
        </p:txBody>
      </p:sp>
    </p:spTree>
    <p:extLst>
      <p:ext uri="{BB962C8B-B14F-4D97-AF65-F5344CB8AC3E}">
        <p14:creationId xmlns:p14="http://schemas.microsoft.com/office/powerpoint/2010/main" val="51968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4">
            <a:extLst>
              <a:ext uri="{FF2B5EF4-FFF2-40B4-BE49-F238E27FC236}">
                <a16:creationId xmlns:a16="http://schemas.microsoft.com/office/drawing/2014/main" id="{498D485A-BD2D-463A-AE08-D76FC2F819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31680" y="-2672158"/>
            <a:ext cx="6858000" cy="12202316"/>
          </a:xfrm>
          <a:prstGeom prst="rect">
            <a:avLst/>
          </a:prstGeom>
        </p:spPr>
      </p:pic>
      <p:sp>
        <p:nvSpPr>
          <p:cNvPr id="11" name="5">
            <a:extLst>
              <a:ext uri="{FF2B5EF4-FFF2-40B4-BE49-F238E27FC236}">
                <a16:creationId xmlns:a16="http://schemas.microsoft.com/office/drawing/2014/main" id="{5DB2378A-D70F-4A4A-8A47-E6CA71638D4D}"/>
              </a:ext>
            </a:extLst>
          </p:cNvPr>
          <p:cNvSpPr/>
          <p:nvPr userDrawn="1"/>
        </p:nvSpPr>
        <p:spPr>
          <a:xfrm>
            <a:off x="1167537" y="2093976"/>
            <a:ext cx="10060880" cy="2459736"/>
          </a:xfrm>
          <a:prstGeom prst="roundRect">
            <a:avLst/>
          </a:prstGeom>
          <a:gradFill>
            <a:gsLst>
              <a:gs pos="0">
                <a:srgbClr val="AFBECB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/>
          </a:p>
        </p:txBody>
      </p:sp>
      <p:sp>
        <p:nvSpPr>
          <p:cNvPr id="12" name="2">
            <a:extLst>
              <a:ext uri="{FF2B5EF4-FFF2-40B4-BE49-F238E27FC236}">
                <a16:creationId xmlns:a16="http://schemas.microsoft.com/office/drawing/2014/main" id="{872E1DEB-773D-448A-B5CC-86052E0A6EDE}"/>
              </a:ext>
            </a:extLst>
          </p:cNvPr>
          <p:cNvSpPr/>
          <p:nvPr userDrawn="1"/>
        </p:nvSpPr>
        <p:spPr>
          <a:xfrm>
            <a:off x="1546186" y="2364060"/>
            <a:ext cx="9354974" cy="19512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5"/>
          </a:p>
        </p:txBody>
      </p:sp>
    </p:spTree>
    <p:extLst>
      <p:ext uri="{BB962C8B-B14F-4D97-AF65-F5344CB8AC3E}">
        <p14:creationId xmlns:p14="http://schemas.microsoft.com/office/powerpoint/2010/main" val="412524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0B94-BD0C-4A49-85F0-A8D397F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C0A7-396C-4C2E-A03B-BC8AFBFC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A52A5-DBF8-4CA2-9F24-452E73210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65B41-0B92-474B-89D9-63B8B1F2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3D72C-74C6-49D9-B68A-F71D544F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33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4009-FB30-4C43-8895-FE8352C7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C570A-96CB-4E14-9249-2EAF7EB5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D5007-B415-4A42-A095-2D53A1FC2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CA15-6C03-4670-86F3-DC4EAAE6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0B5CE-9E30-4F9E-ADC1-931EA9BB3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76FA-6175-4A28-9ACB-5D73EED1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9D518-F6E1-46F9-BDB3-0E30FFEE4A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B2BC63-57A2-4D6A-8E8B-F33341074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35577-6DB1-4B82-9D22-59D6342D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32BBA-C11C-4954-BAF0-9566E27A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DDC0F-A8C7-4D7F-9BAF-6B77DA13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79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F272-56B3-43DA-96C5-E41BB909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AAAE1-E6C8-4AA0-B9AE-12E566C52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AC729-B071-46D4-9F7E-D628E5E2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F031E-DC3B-45C8-9FA3-5ACEEA84C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E643F1-59EF-43AB-A7EB-1F15A2383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4F425E-B806-4B5D-836E-3BC28DB58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2C976-42BB-445D-A616-F5BCC5B0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ED681-8CD9-4161-919A-AA268E95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92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A498-E6FA-4521-93CB-0123B6AB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897BE6-CE76-4480-A77B-DC3243E7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8A951-D3B5-43C9-AF81-EEFB5E1C0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5909E-B74A-4923-A183-A679BD26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4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36754-651A-49DF-9CA5-82125BB9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4B5EC-942C-4D4D-B632-24902888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AAA9-CE13-4C4C-B685-A5CEC6D0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BB5668-F581-4451-979A-95D1BABE8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31680" y="-2672158"/>
            <a:ext cx="6858000" cy="1220231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512324-9A3D-4278-9951-2B6F9FA8AF0E}"/>
              </a:ext>
            </a:extLst>
          </p:cNvPr>
          <p:cNvSpPr/>
          <p:nvPr userDrawn="1"/>
        </p:nvSpPr>
        <p:spPr>
          <a:xfrm>
            <a:off x="326688" y="369651"/>
            <a:ext cx="11508462" cy="6118698"/>
          </a:xfrm>
          <a:prstGeom prst="roundRect">
            <a:avLst>
              <a:gd name="adj" fmla="val 7051"/>
            </a:avLst>
          </a:prstGeom>
          <a:gradFill>
            <a:gsLst>
              <a:gs pos="0">
                <a:srgbClr val="EEF8FC">
                  <a:lumMod val="88000"/>
                  <a:lumOff val="12000"/>
                  <a:alpha val="22000"/>
                </a:srgbClr>
              </a:gs>
              <a:gs pos="69000">
                <a:schemeClr val="bg1"/>
              </a:gs>
              <a:gs pos="36000">
                <a:schemeClr val="bg1"/>
              </a:gs>
              <a:gs pos="86000">
                <a:srgbClr val="EEF8FC">
                  <a:alpha val="6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5" dirty="0"/>
          </a:p>
        </p:txBody>
      </p:sp>
    </p:spTree>
    <p:extLst>
      <p:ext uri="{BB962C8B-B14F-4D97-AF65-F5344CB8AC3E}">
        <p14:creationId xmlns:p14="http://schemas.microsoft.com/office/powerpoint/2010/main" val="3900084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0639B-F35A-4E77-A854-505CE6E58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B1D1-CEFF-46AD-A061-629D025B4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6120C-B013-40E6-9F9F-A7F04651A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E1EB8-7959-4F02-8229-DB7793C8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AFE02-0525-4F97-AF61-76A23F21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5CB38-27AA-48D0-B70D-54D92BB2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14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4467-62D2-472C-84FD-155D42D8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67779-9A3D-40ED-B20A-66F170A25E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6C4791-0ECB-49C8-A184-69A1E8158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E6DC6-5E56-4DFD-9BFC-FD042316C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FADFA-8ADD-4EEC-AA6D-83B66A72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F36AF-280D-486E-B241-EBA742E8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36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B98A-C036-4E91-870A-A023B583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55E74-CF0A-4935-9DF3-53DCD00FB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3B613-4536-45B7-8D8D-A8D5586FC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AE276-D6D8-455B-BA4E-2A378995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85B31-1C0E-43FB-B4B0-474320FA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7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D88381-02E6-4B65-A788-79810095C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A1813-2B18-4138-8C48-A90B4AB4A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9796E-E6DB-4CAE-A9D4-E30DC83E5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5B389-23E0-4543-8486-E7CDF5C4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AD6F-D719-44A4-8493-F9F9807C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3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8F8F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  <p:sldLayoutId id="214748369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A0BFC-C5DA-4678-8A5F-AA20E729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F0338-274C-42C0-A4B8-8AE0420E9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DE09F-1F7E-42E5-98EB-784C9AB1E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AEB48-2C03-4145-BD38-1ABF57B48BC3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CED98-5639-4A91-8B27-4DD036665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E1F8-D1A3-4106-BDB8-B575B0A0E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83F8-ECFD-4B05-983B-CE738140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830638" y="1255713"/>
            <a:ext cx="8331200" cy="1325562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804300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8F8F8"/>
                </a:solidFill>
                <a:latin typeface="HP001 4 hàng" pitchFamily="34" charset="0"/>
              </a:rPr>
              <a:t>Ρ</a:t>
            </a:r>
            <a:endParaRPr lang="en-US" sz="28600">
              <a:solidFill>
                <a:srgbClr val="F8F8F8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575"/>
            <a:ext cx="11676063" cy="4391025"/>
          </a:xfrm>
        </p:spPr>
      </p:pic>
    </p:spTree>
    <p:extLst>
      <p:ext uri="{BB962C8B-B14F-4D97-AF65-F5344CB8AC3E}">
        <p14:creationId xmlns:p14="http://schemas.microsoft.com/office/powerpoint/2010/main" val="1003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6793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8F8F8"/>
                </a:solidFill>
                <a:latin typeface="HP001 4 hàng" pitchFamily="34" charset="0"/>
              </a:rPr>
              <a:t>ċ</a:t>
            </a:r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39700"/>
            <a:ext cx="11858625" cy="4391025"/>
          </a:xfrm>
        </p:spPr>
      </p:pic>
    </p:spTree>
    <p:extLst>
      <p:ext uri="{BB962C8B-B14F-4D97-AF65-F5344CB8AC3E}">
        <p14:creationId xmlns:p14="http://schemas.microsoft.com/office/powerpoint/2010/main" val="14790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96914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8F8F8"/>
                </a:solidFill>
                <a:latin typeface="HP001 4 hàng" pitchFamily="34" charset="0"/>
              </a:rPr>
              <a:t>Π</a:t>
            </a:r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04775"/>
            <a:ext cx="11860213" cy="4391025"/>
          </a:xfrm>
        </p:spPr>
      </p:pic>
    </p:spTree>
    <p:extLst>
      <p:ext uri="{BB962C8B-B14F-4D97-AF65-F5344CB8AC3E}">
        <p14:creationId xmlns:p14="http://schemas.microsoft.com/office/powerpoint/2010/main" val="248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398861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186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>
                <a:solidFill>
                  <a:srgbClr val="F8F8F8"/>
                </a:solidFill>
                <a:latin typeface="HP001 4 hàng" pitchFamily="34" charset="0"/>
              </a:rPr>
              <a:t>cā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319" y="1350986"/>
            <a:ext cx="1252355" cy="15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901" y="1321957"/>
            <a:ext cx="1252355" cy="15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297" y="730944"/>
            <a:ext cx="1252355" cy="15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469" y="594882"/>
            <a:ext cx="1252355" cy="150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594E-6 2.22222E-6 L -0.00626 -0.01343 L -0.01501 -0.02107 L -0.0244 -0.02454 L -0.03185 -0.02338 L -0.04072 -0.01898 L -0.04881 -0.00996 L -0.05573 0.00324 L -0.06265 0.01991 L -0.06696 0.03657 L -0.06944 0.05231 L -0.06944 0.07106 L -0.06892 0.08657 L -0.06696 0.10671 L -0.06317 0.12546 L -0.05821 0.14004 L -0.05129 0.15231 L -0.0432 0.16435 L -0.0338 0.17106 L -0.02754 0.17338 L -0.01749 0.17106 L -0.00561 0.16342 L 0.0051 0.14768 L 0.01384 0.12778 L 0.02193 0.1044 L 0.02572 0.08565 L 0.02702 0.05995 L 0.03016 0.03657 L 0.03708 0.01227 L 0.04334 -0.00116 L 0.05326 -0.01435 L 0.0671 -0.02222 L 0.07963 -0.02222 L 0.0872 -0.01783 L 0.0966 -0.00787 L 0.10221 0.00231 L 0.09346 -0.01111 L 0.08211 -0.02107 L 0.07088 -0.02222 L 0.05457 -0.01435 L 0.0483 -0.00996 L 0.04073 0.00324 L 0.03394 0.01991 L 0.03081 0.03773 L 0.02768 0.06342 L 0.02637 0.08102 L 0.02885 0.10879 L 0.03577 0.13657 L 0.04386 0.15116 L 0.05078 0.16342 L 0.05835 0.16991 L 0.0671 0.17338 L 0.07584 0.17338 L 0.08772 0.16782 L 0.09777 0.15879 L 0.10652 0.13889 L 0.11344 0.11991 L 0.11722 0.09768 L 0.11787 0.07222 L 0.11539 0.04444 L 0.11226 0.02453 L 0.10534 0.00694 L 0.10143 0.00046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8253E-7 -4.44444E-6 L -0.00392 0.00834 L -0.0047 0.02362 L -0.00117 0.03473 L 0.00352 0.03889 L 0.01097 0.03959 L 0.01841 0.03473 L 0.02702 0.02153 L 0.0372 -0.00138 L 0.04425 -0.02013 L 0.04621 -0.0375 L 0.04621 0.12848 L 0.04778 0.14653 L 0.05091 0.15834 L 0.05678 0.16806 L 0.06422 0.17014 L 0.07049 0.16737 L 0.07793 0.1625 L 0.08498 0.14931 L 0.09281 0.12778 L 0.10886 0.06737 " pathEditMode="relative" rAng="0" ptsTypes="AAAAAAAAAAAAAAAAAAAAA">
                                      <p:cBhvr>
                                        <p:cTn id="2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8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3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3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012E-6 7.40741E-7 L 0.02663 0.04815 " pathEditMode="relative" rAng="0" ptsTypes="AA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1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3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29394"/>
              </p:ext>
            </p:extLst>
          </p:nvPr>
        </p:nvGraphicFramePr>
        <p:xfrm>
          <a:off x="402964" y="861646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6246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8F8F8"/>
                </a:solidFill>
                <a:latin typeface="HP001 4 hàng" pitchFamily="34" charset="0"/>
              </a:rPr>
              <a:t> κ</a:t>
            </a:r>
            <a:r>
              <a:rPr lang="vi-VN" sz="28700">
                <a:solidFill>
                  <a:srgbClr val="F8F8F8"/>
                </a:solidFill>
                <a:latin typeface="HP001 4 hàng" pitchFamily="34" charset="0"/>
              </a:rPr>
              <a:t>Ĕ </a:t>
            </a:r>
            <a:endParaRPr lang="en-US" sz="28700">
              <a:solidFill>
                <a:srgbClr val="F8F8F8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020" y="1454226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068" y="2330205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120" y="1847324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70" y="1612374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03" y="748774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920" y="1228834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0674E-6 -0.00023 L 0.02506 -0.09306 L 0.02662 -0.11019 L 0.02819 -0.21389 L 0.02819 0.05555 L 0.02897 0.07222 L 0.03132 0.08472 L 0.03759 0.09444 L 0.04229 0.09722 L 0.04777 0.09722 L 0.05482 0.09305 L 0.0603 0.08333 L 0.07362 0.05139 L 0.09789 -0.02917 L 0.11982 -0.11667 L 0.14332 -0.20278 L 0.15585 -0.25139 L 0.16446 -0.29723 L 0.1676 -0.34167 L 0.16838 -0.375 L 0.16368 -0.40139 L 0.15507 -0.41806 L 0.14489 -0.41528 L 0.13627 -0.40834 L 0.12922 -0.39584 L 0.12374 -0.37778 L 0.11747 -0.35 L 0.11277 -0.31111 L 0.11199 -0.2625 L 0.11199 0.10416 L 0.11356 0.03194 L 0.12531 -0.025 L 0.13549 -0.05718 L 0.14723 -0.08195 L 0.15742 -0.09584 L 0.16603 -0.1 L 0.17543 -0.10185 L 0.18639 -0.09445 L 0.19031 -0.08473 L 0.19423 -0.06945 L 0.19658 -0.04468 L 0.19658 0.05972 L 0.19971 0.08194 L 0.20441 0.09166 L 0.21381 0.09861 L 0.22477 0.09305 L 0.23495 0.07639 L 0.24357 0.05416 L 0.25218 0.01944 L 0.2561 -0.01806 L 0.2608 -0.04723 L 0.27176 -0.075 L 0.28194 -0.09167 L 0.29447 -0.09861 L 0.30309 -0.10185 L 0.31562 -0.09584 L 0.32658 -0.0875 L 0.33442 -0.07361 L 0.32345 -0.09028 L 0.30231 -0.09861 L 0.28429 -0.09306 L 0.27098 -0.07223 L 0.26158 -0.04885 L 0.25688 -0.00973 L 0.25845 0.01944 L 0.2608 0.03889 L 0.26628 0.05972 L 0.27959 0.08611 L 0.29447 0.09583 L 0.31014 0.09444 L 0.32189 0.09027 L 0.33363 0.07361 L 0.34381 0.04861 L 0.3493 0.01527 L 0.3493 -0.01945 L 0.3446 -0.04723 L 0.33912 -0.05973 L 0.3352 -0.07361 " pathEditMode="relative" rAng="0" ptsTypes="AAAAAAAAAAAAAAAAAAAAAAAAAAAAAAAAAAAAAAAAAAAAAAAAAAAAAAAA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65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2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667E-6 3.33333E-6 L -0.00418 0.00926 L -0.0047 0.01759 L -0.00314 0.0287 L -0.00053 0.03611 L 0.00522 0.03889 L 0.01305 0.03796 L 0.02192 0.0287 L 0.03028 0.01389 L 0.03863 -0.00556 L 0.04438 -0.0213 L 0.04594 -0.03797 L 0.04594 0.13796 L 0.04907 0.15185 L 0.05534 0.16389 L 0.06161 0.16666 L 0.07048 0.16666 L 0.08249 0.15185 L 0.09137 0.1287 L 0.10129 0.09444 L 0.10912 0.06574 " pathEditMode="relative" rAng="0" ptsTypes="AAAAAAAAAAAAAAAAAAAAA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2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2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676E-6 2.59259E-6 L 0.05953 0.00023 " pathEditMode="relative" rAng="0" ptsTypes="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1859E-7 7.40741E-7 L 0.01253 -0.01204 L 0.02245 -0.02593 L 0.02715 -0.03611 L 0.03342 -0.02593 L 0.04125 -0.01296 L 0.05326 7.40741E-7 " pathEditMode="relative" rAng="0" ptsTypes="AAAAAAA">
                                      <p:cBhvr>
                                        <p:cTn id="4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3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7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7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7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77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474E-6 -1.48148E-6 L 0.00757 -0.00555 L 0.01435 -0.00231 L 0.01814 0.00671 L 0.01749 0.02338 L 0.01383 0.03565 L 0.00626 0.05 " pathEditMode="relative" rAng="0" ptsTypes="AA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999711"/>
              </p:ext>
            </p:extLst>
          </p:nvPr>
        </p:nvGraphicFramePr>
        <p:xfrm>
          <a:off x="33262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31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8F8F8"/>
                </a:solidFill>
                <a:latin typeface="HP001 4 hàng" pitchFamily="34" charset="0"/>
              </a:rPr>
              <a:t>εΠ</a:t>
            </a:r>
            <a:endParaRPr lang="en-US" sz="28700">
              <a:solidFill>
                <a:srgbClr val="F8F8F8"/>
              </a:solidFill>
              <a:latin typeface="HP001 4 hàng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620" y="1806049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500" y="1495501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695" y="1228834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070" y="1837799"/>
            <a:ext cx="1251116" cy="150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8261E-6 1.85185E-6 L -0.01097 -0.01806 L -0.0235 -0.025 L -0.03759 -0.02222 L -0.04778 -0.01412 L -0.06031 0.00694 L -0.06892 0.03611 L -0.07205 0.06921 L -0.07284 0.09421 L -0.06657 0.125 L -0.05717 0.15278 L -0.04856 0.16528 L -0.03681 0.175 L -0.02428 0.17639 L -0.0094 0.17083 L 0.0094 0.1375 L 0.02976 0.08449 L 0.06422 -0.05417 L 0.08772 -0.15347 L 0.1026 -0.22222 L 0.10965 -0.29167 L 0.10573 -0.325 L 0.09868 -0.34028 L 0.08693 -0.34306 L 0.07675 -0.33056 L 0.06892 -0.31528 L 0.06187 -0.28195 L 0.05482 -0.24861 L 0.05247 -0.1919 L 0.05247 0.18055 L 0.05561 0.10555 L 0.06814 0.04977 L 0.08067 0.01088 L 0.09241 -0.01134 L 0.1073 -0.02384 L 0.11669 -0.02384 L 0.12766 -0.01528 L 0.13549 0.00532 L 0.13784 0.03032 L 0.13549 0.07893 L 0.13706 0.13889 L 0.13941 0.15972 L 0.14332 0.16944 L 0.15194 0.17778 L 0.15977 0.17361 L 0.17308 0.15278 L 0.18326 0.12222 L 0.19423 0.08866 L 0.19736 0.05555 L 0.20284 0.025 L 0.20989 0.00532 L 0.22007 -0.00972 L 0.23104 -0.01945 L 0.24279 -0.02222 L 0.2561 -0.01806 L 0.26942 -0.0044 L 0.27411 1.85185E-6 L 0.24984 -0.02107 L 0.2373 -0.02107 L 0.22242 -0.01528 L 0.21068 0.00532 L 0.19893 0.04004 L 0.19501 0.08055 L 0.19893 0.1125 L 0.20519 0.13889 L 0.21459 0.15694 L 0.22712 0.16944 L 0.242 0.175 L 0.25923 0.16666 L 0.27294 0.14907 L 0.28495 0.11736 L 0.28808 0.09421 L 0.289 0.07199 L 0.28821 0.04583 L 0.28195 0.02222 L 0.2749 -0.00162 " pathEditMode="relative" rAng="0" ptsTypes="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8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182E-6 2.22222E-6 L -0.00418 0.00926 L -0.0047 0.01759 L -0.00313 0.0287 L -0.00052 0.03611 L 0.00522 0.03889 L 0.01305 0.03796 L 0.02193 0.0287 L 0.03028 0.01389 L 0.03864 -0.00556 L 0.04438 -0.0213 L 0.04595 -0.03797 L 0.04595 0.13796 L 0.04908 0.15185 L 0.05534 0.16389 L 0.06161 0.16666 L 0.07049 0.16666 L 0.08249 0.15185 L 0.09137 0.1287 L 0.10129 0.09444 L 0.10912 0.06574 " pathEditMode="relative" rAng="0" ptsTypes="AAAAAAAAAAAAAAAAAAAAA">
                                      <p:cBhvr>
                                        <p:cTn id="2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1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1177E-6 2.22222E-6 L 0.00366 -0.0044 L 0.00875 -0.00556 L 0.01305 -0.00556 L 0.01684 -0.00232 L 0.01932 0.00671 L 0.01723 0.02315 L 0.01175 0.03703 L 0.0034 0.04861 " pathEditMode="relative" rAng="0" ptsTypes="AAAAAAAAA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6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">
            <a:extLst>
              <a:ext uri="{FF2B5EF4-FFF2-40B4-BE49-F238E27FC236}">
                <a16:creationId xmlns:a16="http://schemas.microsoft.com/office/drawing/2014/main" id="{217F0BC8-0D6A-4E72-948E-DE05777599F7}"/>
              </a:ext>
            </a:extLst>
          </p:cNvPr>
          <p:cNvSpPr/>
          <p:nvPr/>
        </p:nvSpPr>
        <p:spPr>
          <a:xfrm>
            <a:off x="4541822" y="1893491"/>
            <a:ext cx="2926171" cy="631272"/>
          </a:xfrm>
          <a:prstGeom prst="roundRect">
            <a:avLst/>
          </a:prstGeom>
          <a:solidFill>
            <a:srgbClr val="85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>
              <a:buClrTx/>
              <a:defRPr/>
            </a:pPr>
            <a:endParaRPr kumimoji="1" lang="zh-CN" altLang="en-US" sz="1795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3">
            <a:extLst>
              <a:ext uri="{FF2B5EF4-FFF2-40B4-BE49-F238E27FC236}">
                <a16:creationId xmlns:a16="http://schemas.microsoft.com/office/drawing/2014/main" id="{7D29871B-6E46-44DE-B37B-F9F91FE24E8D}"/>
              </a:ext>
            </a:extLst>
          </p:cNvPr>
          <p:cNvSpPr txBox="1"/>
          <p:nvPr/>
        </p:nvSpPr>
        <p:spPr>
          <a:xfrm>
            <a:off x="5012703" y="1787420"/>
            <a:ext cx="2253363" cy="919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114">
              <a:buClrTx/>
              <a:defRPr/>
            </a:pPr>
            <a:r>
              <a:rPr kumimoji="1" lang="en-US" altLang="zh-CN" sz="5387" kern="1200" dirty="0">
                <a:solidFill>
                  <a:prstClr val="white"/>
                </a:solidFill>
                <a:cs typeface="+mn-ea"/>
                <a:sym typeface="+mn-lt"/>
              </a:rPr>
              <a:t>BÀI 39</a:t>
            </a:r>
            <a:endParaRPr kumimoji="1" lang="zh-CN" altLang="en-US" sz="5387" kern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1" name="5">
            <a:extLst>
              <a:ext uri="{FF2B5EF4-FFF2-40B4-BE49-F238E27FC236}">
                <a16:creationId xmlns:a16="http://schemas.microsoft.com/office/drawing/2014/main" id="{E8DF89E7-1A9A-42EC-B02C-C67083454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628" y="950716"/>
            <a:ext cx="1887619" cy="1258412"/>
          </a:xfrm>
          <a:prstGeom prst="rect">
            <a:avLst/>
          </a:prstGeom>
        </p:spPr>
      </p:pic>
      <p:pic>
        <p:nvPicPr>
          <p:cNvPr id="13" name="72">
            <a:extLst>
              <a:ext uri="{FF2B5EF4-FFF2-40B4-BE49-F238E27FC236}">
                <a16:creationId xmlns:a16="http://schemas.microsoft.com/office/drawing/2014/main" id="{968AFDE0-CDB5-4AEA-BD46-278C51A6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172" y="4850576"/>
            <a:ext cx="5025472" cy="2847197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9425665A-8F6C-48AF-AE77-4731F310594B}"/>
              </a:ext>
            </a:extLst>
          </p:cNvPr>
          <p:cNvSpPr txBox="1"/>
          <p:nvPr/>
        </p:nvSpPr>
        <p:spPr>
          <a:xfrm>
            <a:off x="1297824" y="2324320"/>
            <a:ext cx="9566190" cy="1888111"/>
          </a:xfrm>
          <a:prstGeom prst="rect">
            <a:avLst/>
          </a:prstGeom>
          <a:noFill/>
        </p:spPr>
        <p:txBody>
          <a:bodyPr wrap="square" lIns="121587" tIns="60793" rIns="121587" bIns="60793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1471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oi  </a:t>
            </a:r>
            <a:r>
              <a:rPr lang="en-US" altLang="zh-CN" sz="11471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ôi</a:t>
            </a:r>
            <a:r>
              <a:rPr lang="en-US" altLang="zh-CN" sz="11471" dirty="0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 </a:t>
            </a:r>
            <a:r>
              <a:rPr lang="en-US" altLang="zh-CN" sz="11471" dirty="0" err="1">
                <a:ln w="38100">
                  <a:solidFill>
                    <a:schemeClr val="bg1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ơi</a:t>
            </a:r>
            <a:endParaRPr lang="zh-CN" altLang="en-US" sz="11471" dirty="0">
              <a:ln w="38100">
                <a:solidFill>
                  <a:schemeClr val="bg1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83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F8C036-9363-428A-8FFD-4643624B0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1" y="1654377"/>
            <a:ext cx="10033516" cy="38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17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CBA35-7DC8-41A1-864B-336E1A92A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61" y="1764790"/>
            <a:ext cx="10033516" cy="38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8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388C7B-3938-418B-ABD0-3CA9ADF0D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119" y="-1524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1255740" y="150261"/>
            <a:ext cx="8810329" cy="3527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Con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16" idx="3"/>
          </p:cNvCxnSpPr>
          <p:nvPr/>
        </p:nvCxnSpPr>
        <p:spPr>
          <a:xfrm flipH="1">
            <a:off x="1347840" y="5045148"/>
            <a:ext cx="151620" cy="4318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21650" y="3702385"/>
            <a:ext cx="393325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381000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41256" y="4722066"/>
            <a:ext cx="397444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09692" y="5604415"/>
            <a:ext cx="381000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24946D-E8B6-4510-9CA2-4D0A4F08FE41}"/>
              </a:ext>
            </a:extLst>
          </p:cNvPr>
          <p:cNvSpPr/>
          <p:nvPr/>
        </p:nvSpPr>
        <p:spPr>
          <a:xfrm>
            <a:off x="675833" y="175454"/>
            <a:ext cx="47314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7926544-1308-46AE-BDFE-3A1A281ED92E}"/>
              </a:ext>
            </a:extLst>
          </p:cNvPr>
          <p:cNvSpPr/>
          <p:nvPr/>
        </p:nvSpPr>
        <p:spPr>
          <a:xfrm>
            <a:off x="9417777" y="737103"/>
            <a:ext cx="47314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6BA17E-6965-4649-9139-96D46AEC2BF4}"/>
              </a:ext>
            </a:extLst>
          </p:cNvPr>
          <p:cNvSpPr/>
          <p:nvPr/>
        </p:nvSpPr>
        <p:spPr>
          <a:xfrm>
            <a:off x="3626577" y="1544720"/>
            <a:ext cx="47314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0714AE-D6C3-433D-80DD-B4C89F305679}"/>
              </a:ext>
            </a:extLst>
          </p:cNvPr>
          <p:cNvSpPr/>
          <p:nvPr/>
        </p:nvSpPr>
        <p:spPr>
          <a:xfrm>
            <a:off x="654777" y="2463940"/>
            <a:ext cx="473142" cy="4163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5D790-CD7A-47B6-95A8-3AA7939F4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95" b="158"/>
          <a:stretch/>
        </p:blipFill>
        <p:spPr>
          <a:xfrm>
            <a:off x="2149253" y="1905000"/>
            <a:ext cx="7893490" cy="4897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18" y="1618446"/>
            <a:ext cx="6515017" cy="21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5">
            <a:extLst>
              <a:ext uri="{FF2B5EF4-FFF2-40B4-BE49-F238E27FC236}">
                <a16:creationId xmlns:a16="http://schemas.microsoft.com/office/drawing/2014/main" id="{E8DF89E7-1A9A-42EC-B02C-C670834546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877" y="994093"/>
            <a:ext cx="2088084" cy="1392056"/>
          </a:xfrm>
          <a:prstGeom prst="rect">
            <a:avLst/>
          </a:prstGeom>
        </p:spPr>
      </p:pic>
      <p:pic>
        <p:nvPicPr>
          <p:cNvPr id="13" name="72">
            <a:extLst>
              <a:ext uri="{FF2B5EF4-FFF2-40B4-BE49-F238E27FC236}">
                <a16:creationId xmlns:a16="http://schemas.microsoft.com/office/drawing/2014/main" id="{968AFDE0-CDB5-4AEA-BD46-278C51A64E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172" y="4850576"/>
            <a:ext cx="5025472" cy="2847197"/>
          </a:xfrm>
          <a:prstGeom prst="rect">
            <a:avLst/>
          </a:prstGeom>
        </p:spPr>
      </p:pic>
      <p:sp>
        <p:nvSpPr>
          <p:cNvPr id="14" name="4">
            <a:extLst>
              <a:ext uri="{FF2B5EF4-FFF2-40B4-BE49-F238E27FC236}">
                <a16:creationId xmlns:a16="http://schemas.microsoft.com/office/drawing/2014/main" id="{9425665A-8F6C-48AF-AE77-4731F310594B}"/>
              </a:ext>
            </a:extLst>
          </p:cNvPr>
          <p:cNvSpPr txBox="1"/>
          <p:nvPr/>
        </p:nvSpPr>
        <p:spPr>
          <a:xfrm>
            <a:off x="1826171" y="2472125"/>
            <a:ext cx="8795822" cy="1596447"/>
          </a:xfrm>
          <a:prstGeom prst="rect">
            <a:avLst/>
          </a:prstGeom>
          <a:noFill/>
        </p:spPr>
        <p:txBody>
          <a:bodyPr wrap="square" lIns="121587" tIns="60793" rIns="121587" bIns="60793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defTabSz="912114">
              <a:buClrTx/>
            </a:pPr>
            <a:r>
              <a:rPr lang="en-US" altLang="zh-CN" sz="9576" kern="1200" dirty="0" err="1">
                <a:ln w="38100">
                  <a:solidFill>
                    <a:prstClr val="white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Củng</a:t>
            </a:r>
            <a:r>
              <a:rPr lang="en-US" altLang="zh-CN" sz="9576" kern="1200" dirty="0">
                <a:ln w="38100">
                  <a:solidFill>
                    <a:prstClr val="white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576" kern="1200" dirty="0" err="1">
                <a:ln w="38100">
                  <a:solidFill>
                    <a:prstClr val="white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cố</a:t>
            </a:r>
            <a:r>
              <a:rPr lang="en-US" altLang="zh-CN" sz="9576" kern="1200" dirty="0">
                <a:ln w="38100">
                  <a:solidFill>
                    <a:prstClr val="white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576" kern="1200" dirty="0" err="1">
                <a:ln w="38100">
                  <a:solidFill>
                    <a:prstClr val="white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9576" kern="1200" dirty="0">
                <a:ln w="38100">
                  <a:solidFill>
                    <a:prstClr val="white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9576" kern="1200" dirty="0" err="1">
                <a:ln w="38100">
                  <a:solidFill>
                    <a:prstClr val="white"/>
                  </a:solidFill>
                </a:ln>
                <a:solidFill>
                  <a:srgbClr val="01A4BD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endParaRPr lang="zh-CN" altLang="en-US" sz="9576" kern="1200" dirty="0">
              <a:ln w="38100">
                <a:solidFill>
                  <a:prstClr val="white"/>
                </a:solidFill>
              </a:ln>
              <a:solidFill>
                <a:srgbClr val="01A4BD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460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7319" y="3374830"/>
            <a:ext cx="11643519" cy="333076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Con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con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vẫn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313893" y="2016796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lang="en-US" sz="48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37919" y="2016796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262731" y="2125805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05" y="785006"/>
            <a:ext cx="8645735" cy="135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64"/>
          <a:stretch/>
        </p:blipFill>
        <p:spPr bwMode="auto">
          <a:xfrm>
            <a:off x="3871119" y="-228600"/>
            <a:ext cx="387930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F4230A-2CB7-41EB-A0BB-1E80D5F5E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953497"/>
            <a:ext cx="11064240" cy="479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-40913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5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2" y="481574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65404" y="5264725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Voi con mơi bạn đi xem hôi.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269992" y="5369201"/>
            <a:ext cx="209533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52119" y="5327417"/>
            <a:ext cx="209533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̀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20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oi  ôi  ơi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A0334BF-8AAE-40A0-B293-958F5C7CF922}"/>
              </a:ext>
            </a:extLst>
          </p:cNvPr>
          <p:cNvSpPr txBox="1">
            <a:spLocks/>
          </p:cNvSpPr>
          <p:nvPr/>
        </p:nvSpPr>
        <p:spPr>
          <a:xfrm>
            <a:off x="-57628" y="5267896"/>
            <a:ext cx="12246294" cy="150108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51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</a:t>
            </a:r>
            <a:r>
              <a:rPr lang="en-US" sz="51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oi</a:t>
            </a:r>
            <a:r>
              <a:rPr lang="en-US" sz="51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con m</a:t>
            </a:r>
            <a:r>
              <a:rPr lang="en-US" sz="51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ơi</a:t>
            </a:r>
            <a:r>
              <a:rPr lang="en-US" sz="51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bạn đi xem h</a:t>
            </a:r>
            <a:r>
              <a:rPr lang="en-US" sz="51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ôi</a:t>
            </a:r>
            <a:r>
              <a:rPr lang="en-US" sz="51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34" grpId="0"/>
      <p:bldP spid="15" grpId="0"/>
      <p:bldP spid="17" grpId="0"/>
      <p:bldP spid="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39AAE-30CC-4E08-AD61-5EF268C46B38}"/>
              </a:ext>
            </a:extLst>
          </p:cNvPr>
          <p:cNvGrpSpPr/>
          <p:nvPr/>
        </p:nvGrpSpPr>
        <p:grpSpPr>
          <a:xfrm>
            <a:off x="0" y="123156"/>
            <a:ext cx="2708824" cy="974138"/>
            <a:chOff x="63500" y="1429216"/>
            <a:chExt cx="1970813" cy="705889"/>
          </a:xfrm>
        </p:grpSpPr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59ECD61B-2D95-4D45-A754-580AA90F8346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69E117-8FF6-438A-8C76-71346FD97809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DD01E0F-A8FB-4531-B0DB-D5E7E485C244}"/>
              </a:ext>
            </a:extLst>
          </p:cNvPr>
          <p:cNvSpPr txBox="1">
            <a:spLocks/>
          </p:cNvSpPr>
          <p:nvPr/>
        </p:nvSpPr>
        <p:spPr>
          <a:xfrm>
            <a:off x="-709440" y="5911538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826412-AF1C-4F36-B3F1-5A32B72D29D2}"/>
              </a:ext>
            </a:extLst>
          </p:cNvPr>
          <p:cNvSpPr txBox="1">
            <a:spLocks/>
          </p:cNvSpPr>
          <p:nvPr/>
        </p:nvSpPr>
        <p:spPr>
          <a:xfrm>
            <a:off x="2360469" y="5911538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AF00E53-A9A0-4CDC-93CE-5A46BF89632B}"/>
              </a:ext>
            </a:extLst>
          </p:cNvPr>
          <p:cNvSpPr txBox="1">
            <a:spLocks/>
          </p:cNvSpPr>
          <p:nvPr/>
        </p:nvSpPr>
        <p:spPr>
          <a:xfrm>
            <a:off x="4019286" y="5911538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D9BC0B-595E-44E8-8CB8-E88098B79B01}"/>
              </a:ext>
            </a:extLst>
          </p:cNvPr>
          <p:cNvSpPr txBox="1">
            <a:spLocks/>
          </p:cNvSpPr>
          <p:nvPr/>
        </p:nvSpPr>
        <p:spPr>
          <a:xfrm>
            <a:off x="5878224" y="5911538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BD645E7-B73A-472A-B08F-9DB4CA8EA464}"/>
              </a:ext>
            </a:extLst>
          </p:cNvPr>
          <p:cNvSpPr txBox="1">
            <a:spLocks/>
          </p:cNvSpPr>
          <p:nvPr/>
        </p:nvSpPr>
        <p:spPr>
          <a:xfrm>
            <a:off x="7142571" y="5911538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A7C7278-7C14-4253-9B59-D2709FCF2B6B}"/>
              </a:ext>
            </a:extLst>
          </p:cNvPr>
          <p:cNvSpPr txBox="1">
            <a:spLocks/>
          </p:cNvSpPr>
          <p:nvPr/>
        </p:nvSpPr>
        <p:spPr>
          <a:xfrm>
            <a:off x="8953058" y="5911538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D652DA6-CE94-4968-90C7-45B4A5B4BB22}"/>
              </a:ext>
            </a:extLst>
          </p:cNvPr>
          <p:cNvSpPr txBox="1">
            <a:spLocks/>
          </p:cNvSpPr>
          <p:nvPr/>
        </p:nvSpPr>
        <p:spPr>
          <a:xfrm>
            <a:off x="2933087" y="5772865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FE97421-9399-4EE9-AF52-D94675870E71}"/>
              </a:ext>
            </a:extLst>
          </p:cNvPr>
          <p:cNvSpPr txBox="1">
            <a:spLocks/>
          </p:cNvSpPr>
          <p:nvPr/>
        </p:nvSpPr>
        <p:spPr>
          <a:xfrm>
            <a:off x="830094" y="5772865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FF74BA3-0A1A-4068-B2AA-B4AD55EFBED0}"/>
              </a:ext>
            </a:extLst>
          </p:cNvPr>
          <p:cNvSpPr txBox="1">
            <a:spLocks/>
          </p:cNvSpPr>
          <p:nvPr/>
        </p:nvSpPr>
        <p:spPr>
          <a:xfrm>
            <a:off x="4326350" y="5772865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28010FD-BEEC-4DF5-9D14-01E2A3ED16FC}"/>
              </a:ext>
            </a:extLst>
          </p:cNvPr>
          <p:cNvSpPr txBox="1">
            <a:spLocks/>
          </p:cNvSpPr>
          <p:nvPr/>
        </p:nvSpPr>
        <p:spPr>
          <a:xfrm>
            <a:off x="5988758" y="5772865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FDC1ACD2-CF8C-4A6F-BF48-4795AE21AE83}"/>
              </a:ext>
            </a:extLst>
          </p:cNvPr>
          <p:cNvSpPr txBox="1">
            <a:spLocks/>
          </p:cNvSpPr>
          <p:nvPr/>
        </p:nvSpPr>
        <p:spPr>
          <a:xfrm>
            <a:off x="7872470" y="5772865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596AEC5-D935-4884-8B4A-DF1D78746EBE}"/>
              </a:ext>
            </a:extLst>
          </p:cNvPr>
          <p:cNvSpPr txBox="1">
            <a:spLocks/>
          </p:cNvSpPr>
          <p:nvPr/>
        </p:nvSpPr>
        <p:spPr>
          <a:xfrm>
            <a:off x="10001946" y="5772865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bói</a:t>
            </a: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52319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75719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759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889271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9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4719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ổi</a:t>
            </a:r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19881" y="4528610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6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ói</a:t>
            </a: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6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215</Words>
  <Application>Microsoft Office PowerPoint</Application>
  <PresentationFormat>Custom</PresentationFormat>
  <Paragraphs>109</Paragraphs>
  <Slides>32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9" baseType="lpstr">
      <vt:lpstr>Calibri</vt:lpstr>
      <vt:lpstr>等线</vt:lpstr>
      <vt:lpstr>Arial</vt:lpstr>
      <vt:lpstr>.VnArial</vt:lpstr>
      <vt:lpstr>Arial-Rounded</vt:lpstr>
      <vt:lpstr>Arial Rounded MT Bold</vt:lpstr>
      <vt:lpstr>Karla Regular</vt:lpstr>
      <vt:lpstr>Luckiest Guy</vt:lpstr>
      <vt:lpstr>AvantGarde</vt:lpstr>
      <vt:lpstr>HP001 4 hàng</vt:lpstr>
      <vt:lpstr>宋体</vt:lpstr>
      <vt:lpstr>Karla</vt:lpstr>
      <vt:lpstr>Calibri Light</vt:lpstr>
      <vt:lpstr>Arrus-Black</vt:lpstr>
      <vt:lpstr>.VnCooper</vt:lpstr>
      <vt:lpstr>Building Siblings Relationships by Slidesgo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ADMIN</cp:lastModifiedBy>
  <cp:revision>42</cp:revision>
  <dcterms:modified xsi:type="dcterms:W3CDTF">2022-11-03T02:26:04Z</dcterms:modified>
</cp:coreProperties>
</file>