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mv" ContentType="video/x-ms-wm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7" r:id="rId2"/>
    <p:sldId id="259" r:id="rId3"/>
    <p:sldId id="324" r:id="rId4"/>
    <p:sldId id="260" r:id="rId5"/>
    <p:sldId id="282" r:id="rId6"/>
    <p:sldId id="283" r:id="rId7"/>
    <p:sldId id="284" r:id="rId8"/>
    <p:sldId id="264" r:id="rId9"/>
    <p:sldId id="265" r:id="rId10"/>
    <p:sldId id="342" r:id="rId11"/>
    <p:sldId id="349" r:id="rId12"/>
    <p:sldId id="348" r:id="rId13"/>
    <p:sldId id="343" r:id="rId14"/>
    <p:sldId id="344" r:id="rId15"/>
    <p:sldId id="345" r:id="rId16"/>
    <p:sldId id="346" r:id="rId17"/>
    <p:sldId id="347" r:id="rId18"/>
    <p:sldId id="272" r:id="rId19"/>
    <p:sldId id="335" r:id="rId20"/>
    <p:sldId id="340" r:id="rId21"/>
    <p:sldId id="336" r:id="rId22"/>
    <p:sldId id="337" r:id="rId23"/>
    <p:sldId id="338" r:id="rId24"/>
    <p:sldId id="334" r:id="rId25"/>
    <p:sldId id="326" r:id="rId26"/>
    <p:sldId id="274" r:id="rId27"/>
    <p:sldId id="275" r:id="rId28"/>
    <p:sldId id="350" r:id="rId29"/>
    <p:sldId id="277" r:id="rId30"/>
  </p:sldIdLst>
  <p:sldSz cx="12161838"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3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DDED"/>
    <a:srgbClr val="BD196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293" autoAdjust="0"/>
    <p:restoredTop sz="91281" autoAdjust="0"/>
  </p:normalViewPr>
  <p:slideViewPr>
    <p:cSldViewPr>
      <p:cViewPr varScale="1">
        <p:scale>
          <a:sx n="80" d="100"/>
          <a:sy n="80" d="100"/>
        </p:scale>
        <p:origin x="638" y="58"/>
      </p:cViewPr>
      <p:guideLst>
        <p:guide orient="horz" pos="2160"/>
        <p:guide pos="3831"/>
      </p:guideLst>
    </p:cSldViewPr>
  </p:slideViewPr>
  <p:notesTextViewPr>
    <p:cViewPr>
      <p:scale>
        <a:sx n="33" d="100"/>
        <a:sy n="33"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4393E71-07F5-488B-AE25-F3CA7D5BF9F6}" type="datetimeFigureOut">
              <a:rPr lang="en-US" smtClean="0"/>
              <a:t>11/1/2022</a:t>
            </a:fld>
            <a:endParaRPr lang="en-US"/>
          </a:p>
        </p:txBody>
      </p:sp>
      <p:sp>
        <p:nvSpPr>
          <p:cNvPr id="4" name="Slide Image Placeholder 3"/>
          <p:cNvSpPr>
            <a:spLocks noGrp="1" noRot="1" noChangeAspect="1"/>
          </p:cNvSpPr>
          <p:nvPr>
            <p:ph type="sldImg" idx="2"/>
          </p:nvPr>
        </p:nvSpPr>
        <p:spPr>
          <a:xfrm>
            <a:off x="388938" y="685800"/>
            <a:ext cx="60801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D6B2E6C-2AFC-4020-8547-494ABD7E6602}" type="slidenum">
              <a:rPr lang="en-US" smtClean="0"/>
              <a:t>‹#›</a:t>
            </a:fld>
            <a:endParaRPr lang="en-US"/>
          </a:p>
        </p:txBody>
      </p:sp>
    </p:spTree>
    <p:extLst>
      <p:ext uri="{BB962C8B-B14F-4D97-AF65-F5344CB8AC3E}">
        <p14:creationId xmlns:p14="http://schemas.microsoft.com/office/powerpoint/2010/main" val="19150734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1</a:t>
            </a:fld>
            <a:endParaRPr lang="en-US"/>
          </a:p>
        </p:txBody>
      </p:sp>
    </p:spTree>
    <p:extLst>
      <p:ext uri="{BB962C8B-B14F-4D97-AF65-F5344CB8AC3E}">
        <p14:creationId xmlns:p14="http://schemas.microsoft.com/office/powerpoint/2010/main" val="28526193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D6B2E6C-2AFC-4020-8547-494ABD7E6602}" type="slidenum">
              <a:rPr lang="en-US" smtClean="0"/>
              <a:t>2</a:t>
            </a:fld>
            <a:endParaRPr lang="en-US"/>
          </a:p>
        </p:txBody>
      </p:sp>
    </p:spTree>
    <p:extLst>
      <p:ext uri="{BB962C8B-B14F-4D97-AF65-F5344CB8AC3E}">
        <p14:creationId xmlns:p14="http://schemas.microsoft.com/office/powerpoint/2010/main" val="4329740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D6B2E6C-2AFC-4020-8547-494ABD7E6602}" type="slidenum">
              <a:rPr lang="en-US" smtClean="0"/>
              <a:t>3</a:t>
            </a:fld>
            <a:endParaRPr lang="en-US"/>
          </a:p>
        </p:txBody>
      </p:sp>
    </p:spTree>
    <p:extLst>
      <p:ext uri="{BB962C8B-B14F-4D97-AF65-F5344CB8AC3E}">
        <p14:creationId xmlns:p14="http://schemas.microsoft.com/office/powerpoint/2010/main" val="20749946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4</a:t>
            </a:fld>
            <a:endParaRPr lang="en-US"/>
          </a:p>
        </p:txBody>
      </p:sp>
    </p:spTree>
    <p:extLst>
      <p:ext uri="{BB962C8B-B14F-4D97-AF65-F5344CB8AC3E}">
        <p14:creationId xmlns:p14="http://schemas.microsoft.com/office/powerpoint/2010/main" val="13120931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Hay còn</a:t>
            </a:r>
            <a:r>
              <a:rPr lang="en-US" baseline="0" smtClean="0"/>
              <a:t> gọi là CHIM ĐA ĐA </a:t>
            </a:r>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5</a:t>
            </a:fld>
            <a:endParaRPr lang="en-US"/>
          </a:p>
        </p:txBody>
      </p:sp>
    </p:spTree>
    <p:extLst>
      <p:ext uri="{BB962C8B-B14F-4D97-AF65-F5344CB8AC3E}">
        <p14:creationId xmlns:p14="http://schemas.microsoft.com/office/powerpoint/2010/main" val="29037955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6</a:t>
            </a:fld>
            <a:endParaRPr lang="en-US"/>
          </a:p>
        </p:txBody>
      </p:sp>
    </p:spTree>
    <p:extLst>
      <p:ext uri="{BB962C8B-B14F-4D97-AF65-F5344CB8AC3E}">
        <p14:creationId xmlns:p14="http://schemas.microsoft.com/office/powerpoint/2010/main" val="29037955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7</a:t>
            </a:fld>
            <a:endParaRPr lang="en-US"/>
          </a:p>
        </p:txBody>
      </p:sp>
    </p:spTree>
    <p:extLst>
      <p:ext uri="{BB962C8B-B14F-4D97-AF65-F5344CB8AC3E}">
        <p14:creationId xmlns:p14="http://schemas.microsoft.com/office/powerpoint/2010/main" val="29037955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2138" y="2130426"/>
            <a:ext cx="10337562"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4276" y="3886200"/>
            <a:ext cx="8513287"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59D0918-B3BC-4D15-9AF8-385E8378AD06}" type="datetimeFigureOut">
              <a:rPr lang="en-US" smtClean="0"/>
              <a:t>11/1/2022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29145796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9D0918-B3BC-4D15-9AF8-385E8378AD06}" type="datetimeFigureOut">
              <a:rPr lang="en-US" smtClean="0"/>
              <a:t>11/1/2022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15960126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28995" y="274639"/>
            <a:ext cx="3637994"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08678" y="274639"/>
            <a:ext cx="1071762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9D0918-B3BC-4D15-9AF8-385E8378AD06}" type="datetimeFigureOut">
              <a:rPr lang="en-US" smtClean="0"/>
              <a:t>11/1/2022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3484529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9D0918-B3BC-4D15-9AF8-385E8378AD06}" type="datetimeFigureOut">
              <a:rPr lang="en-US" smtClean="0"/>
              <a:t>11/1/2022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20226305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0702" y="4406901"/>
            <a:ext cx="10337562"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0702" y="2906713"/>
            <a:ext cx="10337562"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59D0918-B3BC-4D15-9AF8-385E8378AD06}" type="datetimeFigureOut">
              <a:rPr lang="en-US" smtClean="0"/>
              <a:t>11/1/2022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4147723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08678" y="1600201"/>
            <a:ext cx="717675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8188126" y="1600201"/>
            <a:ext cx="717886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59D0918-B3BC-4D15-9AF8-385E8378AD06}" type="datetimeFigureOut">
              <a:rPr lang="en-US" smtClean="0"/>
              <a:t>11/1/2022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39914009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8092" y="274638"/>
            <a:ext cx="10945654"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8092" y="1535113"/>
            <a:ext cx="537359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8092" y="2174875"/>
            <a:ext cx="537359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8046" y="1535113"/>
            <a:ext cx="537570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8046" y="2174875"/>
            <a:ext cx="537570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59D0918-B3BC-4D15-9AF8-385E8378AD06}" type="datetimeFigureOut">
              <a:rPr lang="en-US" smtClean="0"/>
              <a:t>11/1/2022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19213513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59D0918-B3BC-4D15-9AF8-385E8378AD06}" type="datetimeFigureOut">
              <a:rPr lang="en-US" smtClean="0"/>
              <a:t>11/1/2022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28805854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9D0918-B3BC-4D15-9AF8-385E8378AD06}" type="datetimeFigureOut">
              <a:rPr lang="en-US" smtClean="0"/>
              <a:t>11/1/2022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30961630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8093" y="273050"/>
            <a:ext cx="4001161"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54941" y="273051"/>
            <a:ext cx="679880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8093" y="1435101"/>
            <a:ext cx="4001161"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9D0918-B3BC-4D15-9AF8-385E8378AD06}" type="datetimeFigureOut">
              <a:rPr lang="en-US" smtClean="0"/>
              <a:t>11/1/2022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34768208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3805" y="4800600"/>
            <a:ext cx="7297103"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3805" y="612775"/>
            <a:ext cx="7297103"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3805" y="5367338"/>
            <a:ext cx="729710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9D0918-B3BC-4D15-9AF8-385E8378AD06}" type="datetimeFigureOut">
              <a:rPr lang="en-US" smtClean="0"/>
              <a:t>11/1/2022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36880057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8092" y="274638"/>
            <a:ext cx="10945654"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8092" y="1600201"/>
            <a:ext cx="10945654"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8092" y="6356351"/>
            <a:ext cx="2837762"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9D0918-B3BC-4D15-9AF8-385E8378AD06}" type="datetimeFigureOut">
              <a:rPr lang="en-US" smtClean="0"/>
              <a:t>11/1/2022</a:t>
            </a:fld>
            <a:endParaRPr lang="en-US"/>
          </a:p>
        </p:txBody>
      </p:sp>
      <p:sp>
        <p:nvSpPr>
          <p:cNvPr id="5" name="Footer Placeholder 4"/>
          <p:cNvSpPr>
            <a:spLocks noGrp="1"/>
          </p:cNvSpPr>
          <p:nvPr>
            <p:ph type="ftr" sz="quarter" idx="3"/>
          </p:nvPr>
        </p:nvSpPr>
        <p:spPr>
          <a:xfrm>
            <a:off x="4155295" y="6356351"/>
            <a:ext cx="385124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15984" y="6356351"/>
            <a:ext cx="283776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638271-59F9-4398-B3B9-61938CFED463}" type="slidenum">
              <a:rPr lang="en-US" smtClean="0"/>
              <a:t>‹#›</a:t>
            </a:fld>
            <a:endParaRPr lang="en-US"/>
          </a:p>
        </p:txBody>
      </p:sp>
    </p:spTree>
    <p:extLst>
      <p:ext uri="{BB962C8B-B14F-4D97-AF65-F5344CB8AC3E}">
        <p14:creationId xmlns:p14="http://schemas.microsoft.com/office/powerpoint/2010/main" val="887561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wmv"/><Relationship Id="rId1" Type="http://schemas.microsoft.com/office/2007/relationships/media" Target="../media/media1.wmv"/><Relationship Id="rId5" Type="http://schemas.openxmlformats.org/officeDocument/2006/relationships/image" Target="../media/image22.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2.wmv"/><Relationship Id="rId1" Type="http://schemas.microsoft.com/office/2007/relationships/media" Target="../media/media2.wmv"/><Relationship Id="rId5" Type="http://schemas.openxmlformats.org/officeDocument/2006/relationships/image" Target="../media/image23.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3.wmv"/><Relationship Id="rId1" Type="http://schemas.microsoft.com/office/2007/relationships/media" Target="../media/media3.wmv"/><Relationship Id="rId5" Type="http://schemas.openxmlformats.org/officeDocument/2006/relationships/image" Target="../media/image24.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4.wmv"/><Relationship Id="rId1" Type="http://schemas.microsoft.com/office/2007/relationships/media" Target="../media/media4.wmv"/><Relationship Id="rId5" Type="http://schemas.openxmlformats.org/officeDocument/2006/relationships/image" Target="../media/image25.pn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g"/><Relationship Id="rId1" Type="http://schemas.openxmlformats.org/officeDocument/2006/relationships/slideLayout" Target="../slideLayouts/slideLayout7.xml"/><Relationship Id="rId5" Type="http://schemas.openxmlformats.org/officeDocument/2006/relationships/image" Target="../media/image36.png"/><Relationship Id="rId4" Type="http://schemas.openxmlformats.org/officeDocument/2006/relationships/image" Target="../media/image35.jpeg"/></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g"/><Relationship Id="rId1" Type="http://schemas.openxmlformats.org/officeDocument/2006/relationships/slideLayout" Target="../slideLayouts/slideLayout7.xml"/><Relationship Id="rId4" Type="http://schemas.openxmlformats.org/officeDocument/2006/relationships/image" Target="../media/image35.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p:cNvSpPr>
          <p:nvPr/>
        </p:nvSpPr>
        <p:spPr>
          <a:xfrm>
            <a:off x="0" y="0"/>
            <a:ext cx="12161838" cy="3022600"/>
          </a:xfrm>
          <a:prstGeom prst="rect">
            <a:avLst/>
          </a:prstGeom>
          <a:solidFill>
            <a:srgbClr val="0086EA"/>
          </a:solidFill>
          <a:effectLst>
            <a:glow rad="50800">
              <a:schemeClr val="accent5">
                <a:satMod val="175000"/>
                <a:alpha val="18000"/>
              </a:schemeClr>
            </a:glow>
          </a:effectLst>
        </p:spPr>
        <p:txBody>
          <a:bodyPr vert="horz" lIns="91294" tIns="45647" rIns="91294" bIns="45647"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endParaRPr lang="en-US" sz="10600" b="1">
              <a:solidFill>
                <a:srgbClr val="0070C0"/>
              </a:solidFill>
              <a:latin typeface="Arial-Rounded" pitchFamily="34" charset="0"/>
              <a:ea typeface="Arial-Rounded" pitchFamily="34" charset="0"/>
              <a:cs typeface="Arial-Rounded" pitchFamily="34" charset="0"/>
            </a:endParaRPr>
          </a:p>
        </p:txBody>
      </p:sp>
      <p:pic>
        <p:nvPicPr>
          <p:cNvPr id="3074" name="Picture 2" descr="Bộ SGK Lớp 6 - Kết nối tri thức với cuộc sống - Công ty Cổ phần Đầu tư và  Phát triển Giáo dục Phương Nam"/>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8333"/>
          <a:stretch/>
        </p:blipFill>
        <p:spPr bwMode="auto">
          <a:xfrm>
            <a:off x="329384" y="462491"/>
            <a:ext cx="2039642" cy="1874308"/>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2394362" y="1254919"/>
            <a:ext cx="8330788" cy="1325563"/>
          </a:xfrm>
        </p:spPr>
        <p:txBody>
          <a:bodyPr>
            <a:noAutofit/>
          </a:bodyPr>
          <a:lstStyle/>
          <a:p>
            <a:pPr algn="ctr"/>
            <a:r>
              <a:rPr lang="en-US" sz="10600" b="1">
                <a:solidFill>
                  <a:schemeClr val="bg1"/>
                </a:solidFill>
                <a:latin typeface="AvantGarde" pitchFamily="2" charset="0"/>
                <a:ea typeface="AvantGarde" pitchFamily="2" charset="0"/>
                <a:cs typeface="AvantGarde" pitchFamily="2" charset="0"/>
              </a:rPr>
              <a:t>TIẾNG </a:t>
            </a:r>
            <a:r>
              <a:rPr lang="en-US" sz="10600" b="1" smtClean="0">
                <a:solidFill>
                  <a:schemeClr val="bg1"/>
                </a:solidFill>
                <a:latin typeface="AvantGarde" pitchFamily="2" charset="0"/>
                <a:ea typeface="AvantGarde" pitchFamily="2" charset="0"/>
                <a:cs typeface="AvantGarde" pitchFamily="2" charset="0"/>
              </a:rPr>
              <a:t>VIỆT </a:t>
            </a:r>
            <a:r>
              <a:rPr lang="en-US" sz="10600" b="1" smtClean="0">
                <a:solidFill>
                  <a:schemeClr val="bg1"/>
                </a:solidFill>
                <a:latin typeface=".VnArial" pitchFamily="34" charset="0"/>
                <a:ea typeface="AvantGarde" pitchFamily="2" charset="0"/>
                <a:cs typeface="AvantGarde" pitchFamily="2" charset="0"/>
              </a:rPr>
              <a:t>1</a:t>
            </a:r>
            <a:endParaRPr lang="en-US" sz="10600" b="1">
              <a:solidFill>
                <a:schemeClr val="bg1"/>
              </a:solidFill>
              <a:latin typeface=".VnArial" pitchFamily="34" charset="0"/>
              <a:ea typeface="AvantGarde" pitchFamily="2" charset="0"/>
              <a:cs typeface="AvantGarde" pitchFamily="2" charset="0"/>
            </a:endParaRPr>
          </a:p>
        </p:txBody>
      </p:sp>
      <p:pic>
        <p:nvPicPr>
          <p:cNvPr id="30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01513" y="4205197"/>
            <a:ext cx="4512126" cy="2182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623003"/>
            <a:ext cx="3439518" cy="4234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 name="Straight Connector 8"/>
          <p:cNvCxnSpPr/>
          <p:nvPr/>
        </p:nvCxnSpPr>
        <p:spPr>
          <a:xfrm flipH="1" flipV="1">
            <a:off x="0" y="6807200"/>
            <a:ext cx="12161838" cy="16933"/>
          </a:xfrm>
          <a:prstGeom prst="line">
            <a:avLst/>
          </a:prstGeom>
          <a:ln w="88900">
            <a:solidFill>
              <a:srgbClr val="0086E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69832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9EB7FB4-9F2D-46A3-8B52-FFC3E45CF9BF}"/>
              </a:ext>
            </a:extLst>
          </p:cNvPr>
          <p:cNvPicPr>
            <a:picLocks noChangeAspect="1"/>
          </p:cNvPicPr>
          <p:nvPr/>
        </p:nvPicPr>
        <p:blipFill>
          <a:blip r:embed="rId2"/>
          <a:stretch>
            <a:fillRect/>
          </a:stretch>
        </p:blipFill>
        <p:spPr>
          <a:xfrm>
            <a:off x="-110315" y="-75651"/>
            <a:ext cx="2672346" cy="1405846"/>
          </a:xfrm>
          <a:prstGeom prst="rect">
            <a:avLst/>
          </a:prstGeom>
        </p:spPr>
      </p:pic>
      <p:pic>
        <p:nvPicPr>
          <p:cNvPr id="4" name="Picture 3"/>
          <p:cNvPicPr>
            <a:picLocks noChangeAspect="1"/>
          </p:cNvPicPr>
          <p:nvPr/>
        </p:nvPicPr>
        <p:blipFill>
          <a:blip r:embed="rId3"/>
          <a:stretch>
            <a:fillRect/>
          </a:stretch>
        </p:blipFill>
        <p:spPr>
          <a:xfrm>
            <a:off x="975519" y="1851163"/>
            <a:ext cx="4286250" cy="2152650"/>
          </a:xfrm>
          <a:prstGeom prst="rect">
            <a:avLst/>
          </a:prstGeom>
        </p:spPr>
      </p:pic>
      <p:pic>
        <p:nvPicPr>
          <p:cNvPr id="5" name="Picture 4"/>
          <p:cNvPicPr>
            <a:picLocks noChangeAspect="1"/>
          </p:cNvPicPr>
          <p:nvPr/>
        </p:nvPicPr>
        <p:blipFill>
          <a:blip r:embed="rId4"/>
          <a:stretch>
            <a:fillRect/>
          </a:stretch>
        </p:blipFill>
        <p:spPr>
          <a:xfrm>
            <a:off x="6538119" y="1857789"/>
            <a:ext cx="4352925" cy="2171700"/>
          </a:xfrm>
          <a:prstGeom prst="rect">
            <a:avLst/>
          </a:prstGeom>
        </p:spPr>
      </p:pic>
    </p:spTree>
    <p:extLst>
      <p:ext uri="{BB962C8B-B14F-4D97-AF65-F5344CB8AC3E}">
        <p14:creationId xmlns:p14="http://schemas.microsoft.com/office/powerpoint/2010/main" val="12362758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9EB7FB4-9F2D-46A3-8B52-FFC3E45CF9BF}"/>
              </a:ext>
            </a:extLst>
          </p:cNvPr>
          <p:cNvPicPr>
            <a:picLocks noChangeAspect="1"/>
          </p:cNvPicPr>
          <p:nvPr/>
        </p:nvPicPr>
        <p:blipFill>
          <a:blip r:embed="rId2"/>
          <a:stretch>
            <a:fillRect/>
          </a:stretch>
        </p:blipFill>
        <p:spPr>
          <a:xfrm>
            <a:off x="-110315" y="-75651"/>
            <a:ext cx="2672346" cy="1405846"/>
          </a:xfrm>
          <a:prstGeom prst="rect">
            <a:avLst/>
          </a:prstGeom>
        </p:spPr>
      </p:pic>
      <p:pic>
        <p:nvPicPr>
          <p:cNvPr id="3" name="Picture 2"/>
          <p:cNvPicPr>
            <a:picLocks noChangeAspect="1"/>
          </p:cNvPicPr>
          <p:nvPr/>
        </p:nvPicPr>
        <p:blipFill>
          <a:blip r:embed="rId3"/>
          <a:stretch>
            <a:fillRect/>
          </a:stretch>
        </p:blipFill>
        <p:spPr>
          <a:xfrm>
            <a:off x="823119" y="2133600"/>
            <a:ext cx="4800600" cy="2162175"/>
          </a:xfrm>
          <a:prstGeom prst="rect">
            <a:avLst/>
          </a:prstGeom>
        </p:spPr>
      </p:pic>
      <p:pic>
        <p:nvPicPr>
          <p:cNvPr id="6" name="Picture 5"/>
          <p:cNvPicPr>
            <a:picLocks noChangeAspect="1"/>
          </p:cNvPicPr>
          <p:nvPr/>
        </p:nvPicPr>
        <p:blipFill>
          <a:blip r:embed="rId4"/>
          <a:stretch>
            <a:fillRect/>
          </a:stretch>
        </p:blipFill>
        <p:spPr>
          <a:xfrm>
            <a:off x="6233319" y="2120348"/>
            <a:ext cx="4800600" cy="2152650"/>
          </a:xfrm>
          <a:prstGeom prst="rect">
            <a:avLst/>
          </a:prstGeom>
        </p:spPr>
      </p:pic>
    </p:spTree>
    <p:extLst>
      <p:ext uri="{BB962C8B-B14F-4D97-AF65-F5344CB8AC3E}">
        <p14:creationId xmlns:p14="http://schemas.microsoft.com/office/powerpoint/2010/main" val="18768740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9EB7FB4-9F2D-46A3-8B52-FFC3E45CF9BF}"/>
              </a:ext>
            </a:extLst>
          </p:cNvPr>
          <p:cNvPicPr>
            <a:picLocks noChangeAspect="1"/>
          </p:cNvPicPr>
          <p:nvPr/>
        </p:nvPicPr>
        <p:blipFill>
          <a:blip r:embed="rId4"/>
          <a:stretch>
            <a:fillRect/>
          </a:stretch>
        </p:blipFill>
        <p:spPr>
          <a:xfrm>
            <a:off x="-110315" y="-75651"/>
            <a:ext cx="2672346" cy="1405846"/>
          </a:xfrm>
          <a:prstGeom prst="rect">
            <a:avLst/>
          </a:prstGeom>
        </p:spPr>
      </p:pic>
      <p:pic>
        <p:nvPicPr>
          <p:cNvPr id="3" name="EM">
            <a:hlinkClick r:id="" action="ppaction://media"/>
            <a:extLst>
              <a:ext uri="{FF2B5EF4-FFF2-40B4-BE49-F238E27FC236}">
                <a16:creationId xmlns:a16="http://schemas.microsoft.com/office/drawing/2014/main" id="{86314ED6-6DC6-4F7D-AB08-17253517A17C}"/>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1634247" y="1756748"/>
            <a:ext cx="8893344" cy="3344505"/>
          </a:xfrm>
          <a:prstGeom prst="rect">
            <a:avLst/>
          </a:prstGeom>
        </p:spPr>
      </p:pic>
    </p:spTree>
    <p:extLst>
      <p:ext uri="{BB962C8B-B14F-4D97-AF65-F5344CB8AC3E}">
        <p14:creationId xmlns:p14="http://schemas.microsoft.com/office/powerpoint/2010/main" val="3568859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774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9EB7FB4-9F2D-46A3-8B52-FFC3E45CF9BF}"/>
              </a:ext>
            </a:extLst>
          </p:cNvPr>
          <p:cNvPicPr>
            <a:picLocks noChangeAspect="1"/>
          </p:cNvPicPr>
          <p:nvPr/>
        </p:nvPicPr>
        <p:blipFill>
          <a:blip r:embed="rId4"/>
          <a:stretch>
            <a:fillRect/>
          </a:stretch>
        </p:blipFill>
        <p:spPr>
          <a:xfrm>
            <a:off x="-110315" y="-75651"/>
            <a:ext cx="2672346" cy="1405846"/>
          </a:xfrm>
          <a:prstGeom prst="rect">
            <a:avLst/>
          </a:prstGeom>
        </p:spPr>
      </p:pic>
      <p:pic>
        <p:nvPicPr>
          <p:cNvPr id="4" name="ÊM">
            <a:hlinkClick r:id="" action="ppaction://media"/>
            <a:extLst>
              <a:ext uri="{FF2B5EF4-FFF2-40B4-BE49-F238E27FC236}">
                <a16:creationId xmlns:a16="http://schemas.microsoft.com/office/drawing/2014/main" id="{41F37A93-0E34-40B0-9B35-E57F65206773}"/>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1615245" y="1756748"/>
            <a:ext cx="8931349" cy="3344505"/>
          </a:xfrm>
          <a:prstGeom prst="rect">
            <a:avLst/>
          </a:prstGeom>
        </p:spPr>
      </p:pic>
    </p:spTree>
    <p:extLst>
      <p:ext uri="{BB962C8B-B14F-4D97-AF65-F5344CB8AC3E}">
        <p14:creationId xmlns:p14="http://schemas.microsoft.com/office/powerpoint/2010/main" val="2396796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750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9EB7FB4-9F2D-46A3-8B52-FFC3E45CF9BF}"/>
              </a:ext>
            </a:extLst>
          </p:cNvPr>
          <p:cNvPicPr>
            <a:picLocks noChangeAspect="1"/>
          </p:cNvPicPr>
          <p:nvPr/>
        </p:nvPicPr>
        <p:blipFill>
          <a:blip r:embed="rId4"/>
          <a:stretch>
            <a:fillRect/>
          </a:stretch>
        </p:blipFill>
        <p:spPr>
          <a:xfrm>
            <a:off x="-110315" y="-75651"/>
            <a:ext cx="2672346" cy="1405846"/>
          </a:xfrm>
          <a:prstGeom prst="rect">
            <a:avLst/>
          </a:prstGeom>
        </p:spPr>
      </p:pic>
      <p:pic>
        <p:nvPicPr>
          <p:cNvPr id="4" name="IM">
            <a:hlinkClick r:id="" action="ppaction://media"/>
            <a:extLst>
              <a:ext uri="{FF2B5EF4-FFF2-40B4-BE49-F238E27FC236}">
                <a16:creationId xmlns:a16="http://schemas.microsoft.com/office/drawing/2014/main" id="{B14F1D0A-B05F-4BDF-9591-24207ABF02F6}"/>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1615245" y="1756748"/>
            <a:ext cx="8931349" cy="3344505"/>
          </a:xfrm>
          <a:prstGeom prst="rect">
            <a:avLst/>
          </a:prstGeom>
        </p:spPr>
      </p:pic>
    </p:spTree>
    <p:extLst>
      <p:ext uri="{BB962C8B-B14F-4D97-AF65-F5344CB8AC3E}">
        <p14:creationId xmlns:p14="http://schemas.microsoft.com/office/powerpoint/2010/main" val="4013844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510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9EB7FB4-9F2D-46A3-8B52-FFC3E45CF9BF}"/>
              </a:ext>
            </a:extLst>
          </p:cNvPr>
          <p:cNvPicPr>
            <a:picLocks noChangeAspect="1"/>
          </p:cNvPicPr>
          <p:nvPr/>
        </p:nvPicPr>
        <p:blipFill>
          <a:blip r:embed="rId4"/>
          <a:stretch>
            <a:fillRect/>
          </a:stretch>
        </p:blipFill>
        <p:spPr>
          <a:xfrm>
            <a:off x="-110315" y="-75651"/>
            <a:ext cx="2672346" cy="1405846"/>
          </a:xfrm>
          <a:prstGeom prst="rect">
            <a:avLst/>
          </a:prstGeom>
        </p:spPr>
      </p:pic>
      <p:pic>
        <p:nvPicPr>
          <p:cNvPr id="3" name="UM">
            <a:hlinkClick r:id="" action="ppaction://media"/>
            <a:extLst>
              <a:ext uri="{FF2B5EF4-FFF2-40B4-BE49-F238E27FC236}">
                <a16:creationId xmlns:a16="http://schemas.microsoft.com/office/drawing/2014/main" id="{4B0BD413-419D-48D5-B7D2-253C432C7E70}"/>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1634247" y="1756748"/>
            <a:ext cx="8893344" cy="3344505"/>
          </a:xfrm>
          <a:prstGeom prst="rect">
            <a:avLst/>
          </a:prstGeom>
        </p:spPr>
      </p:pic>
    </p:spTree>
    <p:extLst>
      <p:ext uri="{BB962C8B-B14F-4D97-AF65-F5344CB8AC3E}">
        <p14:creationId xmlns:p14="http://schemas.microsoft.com/office/powerpoint/2010/main" val="286857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750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9EB7FB4-9F2D-46A3-8B52-FFC3E45CF9BF}"/>
              </a:ext>
            </a:extLst>
          </p:cNvPr>
          <p:cNvPicPr>
            <a:picLocks noChangeAspect="1"/>
          </p:cNvPicPr>
          <p:nvPr/>
        </p:nvPicPr>
        <p:blipFill>
          <a:blip r:embed="rId2"/>
          <a:stretch>
            <a:fillRect/>
          </a:stretch>
        </p:blipFill>
        <p:spPr>
          <a:xfrm>
            <a:off x="-110315" y="-75651"/>
            <a:ext cx="2672346" cy="1405846"/>
          </a:xfrm>
          <a:prstGeom prst="rect">
            <a:avLst/>
          </a:prstGeom>
        </p:spPr>
      </p:pic>
      <p:pic>
        <p:nvPicPr>
          <p:cNvPr id="3" name="Picture 2">
            <a:extLst>
              <a:ext uri="{FF2B5EF4-FFF2-40B4-BE49-F238E27FC236}">
                <a16:creationId xmlns:a16="http://schemas.microsoft.com/office/drawing/2014/main" id="{E10E978D-4D81-421C-BB43-420082232730}"/>
              </a:ext>
            </a:extLst>
          </p:cNvPr>
          <p:cNvPicPr>
            <a:picLocks noChangeAspect="1"/>
          </p:cNvPicPr>
          <p:nvPr/>
        </p:nvPicPr>
        <p:blipFill>
          <a:blip r:embed="rId3"/>
          <a:stretch>
            <a:fillRect/>
          </a:stretch>
        </p:blipFill>
        <p:spPr>
          <a:xfrm>
            <a:off x="1490160" y="1588345"/>
            <a:ext cx="9181519" cy="3681310"/>
          </a:xfrm>
          <a:prstGeom prst="rect">
            <a:avLst/>
          </a:prstGeom>
        </p:spPr>
      </p:pic>
    </p:spTree>
    <p:extLst>
      <p:ext uri="{BB962C8B-B14F-4D97-AF65-F5344CB8AC3E}">
        <p14:creationId xmlns:p14="http://schemas.microsoft.com/office/powerpoint/2010/main" val="16948420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9EB7FB4-9F2D-46A3-8B52-FFC3E45CF9BF}"/>
              </a:ext>
            </a:extLst>
          </p:cNvPr>
          <p:cNvPicPr>
            <a:picLocks noChangeAspect="1"/>
          </p:cNvPicPr>
          <p:nvPr/>
        </p:nvPicPr>
        <p:blipFill>
          <a:blip r:embed="rId2"/>
          <a:stretch>
            <a:fillRect/>
          </a:stretch>
        </p:blipFill>
        <p:spPr>
          <a:xfrm>
            <a:off x="-110315" y="-75651"/>
            <a:ext cx="2672346" cy="1405846"/>
          </a:xfrm>
          <a:prstGeom prst="rect">
            <a:avLst/>
          </a:prstGeom>
        </p:spPr>
      </p:pic>
      <p:pic>
        <p:nvPicPr>
          <p:cNvPr id="5" name="Picture 4">
            <a:extLst>
              <a:ext uri="{FF2B5EF4-FFF2-40B4-BE49-F238E27FC236}">
                <a16:creationId xmlns:a16="http://schemas.microsoft.com/office/drawing/2014/main" id="{2B402EB0-DE9C-460F-8DA8-C0B118A67B21}"/>
              </a:ext>
            </a:extLst>
          </p:cNvPr>
          <p:cNvPicPr>
            <a:picLocks noChangeAspect="1"/>
          </p:cNvPicPr>
          <p:nvPr/>
        </p:nvPicPr>
        <p:blipFill>
          <a:blip r:embed="rId3"/>
          <a:stretch>
            <a:fillRect/>
          </a:stretch>
        </p:blipFill>
        <p:spPr>
          <a:xfrm>
            <a:off x="1112608" y="1748615"/>
            <a:ext cx="9792953" cy="3932969"/>
          </a:xfrm>
          <a:prstGeom prst="rect">
            <a:avLst/>
          </a:prstGeom>
        </p:spPr>
      </p:pic>
    </p:spTree>
    <p:extLst>
      <p:ext uri="{BB962C8B-B14F-4D97-AF65-F5344CB8AC3E}">
        <p14:creationId xmlns:p14="http://schemas.microsoft.com/office/powerpoint/2010/main" val="19413670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17789"/>
          <a:stretch/>
        </p:blipFill>
        <p:spPr>
          <a:xfrm>
            <a:off x="3263398" y="161724"/>
            <a:ext cx="7747630" cy="3418668"/>
          </a:xfrm>
          <a:prstGeom prst="rect">
            <a:avLst/>
          </a:prstGeom>
        </p:spPr>
      </p:pic>
      <p:grpSp>
        <p:nvGrpSpPr>
          <p:cNvPr id="7" name="Group 6"/>
          <p:cNvGrpSpPr/>
          <p:nvPr/>
        </p:nvGrpSpPr>
        <p:grpSpPr>
          <a:xfrm>
            <a:off x="215396" y="203422"/>
            <a:ext cx="2621250" cy="941185"/>
            <a:chOff x="63500" y="1429216"/>
            <a:chExt cx="1970813" cy="705889"/>
          </a:xfrm>
        </p:grpSpPr>
        <p:sp>
          <p:nvSpPr>
            <p:cNvPr id="8" name="Rounded Rectangle 7"/>
            <p:cNvSpPr/>
            <p:nvPr/>
          </p:nvSpPr>
          <p:spPr>
            <a:xfrm>
              <a:off x="384358" y="1429216"/>
              <a:ext cx="1649955" cy="705889"/>
            </a:xfrm>
            <a:prstGeom prst="roundRect">
              <a:avLst/>
            </a:prstGeom>
            <a:solidFill>
              <a:srgbClr val="61DC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smtClean="0">
                  <a:latin typeface="Arial-Rounded" pitchFamily="34" charset="0"/>
                  <a:ea typeface="Arial-Rounded" pitchFamily="34" charset="0"/>
                  <a:cs typeface="Arial-Rounded" pitchFamily="34" charset="0"/>
                </a:rPr>
                <a:t>Đọc</a:t>
              </a:r>
              <a:endParaRPr lang="en-US" sz="4400">
                <a:latin typeface="Arial-Rounded" pitchFamily="34" charset="0"/>
                <a:ea typeface="Arial-Rounded" pitchFamily="34" charset="0"/>
                <a:cs typeface="Arial-Rounded" pitchFamily="34" charset="0"/>
              </a:endParaRPr>
            </a:p>
          </p:txBody>
        </p:sp>
        <p:sp>
          <p:nvSpPr>
            <p:cNvPr id="10" name="Oval 9"/>
            <p:cNvSpPr/>
            <p:nvPr/>
          </p:nvSpPr>
          <p:spPr>
            <a:xfrm>
              <a:off x="63500" y="1458734"/>
              <a:ext cx="641717" cy="64171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a:solidFill>
                    <a:schemeClr val="tx1"/>
                  </a:solidFill>
                  <a:latin typeface="Arial Rounded MT Bold" pitchFamily="34" charset="0"/>
                  <a:ea typeface="Arial-Rounded" pitchFamily="34" charset="0"/>
                  <a:cs typeface="Arial-Rounded" pitchFamily="34" charset="0"/>
                </a:rPr>
                <a:t>4</a:t>
              </a:r>
            </a:p>
          </p:txBody>
        </p:sp>
      </p:grpSp>
      <p:sp>
        <p:nvSpPr>
          <p:cNvPr id="17" name="Title 1"/>
          <p:cNvSpPr txBox="1">
            <a:spLocks/>
          </p:cNvSpPr>
          <p:nvPr/>
        </p:nvSpPr>
        <p:spPr>
          <a:xfrm>
            <a:off x="215396" y="3962400"/>
            <a:ext cx="11791950" cy="2169132"/>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4000" smtClean="0">
                <a:latin typeface="AvantGarde" panose="00000400000000000000" pitchFamily="2" charset="0"/>
                <a:ea typeface="AvantGarde" panose="00000400000000000000" pitchFamily="2" charset="0"/>
                <a:cs typeface="AvantGarde" panose="00000400000000000000" pitchFamily="2" charset="0"/>
              </a:rPr>
              <a:t>	Chim ri cần cù tìm cỏ khô về làm tổ. Đêm qua, nó bị ốm. Chim sẻ và chim sơn ca đến thăm, đem cho nó túm rơm. Chim ri cảm ơn sẻ và sơn ca.</a:t>
            </a:r>
          </a:p>
        </p:txBody>
      </p:sp>
      <p:cxnSp>
        <p:nvCxnSpPr>
          <p:cNvPr id="18" name="Straight Connector 17"/>
          <p:cNvCxnSpPr/>
          <p:nvPr/>
        </p:nvCxnSpPr>
        <p:spPr>
          <a:xfrm>
            <a:off x="1263146" y="4479908"/>
            <a:ext cx="1175358" cy="1767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5211479" y="4444522"/>
            <a:ext cx="727352" cy="1767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4474375" y="5046966"/>
            <a:ext cx="116038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1914402" y="5562600"/>
            <a:ext cx="108787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615946" y="5562600"/>
            <a:ext cx="104484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10701021" y="4488743"/>
            <a:ext cx="1143000" cy="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681119" y="5031163"/>
            <a:ext cx="979675" cy="345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5020979" y="5562600"/>
            <a:ext cx="110835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340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fade">
                                      <p:cBhvr>
                                        <p:cTn id="22" dur="500"/>
                                        <p:tgtEl>
                                          <p:spTgt spid="3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50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0"/>
                                        </p:tgtEl>
                                        <p:attrNameLst>
                                          <p:attrName>style.visibility</p:attrName>
                                        </p:attrNameLst>
                                      </p:cBhvr>
                                      <p:to>
                                        <p:strVal val="visible"/>
                                      </p:to>
                                    </p:set>
                                    <p:animEffect transition="in" filter="fade">
                                      <p:cBhvr>
                                        <p:cTn id="32" dur="500"/>
                                        <p:tgtEl>
                                          <p:spTgt spid="4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fade">
                                      <p:cBhvr>
                                        <p:cTn id="37" dur="500"/>
                                        <p:tgtEl>
                                          <p:spTgt spid="4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9"/>
                                        </p:tgtEl>
                                        <p:attrNameLst>
                                          <p:attrName>style.visibility</p:attrName>
                                        </p:attrNameLst>
                                      </p:cBhvr>
                                      <p:to>
                                        <p:strVal val="visible"/>
                                      </p:to>
                                    </p:set>
                                    <p:animEffect transition="in" filter="fade">
                                      <p:cBhvr>
                                        <p:cTn id="42"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287755" y="1447800"/>
            <a:ext cx="2785269" cy="1330932"/>
          </a:xfrm>
          <a:prstGeom prst="rect">
            <a:avLst/>
          </a:prstGeom>
          <a:solidFill>
            <a:srgbClr val="006F96"/>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solidFill>
                  <a:schemeClr val="bg1"/>
                </a:solidFill>
                <a:latin typeface="AvantGarde" panose="00000400000000000000" pitchFamily="2" charset="0"/>
                <a:ea typeface="AvantGarde" panose="00000400000000000000" pitchFamily="2" charset="0"/>
                <a:cs typeface="AvantGarde" panose="00000400000000000000" pitchFamily="2" charset="0"/>
              </a:rPr>
              <a:t>chim</a:t>
            </a:r>
          </a:p>
        </p:txBody>
      </p:sp>
      <p:sp>
        <p:nvSpPr>
          <p:cNvPr id="6" name="Title 1"/>
          <p:cNvSpPr txBox="1">
            <a:spLocks/>
          </p:cNvSpPr>
          <p:nvPr/>
        </p:nvSpPr>
        <p:spPr>
          <a:xfrm>
            <a:off x="8595519" y="3984256"/>
            <a:ext cx="2785269" cy="1330932"/>
          </a:xfrm>
          <a:prstGeom prst="rect">
            <a:avLst/>
          </a:prstGeom>
          <a:solidFill>
            <a:srgbClr val="006F96"/>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solidFill>
                  <a:schemeClr val="bg1"/>
                </a:solidFill>
                <a:latin typeface="AvantGarde" panose="00000400000000000000" pitchFamily="2" charset="0"/>
                <a:ea typeface="AvantGarde" panose="00000400000000000000" pitchFamily="2" charset="0"/>
                <a:cs typeface="AvantGarde" panose="00000400000000000000" pitchFamily="2" charset="0"/>
              </a:rPr>
              <a:t>túm</a:t>
            </a:r>
          </a:p>
        </p:txBody>
      </p:sp>
      <p:sp>
        <p:nvSpPr>
          <p:cNvPr id="7" name="Title 1"/>
          <p:cNvSpPr txBox="1">
            <a:spLocks/>
          </p:cNvSpPr>
          <p:nvPr/>
        </p:nvSpPr>
        <p:spPr>
          <a:xfrm>
            <a:off x="6080919" y="1447800"/>
            <a:ext cx="2785269" cy="1330932"/>
          </a:xfrm>
          <a:prstGeom prst="rect">
            <a:avLst/>
          </a:prstGeom>
          <a:solidFill>
            <a:srgbClr val="006F96"/>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solidFill>
                  <a:schemeClr val="bg1"/>
                </a:solidFill>
                <a:latin typeface="AvantGarde" panose="00000400000000000000" pitchFamily="2" charset="0"/>
                <a:ea typeface="AvantGarde" panose="00000400000000000000" pitchFamily="2" charset="0"/>
                <a:cs typeface="AvantGarde" panose="00000400000000000000" pitchFamily="2" charset="0"/>
              </a:rPr>
              <a:t>tìm</a:t>
            </a:r>
          </a:p>
        </p:txBody>
      </p:sp>
      <p:sp>
        <p:nvSpPr>
          <p:cNvPr id="8" name="Title 1"/>
          <p:cNvSpPr txBox="1">
            <a:spLocks/>
          </p:cNvSpPr>
          <p:nvPr/>
        </p:nvSpPr>
        <p:spPr>
          <a:xfrm>
            <a:off x="746919" y="4006112"/>
            <a:ext cx="2785269" cy="1330932"/>
          </a:xfrm>
          <a:prstGeom prst="rect">
            <a:avLst/>
          </a:prstGeom>
          <a:solidFill>
            <a:srgbClr val="006F96"/>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solidFill>
                  <a:schemeClr val="bg1"/>
                </a:solidFill>
                <a:latin typeface="AvantGarde" panose="00000400000000000000" pitchFamily="2" charset="0"/>
                <a:ea typeface="AvantGarde" panose="00000400000000000000" pitchFamily="2" charset="0"/>
                <a:cs typeface="AvantGarde" panose="00000400000000000000" pitchFamily="2" charset="0"/>
              </a:rPr>
              <a:t>đêm</a:t>
            </a:r>
          </a:p>
        </p:txBody>
      </p:sp>
      <p:sp>
        <p:nvSpPr>
          <p:cNvPr id="9" name="Title 1"/>
          <p:cNvSpPr txBox="1">
            <a:spLocks/>
          </p:cNvSpPr>
          <p:nvPr/>
        </p:nvSpPr>
        <p:spPr>
          <a:xfrm>
            <a:off x="4671219" y="4006112"/>
            <a:ext cx="2785269" cy="1330932"/>
          </a:xfrm>
          <a:prstGeom prst="rect">
            <a:avLst/>
          </a:prstGeom>
          <a:solidFill>
            <a:srgbClr val="006F96"/>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solidFill>
                  <a:schemeClr val="bg1"/>
                </a:solidFill>
                <a:latin typeface="AvantGarde" panose="00000400000000000000" pitchFamily="2" charset="0"/>
                <a:ea typeface="AvantGarde" panose="00000400000000000000" pitchFamily="2" charset="0"/>
                <a:cs typeface="AvantGarde" panose="00000400000000000000" pitchFamily="2" charset="0"/>
              </a:rPr>
              <a:t>đem</a:t>
            </a:r>
          </a:p>
        </p:txBody>
      </p:sp>
    </p:spTree>
    <p:extLst>
      <p:ext uri="{BB962C8B-B14F-4D97-AF65-F5344CB8AC3E}">
        <p14:creationId xmlns:p14="http://schemas.microsoft.com/office/powerpoint/2010/main" val="1108571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p:cNvSpPr txBox="1">
            <a:spLocks/>
          </p:cNvSpPr>
          <p:nvPr/>
        </p:nvSpPr>
        <p:spPr>
          <a:xfrm>
            <a:off x="86337" y="4267200"/>
            <a:ext cx="12009675" cy="2889092"/>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pPr>
            <a:r>
              <a:rPr lang="en-US" sz="4000" b="1" smtClean="0">
                <a:latin typeface="AvantGarde" panose="00000400000000000000" pitchFamily="2" charset="0"/>
                <a:ea typeface="AvantGarde" panose="00000400000000000000" pitchFamily="2" charset="0"/>
                <a:cs typeface="AvantGarde" panose="00000400000000000000" pitchFamily="2" charset="0"/>
              </a:rPr>
              <a:t>	Chị em Hà chơi trốn tìm. Hà tum tim đếm: một, hai, ba,…</a:t>
            </a:r>
            <a:endParaRPr lang="en-US" sz="4000" b="1">
              <a:latin typeface="AvantGarde" panose="00000400000000000000" pitchFamily="2" charset="0"/>
              <a:ea typeface="AvantGarde" panose="00000400000000000000" pitchFamily="2" charset="0"/>
              <a:cs typeface="AvantGarde" panose="00000400000000000000" pitchFamily="2" charset="0"/>
            </a:endParaRPr>
          </a:p>
        </p:txBody>
      </p:sp>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b="70093"/>
          <a:stretch/>
        </p:blipFill>
        <p:spPr>
          <a:xfrm>
            <a:off x="-40914" y="-267664"/>
            <a:ext cx="12210675" cy="5319897"/>
          </a:xfrm>
          <a:prstGeom prst="rect">
            <a:avLst/>
          </a:prstGeom>
        </p:spPr>
      </p:pic>
      <p:sp>
        <p:nvSpPr>
          <p:cNvPr id="2" name="Rectangle 1"/>
          <p:cNvSpPr/>
          <p:nvPr/>
        </p:nvSpPr>
        <p:spPr>
          <a:xfrm>
            <a:off x="-40914" y="-281608"/>
            <a:ext cx="11696009" cy="2200453"/>
          </a:xfrm>
          <a:custGeom>
            <a:avLst/>
            <a:gdLst>
              <a:gd name="connsiteX0" fmla="*/ 0 w 9144000"/>
              <a:gd name="connsiteY0" fmla="*/ 0 h 1373524"/>
              <a:gd name="connsiteX1" fmla="*/ 9144000 w 9144000"/>
              <a:gd name="connsiteY1" fmla="*/ 0 h 1373524"/>
              <a:gd name="connsiteX2" fmla="*/ 9144000 w 9144000"/>
              <a:gd name="connsiteY2" fmla="*/ 1373524 h 1373524"/>
              <a:gd name="connsiteX3" fmla="*/ 0 w 9144000"/>
              <a:gd name="connsiteY3" fmla="*/ 1373524 h 1373524"/>
              <a:gd name="connsiteX4" fmla="*/ 0 w 91440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0 w 9207500"/>
              <a:gd name="connsiteY3" fmla="*/ 992524 h 1373524"/>
              <a:gd name="connsiteX4" fmla="*/ 63500 w 92075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0 w 9207500"/>
              <a:gd name="connsiteY3" fmla="*/ 992524 h 1373524"/>
              <a:gd name="connsiteX4" fmla="*/ 63500 w 92075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0 w 9207500"/>
              <a:gd name="connsiteY3" fmla="*/ 992524 h 1373524"/>
              <a:gd name="connsiteX4" fmla="*/ 63500 w 92075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0 w 9207500"/>
              <a:gd name="connsiteY3" fmla="*/ 992524 h 1373524"/>
              <a:gd name="connsiteX4" fmla="*/ 63500 w 92075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1905000 w 9207500"/>
              <a:gd name="connsiteY3" fmla="*/ 1143000 h 1373524"/>
              <a:gd name="connsiteX4" fmla="*/ 0 w 9207500"/>
              <a:gd name="connsiteY4" fmla="*/ 992524 h 1373524"/>
              <a:gd name="connsiteX5" fmla="*/ 63500 w 9207500"/>
              <a:gd name="connsiteY5"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1930400 w 9207500"/>
              <a:gd name="connsiteY3" fmla="*/ 1079500 h 1373524"/>
              <a:gd name="connsiteX4" fmla="*/ 0 w 9207500"/>
              <a:gd name="connsiteY4" fmla="*/ 992524 h 1373524"/>
              <a:gd name="connsiteX5" fmla="*/ 63500 w 9207500"/>
              <a:gd name="connsiteY5"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3098800 w 9207500"/>
              <a:gd name="connsiteY3" fmla="*/ 1181100 h 1373524"/>
              <a:gd name="connsiteX4" fmla="*/ 1930400 w 9207500"/>
              <a:gd name="connsiteY4" fmla="*/ 1079500 h 1373524"/>
              <a:gd name="connsiteX5" fmla="*/ 0 w 9207500"/>
              <a:gd name="connsiteY5" fmla="*/ 992524 h 1373524"/>
              <a:gd name="connsiteX6" fmla="*/ 63500 w 9207500"/>
              <a:gd name="connsiteY6"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3733800 w 9207500"/>
              <a:gd name="connsiteY3" fmla="*/ 1244600 h 1373524"/>
              <a:gd name="connsiteX4" fmla="*/ 3098800 w 9207500"/>
              <a:gd name="connsiteY4" fmla="*/ 1181100 h 1373524"/>
              <a:gd name="connsiteX5" fmla="*/ 1930400 w 9207500"/>
              <a:gd name="connsiteY5" fmla="*/ 1079500 h 1373524"/>
              <a:gd name="connsiteX6" fmla="*/ 0 w 9207500"/>
              <a:gd name="connsiteY6" fmla="*/ 992524 h 1373524"/>
              <a:gd name="connsiteX7" fmla="*/ 63500 w 9207500"/>
              <a:gd name="connsiteY7"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4318000 w 9207500"/>
              <a:gd name="connsiteY3" fmla="*/ 1282700 h 1373524"/>
              <a:gd name="connsiteX4" fmla="*/ 3733800 w 9207500"/>
              <a:gd name="connsiteY4" fmla="*/ 1244600 h 1373524"/>
              <a:gd name="connsiteX5" fmla="*/ 3098800 w 9207500"/>
              <a:gd name="connsiteY5" fmla="*/ 1181100 h 1373524"/>
              <a:gd name="connsiteX6" fmla="*/ 1930400 w 9207500"/>
              <a:gd name="connsiteY6" fmla="*/ 1079500 h 1373524"/>
              <a:gd name="connsiteX7" fmla="*/ 0 w 9207500"/>
              <a:gd name="connsiteY7" fmla="*/ 992524 h 1373524"/>
              <a:gd name="connsiteX8" fmla="*/ 63500 w 9207500"/>
              <a:gd name="connsiteY8"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5080000 w 9207500"/>
              <a:gd name="connsiteY3" fmla="*/ 1308100 h 1373524"/>
              <a:gd name="connsiteX4" fmla="*/ 4318000 w 9207500"/>
              <a:gd name="connsiteY4" fmla="*/ 1282700 h 1373524"/>
              <a:gd name="connsiteX5" fmla="*/ 3733800 w 9207500"/>
              <a:gd name="connsiteY5" fmla="*/ 1244600 h 1373524"/>
              <a:gd name="connsiteX6" fmla="*/ 3098800 w 9207500"/>
              <a:gd name="connsiteY6" fmla="*/ 1181100 h 1373524"/>
              <a:gd name="connsiteX7" fmla="*/ 1930400 w 9207500"/>
              <a:gd name="connsiteY7" fmla="*/ 1079500 h 1373524"/>
              <a:gd name="connsiteX8" fmla="*/ 0 w 9207500"/>
              <a:gd name="connsiteY8" fmla="*/ 992524 h 1373524"/>
              <a:gd name="connsiteX9" fmla="*/ 63500 w 9207500"/>
              <a:gd name="connsiteY9"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6070600 w 9207500"/>
              <a:gd name="connsiteY3" fmla="*/ 1270000 h 1373524"/>
              <a:gd name="connsiteX4" fmla="*/ 5080000 w 9207500"/>
              <a:gd name="connsiteY4" fmla="*/ 1308100 h 1373524"/>
              <a:gd name="connsiteX5" fmla="*/ 4318000 w 9207500"/>
              <a:gd name="connsiteY5" fmla="*/ 1282700 h 1373524"/>
              <a:gd name="connsiteX6" fmla="*/ 3733800 w 9207500"/>
              <a:gd name="connsiteY6" fmla="*/ 1244600 h 1373524"/>
              <a:gd name="connsiteX7" fmla="*/ 3098800 w 9207500"/>
              <a:gd name="connsiteY7" fmla="*/ 1181100 h 1373524"/>
              <a:gd name="connsiteX8" fmla="*/ 1930400 w 9207500"/>
              <a:gd name="connsiteY8" fmla="*/ 1079500 h 1373524"/>
              <a:gd name="connsiteX9" fmla="*/ 0 w 9207500"/>
              <a:gd name="connsiteY9" fmla="*/ 992524 h 1373524"/>
              <a:gd name="connsiteX10" fmla="*/ 63500 w 9207500"/>
              <a:gd name="connsiteY10" fmla="*/ 0 h 1373524"/>
              <a:gd name="connsiteX0" fmla="*/ 63500 w 9207500"/>
              <a:gd name="connsiteY0" fmla="*/ 0 h 1436045"/>
              <a:gd name="connsiteX1" fmla="*/ 9207500 w 9207500"/>
              <a:gd name="connsiteY1" fmla="*/ 0 h 1436045"/>
              <a:gd name="connsiteX2" fmla="*/ 9207500 w 9207500"/>
              <a:gd name="connsiteY2" fmla="*/ 1373524 h 1436045"/>
              <a:gd name="connsiteX3" fmla="*/ 6731000 w 9207500"/>
              <a:gd name="connsiteY3" fmla="*/ 1168400 h 1436045"/>
              <a:gd name="connsiteX4" fmla="*/ 6070600 w 9207500"/>
              <a:gd name="connsiteY4" fmla="*/ 1270000 h 1436045"/>
              <a:gd name="connsiteX5" fmla="*/ 5080000 w 9207500"/>
              <a:gd name="connsiteY5" fmla="*/ 1308100 h 1436045"/>
              <a:gd name="connsiteX6" fmla="*/ 4318000 w 9207500"/>
              <a:gd name="connsiteY6" fmla="*/ 1282700 h 1436045"/>
              <a:gd name="connsiteX7" fmla="*/ 3733800 w 9207500"/>
              <a:gd name="connsiteY7" fmla="*/ 1244600 h 1436045"/>
              <a:gd name="connsiteX8" fmla="*/ 3098800 w 9207500"/>
              <a:gd name="connsiteY8" fmla="*/ 1181100 h 1436045"/>
              <a:gd name="connsiteX9" fmla="*/ 1930400 w 9207500"/>
              <a:gd name="connsiteY9" fmla="*/ 1079500 h 1436045"/>
              <a:gd name="connsiteX10" fmla="*/ 0 w 9207500"/>
              <a:gd name="connsiteY10" fmla="*/ 992524 h 1436045"/>
              <a:gd name="connsiteX11" fmla="*/ 63500 w 9207500"/>
              <a:gd name="connsiteY11" fmla="*/ 0 h 1436045"/>
              <a:gd name="connsiteX0" fmla="*/ 63500 w 9207500"/>
              <a:gd name="connsiteY0" fmla="*/ 0 h 1373524"/>
              <a:gd name="connsiteX1" fmla="*/ 9207500 w 9207500"/>
              <a:gd name="connsiteY1" fmla="*/ 0 h 1373524"/>
              <a:gd name="connsiteX2" fmla="*/ 9207500 w 9207500"/>
              <a:gd name="connsiteY2" fmla="*/ 1373524 h 1373524"/>
              <a:gd name="connsiteX3" fmla="*/ 6731000 w 9207500"/>
              <a:gd name="connsiteY3" fmla="*/ 1168400 h 1373524"/>
              <a:gd name="connsiteX4" fmla="*/ 6070600 w 9207500"/>
              <a:gd name="connsiteY4" fmla="*/ 1270000 h 1373524"/>
              <a:gd name="connsiteX5" fmla="*/ 5080000 w 9207500"/>
              <a:gd name="connsiteY5" fmla="*/ 1308100 h 1373524"/>
              <a:gd name="connsiteX6" fmla="*/ 4318000 w 9207500"/>
              <a:gd name="connsiteY6" fmla="*/ 1282700 h 1373524"/>
              <a:gd name="connsiteX7" fmla="*/ 3733800 w 9207500"/>
              <a:gd name="connsiteY7" fmla="*/ 1244600 h 1373524"/>
              <a:gd name="connsiteX8" fmla="*/ 3098800 w 9207500"/>
              <a:gd name="connsiteY8" fmla="*/ 1181100 h 1373524"/>
              <a:gd name="connsiteX9" fmla="*/ 1930400 w 9207500"/>
              <a:gd name="connsiteY9" fmla="*/ 1079500 h 1373524"/>
              <a:gd name="connsiteX10" fmla="*/ 0 w 9207500"/>
              <a:gd name="connsiteY10" fmla="*/ 992524 h 1373524"/>
              <a:gd name="connsiteX11" fmla="*/ 63500 w 9207500"/>
              <a:gd name="connsiteY11" fmla="*/ 0 h 1373524"/>
              <a:gd name="connsiteX0" fmla="*/ 63500 w 9245600"/>
              <a:gd name="connsiteY0" fmla="*/ 0 h 1308100"/>
              <a:gd name="connsiteX1" fmla="*/ 9207500 w 9245600"/>
              <a:gd name="connsiteY1" fmla="*/ 0 h 1308100"/>
              <a:gd name="connsiteX2" fmla="*/ 9245600 w 9245600"/>
              <a:gd name="connsiteY2" fmla="*/ 662324 h 1308100"/>
              <a:gd name="connsiteX3" fmla="*/ 6731000 w 9245600"/>
              <a:gd name="connsiteY3" fmla="*/ 1168400 h 1308100"/>
              <a:gd name="connsiteX4" fmla="*/ 6070600 w 9245600"/>
              <a:gd name="connsiteY4" fmla="*/ 1270000 h 1308100"/>
              <a:gd name="connsiteX5" fmla="*/ 5080000 w 9245600"/>
              <a:gd name="connsiteY5" fmla="*/ 1308100 h 1308100"/>
              <a:gd name="connsiteX6" fmla="*/ 4318000 w 9245600"/>
              <a:gd name="connsiteY6" fmla="*/ 1282700 h 1308100"/>
              <a:gd name="connsiteX7" fmla="*/ 3733800 w 9245600"/>
              <a:gd name="connsiteY7" fmla="*/ 1244600 h 1308100"/>
              <a:gd name="connsiteX8" fmla="*/ 3098800 w 9245600"/>
              <a:gd name="connsiteY8" fmla="*/ 1181100 h 1308100"/>
              <a:gd name="connsiteX9" fmla="*/ 1930400 w 9245600"/>
              <a:gd name="connsiteY9" fmla="*/ 1079500 h 1308100"/>
              <a:gd name="connsiteX10" fmla="*/ 0 w 9245600"/>
              <a:gd name="connsiteY10" fmla="*/ 992524 h 1308100"/>
              <a:gd name="connsiteX11" fmla="*/ 63500 w 9245600"/>
              <a:gd name="connsiteY11" fmla="*/ 0 h 1308100"/>
              <a:gd name="connsiteX0" fmla="*/ 63500 w 9245600"/>
              <a:gd name="connsiteY0" fmla="*/ 0 h 1308100"/>
              <a:gd name="connsiteX1" fmla="*/ 9207500 w 9245600"/>
              <a:gd name="connsiteY1" fmla="*/ 0 h 1308100"/>
              <a:gd name="connsiteX2" fmla="*/ 9245600 w 9245600"/>
              <a:gd name="connsiteY2" fmla="*/ 662324 h 1308100"/>
              <a:gd name="connsiteX3" fmla="*/ 6731000 w 9245600"/>
              <a:gd name="connsiteY3" fmla="*/ 1168400 h 1308100"/>
              <a:gd name="connsiteX4" fmla="*/ 6070600 w 9245600"/>
              <a:gd name="connsiteY4" fmla="*/ 1270000 h 1308100"/>
              <a:gd name="connsiteX5" fmla="*/ 5080000 w 9245600"/>
              <a:gd name="connsiteY5" fmla="*/ 1308100 h 1308100"/>
              <a:gd name="connsiteX6" fmla="*/ 4318000 w 9245600"/>
              <a:gd name="connsiteY6" fmla="*/ 1282700 h 1308100"/>
              <a:gd name="connsiteX7" fmla="*/ 3733800 w 9245600"/>
              <a:gd name="connsiteY7" fmla="*/ 1244600 h 1308100"/>
              <a:gd name="connsiteX8" fmla="*/ 3098800 w 9245600"/>
              <a:gd name="connsiteY8" fmla="*/ 1181100 h 1308100"/>
              <a:gd name="connsiteX9" fmla="*/ 1930400 w 9245600"/>
              <a:gd name="connsiteY9" fmla="*/ 1079500 h 1308100"/>
              <a:gd name="connsiteX10" fmla="*/ 0 w 9245600"/>
              <a:gd name="connsiteY10" fmla="*/ 992524 h 1308100"/>
              <a:gd name="connsiteX11" fmla="*/ 63500 w 9245600"/>
              <a:gd name="connsiteY11" fmla="*/ 0 h 1308100"/>
              <a:gd name="connsiteX0" fmla="*/ 63500 w 9207500"/>
              <a:gd name="connsiteY0" fmla="*/ 0 h 1308100"/>
              <a:gd name="connsiteX1" fmla="*/ 9207500 w 9207500"/>
              <a:gd name="connsiteY1" fmla="*/ 0 h 1308100"/>
              <a:gd name="connsiteX2" fmla="*/ 9004300 w 9207500"/>
              <a:gd name="connsiteY2" fmla="*/ 649624 h 1308100"/>
              <a:gd name="connsiteX3" fmla="*/ 6731000 w 9207500"/>
              <a:gd name="connsiteY3" fmla="*/ 1168400 h 1308100"/>
              <a:gd name="connsiteX4" fmla="*/ 6070600 w 9207500"/>
              <a:gd name="connsiteY4" fmla="*/ 1270000 h 1308100"/>
              <a:gd name="connsiteX5" fmla="*/ 5080000 w 9207500"/>
              <a:gd name="connsiteY5" fmla="*/ 1308100 h 1308100"/>
              <a:gd name="connsiteX6" fmla="*/ 4318000 w 9207500"/>
              <a:gd name="connsiteY6" fmla="*/ 1282700 h 1308100"/>
              <a:gd name="connsiteX7" fmla="*/ 3733800 w 9207500"/>
              <a:gd name="connsiteY7" fmla="*/ 1244600 h 1308100"/>
              <a:gd name="connsiteX8" fmla="*/ 3098800 w 9207500"/>
              <a:gd name="connsiteY8" fmla="*/ 1181100 h 1308100"/>
              <a:gd name="connsiteX9" fmla="*/ 1930400 w 9207500"/>
              <a:gd name="connsiteY9" fmla="*/ 1079500 h 1308100"/>
              <a:gd name="connsiteX10" fmla="*/ 0 w 9207500"/>
              <a:gd name="connsiteY10" fmla="*/ 992524 h 1308100"/>
              <a:gd name="connsiteX11" fmla="*/ 63500 w 9207500"/>
              <a:gd name="connsiteY11" fmla="*/ 0 h 1308100"/>
              <a:gd name="connsiteX0" fmla="*/ 63500 w 9207500"/>
              <a:gd name="connsiteY0" fmla="*/ 0 h 1308100"/>
              <a:gd name="connsiteX1" fmla="*/ 9207500 w 9207500"/>
              <a:gd name="connsiteY1" fmla="*/ 0 h 1308100"/>
              <a:gd name="connsiteX2" fmla="*/ 9004300 w 9207500"/>
              <a:gd name="connsiteY2" fmla="*/ 649624 h 1308100"/>
              <a:gd name="connsiteX3" fmla="*/ 6731000 w 9207500"/>
              <a:gd name="connsiteY3" fmla="*/ 1168400 h 1308100"/>
              <a:gd name="connsiteX4" fmla="*/ 6070600 w 9207500"/>
              <a:gd name="connsiteY4" fmla="*/ 1270000 h 1308100"/>
              <a:gd name="connsiteX5" fmla="*/ 5080000 w 9207500"/>
              <a:gd name="connsiteY5" fmla="*/ 1308100 h 1308100"/>
              <a:gd name="connsiteX6" fmla="*/ 4318000 w 9207500"/>
              <a:gd name="connsiteY6" fmla="*/ 1282700 h 1308100"/>
              <a:gd name="connsiteX7" fmla="*/ 3733800 w 9207500"/>
              <a:gd name="connsiteY7" fmla="*/ 1244600 h 1308100"/>
              <a:gd name="connsiteX8" fmla="*/ 3098800 w 9207500"/>
              <a:gd name="connsiteY8" fmla="*/ 1181100 h 1308100"/>
              <a:gd name="connsiteX9" fmla="*/ 1930400 w 9207500"/>
              <a:gd name="connsiteY9" fmla="*/ 1079500 h 1308100"/>
              <a:gd name="connsiteX10" fmla="*/ 0 w 9207500"/>
              <a:gd name="connsiteY10" fmla="*/ 992524 h 1308100"/>
              <a:gd name="connsiteX11" fmla="*/ 63500 w 9207500"/>
              <a:gd name="connsiteY11" fmla="*/ 0 h 1308100"/>
              <a:gd name="connsiteX0" fmla="*/ 63500 w 9024326"/>
              <a:gd name="connsiteY0" fmla="*/ 12700 h 1320800"/>
              <a:gd name="connsiteX1" fmla="*/ 8826500 w 9024326"/>
              <a:gd name="connsiteY1" fmla="*/ 0 h 1320800"/>
              <a:gd name="connsiteX2" fmla="*/ 9004300 w 9024326"/>
              <a:gd name="connsiteY2" fmla="*/ 662324 h 1320800"/>
              <a:gd name="connsiteX3" fmla="*/ 6731000 w 9024326"/>
              <a:gd name="connsiteY3" fmla="*/ 1181100 h 1320800"/>
              <a:gd name="connsiteX4" fmla="*/ 6070600 w 9024326"/>
              <a:gd name="connsiteY4" fmla="*/ 1282700 h 1320800"/>
              <a:gd name="connsiteX5" fmla="*/ 5080000 w 9024326"/>
              <a:gd name="connsiteY5" fmla="*/ 1320800 h 1320800"/>
              <a:gd name="connsiteX6" fmla="*/ 4318000 w 9024326"/>
              <a:gd name="connsiteY6" fmla="*/ 1295400 h 1320800"/>
              <a:gd name="connsiteX7" fmla="*/ 3733800 w 9024326"/>
              <a:gd name="connsiteY7" fmla="*/ 1257300 h 1320800"/>
              <a:gd name="connsiteX8" fmla="*/ 3098800 w 9024326"/>
              <a:gd name="connsiteY8" fmla="*/ 1193800 h 1320800"/>
              <a:gd name="connsiteX9" fmla="*/ 1930400 w 9024326"/>
              <a:gd name="connsiteY9" fmla="*/ 1092200 h 1320800"/>
              <a:gd name="connsiteX10" fmla="*/ 0 w 9024326"/>
              <a:gd name="connsiteY10" fmla="*/ 1005224 h 1320800"/>
              <a:gd name="connsiteX11" fmla="*/ 63500 w 9024326"/>
              <a:gd name="connsiteY11" fmla="*/ 12700 h 1320800"/>
              <a:gd name="connsiteX0" fmla="*/ 63500 w 8826500"/>
              <a:gd name="connsiteY0" fmla="*/ 12700 h 1320800"/>
              <a:gd name="connsiteX1" fmla="*/ 8826500 w 8826500"/>
              <a:gd name="connsiteY1" fmla="*/ 0 h 1320800"/>
              <a:gd name="connsiteX2" fmla="*/ 85852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57900 w 8826500"/>
              <a:gd name="connsiteY4" fmla="*/ 12700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83600 w 8826500"/>
              <a:gd name="connsiteY2" fmla="*/ 6623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83600 w 8826500"/>
              <a:gd name="connsiteY2" fmla="*/ 6623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83600 w 8826500"/>
              <a:gd name="connsiteY2" fmla="*/ 6623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83600 w 8826500"/>
              <a:gd name="connsiteY2" fmla="*/ 6623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30762 w 8793762"/>
              <a:gd name="connsiteY0" fmla="*/ 12700 h 1320800"/>
              <a:gd name="connsiteX1" fmla="*/ 8793762 w 8793762"/>
              <a:gd name="connsiteY1" fmla="*/ 0 h 1320800"/>
              <a:gd name="connsiteX2" fmla="*/ 8450862 w 8793762"/>
              <a:gd name="connsiteY2" fmla="*/ 662324 h 1320800"/>
              <a:gd name="connsiteX3" fmla="*/ 6749062 w 8793762"/>
              <a:gd name="connsiteY3" fmla="*/ 1206500 h 1320800"/>
              <a:gd name="connsiteX4" fmla="*/ 6037862 w 8793762"/>
              <a:gd name="connsiteY4" fmla="*/ 1308100 h 1320800"/>
              <a:gd name="connsiteX5" fmla="*/ 5047262 w 8793762"/>
              <a:gd name="connsiteY5" fmla="*/ 1320800 h 1320800"/>
              <a:gd name="connsiteX6" fmla="*/ 4285262 w 8793762"/>
              <a:gd name="connsiteY6" fmla="*/ 1295400 h 1320800"/>
              <a:gd name="connsiteX7" fmla="*/ 3701062 w 8793762"/>
              <a:gd name="connsiteY7" fmla="*/ 1257300 h 1320800"/>
              <a:gd name="connsiteX8" fmla="*/ 3066062 w 8793762"/>
              <a:gd name="connsiteY8" fmla="*/ 1193800 h 1320800"/>
              <a:gd name="connsiteX9" fmla="*/ 1897662 w 8793762"/>
              <a:gd name="connsiteY9" fmla="*/ 1092200 h 1320800"/>
              <a:gd name="connsiteX10" fmla="*/ 0 w 8793762"/>
              <a:gd name="connsiteY10" fmla="*/ 1195983 h 1320800"/>
              <a:gd name="connsiteX11" fmla="*/ 30762 w 8793762"/>
              <a:gd name="connsiteY11" fmla="*/ 12700 h 1320800"/>
              <a:gd name="connsiteX0" fmla="*/ 30762 w 8793762"/>
              <a:gd name="connsiteY0" fmla="*/ 12700 h 1320800"/>
              <a:gd name="connsiteX1" fmla="*/ 8793762 w 8793762"/>
              <a:gd name="connsiteY1" fmla="*/ 0 h 1320800"/>
              <a:gd name="connsiteX2" fmla="*/ 8450862 w 8793762"/>
              <a:gd name="connsiteY2" fmla="*/ 662324 h 1320800"/>
              <a:gd name="connsiteX3" fmla="*/ 6749062 w 8793762"/>
              <a:gd name="connsiteY3" fmla="*/ 1206500 h 1320800"/>
              <a:gd name="connsiteX4" fmla="*/ 6037862 w 8793762"/>
              <a:gd name="connsiteY4" fmla="*/ 1308100 h 1320800"/>
              <a:gd name="connsiteX5" fmla="*/ 5047262 w 8793762"/>
              <a:gd name="connsiteY5" fmla="*/ 1320800 h 1320800"/>
              <a:gd name="connsiteX6" fmla="*/ 4285262 w 8793762"/>
              <a:gd name="connsiteY6" fmla="*/ 1295400 h 1320800"/>
              <a:gd name="connsiteX7" fmla="*/ 3701062 w 8793762"/>
              <a:gd name="connsiteY7" fmla="*/ 1257300 h 1320800"/>
              <a:gd name="connsiteX8" fmla="*/ 3066062 w 8793762"/>
              <a:gd name="connsiteY8" fmla="*/ 1193800 h 1320800"/>
              <a:gd name="connsiteX9" fmla="*/ 1875837 w 8793762"/>
              <a:gd name="connsiteY9" fmla="*/ 1219373 h 1320800"/>
              <a:gd name="connsiteX10" fmla="*/ 0 w 8793762"/>
              <a:gd name="connsiteY10" fmla="*/ 1195983 h 1320800"/>
              <a:gd name="connsiteX11" fmla="*/ 30762 w 8793762"/>
              <a:gd name="connsiteY11" fmla="*/ 12700 h 1320800"/>
              <a:gd name="connsiteX0" fmla="*/ 30762 w 8793762"/>
              <a:gd name="connsiteY0" fmla="*/ 12700 h 1320973"/>
              <a:gd name="connsiteX1" fmla="*/ 8793762 w 8793762"/>
              <a:gd name="connsiteY1" fmla="*/ 0 h 1320973"/>
              <a:gd name="connsiteX2" fmla="*/ 8450862 w 8793762"/>
              <a:gd name="connsiteY2" fmla="*/ 662324 h 1320973"/>
              <a:gd name="connsiteX3" fmla="*/ 6749062 w 8793762"/>
              <a:gd name="connsiteY3" fmla="*/ 1206500 h 1320973"/>
              <a:gd name="connsiteX4" fmla="*/ 6037862 w 8793762"/>
              <a:gd name="connsiteY4" fmla="*/ 1308100 h 1320973"/>
              <a:gd name="connsiteX5" fmla="*/ 5047262 w 8793762"/>
              <a:gd name="connsiteY5" fmla="*/ 1320800 h 1320973"/>
              <a:gd name="connsiteX6" fmla="*/ 4285262 w 8793762"/>
              <a:gd name="connsiteY6" fmla="*/ 1295400 h 1320973"/>
              <a:gd name="connsiteX7" fmla="*/ 3701062 w 8793762"/>
              <a:gd name="connsiteY7" fmla="*/ 1257300 h 1320973"/>
              <a:gd name="connsiteX8" fmla="*/ 3066062 w 8793762"/>
              <a:gd name="connsiteY8" fmla="*/ 1320973 h 1320973"/>
              <a:gd name="connsiteX9" fmla="*/ 1875837 w 8793762"/>
              <a:gd name="connsiteY9" fmla="*/ 1219373 h 1320973"/>
              <a:gd name="connsiteX10" fmla="*/ 0 w 8793762"/>
              <a:gd name="connsiteY10" fmla="*/ 1195983 h 1320973"/>
              <a:gd name="connsiteX11" fmla="*/ 30762 w 8793762"/>
              <a:gd name="connsiteY11" fmla="*/ 12700 h 1320973"/>
              <a:gd name="connsiteX0" fmla="*/ 30762 w 8793762"/>
              <a:gd name="connsiteY0" fmla="*/ 12700 h 1320973"/>
              <a:gd name="connsiteX1" fmla="*/ 8793762 w 8793762"/>
              <a:gd name="connsiteY1" fmla="*/ 0 h 1320973"/>
              <a:gd name="connsiteX2" fmla="*/ 8450862 w 8793762"/>
              <a:gd name="connsiteY2" fmla="*/ 662324 h 1320973"/>
              <a:gd name="connsiteX3" fmla="*/ 6749062 w 8793762"/>
              <a:gd name="connsiteY3" fmla="*/ 1206500 h 1320973"/>
              <a:gd name="connsiteX4" fmla="*/ 6037862 w 8793762"/>
              <a:gd name="connsiteY4" fmla="*/ 1308100 h 1320973"/>
              <a:gd name="connsiteX5" fmla="*/ 5047262 w 8793762"/>
              <a:gd name="connsiteY5" fmla="*/ 1320800 h 1320973"/>
              <a:gd name="connsiteX6" fmla="*/ 4285262 w 8793762"/>
              <a:gd name="connsiteY6" fmla="*/ 1295400 h 1320973"/>
              <a:gd name="connsiteX7" fmla="*/ 3701062 w 8793762"/>
              <a:gd name="connsiteY7" fmla="*/ 1257300 h 1320973"/>
              <a:gd name="connsiteX8" fmla="*/ 3066062 w 8793762"/>
              <a:gd name="connsiteY8" fmla="*/ 1320973 h 1320973"/>
              <a:gd name="connsiteX9" fmla="*/ 1875837 w 8793762"/>
              <a:gd name="connsiteY9" fmla="*/ 1246625 h 1320973"/>
              <a:gd name="connsiteX10" fmla="*/ 0 w 8793762"/>
              <a:gd name="connsiteY10" fmla="*/ 1195983 h 1320973"/>
              <a:gd name="connsiteX11" fmla="*/ 30762 w 8793762"/>
              <a:gd name="connsiteY11" fmla="*/ 12700 h 1320973"/>
              <a:gd name="connsiteX0" fmla="*/ 30762 w 8793762"/>
              <a:gd name="connsiteY0" fmla="*/ 12700 h 1320973"/>
              <a:gd name="connsiteX1" fmla="*/ 8793762 w 8793762"/>
              <a:gd name="connsiteY1" fmla="*/ 0 h 1320973"/>
              <a:gd name="connsiteX2" fmla="*/ 8450862 w 8793762"/>
              <a:gd name="connsiteY2" fmla="*/ 662324 h 1320973"/>
              <a:gd name="connsiteX3" fmla="*/ 6749062 w 8793762"/>
              <a:gd name="connsiteY3" fmla="*/ 1206500 h 1320973"/>
              <a:gd name="connsiteX4" fmla="*/ 6037862 w 8793762"/>
              <a:gd name="connsiteY4" fmla="*/ 1308100 h 1320973"/>
              <a:gd name="connsiteX5" fmla="*/ 5047262 w 8793762"/>
              <a:gd name="connsiteY5" fmla="*/ 1320800 h 1320973"/>
              <a:gd name="connsiteX6" fmla="*/ 4285262 w 8793762"/>
              <a:gd name="connsiteY6" fmla="*/ 1295400 h 1320973"/>
              <a:gd name="connsiteX7" fmla="*/ 3711975 w 8793762"/>
              <a:gd name="connsiteY7" fmla="*/ 1320887 h 1320973"/>
              <a:gd name="connsiteX8" fmla="*/ 3066062 w 8793762"/>
              <a:gd name="connsiteY8" fmla="*/ 1320973 h 1320973"/>
              <a:gd name="connsiteX9" fmla="*/ 1875837 w 8793762"/>
              <a:gd name="connsiteY9" fmla="*/ 1246625 h 1320973"/>
              <a:gd name="connsiteX10" fmla="*/ 0 w 8793762"/>
              <a:gd name="connsiteY10" fmla="*/ 1195983 h 1320973"/>
              <a:gd name="connsiteX11" fmla="*/ 30762 w 8793762"/>
              <a:gd name="connsiteY11" fmla="*/ 12700 h 1320973"/>
              <a:gd name="connsiteX0" fmla="*/ 30762 w 8793762"/>
              <a:gd name="connsiteY0" fmla="*/ 12700 h 1349903"/>
              <a:gd name="connsiteX1" fmla="*/ 8793762 w 8793762"/>
              <a:gd name="connsiteY1" fmla="*/ 0 h 1349903"/>
              <a:gd name="connsiteX2" fmla="*/ 8450862 w 8793762"/>
              <a:gd name="connsiteY2" fmla="*/ 662324 h 1349903"/>
              <a:gd name="connsiteX3" fmla="*/ 6749062 w 8793762"/>
              <a:gd name="connsiteY3" fmla="*/ 1206500 h 1349903"/>
              <a:gd name="connsiteX4" fmla="*/ 6037862 w 8793762"/>
              <a:gd name="connsiteY4" fmla="*/ 1308100 h 1349903"/>
              <a:gd name="connsiteX5" fmla="*/ 5047262 w 8793762"/>
              <a:gd name="connsiteY5" fmla="*/ 1320800 h 1349903"/>
              <a:gd name="connsiteX6" fmla="*/ 4350739 w 8793762"/>
              <a:gd name="connsiteY6" fmla="*/ 1349903 h 1349903"/>
              <a:gd name="connsiteX7" fmla="*/ 3711975 w 8793762"/>
              <a:gd name="connsiteY7" fmla="*/ 1320887 h 1349903"/>
              <a:gd name="connsiteX8" fmla="*/ 3066062 w 8793762"/>
              <a:gd name="connsiteY8" fmla="*/ 1320973 h 1349903"/>
              <a:gd name="connsiteX9" fmla="*/ 1875837 w 8793762"/>
              <a:gd name="connsiteY9" fmla="*/ 1246625 h 1349903"/>
              <a:gd name="connsiteX10" fmla="*/ 0 w 8793762"/>
              <a:gd name="connsiteY10" fmla="*/ 1195983 h 1349903"/>
              <a:gd name="connsiteX11" fmla="*/ 30762 w 8793762"/>
              <a:gd name="connsiteY11" fmla="*/ 12700 h 1349903"/>
              <a:gd name="connsiteX0" fmla="*/ 30762 w 8793762"/>
              <a:gd name="connsiteY0" fmla="*/ 12700 h 1366306"/>
              <a:gd name="connsiteX1" fmla="*/ 8793762 w 8793762"/>
              <a:gd name="connsiteY1" fmla="*/ 0 h 1366306"/>
              <a:gd name="connsiteX2" fmla="*/ 8450862 w 8793762"/>
              <a:gd name="connsiteY2" fmla="*/ 662324 h 1366306"/>
              <a:gd name="connsiteX3" fmla="*/ 6749062 w 8793762"/>
              <a:gd name="connsiteY3" fmla="*/ 1206500 h 1366306"/>
              <a:gd name="connsiteX4" fmla="*/ 6037862 w 8793762"/>
              <a:gd name="connsiteY4" fmla="*/ 1308100 h 1366306"/>
              <a:gd name="connsiteX5" fmla="*/ 5047262 w 8793762"/>
              <a:gd name="connsiteY5" fmla="*/ 1320800 h 1366306"/>
              <a:gd name="connsiteX6" fmla="*/ 4350739 w 8793762"/>
              <a:gd name="connsiteY6" fmla="*/ 1349903 h 1366306"/>
              <a:gd name="connsiteX7" fmla="*/ 3722888 w 8793762"/>
              <a:gd name="connsiteY7" fmla="*/ 1366306 h 1366306"/>
              <a:gd name="connsiteX8" fmla="*/ 3066062 w 8793762"/>
              <a:gd name="connsiteY8" fmla="*/ 1320973 h 1366306"/>
              <a:gd name="connsiteX9" fmla="*/ 1875837 w 8793762"/>
              <a:gd name="connsiteY9" fmla="*/ 1246625 h 1366306"/>
              <a:gd name="connsiteX10" fmla="*/ 0 w 8793762"/>
              <a:gd name="connsiteY10" fmla="*/ 1195983 h 1366306"/>
              <a:gd name="connsiteX11" fmla="*/ 30762 w 8793762"/>
              <a:gd name="connsiteY11" fmla="*/ 12700 h 1366306"/>
              <a:gd name="connsiteX0" fmla="*/ 30762 w 8793762"/>
              <a:gd name="connsiteY0" fmla="*/ 12700 h 1366306"/>
              <a:gd name="connsiteX1" fmla="*/ 8793762 w 8793762"/>
              <a:gd name="connsiteY1" fmla="*/ 0 h 1366306"/>
              <a:gd name="connsiteX2" fmla="*/ 8450862 w 8793762"/>
              <a:gd name="connsiteY2" fmla="*/ 662324 h 1366306"/>
              <a:gd name="connsiteX3" fmla="*/ 6749062 w 8793762"/>
              <a:gd name="connsiteY3" fmla="*/ 1206500 h 1366306"/>
              <a:gd name="connsiteX4" fmla="*/ 6037862 w 8793762"/>
              <a:gd name="connsiteY4" fmla="*/ 1308100 h 1366306"/>
              <a:gd name="connsiteX5" fmla="*/ 5058175 w 8793762"/>
              <a:gd name="connsiteY5" fmla="*/ 1366219 h 1366306"/>
              <a:gd name="connsiteX6" fmla="*/ 4350739 w 8793762"/>
              <a:gd name="connsiteY6" fmla="*/ 1349903 h 1366306"/>
              <a:gd name="connsiteX7" fmla="*/ 3722888 w 8793762"/>
              <a:gd name="connsiteY7" fmla="*/ 1366306 h 1366306"/>
              <a:gd name="connsiteX8" fmla="*/ 3066062 w 8793762"/>
              <a:gd name="connsiteY8" fmla="*/ 1320973 h 1366306"/>
              <a:gd name="connsiteX9" fmla="*/ 1875837 w 8793762"/>
              <a:gd name="connsiteY9" fmla="*/ 1246625 h 1366306"/>
              <a:gd name="connsiteX10" fmla="*/ 0 w 8793762"/>
              <a:gd name="connsiteY10" fmla="*/ 1195983 h 1366306"/>
              <a:gd name="connsiteX11" fmla="*/ 30762 w 8793762"/>
              <a:gd name="connsiteY11" fmla="*/ 12700 h 1366306"/>
              <a:gd name="connsiteX0" fmla="*/ 30762 w 8793762"/>
              <a:gd name="connsiteY0" fmla="*/ 12700 h 1377154"/>
              <a:gd name="connsiteX1" fmla="*/ 8793762 w 8793762"/>
              <a:gd name="connsiteY1" fmla="*/ 0 h 1377154"/>
              <a:gd name="connsiteX2" fmla="*/ 8450862 w 8793762"/>
              <a:gd name="connsiteY2" fmla="*/ 662324 h 1377154"/>
              <a:gd name="connsiteX3" fmla="*/ 6749062 w 8793762"/>
              <a:gd name="connsiteY3" fmla="*/ 1206500 h 1377154"/>
              <a:gd name="connsiteX4" fmla="*/ 6037862 w 8793762"/>
              <a:gd name="connsiteY4" fmla="*/ 1308100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46625 h 1377154"/>
              <a:gd name="connsiteX10" fmla="*/ 0 w 8793762"/>
              <a:gd name="connsiteY10" fmla="*/ 1195983 h 1377154"/>
              <a:gd name="connsiteX11" fmla="*/ 30762 w 8793762"/>
              <a:gd name="connsiteY11" fmla="*/ 12700 h 1377154"/>
              <a:gd name="connsiteX0" fmla="*/ 30762 w 8793762"/>
              <a:gd name="connsiteY0" fmla="*/ 12700 h 1377154"/>
              <a:gd name="connsiteX1" fmla="*/ 8793762 w 8793762"/>
              <a:gd name="connsiteY1" fmla="*/ 0 h 1377154"/>
              <a:gd name="connsiteX2" fmla="*/ 8450862 w 8793762"/>
              <a:gd name="connsiteY2" fmla="*/ 662324 h 1377154"/>
              <a:gd name="connsiteX3" fmla="*/ 6749062 w 8793762"/>
              <a:gd name="connsiteY3" fmla="*/ 1206500 h 1377154"/>
              <a:gd name="connsiteX4" fmla="*/ 6048774 w 8793762"/>
              <a:gd name="connsiteY4" fmla="*/ 1335352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46625 h 1377154"/>
              <a:gd name="connsiteX10" fmla="*/ 0 w 8793762"/>
              <a:gd name="connsiteY10" fmla="*/ 1195983 h 1377154"/>
              <a:gd name="connsiteX11" fmla="*/ 30762 w 8793762"/>
              <a:gd name="connsiteY11" fmla="*/ 12700 h 1377154"/>
              <a:gd name="connsiteX0" fmla="*/ 30762 w 8793762"/>
              <a:gd name="connsiteY0" fmla="*/ 12700 h 1377154"/>
              <a:gd name="connsiteX1" fmla="*/ 8793762 w 8793762"/>
              <a:gd name="connsiteY1" fmla="*/ 0 h 1377154"/>
              <a:gd name="connsiteX2" fmla="*/ 8450862 w 8793762"/>
              <a:gd name="connsiteY2" fmla="*/ 662324 h 1377154"/>
              <a:gd name="connsiteX3" fmla="*/ 6956403 w 8793762"/>
              <a:gd name="connsiteY3" fmla="*/ 1197417 h 1377154"/>
              <a:gd name="connsiteX4" fmla="*/ 6048774 w 8793762"/>
              <a:gd name="connsiteY4" fmla="*/ 1335352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46625 h 1377154"/>
              <a:gd name="connsiteX10" fmla="*/ 0 w 8793762"/>
              <a:gd name="connsiteY10" fmla="*/ 1195983 h 1377154"/>
              <a:gd name="connsiteX11" fmla="*/ 30762 w 8793762"/>
              <a:gd name="connsiteY11" fmla="*/ 12700 h 1377154"/>
              <a:gd name="connsiteX0" fmla="*/ 30762 w 8793762"/>
              <a:gd name="connsiteY0" fmla="*/ 12700 h 1377154"/>
              <a:gd name="connsiteX1" fmla="*/ 8793762 w 8793762"/>
              <a:gd name="connsiteY1" fmla="*/ 0 h 1377154"/>
              <a:gd name="connsiteX2" fmla="*/ 8450862 w 8793762"/>
              <a:gd name="connsiteY2" fmla="*/ 662324 h 1377154"/>
              <a:gd name="connsiteX3" fmla="*/ 6956403 w 8793762"/>
              <a:gd name="connsiteY3" fmla="*/ 1197417 h 1377154"/>
              <a:gd name="connsiteX4" fmla="*/ 6048774 w 8793762"/>
              <a:gd name="connsiteY4" fmla="*/ 1335352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46625 h 1377154"/>
              <a:gd name="connsiteX10" fmla="*/ 0 w 8793762"/>
              <a:gd name="connsiteY10" fmla="*/ 1195983 h 1377154"/>
              <a:gd name="connsiteX11" fmla="*/ 30762 w 8793762"/>
              <a:gd name="connsiteY11" fmla="*/ 12700 h 1377154"/>
              <a:gd name="connsiteX0" fmla="*/ 30762 w 8793762"/>
              <a:gd name="connsiteY0" fmla="*/ 12700 h 1377154"/>
              <a:gd name="connsiteX1" fmla="*/ 8793762 w 8793762"/>
              <a:gd name="connsiteY1" fmla="*/ 0 h 1377154"/>
              <a:gd name="connsiteX2" fmla="*/ 8450862 w 8793762"/>
              <a:gd name="connsiteY2" fmla="*/ 662324 h 1377154"/>
              <a:gd name="connsiteX3" fmla="*/ 6956403 w 8793762"/>
              <a:gd name="connsiteY3" fmla="*/ 1197417 h 1377154"/>
              <a:gd name="connsiteX4" fmla="*/ 6048774 w 8793762"/>
              <a:gd name="connsiteY4" fmla="*/ 1335352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73876 h 1377154"/>
              <a:gd name="connsiteX10" fmla="*/ 0 w 8793762"/>
              <a:gd name="connsiteY10" fmla="*/ 1195983 h 1377154"/>
              <a:gd name="connsiteX11" fmla="*/ 30762 w 8793762"/>
              <a:gd name="connsiteY11" fmla="*/ 12700 h 1377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793762" h="1377154">
                <a:moveTo>
                  <a:pt x="30762" y="12700"/>
                </a:moveTo>
                <a:lnTo>
                  <a:pt x="8793762" y="0"/>
                </a:lnTo>
                <a:cubicBezTo>
                  <a:pt x="8726029" y="216541"/>
                  <a:pt x="8757088" y="462755"/>
                  <a:pt x="8450862" y="662324"/>
                </a:cubicBezTo>
                <a:cubicBezTo>
                  <a:pt x="8144636" y="861893"/>
                  <a:pt x="7364004" y="1115428"/>
                  <a:pt x="6956403" y="1197417"/>
                </a:cubicBezTo>
                <a:cubicBezTo>
                  <a:pt x="6534229" y="1282337"/>
                  <a:pt x="6313357" y="1305719"/>
                  <a:pt x="6048774" y="1335352"/>
                </a:cubicBezTo>
                <a:lnTo>
                  <a:pt x="5058175" y="1366219"/>
                </a:lnTo>
                <a:lnTo>
                  <a:pt x="4350739" y="1377154"/>
                </a:lnTo>
                <a:lnTo>
                  <a:pt x="3722888" y="1366306"/>
                </a:lnTo>
                <a:lnTo>
                  <a:pt x="3066062" y="1320973"/>
                </a:lnTo>
                <a:lnTo>
                  <a:pt x="1875837" y="1273876"/>
                </a:lnTo>
                <a:lnTo>
                  <a:pt x="0" y="1195983"/>
                </a:lnTo>
                <a:lnTo>
                  <a:pt x="30762" y="12700"/>
                </a:lnTo>
                <a:close/>
              </a:path>
            </a:pathLst>
          </a:custGeom>
          <a:solidFill>
            <a:srgbClr val="BD196F"/>
          </a:solidFill>
          <a:ln>
            <a:noFill/>
          </a:ln>
        </p:spPr>
        <p:style>
          <a:lnRef idx="2">
            <a:schemeClr val="accent1">
              <a:shade val="50000"/>
            </a:schemeClr>
          </a:lnRef>
          <a:fillRef idx="1">
            <a:schemeClr val="accent1"/>
          </a:fillRef>
          <a:effectRef idx="0">
            <a:schemeClr val="accent1"/>
          </a:effectRef>
          <a:fontRef idx="minor">
            <a:schemeClr val="lt1"/>
          </a:fontRef>
        </p:style>
        <p:txBody>
          <a:bodyPr lIns="121725" tIns="60862" rIns="121725" bIns="60862" spcCol="0" rtlCol="0" anchor="ctr"/>
          <a:lstStyle/>
          <a:p>
            <a:pPr algn="ctr"/>
            <a:endParaRPr lang="en-US" sz="1200">
              <a:latin typeface="AvantGarde" panose="00000400000000000000" pitchFamily="2" charset="0"/>
              <a:ea typeface="AvantGarde" panose="00000400000000000000" pitchFamily="2" charset="0"/>
              <a:cs typeface="AvantGarde" panose="00000400000000000000" pitchFamily="2" charset="0"/>
            </a:endParaRP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1812" y="-16933"/>
            <a:ext cx="2203358" cy="2227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TextBox 27"/>
          <p:cNvSpPr txBox="1"/>
          <p:nvPr/>
        </p:nvSpPr>
        <p:spPr>
          <a:xfrm>
            <a:off x="171213" y="32012"/>
            <a:ext cx="1127504" cy="553800"/>
          </a:xfrm>
          <a:prstGeom prst="rect">
            <a:avLst/>
          </a:prstGeom>
          <a:noFill/>
        </p:spPr>
        <p:txBody>
          <a:bodyPr wrap="square" lIns="121725" tIns="60862" rIns="121725" bIns="60862" rtlCol="0">
            <a:spAutoFit/>
          </a:bodyPr>
          <a:lstStyle/>
          <a:p>
            <a:pPr algn="ctr"/>
            <a:r>
              <a:rPr lang="en-US" sz="2800" b="1">
                <a:solidFill>
                  <a:schemeClr val="bg1"/>
                </a:solidFill>
                <a:latin typeface="AvantGarde" panose="00000400000000000000" pitchFamily="2" charset="0"/>
                <a:ea typeface="AvantGarde" panose="00000400000000000000" pitchFamily="2" charset="0"/>
                <a:cs typeface="AvantGarde" panose="00000400000000000000" pitchFamily="2" charset="0"/>
              </a:rPr>
              <a:t>Bài</a:t>
            </a:r>
          </a:p>
        </p:txBody>
      </p:sp>
      <p:sp>
        <p:nvSpPr>
          <p:cNvPr id="32" name="TextBox 31"/>
          <p:cNvSpPr txBox="1"/>
          <p:nvPr/>
        </p:nvSpPr>
        <p:spPr>
          <a:xfrm>
            <a:off x="1015111" y="481571"/>
            <a:ext cx="1127504" cy="738466"/>
          </a:xfrm>
          <a:prstGeom prst="rect">
            <a:avLst/>
          </a:prstGeom>
          <a:noFill/>
        </p:spPr>
        <p:txBody>
          <a:bodyPr wrap="square" lIns="121725" tIns="60862" rIns="121725" bIns="60862" rtlCol="0">
            <a:spAutoFit/>
          </a:bodyPr>
          <a:lstStyle/>
          <a:p>
            <a:pPr algn="ctr"/>
            <a:r>
              <a:rPr lang="en-US" sz="4000" b="1" smtClean="0">
                <a:solidFill>
                  <a:srgbClr val="BD196F"/>
                </a:solidFill>
                <a:latin typeface="AvantGarde" panose="00000400000000000000" pitchFamily="2" charset="0"/>
                <a:ea typeface="AvantGarde" panose="00000400000000000000" pitchFamily="2" charset="0"/>
                <a:cs typeface="AvantGarde" panose="00000400000000000000" pitchFamily="2" charset="0"/>
              </a:rPr>
              <a:t>37</a:t>
            </a:r>
            <a:endParaRPr lang="en-US" sz="4000" b="1">
              <a:solidFill>
                <a:srgbClr val="BD196F"/>
              </a:solidFill>
              <a:latin typeface="AvantGarde" panose="00000400000000000000" pitchFamily="2" charset="0"/>
              <a:ea typeface="AvantGarde" panose="00000400000000000000" pitchFamily="2" charset="0"/>
              <a:cs typeface="AvantGarde" panose="00000400000000000000" pitchFamily="2" charset="0"/>
            </a:endParaRPr>
          </a:p>
        </p:txBody>
      </p:sp>
      <p:grpSp>
        <p:nvGrpSpPr>
          <p:cNvPr id="27" name="Group 26"/>
          <p:cNvGrpSpPr/>
          <p:nvPr/>
        </p:nvGrpSpPr>
        <p:grpSpPr>
          <a:xfrm>
            <a:off x="574823" y="1937273"/>
            <a:ext cx="3448696" cy="941185"/>
            <a:chOff x="63500" y="1429216"/>
            <a:chExt cx="2592937" cy="705889"/>
          </a:xfrm>
        </p:grpSpPr>
        <p:sp>
          <p:nvSpPr>
            <p:cNvPr id="4" name="Rounded Rectangle 3"/>
            <p:cNvSpPr/>
            <p:nvPr/>
          </p:nvSpPr>
          <p:spPr>
            <a:xfrm>
              <a:off x="384358" y="1429216"/>
              <a:ext cx="2272079" cy="705889"/>
            </a:xfrm>
            <a:prstGeom prst="roundRect">
              <a:avLst/>
            </a:prstGeom>
            <a:solidFill>
              <a:srgbClr val="BD19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latin typeface="AvantGarde" panose="00000400000000000000" pitchFamily="2" charset="0"/>
                  <a:ea typeface="AvantGarde" panose="00000400000000000000" pitchFamily="2" charset="0"/>
                  <a:cs typeface="AvantGarde" panose="00000400000000000000" pitchFamily="2" charset="0"/>
                </a:rPr>
                <a:t>Nhận biết</a:t>
              </a:r>
            </a:p>
          </p:txBody>
        </p:sp>
        <p:sp>
          <p:nvSpPr>
            <p:cNvPr id="3" name="Oval 2"/>
            <p:cNvSpPr/>
            <p:nvPr/>
          </p:nvSpPr>
          <p:spPr>
            <a:xfrm>
              <a:off x="63500" y="1458734"/>
              <a:ext cx="641717" cy="64171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tx1"/>
                  </a:solidFill>
                  <a:latin typeface="AvantGarde" panose="00000400000000000000" pitchFamily="2" charset="0"/>
                  <a:ea typeface="AvantGarde" panose="00000400000000000000" pitchFamily="2" charset="0"/>
                  <a:cs typeface="AvantGarde" panose="00000400000000000000" pitchFamily="2" charset="0"/>
                </a:rPr>
                <a:t>1</a:t>
              </a:r>
            </a:p>
          </p:txBody>
        </p:sp>
      </p:grpSp>
      <p:sp>
        <p:nvSpPr>
          <p:cNvPr id="5" name="Title 1"/>
          <p:cNvSpPr txBox="1">
            <a:spLocks/>
          </p:cNvSpPr>
          <p:nvPr/>
        </p:nvSpPr>
        <p:spPr>
          <a:xfrm>
            <a:off x="719884" y="68074"/>
            <a:ext cx="10717370" cy="150108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n-US" sz="6600" b="1" smtClean="0">
                <a:solidFill>
                  <a:schemeClr val="bg1"/>
                </a:solidFill>
                <a:latin typeface="AvantGarde" panose="00000400000000000000" pitchFamily="2" charset="0"/>
                <a:ea typeface="AvantGarde" panose="00000400000000000000" pitchFamily="2" charset="0"/>
                <a:cs typeface="AvantGarde" panose="00000400000000000000" pitchFamily="2" charset="0"/>
              </a:rPr>
              <a:t>  em  êm  im  um</a:t>
            </a:r>
            <a:endParaRPr lang="en-US" sz="6600" b="1">
              <a:solidFill>
                <a:schemeClr val="bg1"/>
              </a:solidFill>
              <a:latin typeface="AvantGarde" panose="00000400000000000000" pitchFamily="2" charset="0"/>
              <a:ea typeface="AvantGarde" panose="00000400000000000000" pitchFamily="2" charset="0"/>
              <a:cs typeface="AvantGarde" panose="00000400000000000000" pitchFamily="2" charset="0"/>
            </a:endParaRPr>
          </a:p>
        </p:txBody>
      </p:sp>
      <p:sp>
        <p:nvSpPr>
          <p:cNvPr id="15" name="Title 1"/>
          <p:cNvSpPr txBox="1">
            <a:spLocks/>
          </p:cNvSpPr>
          <p:nvPr/>
        </p:nvSpPr>
        <p:spPr>
          <a:xfrm>
            <a:off x="7985919" y="4659858"/>
            <a:ext cx="2054849" cy="150108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n-US" sz="4000" b="1" smtClean="0">
                <a:latin typeface="AvantGarde" panose="00000400000000000000" pitchFamily="2" charset="0"/>
                <a:ea typeface="AvantGarde" panose="00000400000000000000" pitchFamily="2" charset="0"/>
                <a:cs typeface="AvantGarde" panose="00000400000000000000" pitchFamily="2" charset="0"/>
              </a:rPr>
              <a:t></a:t>
            </a:r>
            <a:endParaRPr lang="en-US" sz="4000" b="1">
              <a:latin typeface="AvantGarde" panose="00000400000000000000" pitchFamily="2" charset="0"/>
              <a:ea typeface="AvantGarde" panose="00000400000000000000" pitchFamily="2" charset="0"/>
              <a:cs typeface="AvantGarde" panose="00000400000000000000" pitchFamily="2" charset="0"/>
            </a:endParaRPr>
          </a:p>
        </p:txBody>
      </p:sp>
      <p:sp>
        <p:nvSpPr>
          <p:cNvPr id="18" name="Title 1"/>
          <p:cNvSpPr txBox="1">
            <a:spLocks/>
          </p:cNvSpPr>
          <p:nvPr/>
        </p:nvSpPr>
        <p:spPr>
          <a:xfrm>
            <a:off x="86337" y="4273708"/>
            <a:ext cx="12009675" cy="2889092"/>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pPr>
            <a:r>
              <a:rPr lang="en-US" sz="4000" b="1" smtClean="0">
                <a:latin typeface="AvantGarde" panose="00000400000000000000" pitchFamily="2" charset="0"/>
                <a:ea typeface="AvantGarde" panose="00000400000000000000" pitchFamily="2" charset="0"/>
                <a:cs typeface="AvantGarde" panose="00000400000000000000" pitchFamily="2" charset="0"/>
              </a:rPr>
              <a:t>	Chị </a:t>
            </a:r>
            <a:r>
              <a:rPr lang="en-US" sz="4000" b="1" smtClean="0">
                <a:solidFill>
                  <a:srgbClr val="FF0000"/>
                </a:solidFill>
                <a:latin typeface="AvantGarde" panose="00000400000000000000" pitchFamily="2" charset="0"/>
                <a:ea typeface="AvantGarde" panose="00000400000000000000" pitchFamily="2" charset="0"/>
                <a:cs typeface="AvantGarde" panose="00000400000000000000" pitchFamily="2" charset="0"/>
              </a:rPr>
              <a:t>em</a:t>
            </a:r>
            <a:r>
              <a:rPr lang="en-US" sz="4000" b="1" smtClean="0">
                <a:latin typeface="AvantGarde" panose="00000400000000000000" pitchFamily="2" charset="0"/>
                <a:ea typeface="AvantGarde" panose="00000400000000000000" pitchFamily="2" charset="0"/>
                <a:cs typeface="AvantGarde" panose="00000400000000000000" pitchFamily="2" charset="0"/>
              </a:rPr>
              <a:t> Hà chơi trốn tìm. Hà t</a:t>
            </a:r>
            <a:r>
              <a:rPr lang="en-US" sz="4000" b="1" smtClean="0">
                <a:solidFill>
                  <a:srgbClr val="FF0000"/>
                </a:solidFill>
                <a:latin typeface="AvantGarde" panose="00000400000000000000" pitchFamily="2" charset="0"/>
                <a:ea typeface="AvantGarde" panose="00000400000000000000" pitchFamily="2" charset="0"/>
                <a:cs typeface="AvantGarde" panose="00000400000000000000" pitchFamily="2" charset="0"/>
              </a:rPr>
              <a:t>um</a:t>
            </a:r>
            <a:r>
              <a:rPr lang="en-US" sz="4000" b="1" smtClean="0">
                <a:latin typeface="AvantGarde" panose="00000400000000000000" pitchFamily="2" charset="0"/>
                <a:ea typeface="AvantGarde" panose="00000400000000000000" pitchFamily="2" charset="0"/>
                <a:cs typeface="AvantGarde" panose="00000400000000000000" pitchFamily="2" charset="0"/>
              </a:rPr>
              <a:t> t</a:t>
            </a:r>
            <a:r>
              <a:rPr lang="en-US" sz="4000" b="1">
                <a:solidFill>
                  <a:srgbClr val="FF0000"/>
                </a:solidFill>
                <a:latin typeface="AvantGarde" panose="00000400000000000000" pitchFamily="2" charset="0"/>
                <a:ea typeface="AvantGarde" panose="00000400000000000000" pitchFamily="2" charset="0"/>
                <a:cs typeface="AvantGarde" panose="00000400000000000000" pitchFamily="2" charset="0"/>
              </a:rPr>
              <a:t>i</a:t>
            </a:r>
            <a:r>
              <a:rPr lang="en-US" sz="4000" b="1" smtClean="0">
                <a:solidFill>
                  <a:srgbClr val="FF0000"/>
                </a:solidFill>
                <a:latin typeface="AvantGarde" panose="00000400000000000000" pitchFamily="2" charset="0"/>
                <a:ea typeface="AvantGarde" panose="00000400000000000000" pitchFamily="2" charset="0"/>
                <a:cs typeface="AvantGarde" panose="00000400000000000000" pitchFamily="2" charset="0"/>
              </a:rPr>
              <a:t>m</a:t>
            </a:r>
            <a:r>
              <a:rPr lang="en-US" sz="4000" b="1" smtClean="0">
                <a:latin typeface="AvantGarde" panose="00000400000000000000" pitchFamily="2" charset="0"/>
                <a:ea typeface="AvantGarde" panose="00000400000000000000" pitchFamily="2" charset="0"/>
                <a:cs typeface="AvantGarde" panose="00000400000000000000" pitchFamily="2" charset="0"/>
              </a:rPr>
              <a:t> đếm: một, hai, ba,…</a:t>
            </a:r>
            <a:endParaRPr lang="en-US" sz="4000" b="1">
              <a:latin typeface="AvantGarde" panose="00000400000000000000" pitchFamily="2" charset="0"/>
              <a:ea typeface="AvantGarde" panose="00000400000000000000" pitchFamily="2" charset="0"/>
              <a:cs typeface="AvantGarde" panose="00000400000000000000" pitchFamily="2" charset="0"/>
            </a:endParaRPr>
          </a:p>
        </p:txBody>
      </p:sp>
      <p:sp>
        <p:nvSpPr>
          <p:cNvPr id="19" name="Title 1"/>
          <p:cNvSpPr txBox="1">
            <a:spLocks/>
          </p:cNvSpPr>
          <p:nvPr/>
        </p:nvSpPr>
        <p:spPr>
          <a:xfrm>
            <a:off x="9128919" y="4623072"/>
            <a:ext cx="2054849" cy="150108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n-US" sz="4000" b="1" smtClean="0">
                <a:latin typeface="AvantGarde" panose="00000400000000000000" pitchFamily="2" charset="0"/>
                <a:ea typeface="AvantGarde" panose="00000400000000000000" pitchFamily="2" charset="0"/>
                <a:cs typeface="AvantGarde" panose="00000400000000000000" pitchFamily="2" charset="0"/>
              </a:rPr>
              <a:t></a:t>
            </a:r>
            <a:endParaRPr lang="en-US" sz="4000" b="1">
              <a:latin typeface="AvantGarde" panose="00000400000000000000" pitchFamily="2" charset="0"/>
              <a:ea typeface="AvantGarde" panose="00000400000000000000" pitchFamily="2" charset="0"/>
              <a:cs typeface="AvantGarde" panose="00000400000000000000" pitchFamily="2" charset="0"/>
            </a:endParaRPr>
          </a:p>
        </p:txBody>
      </p:sp>
      <p:sp>
        <p:nvSpPr>
          <p:cNvPr id="8" name="TextBox 7"/>
          <p:cNvSpPr txBox="1"/>
          <p:nvPr/>
        </p:nvSpPr>
        <p:spPr>
          <a:xfrm>
            <a:off x="10967244" y="5065585"/>
            <a:ext cx="1524000" cy="707886"/>
          </a:xfrm>
          <a:prstGeom prst="rect">
            <a:avLst/>
          </a:prstGeom>
          <a:noFill/>
        </p:spPr>
        <p:txBody>
          <a:bodyPr wrap="square" rtlCol="0">
            <a:spAutoFit/>
          </a:bodyPr>
          <a:lstStyle/>
          <a:p>
            <a:r>
              <a:rPr lang="en-US" sz="4000" b="1" dirty="0" err="1" smtClean="0">
                <a:solidFill>
                  <a:srgbClr val="FF0000"/>
                </a:solidFill>
                <a:latin typeface="AvantGarde" panose="00000400000000000000" pitchFamily="2" charset="0"/>
                <a:ea typeface="AvantGarde" panose="00000400000000000000" pitchFamily="2" charset="0"/>
                <a:cs typeface="AvantGarde" panose="00000400000000000000" pitchFamily="2" charset="0"/>
              </a:rPr>
              <a:t>êm</a:t>
            </a:r>
            <a:endParaRPr lang="en-US" sz="4000" b="1" dirty="0">
              <a:solidFill>
                <a:srgbClr val="FF0000"/>
              </a:solidFill>
              <a:latin typeface="AvantGarde" panose="00000400000000000000" pitchFamily="2" charset="0"/>
              <a:ea typeface="AvantGarde" panose="00000400000000000000" pitchFamily="2" charset="0"/>
              <a:cs typeface="AvantGarde" panose="00000400000000000000" pitchFamily="2" charset="0"/>
            </a:endParaRPr>
          </a:p>
        </p:txBody>
      </p:sp>
    </p:spTree>
    <p:extLst>
      <p:ext uri="{BB962C8B-B14F-4D97-AF65-F5344CB8AC3E}">
        <p14:creationId xmlns:p14="http://schemas.microsoft.com/office/powerpoint/2010/main" val="1533710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childTnLst>
                                </p:cTn>
                              </p:par>
                              <p:par>
                                <p:cTn id="10" presetID="10" presetClass="entr" presetSubtype="0" fill="hold" grpId="0" nodeType="with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0"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6" presetClass="entr" presetSubtype="0" fill="hold" grpId="0" nodeType="click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wipe(down)">
                                      <p:cBhvr>
                                        <p:cTn id="24" dur="580">
                                          <p:stCondLst>
                                            <p:cond delay="0"/>
                                          </p:stCondLst>
                                        </p:cTn>
                                        <p:tgtEl>
                                          <p:spTgt spid="28"/>
                                        </p:tgtEl>
                                      </p:cBhvr>
                                    </p:animEffect>
                                    <p:anim calcmode="lin" valueType="num">
                                      <p:cBhvr>
                                        <p:cTn id="25"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30" dur="26">
                                          <p:stCondLst>
                                            <p:cond delay="650"/>
                                          </p:stCondLst>
                                        </p:cTn>
                                        <p:tgtEl>
                                          <p:spTgt spid="28"/>
                                        </p:tgtEl>
                                      </p:cBhvr>
                                      <p:to x="100000" y="60000"/>
                                    </p:animScale>
                                    <p:animScale>
                                      <p:cBhvr>
                                        <p:cTn id="31" dur="166" decel="50000">
                                          <p:stCondLst>
                                            <p:cond delay="676"/>
                                          </p:stCondLst>
                                        </p:cTn>
                                        <p:tgtEl>
                                          <p:spTgt spid="28"/>
                                        </p:tgtEl>
                                      </p:cBhvr>
                                      <p:to x="100000" y="100000"/>
                                    </p:animScale>
                                    <p:animScale>
                                      <p:cBhvr>
                                        <p:cTn id="32" dur="26">
                                          <p:stCondLst>
                                            <p:cond delay="1312"/>
                                          </p:stCondLst>
                                        </p:cTn>
                                        <p:tgtEl>
                                          <p:spTgt spid="28"/>
                                        </p:tgtEl>
                                      </p:cBhvr>
                                      <p:to x="100000" y="80000"/>
                                    </p:animScale>
                                    <p:animScale>
                                      <p:cBhvr>
                                        <p:cTn id="33" dur="166" decel="50000">
                                          <p:stCondLst>
                                            <p:cond delay="1338"/>
                                          </p:stCondLst>
                                        </p:cTn>
                                        <p:tgtEl>
                                          <p:spTgt spid="28"/>
                                        </p:tgtEl>
                                      </p:cBhvr>
                                      <p:to x="100000" y="100000"/>
                                    </p:animScale>
                                    <p:animScale>
                                      <p:cBhvr>
                                        <p:cTn id="34" dur="26">
                                          <p:stCondLst>
                                            <p:cond delay="1642"/>
                                          </p:stCondLst>
                                        </p:cTn>
                                        <p:tgtEl>
                                          <p:spTgt spid="28"/>
                                        </p:tgtEl>
                                      </p:cBhvr>
                                      <p:to x="100000" y="90000"/>
                                    </p:animScale>
                                    <p:animScale>
                                      <p:cBhvr>
                                        <p:cTn id="35" dur="166" decel="50000">
                                          <p:stCondLst>
                                            <p:cond delay="1668"/>
                                          </p:stCondLst>
                                        </p:cTn>
                                        <p:tgtEl>
                                          <p:spTgt spid="28"/>
                                        </p:tgtEl>
                                      </p:cBhvr>
                                      <p:to x="100000" y="100000"/>
                                    </p:animScale>
                                    <p:animScale>
                                      <p:cBhvr>
                                        <p:cTn id="36" dur="26">
                                          <p:stCondLst>
                                            <p:cond delay="1808"/>
                                          </p:stCondLst>
                                        </p:cTn>
                                        <p:tgtEl>
                                          <p:spTgt spid="28"/>
                                        </p:tgtEl>
                                      </p:cBhvr>
                                      <p:to x="100000" y="95000"/>
                                    </p:animScale>
                                    <p:animScale>
                                      <p:cBhvr>
                                        <p:cTn id="37" dur="166" decel="50000">
                                          <p:stCondLst>
                                            <p:cond delay="1834"/>
                                          </p:stCondLst>
                                        </p:cTn>
                                        <p:tgtEl>
                                          <p:spTgt spid="28"/>
                                        </p:tgtEl>
                                      </p:cBhvr>
                                      <p:to x="100000" y="100000"/>
                                    </p:animScale>
                                  </p:childTnLst>
                                </p:cTn>
                              </p:par>
                              <p:par>
                                <p:cTn id="38" presetID="26" presetClass="entr" presetSubtype="0" fill="hold" grpId="0" nodeType="with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down)">
                                      <p:cBhvr>
                                        <p:cTn id="40" dur="580">
                                          <p:stCondLst>
                                            <p:cond delay="0"/>
                                          </p:stCondLst>
                                        </p:cTn>
                                        <p:tgtEl>
                                          <p:spTgt spid="32"/>
                                        </p:tgtEl>
                                      </p:cBhvr>
                                    </p:animEffect>
                                    <p:anim calcmode="lin" valueType="num">
                                      <p:cBhvr>
                                        <p:cTn id="41" dur="1822" tmFilter="0,0; 0.14,0.36; 0.43,0.73; 0.71,0.91; 1.0,1.0">
                                          <p:stCondLst>
                                            <p:cond delay="0"/>
                                          </p:stCondLst>
                                        </p:cTn>
                                        <p:tgtEl>
                                          <p:spTgt spid="32"/>
                                        </p:tgtEl>
                                        <p:attrNameLst>
                                          <p:attrName>ppt_x</p:attrName>
                                        </p:attrNameLst>
                                      </p:cBhvr>
                                      <p:tavLst>
                                        <p:tav tm="0">
                                          <p:val>
                                            <p:strVal val="#ppt_x-0.25"/>
                                          </p:val>
                                        </p:tav>
                                        <p:tav tm="100000">
                                          <p:val>
                                            <p:strVal val="#ppt_x"/>
                                          </p:val>
                                        </p:tav>
                                      </p:tavLst>
                                    </p:anim>
                                    <p:anim calcmode="lin" valueType="num">
                                      <p:cBhvr>
                                        <p:cTn id="42" dur="664" tmFilter="0.0,0.0; 0.25,0.07; 0.50,0.2; 0.75,0.467; 1.0,1.0">
                                          <p:stCondLst>
                                            <p:cond delay="0"/>
                                          </p:stCondLst>
                                        </p:cTn>
                                        <p:tgtEl>
                                          <p:spTgt spid="32"/>
                                        </p:tgtEl>
                                        <p:attrNameLst>
                                          <p:attrName>ppt_y</p:attrName>
                                        </p:attrNameLst>
                                      </p:cBhvr>
                                      <p:tavLst>
                                        <p:tav tm="0" fmla="#ppt_y-sin(pi*$)/3">
                                          <p:val>
                                            <p:fltVal val="0.5"/>
                                          </p:val>
                                        </p:tav>
                                        <p:tav tm="100000">
                                          <p:val>
                                            <p:fltVal val="1"/>
                                          </p:val>
                                        </p:tav>
                                      </p:tavLst>
                                    </p:anim>
                                    <p:anim calcmode="lin" valueType="num">
                                      <p:cBhvr>
                                        <p:cTn id="43" dur="664" tmFilter="0, 0; 0.125,0.2665; 0.25,0.4; 0.375,0.465; 0.5,0.5;  0.625,0.535; 0.75,0.6; 0.875,0.7335; 1,1">
                                          <p:stCondLst>
                                            <p:cond delay="664"/>
                                          </p:stCondLst>
                                        </p:cTn>
                                        <p:tgtEl>
                                          <p:spTgt spid="32"/>
                                        </p:tgtEl>
                                        <p:attrNameLst>
                                          <p:attrName>ppt_y</p:attrName>
                                        </p:attrNameLst>
                                      </p:cBhvr>
                                      <p:tavLst>
                                        <p:tav tm="0" fmla="#ppt_y-sin(pi*$)/9">
                                          <p:val>
                                            <p:fltVal val="0"/>
                                          </p:val>
                                        </p:tav>
                                        <p:tav tm="100000">
                                          <p:val>
                                            <p:fltVal val="1"/>
                                          </p:val>
                                        </p:tav>
                                      </p:tavLst>
                                    </p:anim>
                                    <p:anim calcmode="lin" valueType="num">
                                      <p:cBhvr>
                                        <p:cTn id="44" dur="332" tmFilter="0, 0; 0.125,0.2665; 0.25,0.4; 0.375,0.465; 0.5,0.5;  0.625,0.535; 0.75,0.6; 0.875,0.7335; 1,1">
                                          <p:stCondLst>
                                            <p:cond delay="1324"/>
                                          </p:stCondLst>
                                        </p:cTn>
                                        <p:tgtEl>
                                          <p:spTgt spid="32"/>
                                        </p:tgtEl>
                                        <p:attrNameLst>
                                          <p:attrName>ppt_y</p:attrName>
                                        </p:attrNameLst>
                                      </p:cBhvr>
                                      <p:tavLst>
                                        <p:tav tm="0" fmla="#ppt_y-sin(pi*$)/27">
                                          <p:val>
                                            <p:fltVal val="0"/>
                                          </p:val>
                                        </p:tav>
                                        <p:tav tm="100000">
                                          <p:val>
                                            <p:fltVal val="1"/>
                                          </p:val>
                                        </p:tav>
                                      </p:tavLst>
                                    </p:anim>
                                    <p:anim calcmode="lin" valueType="num">
                                      <p:cBhvr>
                                        <p:cTn id="45" dur="164" tmFilter="0, 0; 0.125,0.2665; 0.25,0.4; 0.375,0.465; 0.5,0.5;  0.625,0.535; 0.75,0.6; 0.875,0.7335; 1,1">
                                          <p:stCondLst>
                                            <p:cond delay="1656"/>
                                          </p:stCondLst>
                                        </p:cTn>
                                        <p:tgtEl>
                                          <p:spTgt spid="32"/>
                                        </p:tgtEl>
                                        <p:attrNameLst>
                                          <p:attrName>ppt_y</p:attrName>
                                        </p:attrNameLst>
                                      </p:cBhvr>
                                      <p:tavLst>
                                        <p:tav tm="0" fmla="#ppt_y-sin(pi*$)/81">
                                          <p:val>
                                            <p:fltVal val="0"/>
                                          </p:val>
                                        </p:tav>
                                        <p:tav tm="100000">
                                          <p:val>
                                            <p:fltVal val="1"/>
                                          </p:val>
                                        </p:tav>
                                      </p:tavLst>
                                    </p:anim>
                                    <p:animScale>
                                      <p:cBhvr>
                                        <p:cTn id="46" dur="26">
                                          <p:stCondLst>
                                            <p:cond delay="650"/>
                                          </p:stCondLst>
                                        </p:cTn>
                                        <p:tgtEl>
                                          <p:spTgt spid="32"/>
                                        </p:tgtEl>
                                      </p:cBhvr>
                                      <p:to x="100000" y="60000"/>
                                    </p:animScale>
                                    <p:animScale>
                                      <p:cBhvr>
                                        <p:cTn id="47" dur="166" decel="50000">
                                          <p:stCondLst>
                                            <p:cond delay="676"/>
                                          </p:stCondLst>
                                        </p:cTn>
                                        <p:tgtEl>
                                          <p:spTgt spid="32"/>
                                        </p:tgtEl>
                                      </p:cBhvr>
                                      <p:to x="100000" y="100000"/>
                                    </p:animScale>
                                    <p:animScale>
                                      <p:cBhvr>
                                        <p:cTn id="48" dur="26">
                                          <p:stCondLst>
                                            <p:cond delay="1312"/>
                                          </p:stCondLst>
                                        </p:cTn>
                                        <p:tgtEl>
                                          <p:spTgt spid="32"/>
                                        </p:tgtEl>
                                      </p:cBhvr>
                                      <p:to x="100000" y="80000"/>
                                    </p:animScale>
                                    <p:animScale>
                                      <p:cBhvr>
                                        <p:cTn id="49" dur="166" decel="50000">
                                          <p:stCondLst>
                                            <p:cond delay="1338"/>
                                          </p:stCondLst>
                                        </p:cTn>
                                        <p:tgtEl>
                                          <p:spTgt spid="32"/>
                                        </p:tgtEl>
                                      </p:cBhvr>
                                      <p:to x="100000" y="100000"/>
                                    </p:animScale>
                                    <p:animScale>
                                      <p:cBhvr>
                                        <p:cTn id="50" dur="26">
                                          <p:stCondLst>
                                            <p:cond delay="1642"/>
                                          </p:stCondLst>
                                        </p:cTn>
                                        <p:tgtEl>
                                          <p:spTgt spid="32"/>
                                        </p:tgtEl>
                                      </p:cBhvr>
                                      <p:to x="100000" y="90000"/>
                                    </p:animScale>
                                    <p:animScale>
                                      <p:cBhvr>
                                        <p:cTn id="51" dur="166" decel="50000">
                                          <p:stCondLst>
                                            <p:cond delay="1668"/>
                                          </p:stCondLst>
                                        </p:cTn>
                                        <p:tgtEl>
                                          <p:spTgt spid="32"/>
                                        </p:tgtEl>
                                      </p:cBhvr>
                                      <p:to x="100000" y="100000"/>
                                    </p:animScale>
                                    <p:animScale>
                                      <p:cBhvr>
                                        <p:cTn id="52" dur="26">
                                          <p:stCondLst>
                                            <p:cond delay="1808"/>
                                          </p:stCondLst>
                                        </p:cTn>
                                        <p:tgtEl>
                                          <p:spTgt spid="32"/>
                                        </p:tgtEl>
                                      </p:cBhvr>
                                      <p:to x="100000" y="95000"/>
                                    </p:animScale>
                                    <p:animScale>
                                      <p:cBhvr>
                                        <p:cTn id="53" dur="166" decel="50000">
                                          <p:stCondLst>
                                            <p:cond delay="1834"/>
                                          </p:stCondLst>
                                        </p:cTn>
                                        <p:tgtEl>
                                          <p:spTgt spid="32"/>
                                        </p:tgtEl>
                                      </p:cBhvr>
                                      <p:to x="100000" y="100000"/>
                                    </p:animScale>
                                  </p:childTnLst>
                                </p:cTn>
                              </p:par>
                              <p:par>
                                <p:cTn id="54" presetID="10" presetClass="entr" presetSubtype="0" fill="hold" grpId="0" nodeType="withEffect">
                                  <p:stCondLst>
                                    <p:cond delay="0"/>
                                  </p:stCondLst>
                                  <p:childTnLst>
                                    <p:set>
                                      <p:cBhvr>
                                        <p:cTn id="55" dur="1" fill="hold">
                                          <p:stCondLst>
                                            <p:cond delay="0"/>
                                          </p:stCondLst>
                                        </p:cTn>
                                        <p:tgtEl>
                                          <p:spTgt spid="5"/>
                                        </p:tgtEl>
                                        <p:attrNameLst>
                                          <p:attrName>style.visibility</p:attrName>
                                        </p:attrNameLst>
                                      </p:cBhvr>
                                      <p:to>
                                        <p:strVal val="visible"/>
                                      </p:to>
                                    </p:set>
                                    <p:animEffect transition="in" filter="fade">
                                      <p:cBhvr>
                                        <p:cTn id="5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8" grpId="0"/>
      <p:bldP spid="32" grpId="0"/>
      <p:bldP spid="5" grpId="0"/>
      <p:bldP spid="15" grpId="0"/>
      <p:bldP spid="18" grpId="0"/>
      <p:bldP spid="19" grpId="0"/>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215396" y="203422"/>
            <a:ext cx="2621250" cy="941185"/>
            <a:chOff x="63500" y="1429216"/>
            <a:chExt cx="1970813" cy="705889"/>
          </a:xfrm>
        </p:grpSpPr>
        <p:sp>
          <p:nvSpPr>
            <p:cNvPr id="8" name="Rounded Rectangle 7"/>
            <p:cNvSpPr/>
            <p:nvPr/>
          </p:nvSpPr>
          <p:spPr>
            <a:xfrm>
              <a:off x="384358" y="1429216"/>
              <a:ext cx="1649955" cy="705889"/>
            </a:xfrm>
            <a:prstGeom prst="roundRect">
              <a:avLst/>
            </a:prstGeom>
            <a:solidFill>
              <a:srgbClr val="61DC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smtClean="0">
                  <a:latin typeface="Arial-Rounded" pitchFamily="34" charset="0"/>
                  <a:ea typeface="Arial-Rounded" pitchFamily="34" charset="0"/>
                  <a:cs typeface="Arial-Rounded" pitchFamily="34" charset="0"/>
                </a:rPr>
                <a:t>Đọc</a:t>
              </a:r>
              <a:endParaRPr lang="en-US" sz="4400">
                <a:latin typeface="Arial-Rounded" pitchFamily="34" charset="0"/>
                <a:ea typeface="Arial-Rounded" pitchFamily="34" charset="0"/>
                <a:cs typeface="Arial-Rounded" pitchFamily="34" charset="0"/>
              </a:endParaRPr>
            </a:p>
          </p:txBody>
        </p:sp>
        <p:sp>
          <p:nvSpPr>
            <p:cNvPr id="10" name="Oval 9"/>
            <p:cNvSpPr/>
            <p:nvPr/>
          </p:nvSpPr>
          <p:spPr>
            <a:xfrm>
              <a:off x="63500" y="1458734"/>
              <a:ext cx="641717" cy="64171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a:solidFill>
                    <a:schemeClr val="tx1"/>
                  </a:solidFill>
                  <a:latin typeface="Arial Rounded MT Bold" pitchFamily="34" charset="0"/>
                  <a:ea typeface="Arial-Rounded" pitchFamily="34" charset="0"/>
                  <a:cs typeface="Arial-Rounded" pitchFamily="34" charset="0"/>
                </a:rPr>
                <a:t>4</a:t>
              </a:r>
            </a:p>
          </p:txBody>
        </p:sp>
      </p:grpSp>
      <p:sp>
        <p:nvSpPr>
          <p:cNvPr id="17" name="Title 1"/>
          <p:cNvSpPr txBox="1">
            <a:spLocks/>
          </p:cNvSpPr>
          <p:nvPr/>
        </p:nvSpPr>
        <p:spPr>
          <a:xfrm>
            <a:off x="215396" y="2744525"/>
            <a:ext cx="11791950" cy="2169132"/>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50000"/>
              </a:lnSpc>
            </a:pPr>
            <a:r>
              <a:rPr lang="en-US" sz="4800" dirty="0" smtClean="0">
                <a:latin typeface="AvantGarde" panose="00000400000000000000" pitchFamily="2" charset="0"/>
                <a:ea typeface="AvantGarde" panose="00000400000000000000" pitchFamily="2" charset="0"/>
                <a:cs typeface="AvantGarde" panose="00000400000000000000" pitchFamily="2" charset="0"/>
              </a:rPr>
              <a:t>	</a:t>
            </a:r>
            <a:r>
              <a:rPr lang="en-US" sz="4800" dirty="0" err="1" smtClean="0">
                <a:latin typeface="AvantGarde" panose="00000400000000000000" pitchFamily="2" charset="0"/>
                <a:ea typeface="AvantGarde" panose="00000400000000000000" pitchFamily="2" charset="0"/>
                <a:cs typeface="AvantGarde" panose="00000400000000000000" pitchFamily="2" charset="0"/>
              </a:rPr>
              <a:t>Chim</a:t>
            </a:r>
            <a:r>
              <a:rPr lang="en-US" sz="4800" dirty="0" smtClean="0">
                <a:latin typeface="AvantGarde" panose="00000400000000000000" pitchFamily="2" charset="0"/>
                <a:ea typeface="AvantGarde" panose="00000400000000000000" pitchFamily="2" charset="0"/>
                <a:cs typeface="AvantGarde" panose="00000400000000000000" pitchFamily="2" charset="0"/>
              </a:rPr>
              <a:t> </a:t>
            </a:r>
            <a:r>
              <a:rPr lang="en-US" sz="4800" dirty="0" err="1" smtClean="0">
                <a:latin typeface="AvantGarde" panose="00000400000000000000" pitchFamily="2" charset="0"/>
                <a:ea typeface="AvantGarde" panose="00000400000000000000" pitchFamily="2" charset="0"/>
                <a:cs typeface="AvantGarde" panose="00000400000000000000" pitchFamily="2" charset="0"/>
              </a:rPr>
              <a:t>ri</a:t>
            </a:r>
            <a:r>
              <a:rPr lang="en-US" sz="4800" dirty="0" smtClean="0">
                <a:latin typeface="AvantGarde" panose="00000400000000000000" pitchFamily="2" charset="0"/>
                <a:ea typeface="AvantGarde" panose="00000400000000000000" pitchFamily="2" charset="0"/>
                <a:cs typeface="AvantGarde" panose="00000400000000000000" pitchFamily="2" charset="0"/>
              </a:rPr>
              <a:t> </a:t>
            </a:r>
            <a:r>
              <a:rPr lang="en-US" sz="4800" dirty="0" err="1" smtClean="0">
                <a:latin typeface="AvantGarde" panose="00000400000000000000" pitchFamily="2" charset="0"/>
                <a:ea typeface="AvantGarde" panose="00000400000000000000" pitchFamily="2" charset="0"/>
                <a:cs typeface="AvantGarde" panose="00000400000000000000" pitchFamily="2" charset="0"/>
              </a:rPr>
              <a:t>cần</a:t>
            </a:r>
            <a:r>
              <a:rPr lang="en-US" sz="4800" dirty="0" smtClean="0">
                <a:latin typeface="AvantGarde" panose="00000400000000000000" pitchFamily="2" charset="0"/>
                <a:ea typeface="AvantGarde" panose="00000400000000000000" pitchFamily="2" charset="0"/>
                <a:cs typeface="AvantGarde" panose="00000400000000000000" pitchFamily="2" charset="0"/>
              </a:rPr>
              <a:t> </a:t>
            </a:r>
            <a:r>
              <a:rPr lang="en-US" sz="4800" dirty="0" err="1" smtClean="0">
                <a:latin typeface="AvantGarde" panose="00000400000000000000" pitchFamily="2" charset="0"/>
                <a:ea typeface="AvantGarde" panose="00000400000000000000" pitchFamily="2" charset="0"/>
                <a:cs typeface="AvantGarde" panose="00000400000000000000" pitchFamily="2" charset="0"/>
              </a:rPr>
              <a:t>cù</a:t>
            </a:r>
            <a:r>
              <a:rPr lang="en-US" sz="4800" dirty="0" smtClean="0">
                <a:latin typeface="AvantGarde" panose="00000400000000000000" pitchFamily="2" charset="0"/>
                <a:ea typeface="AvantGarde" panose="00000400000000000000" pitchFamily="2" charset="0"/>
                <a:cs typeface="AvantGarde" panose="00000400000000000000" pitchFamily="2" charset="0"/>
              </a:rPr>
              <a:t> </a:t>
            </a:r>
            <a:r>
              <a:rPr lang="en-US" sz="4800" dirty="0" err="1" smtClean="0">
                <a:latin typeface="AvantGarde" panose="00000400000000000000" pitchFamily="2" charset="0"/>
                <a:ea typeface="AvantGarde" panose="00000400000000000000" pitchFamily="2" charset="0"/>
                <a:cs typeface="AvantGarde" panose="00000400000000000000" pitchFamily="2" charset="0"/>
              </a:rPr>
              <a:t>tìm</a:t>
            </a:r>
            <a:r>
              <a:rPr lang="en-US" sz="4800" dirty="0" smtClean="0">
                <a:latin typeface="AvantGarde" panose="00000400000000000000" pitchFamily="2" charset="0"/>
                <a:ea typeface="AvantGarde" panose="00000400000000000000" pitchFamily="2" charset="0"/>
                <a:cs typeface="AvantGarde" panose="00000400000000000000" pitchFamily="2" charset="0"/>
              </a:rPr>
              <a:t> </a:t>
            </a:r>
            <a:r>
              <a:rPr lang="en-US" sz="4800" dirty="0" err="1" smtClean="0">
                <a:latin typeface="AvantGarde" panose="00000400000000000000" pitchFamily="2" charset="0"/>
                <a:ea typeface="AvantGarde" panose="00000400000000000000" pitchFamily="2" charset="0"/>
                <a:cs typeface="AvantGarde" panose="00000400000000000000" pitchFamily="2" charset="0"/>
              </a:rPr>
              <a:t>cỏ</a:t>
            </a:r>
            <a:r>
              <a:rPr lang="en-US" sz="4800" dirty="0" smtClean="0">
                <a:latin typeface="AvantGarde" panose="00000400000000000000" pitchFamily="2" charset="0"/>
                <a:ea typeface="AvantGarde" panose="00000400000000000000" pitchFamily="2" charset="0"/>
                <a:cs typeface="AvantGarde" panose="00000400000000000000" pitchFamily="2" charset="0"/>
              </a:rPr>
              <a:t> </a:t>
            </a:r>
            <a:r>
              <a:rPr lang="en-US" sz="4800" dirty="0" err="1" smtClean="0">
                <a:latin typeface="AvantGarde" panose="00000400000000000000" pitchFamily="2" charset="0"/>
                <a:ea typeface="AvantGarde" panose="00000400000000000000" pitchFamily="2" charset="0"/>
                <a:cs typeface="AvantGarde" panose="00000400000000000000" pitchFamily="2" charset="0"/>
              </a:rPr>
              <a:t>khô</a:t>
            </a:r>
            <a:r>
              <a:rPr lang="en-US" sz="4800" dirty="0" smtClean="0">
                <a:latin typeface="AvantGarde" panose="00000400000000000000" pitchFamily="2" charset="0"/>
                <a:ea typeface="AvantGarde" panose="00000400000000000000" pitchFamily="2" charset="0"/>
                <a:cs typeface="AvantGarde" panose="00000400000000000000" pitchFamily="2" charset="0"/>
              </a:rPr>
              <a:t> </a:t>
            </a:r>
            <a:r>
              <a:rPr lang="en-US" sz="4800" dirty="0" err="1" smtClean="0">
                <a:latin typeface="AvantGarde" panose="00000400000000000000" pitchFamily="2" charset="0"/>
                <a:ea typeface="AvantGarde" panose="00000400000000000000" pitchFamily="2" charset="0"/>
                <a:cs typeface="AvantGarde" panose="00000400000000000000" pitchFamily="2" charset="0"/>
              </a:rPr>
              <a:t>về</a:t>
            </a:r>
            <a:r>
              <a:rPr lang="en-US" sz="4800" dirty="0" smtClean="0">
                <a:latin typeface="AvantGarde" panose="00000400000000000000" pitchFamily="2" charset="0"/>
                <a:ea typeface="AvantGarde" panose="00000400000000000000" pitchFamily="2" charset="0"/>
                <a:cs typeface="AvantGarde" panose="00000400000000000000" pitchFamily="2" charset="0"/>
              </a:rPr>
              <a:t> </a:t>
            </a:r>
            <a:r>
              <a:rPr lang="en-US" sz="4800" dirty="0" err="1" smtClean="0">
                <a:latin typeface="AvantGarde" panose="00000400000000000000" pitchFamily="2" charset="0"/>
                <a:ea typeface="AvantGarde" panose="00000400000000000000" pitchFamily="2" charset="0"/>
                <a:cs typeface="AvantGarde" panose="00000400000000000000" pitchFamily="2" charset="0"/>
              </a:rPr>
              <a:t>làm</a:t>
            </a:r>
            <a:r>
              <a:rPr lang="en-US" sz="4800" dirty="0" smtClean="0">
                <a:latin typeface="AvantGarde" panose="00000400000000000000" pitchFamily="2" charset="0"/>
                <a:ea typeface="AvantGarde" panose="00000400000000000000" pitchFamily="2" charset="0"/>
                <a:cs typeface="AvantGarde" panose="00000400000000000000" pitchFamily="2" charset="0"/>
              </a:rPr>
              <a:t> </a:t>
            </a:r>
            <a:r>
              <a:rPr lang="en-US" sz="4800" dirty="0" err="1" smtClean="0">
                <a:latin typeface="AvantGarde" panose="00000400000000000000" pitchFamily="2" charset="0"/>
                <a:ea typeface="AvantGarde" panose="00000400000000000000" pitchFamily="2" charset="0"/>
                <a:cs typeface="AvantGarde" panose="00000400000000000000" pitchFamily="2" charset="0"/>
              </a:rPr>
              <a:t>tổ</a:t>
            </a:r>
            <a:r>
              <a:rPr lang="en-US" sz="4800" dirty="0" smtClean="0">
                <a:latin typeface="AvantGarde" panose="00000400000000000000" pitchFamily="2" charset="0"/>
                <a:ea typeface="AvantGarde" panose="00000400000000000000" pitchFamily="2" charset="0"/>
                <a:cs typeface="AvantGarde" panose="00000400000000000000" pitchFamily="2" charset="0"/>
              </a:rPr>
              <a:t>. </a:t>
            </a:r>
            <a:r>
              <a:rPr lang="en-US" sz="4800" dirty="0" err="1" smtClean="0">
                <a:latin typeface="AvantGarde" panose="00000400000000000000" pitchFamily="2" charset="0"/>
                <a:ea typeface="AvantGarde" panose="00000400000000000000" pitchFamily="2" charset="0"/>
                <a:cs typeface="AvantGarde" panose="00000400000000000000" pitchFamily="2" charset="0"/>
              </a:rPr>
              <a:t>Đêm</a:t>
            </a:r>
            <a:r>
              <a:rPr lang="en-US" sz="4800" dirty="0" smtClean="0">
                <a:latin typeface="AvantGarde" panose="00000400000000000000" pitchFamily="2" charset="0"/>
                <a:ea typeface="AvantGarde" panose="00000400000000000000" pitchFamily="2" charset="0"/>
                <a:cs typeface="AvantGarde" panose="00000400000000000000" pitchFamily="2" charset="0"/>
              </a:rPr>
              <a:t> qua, </a:t>
            </a:r>
            <a:r>
              <a:rPr lang="en-US" sz="4800" dirty="0" err="1" smtClean="0">
                <a:latin typeface="AvantGarde" panose="00000400000000000000" pitchFamily="2" charset="0"/>
                <a:ea typeface="AvantGarde" panose="00000400000000000000" pitchFamily="2" charset="0"/>
                <a:cs typeface="AvantGarde" panose="00000400000000000000" pitchFamily="2" charset="0"/>
              </a:rPr>
              <a:t>nó</a:t>
            </a:r>
            <a:r>
              <a:rPr lang="en-US" sz="4800" dirty="0" smtClean="0">
                <a:latin typeface="AvantGarde" panose="00000400000000000000" pitchFamily="2" charset="0"/>
                <a:ea typeface="AvantGarde" panose="00000400000000000000" pitchFamily="2" charset="0"/>
                <a:cs typeface="AvantGarde" panose="00000400000000000000" pitchFamily="2" charset="0"/>
              </a:rPr>
              <a:t> </a:t>
            </a:r>
            <a:r>
              <a:rPr lang="en-US" sz="4800" dirty="0" err="1" smtClean="0">
                <a:latin typeface="AvantGarde" panose="00000400000000000000" pitchFamily="2" charset="0"/>
                <a:ea typeface="AvantGarde" panose="00000400000000000000" pitchFamily="2" charset="0"/>
                <a:cs typeface="AvantGarde" panose="00000400000000000000" pitchFamily="2" charset="0"/>
              </a:rPr>
              <a:t>bị</a:t>
            </a:r>
            <a:r>
              <a:rPr lang="en-US" sz="4800" dirty="0" smtClean="0">
                <a:latin typeface="AvantGarde" panose="00000400000000000000" pitchFamily="2" charset="0"/>
                <a:ea typeface="AvantGarde" panose="00000400000000000000" pitchFamily="2" charset="0"/>
                <a:cs typeface="AvantGarde" panose="00000400000000000000" pitchFamily="2" charset="0"/>
              </a:rPr>
              <a:t> </a:t>
            </a:r>
            <a:r>
              <a:rPr lang="en-US" sz="4800" dirty="0" err="1" smtClean="0">
                <a:latin typeface="AvantGarde" panose="00000400000000000000" pitchFamily="2" charset="0"/>
                <a:ea typeface="AvantGarde" panose="00000400000000000000" pitchFamily="2" charset="0"/>
                <a:cs typeface="AvantGarde" panose="00000400000000000000" pitchFamily="2" charset="0"/>
              </a:rPr>
              <a:t>ốm</a:t>
            </a:r>
            <a:r>
              <a:rPr lang="en-US" sz="4800" dirty="0" smtClean="0">
                <a:latin typeface="AvantGarde" panose="00000400000000000000" pitchFamily="2" charset="0"/>
                <a:ea typeface="AvantGarde" panose="00000400000000000000" pitchFamily="2" charset="0"/>
                <a:cs typeface="AvantGarde" panose="00000400000000000000" pitchFamily="2" charset="0"/>
              </a:rPr>
              <a:t>. </a:t>
            </a:r>
            <a:r>
              <a:rPr lang="en-US" sz="4800" dirty="0" err="1" smtClean="0">
                <a:latin typeface="AvantGarde" panose="00000400000000000000" pitchFamily="2" charset="0"/>
                <a:ea typeface="AvantGarde" panose="00000400000000000000" pitchFamily="2" charset="0"/>
                <a:cs typeface="AvantGarde" panose="00000400000000000000" pitchFamily="2" charset="0"/>
              </a:rPr>
              <a:t>Chim</a:t>
            </a:r>
            <a:r>
              <a:rPr lang="en-US" sz="4800" dirty="0" smtClean="0">
                <a:latin typeface="AvantGarde" panose="00000400000000000000" pitchFamily="2" charset="0"/>
                <a:ea typeface="AvantGarde" panose="00000400000000000000" pitchFamily="2" charset="0"/>
                <a:cs typeface="AvantGarde" panose="00000400000000000000" pitchFamily="2" charset="0"/>
              </a:rPr>
              <a:t> </a:t>
            </a:r>
            <a:r>
              <a:rPr lang="en-US" sz="4800" dirty="0" err="1" smtClean="0">
                <a:latin typeface="AvantGarde" panose="00000400000000000000" pitchFamily="2" charset="0"/>
                <a:ea typeface="AvantGarde" panose="00000400000000000000" pitchFamily="2" charset="0"/>
                <a:cs typeface="AvantGarde" panose="00000400000000000000" pitchFamily="2" charset="0"/>
              </a:rPr>
              <a:t>sẻ</a:t>
            </a:r>
            <a:r>
              <a:rPr lang="en-US" sz="4800" dirty="0" smtClean="0">
                <a:latin typeface="AvantGarde" panose="00000400000000000000" pitchFamily="2" charset="0"/>
                <a:ea typeface="AvantGarde" panose="00000400000000000000" pitchFamily="2" charset="0"/>
                <a:cs typeface="AvantGarde" panose="00000400000000000000" pitchFamily="2" charset="0"/>
              </a:rPr>
              <a:t> </a:t>
            </a:r>
            <a:r>
              <a:rPr lang="en-US" sz="4800" dirty="0" err="1" smtClean="0">
                <a:latin typeface="AvantGarde" panose="00000400000000000000" pitchFamily="2" charset="0"/>
                <a:ea typeface="AvantGarde" panose="00000400000000000000" pitchFamily="2" charset="0"/>
                <a:cs typeface="AvantGarde" panose="00000400000000000000" pitchFamily="2" charset="0"/>
              </a:rPr>
              <a:t>và</a:t>
            </a:r>
            <a:r>
              <a:rPr lang="en-US" sz="4800" dirty="0" smtClean="0">
                <a:latin typeface="AvantGarde" panose="00000400000000000000" pitchFamily="2" charset="0"/>
                <a:ea typeface="AvantGarde" panose="00000400000000000000" pitchFamily="2" charset="0"/>
                <a:cs typeface="AvantGarde" panose="00000400000000000000" pitchFamily="2" charset="0"/>
              </a:rPr>
              <a:t> </a:t>
            </a:r>
            <a:r>
              <a:rPr lang="en-US" sz="4800" dirty="0" err="1" smtClean="0">
                <a:latin typeface="AvantGarde" panose="00000400000000000000" pitchFamily="2" charset="0"/>
                <a:ea typeface="AvantGarde" panose="00000400000000000000" pitchFamily="2" charset="0"/>
                <a:cs typeface="AvantGarde" panose="00000400000000000000" pitchFamily="2" charset="0"/>
              </a:rPr>
              <a:t>chim</a:t>
            </a:r>
            <a:r>
              <a:rPr lang="en-US" sz="4800" dirty="0" smtClean="0">
                <a:latin typeface="AvantGarde" panose="00000400000000000000" pitchFamily="2" charset="0"/>
                <a:ea typeface="AvantGarde" panose="00000400000000000000" pitchFamily="2" charset="0"/>
                <a:cs typeface="AvantGarde" panose="00000400000000000000" pitchFamily="2" charset="0"/>
              </a:rPr>
              <a:t> </a:t>
            </a:r>
            <a:r>
              <a:rPr lang="en-US" sz="4800" dirty="0" err="1" smtClean="0">
                <a:latin typeface="AvantGarde" panose="00000400000000000000" pitchFamily="2" charset="0"/>
                <a:ea typeface="AvantGarde" panose="00000400000000000000" pitchFamily="2" charset="0"/>
                <a:cs typeface="AvantGarde" panose="00000400000000000000" pitchFamily="2" charset="0"/>
              </a:rPr>
              <a:t>sơn</a:t>
            </a:r>
            <a:r>
              <a:rPr lang="en-US" sz="4800" dirty="0" smtClean="0">
                <a:latin typeface="AvantGarde" panose="00000400000000000000" pitchFamily="2" charset="0"/>
                <a:ea typeface="AvantGarde" panose="00000400000000000000" pitchFamily="2" charset="0"/>
                <a:cs typeface="AvantGarde" panose="00000400000000000000" pitchFamily="2" charset="0"/>
              </a:rPr>
              <a:t> ca </a:t>
            </a:r>
            <a:r>
              <a:rPr lang="en-US" sz="4800" dirty="0" err="1" smtClean="0">
                <a:latin typeface="AvantGarde" panose="00000400000000000000" pitchFamily="2" charset="0"/>
                <a:ea typeface="AvantGarde" panose="00000400000000000000" pitchFamily="2" charset="0"/>
                <a:cs typeface="AvantGarde" panose="00000400000000000000" pitchFamily="2" charset="0"/>
              </a:rPr>
              <a:t>đến</a:t>
            </a:r>
            <a:r>
              <a:rPr lang="en-US" sz="4800" dirty="0" smtClean="0">
                <a:latin typeface="AvantGarde" panose="00000400000000000000" pitchFamily="2" charset="0"/>
                <a:ea typeface="AvantGarde" panose="00000400000000000000" pitchFamily="2" charset="0"/>
                <a:cs typeface="AvantGarde" panose="00000400000000000000" pitchFamily="2" charset="0"/>
              </a:rPr>
              <a:t> </a:t>
            </a:r>
            <a:r>
              <a:rPr lang="en-US" sz="4800" dirty="0" err="1" smtClean="0">
                <a:latin typeface="AvantGarde" panose="00000400000000000000" pitchFamily="2" charset="0"/>
                <a:ea typeface="AvantGarde" panose="00000400000000000000" pitchFamily="2" charset="0"/>
                <a:cs typeface="AvantGarde" panose="00000400000000000000" pitchFamily="2" charset="0"/>
              </a:rPr>
              <a:t>thăm</a:t>
            </a:r>
            <a:r>
              <a:rPr lang="en-US" sz="4800" dirty="0" smtClean="0">
                <a:latin typeface="AvantGarde" panose="00000400000000000000" pitchFamily="2" charset="0"/>
                <a:ea typeface="AvantGarde" panose="00000400000000000000" pitchFamily="2" charset="0"/>
                <a:cs typeface="AvantGarde" panose="00000400000000000000" pitchFamily="2" charset="0"/>
              </a:rPr>
              <a:t>, </a:t>
            </a:r>
            <a:r>
              <a:rPr lang="en-US" sz="4800" dirty="0" err="1" smtClean="0">
                <a:latin typeface="AvantGarde" panose="00000400000000000000" pitchFamily="2" charset="0"/>
                <a:ea typeface="AvantGarde" panose="00000400000000000000" pitchFamily="2" charset="0"/>
                <a:cs typeface="AvantGarde" panose="00000400000000000000" pitchFamily="2" charset="0"/>
              </a:rPr>
              <a:t>đem</a:t>
            </a:r>
            <a:r>
              <a:rPr lang="en-US" sz="4800" dirty="0" smtClean="0">
                <a:latin typeface="AvantGarde" panose="00000400000000000000" pitchFamily="2" charset="0"/>
                <a:ea typeface="AvantGarde" panose="00000400000000000000" pitchFamily="2" charset="0"/>
                <a:cs typeface="AvantGarde" panose="00000400000000000000" pitchFamily="2" charset="0"/>
              </a:rPr>
              <a:t> </a:t>
            </a:r>
            <a:r>
              <a:rPr lang="en-US" sz="4800" dirty="0" err="1" smtClean="0">
                <a:latin typeface="AvantGarde" panose="00000400000000000000" pitchFamily="2" charset="0"/>
                <a:ea typeface="AvantGarde" panose="00000400000000000000" pitchFamily="2" charset="0"/>
                <a:cs typeface="AvantGarde" panose="00000400000000000000" pitchFamily="2" charset="0"/>
              </a:rPr>
              <a:t>cho</a:t>
            </a:r>
            <a:r>
              <a:rPr lang="en-US" sz="4800" dirty="0" smtClean="0">
                <a:latin typeface="AvantGarde" panose="00000400000000000000" pitchFamily="2" charset="0"/>
                <a:ea typeface="AvantGarde" panose="00000400000000000000" pitchFamily="2" charset="0"/>
                <a:cs typeface="AvantGarde" panose="00000400000000000000" pitchFamily="2" charset="0"/>
              </a:rPr>
              <a:t> </a:t>
            </a:r>
            <a:r>
              <a:rPr lang="en-US" sz="4800" dirty="0" err="1" smtClean="0">
                <a:latin typeface="AvantGarde" panose="00000400000000000000" pitchFamily="2" charset="0"/>
                <a:ea typeface="AvantGarde" panose="00000400000000000000" pitchFamily="2" charset="0"/>
                <a:cs typeface="AvantGarde" panose="00000400000000000000" pitchFamily="2" charset="0"/>
              </a:rPr>
              <a:t>nó</a:t>
            </a:r>
            <a:r>
              <a:rPr lang="en-US" sz="4800" dirty="0" smtClean="0">
                <a:latin typeface="AvantGarde" panose="00000400000000000000" pitchFamily="2" charset="0"/>
                <a:ea typeface="AvantGarde" panose="00000400000000000000" pitchFamily="2" charset="0"/>
                <a:cs typeface="AvantGarde" panose="00000400000000000000" pitchFamily="2" charset="0"/>
              </a:rPr>
              <a:t> </a:t>
            </a:r>
            <a:r>
              <a:rPr lang="en-US" sz="4800" dirty="0" err="1" smtClean="0">
                <a:latin typeface="AvantGarde" panose="00000400000000000000" pitchFamily="2" charset="0"/>
                <a:ea typeface="AvantGarde" panose="00000400000000000000" pitchFamily="2" charset="0"/>
                <a:cs typeface="AvantGarde" panose="00000400000000000000" pitchFamily="2" charset="0"/>
              </a:rPr>
              <a:t>túm</a:t>
            </a:r>
            <a:r>
              <a:rPr lang="en-US" sz="4800" dirty="0" smtClean="0">
                <a:latin typeface="AvantGarde" panose="00000400000000000000" pitchFamily="2" charset="0"/>
                <a:ea typeface="AvantGarde" panose="00000400000000000000" pitchFamily="2" charset="0"/>
                <a:cs typeface="AvantGarde" panose="00000400000000000000" pitchFamily="2" charset="0"/>
              </a:rPr>
              <a:t> </a:t>
            </a:r>
            <a:r>
              <a:rPr lang="en-US" sz="4800" dirty="0" err="1" smtClean="0">
                <a:latin typeface="AvantGarde" panose="00000400000000000000" pitchFamily="2" charset="0"/>
                <a:ea typeface="AvantGarde" panose="00000400000000000000" pitchFamily="2" charset="0"/>
                <a:cs typeface="AvantGarde" panose="00000400000000000000" pitchFamily="2" charset="0"/>
              </a:rPr>
              <a:t>rơm</a:t>
            </a:r>
            <a:r>
              <a:rPr lang="en-US" sz="4800" dirty="0" smtClean="0">
                <a:latin typeface="AvantGarde" panose="00000400000000000000" pitchFamily="2" charset="0"/>
                <a:ea typeface="AvantGarde" panose="00000400000000000000" pitchFamily="2" charset="0"/>
                <a:cs typeface="AvantGarde" panose="00000400000000000000" pitchFamily="2" charset="0"/>
              </a:rPr>
              <a:t>. </a:t>
            </a:r>
            <a:r>
              <a:rPr lang="en-US" sz="4800" dirty="0" err="1" smtClean="0">
                <a:latin typeface="AvantGarde" panose="00000400000000000000" pitchFamily="2" charset="0"/>
                <a:ea typeface="AvantGarde" panose="00000400000000000000" pitchFamily="2" charset="0"/>
                <a:cs typeface="AvantGarde" panose="00000400000000000000" pitchFamily="2" charset="0"/>
              </a:rPr>
              <a:t>Chim</a:t>
            </a:r>
            <a:r>
              <a:rPr lang="en-US" sz="4800" dirty="0" smtClean="0">
                <a:latin typeface="AvantGarde" panose="00000400000000000000" pitchFamily="2" charset="0"/>
                <a:ea typeface="AvantGarde" panose="00000400000000000000" pitchFamily="2" charset="0"/>
                <a:cs typeface="AvantGarde" panose="00000400000000000000" pitchFamily="2" charset="0"/>
              </a:rPr>
              <a:t> </a:t>
            </a:r>
            <a:r>
              <a:rPr lang="en-US" sz="4800" dirty="0" err="1" smtClean="0">
                <a:latin typeface="AvantGarde" panose="00000400000000000000" pitchFamily="2" charset="0"/>
                <a:ea typeface="AvantGarde" panose="00000400000000000000" pitchFamily="2" charset="0"/>
                <a:cs typeface="AvantGarde" panose="00000400000000000000" pitchFamily="2" charset="0"/>
              </a:rPr>
              <a:t>ri</a:t>
            </a:r>
            <a:r>
              <a:rPr lang="en-US" sz="4800" dirty="0" smtClean="0">
                <a:latin typeface="AvantGarde" panose="00000400000000000000" pitchFamily="2" charset="0"/>
                <a:ea typeface="AvantGarde" panose="00000400000000000000" pitchFamily="2" charset="0"/>
                <a:cs typeface="AvantGarde" panose="00000400000000000000" pitchFamily="2" charset="0"/>
              </a:rPr>
              <a:t> </a:t>
            </a:r>
            <a:r>
              <a:rPr lang="en-US" sz="4800" dirty="0" err="1" smtClean="0">
                <a:latin typeface="AvantGarde" panose="00000400000000000000" pitchFamily="2" charset="0"/>
                <a:ea typeface="AvantGarde" panose="00000400000000000000" pitchFamily="2" charset="0"/>
                <a:cs typeface="AvantGarde" panose="00000400000000000000" pitchFamily="2" charset="0"/>
              </a:rPr>
              <a:t>cảm</a:t>
            </a:r>
            <a:r>
              <a:rPr lang="en-US" sz="4800" dirty="0" smtClean="0">
                <a:latin typeface="AvantGarde" panose="00000400000000000000" pitchFamily="2" charset="0"/>
                <a:ea typeface="AvantGarde" panose="00000400000000000000" pitchFamily="2" charset="0"/>
                <a:cs typeface="AvantGarde" panose="00000400000000000000" pitchFamily="2" charset="0"/>
              </a:rPr>
              <a:t> </a:t>
            </a:r>
            <a:r>
              <a:rPr lang="en-US" sz="4800" dirty="0" err="1" smtClean="0">
                <a:latin typeface="AvantGarde" panose="00000400000000000000" pitchFamily="2" charset="0"/>
                <a:ea typeface="AvantGarde" panose="00000400000000000000" pitchFamily="2" charset="0"/>
                <a:cs typeface="AvantGarde" panose="00000400000000000000" pitchFamily="2" charset="0"/>
              </a:rPr>
              <a:t>ơn</a:t>
            </a:r>
            <a:r>
              <a:rPr lang="en-US" sz="4800" dirty="0" smtClean="0">
                <a:latin typeface="AvantGarde" panose="00000400000000000000" pitchFamily="2" charset="0"/>
                <a:ea typeface="AvantGarde" panose="00000400000000000000" pitchFamily="2" charset="0"/>
                <a:cs typeface="AvantGarde" panose="00000400000000000000" pitchFamily="2" charset="0"/>
              </a:rPr>
              <a:t> </a:t>
            </a:r>
            <a:r>
              <a:rPr lang="en-US" sz="4800" dirty="0" err="1" smtClean="0">
                <a:latin typeface="AvantGarde" panose="00000400000000000000" pitchFamily="2" charset="0"/>
                <a:ea typeface="AvantGarde" panose="00000400000000000000" pitchFamily="2" charset="0"/>
                <a:cs typeface="AvantGarde" panose="00000400000000000000" pitchFamily="2" charset="0"/>
              </a:rPr>
              <a:t>sẻ</a:t>
            </a:r>
            <a:r>
              <a:rPr lang="en-US" sz="4800" dirty="0" smtClean="0">
                <a:latin typeface="AvantGarde" panose="00000400000000000000" pitchFamily="2" charset="0"/>
                <a:ea typeface="AvantGarde" panose="00000400000000000000" pitchFamily="2" charset="0"/>
                <a:cs typeface="AvantGarde" panose="00000400000000000000" pitchFamily="2" charset="0"/>
              </a:rPr>
              <a:t> </a:t>
            </a:r>
            <a:r>
              <a:rPr lang="en-US" sz="4800" dirty="0" err="1" smtClean="0">
                <a:latin typeface="AvantGarde" panose="00000400000000000000" pitchFamily="2" charset="0"/>
                <a:ea typeface="AvantGarde" panose="00000400000000000000" pitchFamily="2" charset="0"/>
                <a:cs typeface="AvantGarde" panose="00000400000000000000" pitchFamily="2" charset="0"/>
              </a:rPr>
              <a:t>và</a:t>
            </a:r>
            <a:r>
              <a:rPr lang="en-US" sz="4800" dirty="0" smtClean="0">
                <a:latin typeface="AvantGarde" panose="00000400000000000000" pitchFamily="2" charset="0"/>
                <a:ea typeface="AvantGarde" panose="00000400000000000000" pitchFamily="2" charset="0"/>
                <a:cs typeface="AvantGarde" panose="00000400000000000000" pitchFamily="2" charset="0"/>
              </a:rPr>
              <a:t> </a:t>
            </a:r>
            <a:r>
              <a:rPr lang="en-US" sz="4800" dirty="0" err="1" smtClean="0">
                <a:latin typeface="AvantGarde" panose="00000400000000000000" pitchFamily="2" charset="0"/>
                <a:ea typeface="AvantGarde" panose="00000400000000000000" pitchFamily="2" charset="0"/>
                <a:cs typeface="AvantGarde" panose="00000400000000000000" pitchFamily="2" charset="0"/>
              </a:rPr>
              <a:t>sơn</a:t>
            </a:r>
            <a:r>
              <a:rPr lang="en-US" sz="4800" dirty="0" smtClean="0">
                <a:latin typeface="AvantGarde" panose="00000400000000000000" pitchFamily="2" charset="0"/>
                <a:ea typeface="AvantGarde" panose="00000400000000000000" pitchFamily="2" charset="0"/>
                <a:cs typeface="AvantGarde" panose="00000400000000000000" pitchFamily="2" charset="0"/>
              </a:rPr>
              <a:t> ca.</a:t>
            </a:r>
          </a:p>
        </p:txBody>
      </p:sp>
      <p:cxnSp>
        <p:nvCxnSpPr>
          <p:cNvPr id="22" name="Straight Connector 21"/>
          <p:cNvCxnSpPr/>
          <p:nvPr/>
        </p:nvCxnSpPr>
        <p:spPr>
          <a:xfrm flipH="1">
            <a:off x="8005221" y="3218511"/>
            <a:ext cx="156136" cy="55662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642148" y="1818623"/>
            <a:ext cx="520456" cy="37851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solidFill>
                <a:latin typeface="Arial" pitchFamily="34" charset="0"/>
                <a:ea typeface="Arial-Rounded" pitchFamily="34" charset="0"/>
                <a:cs typeface="Arial" pitchFamily="34" charset="0"/>
              </a:rPr>
              <a:t>1</a:t>
            </a:r>
            <a:endParaRPr lang="en-US" sz="2800" b="1">
              <a:solidFill>
                <a:schemeClr val="tx1"/>
              </a:solidFill>
              <a:latin typeface="Arial" pitchFamily="34" charset="0"/>
              <a:ea typeface="Arial-Rounded" pitchFamily="34" charset="0"/>
              <a:cs typeface="Arial" pitchFamily="34" charset="0"/>
            </a:endParaRPr>
          </a:p>
        </p:txBody>
      </p:sp>
      <p:sp>
        <p:nvSpPr>
          <p:cNvPr id="24" name="Oval 23"/>
          <p:cNvSpPr/>
          <p:nvPr/>
        </p:nvSpPr>
        <p:spPr>
          <a:xfrm>
            <a:off x="902376" y="2827819"/>
            <a:ext cx="520456" cy="37851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solidFill>
                <a:latin typeface="Arial" pitchFamily="34" charset="0"/>
                <a:ea typeface="Arial-Rounded" pitchFamily="34" charset="0"/>
                <a:cs typeface="Arial" pitchFamily="34" charset="0"/>
              </a:rPr>
              <a:t>2</a:t>
            </a:r>
            <a:endParaRPr lang="en-US" sz="2800" b="1">
              <a:solidFill>
                <a:schemeClr val="tx1"/>
              </a:solidFill>
              <a:latin typeface="Arial" pitchFamily="34" charset="0"/>
              <a:ea typeface="Arial-Rounded" pitchFamily="34" charset="0"/>
              <a:cs typeface="Arial" pitchFamily="34" charset="0"/>
            </a:endParaRPr>
          </a:p>
        </p:txBody>
      </p:sp>
      <p:cxnSp>
        <p:nvCxnSpPr>
          <p:cNvPr id="26" name="Straight Connector 25"/>
          <p:cNvCxnSpPr/>
          <p:nvPr/>
        </p:nvCxnSpPr>
        <p:spPr>
          <a:xfrm flipH="1">
            <a:off x="1162604" y="3251064"/>
            <a:ext cx="129038" cy="55662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11719719" y="5334000"/>
            <a:ext cx="141942" cy="61229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28" name="Oval 27"/>
          <p:cNvSpPr/>
          <p:nvPr/>
        </p:nvSpPr>
        <p:spPr>
          <a:xfrm>
            <a:off x="7823061" y="2814736"/>
            <a:ext cx="520456" cy="37851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latin typeface="Arial" pitchFamily="34" charset="0"/>
                <a:ea typeface="Arial-Rounded" pitchFamily="34" charset="0"/>
                <a:cs typeface="Arial" pitchFamily="34" charset="0"/>
              </a:rPr>
              <a:t>3</a:t>
            </a:r>
            <a:endParaRPr lang="en-US" sz="2800" b="1" dirty="0">
              <a:solidFill>
                <a:schemeClr val="tx1"/>
              </a:solidFill>
              <a:latin typeface="Arial" pitchFamily="34" charset="0"/>
              <a:ea typeface="Arial-Rounded" pitchFamily="34" charset="0"/>
              <a:cs typeface="Arial" pitchFamily="34" charset="0"/>
            </a:endParaRPr>
          </a:p>
        </p:txBody>
      </p:sp>
      <p:cxnSp>
        <p:nvCxnSpPr>
          <p:cNvPr id="29" name="Straight Connector 28"/>
          <p:cNvCxnSpPr/>
          <p:nvPr/>
        </p:nvCxnSpPr>
        <p:spPr>
          <a:xfrm flipH="1">
            <a:off x="2941716" y="5410200"/>
            <a:ext cx="141942" cy="55662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30" name="Oval 29"/>
          <p:cNvSpPr/>
          <p:nvPr/>
        </p:nvSpPr>
        <p:spPr>
          <a:xfrm>
            <a:off x="2705145" y="4993835"/>
            <a:ext cx="473142" cy="41636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latin typeface="Arial" pitchFamily="34" charset="0"/>
                <a:ea typeface="Arial-Rounded" pitchFamily="34" charset="0"/>
                <a:cs typeface="Arial" pitchFamily="34" charset="0"/>
              </a:rPr>
              <a:t>4</a:t>
            </a:r>
            <a:endParaRPr lang="en-US" sz="2800" b="1" dirty="0">
              <a:solidFill>
                <a:schemeClr val="tx1"/>
              </a:solidFill>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16560882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iếng Chim Ri Đen Mồi Hót Hay Rõ Chuẩn MP3 - YouTub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4319" y="1066800"/>
            <a:ext cx="5689600" cy="32004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4165819" y="4800600"/>
            <a:ext cx="29666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dirty="0" err="1" smtClean="0">
                <a:latin typeface="Arial-Rounded" pitchFamily="34" charset="0"/>
                <a:ea typeface="Arial-Rounded" pitchFamily="34" charset="0"/>
                <a:cs typeface="Arial-Rounded" pitchFamily="34" charset="0"/>
              </a:rPr>
              <a:t>Chim</a:t>
            </a:r>
            <a:r>
              <a:rPr lang="en-US" sz="6600" dirty="0" smtClean="0">
                <a:latin typeface="Arial-Rounded" pitchFamily="34" charset="0"/>
                <a:ea typeface="Arial-Rounded" pitchFamily="34" charset="0"/>
                <a:cs typeface="Arial-Rounded" pitchFamily="34" charset="0"/>
              </a:rPr>
              <a:t> </a:t>
            </a:r>
            <a:r>
              <a:rPr lang="en-US" sz="6600" dirty="0" err="1" smtClean="0">
                <a:latin typeface="Arial-Rounded" pitchFamily="34" charset="0"/>
                <a:ea typeface="Arial-Rounded" pitchFamily="34" charset="0"/>
                <a:cs typeface="Arial-Rounded" pitchFamily="34" charset="0"/>
              </a:rPr>
              <a:t>ri</a:t>
            </a:r>
            <a:endParaRPr lang="en-US" sz="6600" dirty="0">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95531948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023519" y="4724400"/>
            <a:ext cx="326326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dirty="0" err="1" smtClean="0">
                <a:latin typeface="Arial-Rounded" pitchFamily="34" charset="0"/>
                <a:ea typeface="Arial-Rounded" pitchFamily="34" charset="0"/>
                <a:cs typeface="Arial-Rounded" pitchFamily="34" charset="0"/>
              </a:rPr>
              <a:t>Chim</a:t>
            </a:r>
            <a:r>
              <a:rPr lang="en-US" sz="6600" dirty="0" smtClean="0">
                <a:latin typeface="Arial-Rounded" pitchFamily="34" charset="0"/>
                <a:ea typeface="Arial-Rounded" pitchFamily="34" charset="0"/>
                <a:cs typeface="Arial-Rounded" pitchFamily="34" charset="0"/>
              </a:rPr>
              <a:t> </a:t>
            </a:r>
            <a:r>
              <a:rPr lang="en-US" sz="6600" dirty="0" err="1" smtClean="0">
                <a:latin typeface="Arial-Rounded" pitchFamily="34" charset="0"/>
                <a:ea typeface="Arial-Rounded" pitchFamily="34" charset="0"/>
                <a:cs typeface="Arial-Rounded" pitchFamily="34" charset="0"/>
              </a:rPr>
              <a:t>sẻ</a:t>
            </a:r>
            <a:endParaRPr lang="en-US" sz="6600" dirty="0">
              <a:latin typeface="Arial-Rounded" pitchFamily="34" charset="0"/>
              <a:ea typeface="Arial-Rounded" pitchFamily="34" charset="0"/>
              <a:cs typeface="Arial-Rounded" pitchFamily="34" charset="0"/>
            </a:endParaRPr>
          </a:p>
        </p:txBody>
      </p:sp>
      <p:pic>
        <p:nvPicPr>
          <p:cNvPr id="2050" name="Picture 2" descr="Tiếng chim sẻ gọi bầy chuẩn nhất và không bị bể | Lauf1.c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5719" y="762000"/>
            <a:ext cx="6096000"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143197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496788" y="4419600"/>
            <a:ext cx="6727996"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dirty="0" err="1" smtClean="0">
                <a:latin typeface="AvantGarde" panose="00000400000000000000" pitchFamily="2" charset="0"/>
                <a:ea typeface="AvantGarde" panose="00000400000000000000" pitchFamily="2" charset="0"/>
                <a:cs typeface="AvantGarde" panose="00000400000000000000" pitchFamily="2" charset="0"/>
              </a:rPr>
              <a:t>Chim</a:t>
            </a:r>
            <a:r>
              <a:rPr lang="en-US" sz="5400" dirty="0" smtClean="0">
                <a:latin typeface="AvantGarde" panose="00000400000000000000" pitchFamily="2" charset="0"/>
                <a:ea typeface="AvantGarde" panose="00000400000000000000" pitchFamily="2" charset="0"/>
                <a:cs typeface="AvantGarde" panose="00000400000000000000" pitchFamily="2" charset="0"/>
              </a:rPr>
              <a:t> </a:t>
            </a:r>
            <a:r>
              <a:rPr lang="en-US" sz="5400" dirty="0" err="1" smtClean="0">
                <a:latin typeface="AvantGarde" panose="00000400000000000000" pitchFamily="2" charset="0"/>
                <a:ea typeface="AvantGarde" panose="00000400000000000000" pitchFamily="2" charset="0"/>
                <a:cs typeface="AvantGarde" panose="00000400000000000000" pitchFamily="2" charset="0"/>
              </a:rPr>
              <a:t>sơn</a:t>
            </a:r>
            <a:r>
              <a:rPr lang="en-US" sz="5400" dirty="0" smtClean="0">
                <a:latin typeface="AvantGarde" panose="00000400000000000000" pitchFamily="2" charset="0"/>
                <a:ea typeface="AvantGarde" panose="00000400000000000000" pitchFamily="2" charset="0"/>
                <a:cs typeface="AvantGarde" panose="00000400000000000000" pitchFamily="2" charset="0"/>
              </a:rPr>
              <a:t> ca</a:t>
            </a:r>
            <a:endParaRPr lang="en-US" sz="5400" dirty="0">
              <a:latin typeface="AvantGarde" panose="00000400000000000000" pitchFamily="2" charset="0"/>
              <a:ea typeface="AvantGarde" panose="00000400000000000000" pitchFamily="2" charset="0"/>
              <a:cs typeface="AvantGarde" panose="00000400000000000000" pitchFamily="2" charset="0"/>
            </a:endParaRPr>
          </a:p>
        </p:txBody>
      </p:sp>
      <p:pic>
        <p:nvPicPr>
          <p:cNvPr id="3074" name="Picture 2" descr="Sơn ca, bụi cỏ và bầu trời - Trí Thức V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0519" y="609600"/>
            <a:ext cx="5960534" cy="335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587491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81255" y="1295400"/>
            <a:ext cx="10719955" cy="2169132"/>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50000"/>
              </a:lnSpc>
            </a:pPr>
            <a:r>
              <a:rPr lang="en-US" sz="4000" smtClean="0">
                <a:latin typeface="AvantGarde" panose="00000400000000000000" pitchFamily="2" charset="0"/>
                <a:ea typeface="AvantGarde" panose="00000400000000000000" pitchFamily="2" charset="0"/>
                <a:cs typeface="AvantGarde" panose="00000400000000000000" pitchFamily="2" charset="0"/>
              </a:rPr>
              <a:t>	Chim ri cần cù tìm cỏ khô về làm tổ. Đêm qua, nó bị ốm. Chim sẻ và chim sơn ca đến thăm, đem cho nó túm rơm. Chim ri cảm ơn sẻ và sơn ca.</a:t>
            </a:r>
          </a:p>
        </p:txBody>
      </p:sp>
      <p:sp>
        <p:nvSpPr>
          <p:cNvPr id="5" name="Rounded Rectangle 4"/>
          <p:cNvSpPr/>
          <p:nvPr/>
        </p:nvSpPr>
        <p:spPr>
          <a:xfrm>
            <a:off x="82566" y="4737889"/>
            <a:ext cx="12024519" cy="1322479"/>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smtClean="0">
                <a:latin typeface="AvantGarde" panose="00000400000000000000" pitchFamily="2" charset="0"/>
                <a:ea typeface="AvantGarde" panose="00000400000000000000" pitchFamily="2" charset="0"/>
                <a:cs typeface="AvantGarde" panose="00000400000000000000" pitchFamily="2" charset="0"/>
              </a:rPr>
              <a:t>Loài vật nào xuất hiện trong bài?</a:t>
            </a:r>
            <a:endParaRPr lang="en-US" sz="4000">
              <a:latin typeface="AvantGarde" panose="00000400000000000000" pitchFamily="2" charset="0"/>
              <a:ea typeface="AvantGarde" panose="00000400000000000000" pitchFamily="2" charset="0"/>
              <a:cs typeface="AvantGarde" panose="00000400000000000000" pitchFamily="2" charset="0"/>
            </a:endParaRPr>
          </a:p>
        </p:txBody>
      </p:sp>
      <p:sp>
        <p:nvSpPr>
          <p:cNvPr id="8" name="Rounded Rectangle 7"/>
          <p:cNvSpPr/>
          <p:nvPr/>
        </p:nvSpPr>
        <p:spPr>
          <a:xfrm>
            <a:off x="94059" y="4737889"/>
            <a:ext cx="12024519" cy="1322479"/>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smtClean="0">
                <a:latin typeface="AvantGarde" panose="00000400000000000000" pitchFamily="2" charset="0"/>
                <a:ea typeface="AvantGarde" panose="00000400000000000000" pitchFamily="2" charset="0"/>
                <a:cs typeface="AvantGarde" panose="00000400000000000000" pitchFamily="2" charset="0"/>
              </a:rPr>
              <a:t>Đêm</a:t>
            </a:r>
            <a:r>
              <a:rPr lang="en-US" sz="4000" dirty="0" smtClean="0">
                <a:latin typeface="AvantGarde" panose="00000400000000000000" pitchFamily="2" charset="0"/>
                <a:ea typeface="AvantGarde" panose="00000400000000000000" pitchFamily="2" charset="0"/>
                <a:cs typeface="AvantGarde" panose="00000400000000000000" pitchFamily="2" charset="0"/>
              </a:rPr>
              <a:t> qua, </a:t>
            </a:r>
            <a:r>
              <a:rPr lang="en-US" sz="4000" dirty="0" err="1" smtClean="0">
                <a:latin typeface="AvantGarde" panose="00000400000000000000" pitchFamily="2" charset="0"/>
                <a:ea typeface="AvantGarde" panose="00000400000000000000" pitchFamily="2" charset="0"/>
                <a:cs typeface="AvantGarde" panose="00000400000000000000" pitchFamily="2" charset="0"/>
              </a:rPr>
              <a:t>chim</a:t>
            </a:r>
            <a:r>
              <a:rPr lang="en-US" sz="4000" dirty="0" smtClean="0">
                <a:latin typeface="AvantGarde" panose="00000400000000000000" pitchFamily="2" charset="0"/>
                <a:ea typeface="AvantGarde" panose="00000400000000000000" pitchFamily="2" charset="0"/>
                <a:cs typeface="AvantGarde" panose="00000400000000000000" pitchFamily="2" charset="0"/>
              </a:rPr>
              <a:t> </a:t>
            </a:r>
            <a:r>
              <a:rPr lang="en-US" sz="4000" dirty="0" err="1" smtClean="0">
                <a:latin typeface="AvantGarde" panose="00000400000000000000" pitchFamily="2" charset="0"/>
                <a:ea typeface="AvantGarde" panose="00000400000000000000" pitchFamily="2" charset="0"/>
                <a:cs typeface="AvantGarde" panose="00000400000000000000" pitchFamily="2" charset="0"/>
              </a:rPr>
              <a:t>ri</a:t>
            </a:r>
            <a:r>
              <a:rPr lang="en-US" sz="4000" dirty="0" smtClean="0">
                <a:latin typeface="AvantGarde" panose="00000400000000000000" pitchFamily="2" charset="0"/>
                <a:ea typeface="AvantGarde" panose="00000400000000000000" pitchFamily="2" charset="0"/>
                <a:cs typeface="AvantGarde" panose="00000400000000000000" pitchFamily="2" charset="0"/>
              </a:rPr>
              <a:t> </a:t>
            </a:r>
            <a:r>
              <a:rPr lang="en-US" sz="4000" dirty="0" err="1" smtClean="0">
                <a:latin typeface="AvantGarde" panose="00000400000000000000" pitchFamily="2" charset="0"/>
                <a:ea typeface="AvantGarde" panose="00000400000000000000" pitchFamily="2" charset="0"/>
                <a:cs typeface="AvantGarde" panose="00000400000000000000" pitchFamily="2" charset="0"/>
              </a:rPr>
              <a:t>gặp</a:t>
            </a:r>
            <a:r>
              <a:rPr lang="en-US" sz="4000" dirty="0" smtClean="0">
                <a:latin typeface="AvantGarde" panose="00000400000000000000" pitchFamily="2" charset="0"/>
                <a:ea typeface="AvantGarde" panose="00000400000000000000" pitchFamily="2" charset="0"/>
                <a:cs typeface="AvantGarde" panose="00000400000000000000" pitchFamily="2" charset="0"/>
              </a:rPr>
              <a:t> </a:t>
            </a:r>
            <a:r>
              <a:rPr lang="en-US" sz="4000" dirty="0" err="1" smtClean="0">
                <a:latin typeface="AvantGarde" panose="00000400000000000000" pitchFamily="2" charset="0"/>
                <a:ea typeface="AvantGarde" panose="00000400000000000000" pitchFamily="2" charset="0"/>
                <a:cs typeface="AvantGarde" panose="00000400000000000000" pitchFamily="2" charset="0"/>
              </a:rPr>
              <a:t>chuyện</a:t>
            </a:r>
            <a:r>
              <a:rPr lang="en-US" sz="4000" dirty="0" smtClean="0">
                <a:latin typeface="AvantGarde" panose="00000400000000000000" pitchFamily="2" charset="0"/>
                <a:ea typeface="AvantGarde" panose="00000400000000000000" pitchFamily="2" charset="0"/>
                <a:cs typeface="AvantGarde" panose="00000400000000000000" pitchFamily="2" charset="0"/>
              </a:rPr>
              <a:t> </a:t>
            </a:r>
            <a:r>
              <a:rPr lang="en-US" sz="4000" dirty="0" err="1" smtClean="0">
                <a:latin typeface="AvantGarde" panose="00000400000000000000" pitchFamily="2" charset="0"/>
                <a:ea typeface="AvantGarde" panose="00000400000000000000" pitchFamily="2" charset="0"/>
                <a:cs typeface="AvantGarde" panose="00000400000000000000" pitchFamily="2" charset="0"/>
              </a:rPr>
              <a:t>gì</a:t>
            </a:r>
            <a:r>
              <a:rPr lang="en-US" sz="4000" dirty="0" smtClean="0">
                <a:latin typeface="AvantGarde" panose="00000400000000000000" pitchFamily="2" charset="0"/>
                <a:ea typeface="AvantGarde" panose="00000400000000000000" pitchFamily="2" charset="0"/>
                <a:cs typeface="AvantGarde" panose="00000400000000000000" pitchFamily="2" charset="0"/>
              </a:rPr>
              <a:t>?</a:t>
            </a:r>
            <a:endParaRPr lang="en-US" sz="4000" dirty="0">
              <a:latin typeface="AvantGarde" panose="00000400000000000000" pitchFamily="2" charset="0"/>
              <a:ea typeface="AvantGarde" panose="00000400000000000000" pitchFamily="2" charset="0"/>
              <a:cs typeface="AvantGarde" panose="00000400000000000000" pitchFamily="2" charset="0"/>
            </a:endParaRPr>
          </a:p>
        </p:txBody>
      </p:sp>
      <p:sp>
        <p:nvSpPr>
          <p:cNvPr id="11" name="Rounded Rectangle 10"/>
          <p:cNvSpPr/>
          <p:nvPr/>
        </p:nvSpPr>
        <p:spPr>
          <a:xfrm>
            <a:off x="71073" y="4731144"/>
            <a:ext cx="12024519" cy="1322479"/>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smtClean="0">
                <a:latin typeface="AvantGarde" panose="00000400000000000000" pitchFamily="2" charset="0"/>
                <a:ea typeface="AvantGarde" panose="00000400000000000000" pitchFamily="2" charset="0"/>
                <a:cs typeface="AvantGarde" panose="00000400000000000000" pitchFamily="2" charset="0"/>
              </a:rPr>
              <a:t>Chim</a:t>
            </a:r>
            <a:r>
              <a:rPr lang="en-US" sz="4000" dirty="0" smtClean="0">
                <a:latin typeface="AvantGarde" panose="00000400000000000000" pitchFamily="2" charset="0"/>
                <a:ea typeface="AvantGarde" panose="00000400000000000000" pitchFamily="2" charset="0"/>
                <a:cs typeface="AvantGarde" panose="00000400000000000000" pitchFamily="2" charset="0"/>
              </a:rPr>
              <a:t> </a:t>
            </a:r>
            <a:r>
              <a:rPr lang="en-US" sz="4000" dirty="0" err="1" smtClean="0">
                <a:latin typeface="AvantGarde" panose="00000400000000000000" pitchFamily="2" charset="0"/>
                <a:ea typeface="AvantGarde" panose="00000400000000000000" pitchFamily="2" charset="0"/>
                <a:cs typeface="AvantGarde" panose="00000400000000000000" pitchFamily="2" charset="0"/>
              </a:rPr>
              <a:t>sẻ</a:t>
            </a:r>
            <a:r>
              <a:rPr lang="en-US" sz="4000" dirty="0" smtClean="0">
                <a:latin typeface="AvantGarde" panose="00000400000000000000" pitchFamily="2" charset="0"/>
                <a:ea typeface="AvantGarde" panose="00000400000000000000" pitchFamily="2" charset="0"/>
                <a:cs typeface="AvantGarde" panose="00000400000000000000" pitchFamily="2" charset="0"/>
              </a:rPr>
              <a:t> </a:t>
            </a:r>
            <a:r>
              <a:rPr lang="en-US" sz="4000" dirty="0" err="1" smtClean="0">
                <a:latin typeface="AvantGarde" panose="00000400000000000000" pitchFamily="2" charset="0"/>
                <a:ea typeface="AvantGarde" panose="00000400000000000000" pitchFamily="2" charset="0"/>
                <a:cs typeface="AvantGarde" panose="00000400000000000000" pitchFamily="2" charset="0"/>
              </a:rPr>
              <a:t>và</a:t>
            </a:r>
            <a:r>
              <a:rPr lang="en-US" sz="4000" dirty="0" smtClean="0">
                <a:latin typeface="AvantGarde" panose="00000400000000000000" pitchFamily="2" charset="0"/>
                <a:ea typeface="AvantGarde" panose="00000400000000000000" pitchFamily="2" charset="0"/>
                <a:cs typeface="AvantGarde" panose="00000400000000000000" pitchFamily="2" charset="0"/>
              </a:rPr>
              <a:t> </a:t>
            </a:r>
            <a:r>
              <a:rPr lang="en-US" sz="4000" dirty="0" err="1" smtClean="0">
                <a:latin typeface="AvantGarde" panose="00000400000000000000" pitchFamily="2" charset="0"/>
                <a:ea typeface="AvantGarde" panose="00000400000000000000" pitchFamily="2" charset="0"/>
                <a:cs typeface="AvantGarde" panose="00000400000000000000" pitchFamily="2" charset="0"/>
              </a:rPr>
              <a:t>sơn</a:t>
            </a:r>
            <a:r>
              <a:rPr lang="en-US" sz="4000" dirty="0" smtClean="0">
                <a:latin typeface="AvantGarde" panose="00000400000000000000" pitchFamily="2" charset="0"/>
                <a:ea typeface="AvantGarde" panose="00000400000000000000" pitchFamily="2" charset="0"/>
                <a:cs typeface="AvantGarde" panose="00000400000000000000" pitchFamily="2" charset="0"/>
              </a:rPr>
              <a:t> ca </a:t>
            </a:r>
            <a:r>
              <a:rPr lang="en-US" sz="4000" dirty="0" err="1" smtClean="0">
                <a:latin typeface="AvantGarde" panose="00000400000000000000" pitchFamily="2" charset="0"/>
                <a:ea typeface="AvantGarde" panose="00000400000000000000" pitchFamily="2" charset="0"/>
                <a:cs typeface="AvantGarde" panose="00000400000000000000" pitchFamily="2" charset="0"/>
              </a:rPr>
              <a:t>mang</a:t>
            </a:r>
            <a:r>
              <a:rPr lang="en-US" sz="4000" dirty="0" smtClean="0">
                <a:latin typeface="AvantGarde" panose="00000400000000000000" pitchFamily="2" charset="0"/>
                <a:ea typeface="AvantGarde" panose="00000400000000000000" pitchFamily="2" charset="0"/>
                <a:cs typeface="AvantGarde" panose="00000400000000000000" pitchFamily="2" charset="0"/>
              </a:rPr>
              <a:t> </a:t>
            </a:r>
            <a:r>
              <a:rPr lang="en-US" sz="4000" dirty="0" err="1" smtClean="0">
                <a:latin typeface="AvantGarde" panose="00000400000000000000" pitchFamily="2" charset="0"/>
                <a:ea typeface="AvantGarde" panose="00000400000000000000" pitchFamily="2" charset="0"/>
                <a:cs typeface="AvantGarde" panose="00000400000000000000" pitchFamily="2" charset="0"/>
              </a:rPr>
              <a:t>gì</a:t>
            </a:r>
            <a:r>
              <a:rPr lang="en-US" sz="4000" dirty="0" smtClean="0">
                <a:latin typeface="AvantGarde" panose="00000400000000000000" pitchFamily="2" charset="0"/>
                <a:ea typeface="AvantGarde" panose="00000400000000000000" pitchFamily="2" charset="0"/>
                <a:cs typeface="AvantGarde" panose="00000400000000000000" pitchFamily="2" charset="0"/>
              </a:rPr>
              <a:t> </a:t>
            </a:r>
            <a:r>
              <a:rPr lang="en-US" sz="4000" dirty="0" err="1" smtClean="0">
                <a:latin typeface="AvantGarde" panose="00000400000000000000" pitchFamily="2" charset="0"/>
                <a:ea typeface="AvantGarde" panose="00000400000000000000" pitchFamily="2" charset="0"/>
                <a:cs typeface="AvantGarde" panose="00000400000000000000" pitchFamily="2" charset="0"/>
              </a:rPr>
              <a:t>đến</a:t>
            </a:r>
            <a:r>
              <a:rPr lang="en-US" sz="4000" dirty="0" smtClean="0">
                <a:latin typeface="AvantGarde" panose="00000400000000000000" pitchFamily="2" charset="0"/>
                <a:ea typeface="AvantGarde" panose="00000400000000000000" pitchFamily="2" charset="0"/>
                <a:cs typeface="AvantGarde" panose="00000400000000000000" pitchFamily="2" charset="0"/>
              </a:rPr>
              <a:t> </a:t>
            </a:r>
            <a:r>
              <a:rPr lang="en-US" sz="4000" dirty="0" err="1" smtClean="0">
                <a:latin typeface="AvantGarde" panose="00000400000000000000" pitchFamily="2" charset="0"/>
                <a:ea typeface="AvantGarde" panose="00000400000000000000" pitchFamily="2" charset="0"/>
                <a:cs typeface="AvantGarde" panose="00000400000000000000" pitchFamily="2" charset="0"/>
              </a:rPr>
              <a:t>cho</a:t>
            </a:r>
            <a:r>
              <a:rPr lang="en-US" sz="4000" dirty="0" smtClean="0">
                <a:latin typeface="AvantGarde" panose="00000400000000000000" pitchFamily="2" charset="0"/>
                <a:ea typeface="AvantGarde" panose="00000400000000000000" pitchFamily="2" charset="0"/>
                <a:cs typeface="AvantGarde" panose="00000400000000000000" pitchFamily="2" charset="0"/>
              </a:rPr>
              <a:t> </a:t>
            </a:r>
            <a:r>
              <a:rPr lang="en-US" sz="4000" dirty="0" err="1" smtClean="0">
                <a:latin typeface="AvantGarde" panose="00000400000000000000" pitchFamily="2" charset="0"/>
                <a:ea typeface="AvantGarde" panose="00000400000000000000" pitchFamily="2" charset="0"/>
                <a:cs typeface="AvantGarde" panose="00000400000000000000" pitchFamily="2" charset="0"/>
              </a:rPr>
              <a:t>chim</a:t>
            </a:r>
            <a:r>
              <a:rPr lang="en-US" sz="4000" dirty="0" smtClean="0">
                <a:latin typeface="AvantGarde" panose="00000400000000000000" pitchFamily="2" charset="0"/>
                <a:ea typeface="AvantGarde" panose="00000400000000000000" pitchFamily="2" charset="0"/>
                <a:cs typeface="AvantGarde" panose="00000400000000000000" pitchFamily="2" charset="0"/>
              </a:rPr>
              <a:t> </a:t>
            </a:r>
            <a:r>
              <a:rPr lang="en-US" sz="4000" dirty="0" err="1" smtClean="0">
                <a:latin typeface="AvantGarde" panose="00000400000000000000" pitchFamily="2" charset="0"/>
                <a:ea typeface="AvantGarde" panose="00000400000000000000" pitchFamily="2" charset="0"/>
                <a:cs typeface="AvantGarde" panose="00000400000000000000" pitchFamily="2" charset="0"/>
              </a:rPr>
              <a:t>ri</a:t>
            </a:r>
            <a:r>
              <a:rPr lang="en-US" sz="4000" dirty="0" smtClean="0">
                <a:latin typeface="AvantGarde" panose="00000400000000000000" pitchFamily="2" charset="0"/>
                <a:ea typeface="AvantGarde" panose="00000400000000000000" pitchFamily="2" charset="0"/>
                <a:cs typeface="AvantGarde" panose="00000400000000000000" pitchFamily="2" charset="0"/>
              </a:rPr>
              <a:t>?</a:t>
            </a:r>
            <a:endParaRPr lang="en-US" sz="4000" dirty="0">
              <a:latin typeface="AvantGarde" panose="00000400000000000000" pitchFamily="2" charset="0"/>
              <a:ea typeface="AvantGarde" panose="00000400000000000000" pitchFamily="2" charset="0"/>
              <a:cs typeface="AvantGarde" panose="00000400000000000000" pitchFamily="2" charset="0"/>
            </a:endParaRPr>
          </a:p>
        </p:txBody>
      </p:sp>
      <p:sp>
        <p:nvSpPr>
          <p:cNvPr id="14" name="Rounded Rectangle 13"/>
          <p:cNvSpPr/>
          <p:nvPr/>
        </p:nvSpPr>
        <p:spPr>
          <a:xfrm>
            <a:off x="69453" y="4724400"/>
            <a:ext cx="12024519" cy="1322479"/>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smtClean="0">
                <a:latin typeface="AvantGarde" panose="00000400000000000000" pitchFamily="2" charset="0"/>
                <a:ea typeface="AvantGarde" panose="00000400000000000000" pitchFamily="2" charset="0"/>
                <a:cs typeface="AvantGarde" panose="00000400000000000000" pitchFamily="2" charset="0"/>
              </a:rPr>
              <a:t>Khi</a:t>
            </a:r>
            <a:r>
              <a:rPr lang="en-US" sz="4000" dirty="0" smtClean="0">
                <a:latin typeface="AvantGarde" panose="00000400000000000000" pitchFamily="2" charset="0"/>
                <a:ea typeface="AvantGarde" panose="00000400000000000000" pitchFamily="2" charset="0"/>
                <a:cs typeface="AvantGarde" panose="00000400000000000000" pitchFamily="2" charset="0"/>
              </a:rPr>
              <a:t> </a:t>
            </a:r>
            <a:r>
              <a:rPr lang="en-US" sz="4000" dirty="0" err="1" smtClean="0">
                <a:latin typeface="AvantGarde" panose="00000400000000000000" pitchFamily="2" charset="0"/>
                <a:ea typeface="AvantGarde" panose="00000400000000000000" pitchFamily="2" charset="0"/>
                <a:cs typeface="AvantGarde" panose="00000400000000000000" pitchFamily="2" charset="0"/>
              </a:rPr>
              <a:t>nhận</a:t>
            </a:r>
            <a:r>
              <a:rPr lang="en-US" sz="4000" dirty="0" smtClean="0">
                <a:latin typeface="AvantGarde" panose="00000400000000000000" pitchFamily="2" charset="0"/>
                <a:ea typeface="AvantGarde" panose="00000400000000000000" pitchFamily="2" charset="0"/>
                <a:cs typeface="AvantGarde" panose="00000400000000000000" pitchFamily="2" charset="0"/>
              </a:rPr>
              <a:t> </a:t>
            </a:r>
            <a:r>
              <a:rPr lang="en-US" sz="4000" dirty="0" err="1" smtClean="0">
                <a:latin typeface="AvantGarde" panose="00000400000000000000" pitchFamily="2" charset="0"/>
                <a:ea typeface="AvantGarde" panose="00000400000000000000" pitchFamily="2" charset="0"/>
                <a:cs typeface="AvantGarde" panose="00000400000000000000" pitchFamily="2" charset="0"/>
              </a:rPr>
              <a:t>quà</a:t>
            </a:r>
            <a:r>
              <a:rPr lang="en-US" sz="4000" dirty="0" smtClean="0">
                <a:latin typeface="AvantGarde" panose="00000400000000000000" pitchFamily="2" charset="0"/>
                <a:ea typeface="AvantGarde" panose="00000400000000000000" pitchFamily="2" charset="0"/>
                <a:cs typeface="AvantGarde" panose="00000400000000000000" pitchFamily="2" charset="0"/>
              </a:rPr>
              <a:t> </a:t>
            </a:r>
            <a:r>
              <a:rPr lang="en-US" sz="4000" dirty="0" err="1" smtClean="0">
                <a:latin typeface="AvantGarde" panose="00000400000000000000" pitchFamily="2" charset="0"/>
                <a:ea typeface="AvantGarde" panose="00000400000000000000" pitchFamily="2" charset="0"/>
                <a:cs typeface="AvantGarde" panose="00000400000000000000" pitchFamily="2" charset="0"/>
              </a:rPr>
              <a:t>của</a:t>
            </a:r>
            <a:r>
              <a:rPr lang="en-US" sz="4000" dirty="0" smtClean="0">
                <a:latin typeface="AvantGarde" panose="00000400000000000000" pitchFamily="2" charset="0"/>
                <a:ea typeface="AvantGarde" panose="00000400000000000000" pitchFamily="2" charset="0"/>
                <a:cs typeface="AvantGarde" panose="00000400000000000000" pitchFamily="2" charset="0"/>
              </a:rPr>
              <a:t> </a:t>
            </a:r>
            <a:r>
              <a:rPr lang="en-US" sz="4000" dirty="0" err="1" smtClean="0">
                <a:latin typeface="AvantGarde" panose="00000400000000000000" pitchFamily="2" charset="0"/>
                <a:ea typeface="AvantGarde" panose="00000400000000000000" pitchFamily="2" charset="0"/>
                <a:cs typeface="AvantGarde" panose="00000400000000000000" pitchFamily="2" charset="0"/>
              </a:rPr>
              <a:t>hai</a:t>
            </a:r>
            <a:r>
              <a:rPr lang="en-US" sz="4000" dirty="0" smtClean="0">
                <a:latin typeface="AvantGarde" panose="00000400000000000000" pitchFamily="2" charset="0"/>
                <a:ea typeface="AvantGarde" panose="00000400000000000000" pitchFamily="2" charset="0"/>
                <a:cs typeface="AvantGarde" panose="00000400000000000000" pitchFamily="2" charset="0"/>
              </a:rPr>
              <a:t> </a:t>
            </a:r>
            <a:r>
              <a:rPr lang="en-US" sz="4000" dirty="0" err="1" smtClean="0">
                <a:latin typeface="AvantGarde" panose="00000400000000000000" pitchFamily="2" charset="0"/>
                <a:ea typeface="AvantGarde" panose="00000400000000000000" pitchFamily="2" charset="0"/>
                <a:cs typeface="AvantGarde" panose="00000400000000000000" pitchFamily="2" charset="0"/>
              </a:rPr>
              <a:t>bạn</a:t>
            </a:r>
            <a:r>
              <a:rPr lang="en-US" sz="4000" dirty="0" smtClean="0">
                <a:latin typeface="AvantGarde" panose="00000400000000000000" pitchFamily="2" charset="0"/>
                <a:ea typeface="AvantGarde" panose="00000400000000000000" pitchFamily="2" charset="0"/>
                <a:cs typeface="AvantGarde" panose="00000400000000000000" pitchFamily="2" charset="0"/>
              </a:rPr>
              <a:t>, </a:t>
            </a:r>
            <a:r>
              <a:rPr lang="en-US" sz="4000" dirty="0" err="1" smtClean="0">
                <a:latin typeface="AvantGarde" panose="00000400000000000000" pitchFamily="2" charset="0"/>
                <a:ea typeface="AvantGarde" panose="00000400000000000000" pitchFamily="2" charset="0"/>
                <a:cs typeface="AvantGarde" panose="00000400000000000000" pitchFamily="2" charset="0"/>
              </a:rPr>
              <a:t>chim</a:t>
            </a:r>
            <a:r>
              <a:rPr lang="en-US" sz="4000" dirty="0" smtClean="0">
                <a:latin typeface="AvantGarde" panose="00000400000000000000" pitchFamily="2" charset="0"/>
                <a:ea typeface="AvantGarde" panose="00000400000000000000" pitchFamily="2" charset="0"/>
                <a:cs typeface="AvantGarde" panose="00000400000000000000" pitchFamily="2" charset="0"/>
              </a:rPr>
              <a:t> </a:t>
            </a:r>
            <a:r>
              <a:rPr lang="en-US" sz="4000" dirty="0" err="1" smtClean="0">
                <a:latin typeface="AvantGarde" panose="00000400000000000000" pitchFamily="2" charset="0"/>
                <a:ea typeface="AvantGarde" panose="00000400000000000000" pitchFamily="2" charset="0"/>
                <a:cs typeface="AvantGarde" panose="00000400000000000000" pitchFamily="2" charset="0"/>
              </a:rPr>
              <a:t>ri</a:t>
            </a:r>
            <a:r>
              <a:rPr lang="en-US" sz="4000" dirty="0" smtClean="0">
                <a:latin typeface="AvantGarde" panose="00000400000000000000" pitchFamily="2" charset="0"/>
                <a:ea typeface="AvantGarde" panose="00000400000000000000" pitchFamily="2" charset="0"/>
                <a:cs typeface="AvantGarde" panose="00000400000000000000" pitchFamily="2" charset="0"/>
              </a:rPr>
              <a:t> </a:t>
            </a:r>
            <a:r>
              <a:rPr lang="en-US" sz="4000" dirty="0" err="1" smtClean="0">
                <a:latin typeface="AvantGarde" panose="00000400000000000000" pitchFamily="2" charset="0"/>
                <a:ea typeface="AvantGarde" panose="00000400000000000000" pitchFamily="2" charset="0"/>
                <a:cs typeface="AvantGarde" panose="00000400000000000000" pitchFamily="2" charset="0"/>
              </a:rPr>
              <a:t>đã</a:t>
            </a:r>
            <a:r>
              <a:rPr lang="en-US" sz="4000" dirty="0" smtClean="0">
                <a:latin typeface="AvantGarde" panose="00000400000000000000" pitchFamily="2" charset="0"/>
                <a:ea typeface="AvantGarde" panose="00000400000000000000" pitchFamily="2" charset="0"/>
                <a:cs typeface="AvantGarde" panose="00000400000000000000" pitchFamily="2" charset="0"/>
              </a:rPr>
              <a:t> </a:t>
            </a:r>
            <a:r>
              <a:rPr lang="en-US" sz="4000" dirty="0" err="1" smtClean="0">
                <a:latin typeface="AvantGarde" panose="00000400000000000000" pitchFamily="2" charset="0"/>
                <a:ea typeface="AvantGarde" panose="00000400000000000000" pitchFamily="2" charset="0"/>
                <a:cs typeface="AvantGarde" panose="00000400000000000000" pitchFamily="2" charset="0"/>
              </a:rPr>
              <a:t>làm</a:t>
            </a:r>
            <a:r>
              <a:rPr lang="en-US" sz="4000" dirty="0" smtClean="0">
                <a:latin typeface="AvantGarde" panose="00000400000000000000" pitchFamily="2" charset="0"/>
                <a:ea typeface="AvantGarde" panose="00000400000000000000" pitchFamily="2" charset="0"/>
                <a:cs typeface="AvantGarde" panose="00000400000000000000" pitchFamily="2" charset="0"/>
              </a:rPr>
              <a:t> </a:t>
            </a:r>
            <a:r>
              <a:rPr lang="en-US" sz="4000" dirty="0" err="1" smtClean="0">
                <a:latin typeface="AvantGarde" panose="00000400000000000000" pitchFamily="2" charset="0"/>
                <a:ea typeface="AvantGarde" panose="00000400000000000000" pitchFamily="2" charset="0"/>
                <a:cs typeface="AvantGarde" panose="00000400000000000000" pitchFamily="2" charset="0"/>
              </a:rPr>
              <a:t>gì</a:t>
            </a:r>
            <a:r>
              <a:rPr lang="en-US" sz="4000" dirty="0" smtClean="0">
                <a:latin typeface="AvantGarde" panose="00000400000000000000" pitchFamily="2" charset="0"/>
                <a:ea typeface="AvantGarde" panose="00000400000000000000" pitchFamily="2" charset="0"/>
                <a:cs typeface="AvantGarde" panose="00000400000000000000" pitchFamily="2" charset="0"/>
              </a:rPr>
              <a:t>?</a:t>
            </a:r>
            <a:endParaRPr lang="en-US" sz="4000" dirty="0">
              <a:latin typeface="AvantGarde" panose="00000400000000000000" pitchFamily="2" charset="0"/>
              <a:ea typeface="AvantGarde" panose="00000400000000000000" pitchFamily="2" charset="0"/>
              <a:cs typeface="AvantGarde" panose="00000400000000000000" pitchFamily="2" charset="0"/>
            </a:endParaRPr>
          </a:p>
        </p:txBody>
      </p:sp>
    </p:spTree>
    <p:extLst>
      <p:ext uri="{BB962C8B-B14F-4D97-AF65-F5344CB8AC3E}">
        <p14:creationId xmlns:p14="http://schemas.microsoft.com/office/powerpoint/2010/main" val="709626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11" grpId="0" animBg="1"/>
      <p:bldP spid="1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85738" y="3946724"/>
            <a:ext cx="11791950" cy="2169132"/>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30000"/>
              </a:lnSpc>
            </a:pPr>
            <a:r>
              <a:rPr lang="en-US" sz="4000" b="1" dirty="0" smtClean="0">
                <a:solidFill>
                  <a:srgbClr val="7030A0"/>
                </a:solidFill>
                <a:latin typeface="AvantGarde" panose="00000400000000000000" pitchFamily="2" charset="0"/>
                <a:ea typeface="AvantGarde" panose="00000400000000000000" pitchFamily="2" charset="0"/>
                <a:cs typeface="AvantGarde" panose="00000400000000000000" pitchFamily="2" charset="0"/>
              </a:rPr>
              <a:t>	</a:t>
            </a:r>
            <a:r>
              <a:rPr lang="en-US" sz="4000" b="1" dirty="0" err="1" smtClean="0">
                <a:solidFill>
                  <a:srgbClr val="7030A0"/>
                </a:solidFill>
                <a:latin typeface="AvantGarde" panose="00000400000000000000" pitchFamily="2" charset="0"/>
                <a:ea typeface="AvantGarde" panose="00000400000000000000" pitchFamily="2" charset="0"/>
                <a:cs typeface="AvantGarde" panose="00000400000000000000" pitchFamily="2" charset="0"/>
              </a:rPr>
              <a:t>Chim</a:t>
            </a:r>
            <a:r>
              <a:rPr lang="en-US" sz="4000" b="1" dirty="0" smtClean="0">
                <a:solidFill>
                  <a:srgbClr val="7030A0"/>
                </a:solidFill>
                <a:latin typeface="AvantGarde" panose="00000400000000000000" pitchFamily="2" charset="0"/>
                <a:ea typeface="AvantGarde" panose="00000400000000000000" pitchFamily="2" charset="0"/>
                <a:cs typeface="AvantGarde" panose="00000400000000000000" pitchFamily="2" charset="0"/>
              </a:rPr>
              <a:t> </a:t>
            </a:r>
            <a:r>
              <a:rPr lang="en-US" sz="4000" b="1" dirty="0" err="1" smtClean="0">
                <a:solidFill>
                  <a:srgbClr val="7030A0"/>
                </a:solidFill>
                <a:latin typeface="AvantGarde" panose="00000400000000000000" pitchFamily="2" charset="0"/>
                <a:ea typeface="AvantGarde" panose="00000400000000000000" pitchFamily="2" charset="0"/>
                <a:cs typeface="AvantGarde" panose="00000400000000000000" pitchFamily="2" charset="0"/>
              </a:rPr>
              <a:t>ri</a:t>
            </a:r>
            <a:r>
              <a:rPr lang="en-US" sz="4000" b="1" dirty="0" smtClean="0">
                <a:solidFill>
                  <a:srgbClr val="7030A0"/>
                </a:solidFill>
                <a:latin typeface="AvantGarde" panose="00000400000000000000" pitchFamily="2" charset="0"/>
                <a:ea typeface="AvantGarde" panose="00000400000000000000" pitchFamily="2" charset="0"/>
                <a:cs typeface="AvantGarde" panose="00000400000000000000" pitchFamily="2" charset="0"/>
              </a:rPr>
              <a:t> </a:t>
            </a:r>
            <a:r>
              <a:rPr lang="en-US" sz="4000" b="1" dirty="0" err="1" smtClean="0">
                <a:solidFill>
                  <a:srgbClr val="7030A0"/>
                </a:solidFill>
                <a:latin typeface="AvantGarde" panose="00000400000000000000" pitchFamily="2" charset="0"/>
                <a:ea typeface="AvantGarde" panose="00000400000000000000" pitchFamily="2" charset="0"/>
                <a:cs typeface="AvantGarde" panose="00000400000000000000" pitchFamily="2" charset="0"/>
              </a:rPr>
              <a:t>cần</a:t>
            </a:r>
            <a:r>
              <a:rPr lang="en-US" sz="4000" b="1" dirty="0" smtClean="0">
                <a:solidFill>
                  <a:srgbClr val="7030A0"/>
                </a:solidFill>
                <a:latin typeface="AvantGarde" panose="00000400000000000000" pitchFamily="2" charset="0"/>
                <a:ea typeface="AvantGarde" panose="00000400000000000000" pitchFamily="2" charset="0"/>
                <a:cs typeface="AvantGarde" panose="00000400000000000000" pitchFamily="2" charset="0"/>
              </a:rPr>
              <a:t> </a:t>
            </a:r>
            <a:r>
              <a:rPr lang="en-US" sz="4000" b="1" dirty="0" err="1" smtClean="0">
                <a:solidFill>
                  <a:srgbClr val="7030A0"/>
                </a:solidFill>
                <a:latin typeface="AvantGarde" panose="00000400000000000000" pitchFamily="2" charset="0"/>
                <a:ea typeface="AvantGarde" panose="00000400000000000000" pitchFamily="2" charset="0"/>
                <a:cs typeface="AvantGarde" panose="00000400000000000000" pitchFamily="2" charset="0"/>
              </a:rPr>
              <a:t>cù</a:t>
            </a:r>
            <a:r>
              <a:rPr lang="en-US" sz="4000" b="1" dirty="0" smtClean="0">
                <a:solidFill>
                  <a:srgbClr val="7030A0"/>
                </a:solidFill>
                <a:latin typeface="AvantGarde" panose="00000400000000000000" pitchFamily="2" charset="0"/>
                <a:ea typeface="AvantGarde" panose="00000400000000000000" pitchFamily="2" charset="0"/>
                <a:cs typeface="AvantGarde" panose="00000400000000000000" pitchFamily="2" charset="0"/>
              </a:rPr>
              <a:t> </a:t>
            </a:r>
            <a:r>
              <a:rPr lang="en-US" sz="4000" b="1" dirty="0" err="1" smtClean="0">
                <a:solidFill>
                  <a:srgbClr val="7030A0"/>
                </a:solidFill>
                <a:latin typeface="AvantGarde" panose="00000400000000000000" pitchFamily="2" charset="0"/>
                <a:ea typeface="AvantGarde" panose="00000400000000000000" pitchFamily="2" charset="0"/>
                <a:cs typeface="AvantGarde" panose="00000400000000000000" pitchFamily="2" charset="0"/>
              </a:rPr>
              <a:t>tìm</a:t>
            </a:r>
            <a:r>
              <a:rPr lang="en-US" sz="4000" b="1" dirty="0" smtClean="0">
                <a:solidFill>
                  <a:srgbClr val="7030A0"/>
                </a:solidFill>
                <a:latin typeface="AvantGarde" panose="00000400000000000000" pitchFamily="2" charset="0"/>
                <a:ea typeface="AvantGarde" panose="00000400000000000000" pitchFamily="2" charset="0"/>
                <a:cs typeface="AvantGarde" panose="00000400000000000000" pitchFamily="2" charset="0"/>
              </a:rPr>
              <a:t> </a:t>
            </a:r>
            <a:r>
              <a:rPr lang="en-US" sz="4000" b="1" dirty="0" err="1" smtClean="0">
                <a:solidFill>
                  <a:srgbClr val="7030A0"/>
                </a:solidFill>
                <a:latin typeface="AvantGarde" panose="00000400000000000000" pitchFamily="2" charset="0"/>
                <a:ea typeface="AvantGarde" panose="00000400000000000000" pitchFamily="2" charset="0"/>
                <a:cs typeface="AvantGarde" panose="00000400000000000000" pitchFamily="2" charset="0"/>
              </a:rPr>
              <a:t>cỏ</a:t>
            </a:r>
            <a:r>
              <a:rPr lang="en-US" sz="4000" b="1" dirty="0" smtClean="0">
                <a:solidFill>
                  <a:srgbClr val="7030A0"/>
                </a:solidFill>
                <a:latin typeface="AvantGarde" panose="00000400000000000000" pitchFamily="2" charset="0"/>
                <a:ea typeface="AvantGarde" panose="00000400000000000000" pitchFamily="2" charset="0"/>
                <a:cs typeface="AvantGarde" panose="00000400000000000000" pitchFamily="2" charset="0"/>
              </a:rPr>
              <a:t> </a:t>
            </a:r>
            <a:r>
              <a:rPr lang="en-US" sz="4000" b="1" dirty="0" err="1" smtClean="0">
                <a:solidFill>
                  <a:srgbClr val="7030A0"/>
                </a:solidFill>
                <a:latin typeface="AvantGarde" panose="00000400000000000000" pitchFamily="2" charset="0"/>
                <a:ea typeface="AvantGarde" panose="00000400000000000000" pitchFamily="2" charset="0"/>
                <a:cs typeface="AvantGarde" panose="00000400000000000000" pitchFamily="2" charset="0"/>
              </a:rPr>
              <a:t>khô</a:t>
            </a:r>
            <a:r>
              <a:rPr lang="en-US" sz="4000" b="1" dirty="0" smtClean="0">
                <a:solidFill>
                  <a:srgbClr val="7030A0"/>
                </a:solidFill>
                <a:latin typeface="AvantGarde" panose="00000400000000000000" pitchFamily="2" charset="0"/>
                <a:ea typeface="AvantGarde" panose="00000400000000000000" pitchFamily="2" charset="0"/>
                <a:cs typeface="AvantGarde" panose="00000400000000000000" pitchFamily="2" charset="0"/>
              </a:rPr>
              <a:t> </a:t>
            </a:r>
            <a:r>
              <a:rPr lang="en-US" sz="4000" b="1" dirty="0" err="1" smtClean="0">
                <a:solidFill>
                  <a:srgbClr val="7030A0"/>
                </a:solidFill>
                <a:latin typeface="AvantGarde" panose="00000400000000000000" pitchFamily="2" charset="0"/>
                <a:ea typeface="AvantGarde" panose="00000400000000000000" pitchFamily="2" charset="0"/>
                <a:cs typeface="AvantGarde" panose="00000400000000000000" pitchFamily="2" charset="0"/>
              </a:rPr>
              <a:t>về</a:t>
            </a:r>
            <a:r>
              <a:rPr lang="en-US" sz="4000" b="1" dirty="0" smtClean="0">
                <a:solidFill>
                  <a:srgbClr val="7030A0"/>
                </a:solidFill>
                <a:latin typeface="AvantGarde" panose="00000400000000000000" pitchFamily="2" charset="0"/>
                <a:ea typeface="AvantGarde" panose="00000400000000000000" pitchFamily="2" charset="0"/>
                <a:cs typeface="AvantGarde" panose="00000400000000000000" pitchFamily="2" charset="0"/>
              </a:rPr>
              <a:t> </a:t>
            </a:r>
            <a:r>
              <a:rPr lang="en-US" sz="4000" b="1" dirty="0" err="1" smtClean="0">
                <a:solidFill>
                  <a:srgbClr val="7030A0"/>
                </a:solidFill>
                <a:latin typeface="AvantGarde" panose="00000400000000000000" pitchFamily="2" charset="0"/>
                <a:ea typeface="AvantGarde" panose="00000400000000000000" pitchFamily="2" charset="0"/>
                <a:cs typeface="AvantGarde" panose="00000400000000000000" pitchFamily="2" charset="0"/>
              </a:rPr>
              <a:t>làm</a:t>
            </a:r>
            <a:r>
              <a:rPr lang="en-US" sz="4000" b="1" dirty="0" smtClean="0">
                <a:solidFill>
                  <a:srgbClr val="7030A0"/>
                </a:solidFill>
                <a:latin typeface="AvantGarde" panose="00000400000000000000" pitchFamily="2" charset="0"/>
                <a:ea typeface="AvantGarde" panose="00000400000000000000" pitchFamily="2" charset="0"/>
                <a:cs typeface="AvantGarde" panose="00000400000000000000" pitchFamily="2" charset="0"/>
              </a:rPr>
              <a:t> </a:t>
            </a:r>
            <a:r>
              <a:rPr lang="en-US" sz="4000" b="1" dirty="0" err="1" smtClean="0">
                <a:solidFill>
                  <a:srgbClr val="7030A0"/>
                </a:solidFill>
                <a:latin typeface="AvantGarde" panose="00000400000000000000" pitchFamily="2" charset="0"/>
                <a:ea typeface="AvantGarde" panose="00000400000000000000" pitchFamily="2" charset="0"/>
                <a:cs typeface="AvantGarde" panose="00000400000000000000" pitchFamily="2" charset="0"/>
              </a:rPr>
              <a:t>tổ</a:t>
            </a:r>
            <a:r>
              <a:rPr lang="en-US" sz="4000" b="1" dirty="0" smtClean="0">
                <a:solidFill>
                  <a:srgbClr val="7030A0"/>
                </a:solidFill>
                <a:latin typeface="AvantGarde" panose="00000400000000000000" pitchFamily="2" charset="0"/>
                <a:ea typeface="AvantGarde" panose="00000400000000000000" pitchFamily="2" charset="0"/>
                <a:cs typeface="AvantGarde" panose="00000400000000000000" pitchFamily="2" charset="0"/>
              </a:rPr>
              <a:t>. </a:t>
            </a:r>
            <a:r>
              <a:rPr lang="en-US" sz="4000" b="1" dirty="0" err="1" smtClean="0">
                <a:solidFill>
                  <a:srgbClr val="7030A0"/>
                </a:solidFill>
                <a:latin typeface="AvantGarde" panose="00000400000000000000" pitchFamily="2" charset="0"/>
                <a:ea typeface="AvantGarde" panose="00000400000000000000" pitchFamily="2" charset="0"/>
                <a:cs typeface="AvantGarde" panose="00000400000000000000" pitchFamily="2" charset="0"/>
              </a:rPr>
              <a:t>Đêm</a:t>
            </a:r>
            <a:r>
              <a:rPr lang="en-US" sz="4000" b="1" dirty="0" smtClean="0">
                <a:solidFill>
                  <a:srgbClr val="7030A0"/>
                </a:solidFill>
                <a:latin typeface="AvantGarde" panose="00000400000000000000" pitchFamily="2" charset="0"/>
                <a:ea typeface="AvantGarde" panose="00000400000000000000" pitchFamily="2" charset="0"/>
                <a:cs typeface="AvantGarde" panose="00000400000000000000" pitchFamily="2" charset="0"/>
              </a:rPr>
              <a:t> qua, </a:t>
            </a:r>
            <a:r>
              <a:rPr lang="en-US" sz="4000" b="1" dirty="0" err="1" smtClean="0">
                <a:solidFill>
                  <a:srgbClr val="7030A0"/>
                </a:solidFill>
                <a:latin typeface="AvantGarde" panose="00000400000000000000" pitchFamily="2" charset="0"/>
                <a:ea typeface="AvantGarde" panose="00000400000000000000" pitchFamily="2" charset="0"/>
                <a:cs typeface="AvantGarde" panose="00000400000000000000" pitchFamily="2" charset="0"/>
              </a:rPr>
              <a:t>nó</a:t>
            </a:r>
            <a:r>
              <a:rPr lang="en-US" sz="4000" b="1" dirty="0" smtClean="0">
                <a:solidFill>
                  <a:srgbClr val="7030A0"/>
                </a:solidFill>
                <a:latin typeface="AvantGarde" panose="00000400000000000000" pitchFamily="2" charset="0"/>
                <a:ea typeface="AvantGarde" panose="00000400000000000000" pitchFamily="2" charset="0"/>
                <a:cs typeface="AvantGarde" panose="00000400000000000000" pitchFamily="2" charset="0"/>
              </a:rPr>
              <a:t> </a:t>
            </a:r>
            <a:r>
              <a:rPr lang="en-US" sz="4000" b="1" dirty="0" err="1" smtClean="0">
                <a:solidFill>
                  <a:srgbClr val="7030A0"/>
                </a:solidFill>
                <a:latin typeface="AvantGarde" panose="00000400000000000000" pitchFamily="2" charset="0"/>
                <a:ea typeface="AvantGarde" panose="00000400000000000000" pitchFamily="2" charset="0"/>
                <a:cs typeface="AvantGarde" panose="00000400000000000000" pitchFamily="2" charset="0"/>
              </a:rPr>
              <a:t>bị</a:t>
            </a:r>
            <a:r>
              <a:rPr lang="en-US" sz="4000" b="1" dirty="0" smtClean="0">
                <a:solidFill>
                  <a:srgbClr val="7030A0"/>
                </a:solidFill>
                <a:latin typeface="AvantGarde" panose="00000400000000000000" pitchFamily="2" charset="0"/>
                <a:ea typeface="AvantGarde" panose="00000400000000000000" pitchFamily="2" charset="0"/>
                <a:cs typeface="AvantGarde" panose="00000400000000000000" pitchFamily="2" charset="0"/>
              </a:rPr>
              <a:t> </a:t>
            </a:r>
            <a:r>
              <a:rPr lang="en-US" sz="4000" b="1" dirty="0" err="1" smtClean="0">
                <a:solidFill>
                  <a:srgbClr val="7030A0"/>
                </a:solidFill>
                <a:latin typeface="AvantGarde" panose="00000400000000000000" pitchFamily="2" charset="0"/>
                <a:ea typeface="AvantGarde" panose="00000400000000000000" pitchFamily="2" charset="0"/>
                <a:cs typeface="AvantGarde" panose="00000400000000000000" pitchFamily="2" charset="0"/>
              </a:rPr>
              <a:t>ốm</a:t>
            </a:r>
            <a:r>
              <a:rPr lang="en-US" sz="4000" b="1" dirty="0" smtClean="0">
                <a:solidFill>
                  <a:srgbClr val="7030A0"/>
                </a:solidFill>
                <a:latin typeface="AvantGarde" panose="00000400000000000000" pitchFamily="2" charset="0"/>
                <a:ea typeface="AvantGarde" panose="00000400000000000000" pitchFamily="2" charset="0"/>
                <a:cs typeface="AvantGarde" panose="00000400000000000000" pitchFamily="2" charset="0"/>
              </a:rPr>
              <a:t>. </a:t>
            </a:r>
            <a:r>
              <a:rPr lang="en-US" sz="4000" b="1" dirty="0" err="1" smtClean="0">
                <a:solidFill>
                  <a:srgbClr val="7030A0"/>
                </a:solidFill>
                <a:latin typeface="AvantGarde" panose="00000400000000000000" pitchFamily="2" charset="0"/>
                <a:ea typeface="AvantGarde" panose="00000400000000000000" pitchFamily="2" charset="0"/>
                <a:cs typeface="AvantGarde" panose="00000400000000000000" pitchFamily="2" charset="0"/>
              </a:rPr>
              <a:t>Chim</a:t>
            </a:r>
            <a:r>
              <a:rPr lang="en-US" sz="4000" b="1" dirty="0" smtClean="0">
                <a:solidFill>
                  <a:srgbClr val="7030A0"/>
                </a:solidFill>
                <a:latin typeface="AvantGarde" panose="00000400000000000000" pitchFamily="2" charset="0"/>
                <a:ea typeface="AvantGarde" panose="00000400000000000000" pitchFamily="2" charset="0"/>
                <a:cs typeface="AvantGarde" panose="00000400000000000000" pitchFamily="2" charset="0"/>
              </a:rPr>
              <a:t> </a:t>
            </a:r>
            <a:r>
              <a:rPr lang="en-US" sz="4000" b="1" dirty="0" err="1" smtClean="0">
                <a:solidFill>
                  <a:srgbClr val="7030A0"/>
                </a:solidFill>
                <a:latin typeface="AvantGarde" panose="00000400000000000000" pitchFamily="2" charset="0"/>
                <a:ea typeface="AvantGarde" panose="00000400000000000000" pitchFamily="2" charset="0"/>
                <a:cs typeface="AvantGarde" panose="00000400000000000000" pitchFamily="2" charset="0"/>
              </a:rPr>
              <a:t>sẻ</a:t>
            </a:r>
            <a:r>
              <a:rPr lang="en-US" sz="4000" b="1" dirty="0" smtClean="0">
                <a:solidFill>
                  <a:srgbClr val="7030A0"/>
                </a:solidFill>
                <a:latin typeface="AvantGarde" panose="00000400000000000000" pitchFamily="2" charset="0"/>
                <a:ea typeface="AvantGarde" panose="00000400000000000000" pitchFamily="2" charset="0"/>
                <a:cs typeface="AvantGarde" panose="00000400000000000000" pitchFamily="2" charset="0"/>
              </a:rPr>
              <a:t> </a:t>
            </a:r>
            <a:r>
              <a:rPr lang="en-US" sz="4000" b="1" dirty="0" err="1" smtClean="0">
                <a:solidFill>
                  <a:srgbClr val="7030A0"/>
                </a:solidFill>
                <a:latin typeface="AvantGarde" panose="00000400000000000000" pitchFamily="2" charset="0"/>
                <a:ea typeface="AvantGarde" panose="00000400000000000000" pitchFamily="2" charset="0"/>
                <a:cs typeface="AvantGarde" panose="00000400000000000000" pitchFamily="2" charset="0"/>
              </a:rPr>
              <a:t>và</a:t>
            </a:r>
            <a:r>
              <a:rPr lang="en-US" sz="4000" b="1" dirty="0" smtClean="0">
                <a:solidFill>
                  <a:srgbClr val="7030A0"/>
                </a:solidFill>
                <a:latin typeface="AvantGarde" panose="00000400000000000000" pitchFamily="2" charset="0"/>
                <a:ea typeface="AvantGarde" panose="00000400000000000000" pitchFamily="2" charset="0"/>
                <a:cs typeface="AvantGarde" panose="00000400000000000000" pitchFamily="2" charset="0"/>
              </a:rPr>
              <a:t> </a:t>
            </a:r>
            <a:r>
              <a:rPr lang="en-US" sz="4000" b="1" dirty="0" err="1" smtClean="0">
                <a:solidFill>
                  <a:srgbClr val="7030A0"/>
                </a:solidFill>
                <a:latin typeface="AvantGarde" panose="00000400000000000000" pitchFamily="2" charset="0"/>
                <a:ea typeface="AvantGarde" panose="00000400000000000000" pitchFamily="2" charset="0"/>
                <a:cs typeface="AvantGarde" panose="00000400000000000000" pitchFamily="2" charset="0"/>
              </a:rPr>
              <a:t>chim</a:t>
            </a:r>
            <a:r>
              <a:rPr lang="en-US" sz="4000" b="1" dirty="0" smtClean="0">
                <a:solidFill>
                  <a:srgbClr val="7030A0"/>
                </a:solidFill>
                <a:latin typeface="AvantGarde" panose="00000400000000000000" pitchFamily="2" charset="0"/>
                <a:ea typeface="AvantGarde" panose="00000400000000000000" pitchFamily="2" charset="0"/>
                <a:cs typeface="AvantGarde" panose="00000400000000000000" pitchFamily="2" charset="0"/>
              </a:rPr>
              <a:t> </a:t>
            </a:r>
            <a:r>
              <a:rPr lang="en-US" sz="4000" b="1" dirty="0" err="1" smtClean="0">
                <a:solidFill>
                  <a:srgbClr val="7030A0"/>
                </a:solidFill>
                <a:latin typeface="AvantGarde" panose="00000400000000000000" pitchFamily="2" charset="0"/>
                <a:ea typeface="AvantGarde" panose="00000400000000000000" pitchFamily="2" charset="0"/>
                <a:cs typeface="AvantGarde" panose="00000400000000000000" pitchFamily="2" charset="0"/>
              </a:rPr>
              <a:t>sơn</a:t>
            </a:r>
            <a:r>
              <a:rPr lang="en-US" sz="4000" b="1" dirty="0" smtClean="0">
                <a:solidFill>
                  <a:srgbClr val="7030A0"/>
                </a:solidFill>
                <a:latin typeface="AvantGarde" panose="00000400000000000000" pitchFamily="2" charset="0"/>
                <a:ea typeface="AvantGarde" panose="00000400000000000000" pitchFamily="2" charset="0"/>
                <a:cs typeface="AvantGarde" panose="00000400000000000000" pitchFamily="2" charset="0"/>
              </a:rPr>
              <a:t> ca </a:t>
            </a:r>
            <a:r>
              <a:rPr lang="en-US" sz="4000" b="1" dirty="0" err="1" smtClean="0">
                <a:solidFill>
                  <a:srgbClr val="7030A0"/>
                </a:solidFill>
                <a:latin typeface="AvantGarde" panose="00000400000000000000" pitchFamily="2" charset="0"/>
                <a:ea typeface="AvantGarde" panose="00000400000000000000" pitchFamily="2" charset="0"/>
                <a:cs typeface="AvantGarde" panose="00000400000000000000" pitchFamily="2" charset="0"/>
              </a:rPr>
              <a:t>đến</a:t>
            </a:r>
            <a:r>
              <a:rPr lang="en-US" sz="4000" b="1" dirty="0" smtClean="0">
                <a:solidFill>
                  <a:srgbClr val="7030A0"/>
                </a:solidFill>
                <a:latin typeface="AvantGarde" panose="00000400000000000000" pitchFamily="2" charset="0"/>
                <a:ea typeface="AvantGarde" panose="00000400000000000000" pitchFamily="2" charset="0"/>
                <a:cs typeface="AvantGarde" panose="00000400000000000000" pitchFamily="2" charset="0"/>
              </a:rPr>
              <a:t> </a:t>
            </a:r>
            <a:r>
              <a:rPr lang="en-US" sz="4000" b="1" dirty="0" err="1" smtClean="0">
                <a:solidFill>
                  <a:srgbClr val="7030A0"/>
                </a:solidFill>
                <a:latin typeface="AvantGarde" panose="00000400000000000000" pitchFamily="2" charset="0"/>
                <a:ea typeface="AvantGarde" panose="00000400000000000000" pitchFamily="2" charset="0"/>
                <a:cs typeface="AvantGarde" panose="00000400000000000000" pitchFamily="2" charset="0"/>
              </a:rPr>
              <a:t>thăm</a:t>
            </a:r>
            <a:r>
              <a:rPr lang="en-US" sz="4000" b="1" dirty="0" smtClean="0">
                <a:solidFill>
                  <a:srgbClr val="7030A0"/>
                </a:solidFill>
                <a:latin typeface="AvantGarde" panose="00000400000000000000" pitchFamily="2" charset="0"/>
                <a:ea typeface="AvantGarde" panose="00000400000000000000" pitchFamily="2" charset="0"/>
                <a:cs typeface="AvantGarde" panose="00000400000000000000" pitchFamily="2" charset="0"/>
              </a:rPr>
              <a:t>, </a:t>
            </a:r>
            <a:r>
              <a:rPr lang="en-US" sz="4000" b="1" dirty="0" err="1" smtClean="0">
                <a:solidFill>
                  <a:srgbClr val="7030A0"/>
                </a:solidFill>
                <a:latin typeface="AvantGarde" panose="00000400000000000000" pitchFamily="2" charset="0"/>
                <a:ea typeface="AvantGarde" panose="00000400000000000000" pitchFamily="2" charset="0"/>
                <a:cs typeface="AvantGarde" panose="00000400000000000000" pitchFamily="2" charset="0"/>
              </a:rPr>
              <a:t>đem</a:t>
            </a:r>
            <a:r>
              <a:rPr lang="en-US" sz="4000" b="1" dirty="0" smtClean="0">
                <a:solidFill>
                  <a:srgbClr val="7030A0"/>
                </a:solidFill>
                <a:latin typeface="AvantGarde" panose="00000400000000000000" pitchFamily="2" charset="0"/>
                <a:ea typeface="AvantGarde" panose="00000400000000000000" pitchFamily="2" charset="0"/>
                <a:cs typeface="AvantGarde" panose="00000400000000000000" pitchFamily="2" charset="0"/>
              </a:rPr>
              <a:t> </a:t>
            </a:r>
            <a:r>
              <a:rPr lang="en-US" sz="4000" b="1" dirty="0" err="1" smtClean="0">
                <a:solidFill>
                  <a:srgbClr val="7030A0"/>
                </a:solidFill>
                <a:latin typeface="AvantGarde" panose="00000400000000000000" pitchFamily="2" charset="0"/>
                <a:ea typeface="AvantGarde" panose="00000400000000000000" pitchFamily="2" charset="0"/>
                <a:cs typeface="AvantGarde" panose="00000400000000000000" pitchFamily="2" charset="0"/>
              </a:rPr>
              <a:t>cho</a:t>
            </a:r>
            <a:r>
              <a:rPr lang="en-US" sz="4000" b="1" dirty="0" smtClean="0">
                <a:solidFill>
                  <a:srgbClr val="7030A0"/>
                </a:solidFill>
                <a:latin typeface="AvantGarde" panose="00000400000000000000" pitchFamily="2" charset="0"/>
                <a:ea typeface="AvantGarde" panose="00000400000000000000" pitchFamily="2" charset="0"/>
                <a:cs typeface="AvantGarde" panose="00000400000000000000" pitchFamily="2" charset="0"/>
              </a:rPr>
              <a:t> </a:t>
            </a:r>
            <a:r>
              <a:rPr lang="en-US" sz="4000" b="1" dirty="0" err="1" smtClean="0">
                <a:solidFill>
                  <a:srgbClr val="7030A0"/>
                </a:solidFill>
                <a:latin typeface="AvantGarde" panose="00000400000000000000" pitchFamily="2" charset="0"/>
                <a:ea typeface="AvantGarde" panose="00000400000000000000" pitchFamily="2" charset="0"/>
                <a:cs typeface="AvantGarde" panose="00000400000000000000" pitchFamily="2" charset="0"/>
              </a:rPr>
              <a:t>nó</a:t>
            </a:r>
            <a:r>
              <a:rPr lang="en-US" sz="4000" b="1" dirty="0" smtClean="0">
                <a:solidFill>
                  <a:srgbClr val="7030A0"/>
                </a:solidFill>
                <a:latin typeface="AvantGarde" panose="00000400000000000000" pitchFamily="2" charset="0"/>
                <a:ea typeface="AvantGarde" panose="00000400000000000000" pitchFamily="2" charset="0"/>
                <a:cs typeface="AvantGarde" panose="00000400000000000000" pitchFamily="2" charset="0"/>
              </a:rPr>
              <a:t> </a:t>
            </a:r>
            <a:r>
              <a:rPr lang="en-US" sz="4000" b="1" dirty="0" err="1" smtClean="0">
                <a:solidFill>
                  <a:srgbClr val="7030A0"/>
                </a:solidFill>
                <a:latin typeface="AvantGarde" panose="00000400000000000000" pitchFamily="2" charset="0"/>
                <a:ea typeface="AvantGarde" panose="00000400000000000000" pitchFamily="2" charset="0"/>
                <a:cs typeface="AvantGarde" panose="00000400000000000000" pitchFamily="2" charset="0"/>
              </a:rPr>
              <a:t>túm</a:t>
            </a:r>
            <a:r>
              <a:rPr lang="en-US" sz="4000" b="1" dirty="0" smtClean="0">
                <a:solidFill>
                  <a:srgbClr val="7030A0"/>
                </a:solidFill>
                <a:latin typeface="AvantGarde" panose="00000400000000000000" pitchFamily="2" charset="0"/>
                <a:ea typeface="AvantGarde" panose="00000400000000000000" pitchFamily="2" charset="0"/>
                <a:cs typeface="AvantGarde" panose="00000400000000000000" pitchFamily="2" charset="0"/>
              </a:rPr>
              <a:t> </a:t>
            </a:r>
            <a:r>
              <a:rPr lang="en-US" sz="4000" b="1" dirty="0" err="1" smtClean="0">
                <a:solidFill>
                  <a:srgbClr val="7030A0"/>
                </a:solidFill>
                <a:latin typeface="AvantGarde" panose="00000400000000000000" pitchFamily="2" charset="0"/>
                <a:ea typeface="AvantGarde" panose="00000400000000000000" pitchFamily="2" charset="0"/>
                <a:cs typeface="AvantGarde" panose="00000400000000000000" pitchFamily="2" charset="0"/>
              </a:rPr>
              <a:t>rơm</a:t>
            </a:r>
            <a:r>
              <a:rPr lang="en-US" sz="4000" b="1" dirty="0" smtClean="0">
                <a:solidFill>
                  <a:srgbClr val="7030A0"/>
                </a:solidFill>
                <a:latin typeface="AvantGarde" panose="00000400000000000000" pitchFamily="2" charset="0"/>
                <a:ea typeface="AvantGarde" panose="00000400000000000000" pitchFamily="2" charset="0"/>
                <a:cs typeface="AvantGarde" panose="00000400000000000000" pitchFamily="2" charset="0"/>
              </a:rPr>
              <a:t>. </a:t>
            </a:r>
            <a:r>
              <a:rPr lang="en-US" sz="4000" b="1" dirty="0" err="1" smtClean="0">
                <a:solidFill>
                  <a:srgbClr val="7030A0"/>
                </a:solidFill>
                <a:latin typeface="AvantGarde" panose="00000400000000000000" pitchFamily="2" charset="0"/>
                <a:ea typeface="AvantGarde" panose="00000400000000000000" pitchFamily="2" charset="0"/>
                <a:cs typeface="AvantGarde" panose="00000400000000000000" pitchFamily="2" charset="0"/>
              </a:rPr>
              <a:t>Chim</a:t>
            </a:r>
            <a:r>
              <a:rPr lang="en-US" sz="4000" b="1" dirty="0" smtClean="0">
                <a:solidFill>
                  <a:srgbClr val="7030A0"/>
                </a:solidFill>
                <a:latin typeface="AvantGarde" panose="00000400000000000000" pitchFamily="2" charset="0"/>
                <a:ea typeface="AvantGarde" panose="00000400000000000000" pitchFamily="2" charset="0"/>
                <a:cs typeface="AvantGarde" panose="00000400000000000000" pitchFamily="2" charset="0"/>
              </a:rPr>
              <a:t> </a:t>
            </a:r>
            <a:r>
              <a:rPr lang="en-US" sz="4000" b="1" dirty="0" err="1" smtClean="0">
                <a:solidFill>
                  <a:srgbClr val="7030A0"/>
                </a:solidFill>
                <a:latin typeface="AvantGarde" panose="00000400000000000000" pitchFamily="2" charset="0"/>
                <a:ea typeface="AvantGarde" panose="00000400000000000000" pitchFamily="2" charset="0"/>
                <a:cs typeface="AvantGarde" panose="00000400000000000000" pitchFamily="2" charset="0"/>
              </a:rPr>
              <a:t>ri</a:t>
            </a:r>
            <a:r>
              <a:rPr lang="en-US" sz="4000" b="1" dirty="0" smtClean="0">
                <a:solidFill>
                  <a:srgbClr val="7030A0"/>
                </a:solidFill>
                <a:latin typeface="AvantGarde" panose="00000400000000000000" pitchFamily="2" charset="0"/>
                <a:ea typeface="AvantGarde" panose="00000400000000000000" pitchFamily="2" charset="0"/>
                <a:cs typeface="AvantGarde" panose="00000400000000000000" pitchFamily="2" charset="0"/>
              </a:rPr>
              <a:t> </a:t>
            </a:r>
            <a:r>
              <a:rPr lang="en-US" sz="4000" b="1" dirty="0" err="1" smtClean="0">
                <a:solidFill>
                  <a:srgbClr val="7030A0"/>
                </a:solidFill>
                <a:latin typeface="AvantGarde" panose="00000400000000000000" pitchFamily="2" charset="0"/>
                <a:ea typeface="AvantGarde" panose="00000400000000000000" pitchFamily="2" charset="0"/>
                <a:cs typeface="AvantGarde" panose="00000400000000000000" pitchFamily="2" charset="0"/>
              </a:rPr>
              <a:t>cảm</a:t>
            </a:r>
            <a:r>
              <a:rPr lang="en-US" sz="4000" b="1" dirty="0" smtClean="0">
                <a:solidFill>
                  <a:srgbClr val="7030A0"/>
                </a:solidFill>
                <a:latin typeface="AvantGarde" panose="00000400000000000000" pitchFamily="2" charset="0"/>
                <a:ea typeface="AvantGarde" panose="00000400000000000000" pitchFamily="2" charset="0"/>
                <a:cs typeface="AvantGarde" panose="00000400000000000000" pitchFamily="2" charset="0"/>
              </a:rPr>
              <a:t> </a:t>
            </a:r>
            <a:r>
              <a:rPr lang="en-US" sz="4000" b="1" dirty="0" err="1" smtClean="0">
                <a:solidFill>
                  <a:srgbClr val="7030A0"/>
                </a:solidFill>
                <a:latin typeface="AvantGarde" panose="00000400000000000000" pitchFamily="2" charset="0"/>
                <a:ea typeface="AvantGarde" panose="00000400000000000000" pitchFamily="2" charset="0"/>
                <a:cs typeface="AvantGarde" panose="00000400000000000000" pitchFamily="2" charset="0"/>
              </a:rPr>
              <a:t>ơn</a:t>
            </a:r>
            <a:r>
              <a:rPr lang="en-US" sz="4000" b="1" dirty="0" smtClean="0">
                <a:solidFill>
                  <a:srgbClr val="7030A0"/>
                </a:solidFill>
                <a:latin typeface="AvantGarde" panose="00000400000000000000" pitchFamily="2" charset="0"/>
                <a:ea typeface="AvantGarde" panose="00000400000000000000" pitchFamily="2" charset="0"/>
                <a:cs typeface="AvantGarde" panose="00000400000000000000" pitchFamily="2" charset="0"/>
              </a:rPr>
              <a:t> </a:t>
            </a:r>
            <a:r>
              <a:rPr lang="en-US" sz="4000" b="1" dirty="0" err="1" smtClean="0">
                <a:solidFill>
                  <a:srgbClr val="7030A0"/>
                </a:solidFill>
                <a:latin typeface="AvantGarde" panose="00000400000000000000" pitchFamily="2" charset="0"/>
                <a:ea typeface="AvantGarde" panose="00000400000000000000" pitchFamily="2" charset="0"/>
                <a:cs typeface="AvantGarde" panose="00000400000000000000" pitchFamily="2" charset="0"/>
              </a:rPr>
              <a:t>sẻ</a:t>
            </a:r>
            <a:r>
              <a:rPr lang="en-US" sz="4000" b="1" dirty="0" smtClean="0">
                <a:solidFill>
                  <a:srgbClr val="7030A0"/>
                </a:solidFill>
                <a:latin typeface="AvantGarde" panose="00000400000000000000" pitchFamily="2" charset="0"/>
                <a:ea typeface="AvantGarde" panose="00000400000000000000" pitchFamily="2" charset="0"/>
                <a:cs typeface="AvantGarde" panose="00000400000000000000" pitchFamily="2" charset="0"/>
              </a:rPr>
              <a:t> </a:t>
            </a:r>
            <a:r>
              <a:rPr lang="en-US" sz="4000" b="1" dirty="0" err="1" smtClean="0">
                <a:solidFill>
                  <a:srgbClr val="7030A0"/>
                </a:solidFill>
                <a:latin typeface="AvantGarde" panose="00000400000000000000" pitchFamily="2" charset="0"/>
                <a:ea typeface="AvantGarde" panose="00000400000000000000" pitchFamily="2" charset="0"/>
                <a:cs typeface="AvantGarde" panose="00000400000000000000" pitchFamily="2" charset="0"/>
              </a:rPr>
              <a:t>và</a:t>
            </a:r>
            <a:r>
              <a:rPr lang="en-US" sz="4000" b="1" dirty="0" smtClean="0">
                <a:solidFill>
                  <a:srgbClr val="7030A0"/>
                </a:solidFill>
                <a:latin typeface="AvantGarde" panose="00000400000000000000" pitchFamily="2" charset="0"/>
                <a:ea typeface="AvantGarde" panose="00000400000000000000" pitchFamily="2" charset="0"/>
                <a:cs typeface="AvantGarde" panose="00000400000000000000" pitchFamily="2" charset="0"/>
              </a:rPr>
              <a:t> </a:t>
            </a:r>
            <a:r>
              <a:rPr lang="en-US" sz="4000" b="1" dirty="0" err="1" smtClean="0">
                <a:solidFill>
                  <a:srgbClr val="7030A0"/>
                </a:solidFill>
                <a:latin typeface="AvantGarde" panose="00000400000000000000" pitchFamily="2" charset="0"/>
                <a:ea typeface="AvantGarde" panose="00000400000000000000" pitchFamily="2" charset="0"/>
                <a:cs typeface="AvantGarde" panose="00000400000000000000" pitchFamily="2" charset="0"/>
              </a:rPr>
              <a:t>sơn</a:t>
            </a:r>
            <a:r>
              <a:rPr lang="en-US" sz="4000" b="1" dirty="0" smtClean="0">
                <a:solidFill>
                  <a:srgbClr val="7030A0"/>
                </a:solidFill>
                <a:latin typeface="AvantGarde" panose="00000400000000000000" pitchFamily="2" charset="0"/>
                <a:ea typeface="AvantGarde" panose="00000400000000000000" pitchFamily="2" charset="0"/>
                <a:cs typeface="AvantGarde" panose="00000400000000000000" pitchFamily="2" charset="0"/>
              </a:rPr>
              <a:t> ca.</a:t>
            </a:r>
          </a:p>
        </p:txBody>
      </p:sp>
      <p:sp>
        <p:nvSpPr>
          <p:cNvPr id="7" name="Title 1"/>
          <p:cNvSpPr txBox="1">
            <a:spLocks/>
          </p:cNvSpPr>
          <p:nvPr/>
        </p:nvSpPr>
        <p:spPr>
          <a:xfrm>
            <a:off x="382578" y="2667000"/>
            <a:ext cx="29666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smtClean="0">
                <a:solidFill>
                  <a:srgbClr val="0070C0"/>
                </a:solidFill>
                <a:latin typeface="AvantGarde" panose="00000400000000000000" pitchFamily="2" charset="0"/>
                <a:ea typeface="AvantGarde" panose="00000400000000000000" pitchFamily="2" charset="0"/>
                <a:cs typeface="AvantGarde" panose="00000400000000000000" pitchFamily="2" charset="0"/>
              </a:rPr>
              <a:t>tem </a:t>
            </a:r>
            <a:r>
              <a:rPr lang="en-US" sz="4000" b="1" dirty="0" err="1" smtClean="0">
                <a:solidFill>
                  <a:srgbClr val="0070C0"/>
                </a:solidFill>
                <a:latin typeface="AvantGarde" panose="00000400000000000000" pitchFamily="2" charset="0"/>
                <a:ea typeface="AvantGarde" panose="00000400000000000000" pitchFamily="2" charset="0"/>
                <a:cs typeface="AvantGarde" panose="00000400000000000000" pitchFamily="2" charset="0"/>
              </a:rPr>
              <a:t>thư</a:t>
            </a:r>
            <a:endParaRPr lang="en-US" sz="4000" b="1" dirty="0">
              <a:solidFill>
                <a:srgbClr val="0070C0"/>
              </a:solidFill>
              <a:latin typeface="AvantGarde" panose="00000400000000000000" pitchFamily="2" charset="0"/>
              <a:ea typeface="AvantGarde" panose="00000400000000000000" pitchFamily="2" charset="0"/>
              <a:cs typeface="AvantGarde" panose="00000400000000000000" pitchFamily="2" charset="0"/>
            </a:endParaRPr>
          </a:p>
        </p:txBody>
      </p:sp>
      <p:sp>
        <p:nvSpPr>
          <p:cNvPr id="10" name="Title 1"/>
          <p:cNvSpPr txBox="1">
            <a:spLocks/>
          </p:cNvSpPr>
          <p:nvPr/>
        </p:nvSpPr>
        <p:spPr>
          <a:xfrm>
            <a:off x="3871119" y="2667000"/>
            <a:ext cx="4093388"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smtClean="0">
                <a:solidFill>
                  <a:srgbClr val="0070C0"/>
                </a:solidFill>
                <a:latin typeface="AvantGarde" panose="00000400000000000000" pitchFamily="2" charset="0"/>
                <a:ea typeface="AvantGarde" panose="00000400000000000000" pitchFamily="2" charset="0"/>
                <a:cs typeface="AvantGarde" panose="00000400000000000000" pitchFamily="2" charset="0"/>
              </a:rPr>
              <a:t>thềm nhà</a:t>
            </a:r>
            <a:endParaRPr lang="en-US" sz="4000" b="1">
              <a:solidFill>
                <a:srgbClr val="0070C0"/>
              </a:solidFill>
              <a:latin typeface="AvantGarde" panose="00000400000000000000" pitchFamily="2" charset="0"/>
              <a:ea typeface="AvantGarde" panose="00000400000000000000" pitchFamily="2" charset="0"/>
              <a:cs typeface="AvantGarde" panose="00000400000000000000" pitchFamily="2" charset="0"/>
            </a:endParaRPr>
          </a:p>
        </p:txBody>
      </p:sp>
      <p:sp>
        <p:nvSpPr>
          <p:cNvPr id="11" name="Title 1"/>
          <p:cNvSpPr txBox="1">
            <a:spLocks/>
          </p:cNvSpPr>
          <p:nvPr/>
        </p:nvSpPr>
        <p:spPr>
          <a:xfrm>
            <a:off x="8107536" y="2667000"/>
            <a:ext cx="3747285"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smtClean="0">
                <a:solidFill>
                  <a:srgbClr val="0070C0"/>
                </a:solidFill>
                <a:latin typeface="AvantGarde" panose="00000400000000000000" pitchFamily="2" charset="0"/>
                <a:ea typeface="AvantGarde" panose="00000400000000000000" pitchFamily="2" charset="0"/>
                <a:cs typeface="AvantGarde" panose="00000400000000000000" pitchFamily="2" charset="0"/>
              </a:rPr>
              <a:t>tủm tỉm</a:t>
            </a:r>
            <a:endParaRPr lang="en-US" sz="4000" b="1">
              <a:solidFill>
                <a:srgbClr val="0070C0"/>
              </a:solidFill>
              <a:latin typeface="AvantGarde" panose="00000400000000000000" pitchFamily="2" charset="0"/>
              <a:ea typeface="AvantGarde" panose="00000400000000000000" pitchFamily="2" charset="0"/>
              <a:cs typeface="AvantGarde" panose="00000400000000000000" pitchFamily="2" charset="0"/>
            </a:endParaRPr>
          </a:p>
        </p:txBody>
      </p:sp>
      <p:pic>
        <p:nvPicPr>
          <p:cNvPr id="13"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99518" y="959205"/>
            <a:ext cx="6821131" cy="1915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65648"/>
          <a:stretch/>
        </p:blipFill>
        <p:spPr bwMode="auto">
          <a:xfrm>
            <a:off x="3349178" y="-9525"/>
            <a:ext cx="5423212"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2203922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15396" y="203422"/>
            <a:ext cx="2621250" cy="941185"/>
            <a:chOff x="63500" y="1429216"/>
            <a:chExt cx="1970813" cy="705889"/>
          </a:xfrm>
        </p:grpSpPr>
        <p:sp>
          <p:nvSpPr>
            <p:cNvPr id="3" name="Rounded Rectangle 2"/>
            <p:cNvSpPr/>
            <p:nvPr/>
          </p:nvSpPr>
          <p:spPr>
            <a:xfrm>
              <a:off x="384358" y="1429216"/>
              <a:ext cx="1649955" cy="705889"/>
            </a:xfrm>
            <a:prstGeom prst="roundRect">
              <a:avLst/>
            </a:prstGeom>
            <a:solidFill>
              <a:srgbClr val="61DC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latin typeface="Arial-Rounded" pitchFamily="34" charset="0"/>
                  <a:ea typeface="Arial-Rounded" pitchFamily="34" charset="0"/>
                  <a:cs typeface="Arial-Rounded" pitchFamily="34" charset="0"/>
                </a:rPr>
                <a:t>Nói</a:t>
              </a:r>
              <a:endParaRPr lang="en-US" sz="4800">
                <a:latin typeface="Arial-Rounded" pitchFamily="34" charset="0"/>
                <a:ea typeface="Arial-Rounded" pitchFamily="34" charset="0"/>
                <a:cs typeface="Arial-Rounded" pitchFamily="34" charset="0"/>
              </a:endParaRPr>
            </a:p>
          </p:txBody>
        </p:sp>
        <p:sp>
          <p:nvSpPr>
            <p:cNvPr id="4" name="Oval 3"/>
            <p:cNvSpPr/>
            <p:nvPr/>
          </p:nvSpPr>
          <p:spPr>
            <a:xfrm>
              <a:off x="63500" y="1458734"/>
              <a:ext cx="641717" cy="64171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solidFill>
                    <a:schemeClr val="tx1"/>
                  </a:solidFill>
                  <a:latin typeface="Arial Rounded MT Bold" pitchFamily="34" charset="0"/>
                  <a:ea typeface="Arial-Rounded" pitchFamily="34" charset="0"/>
                  <a:cs typeface="Arial-Rounded" pitchFamily="34" charset="0"/>
                </a:rPr>
                <a:t>5</a:t>
              </a:r>
            </a:p>
          </p:txBody>
        </p:sp>
      </p:grpSp>
      <p:sp>
        <p:nvSpPr>
          <p:cNvPr id="6" name="Title 1"/>
          <p:cNvSpPr txBox="1">
            <a:spLocks/>
          </p:cNvSpPr>
          <p:nvPr/>
        </p:nvSpPr>
        <p:spPr>
          <a:xfrm>
            <a:off x="2423319" y="1098125"/>
            <a:ext cx="76200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dirty="0" err="1" smtClean="0">
                <a:latin typeface="AvantGarde" panose="00000400000000000000" pitchFamily="2" charset="0"/>
                <a:ea typeface="AvantGarde" panose="00000400000000000000" pitchFamily="2" charset="0"/>
                <a:cs typeface="AvantGarde" panose="00000400000000000000" pitchFamily="2" charset="0"/>
              </a:rPr>
              <a:t>Giúp</a:t>
            </a:r>
            <a:r>
              <a:rPr lang="en-US" sz="4800" dirty="0" smtClean="0">
                <a:latin typeface="AvantGarde" panose="00000400000000000000" pitchFamily="2" charset="0"/>
                <a:ea typeface="AvantGarde" panose="00000400000000000000" pitchFamily="2" charset="0"/>
                <a:cs typeface="AvantGarde" panose="00000400000000000000" pitchFamily="2" charset="0"/>
              </a:rPr>
              <a:t> </a:t>
            </a:r>
            <a:r>
              <a:rPr lang="en-US" sz="4800" dirty="0" err="1" smtClean="0">
                <a:latin typeface="AvantGarde" panose="00000400000000000000" pitchFamily="2" charset="0"/>
                <a:ea typeface="AvantGarde" panose="00000400000000000000" pitchFamily="2" charset="0"/>
                <a:cs typeface="AvantGarde" panose="00000400000000000000" pitchFamily="2" charset="0"/>
              </a:rPr>
              <a:t>bạn</a:t>
            </a:r>
            <a:endParaRPr lang="en-US" sz="4800" dirty="0">
              <a:latin typeface="AvantGarde" panose="00000400000000000000" pitchFamily="2" charset="0"/>
              <a:ea typeface="AvantGarde" panose="00000400000000000000" pitchFamily="2" charset="0"/>
              <a:cs typeface="AvantGarde" panose="00000400000000000000" pitchFamily="2" charset="0"/>
            </a:endParaRP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5769" t="58624"/>
          <a:stretch/>
        </p:blipFill>
        <p:spPr>
          <a:xfrm>
            <a:off x="2536273" y="2188029"/>
            <a:ext cx="7394089" cy="4648200"/>
          </a:xfrm>
          <a:prstGeom prst="rect">
            <a:avLst/>
          </a:prstGeom>
        </p:spPr>
      </p:pic>
    </p:spTree>
    <p:extLst>
      <p:ext uri="{BB962C8B-B14F-4D97-AF65-F5344CB8AC3E}">
        <p14:creationId xmlns:p14="http://schemas.microsoft.com/office/powerpoint/2010/main" val="153341300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t="11667" b="21945"/>
          <a:stretch/>
        </p:blipFill>
        <p:spPr>
          <a:xfrm>
            <a:off x="1691850" y="0"/>
            <a:ext cx="8792308" cy="4552950"/>
          </a:xfrm>
          <a:prstGeom prst="rect">
            <a:avLst/>
          </a:prstGeom>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b="19577"/>
          <a:stretch/>
        </p:blipFill>
        <p:spPr>
          <a:xfrm flipH="1">
            <a:off x="0" y="4291232"/>
            <a:ext cx="2818875" cy="2448395"/>
          </a:xfrm>
          <a:prstGeom prst="rect">
            <a:avLst/>
          </a:prstGeom>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l="15723" t="9736" b="17249"/>
          <a:stretch/>
        </p:blipFill>
        <p:spPr>
          <a:xfrm>
            <a:off x="9591358" y="4438774"/>
            <a:ext cx="2570480" cy="2405179"/>
          </a:xfrm>
          <a:prstGeom prst="rect">
            <a:avLst/>
          </a:prstGeom>
        </p:spPr>
      </p:pic>
      <p:pic>
        <p:nvPicPr>
          <p:cNvPr id="614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97005" y="2364007"/>
            <a:ext cx="5054600" cy="192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2872187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85738" y="3946724"/>
            <a:ext cx="11791950" cy="2169132"/>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just" defTabSz="914400" rtl="0" eaLnBrk="1" fontAlgn="auto" latinLnBrk="0" hangingPunct="1">
              <a:lnSpc>
                <a:spcPct val="13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rgbClr val="7030A0"/>
                </a:solidFill>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en-US" sz="4000" b="1" i="0" u="none" strike="noStrike" kern="1200" cap="none" spc="0" normalizeH="0" baseline="0" noProof="0" dirty="0" err="1" smtClean="0">
                <a:ln>
                  <a:noFill/>
                </a:ln>
                <a:solidFill>
                  <a:srgbClr val="7030A0"/>
                </a:solidFill>
                <a:effectLst/>
                <a:uLnTx/>
                <a:uFillTx/>
                <a:latin typeface="AvantGarde" panose="00000400000000000000" pitchFamily="2" charset="0"/>
                <a:ea typeface="AvantGarde" panose="00000400000000000000" pitchFamily="2" charset="0"/>
                <a:cs typeface="AvantGarde" panose="00000400000000000000" pitchFamily="2" charset="0"/>
              </a:rPr>
              <a:t>Chim</a:t>
            </a:r>
            <a:r>
              <a:rPr kumimoji="0" lang="en-US" sz="4000" b="1" i="0" u="none" strike="noStrike" kern="1200" cap="none" spc="0" normalizeH="0" baseline="0" noProof="0" dirty="0" smtClean="0">
                <a:ln>
                  <a:noFill/>
                </a:ln>
                <a:solidFill>
                  <a:srgbClr val="7030A0"/>
                </a:solidFill>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en-US" sz="4000" b="1" i="0" u="none" strike="noStrike" kern="1200" cap="none" spc="0" normalizeH="0" baseline="0" noProof="0" dirty="0" err="1" smtClean="0">
                <a:ln>
                  <a:noFill/>
                </a:ln>
                <a:solidFill>
                  <a:srgbClr val="7030A0"/>
                </a:solidFill>
                <a:effectLst/>
                <a:uLnTx/>
                <a:uFillTx/>
                <a:latin typeface="AvantGarde" panose="00000400000000000000" pitchFamily="2" charset="0"/>
                <a:ea typeface="AvantGarde" panose="00000400000000000000" pitchFamily="2" charset="0"/>
                <a:cs typeface="AvantGarde" panose="00000400000000000000" pitchFamily="2" charset="0"/>
              </a:rPr>
              <a:t>ri</a:t>
            </a:r>
            <a:r>
              <a:rPr kumimoji="0" lang="en-US" sz="4000" b="1" i="0" u="none" strike="noStrike" kern="1200" cap="none" spc="0" normalizeH="0" baseline="0" noProof="0" dirty="0" smtClean="0">
                <a:ln>
                  <a:noFill/>
                </a:ln>
                <a:solidFill>
                  <a:srgbClr val="7030A0"/>
                </a:solidFill>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en-US" sz="4000" b="1" i="0" u="none" strike="noStrike" kern="1200" cap="none" spc="0" normalizeH="0" baseline="0" noProof="0" dirty="0" err="1" smtClean="0">
                <a:ln>
                  <a:noFill/>
                </a:ln>
                <a:solidFill>
                  <a:srgbClr val="7030A0"/>
                </a:solidFill>
                <a:effectLst/>
                <a:uLnTx/>
                <a:uFillTx/>
                <a:latin typeface="AvantGarde" panose="00000400000000000000" pitchFamily="2" charset="0"/>
                <a:ea typeface="AvantGarde" panose="00000400000000000000" pitchFamily="2" charset="0"/>
                <a:cs typeface="AvantGarde" panose="00000400000000000000" pitchFamily="2" charset="0"/>
              </a:rPr>
              <a:t>cần</a:t>
            </a:r>
            <a:r>
              <a:rPr kumimoji="0" lang="en-US" sz="4000" b="1" i="0" u="none" strike="noStrike" kern="1200" cap="none" spc="0" normalizeH="0" baseline="0" noProof="0" dirty="0" smtClean="0">
                <a:ln>
                  <a:noFill/>
                </a:ln>
                <a:solidFill>
                  <a:srgbClr val="7030A0"/>
                </a:solidFill>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en-US" sz="4000" b="1" i="0" u="none" strike="noStrike" kern="1200" cap="none" spc="0" normalizeH="0" baseline="0" noProof="0" dirty="0" err="1" smtClean="0">
                <a:ln>
                  <a:noFill/>
                </a:ln>
                <a:solidFill>
                  <a:srgbClr val="7030A0"/>
                </a:solidFill>
                <a:effectLst/>
                <a:uLnTx/>
                <a:uFillTx/>
                <a:latin typeface="AvantGarde" panose="00000400000000000000" pitchFamily="2" charset="0"/>
                <a:ea typeface="AvantGarde" panose="00000400000000000000" pitchFamily="2" charset="0"/>
                <a:cs typeface="AvantGarde" panose="00000400000000000000" pitchFamily="2" charset="0"/>
              </a:rPr>
              <a:t>cù</a:t>
            </a:r>
            <a:r>
              <a:rPr kumimoji="0" lang="en-US" sz="4000" b="1" i="0" u="none" strike="noStrike" kern="1200" cap="none" spc="0" normalizeH="0" baseline="0" noProof="0" dirty="0" smtClean="0">
                <a:ln>
                  <a:noFill/>
                </a:ln>
                <a:solidFill>
                  <a:srgbClr val="7030A0"/>
                </a:solidFill>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en-US" sz="4000" b="1" i="0" u="none" strike="noStrike" kern="1200" cap="none" spc="0" normalizeH="0" baseline="0" noProof="0" dirty="0" err="1" smtClean="0">
                <a:ln>
                  <a:noFill/>
                </a:ln>
                <a:solidFill>
                  <a:srgbClr val="7030A0"/>
                </a:solidFill>
                <a:effectLst/>
                <a:uLnTx/>
                <a:uFillTx/>
                <a:latin typeface="AvantGarde" panose="00000400000000000000" pitchFamily="2" charset="0"/>
                <a:ea typeface="AvantGarde" panose="00000400000000000000" pitchFamily="2" charset="0"/>
                <a:cs typeface="AvantGarde" panose="00000400000000000000" pitchFamily="2" charset="0"/>
              </a:rPr>
              <a:t>tìm</a:t>
            </a:r>
            <a:r>
              <a:rPr kumimoji="0" lang="en-US" sz="4000" b="1" i="0" u="none" strike="noStrike" kern="1200" cap="none" spc="0" normalizeH="0" baseline="0" noProof="0" dirty="0" smtClean="0">
                <a:ln>
                  <a:noFill/>
                </a:ln>
                <a:solidFill>
                  <a:srgbClr val="7030A0"/>
                </a:solidFill>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en-US" sz="4000" b="1" i="0" u="none" strike="noStrike" kern="1200" cap="none" spc="0" normalizeH="0" baseline="0" noProof="0" dirty="0" err="1" smtClean="0">
                <a:ln>
                  <a:noFill/>
                </a:ln>
                <a:solidFill>
                  <a:srgbClr val="7030A0"/>
                </a:solidFill>
                <a:effectLst/>
                <a:uLnTx/>
                <a:uFillTx/>
                <a:latin typeface="AvantGarde" panose="00000400000000000000" pitchFamily="2" charset="0"/>
                <a:ea typeface="AvantGarde" panose="00000400000000000000" pitchFamily="2" charset="0"/>
                <a:cs typeface="AvantGarde" panose="00000400000000000000" pitchFamily="2" charset="0"/>
              </a:rPr>
              <a:t>cỏ</a:t>
            </a:r>
            <a:r>
              <a:rPr kumimoji="0" lang="en-US" sz="4000" b="1" i="0" u="none" strike="noStrike" kern="1200" cap="none" spc="0" normalizeH="0" baseline="0" noProof="0" dirty="0" smtClean="0">
                <a:ln>
                  <a:noFill/>
                </a:ln>
                <a:solidFill>
                  <a:srgbClr val="7030A0"/>
                </a:solidFill>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en-US" sz="4000" b="1" i="0" u="none" strike="noStrike" kern="1200" cap="none" spc="0" normalizeH="0" baseline="0" noProof="0" dirty="0" err="1" smtClean="0">
                <a:ln>
                  <a:noFill/>
                </a:ln>
                <a:solidFill>
                  <a:srgbClr val="7030A0"/>
                </a:solidFill>
                <a:effectLst/>
                <a:uLnTx/>
                <a:uFillTx/>
                <a:latin typeface="AvantGarde" panose="00000400000000000000" pitchFamily="2" charset="0"/>
                <a:ea typeface="AvantGarde" panose="00000400000000000000" pitchFamily="2" charset="0"/>
                <a:cs typeface="AvantGarde" panose="00000400000000000000" pitchFamily="2" charset="0"/>
              </a:rPr>
              <a:t>khô</a:t>
            </a:r>
            <a:r>
              <a:rPr kumimoji="0" lang="en-US" sz="4000" b="1" i="0" u="none" strike="noStrike" kern="1200" cap="none" spc="0" normalizeH="0" baseline="0" noProof="0" dirty="0" smtClean="0">
                <a:ln>
                  <a:noFill/>
                </a:ln>
                <a:solidFill>
                  <a:srgbClr val="7030A0"/>
                </a:solidFill>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en-US" sz="4000" b="1" i="0" u="none" strike="noStrike" kern="1200" cap="none" spc="0" normalizeH="0" baseline="0" noProof="0" dirty="0" err="1" smtClean="0">
                <a:ln>
                  <a:noFill/>
                </a:ln>
                <a:solidFill>
                  <a:srgbClr val="7030A0"/>
                </a:solidFill>
                <a:effectLst/>
                <a:uLnTx/>
                <a:uFillTx/>
                <a:latin typeface="AvantGarde" panose="00000400000000000000" pitchFamily="2" charset="0"/>
                <a:ea typeface="AvantGarde" panose="00000400000000000000" pitchFamily="2" charset="0"/>
                <a:cs typeface="AvantGarde" panose="00000400000000000000" pitchFamily="2" charset="0"/>
              </a:rPr>
              <a:t>về</a:t>
            </a:r>
            <a:r>
              <a:rPr kumimoji="0" lang="en-US" sz="4000" b="1" i="0" u="none" strike="noStrike" kern="1200" cap="none" spc="0" normalizeH="0" baseline="0" noProof="0" dirty="0" smtClean="0">
                <a:ln>
                  <a:noFill/>
                </a:ln>
                <a:solidFill>
                  <a:srgbClr val="7030A0"/>
                </a:solidFill>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en-US" sz="4000" b="1" i="0" u="none" strike="noStrike" kern="1200" cap="none" spc="0" normalizeH="0" baseline="0" noProof="0" dirty="0" err="1" smtClean="0">
                <a:ln>
                  <a:noFill/>
                </a:ln>
                <a:solidFill>
                  <a:srgbClr val="7030A0"/>
                </a:solidFill>
                <a:effectLst/>
                <a:uLnTx/>
                <a:uFillTx/>
                <a:latin typeface="AvantGarde" panose="00000400000000000000" pitchFamily="2" charset="0"/>
                <a:ea typeface="AvantGarde" panose="00000400000000000000" pitchFamily="2" charset="0"/>
                <a:cs typeface="AvantGarde" panose="00000400000000000000" pitchFamily="2" charset="0"/>
              </a:rPr>
              <a:t>làm</a:t>
            </a:r>
            <a:r>
              <a:rPr kumimoji="0" lang="en-US" sz="4000" b="1" i="0" u="none" strike="noStrike" kern="1200" cap="none" spc="0" normalizeH="0" baseline="0" noProof="0" dirty="0" smtClean="0">
                <a:ln>
                  <a:noFill/>
                </a:ln>
                <a:solidFill>
                  <a:srgbClr val="7030A0"/>
                </a:solidFill>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en-US" sz="4000" b="1" i="0" u="none" strike="noStrike" kern="1200" cap="none" spc="0" normalizeH="0" baseline="0" noProof="0" dirty="0" err="1" smtClean="0">
                <a:ln>
                  <a:noFill/>
                </a:ln>
                <a:solidFill>
                  <a:srgbClr val="7030A0"/>
                </a:solidFill>
                <a:effectLst/>
                <a:uLnTx/>
                <a:uFillTx/>
                <a:latin typeface="AvantGarde" panose="00000400000000000000" pitchFamily="2" charset="0"/>
                <a:ea typeface="AvantGarde" panose="00000400000000000000" pitchFamily="2" charset="0"/>
                <a:cs typeface="AvantGarde" panose="00000400000000000000" pitchFamily="2" charset="0"/>
              </a:rPr>
              <a:t>tổ</a:t>
            </a:r>
            <a:r>
              <a:rPr kumimoji="0" lang="en-US" sz="4000" b="1" i="0" u="none" strike="noStrike" kern="1200" cap="none" spc="0" normalizeH="0" baseline="0" noProof="0" dirty="0" smtClean="0">
                <a:ln>
                  <a:noFill/>
                </a:ln>
                <a:solidFill>
                  <a:srgbClr val="7030A0"/>
                </a:solidFill>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en-US" sz="4000" b="1" i="0" u="none" strike="noStrike" kern="1200" cap="none" spc="0" normalizeH="0" baseline="0" noProof="0" dirty="0" err="1" smtClean="0">
                <a:ln>
                  <a:noFill/>
                </a:ln>
                <a:solidFill>
                  <a:srgbClr val="7030A0"/>
                </a:solidFill>
                <a:effectLst/>
                <a:uLnTx/>
                <a:uFillTx/>
                <a:latin typeface="AvantGarde" panose="00000400000000000000" pitchFamily="2" charset="0"/>
                <a:ea typeface="AvantGarde" panose="00000400000000000000" pitchFamily="2" charset="0"/>
                <a:cs typeface="AvantGarde" panose="00000400000000000000" pitchFamily="2" charset="0"/>
              </a:rPr>
              <a:t>Đêm</a:t>
            </a:r>
            <a:r>
              <a:rPr kumimoji="0" lang="en-US" sz="4000" b="1" i="0" u="none" strike="noStrike" kern="1200" cap="none" spc="0" normalizeH="0" baseline="0" noProof="0" dirty="0" smtClean="0">
                <a:ln>
                  <a:noFill/>
                </a:ln>
                <a:solidFill>
                  <a:srgbClr val="7030A0"/>
                </a:solidFill>
                <a:effectLst/>
                <a:uLnTx/>
                <a:uFillTx/>
                <a:latin typeface="AvantGarde" panose="00000400000000000000" pitchFamily="2" charset="0"/>
                <a:ea typeface="AvantGarde" panose="00000400000000000000" pitchFamily="2" charset="0"/>
                <a:cs typeface="AvantGarde" panose="00000400000000000000" pitchFamily="2" charset="0"/>
              </a:rPr>
              <a:t> qua, </a:t>
            </a:r>
            <a:r>
              <a:rPr kumimoji="0" lang="en-US" sz="4000" b="1" i="0" u="none" strike="noStrike" kern="1200" cap="none" spc="0" normalizeH="0" baseline="0" noProof="0" dirty="0" err="1" smtClean="0">
                <a:ln>
                  <a:noFill/>
                </a:ln>
                <a:solidFill>
                  <a:srgbClr val="7030A0"/>
                </a:solidFill>
                <a:effectLst/>
                <a:uLnTx/>
                <a:uFillTx/>
                <a:latin typeface="AvantGarde" panose="00000400000000000000" pitchFamily="2" charset="0"/>
                <a:ea typeface="AvantGarde" panose="00000400000000000000" pitchFamily="2" charset="0"/>
                <a:cs typeface="AvantGarde" panose="00000400000000000000" pitchFamily="2" charset="0"/>
              </a:rPr>
              <a:t>nó</a:t>
            </a:r>
            <a:r>
              <a:rPr kumimoji="0" lang="en-US" sz="4000" b="1" i="0" u="none" strike="noStrike" kern="1200" cap="none" spc="0" normalizeH="0" baseline="0" noProof="0" dirty="0" smtClean="0">
                <a:ln>
                  <a:noFill/>
                </a:ln>
                <a:solidFill>
                  <a:srgbClr val="7030A0"/>
                </a:solidFill>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en-US" sz="4000" b="1" i="0" u="none" strike="noStrike" kern="1200" cap="none" spc="0" normalizeH="0" baseline="0" noProof="0" dirty="0" err="1" smtClean="0">
                <a:ln>
                  <a:noFill/>
                </a:ln>
                <a:solidFill>
                  <a:srgbClr val="7030A0"/>
                </a:solidFill>
                <a:effectLst/>
                <a:uLnTx/>
                <a:uFillTx/>
                <a:latin typeface="AvantGarde" panose="00000400000000000000" pitchFamily="2" charset="0"/>
                <a:ea typeface="AvantGarde" panose="00000400000000000000" pitchFamily="2" charset="0"/>
                <a:cs typeface="AvantGarde" panose="00000400000000000000" pitchFamily="2" charset="0"/>
              </a:rPr>
              <a:t>bị</a:t>
            </a:r>
            <a:r>
              <a:rPr kumimoji="0" lang="en-US" sz="4000" b="1" i="0" u="none" strike="noStrike" kern="1200" cap="none" spc="0" normalizeH="0" baseline="0" noProof="0" dirty="0" smtClean="0">
                <a:ln>
                  <a:noFill/>
                </a:ln>
                <a:solidFill>
                  <a:srgbClr val="7030A0"/>
                </a:solidFill>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en-US" sz="4000" b="1" i="0" u="none" strike="noStrike" kern="1200" cap="none" spc="0" normalizeH="0" baseline="0" noProof="0" dirty="0" err="1" smtClean="0">
                <a:ln>
                  <a:noFill/>
                </a:ln>
                <a:solidFill>
                  <a:srgbClr val="7030A0"/>
                </a:solidFill>
                <a:effectLst/>
                <a:uLnTx/>
                <a:uFillTx/>
                <a:latin typeface="AvantGarde" panose="00000400000000000000" pitchFamily="2" charset="0"/>
                <a:ea typeface="AvantGarde" panose="00000400000000000000" pitchFamily="2" charset="0"/>
                <a:cs typeface="AvantGarde" panose="00000400000000000000" pitchFamily="2" charset="0"/>
              </a:rPr>
              <a:t>ốm</a:t>
            </a:r>
            <a:r>
              <a:rPr kumimoji="0" lang="en-US" sz="4000" b="1" i="0" u="none" strike="noStrike" kern="1200" cap="none" spc="0" normalizeH="0" baseline="0" noProof="0" dirty="0" smtClean="0">
                <a:ln>
                  <a:noFill/>
                </a:ln>
                <a:solidFill>
                  <a:srgbClr val="7030A0"/>
                </a:solidFill>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en-US" sz="4000" b="1" i="0" u="none" strike="noStrike" kern="1200" cap="none" spc="0" normalizeH="0" baseline="0" noProof="0" dirty="0" err="1" smtClean="0">
                <a:ln>
                  <a:noFill/>
                </a:ln>
                <a:solidFill>
                  <a:srgbClr val="7030A0"/>
                </a:solidFill>
                <a:effectLst/>
                <a:uLnTx/>
                <a:uFillTx/>
                <a:latin typeface="AvantGarde" panose="00000400000000000000" pitchFamily="2" charset="0"/>
                <a:ea typeface="AvantGarde" panose="00000400000000000000" pitchFamily="2" charset="0"/>
                <a:cs typeface="AvantGarde" panose="00000400000000000000" pitchFamily="2" charset="0"/>
              </a:rPr>
              <a:t>Chim</a:t>
            </a:r>
            <a:r>
              <a:rPr kumimoji="0" lang="en-US" sz="4000" b="1" i="0" u="none" strike="noStrike" kern="1200" cap="none" spc="0" normalizeH="0" baseline="0" noProof="0" dirty="0" smtClean="0">
                <a:ln>
                  <a:noFill/>
                </a:ln>
                <a:solidFill>
                  <a:srgbClr val="7030A0"/>
                </a:solidFill>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en-US" sz="4000" b="1" i="0" u="none" strike="noStrike" kern="1200" cap="none" spc="0" normalizeH="0" baseline="0" noProof="0" dirty="0" err="1" smtClean="0">
                <a:ln>
                  <a:noFill/>
                </a:ln>
                <a:solidFill>
                  <a:srgbClr val="7030A0"/>
                </a:solidFill>
                <a:effectLst/>
                <a:uLnTx/>
                <a:uFillTx/>
                <a:latin typeface="AvantGarde" panose="00000400000000000000" pitchFamily="2" charset="0"/>
                <a:ea typeface="AvantGarde" panose="00000400000000000000" pitchFamily="2" charset="0"/>
                <a:cs typeface="AvantGarde" panose="00000400000000000000" pitchFamily="2" charset="0"/>
              </a:rPr>
              <a:t>sẻ</a:t>
            </a:r>
            <a:r>
              <a:rPr kumimoji="0" lang="en-US" sz="4000" b="1" i="0" u="none" strike="noStrike" kern="1200" cap="none" spc="0" normalizeH="0" baseline="0" noProof="0" dirty="0" smtClean="0">
                <a:ln>
                  <a:noFill/>
                </a:ln>
                <a:solidFill>
                  <a:srgbClr val="7030A0"/>
                </a:solidFill>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en-US" sz="4000" b="1" i="0" u="none" strike="noStrike" kern="1200" cap="none" spc="0" normalizeH="0" baseline="0" noProof="0" dirty="0" err="1" smtClean="0">
                <a:ln>
                  <a:noFill/>
                </a:ln>
                <a:solidFill>
                  <a:srgbClr val="7030A0"/>
                </a:solidFill>
                <a:effectLst/>
                <a:uLnTx/>
                <a:uFillTx/>
                <a:latin typeface="AvantGarde" panose="00000400000000000000" pitchFamily="2" charset="0"/>
                <a:ea typeface="AvantGarde" panose="00000400000000000000" pitchFamily="2" charset="0"/>
                <a:cs typeface="AvantGarde" panose="00000400000000000000" pitchFamily="2" charset="0"/>
              </a:rPr>
              <a:t>và</a:t>
            </a:r>
            <a:r>
              <a:rPr kumimoji="0" lang="en-US" sz="4000" b="1" i="0" u="none" strike="noStrike" kern="1200" cap="none" spc="0" normalizeH="0" baseline="0" noProof="0" dirty="0" smtClean="0">
                <a:ln>
                  <a:noFill/>
                </a:ln>
                <a:solidFill>
                  <a:srgbClr val="7030A0"/>
                </a:solidFill>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en-US" sz="4000" b="1" i="0" u="none" strike="noStrike" kern="1200" cap="none" spc="0" normalizeH="0" baseline="0" noProof="0" dirty="0" err="1" smtClean="0">
                <a:ln>
                  <a:noFill/>
                </a:ln>
                <a:solidFill>
                  <a:srgbClr val="7030A0"/>
                </a:solidFill>
                <a:effectLst/>
                <a:uLnTx/>
                <a:uFillTx/>
                <a:latin typeface="AvantGarde" panose="00000400000000000000" pitchFamily="2" charset="0"/>
                <a:ea typeface="AvantGarde" panose="00000400000000000000" pitchFamily="2" charset="0"/>
                <a:cs typeface="AvantGarde" panose="00000400000000000000" pitchFamily="2" charset="0"/>
              </a:rPr>
              <a:t>chim</a:t>
            </a:r>
            <a:r>
              <a:rPr kumimoji="0" lang="en-US" sz="4000" b="1" i="0" u="none" strike="noStrike" kern="1200" cap="none" spc="0" normalizeH="0" baseline="0" noProof="0" dirty="0" smtClean="0">
                <a:ln>
                  <a:noFill/>
                </a:ln>
                <a:solidFill>
                  <a:srgbClr val="7030A0"/>
                </a:solidFill>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en-US" sz="4000" b="1" i="0" u="none" strike="noStrike" kern="1200" cap="none" spc="0" normalizeH="0" baseline="0" noProof="0" dirty="0" err="1" smtClean="0">
                <a:ln>
                  <a:noFill/>
                </a:ln>
                <a:solidFill>
                  <a:srgbClr val="7030A0"/>
                </a:solidFill>
                <a:effectLst/>
                <a:uLnTx/>
                <a:uFillTx/>
                <a:latin typeface="AvantGarde" panose="00000400000000000000" pitchFamily="2" charset="0"/>
                <a:ea typeface="AvantGarde" panose="00000400000000000000" pitchFamily="2" charset="0"/>
                <a:cs typeface="AvantGarde" panose="00000400000000000000" pitchFamily="2" charset="0"/>
              </a:rPr>
              <a:t>sơn</a:t>
            </a:r>
            <a:r>
              <a:rPr kumimoji="0" lang="en-US" sz="4000" b="1" i="0" u="none" strike="noStrike" kern="1200" cap="none" spc="0" normalizeH="0" baseline="0" noProof="0" dirty="0" smtClean="0">
                <a:ln>
                  <a:noFill/>
                </a:ln>
                <a:solidFill>
                  <a:srgbClr val="7030A0"/>
                </a:solidFill>
                <a:effectLst/>
                <a:uLnTx/>
                <a:uFillTx/>
                <a:latin typeface="AvantGarde" panose="00000400000000000000" pitchFamily="2" charset="0"/>
                <a:ea typeface="AvantGarde" panose="00000400000000000000" pitchFamily="2" charset="0"/>
                <a:cs typeface="AvantGarde" panose="00000400000000000000" pitchFamily="2" charset="0"/>
              </a:rPr>
              <a:t> ca </a:t>
            </a:r>
            <a:r>
              <a:rPr kumimoji="0" lang="en-US" sz="4000" b="1" i="0" u="none" strike="noStrike" kern="1200" cap="none" spc="0" normalizeH="0" baseline="0" noProof="0" dirty="0" err="1" smtClean="0">
                <a:ln>
                  <a:noFill/>
                </a:ln>
                <a:solidFill>
                  <a:srgbClr val="7030A0"/>
                </a:solidFill>
                <a:effectLst/>
                <a:uLnTx/>
                <a:uFillTx/>
                <a:latin typeface="AvantGarde" panose="00000400000000000000" pitchFamily="2" charset="0"/>
                <a:ea typeface="AvantGarde" panose="00000400000000000000" pitchFamily="2" charset="0"/>
                <a:cs typeface="AvantGarde" panose="00000400000000000000" pitchFamily="2" charset="0"/>
              </a:rPr>
              <a:t>đến</a:t>
            </a:r>
            <a:r>
              <a:rPr kumimoji="0" lang="en-US" sz="4000" b="1" i="0" u="none" strike="noStrike" kern="1200" cap="none" spc="0" normalizeH="0" baseline="0" noProof="0" dirty="0" smtClean="0">
                <a:ln>
                  <a:noFill/>
                </a:ln>
                <a:solidFill>
                  <a:srgbClr val="7030A0"/>
                </a:solidFill>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en-US" sz="4000" b="1" i="0" u="none" strike="noStrike" kern="1200" cap="none" spc="0" normalizeH="0" baseline="0" noProof="0" dirty="0" err="1" smtClean="0">
                <a:ln>
                  <a:noFill/>
                </a:ln>
                <a:solidFill>
                  <a:srgbClr val="7030A0"/>
                </a:solidFill>
                <a:effectLst/>
                <a:uLnTx/>
                <a:uFillTx/>
                <a:latin typeface="AvantGarde" panose="00000400000000000000" pitchFamily="2" charset="0"/>
                <a:ea typeface="AvantGarde" panose="00000400000000000000" pitchFamily="2" charset="0"/>
                <a:cs typeface="AvantGarde" panose="00000400000000000000" pitchFamily="2" charset="0"/>
              </a:rPr>
              <a:t>thăm</a:t>
            </a:r>
            <a:r>
              <a:rPr kumimoji="0" lang="en-US" sz="4000" b="1" i="0" u="none" strike="noStrike" kern="1200" cap="none" spc="0" normalizeH="0" baseline="0" noProof="0" dirty="0" smtClean="0">
                <a:ln>
                  <a:noFill/>
                </a:ln>
                <a:solidFill>
                  <a:srgbClr val="7030A0"/>
                </a:solidFill>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en-US" sz="4000" b="1" i="0" u="none" strike="noStrike" kern="1200" cap="none" spc="0" normalizeH="0" baseline="0" noProof="0" dirty="0" err="1" smtClean="0">
                <a:ln>
                  <a:noFill/>
                </a:ln>
                <a:solidFill>
                  <a:srgbClr val="7030A0"/>
                </a:solidFill>
                <a:effectLst/>
                <a:uLnTx/>
                <a:uFillTx/>
                <a:latin typeface="AvantGarde" panose="00000400000000000000" pitchFamily="2" charset="0"/>
                <a:ea typeface="AvantGarde" panose="00000400000000000000" pitchFamily="2" charset="0"/>
                <a:cs typeface="AvantGarde" panose="00000400000000000000" pitchFamily="2" charset="0"/>
              </a:rPr>
              <a:t>đem</a:t>
            </a:r>
            <a:r>
              <a:rPr kumimoji="0" lang="en-US" sz="4000" b="1" i="0" u="none" strike="noStrike" kern="1200" cap="none" spc="0" normalizeH="0" baseline="0" noProof="0" dirty="0" smtClean="0">
                <a:ln>
                  <a:noFill/>
                </a:ln>
                <a:solidFill>
                  <a:srgbClr val="7030A0"/>
                </a:solidFill>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en-US" sz="4000" b="1" i="0" u="none" strike="noStrike" kern="1200" cap="none" spc="0" normalizeH="0" baseline="0" noProof="0" dirty="0" err="1" smtClean="0">
                <a:ln>
                  <a:noFill/>
                </a:ln>
                <a:solidFill>
                  <a:srgbClr val="7030A0"/>
                </a:solidFill>
                <a:effectLst/>
                <a:uLnTx/>
                <a:uFillTx/>
                <a:latin typeface="AvantGarde" panose="00000400000000000000" pitchFamily="2" charset="0"/>
                <a:ea typeface="AvantGarde" panose="00000400000000000000" pitchFamily="2" charset="0"/>
                <a:cs typeface="AvantGarde" panose="00000400000000000000" pitchFamily="2" charset="0"/>
              </a:rPr>
              <a:t>cho</a:t>
            </a:r>
            <a:r>
              <a:rPr kumimoji="0" lang="en-US" sz="4000" b="1" i="0" u="none" strike="noStrike" kern="1200" cap="none" spc="0" normalizeH="0" baseline="0" noProof="0" dirty="0" smtClean="0">
                <a:ln>
                  <a:noFill/>
                </a:ln>
                <a:solidFill>
                  <a:srgbClr val="7030A0"/>
                </a:solidFill>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en-US" sz="4000" b="1" i="0" u="none" strike="noStrike" kern="1200" cap="none" spc="0" normalizeH="0" baseline="0" noProof="0" dirty="0" err="1" smtClean="0">
                <a:ln>
                  <a:noFill/>
                </a:ln>
                <a:solidFill>
                  <a:srgbClr val="7030A0"/>
                </a:solidFill>
                <a:effectLst/>
                <a:uLnTx/>
                <a:uFillTx/>
                <a:latin typeface="AvantGarde" panose="00000400000000000000" pitchFamily="2" charset="0"/>
                <a:ea typeface="AvantGarde" panose="00000400000000000000" pitchFamily="2" charset="0"/>
                <a:cs typeface="AvantGarde" panose="00000400000000000000" pitchFamily="2" charset="0"/>
              </a:rPr>
              <a:t>nó</a:t>
            </a:r>
            <a:r>
              <a:rPr kumimoji="0" lang="en-US" sz="4000" b="1" i="0" u="none" strike="noStrike" kern="1200" cap="none" spc="0" normalizeH="0" baseline="0" noProof="0" dirty="0" smtClean="0">
                <a:ln>
                  <a:noFill/>
                </a:ln>
                <a:solidFill>
                  <a:srgbClr val="7030A0"/>
                </a:solidFill>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en-US" sz="4000" b="1" i="0" u="none" strike="noStrike" kern="1200" cap="none" spc="0" normalizeH="0" baseline="0" noProof="0" dirty="0" err="1" smtClean="0">
                <a:ln>
                  <a:noFill/>
                </a:ln>
                <a:solidFill>
                  <a:srgbClr val="7030A0"/>
                </a:solidFill>
                <a:effectLst/>
                <a:uLnTx/>
                <a:uFillTx/>
                <a:latin typeface="AvantGarde" panose="00000400000000000000" pitchFamily="2" charset="0"/>
                <a:ea typeface="AvantGarde" panose="00000400000000000000" pitchFamily="2" charset="0"/>
                <a:cs typeface="AvantGarde" panose="00000400000000000000" pitchFamily="2" charset="0"/>
              </a:rPr>
              <a:t>túm</a:t>
            </a:r>
            <a:r>
              <a:rPr kumimoji="0" lang="en-US" sz="4000" b="1" i="0" u="none" strike="noStrike" kern="1200" cap="none" spc="0" normalizeH="0" baseline="0" noProof="0" dirty="0" smtClean="0">
                <a:ln>
                  <a:noFill/>
                </a:ln>
                <a:solidFill>
                  <a:srgbClr val="7030A0"/>
                </a:solidFill>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en-US" sz="4000" b="1" i="0" u="none" strike="noStrike" kern="1200" cap="none" spc="0" normalizeH="0" baseline="0" noProof="0" dirty="0" err="1" smtClean="0">
                <a:ln>
                  <a:noFill/>
                </a:ln>
                <a:solidFill>
                  <a:srgbClr val="7030A0"/>
                </a:solidFill>
                <a:effectLst/>
                <a:uLnTx/>
                <a:uFillTx/>
                <a:latin typeface="AvantGarde" panose="00000400000000000000" pitchFamily="2" charset="0"/>
                <a:ea typeface="AvantGarde" panose="00000400000000000000" pitchFamily="2" charset="0"/>
                <a:cs typeface="AvantGarde" panose="00000400000000000000" pitchFamily="2" charset="0"/>
              </a:rPr>
              <a:t>rơm</a:t>
            </a:r>
            <a:r>
              <a:rPr kumimoji="0" lang="en-US" sz="4000" b="1" i="0" u="none" strike="noStrike" kern="1200" cap="none" spc="0" normalizeH="0" baseline="0" noProof="0" dirty="0" smtClean="0">
                <a:ln>
                  <a:noFill/>
                </a:ln>
                <a:solidFill>
                  <a:srgbClr val="7030A0"/>
                </a:solidFill>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en-US" sz="4000" b="1" i="0" u="none" strike="noStrike" kern="1200" cap="none" spc="0" normalizeH="0" baseline="0" noProof="0" dirty="0" err="1" smtClean="0">
                <a:ln>
                  <a:noFill/>
                </a:ln>
                <a:solidFill>
                  <a:srgbClr val="7030A0"/>
                </a:solidFill>
                <a:effectLst/>
                <a:uLnTx/>
                <a:uFillTx/>
                <a:latin typeface="AvantGarde" panose="00000400000000000000" pitchFamily="2" charset="0"/>
                <a:ea typeface="AvantGarde" panose="00000400000000000000" pitchFamily="2" charset="0"/>
                <a:cs typeface="AvantGarde" panose="00000400000000000000" pitchFamily="2" charset="0"/>
              </a:rPr>
              <a:t>Chim</a:t>
            </a:r>
            <a:r>
              <a:rPr kumimoji="0" lang="en-US" sz="4000" b="1" i="0" u="none" strike="noStrike" kern="1200" cap="none" spc="0" normalizeH="0" baseline="0" noProof="0" dirty="0" smtClean="0">
                <a:ln>
                  <a:noFill/>
                </a:ln>
                <a:solidFill>
                  <a:srgbClr val="7030A0"/>
                </a:solidFill>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en-US" sz="4000" b="1" i="0" u="none" strike="noStrike" kern="1200" cap="none" spc="0" normalizeH="0" baseline="0" noProof="0" dirty="0" err="1" smtClean="0">
                <a:ln>
                  <a:noFill/>
                </a:ln>
                <a:solidFill>
                  <a:srgbClr val="7030A0"/>
                </a:solidFill>
                <a:effectLst/>
                <a:uLnTx/>
                <a:uFillTx/>
                <a:latin typeface="AvantGarde" panose="00000400000000000000" pitchFamily="2" charset="0"/>
                <a:ea typeface="AvantGarde" panose="00000400000000000000" pitchFamily="2" charset="0"/>
                <a:cs typeface="AvantGarde" panose="00000400000000000000" pitchFamily="2" charset="0"/>
              </a:rPr>
              <a:t>ri</a:t>
            </a:r>
            <a:r>
              <a:rPr kumimoji="0" lang="en-US" sz="4000" b="1" i="0" u="none" strike="noStrike" kern="1200" cap="none" spc="0" normalizeH="0" baseline="0" noProof="0" dirty="0" smtClean="0">
                <a:ln>
                  <a:noFill/>
                </a:ln>
                <a:solidFill>
                  <a:srgbClr val="7030A0"/>
                </a:solidFill>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en-US" sz="4000" b="1" i="0" u="none" strike="noStrike" kern="1200" cap="none" spc="0" normalizeH="0" baseline="0" noProof="0" dirty="0" err="1" smtClean="0">
                <a:ln>
                  <a:noFill/>
                </a:ln>
                <a:solidFill>
                  <a:srgbClr val="7030A0"/>
                </a:solidFill>
                <a:effectLst/>
                <a:uLnTx/>
                <a:uFillTx/>
                <a:latin typeface="AvantGarde" panose="00000400000000000000" pitchFamily="2" charset="0"/>
                <a:ea typeface="AvantGarde" panose="00000400000000000000" pitchFamily="2" charset="0"/>
                <a:cs typeface="AvantGarde" panose="00000400000000000000" pitchFamily="2" charset="0"/>
              </a:rPr>
              <a:t>cảm</a:t>
            </a:r>
            <a:r>
              <a:rPr kumimoji="0" lang="en-US" sz="4000" b="1" i="0" u="none" strike="noStrike" kern="1200" cap="none" spc="0" normalizeH="0" baseline="0" noProof="0" dirty="0" smtClean="0">
                <a:ln>
                  <a:noFill/>
                </a:ln>
                <a:solidFill>
                  <a:srgbClr val="7030A0"/>
                </a:solidFill>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en-US" sz="4000" b="1" i="0" u="none" strike="noStrike" kern="1200" cap="none" spc="0" normalizeH="0" baseline="0" noProof="0" dirty="0" err="1" smtClean="0">
                <a:ln>
                  <a:noFill/>
                </a:ln>
                <a:solidFill>
                  <a:srgbClr val="7030A0"/>
                </a:solidFill>
                <a:effectLst/>
                <a:uLnTx/>
                <a:uFillTx/>
                <a:latin typeface="AvantGarde" panose="00000400000000000000" pitchFamily="2" charset="0"/>
                <a:ea typeface="AvantGarde" panose="00000400000000000000" pitchFamily="2" charset="0"/>
                <a:cs typeface="AvantGarde" panose="00000400000000000000" pitchFamily="2" charset="0"/>
              </a:rPr>
              <a:t>ơn</a:t>
            </a:r>
            <a:r>
              <a:rPr kumimoji="0" lang="en-US" sz="4000" b="1" i="0" u="none" strike="noStrike" kern="1200" cap="none" spc="0" normalizeH="0" baseline="0" noProof="0" dirty="0" smtClean="0">
                <a:ln>
                  <a:noFill/>
                </a:ln>
                <a:solidFill>
                  <a:srgbClr val="7030A0"/>
                </a:solidFill>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en-US" sz="4000" b="1" i="0" u="none" strike="noStrike" kern="1200" cap="none" spc="0" normalizeH="0" baseline="0" noProof="0" dirty="0" err="1" smtClean="0">
                <a:ln>
                  <a:noFill/>
                </a:ln>
                <a:solidFill>
                  <a:srgbClr val="7030A0"/>
                </a:solidFill>
                <a:effectLst/>
                <a:uLnTx/>
                <a:uFillTx/>
                <a:latin typeface="AvantGarde" panose="00000400000000000000" pitchFamily="2" charset="0"/>
                <a:ea typeface="AvantGarde" panose="00000400000000000000" pitchFamily="2" charset="0"/>
                <a:cs typeface="AvantGarde" panose="00000400000000000000" pitchFamily="2" charset="0"/>
              </a:rPr>
              <a:t>sẻ</a:t>
            </a:r>
            <a:r>
              <a:rPr kumimoji="0" lang="en-US" sz="4000" b="1" i="0" u="none" strike="noStrike" kern="1200" cap="none" spc="0" normalizeH="0" baseline="0" noProof="0" dirty="0" smtClean="0">
                <a:ln>
                  <a:noFill/>
                </a:ln>
                <a:solidFill>
                  <a:srgbClr val="7030A0"/>
                </a:solidFill>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en-US" sz="4000" b="1" i="0" u="none" strike="noStrike" kern="1200" cap="none" spc="0" normalizeH="0" baseline="0" noProof="0" dirty="0" err="1" smtClean="0">
                <a:ln>
                  <a:noFill/>
                </a:ln>
                <a:solidFill>
                  <a:srgbClr val="7030A0"/>
                </a:solidFill>
                <a:effectLst/>
                <a:uLnTx/>
                <a:uFillTx/>
                <a:latin typeface="AvantGarde" panose="00000400000000000000" pitchFamily="2" charset="0"/>
                <a:ea typeface="AvantGarde" panose="00000400000000000000" pitchFamily="2" charset="0"/>
                <a:cs typeface="AvantGarde" panose="00000400000000000000" pitchFamily="2" charset="0"/>
              </a:rPr>
              <a:t>và</a:t>
            </a:r>
            <a:r>
              <a:rPr kumimoji="0" lang="en-US" sz="4000" b="1" i="0" u="none" strike="noStrike" kern="1200" cap="none" spc="0" normalizeH="0" baseline="0" noProof="0" dirty="0" smtClean="0">
                <a:ln>
                  <a:noFill/>
                </a:ln>
                <a:solidFill>
                  <a:srgbClr val="7030A0"/>
                </a:solidFill>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en-US" sz="4000" b="1" i="0" u="none" strike="noStrike" kern="1200" cap="none" spc="0" normalizeH="0" baseline="0" noProof="0" dirty="0" err="1" smtClean="0">
                <a:ln>
                  <a:noFill/>
                </a:ln>
                <a:solidFill>
                  <a:srgbClr val="7030A0"/>
                </a:solidFill>
                <a:effectLst/>
                <a:uLnTx/>
                <a:uFillTx/>
                <a:latin typeface="AvantGarde" panose="00000400000000000000" pitchFamily="2" charset="0"/>
                <a:ea typeface="AvantGarde" panose="00000400000000000000" pitchFamily="2" charset="0"/>
                <a:cs typeface="AvantGarde" panose="00000400000000000000" pitchFamily="2" charset="0"/>
              </a:rPr>
              <a:t>sơn</a:t>
            </a:r>
            <a:r>
              <a:rPr kumimoji="0" lang="en-US" sz="4000" b="1" i="0" u="none" strike="noStrike" kern="1200" cap="none" spc="0" normalizeH="0" baseline="0" noProof="0" dirty="0" smtClean="0">
                <a:ln>
                  <a:noFill/>
                </a:ln>
                <a:solidFill>
                  <a:srgbClr val="7030A0"/>
                </a:solidFill>
                <a:effectLst/>
                <a:uLnTx/>
                <a:uFillTx/>
                <a:latin typeface="AvantGarde" panose="00000400000000000000" pitchFamily="2" charset="0"/>
                <a:ea typeface="AvantGarde" panose="00000400000000000000" pitchFamily="2" charset="0"/>
                <a:cs typeface="AvantGarde" panose="00000400000000000000" pitchFamily="2" charset="0"/>
              </a:rPr>
              <a:t> ca.</a:t>
            </a:r>
          </a:p>
        </p:txBody>
      </p:sp>
      <p:sp>
        <p:nvSpPr>
          <p:cNvPr id="7" name="Title 1"/>
          <p:cNvSpPr txBox="1">
            <a:spLocks/>
          </p:cNvSpPr>
          <p:nvPr/>
        </p:nvSpPr>
        <p:spPr>
          <a:xfrm>
            <a:off x="382578" y="2667000"/>
            <a:ext cx="29666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rgbClr val="0070C0"/>
                </a:solidFill>
                <a:effectLst/>
                <a:uLnTx/>
                <a:uFillTx/>
                <a:latin typeface="AvantGarde" panose="00000400000000000000" pitchFamily="2" charset="0"/>
                <a:ea typeface="AvantGarde" panose="00000400000000000000" pitchFamily="2" charset="0"/>
                <a:cs typeface="AvantGarde" panose="00000400000000000000" pitchFamily="2" charset="0"/>
              </a:rPr>
              <a:t>tem </a:t>
            </a:r>
            <a:r>
              <a:rPr kumimoji="0" lang="en-US" sz="4000" b="1" i="0" u="none" strike="noStrike" kern="1200" cap="none" spc="0" normalizeH="0" baseline="0" noProof="0" dirty="0" err="1" smtClean="0">
                <a:ln>
                  <a:noFill/>
                </a:ln>
                <a:solidFill>
                  <a:srgbClr val="0070C0"/>
                </a:solidFill>
                <a:effectLst/>
                <a:uLnTx/>
                <a:uFillTx/>
                <a:latin typeface="AvantGarde" panose="00000400000000000000" pitchFamily="2" charset="0"/>
                <a:ea typeface="AvantGarde" panose="00000400000000000000" pitchFamily="2" charset="0"/>
                <a:cs typeface="AvantGarde" panose="00000400000000000000" pitchFamily="2" charset="0"/>
              </a:rPr>
              <a:t>thư</a:t>
            </a:r>
            <a:endParaRPr kumimoji="0" lang="en-US" sz="4000" b="1" i="0" u="none" strike="noStrike" kern="1200" cap="none" spc="0" normalizeH="0" baseline="0" noProof="0" dirty="0">
              <a:ln>
                <a:noFill/>
              </a:ln>
              <a:solidFill>
                <a:srgbClr val="0070C0"/>
              </a:solidFill>
              <a:effectLst/>
              <a:uLnTx/>
              <a:uFillTx/>
              <a:latin typeface="AvantGarde" panose="00000400000000000000" pitchFamily="2" charset="0"/>
              <a:ea typeface="AvantGarde" panose="00000400000000000000" pitchFamily="2" charset="0"/>
              <a:cs typeface="AvantGarde" panose="00000400000000000000" pitchFamily="2" charset="0"/>
            </a:endParaRPr>
          </a:p>
        </p:txBody>
      </p:sp>
      <p:sp>
        <p:nvSpPr>
          <p:cNvPr id="10" name="Title 1"/>
          <p:cNvSpPr txBox="1">
            <a:spLocks/>
          </p:cNvSpPr>
          <p:nvPr/>
        </p:nvSpPr>
        <p:spPr>
          <a:xfrm>
            <a:off x="3871119" y="2667000"/>
            <a:ext cx="4093388"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smtClean="0">
                <a:ln>
                  <a:noFill/>
                </a:ln>
                <a:solidFill>
                  <a:srgbClr val="0070C0"/>
                </a:solidFill>
                <a:effectLst/>
                <a:uLnTx/>
                <a:uFillTx/>
                <a:latin typeface="AvantGarde" panose="00000400000000000000" pitchFamily="2" charset="0"/>
                <a:ea typeface="AvantGarde" panose="00000400000000000000" pitchFamily="2" charset="0"/>
                <a:cs typeface="AvantGarde" panose="00000400000000000000" pitchFamily="2" charset="0"/>
              </a:rPr>
              <a:t>thềm nhà</a:t>
            </a:r>
            <a:endParaRPr kumimoji="0" lang="en-US" sz="4000" b="1" i="0" u="none" strike="noStrike" kern="1200" cap="none" spc="0" normalizeH="0" baseline="0" noProof="0">
              <a:ln>
                <a:noFill/>
              </a:ln>
              <a:solidFill>
                <a:srgbClr val="0070C0"/>
              </a:solidFill>
              <a:effectLst/>
              <a:uLnTx/>
              <a:uFillTx/>
              <a:latin typeface="AvantGarde" panose="00000400000000000000" pitchFamily="2" charset="0"/>
              <a:ea typeface="AvantGarde" panose="00000400000000000000" pitchFamily="2" charset="0"/>
              <a:cs typeface="AvantGarde" panose="00000400000000000000" pitchFamily="2" charset="0"/>
            </a:endParaRPr>
          </a:p>
        </p:txBody>
      </p:sp>
      <p:sp>
        <p:nvSpPr>
          <p:cNvPr id="11" name="Title 1"/>
          <p:cNvSpPr txBox="1">
            <a:spLocks/>
          </p:cNvSpPr>
          <p:nvPr/>
        </p:nvSpPr>
        <p:spPr>
          <a:xfrm>
            <a:off x="8107536" y="2667000"/>
            <a:ext cx="3747285"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smtClean="0">
                <a:ln>
                  <a:noFill/>
                </a:ln>
                <a:solidFill>
                  <a:srgbClr val="0070C0"/>
                </a:solidFill>
                <a:effectLst/>
                <a:uLnTx/>
                <a:uFillTx/>
                <a:latin typeface="AvantGarde" panose="00000400000000000000" pitchFamily="2" charset="0"/>
                <a:ea typeface="AvantGarde" panose="00000400000000000000" pitchFamily="2" charset="0"/>
                <a:cs typeface="AvantGarde" panose="00000400000000000000" pitchFamily="2" charset="0"/>
              </a:rPr>
              <a:t>tủm tỉm</a:t>
            </a:r>
            <a:endParaRPr kumimoji="0" lang="en-US" sz="4000" b="1" i="0" u="none" strike="noStrike" kern="1200" cap="none" spc="0" normalizeH="0" baseline="0" noProof="0">
              <a:ln>
                <a:noFill/>
              </a:ln>
              <a:solidFill>
                <a:srgbClr val="0070C0"/>
              </a:solidFill>
              <a:effectLst/>
              <a:uLnTx/>
              <a:uFillTx/>
              <a:latin typeface="AvantGarde" panose="00000400000000000000" pitchFamily="2" charset="0"/>
              <a:ea typeface="AvantGarde" panose="00000400000000000000" pitchFamily="2" charset="0"/>
              <a:cs typeface="AvantGarde" panose="00000400000000000000" pitchFamily="2" charset="0"/>
            </a:endParaRPr>
          </a:p>
        </p:txBody>
      </p:sp>
      <p:pic>
        <p:nvPicPr>
          <p:cNvPr id="13"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99518" y="959205"/>
            <a:ext cx="6821131" cy="1915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65648"/>
          <a:stretch/>
        </p:blipFill>
        <p:spPr bwMode="auto">
          <a:xfrm>
            <a:off x="3349178" y="-9525"/>
            <a:ext cx="5423212"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816798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t="11667" b="21945"/>
          <a:stretch/>
        </p:blipFill>
        <p:spPr>
          <a:xfrm>
            <a:off x="1691850" y="0"/>
            <a:ext cx="8792308" cy="4552950"/>
          </a:xfrm>
          <a:prstGeom prst="rect">
            <a:avLst/>
          </a:prstGeom>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b="19577"/>
          <a:stretch/>
        </p:blipFill>
        <p:spPr>
          <a:xfrm flipH="1">
            <a:off x="0" y="4291232"/>
            <a:ext cx="2818875" cy="2448395"/>
          </a:xfrm>
          <a:prstGeom prst="rect">
            <a:avLst/>
          </a:prstGeom>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l="15723" t="9736" b="17249"/>
          <a:stretch/>
        </p:blipFill>
        <p:spPr>
          <a:xfrm>
            <a:off x="9591358" y="4438774"/>
            <a:ext cx="2570480" cy="2405179"/>
          </a:xfrm>
          <a:prstGeom prst="rect">
            <a:avLst/>
          </a:prstGeom>
        </p:spPr>
      </p:pic>
      <p:sp>
        <p:nvSpPr>
          <p:cNvPr id="2" name="TextBox 1"/>
          <p:cNvSpPr txBox="1"/>
          <p:nvPr/>
        </p:nvSpPr>
        <p:spPr>
          <a:xfrm>
            <a:off x="2381250" y="2850356"/>
            <a:ext cx="6534150" cy="1323439"/>
          </a:xfrm>
          <a:prstGeom prst="rect">
            <a:avLst/>
          </a:prstGeom>
          <a:noFill/>
        </p:spPr>
        <p:txBody>
          <a:bodyPr wrap="square" rtlCol="0">
            <a:spAutoFit/>
          </a:bodyPr>
          <a:lstStyle/>
          <a:p>
            <a:pPr algn="ctr"/>
            <a:r>
              <a:rPr lang="en-US" sz="8000" smtClean="0">
                <a:latin typeface="Bandit" pitchFamily="18" charset="0"/>
                <a:ea typeface="Bandit" pitchFamily="18" charset="0"/>
                <a:cs typeface="Bandit" pitchFamily="18" charset="0"/>
              </a:rPr>
              <a:t>Dặn dò</a:t>
            </a:r>
            <a:endParaRPr lang="en-US" sz="8000">
              <a:latin typeface="Bandit" pitchFamily="18" charset="0"/>
              <a:ea typeface="Bandit" pitchFamily="18" charset="0"/>
              <a:cs typeface="Bandit" pitchFamily="18" charset="0"/>
            </a:endParaRPr>
          </a:p>
        </p:txBody>
      </p:sp>
    </p:spTree>
    <p:extLst>
      <p:ext uri="{BB962C8B-B14F-4D97-AF65-F5344CB8AC3E}">
        <p14:creationId xmlns:p14="http://schemas.microsoft.com/office/powerpoint/2010/main" val="11244576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71119" y="1513939"/>
            <a:ext cx="5105400" cy="1323439"/>
          </a:xfrm>
          <a:prstGeom prst="rect">
            <a:avLst/>
          </a:prstGeom>
          <a:solidFill>
            <a:srgbClr val="FFC000"/>
          </a:solidFill>
        </p:spPr>
        <p:txBody>
          <a:bodyPr wrap="square" rtlCol="0">
            <a:spAutoFit/>
          </a:bodyPr>
          <a:lstStyle/>
          <a:p>
            <a:pPr algn="ctr"/>
            <a:r>
              <a:rPr lang="en-US" sz="8000" smtClean="0">
                <a:latin typeface="Arial-Rounded" pitchFamily="34" charset="0"/>
                <a:ea typeface="Arial-Rounded" pitchFamily="34" charset="0"/>
                <a:cs typeface="Arial-Rounded" pitchFamily="34" charset="0"/>
              </a:rPr>
              <a:t>So sánh</a:t>
            </a:r>
            <a:endParaRPr lang="en-US" sz="8000">
              <a:latin typeface="Arial-Rounded" pitchFamily="34" charset="0"/>
              <a:ea typeface="Arial-Rounded" pitchFamily="34" charset="0"/>
              <a:cs typeface="Arial-Rounded" pitchFamily="34" charset="0"/>
            </a:endParaRPr>
          </a:p>
        </p:txBody>
      </p:sp>
      <p:sp>
        <p:nvSpPr>
          <p:cNvPr id="5" name="TextBox 4"/>
          <p:cNvSpPr txBox="1"/>
          <p:nvPr/>
        </p:nvSpPr>
        <p:spPr>
          <a:xfrm>
            <a:off x="223044" y="3943350"/>
            <a:ext cx="2552700" cy="1862048"/>
          </a:xfrm>
          <a:prstGeom prst="rect">
            <a:avLst/>
          </a:prstGeom>
          <a:solidFill>
            <a:schemeClr val="accent5">
              <a:lumMod val="20000"/>
              <a:lumOff val="80000"/>
            </a:schemeClr>
          </a:solidFill>
        </p:spPr>
        <p:txBody>
          <a:bodyPr wrap="square" rtlCol="0">
            <a:spAutoFit/>
          </a:bodyPr>
          <a:lstStyle/>
          <a:p>
            <a:pPr algn="ctr"/>
            <a:r>
              <a:rPr lang="en-US" sz="11500" smtClean="0">
                <a:latin typeface="AvantGarde" panose="00000400000000000000" pitchFamily="2" charset="0"/>
                <a:ea typeface="AvantGarde" panose="00000400000000000000" pitchFamily="2" charset="0"/>
                <a:cs typeface="AvantGarde" panose="00000400000000000000" pitchFamily="2" charset="0"/>
              </a:rPr>
              <a:t>em</a:t>
            </a:r>
            <a:endParaRPr lang="en-US" sz="11500">
              <a:latin typeface="AvantGarde" panose="00000400000000000000" pitchFamily="2" charset="0"/>
              <a:ea typeface="AvantGarde" panose="00000400000000000000" pitchFamily="2" charset="0"/>
              <a:cs typeface="AvantGarde" panose="00000400000000000000" pitchFamily="2" charset="0"/>
            </a:endParaRPr>
          </a:p>
        </p:txBody>
      </p:sp>
      <p:sp>
        <p:nvSpPr>
          <p:cNvPr id="6" name="TextBox 5"/>
          <p:cNvSpPr txBox="1"/>
          <p:nvPr/>
        </p:nvSpPr>
        <p:spPr>
          <a:xfrm>
            <a:off x="3223419" y="3943350"/>
            <a:ext cx="2552700" cy="1862048"/>
          </a:xfrm>
          <a:prstGeom prst="rect">
            <a:avLst/>
          </a:prstGeom>
          <a:solidFill>
            <a:schemeClr val="accent5">
              <a:lumMod val="20000"/>
              <a:lumOff val="80000"/>
            </a:schemeClr>
          </a:solidFill>
        </p:spPr>
        <p:txBody>
          <a:bodyPr wrap="square" rtlCol="0">
            <a:spAutoFit/>
          </a:bodyPr>
          <a:lstStyle/>
          <a:p>
            <a:pPr algn="ctr"/>
            <a:r>
              <a:rPr lang="en-US" sz="11500" smtClean="0">
                <a:latin typeface="AvantGarde" panose="00000400000000000000" pitchFamily="2" charset="0"/>
                <a:ea typeface="AvantGarde" panose="00000400000000000000" pitchFamily="2" charset="0"/>
                <a:cs typeface="AvantGarde" panose="00000400000000000000" pitchFamily="2" charset="0"/>
              </a:rPr>
              <a:t>ê</a:t>
            </a:r>
            <a:r>
              <a:rPr lang="en-US" sz="11500">
                <a:latin typeface="AvantGarde" panose="00000400000000000000" pitchFamily="2" charset="0"/>
                <a:ea typeface="AvantGarde" panose="00000400000000000000" pitchFamily="2" charset="0"/>
                <a:cs typeface="AvantGarde" panose="00000400000000000000" pitchFamily="2" charset="0"/>
              </a:rPr>
              <a:t>m</a:t>
            </a:r>
          </a:p>
        </p:txBody>
      </p:sp>
      <p:sp>
        <p:nvSpPr>
          <p:cNvPr id="7" name="TextBox 6"/>
          <p:cNvSpPr txBox="1"/>
          <p:nvPr/>
        </p:nvSpPr>
        <p:spPr>
          <a:xfrm>
            <a:off x="6271419" y="3943350"/>
            <a:ext cx="2552700" cy="1862048"/>
          </a:xfrm>
          <a:prstGeom prst="rect">
            <a:avLst/>
          </a:prstGeom>
          <a:solidFill>
            <a:schemeClr val="accent5">
              <a:lumMod val="20000"/>
              <a:lumOff val="80000"/>
            </a:schemeClr>
          </a:solidFill>
        </p:spPr>
        <p:txBody>
          <a:bodyPr wrap="square" rtlCol="0">
            <a:spAutoFit/>
          </a:bodyPr>
          <a:lstStyle/>
          <a:p>
            <a:pPr algn="ctr"/>
            <a:r>
              <a:rPr lang="en-US" sz="11500" smtClean="0">
                <a:latin typeface="AvantGarde" panose="00000400000000000000" pitchFamily="2" charset="0"/>
                <a:ea typeface="AvantGarde" panose="00000400000000000000" pitchFamily="2" charset="0"/>
                <a:cs typeface="AvantGarde" panose="00000400000000000000" pitchFamily="2" charset="0"/>
              </a:rPr>
              <a:t>im</a:t>
            </a:r>
            <a:endParaRPr lang="en-US" sz="11500">
              <a:latin typeface="AvantGarde" panose="00000400000000000000" pitchFamily="2" charset="0"/>
              <a:ea typeface="AvantGarde" panose="00000400000000000000" pitchFamily="2" charset="0"/>
              <a:cs typeface="AvantGarde" panose="00000400000000000000" pitchFamily="2" charset="0"/>
            </a:endParaRPr>
          </a:p>
        </p:txBody>
      </p:sp>
      <p:sp>
        <p:nvSpPr>
          <p:cNvPr id="8" name="TextBox 7"/>
          <p:cNvSpPr txBox="1"/>
          <p:nvPr/>
        </p:nvSpPr>
        <p:spPr>
          <a:xfrm>
            <a:off x="708819" y="3943350"/>
            <a:ext cx="2552700" cy="1862048"/>
          </a:xfrm>
          <a:prstGeom prst="rect">
            <a:avLst/>
          </a:prstGeom>
          <a:noFill/>
        </p:spPr>
        <p:txBody>
          <a:bodyPr wrap="square" rtlCol="0">
            <a:spAutoFit/>
          </a:bodyPr>
          <a:lstStyle/>
          <a:p>
            <a:pPr algn="ctr"/>
            <a:r>
              <a:rPr lang="en-US" sz="11500" dirty="0">
                <a:solidFill>
                  <a:srgbClr val="FF0000"/>
                </a:solidFill>
                <a:latin typeface="AvantGarde" panose="00000400000000000000" pitchFamily="2" charset="0"/>
                <a:ea typeface="AvantGarde" panose="00000400000000000000" pitchFamily="2" charset="0"/>
                <a:cs typeface="AvantGarde" panose="00000400000000000000" pitchFamily="2" charset="0"/>
              </a:rPr>
              <a:t>m</a:t>
            </a:r>
          </a:p>
        </p:txBody>
      </p:sp>
      <p:sp>
        <p:nvSpPr>
          <p:cNvPr id="9" name="TextBox 8"/>
          <p:cNvSpPr txBox="1"/>
          <p:nvPr/>
        </p:nvSpPr>
        <p:spPr>
          <a:xfrm>
            <a:off x="3680619" y="3943350"/>
            <a:ext cx="2552700" cy="1862048"/>
          </a:xfrm>
          <a:prstGeom prst="rect">
            <a:avLst/>
          </a:prstGeom>
          <a:noFill/>
        </p:spPr>
        <p:txBody>
          <a:bodyPr wrap="square" rtlCol="0">
            <a:spAutoFit/>
          </a:bodyPr>
          <a:lstStyle/>
          <a:p>
            <a:pPr algn="ctr"/>
            <a:r>
              <a:rPr lang="en-US" sz="11500" dirty="0" smtClean="0">
                <a:solidFill>
                  <a:srgbClr val="FF0000"/>
                </a:solidFill>
                <a:latin typeface="AvantGarde" panose="00000400000000000000" pitchFamily="2" charset="0"/>
                <a:ea typeface="AvantGarde" panose="00000400000000000000" pitchFamily="2" charset="0"/>
                <a:cs typeface="AvantGarde" panose="00000400000000000000" pitchFamily="2" charset="0"/>
              </a:rPr>
              <a:t>m</a:t>
            </a:r>
            <a:endParaRPr lang="en-US" sz="11500" dirty="0">
              <a:solidFill>
                <a:srgbClr val="FF0000"/>
              </a:solidFill>
              <a:latin typeface="AvantGarde" panose="00000400000000000000" pitchFamily="2" charset="0"/>
              <a:ea typeface="AvantGarde" panose="00000400000000000000" pitchFamily="2" charset="0"/>
              <a:cs typeface="AvantGarde" panose="00000400000000000000" pitchFamily="2" charset="0"/>
            </a:endParaRPr>
          </a:p>
        </p:txBody>
      </p:sp>
      <p:sp>
        <p:nvSpPr>
          <p:cNvPr id="10" name="TextBox 9"/>
          <p:cNvSpPr txBox="1"/>
          <p:nvPr/>
        </p:nvSpPr>
        <p:spPr>
          <a:xfrm>
            <a:off x="6420195" y="3943350"/>
            <a:ext cx="2552700" cy="1862048"/>
          </a:xfrm>
          <a:prstGeom prst="rect">
            <a:avLst/>
          </a:prstGeom>
          <a:noFill/>
        </p:spPr>
        <p:txBody>
          <a:bodyPr wrap="square" rtlCol="0">
            <a:spAutoFit/>
          </a:bodyPr>
          <a:lstStyle/>
          <a:p>
            <a:pPr algn="ctr"/>
            <a:r>
              <a:rPr lang="en-US" sz="11500" smtClean="0">
                <a:solidFill>
                  <a:srgbClr val="FF0000"/>
                </a:solidFill>
                <a:latin typeface="AvantGarde" panose="00000400000000000000" pitchFamily="2" charset="0"/>
                <a:ea typeface="AvantGarde" panose="00000400000000000000" pitchFamily="2" charset="0"/>
                <a:cs typeface="AvantGarde" panose="00000400000000000000" pitchFamily="2" charset="0"/>
              </a:rPr>
              <a:t>m</a:t>
            </a:r>
            <a:endParaRPr lang="en-US" sz="11500">
              <a:solidFill>
                <a:srgbClr val="FF0000"/>
              </a:solidFill>
              <a:latin typeface="AvantGarde" panose="00000400000000000000" pitchFamily="2" charset="0"/>
              <a:ea typeface="AvantGarde" panose="00000400000000000000" pitchFamily="2" charset="0"/>
              <a:cs typeface="AvantGarde" panose="00000400000000000000" pitchFamily="2" charset="0"/>
            </a:endParaRPr>
          </a:p>
        </p:txBody>
      </p:sp>
      <p:sp>
        <p:nvSpPr>
          <p:cNvPr id="11" name="TextBox 10"/>
          <p:cNvSpPr txBox="1"/>
          <p:nvPr/>
        </p:nvSpPr>
        <p:spPr>
          <a:xfrm>
            <a:off x="-472281" y="3943350"/>
            <a:ext cx="2552700" cy="1862048"/>
          </a:xfrm>
          <a:prstGeom prst="rect">
            <a:avLst/>
          </a:prstGeom>
          <a:noFill/>
        </p:spPr>
        <p:txBody>
          <a:bodyPr wrap="square" rtlCol="0">
            <a:spAutoFit/>
          </a:bodyPr>
          <a:lstStyle/>
          <a:p>
            <a:pPr algn="ctr"/>
            <a:r>
              <a:rPr lang="en-US" sz="11500" dirty="0" smtClean="0">
                <a:solidFill>
                  <a:srgbClr val="7030A0"/>
                </a:solidFill>
                <a:latin typeface="AvantGarde" panose="00000400000000000000" pitchFamily="2" charset="0"/>
                <a:ea typeface="AvantGarde" panose="00000400000000000000" pitchFamily="2" charset="0"/>
                <a:cs typeface="AvantGarde" panose="00000400000000000000" pitchFamily="2" charset="0"/>
              </a:rPr>
              <a:t>e</a:t>
            </a:r>
            <a:endParaRPr lang="en-US" sz="11500" dirty="0">
              <a:solidFill>
                <a:srgbClr val="7030A0"/>
              </a:solidFill>
              <a:latin typeface="AvantGarde" panose="00000400000000000000" pitchFamily="2" charset="0"/>
              <a:ea typeface="AvantGarde" panose="00000400000000000000" pitchFamily="2" charset="0"/>
              <a:cs typeface="AvantGarde" panose="00000400000000000000" pitchFamily="2" charset="0"/>
            </a:endParaRPr>
          </a:p>
        </p:txBody>
      </p:sp>
      <p:sp>
        <p:nvSpPr>
          <p:cNvPr id="12" name="TextBox 11"/>
          <p:cNvSpPr txBox="1"/>
          <p:nvPr/>
        </p:nvSpPr>
        <p:spPr>
          <a:xfrm>
            <a:off x="2537619" y="3943350"/>
            <a:ext cx="2552700" cy="1862048"/>
          </a:xfrm>
          <a:prstGeom prst="rect">
            <a:avLst/>
          </a:prstGeom>
          <a:noFill/>
        </p:spPr>
        <p:txBody>
          <a:bodyPr wrap="square" rtlCol="0">
            <a:spAutoFit/>
          </a:bodyPr>
          <a:lstStyle/>
          <a:p>
            <a:pPr algn="ctr"/>
            <a:r>
              <a:rPr lang="en-US" sz="11500" dirty="0">
                <a:solidFill>
                  <a:srgbClr val="00B0F0"/>
                </a:solidFill>
                <a:latin typeface="AvantGarde" panose="00000400000000000000" pitchFamily="2" charset="0"/>
                <a:ea typeface="AvantGarde" panose="00000400000000000000" pitchFamily="2" charset="0"/>
                <a:cs typeface="AvantGarde" panose="00000400000000000000" pitchFamily="2" charset="0"/>
              </a:rPr>
              <a:t>ê</a:t>
            </a:r>
          </a:p>
        </p:txBody>
      </p:sp>
      <p:sp>
        <p:nvSpPr>
          <p:cNvPr id="13" name="TextBox 12"/>
          <p:cNvSpPr txBox="1"/>
          <p:nvPr/>
        </p:nvSpPr>
        <p:spPr>
          <a:xfrm>
            <a:off x="5585619" y="3943350"/>
            <a:ext cx="2552700" cy="1862048"/>
          </a:xfrm>
          <a:prstGeom prst="rect">
            <a:avLst/>
          </a:prstGeom>
          <a:noFill/>
        </p:spPr>
        <p:txBody>
          <a:bodyPr wrap="square" rtlCol="0">
            <a:spAutoFit/>
          </a:bodyPr>
          <a:lstStyle/>
          <a:p>
            <a:pPr algn="ctr"/>
            <a:r>
              <a:rPr lang="en-US" sz="11500" dirty="0" err="1" smtClean="0">
                <a:solidFill>
                  <a:srgbClr val="00B050"/>
                </a:solidFill>
                <a:latin typeface="AvantGarde" panose="00000400000000000000" pitchFamily="2" charset="0"/>
                <a:ea typeface="AvantGarde" panose="00000400000000000000" pitchFamily="2" charset="0"/>
                <a:cs typeface="AvantGarde" panose="00000400000000000000" pitchFamily="2" charset="0"/>
              </a:rPr>
              <a:t>i</a:t>
            </a:r>
            <a:endParaRPr lang="en-US" sz="11500" dirty="0">
              <a:solidFill>
                <a:srgbClr val="00B050"/>
              </a:solidFill>
              <a:latin typeface="AvantGarde" panose="00000400000000000000" pitchFamily="2" charset="0"/>
              <a:ea typeface="AvantGarde" panose="00000400000000000000" pitchFamily="2" charset="0"/>
              <a:cs typeface="AvantGarde" panose="00000400000000000000" pitchFamily="2" charset="0"/>
            </a:endParaRPr>
          </a:p>
        </p:txBody>
      </p:sp>
      <p:sp>
        <p:nvSpPr>
          <p:cNvPr id="14" name="TextBox 13"/>
          <p:cNvSpPr txBox="1"/>
          <p:nvPr/>
        </p:nvSpPr>
        <p:spPr>
          <a:xfrm>
            <a:off x="9290844" y="3943350"/>
            <a:ext cx="2552700" cy="1862048"/>
          </a:xfrm>
          <a:prstGeom prst="rect">
            <a:avLst/>
          </a:prstGeom>
          <a:solidFill>
            <a:schemeClr val="accent5">
              <a:lumMod val="20000"/>
              <a:lumOff val="80000"/>
            </a:schemeClr>
          </a:solidFill>
        </p:spPr>
        <p:txBody>
          <a:bodyPr wrap="square" rtlCol="0">
            <a:spAutoFit/>
          </a:bodyPr>
          <a:lstStyle/>
          <a:p>
            <a:pPr algn="ctr"/>
            <a:r>
              <a:rPr lang="en-US" sz="11500" smtClean="0">
                <a:latin typeface="AvantGarde" panose="00000400000000000000" pitchFamily="2" charset="0"/>
                <a:ea typeface="AvantGarde" panose="00000400000000000000" pitchFamily="2" charset="0"/>
                <a:cs typeface="AvantGarde" panose="00000400000000000000" pitchFamily="2" charset="0"/>
              </a:rPr>
              <a:t>um</a:t>
            </a:r>
            <a:endParaRPr lang="en-US" sz="11500">
              <a:latin typeface="AvantGarde" panose="00000400000000000000" pitchFamily="2" charset="0"/>
              <a:ea typeface="AvantGarde" panose="00000400000000000000" pitchFamily="2" charset="0"/>
              <a:cs typeface="AvantGarde" panose="00000400000000000000" pitchFamily="2" charset="0"/>
            </a:endParaRPr>
          </a:p>
        </p:txBody>
      </p:sp>
      <p:sp>
        <p:nvSpPr>
          <p:cNvPr id="15" name="TextBox 14"/>
          <p:cNvSpPr txBox="1"/>
          <p:nvPr/>
        </p:nvSpPr>
        <p:spPr>
          <a:xfrm>
            <a:off x="9727520" y="3943350"/>
            <a:ext cx="2552700" cy="1862048"/>
          </a:xfrm>
          <a:prstGeom prst="rect">
            <a:avLst/>
          </a:prstGeom>
          <a:noFill/>
        </p:spPr>
        <p:txBody>
          <a:bodyPr wrap="square" rtlCol="0">
            <a:spAutoFit/>
          </a:bodyPr>
          <a:lstStyle/>
          <a:p>
            <a:pPr algn="ctr"/>
            <a:r>
              <a:rPr lang="en-US" sz="11500" dirty="0" smtClean="0">
                <a:solidFill>
                  <a:srgbClr val="FF0000"/>
                </a:solidFill>
                <a:latin typeface="AvantGarde" panose="00000400000000000000" pitchFamily="2" charset="0"/>
                <a:ea typeface="AvantGarde" panose="00000400000000000000" pitchFamily="2" charset="0"/>
                <a:cs typeface="AvantGarde" panose="00000400000000000000" pitchFamily="2" charset="0"/>
              </a:rPr>
              <a:t>m</a:t>
            </a:r>
            <a:endParaRPr lang="en-US" sz="11500" dirty="0">
              <a:solidFill>
                <a:srgbClr val="FF0000"/>
              </a:solidFill>
              <a:latin typeface="AvantGarde" panose="00000400000000000000" pitchFamily="2" charset="0"/>
              <a:ea typeface="AvantGarde" panose="00000400000000000000" pitchFamily="2" charset="0"/>
              <a:cs typeface="AvantGarde" panose="00000400000000000000" pitchFamily="2" charset="0"/>
            </a:endParaRPr>
          </a:p>
        </p:txBody>
      </p:sp>
      <p:sp>
        <p:nvSpPr>
          <p:cNvPr id="16" name="TextBox 15"/>
          <p:cNvSpPr txBox="1"/>
          <p:nvPr/>
        </p:nvSpPr>
        <p:spPr>
          <a:xfrm>
            <a:off x="8618871" y="3943350"/>
            <a:ext cx="2552700" cy="1862048"/>
          </a:xfrm>
          <a:prstGeom prst="rect">
            <a:avLst/>
          </a:prstGeom>
          <a:noFill/>
        </p:spPr>
        <p:txBody>
          <a:bodyPr wrap="square" rtlCol="0">
            <a:spAutoFit/>
          </a:bodyPr>
          <a:lstStyle/>
          <a:p>
            <a:pPr algn="ctr"/>
            <a:r>
              <a:rPr lang="en-US" sz="11500" dirty="0" smtClean="0">
                <a:solidFill>
                  <a:srgbClr val="00B050"/>
                </a:solidFill>
                <a:latin typeface="AvantGarde" panose="00000400000000000000" pitchFamily="2" charset="0"/>
                <a:ea typeface="AvantGarde" panose="00000400000000000000" pitchFamily="2" charset="0"/>
                <a:cs typeface="AvantGarde" panose="00000400000000000000" pitchFamily="2" charset="0"/>
              </a:rPr>
              <a:t>u</a:t>
            </a:r>
            <a:endParaRPr lang="en-US" sz="11500" dirty="0">
              <a:solidFill>
                <a:srgbClr val="00B050"/>
              </a:solidFill>
              <a:latin typeface="AvantGarde" panose="00000400000000000000" pitchFamily="2" charset="0"/>
              <a:ea typeface="AvantGarde" panose="00000400000000000000" pitchFamily="2" charset="0"/>
              <a:cs typeface="AvantGarde" panose="00000400000000000000" pitchFamily="2" charset="0"/>
            </a:endParaRPr>
          </a:p>
        </p:txBody>
      </p:sp>
    </p:spTree>
    <p:extLst>
      <p:ext uri="{BB962C8B-B14F-4D97-AF65-F5344CB8AC3E}">
        <p14:creationId xmlns:p14="http://schemas.microsoft.com/office/powerpoint/2010/main" val="92761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500"/>
                                        <p:tgtEl>
                                          <p:spTgt spid="15"/>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fade">
                                      <p:cBhvr>
                                        <p:cTn id="52" dur="500"/>
                                        <p:tgtEl>
                                          <p:spTgt spid="11"/>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fade">
                                      <p:cBhvr>
                                        <p:cTn id="57" dur="500"/>
                                        <p:tgtEl>
                                          <p:spTgt spid="12"/>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3"/>
                                        </p:tgtEl>
                                        <p:attrNameLst>
                                          <p:attrName>style.visibility</p:attrName>
                                        </p:attrNameLst>
                                      </p:cBhvr>
                                      <p:to>
                                        <p:strVal val="visible"/>
                                      </p:to>
                                    </p:set>
                                    <p:animEffect transition="in" filter="fade">
                                      <p:cBhvr>
                                        <p:cTn id="62" dur="500"/>
                                        <p:tgtEl>
                                          <p:spTgt spid="13"/>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fade">
                                      <p:cBhvr>
                                        <p:cTn id="6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p:bldP spid="9" grpId="0"/>
      <p:bldP spid="10" grpId="0"/>
      <p:bldP spid="11" grpId="0"/>
      <p:bldP spid="12" grpId="0"/>
      <p:bldP spid="13" grpId="0"/>
      <p:bldP spid="14" grpId="0" animBg="1"/>
      <p:bldP spid="15" grpId="0"/>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3109119" y="261829"/>
            <a:ext cx="1754932"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FF0000"/>
                </a:solidFill>
                <a:latin typeface="AvantGarde" panose="00000400000000000000" pitchFamily="2" charset="0"/>
                <a:ea typeface="AvantGarde" panose="00000400000000000000" pitchFamily="2" charset="0"/>
                <a:cs typeface="AvantGarde" panose="00000400000000000000" pitchFamily="2" charset="0"/>
              </a:rPr>
              <a:t>em</a:t>
            </a:r>
            <a:endParaRPr lang="en-US" sz="6600">
              <a:solidFill>
                <a:srgbClr val="FF0000"/>
              </a:solidFill>
              <a:latin typeface="AvantGarde" panose="00000400000000000000" pitchFamily="2" charset="0"/>
              <a:ea typeface="AvantGarde" panose="00000400000000000000" pitchFamily="2" charset="0"/>
              <a:cs typeface="AvantGarde" panose="00000400000000000000" pitchFamily="2" charset="0"/>
            </a:endParaRPr>
          </a:p>
        </p:txBody>
      </p:sp>
      <p:sp>
        <p:nvSpPr>
          <p:cNvPr id="8" name="Title 1"/>
          <p:cNvSpPr txBox="1">
            <a:spLocks/>
          </p:cNvSpPr>
          <p:nvPr/>
        </p:nvSpPr>
        <p:spPr>
          <a:xfrm>
            <a:off x="4903911" y="1467413"/>
            <a:ext cx="2123468" cy="1270916"/>
          </a:xfrm>
          <a:prstGeom prst="rect">
            <a:avLst/>
          </a:prstGeom>
          <a:solidFill>
            <a:srgbClr val="FBDDED"/>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799"/>
              </a:spcBef>
            </a:pPr>
            <a:r>
              <a:rPr lang="en-US" sz="6600">
                <a:latin typeface="AvantGarde" panose="00000400000000000000" pitchFamily="2" charset="0"/>
                <a:ea typeface="AvantGarde" panose="00000400000000000000" pitchFamily="2" charset="0"/>
                <a:cs typeface="AvantGarde" panose="00000400000000000000" pitchFamily="2" charset="0"/>
              </a:rPr>
              <a:t>đ</a:t>
            </a:r>
          </a:p>
        </p:txBody>
      </p:sp>
      <p:sp>
        <p:nvSpPr>
          <p:cNvPr id="9" name="Title 1"/>
          <p:cNvSpPr txBox="1">
            <a:spLocks/>
          </p:cNvSpPr>
          <p:nvPr/>
        </p:nvSpPr>
        <p:spPr>
          <a:xfrm>
            <a:off x="7100724" y="1467413"/>
            <a:ext cx="2123468" cy="1270916"/>
          </a:xfrm>
          <a:prstGeom prst="rect">
            <a:avLst/>
          </a:prstGeom>
          <a:solidFill>
            <a:srgbClr val="FBDDED"/>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799"/>
              </a:spcBef>
            </a:pPr>
            <a:r>
              <a:rPr lang="en-US" sz="6600" smtClean="0">
                <a:solidFill>
                  <a:srgbClr val="FF0000"/>
                </a:solidFill>
                <a:latin typeface="AvantGarde" panose="00000400000000000000" pitchFamily="2" charset="0"/>
                <a:ea typeface="AvantGarde" panose="00000400000000000000" pitchFamily="2" charset="0"/>
                <a:cs typeface="AvantGarde" panose="00000400000000000000" pitchFamily="2" charset="0"/>
              </a:rPr>
              <a:t>êm</a:t>
            </a:r>
            <a:endParaRPr lang="en-US" sz="6600">
              <a:solidFill>
                <a:srgbClr val="FF0000"/>
              </a:solidFill>
              <a:latin typeface="AvantGarde" panose="00000400000000000000" pitchFamily="2" charset="0"/>
              <a:ea typeface="AvantGarde" panose="00000400000000000000" pitchFamily="2" charset="0"/>
              <a:cs typeface="AvantGarde" panose="00000400000000000000" pitchFamily="2" charset="0"/>
            </a:endParaRPr>
          </a:p>
        </p:txBody>
      </p:sp>
      <p:sp>
        <p:nvSpPr>
          <p:cNvPr id="10" name="Title 1"/>
          <p:cNvSpPr txBox="1">
            <a:spLocks/>
          </p:cNvSpPr>
          <p:nvPr/>
        </p:nvSpPr>
        <p:spPr>
          <a:xfrm>
            <a:off x="4905218" y="2800914"/>
            <a:ext cx="4295089" cy="1270915"/>
          </a:xfrm>
          <a:prstGeom prst="rect">
            <a:avLst/>
          </a:prstGeom>
          <a:solidFill>
            <a:srgbClr val="FBDDED"/>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799"/>
              </a:spcBef>
            </a:pPr>
            <a:r>
              <a:rPr lang="en-US" sz="6600" smtClean="0">
                <a:latin typeface="AvantGarde" panose="00000400000000000000" pitchFamily="2" charset="0"/>
                <a:ea typeface="AvantGarde" panose="00000400000000000000" pitchFamily="2" charset="0"/>
                <a:cs typeface="AvantGarde" panose="00000400000000000000" pitchFamily="2" charset="0"/>
              </a:rPr>
              <a:t>đ</a:t>
            </a:r>
            <a:r>
              <a:rPr lang="en-US" sz="6600" smtClean="0">
                <a:solidFill>
                  <a:srgbClr val="FF0000"/>
                </a:solidFill>
                <a:latin typeface="AvantGarde" panose="00000400000000000000" pitchFamily="2" charset="0"/>
                <a:ea typeface="AvantGarde" panose="00000400000000000000" pitchFamily="2" charset="0"/>
                <a:cs typeface="AvantGarde" panose="00000400000000000000" pitchFamily="2" charset="0"/>
              </a:rPr>
              <a:t>êm</a:t>
            </a:r>
            <a:endParaRPr lang="en-US" sz="6600">
              <a:solidFill>
                <a:srgbClr val="FF0000"/>
              </a:solidFill>
              <a:latin typeface="AvantGarde" panose="00000400000000000000" pitchFamily="2" charset="0"/>
              <a:ea typeface="AvantGarde" panose="00000400000000000000" pitchFamily="2" charset="0"/>
              <a:cs typeface="AvantGarde" panose="00000400000000000000" pitchFamily="2" charset="0"/>
            </a:endParaRPr>
          </a:p>
        </p:txBody>
      </p:sp>
      <p:grpSp>
        <p:nvGrpSpPr>
          <p:cNvPr id="34" name="Group 33"/>
          <p:cNvGrpSpPr/>
          <p:nvPr/>
        </p:nvGrpSpPr>
        <p:grpSpPr>
          <a:xfrm>
            <a:off x="215396" y="203422"/>
            <a:ext cx="2621250" cy="941185"/>
            <a:chOff x="63500" y="1429216"/>
            <a:chExt cx="1970813" cy="705889"/>
          </a:xfrm>
        </p:grpSpPr>
        <p:sp>
          <p:nvSpPr>
            <p:cNvPr id="35" name="Rounded Rectangle 34"/>
            <p:cNvSpPr/>
            <p:nvPr/>
          </p:nvSpPr>
          <p:spPr>
            <a:xfrm>
              <a:off x="384358" y="1429216"/>
              <a:ext cx="1649955" cy="705889"/>
            </a:xfrm>
            <a:prstGeom prst="roundRect">
              <a:avLst/>
            </a:prstGeom>
            <a:solidFill>
              <a:srgbClr val="61DC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latin typeface="Arial-Rounded" pitchFamily="34" charset="0"/>
                  <a:ea typeface="Arial-Rounded" pitchFamily="34" charset="0"/>
                  <a:cs typeface="Arial-Rounded" pitchFamily="34" charset="0"/>
                </a:rPr>
                <a:t>Đọc</a:t>
              </a:r>
              <a:endParaRPr lang="en-US" sz="4800">
                <a:latin typeface="Arial-Rounded" pitchFamily="34" charset="0"/>
                <a:ea typeface="Arial-Rounded" pitchFamily="34" charset="0"/>
                <a:cs typeface="Arial-Rounded" pitchFamily="34" charset="0"/>
              </a:endParaRPr>
            </a:p>
          </p:txBody>
        </p:sp>
        <p:sp>
          <p:nvSpPr>
            <p:cNvPr id="36" name="Oval 35"/>
            <p:cNvSpPr/>
            <p:nvPr/>
          </p:nvSpPr>
          <p:spPr>
            <a:xfrm>
              <a:off x="63500" y="1458734"/>
              <a:ext cx="641717" cy="64171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solidFill>
                    <a:schemeClr val="tx1"/>
                  </a:solidFill>
                  <a:latin typeface="Arial Rounded MT Bold" pitchFamily="34" charset="0"/>
                  <a:ea typeface="Arial-Rounded" pitchFamily="34" charset="0"/>
                  <a:cs typeface="Arial-Rounded" pitchFamily="34" charset="0"/>
                </a:rPr>
                <a:t>2</a:t>
              </a:r>
            </a:p>
          </p:txBody>
        </p:sp>
      </p:grpSp>
      <p:sp>
        <p:nvSpPr>
          <p:cNvPr id="24" name="Title 1"/>
          <p:cNvSpPr txBox="1">
            <a:spLocks/>
          </p:cNvSpPr>
          <p:nvPr/>
        </p:nvSpPr>
        <p:spPr>
          <a:xfrm>
            <a:off x="5471319" y="261829"/>
            <a:ext cx="1754932"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FF0000"/>
                </a:solidFill>
                <a:latin typeface="AvantGarde" panose="00000400000000000000" pitchFamily="2" charset="0"/>
                <a:ea typeface="AvantGarde" panose="00000400000000000000" pitchFamily="2" charset="0"/>
                <a:cs typeface="AvantGarde" panose="00000400000000000000" pitchFamily="2" charset="0"/>
              </a:rPr>
              <a:t>êm</a:t>
            </a:r>
            <a:endParaRPr lang="en-US" sz="6600">
              <a:solidFill>
                <a:srgbClr val="FF0000"/>
              </a:solidFill>
              <a:latin typeface="AvantGarde" panose="00000400000000000000" pitchFamily="2" charset="0"/>
              <a:ea typeface="AvantGarde" panose="00000400000000000000" pitchFamily="2" charset="0"/>
              <a:cs typeface="AvantGarde" panose="00000400000000000000" pitchFamily="2" charset="0"/>
            </a:endParaRPr>
          </a:p>
        </p:txBody>
      </p:sp>
      <p:sp>
        <p:nvSpPr>
          <p:cNvPr id="26" name="Title 1"/>
          <p:cNvSpPr txBox="1">
            <a:spLocks/>
          </p:cNvSpPr>
          <p:nvPr/>
        </p:nvSpPr>
        <p:spPr>
          <a:xfrm>
            <a:off x="7762126" y="261829"/>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FF0000"/>
                </a:solidFill>
                <a:latin typeface="AvantGarde" panose="00000400000000000000" pitchFamily="2" charset="0"/>
                <a:ea typeface="AvantGarde" panose="00000400000000000000" pitchFamily="2" charset="0"/>
                <a:cs typeface="AvantGarde" panose="00000400000000000000" pitchFamily="2" charset="0"/>
              </a:rPr>
              <a:t>im</a:t>
            </a:r>
            <a:endParaRPr lang="en-US" sz="6600">
              <a:solidFill>
                <a:srgbClr val="FF0000"/>
              </a:solidFill>
              <a:latin typeface="AvantGarde" panose="00000400000000000000" pitchFamily="2" charset="0"/>
              <a:ea typeface="AvantGarde" panose="00000400000000000000" pitchFamily="2" charset="0"/>
              <a:cs typeface="AvantGarde" panose="00000400000000000000" pitchFamily="2" charset="0"/>
            </a:endParaRPr>
          </a:p>
        </p:txBody>
      </p:sp>
      <p:sp>
        <p:nvSpPr>
          <p:cNvPr id="25" name="Title 1"/>
          <p:cNvSpPr txBox="1">
            <a:spLocks/>
          </p:cNvSpPr>
          <p:nvPr/>
        </p:nvSpPr>
        <p:spPr>
          <a:xfrm>
            <a:off x="9667126" y="261829"/>
            <a:ext cx="21287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FF0000"/>
                </a:solidFill>
                <a:latin typeface="AvantGarde" panose="00000400000000000000" pitchFamily="2" charset="0"/>
                <a:ea typeface="AvantGarde" panose="00000400000000000000" pitchFamily="2" charset="0"/>
                <a:cs typeface="AvantGarde" panose="00000400000000000000" pitchFamily="2" charset="0"/>
              </a:rPr>
              <a:t>um</a:t>
            </a:r>
            <a:endParaRPr lang="en-US" sz="6600">
              <a:solidFill>
                <a:srgbClr val="FF0000"/>
              </a:solidFill>
              <a:latin typeface="AvantGarde" panose="00000400000000000000" pitchFamily="2" charset="0"/>
              <a:ea typeface="AvantGarde" panose="00000400000000000000" pitchFamily="2" charset="0"/>
              <a:cs typeface="AvantGarde" panose="00000400000000000000" pitchFamily="2" charset="0"/>
            </a:endParaRPr>
          </a:p>
        </p:txBody>
      </p:sp>
      <p:sp>
        <p:nvSpPr>
          <p:cNvPr id="12" name="Title 1"/>
          <p:cNvSpPr txBox="1">
            <a:spLocks/>
          </p:cNvSpPr>
          <p:nvPr/>
        </p:nvSpPr>
        <p:spPr>
          <a:xfrm>
            <a:off x="6132660" y="2967769"/>
            <a:ext cx="2018038" cy="937203"/>
          </a:xfrm>
          <a:prstGeom prst="rect">
            <a:avLst/>
          </a:prstGeom>
        </p:spPr>
        <p:txBody>
          <a:bodyPr vert="horz" lIns="40487" tIns="20243" rIns="40487" bIns="2024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latin typeface="AvantGarde" panose="00000400000000000000" pitchFamily="2" charset="0"/>
                <a:ea typeface="AvantGarde" panose="00000400000000000000" pitchFamily="2" charset="0"/>
                <a:cs typeface="AvantGarde" panose="00000400000000000000" pitchFamily="2" charset="0"/>
              </a:rPr>
              <a:t>́</a:t>
            </a:r>
            <a:endParaRPr lang="en-US" sz="6600">
              <a:latin typeface="AvantGarde" panose="00000400000000000000" pitchFamily="2" charset="0"/>
              <a:ea typeface="AvantGarde" panose="00000400000000000000" pitchFamily="2" charset="0"/>
              <a:cs typeface="AvantGarde" panose="00000400000000000000" pitchFamily="2" charset="0"/>
            </a:endParaRPr>
          </a:p>
        </p:txBody>
      </p:sp>
      <p:sp>
        <p:nvSpPr>
          <p:cNvPr id="13" name="Title 1"/>
          <p:cNvSpPr txBox="1">
            <a:spLocks/>
          </p:cNvSpPr>
          <p:nvPr/>
        </p:nvSpPr>
        <p:spPr>
          <a:xfrm>
            <a:off x="1316885" y="4468155"/>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latin typeface="AvantGarde" panose="00000400000000000000" pitchFamily="2" charset="0"/>
                <a:ea typeface="AvantGarde" panose="00000400000000000000" pitchFamily="2" charset="0"/>
                <a:cs typeface="AvantGarde" panose="00000400000000000000" pitchFamily="2" charset="0"/>
              </a:rPr>
              <a:t>hẻm</a:t>
            </a:r>
            <a:endParaRPr lang="en-US" sz="6000">
              <a:latin typeface="AvantGarde" panose="00000400000000000000" pitchFamily="2" charset="0"/>
              <a:ea typeface="AvantGarde" panose="00000400000000000000" pitchFamily="2" charset="0"/>
              <a:cs typeface="AvantGarde" panose="00000400000000000000" pitchFamily="2" charset="0"/>
            </a:endParaRPr>
          </a:p>
        </p:txBody>
      </p:sp>
      <p:sp>
        <p:nvSpPr>
          <p:cNvPr id="14" name="Title 1"/>
          <p:cNvSpPr txBox="1">
            <a:spLocks/>
          </p:cNvSpPr>
          <p:nvPr/>
        </p:nvSpPr>
        <p:spPr>
          <a:xfrm>
            <a:off x="3801685" y="4468155"/>
            <a:ext cx="2826337"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latin typeface="AvantGarde" panose="00000400000000000000" pitchFamily="2" charset="0"/>
                <a:ea typeface="AvantGarde" panose="00000400000000000000" pitchFamily="2" charset="0"/>
                <a:cs typeface="AvantGarde" panose="00000400000000000000" pitchFamily="2" charset="0"/>
              </a:rPr>
              <a:t>kem</a:t>
            </a:r>
            <a:endParaRPr lang="en-US" sz="6000">
              <a:latin typeface="AvantGarde" panose="00000400000000000000" pitchFamily="2" charset="0"/>
              <a:ea typeface="AvantGarde" panose="00000400000000000000" pitchFamily="2" charset="0"/>
              <a:cs typeface="AvantGarde" panose="00000400000000000000" pitchFamily="2" charset="0"/>
            </a:endParaRPr>
          </a:p>
        </p:txBody>
      </p:sp>
      <p:sp>
        <p:nvSpPr>
          <p:cNvPr id="15" name="Title 1"/>
          <p:cNvSpPr txBox="1">
            <a:spLocks/>
          </p:cNvSpPr>
          <p:nvPr/>
        </p:nvSpPr>
        <p:spPr>
          <a:xfrm>
            <a:off x="6356172" y="4468155"/>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latin typeface="AvantGarde" panose="00000400000000000000" pitchFamily="2" charset="0"/>
                <a:ea typeface="AvantGarde" panose="00000400000000000000" pitchFamily="2" charset="0"/>
                <a:cs typeface="AvantGarde" panose="00000400000000000000" pitchFamily="2" charset="0"/>
              </a:rPr>
              <a:t>mềm</a:t>
            </a:r>
            <a:endParaRPr lang="en-US" sz="6000">
              <a:latin typeface="AvantGarde" panose="00000400000000000000" pitchFamily="2" charset="0"/>
              <a:ea typeface="AvantGarde" panose="00000400000000000000" pitchFamily="2" charset="0"/>
              <a:cs typeface="AvantGarde" panose="00000400000000000000" pitchFamily="2" charset="0"/>
            </a:endParaRPr>
          </a:p>
        </p:txBody>
      </p:sp>
      <p:sp>
        <p:nvSpPr>
          <p:cNvPr id="16" name="Title 1"/>
          <p:cNvSpPr txBox="1">
            <a:spLocks/>
          </p:cNvSpPr>
          <p:nvPr/>
        </p:nvSpPr>
        <p:spPr>
          <a:xfrm>
            <a:off x="8929948" y="4468155"/>
            <a:ext cx="2826337"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latin typeface="AvantGarde" panose="00000400000000000000" pitchFamily="2" charset="0"/>
                <a:ea typeface="AvantGarde" panose="00000400000000000000" pitchFamily="2" charset="0"/>
                <a:cs typeface="AvantGarde" panose="00000400000000000000" pitchFamily="2" charset="0"/>
              </a:rPr>
              <a:t>nếm</a:t>
            </a:r>
            <a:endParaRPr lang="en-US" sz="6000">
              <a:latin typeface="AvantGarde" panose="00000400000000000000" pitchFamily="2" charset="0"/>
              <a:ea typeface="AvantGarde" panose="00000400000000000000" pitchFamily="2" charset="0"/>
              <a:cs typeface="AvantGarde" panose="00000400000000000000" pitchFamily="2" charset="0"/>
            </a:endParaRPr>
          </a:p>
        </p:txBody>
      </p:sp>
      <p:sp>
        <p:nvSpPr>
          <p:cNvPr id="17" name="Title 1"/>
          <p:cNvSpPr txBox="1">
            <a:spLocks/>
          </p:cNvSpPr>
          <p:nvPr/>
        </p:nvSpPr>
        <p:spPr>
          <a:xfrm>
            <a:off x="1323233" y="5619890"/>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latin typeface="AvantGarde" panose="00000400000000000000" pitchFamily="2" charset="0"/>
                <a:ea typeface="AvantGarde" panose="00000400000000000000" pitchFamily="2" charset="0"/>
                <a:cs typeface="AvantGarde" panose="00000400000000000000" pitchFamily="2" charset="0"/>
              </a:rPr>
              <a:t>mỉm</a:t>
            </a:r>
            <a:endParaRPr lang="en-US" sz="6000">
              <a:latin typeface="AvantGarde" panose="00000400000000000000" pitchFamily="2" charset="0"/>
              <a:ea typeface="AvantGarde" panose="00000400000000000000" pitchFamily="2" charset="0"/>
              <a:cs typeface="AvantGarde" panose="00000400000000000000" pitchFamily="2" charset="0"/>
            </a:endParaRPr>
          </a:p>
        </p:txBody>
      </p:sp>
      <p:sp>
        <p:nvSpPr>
          <p:cNvPr id="18" name="Title 1"/>
          <p:cNvSpPr txBox="1">
            <a:spLocks/>
          </p:cNvSpPr>
          <p:nvPr/>
        </p:nvSpPr>
        <p:spPr>
          <a:xfrm>
            <a:off x="3846020" y="5619890"/>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latin typeface="AvantGarde" panose="00000400000000000000" pitchFamily="2" charset="0"/>
                <a:ea typeface="AvantGarde" panose="00000400000000000000" pitchFamily="2" charset="0"/>
                <a:cs typeface="AvantGarde" panose="00000400000000000000" pitchFamily="2" charset="0"/>
              </a:rPr>
              <a:t>tím</a:t>
            </a:r>
            <a:endParaRPr lang="en-US" sz="6000">
              <a:latin typeface="AvantGarde" panose="00000400000000000000" pitchFamily="2" charset="0"/>
              <a:ea typeface="AvantGarde" panose="00000400000000000000" pitchFamily="2" charset="0"/>
              <a:cs typeface="AvantGarde" panose="00000400000000000000" pitchFamily="2" charset="0"/>
            </a:endParaRPr>
          </a:p>
        </p:txBody>
      </p:sp>
      <p:sp>
        <p:nvSpPr>
          <p:cNvPr id="19" name="Title 1"/>
          <p:cNvSpPr txBox="1">
            <a:spLocks/>
          </p:cNvSpPr>
          <p:nvPr/>
        </p:nvSpPr>
        <p:spPr>
          <a:xfrm>
            <a:off x="1850285" y="4291871"/>
            <a:ext cx="1754932"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solidFill>
                  <a:srgbClr val="FF0000"/>
                </a:solidFill>
                <a:latin typeface="AvantGarde" panose="00000400000000000000" pitchFamily="2" charset="0"/>
                <a:ea typeface="AvantGarde" panose="00000400000000000000" pitchFamily="2" charset="0"/>
                <a:cs typeface="AvantGarde" panose="00000400000000000000" pitchFamily="2" charset="0"/>
              </a:rPr>
              <a:t>em</a:t>
            </a:r>
            <a:endParaRPr lang="en-US" sz="6000">
              <a:solidFill>
                <a:srgbClr val="FF0000"/>
              </a:solidFill>
              <a:latin typeface="AvantGarde" panose="00000400000000000000" pitchFamily="2" charset="0"/>
              <a:ea typeface="AvantGarde" panose="00000400000000000000" pitchFamily="2" charset="0"/>
              <a:cs typeface="AvantGarde" panose="00000400000000000000" pitchFamily="2" charset="0"/>
            </a:endParaRPr>
          </a:p>
        </p:txBody>
      </p:sp>
      <p:sp>
        <p:nvSpPr>
          <p:cNvPr id="20" name="Title 1"/>
          <p:cNvSpPr txBox="1">
            <a:spLocks/>
          </p:cNvSpPr>
          <p:nvPr/>
        </p:nvSpPr>
        <p:spPr>
          <a:xfrm>
            <a:off x="4546313" y="4291871"/>
            <a:ext cx="1754932"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solidFill>
                  <a:srgbClr val="FF0000"/>
                </a:solidFill>
                <a:latin typeface="AvantGarde" panose="00000400000000000000" pitchFamily="2" charset="0"/>
                <a:ea typeface="AvantGarde" panose="00000400000000000000" pitchFamily="2" charset="0"/>
                <a:cs typeface="AvantGarde" panose="00000400000000000000" pitchFamily="2" charset="0"/>
              </a:rPr>
              <a:t>em</a:t>
            </a:r>
            <a:endParaRPr lang="en-US" sz="6000">
              <a:solidFill>
                <a:srgbClr val="FF0000"/>
              </a:solidFill>
              <a:latin typeface="AvantGarde" panose="00000400000000000000" pitchFamily="2" charset="0"/>
              <a:ea typeface="AvantGarde" panose="00000400000000000000" pitchFamily="2" charset="0"/>
              <a:cs typeface="AvantGarde" panose="00000400000000000000" pitchFamily="2" charset="0"/>
            </a:endParaRPr>
          </a:p>
        </p:txBody>
      </p:sp>
      <p:sp>
        <p:nvSpPr>
          <p:cNvPr id="21" name="Title 1"/>
          <p:cNvSpPr txBox="1">
            <a:spLocks/>
          </p:cNvSpPr>
          <p:nvPr/>
        </p:nvSpPr>
        <p:spPr>
          <a:xfrm>
            <a:off x="7029553" y="4291871"/>
            <a:ext cx="1754932"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solidFill>
                  <a:srgbClr val="FF0000"/>
                </a:solidFill>
                <a:latin typeface="AvantGarde" panose="00000400000000000000" pitchFamily="2" charset="0"/>
                <a:ea typeface="AvantGarde" panose="00000400000000000000" pitchFamily="2" charset="0"/>
                <a:cs typeface="AvantGarde" panose="00000400000000000000" pitchFamily="2" charset="0"/>
              </a:rPr>
              <a:t>êm</a:t>
            </a:r>
            <a:endParaRPr lang="en-US" sz="6000">
              <a:solidFill>
                <a:srgbClr val="FF0000"/>
              </a:solidFill>
              <a:latin typeface="AvantGarde" panose="00000400000000000000" pitchFamily="2" charset="0"/>
              <a:ea typeface="AvantGarde" panose="00000400000000000000" pitchFamily="2" charset="0"/>
              <a:cs typeface="AvantGarde" panose="00000400000000000000" pitchFamily="2" charset="0"/>
            </a:endParaRPr>
          </a:p>
        </p:txBody>
      </p:sp>
      <p:sp>
        <p:nvSpPr>
          <p:cNvPr id="22" name="Title 1"/>
          <p:cNvSpPr txBox="1">
            <a:spLocks/>
          </p:cNvSpPr>
          <p:nvPr/>
        </p:nvSpPr>
        <p:spPr>
          <a:xfrm>
            <a:off x="9717935" y="4291871"/>
            <a:ext cx="1754932"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solidFill>
                  <a:srgbClr val="FF0000"/>
                </a:solidFill>
                <a:latin typeface="AvantGarde" panose="00000400000000000000" pitchFamily="2" charset="0"/>
                <a:ea typeface="AvantGarde" panose="00000400000000000000" pitchFamily="2" charset="0"/>
                <a:cs typeface="AvantGarde" panose="00000400000000000000" pitchFamily="2" charset="0"/>
              </a:rPr>
              <a:t>êm</a:t>
            </a:r>
            <a:endParaRPr lang="en-US" sz="6000">
              <a:solidFill>
                <a:srgbClr val="FF0000"/>
              </a:solidFill>
              <a:latin typeface="AvantGarde" panose="00000400000000000000" pitchFamily="2" charset="0"/>
              <a:ea typeface="AvantGarde" panose="00000400000000000000" pitchFamily="2" charset="0"/>
              <a:cs typeface="AvantGarde" panose="00000400000000000000" pitchFamily="2" charset="0"/>
            </a:endParaRPr>
          </a:p>
        </p:txBody>
      </p:sp>
      <p:sp>
        <p:nvSpPr>
          <p:cNvPr id="23" name="Title 1"/>
          <p:cNvSpPr txBox="1">
            <a:spLocks/>
          </p:cNvSpPr>
          <p:nvPr/>
        </p:nvSpPr>
        <p:spPr>
          <a:xfrm>
            <a:off x="6455018" y="5619890"/>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latin typeface="AvantGarde" panose="00000400000000000000" pitchFamily="2" charset="0"/>
                <a:ea typeface="AvantGarde" panose="00000400000000000000" pitchFamily="2" charset="0"/>
                <a:cs typeface="AvantGarde" panose="00000400000000000000" pitchFamily="2" charset="0"/>
              </a:rPr>
              <a:t>chụm</a:t>
            </a:r>
            <a:endParaRPr lang="en-US" sz="6000">
              <a:latin typeface="AvantGarde" panose="00000400000000000000" pitchFamily="2" charset="0"/>
              <a:ea typeface="AvantGarde" panose="00000400000000000000" pitchFamily="2" charset="0"/>
              <a:cs typeface="AvantGarde" panose="00000400000000000000" pitchFamily="2" charset="0"/>
            </a:endParaRPr>
          </a:p>
        </p:txBody>
      </p:sp>
      <p:sp>
        <p:nvSpPr>
          <p:cNvPr id="27" name="Title 1"/>
          <p:cNvSpPr txBox="1">
            <a:spLocks/>
          </p:cNvSpPr>
          <p:nvPr/>
        </p:nvSpPr>
        <p:spPr>
          <a:xfrm>
            <a:off x="7203333" y="5443606"/>
            <a:ext cx="1754932"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solidFill>
                  <a:srgbClr val="FF0000"/>
                </a:solidFill>
                <a:latin typeface="AvantGarde" panose="00000400000000000000" pitchFamily="2" charset="0"/>
                <a:ea typeface="AvantGarde" panose="00000400000000000000" pitchFamily="2" charset="0"/>
                <a:cs typeface="AvantGarde" panose="00000400000000000000" pitchFamily="2" charset="0"/>
              </a:rPr>
              <a:t>um</a:t>
            </a:r>
            <a:endParaRPr lang="en-US" sz="6000">
              <a:solidFill>
                <a:srgbClr val="FF0000"/>
              </a:solidFill>
              <a:latin typeface="AvantGarde" panose="00000400000000000000" pitchFamily="2" charset="0"/>
              <a:ea typeface="AvantGarde" panose="00000400000000000000" pitchFamily="2" charset="0"/>
              <a:cs typeface="AvantGarde" panose="00000400000000000000" pitchFamily="2" charset="0"/>
            </a:endParaRPr>
          </a:p>
        </p:txBody>
      </p:sp>
      <p:sp>
        <p:nvSpPr>
          <p:cNvPr id="28" name="Title 1"/>
          <p:cNvSpPr txBox="1">
            <a:spLocks/>
          </p:cNvSpPr>
          <p:nvPr/>
        </p:nvSpPr>
        <p:spPr>
          <a:xfrm>
            <a:off x="9331570" y="5619890"/>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latin typeface="AvantGarde" panose="00000400000000000000" pitchFamily="2" charset="0"/>
                <a:ea typeface="AvantGarde" panose="00000400000000000000" pitchFamily="2" charset="0"/>
                <a:cs typeface="AvantGarde" panose="00000400000000000000" pitchFamily="2" charset="0"/>
              </a:rPr>
              <a:t>mũm</a:t>
            </a:r>
            <a:endParaRPr lang="en-US" sz="6000">
              <a:latin typeface="AvantGarde" panose="00000400000000000000" pitchFamily="2" charset="0"/>
              <a:ea typeface="AvantGarde" panose="00000400000000000000" pitchFamily="2" charset="0"/>
              <a:cs typeface="AvantGarde" panose="00000400000000000000" pitchFamily="2" charset="0"/>
            </a:endParaRPr>
          </a:p>
        </p:txBody>
      </p:sp>
      <p:sp>
        <p:nvSpPr>
          <p:cNvPr id="29" name="Title 1"/>
          <p:cNvSpPr txBox="1">
            <a:spLocks/>
          </p:cNvSpPr>
          <p:nvPr/>
        </p:nvSpPr>
        <p:spPr>
          <a:xfrm>
            <a:off x="10001353" y="5443606"/>
            <a:ext cx="1754932"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solidFill>
                  <a:srgbClr val="FF0000"/>
                </a:solidFill>
                <a:latin typeface="AvantGarde" panose="00000400000000000000" pitchFamily="2" charset="0"/>
                <a:ea typeface="AvantGarde" panose="00000400000000000000" pitchFamily="2" charset="0"/>
                <a:cs typeface="AvantGarde" panose="00000400000000000000" pitchFamily="2" charset="0"/>
              </a:rPr>
              <a:t>um</a:t>
            </a:r>
            <a:endParaRPr lang="en-US" sz="6000">
              <a:solidFill>
                <a:srgbClr val="FF0000"/>
              </a:solidFill>
              <a:latin typeface="AvantGarde" panose="00000400000000000000" pitchFamily="2" charset="0"/>
              <a:ea typeface="AvantGarde" panose="00000400000000000000" pitchFamily="2" charset="0"/>
              <a:cs typeface="AvantGarde" panose="00000400000000000000" pitchFamily="2" charset="0"/>
            </a:endParaRPr>
          </a:p>
        </p:txBody>
      </p:sp>
      <p:pic>
        <p:nvPicPr>
          <p:cNvPr id="3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33526"/>
          <a:stretch/>
        </p:blipFill>
        <p:spPr bwMode="auto">
          <a:xfrm>
            <a:off x="1843511" y="5657990"/>
            <a:ext cx="2002509" cy="12527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33526"/>
          <a:stretch/>
        </p:blipFill>
        <p:spPr bwMode="auto">
          <a:xfrm>
            <a:off x="4154720" y="5652509"/>
            <a:ext cx="1926993" cy="1205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61758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500"/>
                                        <p:tgtEl>
                                          <p:spTgt spid="2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10"/>
                                        <p:tgtEl>
                                          <p:spTgt spid="12"/>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fade">
                                      <p:cBhvr>
                                        <p:cTn id="45" dur="500"/>
                                        <p:tgtEl>
                                          <p:spTgt spid="13"/>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500"/>
                                        <p:tgtEl>
                                          <p:spTgt spid="14"/>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500"/>
                                        <p:tgtEl>
                                          <p:spTgt spid="19"/>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20"/>
                                        </p:tgtEl>
                                        <p:attrNameLst>
                                          <p:attrName>style.visibility</p:attrName>
                                        </p:attrNameLst>
                                      </p:cBhvr>
                                      <p:to>
                                        <p:strVal val="visible"/>
                                      </p:to>
                                    </p:set>
                                    <p:animEffect transition="in" filter="fade">
                                      <p:cBhvr>
                                        <p:cTn id="60" dur="500"/>
                                        <p:tgtEl>
                                          <p:spTgt spid="20"/>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15"/>
                                        </p:tgtEl>
                                        <p:attrNameLst>
                                          <p:attrName>style.visibility</p:attrName>
                                        </p:attrNameLst>
                                      </p:cBhvr>
                                      <p:to>
                                        <p:strVal val="visible"/>
                                      </p:to>
                                    </p:set>
                                    <p:animEffect transition="in" filter="fade">
                                      <p:cBhvr>
                                        <p:cTn id="65" dur="500"/>
                                        <p:tgtEl>
                                          <p:spTgt spid="15"/>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16"/>
                                        </p:tgtEl>
                                        <p:attrNameLst>
                                          <p:attrName>style.visibility</p:attrName>
                                        </p:attrNameLst>
                                      </p:cBhvr>
                                      <p:to>
                                        <p:strVal val="visible"/>
                                      </p:to>
                                    </p:set>
                                    <p:animEffect transition="in" filter="fade">
                                      <p:cBhvr>
                                        <p:cTn id="70" dur="500"/>
                                        <p:tgtEl>
                                          <p:spTgt spid="16"/>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21"/>
                                        </p:tgtEl>
                                        <p:attrNameLst>
                                          <p:attrName>style.visibility</p:attrName>
                                        </p:attrNameLst>
                                      </p:cBhvr>
                                      <p:to>
                                        <p:strVal val="visible"/>
                                      </p:to>
                                    </p:set>
                                    <p:animEffect transition="in" filter="fade">
                                      <p:cBhvr>
                                        <p:cTn id="75" dur="500"/>
                                        <p:tgtEl>
                                          <p:spTgt spid="21"/>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fade">
                                      <p:cBhvr>
                                        <p:cTn id="80" dur="500"/>
                                        <p:tgtEl>
                                          <p:spTgt spid="22"/>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nodeType="clickEffect">
                                  <p:stCondLst>
                                    <p:cond delay="0"/>
                                  </p:stCondLst>
                                  <p:childTnLst>
                                    <p:set>
                                      <p:cBhvr>
                                        <p:cTn id="84" dur="1" fill="hold">
                                          <p:stCondLst>
                                            <p:cond delay="0"/>
                                          </p:stCondLst>
                                        </p:cTn>
                                        <p:tgtEl>
                                          <p:spTgt spid="17">
                                            <p:txEl>
                                              <p:pRg st="0" end="0"/>
                                            </p:txEl>
                                          </p:spTgt>
                                        </p:tgtEl>
                                        <p:attrNameLst>
                                          <p:attrName>style.visibility</p:attrName>
                                        </p:attrNameLst>
                                      </p:cBhvr>
                                      <p:to>
                                        <p:strVal val="visible"/>
                                      </p:to>
                                    </p:set>
                                    <p:animEffect transition="in" filter="fade">
                                      <p:cBhvr>
                                        <p:cTn id="85" dur="500"/>
                                        <p:tgtEl>
                                          <p:spTgt spid="17">
                                            <p:txEl>
                                              <p:pRg st="0" end="0"/>
                                            </p:txEl>
                                          </p:spTgt>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grpId="0" nodeType="clickEffect">
                                  <p:stCondLst>
                                    <p:cond delay="0"/>
                                  </p:stCondLst>
                                  <p:childTnLst>
                                    <p:set>
                                      <p:cBhvr>
                                        <p:cTn id="89" dur="1" fill="hold">
                                          <p:stCondLst>
                                            <p:cond delay="0"/>
                                          </p:stCondLst>
                                        </p:cTn>
                                        <p:tgtEl>
                                          <p:spTgt spid="18"/>
                                        </p:tgtEl>
                                        <p:attrNameLst>
                                          <p:attrName>style.visibility</p:attrName>
                                        </p:attrNameLst>
                                      </p:cBhvr>
                                      <p:to>
                                        <p:strVal val="visible"/>
                                      </p:to>
                                    </p:set>
                                    <p:animEffect transition="in" filter="fade">
                                      <p:cBhvr>
                                        <p:cTn id="90" dur="500"/>
                                        <p:tgtEl>
                                          <p:spTgt spid="18"/>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nodeType="click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fade">
                                      <p:cBhvr>
                                        <p:cTn id="95" dur="500"/>
                                        <p:tgtEl>
                                          <p:spTgt spid="30"/>
                                        </p:tgtEl>
                                      </p:cBhvr>
                                    </p:animEffect>
                                  </p:childTnLst>
                                </p:cTn>
                              </p:par>
                            </p:childTnLst>
                          </p:cTn>
                        </p:par>
                      </p:childTnLst>
                    </p:cTn>
                  </p:par>
                  <p:par>
                    <p:cTn id="96" fill="hold">
                      <p:stCondLst>
                        <p:cond delay="indefinite"/>
                      </p:stCondLst>
                      <p:childTnLst>
                        <p:par>
                          <p:cTn id="97" fill="hold">
                            <p:stCondLst>
                              <p:cond delay="0"/>
                            </p:stCondLst>
                            <p:childTnLst>
                              <p:par>
                                <p:cTn id="98" presetID="10" presetClass="entr" presetSubtype="0" fill="hold" nodeType="click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fade">
                                      <p:cBhvr>
                                        <p:cTn id="100" dur="500"/>
                                        <p:tgtEl>
                                          <p:spTgt spid="31"/>
                                        </p:tgtEl>
                                      </p:cBhvr>
                                    </p:animEffect>
                                  </p:childTnLst>
                                </p:cTn>
                              </p:par>
                            </p:childTnLst>
                          </p:cTn>
                        </p:par>
                      </p:childTnLst>
                    </p:cTn>
                  </p:par>
                  <p:par>
                    <p:cTn id="101" fill="hold">
                      <p:stCondLst>
                        <p:cond delay="indefinite"/>
                      </p:stCondLst>
                      <p:childTnLst>
                        <p:par>
                          <p:cTn id="102" fill="hold">
                            <p:stCondLst>
                              <p:cond delay="0"/>
                            </p:stCondLst>
                            <p:childTnLst>
                              <p:par>
                                <p:cTn id="103" presetID="10" presetClass="entr" presetSubtype="0" fill="hold" grpId="0" nodeType="clickEffect">
                                  <p:stCondLst>
                                    <p:cond delay="0"/>
                                  </p:stCondLst>
                                  <p:childTnLst>
                                    <p:set>
                                      <p:cBhvr>
                                        <p:cTn id="104" dur="1" fill="hold">
                                          <p:stCondLst>
                                            <p:cond delay="0"/>
                                          </p:stCondLst>
                                        </p:cTn>
                                        <p:tgtEl>
                                          <p:spTgt spid="23"/>
                                        </p:tgtEl>
                                        <p:attrNameLst>
                                          <p:attrName>style.visibility</p:attrName>
                                        </p:attrNameLst>
                                      </p:cBhvr>
                                      <p:to>
                                        <p:strVal val="visible"/>
                                      </p:to>
                                    </p:set>
                                    <p:animEffect transition="in" filter="fade">
                                      <p:cBhvr>
                                        <p:cTn id="105" dur="500"/>
                                        <p:tgtEl>
                                          <p:spTgt spid="23"/>
                                        </p:tgtEl>
                                      </p:cBhvr>
                                    </p:animEffect>
                                  </p:childTnLst>
                                </p:cTn>
                              </p:par>
                            </p:childTnLst>
                          </p:cTn>
                        </p:par>
                      </p:childTnLst>
                    </p:cTn>
                  </p:par>
                  <p:par>
                    <p:cTn id="106" fill="hold">
                      <p:stCondLst>
                        <p:cond delay="indefinite"/>
                      </p:stCondLst>
                      <p:childTnLst>
                        <p:par>
                          <p:cTn id="107" fill="hold">
                            <p:stCondLst>
                              <p:cond delay="0"/>
                            </p:stCondLst>
                            <p:childTnLst>
                              <p:par>
                                <p:cTn id="108" presetID="10" presetClass="entr" presetSubtype="0" fill="hold" grpId="0" nodeType="clickEffect">
                                  <p:stCondLst>
                                    <p:cond delay="0"/>
                                  </p:stCondLst>
                                  <p:childTnLst>
                                    <p:set>
                                      <p:cBhvr>
                                        <p:cTn id="109" dur="1" fill="hold">
                                          <p:stCondLst>
                                            <p:cond delay="0"/>
                                          </p:stCondLst>
                                        </p:cTn>
                                        <p:tgtEl>
                                          <p:spTgt spid="28"/>
                                        </p:tgtEl>
                                        <p:attrNameLst>
                                          <p:attrName>style.visibility</p:attrName>
                                        </p:attrNameLst>
                                      </p:cBhvr>
                                      <p:to>
                                        <p:strVal val="visible"/>
                                      </p:to>
                                    </p:set>
                                    <p:animEffect transition="in" filter="fade">
                                      <p:cBhvr>
                                        <p:cTn id="110" dur="500"/>
                                        <p:tgtEl>
                                          <p:spTgt spid="28"/>
                                        </p:tgtEl>
                                      </p:cBhvr>
                                    </p:animEffect>
                                  </p:childTnLst>
                                </p:cTn>
                              </p:par>
                            </p:childTnLst>
                          </p:cTn>
                        </p:par>
                      </p:childTnLst>
                    </p:cTn>
                  </p:par>
                  <p:par>
                    <p:cTn id="111" fill="hold">
                      <p:stCondLst>
                        <p:cond delay="indefinite"/>
                      </p:stCondLst>
                      <p:childTnLst>
                        <p:par>
                          <p:cTn id="112" fill="hold">
                            <p:stCondLst>
                              <p:cond delay="0"/>
                            </p:stCondLst>
                            <p:childTnLst>
                              <p:par>
                                <p:cTn id="113" presetID="10" presetClass="entr" presetSubtype="0" fill="hold" grpId="0" nodeType="click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fade">
                                      <p:cBhvr>
                                        <p:cTn id="115" dur="500"/>
                                        <p:tgtEl>
                                          <p:spTgt spid="27"/>
                                        </p:tgtEl>
                                      </p:cBhvr>
                                    </p:animEffect>
                                  </p:childTnLst>
                                </p:cTn>
                              </p:par>
                            </p:childTnLst>
                          </p:cTn>
                        </p:par>
                      </p:childTnLst>
                    </p:cTn>
                  </p:par>
                  <p:par>
                    <p:cTn id="116" fill="hold">
                      <p:stCondLst>
                        <p:cond delay="indefinite"/>
                      </p:stCondLst>
                      <p:childTnLst>
                        <p:par>
                          <p:cTn id="117" fill="hold">
                            <p:stCondLst>
                              <p:cond delay="0"/>
                            </p:stCondLst>
                            <p:childTnLst>
                              <p:par>
                                <p:cTn id="118" presetID="10" presetClass="entr" presetSubtype="0" fill="hold" grpId="0" nodeType="clickEffect">
                                  <p:stCondLst>
                                    <p:cond delay="0"/>
                                  </p:stCondLst>
                                  <p:childTnLst>
                                    <p:set>
                                      <p:cBhvr>
                                        <p:cTn id="119" dur="1" fill="hold">
                                          <p:stCondLst>
                                            <p:cond delay="0"/>
                                          </p:stCondLst>
                                        </p:cTn>
                                        <p:tgtEl>
                                          <p:spTgt spid="29"/>
                                        </p:tgtEl>
                                        <p:attrNameLst>
                                          <p:attrName>style.visibility</p:attrName>
                                        </p:attrNameLst>
                                      </p:cBhvr>
                                      <p:to>
                                        <p:strVal val="visible"/>
                                      </p:to>
                                    </p:set>
                                    <p:animEffect transition="in" filter="fade">
                                      <p:cBhvr>
                                        <p:cTn id="120"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P spid="9" grpId="0" animBg="1"/>
      <p:bldP spid="10" grpId="0" animBg="1"/>
      <p:bldP spid="24" grpId="0"/>
      <p:bldP spid="26" grpId="0"/>
      <p:bldP spid="25" grpId="0"/>
      <p:bldP spid="12" grpId="0"/>
      <p:bldP spid="13" grpId="0"/>
      <p:bldP spid="14" grpId="0"/>
      <p:bldP spid="15" grpId="0"/>
      <p:bldP spid="16" grpId="0"/>
      <p:bldP spid="18" grpId="0"/>
      <p:bldP spid="19" grpId="0"/>
      <p:bldP spid="20" grpId="0"/>
      <p:bldP spid="21" grpId="0"/>
      <p:bldP spid="22" grpId="0"/>
      <p:bldP spid="23" grpId="0"/>
      <p:bldP spid="27" grpId="0"/>
      <p:bldP spid="28" grpId="0"/>
      <p:bldP spid="2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339903" y="5128624"/>
            <a:ext cx="5243527"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smtClean="0">
                <a:latin typeface="AvantGarde" panose="00000400000000000000" pitchFamily="2" charset="0"/>
                <a:ea typeface="AvantGarde" panose="00000400000000000000" pitchFamily="2" charset="0"/>
                <a:cs typeface="AvantGarde" panose="00000400000000000000" pitchFamily="2" charset="0"/>
              </a:rPr>
              <a:t>tem thư</a:t>
            </a:r>
            <a:endParaRPr lang="en-US" sz="8800">
              <a:latin typeface="AvantGarde" panose="00000400000000000000" pitchFamily="2" charset="0"/>
              <a:ea typeface="AvantGarde" panose="00000400000000000000" pitchFamily="2" charset="0"/>
              <a:cs typeface="AvantGarde" panose="00000400000000000000" pitchFamily="2" charset="0"/>
            </a:endParaRPr>
          </a:p>
        </p:txBody>
      </p:sp>
      <p:sp>
        <p:nvSpPr>
          <p:cNvPr id="7" name="Title 1"/>
          <p:cNvSpPr txBox="1">
            <a:spLocks/>
          </p:cNvSpPr>
          <p:nvPr/>
        </p:nvSpPr>
        <p:spPr>
          <a:xfrm>
            <a:off x="3566319" y="5128623"/>
            <a:ext cx="3154787"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smtClean="0">
                <a:solidFill>
                  <a:srgbClr val="FF0000"/>
                </a:solidFill>
                <a:latin typeface="AvantGarde" panose="00000400000000000000" pitchFamily="2" charset="0"/>
                <a:ea typeface="AvantGarde" panose="00000400000000000000" pitchFamily="2" charset="0"/>
                <a:cs typeface="AvantGarde" panose="00000400000000000000" pitchFamily="2" charset="0"/>
              </a:rPr>
              <a:t>em</a:t>
            </a:r>
            <a:endParaRPr lang="en-US" sz="8800">
              <a:solidFill>
                <a:srgbClr val="FF0000"/>
              </a:solidFill>
              <a:latin typeface="AvantGarde" panose="00000400000000000000" pitchFamily="2" charset="0"/>
              <a:ea typeface="AvantGarde" panose="00000400000000000000" pitchFamily="2" charset="0"/>
              <a:cs typeface="AvantGarde" panose="00000400000000000000" pitchFamily="2" charset="0"/>
            </a:endParaRPr>
          </a:p>
        </p:txBody>
      </p:sp>
      <p:sp>
        <p:nvSpPr>
          <p:cNvPr id="2" name="AutoShape 2" descr="hình ảnh : ánh sáng, Phát sáng, ký hiệu, Ngọn lửa, ngọn lửa, bóng tối, thắp  sáng, Trang trí, Đốt, Ánh nến, Ngọn nến vô tình 1538x2050 - - 633011 - hình  ảnh đẹp - PxHer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hình ảnh : ánh sáng, Phát sáng, ký hiệu, Ngọn lửa, ngọn lửa, bóng tối, thắp  sáng, Trang trí, Đốt, Ánh nến, Ngọn nến vô tình 1538x2050 - - 633011 - hình  ảnh đẹp - PxHer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146" name="Picture 2" descr="Phát hành đặc biệt bộ tem bưu chính chào mừng Đại hội XIII của Đảng | Tin  tức mới nhất 24h - Đọc Báo Lao Động online - Laodong.v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7519" y="1219200"/>
            <a:ext cx="3429000" cy="260985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Những Con Tem Đắt Giá Nhất Mọi Thời Đại - In Ấn AZ"/>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52318" y="1219200"/>
            <a:ext cx="3378621" cy="251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0866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046254" y="5259681"/>
            <a:ext cx="599313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7200" smtClean="0">
                <a:latin typeface="AvantGarde" panose="00000400000000000000" pitchFamily="2" charset="0"/>
                <a:ea typeface="AvantGarde" panose="00000400000000000000" pitchFamily="2" charset="0"/>
                <a:cs typeface="AvantGarde" panose="00000400000000000000" pitchFamily="2" charset="0"/>
              </a:rPr>
              <a:t>thềm nhà</a:t>
            </a:r>
            <a:endParaRPr lang="en-US" sz="7200">
              <a:latin typeface="AvantGarde" panose="00000400000000000000" pitchFamily="2" charset="0"/>
              <a:ea typeface="AvantGarde" panose="00000400000000000000" pitchFamily="2" charset="0"/>
              <a:cs typeface="AvantGarde" panose="00000400000000000000" pitchFamily="2" charset="0"/>
            </a:endParaRPr>
          </a:p>
        </p:txBody>
      </p:sp>
      <p:sp>
        <p:nvSpPr>
          <p:cNvPr id="6" name="Title 1"/>
          <p:cNvSpPr txBox="1">
            <a:spLocks/>
          </p:cNvSpPr>
          <p:nvPr/>
        </p:nvSpPr>
        <p:spPr>
          <a:xfrm>
            <a:off x="4480719" y="5259681"/>
            <a:ext cx="1977428"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7200" dirty="0" err="1" smtClean="0">
                <a:solidFill>
                  <a:srgbClr val="FF0000"/>
                </a:solidFill>
                <a:latin typeface="AvantGarde" panose="00000400000000000000" pitchFamily="2" charset="0"/>
                <a:ea typeface="AvantGarde" panose="00000400000000000000" pitchFamily="2" charset="0"/>
                <a:cs typeface="AvantGarde" panose="00000400000000000000" pitchFamily="2" charset="0"/>
              </a:rPr>
              <a:t>êm</a:t>
            </a:r>
            <a:endParaRPr lang="en-US" sz="7200" dirty="0">
              <a:solidFill>
                <a:srgbClr val="FF0000"/>
              </a:solidFill>
              <a:latin typeface="AvantGarde" panose="00000400000000000000" pitchFamily="2" charset="0"/>
              <a:ea typeface="AvantGarde" panose="00000400000000000000" pitchFamily="2" charset="0"/>
              <a:cs typeface="AvantGarde" panose="00000400000000000000" pitchFamily="2" charset="0"/>
            </a:endParaRPr>
          </a:p>
        </p:txBody>
      </p:sp>
      <p:sp>
        <p:nvSpPr>
          <p:cNvPr id="2" name="AutoShape 2" descr="Đèn Pin LED xách tay đa năng 2 trong 1 KM-2626 | Lazada.v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Đèn Pin LED xách tay đa năng 2 trong 1 KM-2626 | Lazada.v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6" descr="Đèn Pin LED xách tay đa năng 2 trong 1 KM-2626 | Lazada.v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2" descr="Cách Bố Trí Bậc Thềm Nhà Vừa Đẹp Vừa Hợp Phong Thủy"/>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124" name="Picture 4" descr="Cách xây bậc thềm nhà theo phong thủ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18148" y="312737"/>
            <a:ext cx="5844255" cy="4571531"/>
          </a:xfrm>
          <a:prstGeom prst="rect">
            <a:avLst/>
          </a:prstGeom>
          <a:noFill/>
          <a:extLst>
            <a:ext uri="{909E8E84-426E-40DD-AFC4-6F175D3DCCD1}">
              <a14:hiddenFill xmlns:a14="http://schemas.microsoft.com/office/drawing/2010/main">
                <a:solidFill>
                  <a:srgbClr val="FFFFFF"/>
                </a:solidFill>
              </a14:hiddenFill>
            </a:ext>
          </a:extLst>
        </p:spPr>
      </p:pic>
      <p:sp>
        <p:nvSpPr>
          <p:cNvPr id="9" name="Down Arrow 8"/>
          <p:cNvSpPr/>
          <p:nvPr/>
        </p:nvSpPr>
        <p:spPr>
          <a:xfrm rot="2172865">
            <a:off x="7140121" y="1548646"/>
            <a:ext cx="362498" cy="2124689"/>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72857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341688" y="5564481"/>
            <a:ext cx="54864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0" smtClean="0">
                <a:latin typeface="AvantGarde" panose="00000400000000000000" pitchFamily="2" charset="0"/>
                <a:ea typeface="AvantGarde" panose="00000400000000000000" pitchFamily="2" charset="0"/>
                <a:cs typeface="AvantGarde" panose="00000400000000000000" pitchFamily="2" charset="0"/>
              </a:rPr>
              <a:t>tủm tỉm</a:t>
            </a:r>
            <a:endParaRPr lang="en-US" sz="8000">
              <a:latin typeface="AvantGarde" panose="00000400000000000000" pitchFamily="2" charset="0"/>
              <a:ea typeface="AvantGarde" panose="00000400000000000000" pitchFamily="2" charset="0"/>
              <a:cs typeface="AvantGarde" panose="00000400000000000000" pitchFamily="2" charset="0"/>
            </a:endParaRPr>
          </a:p>
        </p:txBody>
      </p:sp>
      <p:sp>
        <p:nvSpPr>
          <p:cNvPr id="5" name="Title 1"/>
          <p:cNvSpPr txBox="1">
            <a:spLocks/>
          </p:cNvSpPr>
          <p:nvPr/>
        </p:nvSpPr>
        <p:spPr>
          <a:xfrm>
            <a:off x="4160044" y="5564481"/>
            <a:ext cx="230505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0" smtClean="0">
                <a:solidFill>
                  <a:srgbClr val="FF0000"/>
                </a:solidFill>
                <a:latin typeface="AvantGarde" panose="00000400000000000000" pitchFamily="2" charset="0"/>
                <a:ea typeface="AvantGarde" panose="00000400000000000000" pitchFamily="2" charset="0"/>
                <a:cs typeface="AvantGarde" panose="00000400000000000000" pitchFamily="2" charset="0"/>
              </a:rPr>
              <a:t>um</a:t>
            </a:r>
            <a:endParaRPr lang="en-US" sz="8000">
              <a:solidFill>
                <a:srgbClr val="FF0000"/>
              </a:solidFill>
              <a:latin typeface="AvantGarde" panose="00000400000000000000" pitchFamily="2" charset="0"/>
              <a:ea typeface="AvantGarde" panose="00000400000000000000" pitchFamily="2" charset="0"/>
              <a:cs typeface="AvantGarde" panose="00000400000000000000" pitchFamily="2" charset="0"/>
            </a:endParaRPr>
          </a:p>
        </p:txBody>
      </p:sp>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33210"/>
          <a:stretch/>
        </p:blipFill>
        <p:spPr bwMode="auto">
          <a:xfrm>
            <a:off x="6157119" y="5593056"/>
            <a:ext cx="2381250" cy="1495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a:blip r:embed="rId4"/>
          <a:stretch>
            <a:fillRect/>
          </a:stretch>
        </p:blipFill>
        <p:spPr>
          <a:xfrm>
            <a:off x="3536774" y="838200"/>
            <a:ext cx="4897789" cy="4052887"/>
          </a:xfrm>
          <a:prstGeom prst="rect">
            <a:avLst/>
          </a:prstGeom>
        </p:spPr>
      </p:pic>
    </p:spTree>
    <p:extLst>
      <p:ext uri="{BB962C8B-B14F-4D97-AF65-F5344CB8AC3E}">
        <p14:creationId xmlns:p14="http://schemas.microsoft.com/office/powerpoint/2010/main" val="356816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098"/>
                                        </p:tgtEl>
                                        <p:attrNameLst>
                                          <p:attrName>style.visibility</p:attrName>
                                        </p:attrNameLst>
                                      </p:cBhvr>
                                      <p:to>
                                        <p:strVal val="visible"/>
                                      </p:to>
                                    </p:set>
                                    <p:animEffect transition="in" filter="fade">
                                      <p:cBhvr>
                                        <p:cTn id="17"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243681" y="5287255"/>
            <a:ext cx="43434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dirty="0" smtClean="0">
                <a:latin typeface="AvantGarde" panose="00000400000000000000" pitchFamily="2" charset="0"/>
                <a:ea typeface="AvantGarde" panose="00000400000000000000" pitchFamily="2" charset="0"/>
                <a:cs typeface="AvantGarde" panose="00000400000000000000" pitchFamily="2" charset="0"/>
              </a:rPr>
              <a:t>t</a:t>
            </a:r>
            <a:r>
              <a:rPr lang="en-US" sz="4800" dirty="0" smtClean="0">
                <a:solidFill>
                  <a:srgbClr val="FF0000"/>
                </a:solidFill>
                <a:latin typeface="AvantGarde" panose="00000400000000000000" pitchFamily="2" charset="0"/>
                <a:ea typeface="AvantGarde" panose="00000400000000000000" pitchFamily="2" charset="0"/>
                <a:cs typeface="AvantGarde" panose="00000400000000000000" pitchFamily="2" charset="0"/>
              </a:rPr>
              <a:t>em</a:t>
            </a:r>
            <a:r>
              <a:rPr lang="en-US" sz="4800" dirty="0" smtClean="0">
                <a:latin typeface="AvantGarde" panose="00000400000000000000" pitchFamily="2" charset="0"/>
                <a:ea typeface="AvantGarde" panose="00000400000000000000" pitchFamily="2" charset="0"/>
                <a:cs typeface="AvantGarde" panose="00000400000000000000" pitchFamily="2" charset="0"/>
              </a:rPr>
              <a:t> </a:t>
            </a:r>
            <a:r>
              <a:rPr lang="en-US" sz="4800" dirty="0" err="1" smtClean="0">
                <a:latin typeface="AvantGarde" panose="00000400000000000000" pitchFamily="2" charset="0"/>
                <a:ea typeface="AvantGarde" panose="00000400000000000000" pitchFamily="2" charset="0"/>
                <a:cs typeface="AvantGarde" panose="00000400000000000000" pitchFamily="2" charset="0"/>
              </a:rPr>
              <a:t>thư</a:t>
            </a:r>
            <a:endParaRPr lang="en-US" sz="4800" dirty="0">
              <a:latin typeface="AvantGarde" panose="00000400000000000000" pitchFamily="2" charset="0"/>
              <a:ea typeface="AvantGarde" panose="00000400000000000000" pitchFamily="2" charset="0"/>
              <a:cs typeface="AvantGarde" panose="00000400000000000000" pitchFamily="2" charset="0"/>
            </a:endParaRPr>
          </a:p>
        </p:txBody>
      </p:sp>
      <p:sp>
        <p:nvSpPr>
          <p:cNvPr id="9" name="Title 1"/>
          <p:cNvSpPr txBox="1">
            <a:spLocks/>
          </p:cNvSpPr>
          <p:nvPr/>
        </p:nvSpPr>
        <p:spPr>
          <a:xfrm>
            <a:off x="2983389" y="5287255"/>
            <a:ext cx="599313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dirty="0" err="1" smtClean="0">
                <a:latin typeface="AvantGarde" panose="00000400000000000000" pitchFamily="2" charset="0"/>
                <a:ea typeface="AvantGarde" panose="00000400000000000000" pitchFamily="2" charset="0"/>
                <a:cs typeface="AvantGarde" panose="00000400000000000000" pitchFamily="2" charset="0"/>
              </a:rPr>
              <a:t>th</a:t>
            </a:r>
            <a:r>
              <a:rPr lang="en-US" sz="4800" dirty="0" err="1" smtClean="0">
                <a:solidFill>
                  <a:srgbClr val="FF0000"/>
                </a:solidFill>
                <a:latin typeface="AvantGarde" panose="00000400000000000000" pitchFamily="2" charset="0"/>
                <a:ea typeface="AvantGarde" panose="00000400000000000000" pitchFamily="2" charset="0"/>
                <a:cs typeface="AvantGarde" panose="00000400000000000000" pitchFamily="2" charset="0"/>
              </a:rPr>
              <a:t>ềm</a:t>
            </a:r>
            <a:r>
              <a:rPr lang="en-US" sz="4800" dirty="0" smtClean="0">
                <a:latin typeface="AvantGarde" panose="00000400000000000000" pitchFamily="2" charset="0"/>
                <a:ea typeface="AvantGarde" panose="00000400000000000000" pitchFamily="2" charset="0"/>
                <a:cs typeface="AvantGarde" panose="00000400000000000000" pitchFamily="2" charset="0"/>
              </a:rPr>
              <a:t> </a:t>
            </a:r>
            <a:r>
              <a:rPr lang="en-US" sz="4800" dirty="0" err="1" smtClean="0">
                <a:latin typeface="AvantGarde" panose="00000400000000000000" pitchFamily="2" charset="0"/>
                <a:ea typeface="AvantGarde" panose="00000400000000000000" pitchFamily="2" charset="0"/>
                <a:cs typeface="AvantGarde" panose="00000400000000000000" pitchFamily="2" charset="0"/>
              </a:rPr>
              <a:t>nhà</a:t>
            </a:r>
            <a:endParaRPr lang="en-US" sz="4800" dirty="0">
              <a:latin typeface="AvantGarde" panose="00000400000000000000" pitchFamily="2" charset="0"/>
              <a:ea typeface="AvantGarde" panose="00000400000000000000" pitchFamily="2" charset="0"/>
              <a:cs typeface="AvantGarde" panose="00000400000000000000" pitchFamily="2" charset="0"/>
            </a:endParaRPr>
          </a:p>
        </p:txBody>
      </p:sp>
      <p:sp>
        <p:nvSpPr>
          <p:cNvPr id="10" name="Title 1"/>
          <p:cNvSpPr txBox="1">
            <a:spLocks/>
          </p:cNvSpPr>
          <p:nvPr/>
        </p:nvSpPr>
        <p:spPr>
          <a:xfrm>
            <a:off x="7300119" y="5287255"/>
            <a:ext cx="54864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dirty="0" err="1" smtClean="0">
                <a:latin typeface="AvantGarde" panose="00000400000000000000" pitchFamily="2" charset="0"/>
                <a:ea typeface="AvantGarde" panose="00000400000000000000" pitchFamily="2" charset="0"/>
                <a:cs typeface="AvantGarde" panose="00000400000000000000" pitchFamily="2" charset="0"/>
              </a:rPr>
              <a:t>t</a:t>
            </a:r>
            <a:r>
              <a:rPr lang="en-US" sz="4800" dirty="0" err="1" smtClean="0">
                <a:solidFill>
                  <a:srgbClr val="FF0000"/>
                </a:solidFill>
                <a:latin typeface="AvantGarde" panose="00000400000000000000" pitchFamily="2" charset="0"/>
                <a:ea typeface="AvantGarde" panose="00000400000000000000" pitchFamily="2" charset="0"/>
                <a:cs typeface="AvantGarde" panose="00000400000000000000" pitchFamily="2" charset="0"/>
              </a:rPr>
              <a:t>ủm</a:t>
            </a:r>
            <a:r>
              <a:rPr lang="en-US" sz="4800" dirty="0" smtClean="0">
                <a:latin typeface="AvantGarde" panose="00000400000000000000" pitchFamily="2" charset="0"/>
                <a:ea typeface="AvantGarde" panose="00000400000000000000" pitchFamily="2" charset="0"/>
                <a:cs typeface="AvantGarde" panose="00000400000000000000" pitchFamily="2" charset="0"/>
              </a:rPr>
              <a:t> </a:t>
            </a:r>
            <a:r>
              <a:rPr lang="en-US" sz="4800" dirty="0" err="1" smtClean="0">
                <a:latin typeface="AvantGarde" panose="00000400000000000000" pitchFamily="2" charset="0"/>
                <a:ea typeface="AvantGarde" panose="00000400000000000000" pitchFamily="2" charset="0"/>
                <a:cs typeface="AvantGarde" panose="00000400000000000000" pitchFamily="2" charset="0"/>
              </a:rPr>
              <a:t>t</a:t>
            </a:r>
            <a:r>
              <a:rPr lang="en-US" sz="4800" dirty="0" err="1" smtClean="0">
                <a:solidFill>
                  <a:srgbClr val="FF0000"/>
                </a:solidFill>
                <a:latin typeface="AvantGarde" panose="00000400000000000000" pitchFamily="2" charset="0"/>
                <a:ea typeface="AvantGarde" panose="00000400000000000000" pitchFamily="2" charset="0"/>
                <a:cs typeface="AvantGarde" panose="00000400000000000000" pitchFamily="2" charset="0"/>
              </a:rPr>
              <a:t>ỉm</a:t>
            </a:r>
            <a:endParaRPr lang="en-US" sz="4800" dirty="0">
              <a:solidFill>
                <a:srgbClr val="FF0000"/>
              </a:solidFill>
              <a:latin typeface="AvantGarde" panose="00000400000000000000" pitchFamily="2" charset="0"/>
              <a:ea typeface="AvantGarde" panose="00000400000000000000" pitchFamily="2" charset="0"/>
              <a:cs typeface="AvantGarde" panose="00000400000000000000" pitchFamily="2" charset="0"/>
            </a:endParaRPr>
          </a:p>
        </p:txBody>
      </p:sp>
      <p:pic>
        <p:nvPicPr>
          <p:cNvPr id="11" name="Picture 10" descr="Mẹ có biết ý nghĩa nụ cười của bé từ 0 đến 12 tháng tuổi?"/>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02076" y="1828800"/>
            <a:ext cx="3082486" cy="256873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Cách xây bậc thềm nhà theo phong thủ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60442" y="1828800"/>
            <a:ext cx="3239024" cy="2533650"/>
          </a:xfrm>
          <a:prstGeom prst="rect">
            <a:avLst/>
          </a:prstGeom>
          <a:noFill/>
          <a:extLst>
            <a:ext uri="{909E8E84-426E-40DD-AFC4-6F175D3DCCD1}">
              <a14:hiddenFill xmlns:a14="http://schemas.microsoft.com/office/drawing/2010/main">
                <a:solidFill>
                  <a:srgbClr val="FFFFFF"/>
                </a:solidFill>
              </a14:hiddenFill>
            </a:ext>
          </a:extLst>
        </p:spPr>
      </p:pic>
      <p:sp>
        <p:nvSpPr>
          <p:cNvPr id="15" name="Down Arrow 14"/>
          <p:cNvSpPr/>
          <p:nvPr/>
        </p:nvSpPr>
        <p:spPr>
          <a:xfrm rot="2172865">
            <a:off x="6553635" y="2581995"/>
            <a:ext cx="313629" cy="1062345"/>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4" descr="Những Con Tem Đắt Giá Nhất Mọi Thời Đại - In Ấn AZ"/>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7826" y="1820190"/>
            <a:ext cx="3505200" cy="26088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3578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up)">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43681" y="5515705"/>
            <a:ext cx="43434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7200" smtClean="0">
                <a:latin typeface="Arial-Rounded" pitchFamily="34" charset="0"/>
                <a:ea typeface="Arial-Rounded" pitchFamily="34" charset="0"/>
                <a:cs typeface="Arial-Rounded" pitchFamily="34" charset="0"/>
              </a:rPr>
              <a:t>tem thư</a:t>
            </a:r>
            <a:endParaRPr lang="en-US" sz="7200">
              <a:latin typeface="Arial-Rounded" pitchFamily="34" charset="0"/>
              <a:ea typeface="Arial-Rounded" pitchFamily="34" charset="0"/>
              <a:cs typeface="Arial-Rounded" pitchFamily="34" charset="0"/>
            </a:endParaRPr>
          </a:p>
        </p:txBody>
      </p:sp>
      <p:sp>
        <p:nvSpPr>
          <p:cNvPr id="6" name="Title 1"/>
          <p:cNvSpPr txBox="1">
            <a:spLocks/>
          </p:cNvSpPr>
          <p:nvPr/>
        </p:nvSpPr>
        <p:spPr>
          <a:xfrm>
            <a:off x="2983389" y="5515705"/>
            <a:ext cx="599313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7200" smtClean="0">
                <a:latin typeface="Arial-Rounded" pitchFamily="34" charset="0"/>
                <a:ea typeface="Arial-Rounded" pitchFamily="34" charset="0"/>
                <a:cs typeface="Arial-Rounded" pitchFamily="34" charset="0"/>
              </a:rPr>
              <a:t>thềm nhà</a:t>
            </a:r>
            <a:endParaRPr lang="en-US" sz="7200">
              <a:latin typeface="Arial-Rounded" pitchFamily="34" charset="0"/>
              <a:ea typeface="Arial-Rounded" pitchFamily="34" charset="0"/>
              <a:cs typeface="Arial-Rounded" pitchFamily="34" charset="0"/>
            </a:endParaRPr>
          </a:p>
        </p:txBody>
      </p:sp>
      <p:sp>
        <p:nvSpPr>
          <p:cNvPr id="7" name="Title 1"/>
          <p:cNvSpPr txBox="1">
            <a:spLocks/>
          </p:cNvSpPr>
          <p:nvPr/>
        </p:nvSpPr>
        <p:spPr>
          <a:xfrm>
            <a:off x="7300119" y="5515705"/>
            <a:ext cx="54864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7200" smtClean="0">
                <a:latin typeface="Arial-Rounded" pitchFamily="34" charset="0"/>
                <a:ea typeface="Arial-Rounded" pitchFamily="34" charset="0"/>
                <a:cs typeface="Arial-Rounded" pitchFamily="34" charset="0"/>
              </a:rPr>
              <a:t>tủm tỉm</a:t>
            </a:r>
            <a:endParaRPr lang="en-US" sz="7200">
              <a:latin typeface="Arial-Rounded" pitchFamily="34" charset="0"/>
              <a:ea typeface="Arial-Rounded" pitchFamily="34" charset="0"/>
              <a:cs typeface="Arial-Rounded" pitchFamily="34" charset="0"/>
            </a:endParaRPr>
          </a:p>
        </p:txBody>
      </p:sp>
      <p:pic>
        <p:nvPicPr>
          <p:cNvPr id="1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1004" y="2910896"/>
            <a:ext cx="9986818" cy="2804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89081" y="-101451"/>
            <a:ext cx="6562086" cy="3489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4382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1909</TotalTime>
  <Words>169</Words>
  <Application>Microsoft Office PowerPoint</Application>
  <PresentationFormat>Custom</PresentationFormat>
  <Paragraphs>103</Paragraphs>
  <Slides>29</Slides>
  <Notes>7</Notes>
  <HiddenSlides>0</HiddenSlides>
  <MMClips>4</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29</vt:i4>
      </vt:variant>
    </vt:vector>
  </HeadingPairs>
  <TitlesOfParts>
    <vt:vector size="37" baseType="lpstr">
      <vt:lpstr>.VnArial</vt:lpstr>
      <vt:lpstr>Arial</vt:lpstr>
      <vt:lpstr>Arial Rounded MT Bold</vt:lpstr>
      <vt:lpstr>Arial-Rounded</vt:lpstr>
      <vt:lpstr>AvantGarde</vt:lpstr>
      <vt:lpstr>Bandit</vt:lpstr>
      <vt:lpstr>Calibri</vt:lpstr>
      <vt:lpstr>Office Theme</vt:lpstr>
      <vt:lpstr>TIẾNG VIỆT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ADMIN</cp:lastModifiedBy>
  <cp:revision>305</cp:revision>
  <dcterms:created xsi:type="dcterms:W3CDTF">2021-05-08T14:00:55Z</dcterms:created>
  <dcterms:modified xsi:type="dcterms:W3CDTF">2022-11-01T02:22:21Z</dcterms:modified>
</cp:coreProperties>
</file>