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42" r:id="rId3"/>
    <p:sldId id="259" r:id="rId4"/>
    <p:sldId id="324" r:id="rId5"/>
    <p:sldId id="260" r:id="rId6"/>
    <p:sldId id="282" r:id="rId7"/>
    <p:sldId id="283" r:id="rId8"/>
    <p:sldId id="284" r:id="rId9"/>
    <p:sldId id="264" r:id="rId10"/>
    <p:sldId id="265" r:id="rId11"/>
    <p:sldId id="352" r:id="rId12"/>
    <p:sldId id="347" r:id="rId13"/>
    <p:sldId id="348" r:id="rId14"/>
    <p:sldId id="349" r:id="rId15"/>
    <p:sldId id="350" r:id="rId16"/>
    <p:sldId id="351" r:id="rId17"/>
    <p:sldId id="272" r:id="rId18"/>
    <p:sldId id="339" r:id="rId19"/>
    <p:sldId id="343" r:id="rId20"/>
    <p:sldId id="345" r:id="rId21"/>
    <p:sldId id="274" r:id="rId22"/>
    <p:sldId id="275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5" autoAdjust="0"/>
    <p:restoredTop sz="91103" autoAdjust="0"/>
  </p:normalViewPr>
  <p:slideViewPr>
    <p:cSldViewPr>
      <p:cViewPr varScale="1">
        <p:scale>
          <a:sx n="45" d="100"/>
          <a:sy n="45" d="100"/>
        </p:scale>
        <p:origin x="66" y="78"/>
      </p:cViewPr>
      <p:guideLst>
        <p:guide orient="horz" pos="2304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09817" y="56388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mâm cơm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21207" y="56388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chó đốm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672857" y="56388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đom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đóm</a:t>
            </a:r>
            <a:endParaRPr lang="en-US" sz="5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690" y="4419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6191" y="4419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28398" y="4419600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04759" y="4419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148451" y="4419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bờm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962367" y="4419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34" y="146273"/>
            <a:ext cx="6519245" cy="447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875"/>
          <a:stretch/>
        </p:blipFill>
        <p:spPr>
          <a:xfrm>
            <a:off x="-13406" y="1752600"/>
            <a:ext cx="3943350" cy="2695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315" y="-75651"/>
            <a:ext cx="2672346" cy="1405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127" r="9859"/>
          <a:stretch/>
        </p:blipFill>
        <p:spPr>
          <a:xfrm>
            <a:off x="4129131" y="1771650"/>
            <a:ext cx="37338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1574" r="8860"/>
          <a:stretch/>
        </p:blipFill>
        <p:spPr>
          <a:xfrm>
            <a:off x="7970838" y="1743075"/>
            <a:ext cx="4191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5" y="-75651"/>
            <a:ext cx="2672346" cy="1405846"/>
          </a:xfrm>
          <a:prstGeom prst="rect">
            <a:avLst/>
          </a:prstGeom>
        </p:spPr>
      </p:pic>
      <p:pic>
        <p:nvPicPr>
          <p:cNvPr id="4" name="OM">
            <a:hlinkClick r:id="" action="ppaction://media"/>
            <a:extLst>
              <a:ext uri="{FF2B5EF4-FFF2-40B4-BE49-F238E27FC236}">
                <a16:creationId xmlns:a16="http://schemas.microsoft.com/office/drawing/2014/main" id="{95E6BFC7-7B72-4AC1-A33E-03A60FC50A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5245" y="1737745"/>
            <a:ext cx="8931349" cy="33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5" y="-75651"/>
            <a:ext cx="2672346" cy="1405846"/>
          </a:xfrm>
          <a:prstGeom prst="rect">
            <a:avLst/>
          </a:prstGeom>
        </p:spPr>
      </p:pic>
      <p:pic>
        <p:nvPicPr>
          <p:cNvPr id="3" name="ÔM">
            <a:hlinkClick r:id="" action="ppaction://media"/>
            <a:extLst>
              <a:ext uri="{FF2B5EF4-FFF2-40B4-BE49-F238E27FC236}">
                <a16:creationId xmlns:a16="http://schemas.microsoft.com/office/drawing/2014/main" id="{84091000-B78B-4510-ABB8-3D0BFC29A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5245" y="1756748"/>
            <a:ext cx="8931349" cy="33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5" y="-75651"/>
            <a:ext cx="2672346" cy="1405846"/>
          </a:xfrm>
          <a:prstGeom prst="rect">
            <a:avLst/>
          </a:prstGeom>
        </p:spPr>
      </p:pic>
      <p:pic>
        <p:nvPicPr>
          <p:cNvPr id="3" name="ƠM">
            <a:hlinkClick r:id="" action="ppaction://media"/>
            <a:extLst>
              <a:ext uri="{FF2B5EF4-FFF2-40B4-BE49-F238E27FC236}">
                <a16:creationId xmlns:a16="http://schemas.microsoft.com/office/drawing/2014/main" id="{724CA7D7-FDAD-488F-A36E-728E4B691B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5245" y="1756748"/>
            <a:ext cx="8931349" cy="33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15" y="-75651"/>
            <a:ext cx="2672346" cy="1405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4FB9F-0884-485F-A426-4D8DF36EE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2" y="1749445"/>
            <a:ext cx="10550974" cy="37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15" y="-75651"/>
            <a:ext cx="2672346" cy="140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877AA-E1F4-4DF5-A231-DB82FDA7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7" y="2382223"/>
            <a:ext cx="10969484" cy="20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7196" b="59360"/>
          <a:stretch/>
        </p:blipFill>
        <p:spPr>
          <a:xfrm>
            <a:off x="1529210" y="203422"/>
            <a:ext cx="8747814" cy="44012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495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qua, cô Mơ ở xóm Hạ đến thăm nhà Hà. Cô cho Hà giỏ cam. Hà chọn quả cam to phần bố. Mẹ khen và thơm lên má Hà.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280319" y="5257800"/>
            <a:ext cx="1112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67344" y="5237843"/>
            <a:ext cx="1056575" cy="19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45356" y="6451858"/>
            <a:ext cx="1121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519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52119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xóm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09719" y="2286000"/>
            <a:ext cx="3716963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</a:p>
        </p:txBody>
      </p:sp>
    </p:spTree>
    <p:extLst>
      <p:ext uri="{BB962C8B-B14F-4D97-AF65-F5344CB8AC3E}">
        <p14:creationId xmlns:p14="http://schemas.microsoft.com/office/powerpoint/2010/main" val="2249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Đọc</a:t>
              </a:r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15396" y="2209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qua,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Mơ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Hạ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thăm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cam.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cam to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thơm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309519" y="4182830"/>
            <a:ext cx="156136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2148" y="184927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endParaRPr lang="en-US" sz="3200" b="1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82585" y="2468069"/>
            <a:ext cx="51212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764364" y="2692285"/>
            <a:ext cx="12903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17934" y="278836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428618" y="2420386"/>
            <a:ext cx="464784" cy="550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en-US" sz="3200" b="1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976519" y="3338097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598165" y="3200046"/>
            <a:ext cx="520296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96775" y="278015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  <a:endParaRPr lang="en-US" sz="48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4311" r="10191" b="19907"/>
          <a:stretch/>
        </p:blipFill>
        <p:spPr>
          <a:xfrm>
            <a:off x="-49213" y="1319256"/>
            <a:ext cx="1989931" cy="2035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10867" r="2367" b="16863"/>
          <a:stretch/>
        </p:blipFill>
        <p:spPr>
          <a:xfrm>
            <a:off x="-26194" y="3277014"/>
            <a:ext cx="1924248" cy="181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19237" r="31237" b="13125"/>
          <a:stretch/>
        </p:blipFill>
        <p:spPr>
          <a:xfrm rot="2303103">
            <a:off x="220278" y="4821962"/>
            <a:ext cx="1121570" cy="231931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07747" y="3529792"/>
            <a:ext cx="10744200" cy="1086491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rùa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thỏ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chê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just"/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rùa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.”</a:t>
            </a:r>
            <a:endParaRPr lang="en-US" sz="4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40718" y="1793909"/>
            <a:ext cx="12938919" cy="1086491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gỗ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56519" y="5373792"/>
            <a:ext cx="12938919" cy="1086491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ưa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trạm</a:t>
            </a:r>
            <a:r>
              <a:rPr lang="en-US" sz="48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y </a:t>
            </a:r>
            <a:r>
              <a:rPr lang="en-US" sz="48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endParaRPr lang="en-US" sz="4800" dirty="0" smtClean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53" y="14884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qua,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Mơ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Hạ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thăm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cam.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cam to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thơm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5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8937" y="5525534"/>
            <a:ext cx="12024519" cy="120225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 Mơ cho Hà cái gì?</a:t>
            </a:r>
            <a:endParaRPr lang="en-US" sz="4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041" y="5561407"/>
            <a:ext cx="12024519" cy="120225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 đã làm gì khi nhận được giỏ cam?</a:t>
            </a:r>
            <a:endParaRPr lang="en-US" sz="4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46" y="5561407"/>
            <a:ext cx="12024519" cy="120225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 sao mẹ khen Hà?</a:t>
            </a:r>
            <a:endParaRPr lang="en-US" sz="4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15209" y="914400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1488395" y="1753936"/>
            <a:ext cx="9220200" cy="49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-128807" y="-579449"/>
            <a:ext cx="12042796" cy="5579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83208" y="-361582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BD196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</a:t>
            </a:r>
            <a:endParaRPr lang="en-US" sz="5300" b="1">
              <a:solidFill>
                <a:srgbClr val="BD196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6366" y="1569098"/>
            <a:ext cx="3557678" cy="941185"/>
            <a:chOff x="-8262" y="1233351"/>
            <a:chExt cx="2674876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94535" y="1233351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-8262" y="1278223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3900708" y="5303731"/>
            <a:ext cx="209533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́</a:t>
            </a:r>
            <a:endParaRPr lang="en-US" sz="5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09719" y="5343842"/>
            <a:ext cx="209533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́</a:t>
            </a:r>
            <a:endParaRPr lang="en-US" sz="5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om  ôm  ơm</a:t>
            </a:r>
            <a:endParaRPr lang="en-US" sz="8800" b="1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230556" y="5275871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 côm thơm thôn xom.</a:t>
            </a:r>
            <a:endParaRPr lang="en-US" sz="5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-230556" y="5289801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 c</a:t>
            </a:r>
            <a:r>
              <a:rPr lang="en-US" sz="5000" b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ôm</a:t>
            </a:r>
            <a:r>
              <a:rPr lang="en-US" sz="50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</a:t>
            </a:r>
            <a:r>
              <a:rPr lang="en-US" sz="5000" b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ơm</a:t>
            </a:r>
            <a:r>
              <a:rPr lang="en-US" sz="50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thôn x</a:t>
            </a:r>
            <a:r>
              <a:rPr lang="en-US" sz="5000" b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  <a:r>
              <a:rPr lang="en-US" sz="50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5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5" grpId="0"/>
      <p:bldP spid="15" grpId="0"/>
      <p:bldP spid="5" grpId="0"/>
      <p:bldP spid="17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919" y="392625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7469" y="392625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6019" y="392625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269" y="392625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549" y="392625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7905" y="392625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923" y="392625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2405" y="392625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0049" y="392625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121301" y="53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  <a:endParaRPr lang="en-US" sz="72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21183" y="17389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72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endParaRPr lang="en-US" sz="72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17996" y="17389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72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  <a:endParaRPr lang="en-US" sz="72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2490" y="3072485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72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r>
              <a:rPr lang="en-US" sz="7200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  <a:endParaRPr lang="en-US" sz="7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Đọc</a:t>
              </a:r>
              <a:endParaRPr lang="en-US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650590" y="53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</a:t>
            </a:r>
            <a:r>
              <a:rPr lang="en-US" sz="72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endParaRPr lang="en-US" sz="72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135987" y="53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</a:t>
            </a:r>
            <a:r>
              <a:rPr lang="en-US" sz="72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endParaRPr lang="en-US" sz="72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79989" y="36006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</a:t>
            </a:r>
            <a:endParaRPr lang="en-US" sz="7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5027" y="53009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khóm</a:t>
            </a:r>
            <a:endParaRPr lang="en-US" sz="6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3528" y="5300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vòm</a:t>
            </a:r>
            <a:endParaRPr lang="en-US" sz="6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35735" y="5300958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nộm</a:t>
            </a:r>
            <a:endParaRPr lang="en-US" sz="6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12096" y="53009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tôm</a:t>
            </a:r>
            <a:endParaRPr lang="en-US" sz="6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55788" y="53009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bờm</a:t>
            </a:r>
            <a:endParaRPr lang="en-US" sz="6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069704" y="53009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endParaRPr lang="en-US" sz="6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7017" y="512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  <a:endParaRPr lang="en-US" sz="6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78322" y="512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  <a:r>
              <a:rPr lang="en-US" sz="6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endParaRPr lang="en-US" sz="6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921440" y="512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ôm</a:t>
            </a:r>
            <a:endParaRPr lang="en-US" sz="6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77247" y="512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ôm</a:t>
            </a:r>
            <a:endParaRPr lang="en-US" sz="6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754720" y="512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ơm</a:t>
            </a:r>
            <a:endParaRPr lang="en-US" sz="6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584282" y="512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ơm</a:t>
            </a:r>
            <a:endParaRPr lang="en-US" sz="6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  <p:bldP spid="25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30077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đom đóm</a:t>
            </a:r>
            <a:endParaRPr lang="en-US" sz="8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0803" y="5130077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  <a:endParaRPr lang="en-US" sz="8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3641" y="5130077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om</a:t>
            </a:r>
            <a:endParaRPr lang="en-US" sz="8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074" name="Picture 2" descr="Đom đóm đang dần bị tuyệt chủng, và nguyên nhân tiếp tục là do con người |  Tinh t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5" y="612987"/>
            <a:ext cx="5895044" cy="36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ưới đất 2 tháng chỉ để tỏa sáng 5 ngày: Vòng đời đom đóm thức tỉ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35" y="612987"/>
            <a:ext cx="5863784" cy="36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 đốm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5691" y="5259681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Tìm Hiểu Về Chó Đốm (Dalmatia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96" y="32657"/>
            <a:ext cx="6215595" cy="46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mâm</a:t>
            </a:r>
            <a:r>
              <a:rPr lang="en-US" sz="80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80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cơm</a:t>
            </a:r>
            <a:endParaRPr lang="en-US" sz="8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5011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ơm</a:t>
            </a:r>
            <a:endParaRPr lang="en-US" sz="800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122" name="Picture 2" descr="DANANG] MÂM CƠM BẮC ẤM CÚNG GIỮA LÒNG ĐÀ NẴNG | Grab 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87" y="235625"/>
            <a:ext cx="6409832" cy="48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ANG] MÂM CƠM BẮC ẤM CÚNG GIỮA LÒNG ĐÀ NẴNG | Grab 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64" y="1619426"/>
            <a:ext cx="3491055" cy="26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ìm Hiểu Về Chó Đốm (Dalmatia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639713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Đom đóm đang dần bị tuyệt chủng, và nguyên nhân tiếp tục là do con người |  Tinh t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/>
          <a:stretch/>
        </p:blipFill>
        <p:spPr bwMode="auto">
          <a:xfrm>
            <a:off x="289719" y="1612324"/>
            <a:ext cx="3461090" cy="265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278163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mâm cơm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89553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chó đốm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704511" y="471909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đom đóm</a:t>
            </a:r>
            <a:endParaRPr lang="en-US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165</Words>
  <Application>Microsoft Office PowerPoint</Application>
  <PresentationFormat>Custom</PresentationFormat>
  <Paragraphs>91</Paragraphs>
  <Slides>22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Arial</vt:lpstr>
      <vt:lpstr>Arial Rounded MT Bold</vt:lpstr>
      <vt:lpstr>Arial-Rounded</vt:lpstr>
      <vt:lpstr>AvantGarde</vt:lpstr>
      <vt:lpstr>Calibri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288</cp:revision>
  <dcterms:created xsi:type="dcterms:W3CDTF">2021-05-08T14:00:55Z</dcterms:created>
  <dcterms:modified xsi:type="dcterms:W3CDTF">2022-10-31T08:15:56Z</dcterms:modified>
</cp:coreProperties>
</file>