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86" r:id="rId3"/>
  </p:sldMasterIdLst>
  <p:notesMasterIdLst>
    <p:notesMasterId r:id="rId37"/>
  </p:notesMasterIdLst>
  <p:sldIdLst>
    <p:sldId id="357" r:id="rId4"/>
    <p:sldId id="299" r:id="rId5"/>
    <p:sldId id="368" r:id="rId6"/>
    <p:sldId id="370" r:id="rId7"/>
    <p:sldId id="372" r:id="rId8"/>
    <p:sldId id="374" r:id="rId9"/>
    <p:sldId id="375" r:id="rId10"/>
    <p:sldId id="377" r:id="rId11"/>
    <p:sldId id="358" r:id="rId12"/>
    <p:sldId id="359" r:id="rId13"/>
    <p:sldId id="361" r:id="rId14"/>
    <p:sldId id="336" r:id="rId15"/>
    <p:sldId id="379" r:id="rId16"/>
    <p:sldId id="363" r:id="rId17"/>
    <p:sldId id="380" r:id="rId18"/>
    <p:sldId id="381" r:id="rId19"/>
    <p:sldId id="382" r:id="rId20"/>
    <p:sldId id="360" r:id="rId21"/>
    <p:sldId id="338" r:id="rId22"/>
    <p:sldId id="339" r:id="rId23"/>
    <p:sldId id="340" r:id="rId24"/>
    <p:sldId id="365" r:id="rId25"/>
    <p:sldId id="366" r:id="rId26"/>
    <p:sldId id="364" r:id="rId27"/>
    <p:sldId id="384" r:id="rId28"/>
    <p:sldId id="256" r:id="rId29"/>
    <p:sldId id="383" r:id="rId30"/>
    <p:sldId id="378" r:id="rId31"/>
    <p:sldId id="268" r:id="rId32"/>
    <p:sldId id="355" r:id="rId33"/>
    <p:sldId id="347" r:id="rId34"/>
    <p:sldId id="367" r:id="rId35"/>
    <p:sldId id="286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D9FAD2"/>
    <a:srgbClr val="CC3399"/>
    <a:srgbClr val="FF0066"/>
    <a:srgbClr val="FAD6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63" autoAdjust="0"/>
    <p:restoredTop sz="93979" autoAdjust="0"/>
  </p:normalViewPr>
  <p:slideViewPr>
    <p:cSldViewPr snapToGrid="0">
      <p:cViewPr varScale="1">
        <p:scale>
          <a:sx n="83" d="100"/>
          <a:sy n="83" d="100"/>
        </p:scale>
        <p:origin x="312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E4A473-2BDC-4691-9B18-DA7ACC441C8A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A38487-C24C-4966-9DA1-EB22F3644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588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9142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9519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  <a:ea typeface="宋体"/>
              </a:rPr>
              <a:pPr/>
              <a:t>8</a:t>
            </a:fld>
            <a:endParaRPr lang="zh-CN" altLang="en-US" dirty="0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7546422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38487-C24C-4966-9DA1-EB22F364495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310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295CC-E057-4A62-B462-0FC7E02321B1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5204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781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581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277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192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6981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7815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7369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4446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2710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5468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808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1074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1100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9993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8194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1142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100"/>
            </a:lvl2pPr>
            <a:lvl3pPr marL="914399" indent="0" algn="ctr">
              <a:buNone/>
              <a:defRPr sz="1700"/>
            </a:lvl3pPr>
            <a:lvl4pPr marL="1371599" indent="0" algn="ctr">
              <a:buNone/>
              <a:defRPr sz="1600"/>
            </a:lvl4pPr>
            <a:lvl5pPr marL="1828798" indent="0" algn="ctr">
              <a:buNone/>
              <a:defRPr sz="1600"/>
            </a:lvl5pPr>
            <a:lvl6pPr marL="2285998" indent="0" algn="ctr">
              <a:buNone/>
              <a:defRPr sz="1600"/>
            </a:lvl6pPr>
            <a:lvl7pPr marL="2743197" indent="0" algn="ctr">
              <a:buNone/>
              <a:defRPr sz="1600"/>
            </a:lvl7pPr>
            <a:lvl8pPr marL="3200397" indent="0" algn="ctr">
              <a:buNone/>
              <a:defRPr sz="1600"/>
            </a:lvl8pPr>
            <a:lvl9pPr marL="3657596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071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9730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91439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715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9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9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6072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8507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100" b="1"/>
            </a:lvl2pPr>
            <a:lvl3pPr marL="914399" indent="0">
              <a:buNone/>
              <a:defRPr sz="1700" b="1"/>
            </a:lvl3pPr>
            <a:lvl4pPr marL="1371599" indent="0">
              <a:buNone/>
              <a:defRPr sz="1600" b="1"/>
            </a:lvl4pPr>
            <a:lvl5pPr marL="1828798" indent="0">
              <a:buNone/>
              <a:defRPr sz="1600" b="1"/>
            </a:lvl5pPr>
            <a:lvl6pPr marL="2285998" indent="0">
              <a:buNone/>
              <a:defRPr sz="1600" b="1"/>
            </a:lvl6pPr>
            <a:lvl7pPr marL="2743197" indent="0">
              <a:buNone/>
              <a:defRPr sz="1600" b="1"/>
            </a:lvl7pPr>
            <a:lvl8pPr marL="3200397" indent="0">
              <a:buNone/>
              <a:defRPr sz="1600" b="1"/>
            </a:lvl8pPr>
            <a:lvl9pPr marL="3657596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100" b="1"/>
            </a:lvl2pPr>
            <a:lvl3pPr marL="914399" indent="0">
              <a:buNone/>
              <a:defRPr sz="1700" b="1"/>
            </a:lvl3pPr>
            <a:lvl4pPr marL="1371599" indent="0">
              <a:buNone/>
              <a:defRPr sz="1600" b="1"/>
            </a:lvl4pPr>
            <a:lvl5pPr marL="1828798" indent="0">
              <a:buNone/>
              <a:defRPr sz="1600" b="1"/>
            </a:lvl5pPr>
            <a:lvl6pPr marL="2285998" indent="0">
              <a:buNone/>
              <a:defRPr sz="1600" b="1"/>
            </a:lvl6pPr>
            <a:lvl7pPr marL="2743197" indent="0">
              <a:buNone/>
              <a:defRPr sz="1600" b="1"/>
            </a:lvl7pPr>
            <a:lvl8pPr marL="3200397" indent="0">
              <a:buNone/>
              <a:defRPr sz="1600" b="1"/>
            </a:lvl8pPr>
            <a:lvl9pPr marL="3657596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179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84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7526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6000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1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399" indent="0">
              <a:buNone/>
              <a:defRPr sz="1300"/>
            </a:lvl3pPr>
            <a:lvl4pPr marL="1371599" indent="0">
              <a:buNone/>
              <a:defRPr sz="1000"/>
            </a:lvl4pPr>
            <a:lvl5pPr marL="1828798" indent="0">
              <a:buNone/>
              <a:defRPr sz="1000"/>
            </a:lvl5pPr>
            <a:lvl6pPr marL="2285998" indent="0">
              <a:buNone/>
              <a:defRPr sz="1000"/>
            </a:lvl6pPr>
            <a:lvl7pPr marL="2743197" indent="0">
              <a:buNone/>
              <a:defRPr sz="1000"/>
            </a:lvl7pPr>
            <a:lvl8pPr marL="3200397" indent="0">
              <a:buNone/>
              <a:defRPr sz="1000"/>
            </a:lvl8pPr>
            <a:lvl9pPr marL="3657596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5035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900"/>
            </a:lvl2pPr>
            <a:lvl3pPr marL="914399" indent="0">
              <a:buNone/>
              <a:defRPr sz="2400"/>
            </a:lvl3pPr>
            <a:lvl4pPr marL="1371599" indent="0">
              <a:buNone/>
              <a:defRPr sz="2100"/>
            </a:lvl4pPr>
            <a:lvl5pPr marL="1828798" indent="0">
              <a:buNone/>
              <a:defRPr sz="2100"/>
            </a:lvl5pPr>
            <a:lvl6pPr marL="2285998" indent="0">
              <a:buNone/>
              <a:defRPr sz="2100"/>
            </a:lvl6pPr>
            <a:lvl7pPr marL="2743197" indent="0">
              <a:buNone/>
              <a:defRPr sz="2100"/>
            </a:lvl7pPr>
            <a:lvl8pPr marL="3200397" indent="0">
              <a:buNone/>
              <a:defRPr sz="2100"/>
            </a:lvl8pPr>
            <a:lvl9pPr marL="3657596" indent="0">
              <a:buNone/>
              <a:defRPr sz="21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1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399" indent="0">
              <a:buNone/>
              <a:defRPr sz="1300"/>
            </a:lvl3pPr>
            <a:lvl4pPr marL="1371599" indent="0">
              <a:buNone/>
              <a:defRPr sz="1000"/>
            </a:lvl4pPr>
            <a:lvl5pPr marL="1828798" indent="0">
              <a:buNone/>
              <a:defRPr sz="1000"/>
            </a:lvl5pPr>
            <a:lvl6pPr marL="2285998" indent="0">
              <a:buNone/>
              <a:defRPr sz="1000"/>
            </a:lvl6pPr>
            <a:lvl7pPr marL="2743197" indent="0">
              <a:buNone/>
              <a:defRPr sz="1000"/>
            </a:lvl7pPr>
            <a:lvl8pPr marL="3200397" indent="0">
              <a:buNone/>
              <a:defRPr sz="1000"/>
            </a:lvl8pPr>
            <a:lvl9pPr marL="3657596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0747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5983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899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5605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88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5801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417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96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042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3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419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425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C6F32-809B-4A83-821D-D07C0E8E5FD3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72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759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</p:spPr>
        <p:txBody>
          <a:bodyPr vert="horz" lIns="91440" tIns="45721" rIns="91440" bIns="4572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9"/>
          </a:xfrm>
          <a:prstGeom prst="rect">
            <a:avLst/>
          </a:prstGeom>
        </p:spPr>
        <p:txBody>
          <a:bodyPr vert="horz" lIns="91440" tIns="45721" rIns="91440" bIns="45721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1" rIns="91440" bIns="45721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99"/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99"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 vert="horz" lIns="91440" tIns="45721" rIns="91440" bIns="45721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9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40" tIns="45721" rIns="91440" bIns="45721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99"/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9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989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p:txStyles>
    <p:titleStyle>
      <a:lvl1pPr algn="l" defTabSz="91439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39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99" indent="-228600" algn="l" defTabSz="9143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99" indent="-228600" algn="l" defTabSz="9143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98" indent="-228600" algn="l" defTabSz="9143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98" indent="-228600" algn="l" defTabSz="9143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97" indent="-228600" algn="l" defTabSz="9143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97" indent="-228600" algn="l" defTabSz="9143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97" indent="-228600" algn="l" defTabSz="9143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96" indent="-228600" algn="l" defTabSz="9143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9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39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99" algn="l" defTabSz="91439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99" algn="l" defTabSz="91439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98" algn="l" defTabSz="91439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98" algn="l" defTabSz="91439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97" algn="l" defTabSz="91439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97" algn="l" defTabSz="91439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96" algn="l" defTabSz="91439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microsoft.com/office/2007/relationships/hdphoto" Target="../media/hdphoto1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microsoft.com/office/2007/relationships/hdphoto" Target="../media/hdphoto11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microsoft.com/office/2007/relationships/hdphoto" Target="../media/hdphoto1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microsoft.com/office/2007/relationships/hdphoto" Target="../media/hdphoto1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microsoft.com/office/2007/relationships/hdphoto" Target="../media/hdphoto11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40.png"/><Relationship Id="rId7" Type="http://schemas.microsoft.com/office/2007/relationships/hdphoto" Target="../media/hdphoto1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5" Type="http://schemas.openxmlformats.org/officeDocument/2006/relationships/image" Target="../media/image41.emf"/><Relationship Id="rId4" Type="http://schemas.microsoft.com/office/2007/relationships/hdphoto" Target="../media/hdphoto12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4.png"/><Relationship Id="rId7" Type="http://schemas.openxmlformats.org/officeDocument/2006/relationships/image" Target="../media/image41.em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12.wdp"/><Relationship Id="rId5" Type="http://schemas.openxmlformats.org/officeDocument/2006/relationships/image" Target="../media/image40.png"/><Relationship Id="rId4" Type="http://schemas.microsoft.com/office/2007/relationships/hdphoto" Target="../media/hdphoto13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microsoft.com/office/2007/relationships/hdphoto" Target="../media/hdphoto14.wdp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png"/><Relationship Id="rId5" Type="http://schemas.openxmlformats.org/officeDocument/2006/relationships/image" Target="../media/image35.png"/><Relationship Id="rId4" Type="http://schemas.microsoft.com/office/2007/relationships/hdphoto" Target="../media/hdphoto1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microsoft.com/office/2007/relationships/hdphoto" Target="../media/hdphoto14.wdp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png"/><Relationship Id="rId5" Type="http://schemas.openxmlformats.org/officeDocument/2006/relationships/image" Target="../media/image35.png"/><Relationship Id="rId4" Type="http://schemas.microsoft.com/office/2007/relationships/hdphoto" Target="../media/hdphoto11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microsoft.com/office/2007/relationships/hdphoto" Target="../media/hdphoto16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microsoft.com/office/2007/relationships/hdphoto" Target="../media/hdphoto15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microsoft.com/office/2007/relationships/hdphoto" Target="../media/hdphoto11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4.xml"/><Relationship Id="rId7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10" Type="http://schemas.microsoft.com/office/2007/relationships/hdphoto" Target="../media/hdphoto5.wdp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15.wdp"/><Relationship Id="rId4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7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microsoft.com/office/2007/relationships/hdphoto" Target="../media/hdphoto13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0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10" Type="http://schemas.openxmlformats.org/officeDocument/2006/relationships/slide" Target="slide2.xml"/><Relationship Id="rId4" Type="http://schemas.openxmlformats.org/officeDocument/2006/relationships/audio" Target="../media/audio3.wav"/><Relationship Id="rId9" Type="http://schemas.microsoft.com/office/2007/relationships/hdphoto" Target="../media/hdphoto6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.png"/><Relationship Id="rId11" Type="http://schemas.openxmlformats.org/officeDocument/2006/relationships/slide" Target="slide4.xml"/><Relationship Id="rId5" Type="http://schemas.openxmlformats.org/officeDocument/2006/relationships/image" Target="../media/image14.png"/><Relationship Id="rId10" Type="http://schemas.openxmlformats.org/officeDocument/2006/relationships/image" Target="../media/image15.png"/><Relationship Id="rId4" Type="http://schemas.openxmlformats.org/officeDocument/2006/relationships/audio" Target="../media/audio3.wav"/><Relationship Id="rId9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slide" Target="slide6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5.xml"/><Relationship Id="rId6" Type="http://schemas.microsoft.com/office/2007/relationships/hdphoto" Target="../media/hdphoto6.wdp"/><Relationship Id="rId5" Type="http://schemas.openxmlformats.org/officeDocument/2006/relationships/image" Target="../media/image13.png"/><Relationship Id="rId4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9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11" Type="http://schemas.microsoft.com/office/2007/relationships/hdphoto" Target="../media/hdphoto8.wdp"/><Relationship Id="rId5" Type="http://schemas.openxmlformats.org/officeDocument/2006/relationships/image" Target="../media/image18.jpeg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2.xml"/><Relationship Id="rId9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30.jpeg"/><Relationship Id="rId7" Type="http://schemas.openxmlformats.org/officeDocument/2006/relationships/image" Target="../media/image32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31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89" r="140"/>
          <a:stretch/>
        </p:blipFill>
        <p:spPr>
          <a:xfrm>
            <a:off x="0" y="4724400"/>
            <a:ext cx="12181114" cy="2133600"/>
          </a:xfrm>
          <a:prstGeom prst="rect">
            <a:avLst/>
          </a:prstGeom>
        </p:spPr>
      </p:pic>
      <p:pic>
        <p:nvPicPr>
          <p:cNvPr id="6" name="Picture 2" descr="Premium Vector | Cute happy kid girl read under the tre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57" b="100000" l="479" r="95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84" r="8957"/>
          <a:stretch/>
        </p:blipFill>
        <p:spPr bwMode="auto">
          <a:xfrm>
            <a:off x="-142125" y="1432003"/>
            <a:ext cx="4045323" cy="5248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960" b="74664" l="10773" r="84778">
                        <a14:foregroundMark x1="49415" y1="45973" x2="63700" y2="49832"/>
                        <a14:foregroundMark x1="59485" y1="44966" x2="55738" y2="46644"/>
                        <a14:foregroundMark x1="51288" y1="45973" x2="55269" y2="45973"/>
                        <a14:foregroundMark x1="49883" y1="50839" x2="56440" y2="50671"/>
                        <a14:foregroundMark x1="55269" y1="53188" x2="61827" y2="53020"/>
                        <a14:foregroundMark x1="45902" y1="53020" x2="59485" y2="55537"/>
                        <a14:foregroundMark x1="62763" y1="56544" x2="67681" y2="56040"/>
                        <a14:foregroundMark x1="37705" y1="53020" x2="43326" y2="54698"/>
                        <a14:foregroundMark x1="69555" y1="43792" x2="76581" y2="43121"/>
                        <a14:foregroundMark x1="57845" y1="47651" x2="60422" y2="50503"/>
                      </a14:backgroundRemoval>
                    </a14:imgEffect>
                  </a14:imgLayer>
                </a14:imgProps>
              </a:ext>
            </a:extLst>
          </a:blip>
          <a:srcRect l="10013" t="19223" r="13090" b="25308"/>
          <a:stretch/>
        </p:blipFill>
        <p:spPr>
          <a:xfrm>
            <a:off x="3467100" y="731673"/>
            <a:ext cx="6019800" cy="593273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742299" y="731673"/>
            <a:ext cx="5469402" cy="2827424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3058157"/>
              </a:avLst>
            </a:prstTxWarp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  <a:latin typeface="r0c0i Linotte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NIỀM VUI TUỔI THƠ</a:t>
            </a:r>
          </a:p>
        </p:txBody>
      </p:sp>
    </p:spTree>
    <p:extLst>
      <p:ext uri="{BB962C8B-B14F-4D97-AF65-F5344CB8AC3E}">
        <p14:creationId xmlns:p14="http://schemas.microsoft.com/office/powerpoint/2010/main" val="238010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1767768" y="36515"/>
            <a:ext cx="9748072" cy="5029629"/>
          </a:xfrm>
          <a:prstGeom prst="roundRect">
            <a:avLst/>
          </a:prstGeom>
          <a:solidFill>
            <a:schemeClr val="bg1">
              <a:alpha val="5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704" b="80463" l="27656" r="73125">
                        <a14:foregroundMark x1="44792" y1="46759" x2="43385" y2="56944"/>
                        <a14:foregroundMark x1="45313" y1="48519" x2="45781" y2="54444"/>
                        <a14:foregroundMark x1="44844" y1="57130" x2="37969" y2="64537"/>
                        <a14:foregroundMark x1="42188" y1="56111" x2="31927" y2="59259"/>
                        <a14:foregroundMark x1="33698" y1="58611" x2="32708" y2="69537"/>
                        <a14:foregroundMark x1="32708" y1="69630" x2="33750" y2="77963"/>
                        <a14:foregroundMark x1="31875" y1="66204" x2="29948" y2="75463"/>
                        <a14:foregroundMark x1="30104" y1="56296" x2="31302" y2="58426"/>
                        <a14:foregroundMark x1="37396" y1="74537" x2="36458" y2="76111"/>
                        <a14:foregroundMark x1="34583" y1="64630" x2="36667" y2="66481"/>
                        <a14:foregroundMark x1="41198" y1="66389" x2="41302" y2="78148"/>
                        <a14:foregroundMark x1="52083" y1="42222" x2="52135" y2="43241"/>
                        <a14:foregroundMark x1="52031" y1="45093" x2="52969" y2="45741"/>
                        <a14:foregroundMark x1="57813" y1="65833" x2="59167" y2="66759"/>
                        <a14:foregroundMark x1="59115" y1="66389" x2="59062" y2="65556"/>
                        <a14:foregroundMark x1="67031" y1="63241" x2="68177" y2="63519"/>
                        <a14:foregroundMark x1="69583" y1="46667" x2="70990" y2="51574"/>
                        <a14:foregroundMark x1="70990" y1="51574" x2="71771" y2="56481"/>
                        <a14:foregroundMark x1="47813" y1="52593" x2="47813" y2="54167"/>
                        <a14:foregroundMark x1="45573" y1="48241" x2="46510" y2="50370"/>
                        <a14:foregroundMark x1="46510" y1="50370" x2="47865" y2="51296"/>
                        <a14:foregroundMark x1="47865" y1="51296" x2="48438" y2="52778"/>
                        <a14:foregroundMark x1="48438" y1="52778" x2="48073" y2="54352"/>
                        <a14:foregroundMark x1="48333" y1="54630" x2="46771" y2="55185"/>
                        <a14:foregroundMark x1="46771" y1="55185" x2="45990" y2="56389"/>
                        <a14:foregroundMark x1="45990" y1="56389" x2="45417" y2="58519"/>
                        <a14:foregroundMark x1="45417" y1="58519" x2="44115" y2="62685"/>
                        <a14:foregroundMark x1="44115" y1="62685" x2="42760" y2="65463"/>
                        <a14:foregroundMark x1="42708" y1="65463" x2="42188" y2="69074"/>
                        <a14:foregroundMark x1="42188" y1="69074" x2="42135" y2="75185"/>
                        <a14:foregroundMark x1="42083" y1="75185" x2="42344" y2="77778"/>
                        <a14:foregroundMark x1="31354" y1="57130" x2="33021" y2="54815"/>
                        <a14:foregroundMark x1="33021" y1="54815" x2="35000" y2="54167"/>
                        <a14:foregroundMark x1="35000" y1="54167" x2="38177" y2="54444"/>
                        <a14:foregroundMark x1="38177" y1="54444" x2="42031" y2="53889"/>
                        <a14:foregroundMark x1="40417" y1="67037" x2="40938" y2="76296"/>
                        <a14:foregroundMark x1="40365" y1="67778" x2="39219" y2="75185"/>
                        <a14:foregroundMark x1="39375" y1="74815" x2="36250" y2="77130"/>
                        <a14:backgroundMark x1="48906" y1="48611" x2="54375" y2="78426"/>
                        <a14:backgroundMark x1="61823" y1="52778" x2="62604" y2="74444"/>
                        <a14:backgroundMark x1="48646" y1="57593" x2="44271" y2="76389"/>
                        <a14:backgroundMark x1="47917" y1="56481" x2="45313" y2="62593"/>
                        <a14:backgroundMark x1="46823" y1="55278" x2="43438" y2="66204"/>
                        <a14:backgroundMark x1="42865" y1="65648" x2="42396" y2="69537"/>
                        <a14:backgroundMark x1="42448" y1="69074" x2="42188" y2="75278"/>
                        <a14:backgroundMark x1="34531" y1="52685" x2="41510" y2="53426"/>
                        <a14:backgroundMark x1="46146" y1="48704" x2="48021" y2="50463"/>
                        <a14:backgroundMark x1="40260" y1="68889" x2="40000" y2="75926"/>
                        <a14:backgroundMark x1="39948" y1="67963" x2="39948" y2="71204"/>
                        <a14:backgroundMark x1="40417" y1="67500" x2="40677" y2="68704"/>
                        <a14:backgroundMark x1="40156" y1="67315" x2="40781" y2="71019"/>
                        <a14:backgroundMark x1="39740" y1="70556" x2="39479" y2="73889"/>
                        <a14:backgroundMark x1="39479" y1="74537" x2="38177" y2="75648"/>
                        <a14:backgroundMark x1="39583" y1="74444" x2="36823" y2="77037"/>
                        <a14:backgroundMark x1="35365" y1="54444" x2="42396" y2="54259"/>
                        <a14:backgroundMark x1="42396" y1="54259" x2="37500" y2="54444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49265" t="33922" r="25833" b="19280"/>
          <a:stretch/>
        </p:blipFill>
        <p:spPr>
          <a:xfrm>
            <a:off x="8615695" y="3728029"/>
            <a:ext cx="3875565" cy="40968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704" b="80463" l="27656" r="73125">
                        <a14:foregroundMark x1="44792" y1="46759" x2="43385" y2="56944"/>
                        <a14:foregroundMark x1="45313" y1="48519" x2="45781" y2="54444"/>
                        <a14:foregroundMark x1="44844" y1="57130" x2="37969" y2="64537"/>
                        <a14:foregroundMark x1="42188" y1="56111" x2="31927" y2="59259"/>
                        <a14:foregroundMark x1="33698" y1="58611" x2="32708" y2="69537"/>
                        <a14:foregroundMark x1="32708" y1="69630" x2="33750" y2="77963"/>
                        <a14:foregroundMark x1="31875" y1="66204" x2="29948" y2="75463"/>
                        <a14:foregroundMark x1="30104" y1="56296" x2="31302" y2="58426"/>
                        <a14:foregroundMark x1="37396" y1="74537" x2="36458" y2="76111"/>
                        <a14:foregroundMark x1="34583" y1="64630" x2="36667" y2="66481"/>
                        <a14:foregroundMark x1="41198" y1="66389" x2="41302" y2="78148"/>
                        <a14:foregroundMark x1="52083" y1="42222" x2="52135" y2="43241"/>
                        <a14:foregroundMark x1="52031" y1="45093" x2="52969" y2="45741"/>
                        <a14:foregroundMark x1="57813" y1="65833" x2="59167" y2="66759"/>
                        <a14:foregroundMark x1="59115" y1="66389" x2="59062" y2="65556"/>
                        <a14:foregroundMark x1="67031" y1="63241" x2="68177" y2="63519"/>
                        <a14:foregroundMark x1="69583" y1="46667" x2="70990" y2="51574"/>
                        <a14:foregroundMark x1="70990" y1="51574" x2="71771" y2="56481"/>
                        <a14:foregroundMark x1="47813" y1="52593" x2="47813" y2="54167"/>
                        <a14:foregroundMark x1="45573" y1="48241" x2="46510" y2="50370"/>
                        <a14:foregroundMark x1="46510" y1="50370" x2="47865" y2="51296"/>
                        <a14:foregroundMark x1="47865" y1="51296" x2="48438" y2="52778"/>
                        <a14:foregroundMark x1="48438" y1="52778" x2="48073" y2="54352"/>
                        <a14:foregroundMark x1="48333" y1="54630" x2="46771" y2="55185"/>
                        <a14:foregroundMark x1="46771" y1="55185" x2="45990" y2="56389"/>
                        <a14:foregroundMark x1="45990" y1="56389" x2="45417" y2="58519"/>
                        <a14:foregroundMark x1="45417" y1="58519" x2="44115" y2="62685"/>
                        <a14:foregroundMark x1="44115" y1="62685" x2="42760" y2="65463"/>
                        <a14:foregroundMark x1="42708" y1="65463" x2="42188" y2="69074"/>
                        <a14:foregroundMark x1="42188" y1="69074" x2="42135" y2="75185"/>
                        <a14:foregroundMark x1="42083" y1="75185" x2="42344" y2="77778"/>
                        <a14:foregroundMark x1="31354" y1="57130" x2="33021" y2="54815"/>
                        <a14:foregroundMark x1="33021" y1="54815" x2="35000" y2="54167"/>
                        <a14:foregroundMark x1="35000" y1="54167" x2="38177" y2="54444"/>
                        <a14:foregroundMark x1="38177" y1="54444" x2="42031" y2="53889"/>
                        <a14:foregroundMark x1="40417" y1="67037" x2="40938" y2="76296"/>
                        <a14:foregroundMark x1="40365" y1="67778" x2="39219" y2="75185"/>
                        <a14:foregroundMark x1="39375" y1="74815" x2="36250" y2="77130"/>
                        <a14:backgroundMark x1="48906" y1="48611" x2="54375" y2="78426"/>
                        <a14:backgroundMark x1="61823" y1="52778" x2="62604" y2="74444"/>
                        <a14:backgroundMark x1="48646" y1="57593" x2="44271" y2="76389"/>
                        <a14:backgroundMark x1="47917" y1="56481" x2="45313" y2="62593"/>
                        <a14:backgroundMark x1="46823" y1="55278" x2="43438" y2="66204"/>
                        <a14:backgroundMark x1="42865" y1="65648" x2="42396" y2="69537"/>
                        <a14:backgroundMark x1="42448" y1="69074" x2="42188" y2="75278"/>
                        <a14:backgroundMark x1="34531" y1="52685" x2="41510" y2="53426"/>
                        <a14:backgroundMark x1="46146" y1="48704" x2="48021" y2="50463"/>
                        <a14:backgroundMark x1="40260" y1="68889" x2="40000" y2="75926"/>
                        <a14:backgroundMark x1="39948" y1="67963" x2="39948" y2="71204"/>
                        <a14:backgroundMark x1="40417" y1="67500" x2="40677" y2="68704"/>
                        <a14:backgroundMark x1="40156" y1="67315" x2="40781" y2="71019"/>
                        <a14:backgroundMark x1="39740" y1="70556" x2="39479" y2="73889"/>
                        <a14:backgroundMark x1="39479" y1="74537" x2="38177" y2="75648"/>
                        <a14:backgroundMark x1="39583" y1="74444" x2="36823" y2="77037"/>
                        <a14:backgroundMark x1="35365" y1="54444" x2="42396" y2="54259"/>
                        <a14:backgroundMark x1="42396" y1="54259" x2="37500" y2="54444"/>
                      </a14:backgroundRemoval>
                    </a14:imgEffect>
                  </a14:imgLayer>
                </a14:imgProps>
              </a:ext>
            </a:extLst>
          </a:blip>
          <a:srcRect l="28137" t="33922" r="50239" b="19280"/>
          <a:stretch/>
        </p:blipFill>
        <p:spPr>
          <a:xfrm>
            <a:off x="319261" y="3400998"/>
            <a:ext cx="2961682" cy="360543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244443" y="178047"/>
            <a:ext cx="8366078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 BẠN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085268" y="634226"/>
            <a:ext cx="4945464" cy="4431918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indent="463550" algn="just"/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x</a:t>
            </a:r>
            <a:r>
              <a:rPr lang="vi-VN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lang="vi-VN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ở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endParaRPr lang="en-US" sz="28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just"/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sâu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thẳm</a:t>
            </a:r>
            <a:endParaRPr lang="en-US" sz="28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just"/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endParaRPr lang="en-US" sz="28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just"/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63550" algn="just"/>
            <a:endParaRPr lang="en-US" sz="28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just"/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</a:t>
            </a:r>
            <a:r>
              <a:rPr lang="vi-VN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m,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hạn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hán</a:t>
            </a:r>
            <a:endParaRPr lang="en-US" sz="28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just"/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héo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</a:t>
            </a:r>
            <a:endParaRPr lang="en-US" sz="28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just"/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nuôi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endParaRPr lang="en-US" sz="28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just"/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Chờ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</a:t>
            </a:r>
            <a:r>
              <a:rPr lang="vi-VN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lang="vi-VN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indent="463550" algn="just"/>
            <a:endParaRPr lang="en-US" sz="28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60732" y="1164272"/>
            <a:ext cx="4945464" cy="3139256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indent="463550" algn="just"/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endParaRPr lang="en-US" sz="28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just"/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Lang thang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quên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endParaRPr lang="en-US" sz="28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just"/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vi-VN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ươn</a:t>
            </a:r>
            <a:r>
              <a:rPr lang="en-US" sz="28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</a:t>
            </a:r>
            <a:r>
              <a:rPr lang="vi-VN" sz="28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endParaRPr lang="en-US" sz="28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just"/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nẻo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endParaRPr lang="en-US" sz="28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just"/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bây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indent="463550" algn="just"/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!”</a:t>
            </a:r>
          </a:p>
          <a:p>
            <a:pPr indent="463550" algn="just"/>
            <a:endParaRPr lang="en-US" sz="28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2244443" y="730654"/>
            <a:ext cx="290356" cy="319412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1" rIns="91440" bIns="45721" rtlCol="0" anchor="ctr"/>
          <a:lstStyle/>
          <a:p>
            <a:pPr algn="ctr"/>
            <a:r>
              <a:rPr lang="en-US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16" name="Oval 15"/>
          <p:cNvSpPr/>
          <p:nvPr/>
        </p:nvSpPr>
        <p:spPr>
          <a:xfrm>
            <a:off x="2244443" y="2966147"/>
            <a:ext cx="290356" cy="319412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1" rIns="91440" bIns="45721" rtlCol="0" anchor="ctr"/>
          <a:lstStyle/>
          <a:p>
            <a:pPr algn="ctr"/>
            <a:r>
              <a:rPr lang="en-US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17" name="Oval 16"/>
          <p:cNvSpPr/>
          <p:nvPr/>
        </p:nvSpPr>
        <p:spPr>
          <a:xfrm>
            <a:off x="7060775" y="1320953"/>
            <a:ext cx="290356" cy="319412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1" rIns="91440" bIns="45721" rtlCol="0" anchor="ctr"/>
          <a:lstStyle/>
          <a:p>
            <a:pPr algn="ctr"/>
            <a:r>
              <a:rPr lang="en-US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800461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 animBg="1"/>
      <p:bldP spid="16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1767768" y="36515"/>
            <a:ext cx="9319428" cy="5029629"/>
          </a:xfrm>
          <a:prstGeom prst="roundRect">
            <a:avLst/>
          </a:prstGeom>
          <a:solidFill>
            <a:schemeClr val="bg1">
              <a:alpha val="5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704" b="80463" l="27656" r="73125">
                        <a14:foregroundMark x1="44792" y1="46759" x2="43385" y2="56944"/>
                        <a14:foregroundMark x1="45313" y1="48519" x2="45781" y2="54444"/>
                        <a14:foregroundMark x1="44844" y1="57130" x2="37969" y2="64537"/>
                        <a14:foregroundMark x1="42188" y1="56111" x2="31927" y2="59259"/>
                        <a14:foregroundMark x1="33698" y1="58611" x2="32708" y2="69537"/>
                        <a14:foregroundMark x1="32708" y1="69630" x2="33750" y2="77963"/>
                        <a14:foregroundMark x1="31875" y1="66204" x2="29948" y2="75463"/>
                        <a14:foregroundMark x1="30104" y1="56296" x2="31302" y2="58426"/>
                        <a14:foregroundMark x1="37396" y1="74537" x2="36458" y2="76111"/>
                        <a14:foregroundMark x1="34583" y1="64630" x2="36667" y2="66481"/>
                        <a14:foregroundMark x1="41198" y1="66389" x2="41302" y2="78148"/>
                        <a14:foregroundMark x1="52083" y1="42222" x2="52135" y2="43241"/>
                        <a14:foregroundMark x1="52031" y1="45093" x2="52969" y2="45741"/>
                        <a14:foregroundMark x1="57813" y1="65833" x2="59167" y2="66759"/>
                        <a14:foregroundMark x1="59115" y1="66389" x2="59062" y2="65556"/>
                        <a14:foregroundMark x1="67031" y1="63241" x2="68177" y2="63519"/>
                        <a14:foregroundMark x1="69583" y1="46667" x2="70990" y2="51574"/>
                        <a14:foregroundMark x1="70990" y1="51574" x2="71771" y2="56481"/>
                        <a14:foregroundMark x1="47813" y1="52593" x2="47813" y2="54167"/>
                        <a14:foregroundMark x1="45573" y1="48241" x2="46510" y2="50370"/>
                        <a14:foregroundMark x1="46510" y1="50370" x2="47865" y2="51296"/>
                        <a14:foregroundMark x1="47865" y1="51296" x2="48438" y2="52778"/>
                        <a14:foregroundMark x1="48438" y1="52778" x2="48073" y2="54352"/>
                        <a14:foregroundMark x1="48333" y1="54630" x2="46771" y2="55185"/>
                        <a14:foregroundMark x1="46771" y1="55185" x2="45990" y2="56389"/>
                        <a14:foregroundMark x1="45990" y1="56389" x2="45417" y2="58519"/>
                        <a14:foregroundMark x1="45417" y1="58519" x2="44115" y2="62685"/>
                        <a14:foregroundMark x1="44115" y1="62685" x2="42760" y2="65463"/>
                        <a14:foregroundMark x1="42708" y1="65463" x2="42188" y2="69074"/>
                        <a14:foregroundMark x1="42188" y1="69074" x2="42135" y2="75185"/>
                        <a14:foregroundMark x1="42083" y1="75185" x2="42344" y2="77778"/>
                        <a14:foregroundMark x1="31354" y1="57130" x2="33021" y2="54815"/>
                        <a14:foregroundMark x1="33021" y1="54815" x2="35000" y2="54167"/>
                        <a14:foregroundMark x1="35000" y1="54167" x2="38177" y2="54444"/>
                        <a14:foregroundMark x1="38177" y1="54444" x2="42031" y2="53889"/>
                        <a14:foregroundMark x1="40417" y1="67037" x2="40938" y2="76296"/>
                        <a14:foregroundMark x1="40365" y1="67778" x2="39219" y2="75185"/>
                        <a14:foregroundMark x1="39375" y1="74815" x2="36250" y2="77130"/>
                        <a14:backgroundMark x1="48906" y1="48611" x2="54375" y2="78426"/>
                        <a14:backgroundMark x1="61823" y1="52778" x2="62604" y2="74444"/>
                        <a14:backgroundMark x1="48646" y1="57593" x2="44271" y2="76389"/>
                        <a14:backgroundMark x1="47917" y1="56481" x2="45313" y2="62593"/>
                        <a14:backgroundMark x1="46823" y1="55278" x2="43438" y2="66204"/>
                        <a14:backgroundMark x1="42865" y1="65648" x2="42396" y2="69537"/>
                        <a14:backgroundMark x1="42448" y1="69074" x2="42188" y2="75278"/>
                        <a14:backgroundMark x1="34531" y1="52685" x2="41510" y2="53426"/>
                        <a14:backgroundMark x1="46146" y1="48704" x2="48021" y2="50463"/>
                        <a14:backgroundMark x1="40260" y1="68889" x2="40000" y2="75926"/>
                        <a14:backgroundMark x1="39948" y1="67963" x2="39948" y2="71204"/>
                        <a14:backgroundMark x1="40417" y1="67500" x2="40677" y2="68704"/>
                        <a14:backgroundMark x1="40156" y1="67315" x2="40781" y2="71019"/>
                        <a14:backgroundMark x1="39740" y1="70556" x2="39479" y2="73889"/>
                        <a14:backgroundMark x1="39479" y1="74537" x2="38177" y2="75648"/>
                        <a14:backgroundMark x1="39583" y1="74444" x2="36823" y2="77037"/>
                        <a14:backgroundMark x1="35365" y1="54444" x2="42396" y2="54259"/>
                        <a14:backgroundMark x1="42396" y1="54259" x2="37500" y2="54444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49265" t="33922" r="25833" b="19280"/>
          <a:stretch/>
        </p:blipFill>
        <p:spPr>
          <a:xfrm>
            <a:off x="8615695" y="3728029"/>
            <a:ext cx="3875565" cy="40968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704" b="80463" l="27656" r="73125">
                        <a14:foregroundMark x1="44792" y1="46759" x2="43385" y2="56944"/>
                        <a14:foregroundMark x1="45313" y1="48519" x2="45781" y2="54444"/>
                        <a14:foregroundMark x1="44844" y1="57130" x2="37969" y2="64537"/>
                        <a14:foregroundMark x1="42188" y1="56111" x2="31927" y2="59259"/>
                        <a14:foregroundMark x1="33698" y1="58611" x2="32708" y2="69537"/>
                        <a14:foregroundMark x1="32708" y1="69630" x2="33750" y2="77963"/>
                        <a14:foregroundMark x1="31875" y1="66204" x2="29948" y2="75463"/>
                        <a14:foregroundMark x1="30104" y1="56296" x2="31302" y2="58426"/>
                        <a14:foregroundMark x1="37396" y1="74537" x2="36458" y2="76111"/>
                        <a14:foregroundMark x1="34583" y1="64630" x2="36667" y2="66481"/>
                        <a14:foregroundMark x1="41198" y1="66389" x2="41302" y2="78148"/>
                        <a14:foregroundMark x1="52083" y1="42222" x2="52135" y2="43241"/>
                        <a14:foregroundMark x1="52031" y1="45093" x2="52969" y2="45741"/>
                        <a14:foregroundMark x1="57813" y1="65833" x2="59167" y2="66759"/>
                        <a14:foregroundMark x1="59115" y1="66389" x2="59062" y2="65556"/>
                        <a14:foregroundMark x1="67031" y1="63241" x2="68177" y2="63519"/>
                        <a14:foregroundMark x1="69583" y1="46667" x2="70990" y2="51574"/>
                        <a14:foregroundMark x1="70990" y1="51574" x2="71771" y2="56481"/>
                        <a14:foregroundMark x1="47813" y1="52593" x2="47813" y2="54167"/>
                        <a14:foregroundMark x1="45573" y1="48241" x2="46510" y2="50370"/>
                        <a14:foregroundMark x1="46510" y1="50370" x2="47865" y2="51296"/>
                        <a14:foregroundMark x1="47865" y1="51296" x2="48438" y2="52778"/>
                        <a14:foregroundMark x1="48438" y1="52778" x2="48073" y2="54352"/>
                        <a14:foregroundMark x1="48333" y1="54630" x2="46771" y2="55185"/>
                        <a14:foregroundMark x1="46771" y1="55185" x2="45990" y2="56389"/>
                        <a14:foregroundMark x1="45990" y1="56389" x2="45417" y2="58519"/>
                        <a14:foregroundMark x1="45417" y1="58519" x2="44115" y2="62685"/>
                        <a14:foregroundMark x1="44115" y1="62685" x2="42760" y2="65463"/>
                        <a14:foregroundMark x1="42708" y1="65463" x2="42188" y2="69074"/>
                        <a14:foregroundMark x1="42188" y1="69074" x2="42135" y2="75185"/>
                        <a14:foregroundMark x1="42083" y1="75185" x2="42344" y2="77778"/>
                        <a14:foregroundMark x1="31354" y1="57130" x2="33021" y2="54815"/>
                        <a14:foregroundMark x1="33021" y1="54815" x2="35000" y2="54167"/>
                        <a14:foregroundMark x1="35000" y1="54167" x2="38177" y2="54444"/>
                        <a14:foregroundMark x1="38177" y1="54444" x2="42031" y2="53889"/>
                        <a14:foregroundMark x1="40417" y1="67037" x2="40938" y2="76296"/>
                        <a14:foregroundMark x1="40365" y1="67778" x2="39219" y2="75185"/>
                        <a14:foregroundMark x1="39375" y1="74815" x2="36250" y2="77130"/>
                        <a14:backgroundMark x1="48906" y1="48611" x2="54375" y2="78426"/>
                        <a14:backgroundMark x1="61823" y1="52778" x2="62604" y2="74444"/>
                        <a14:backgroundMark x1="48646" y1="57593" x2="44271" y2="76389"/>
                        <a14:backgroundMark x1="47917" y1="56481" x2="45313" y2="62593"/>
                        <a14:backgroundMark x1="46823" y1="55278" x2="43438" y2="66204"/>
                        <a14:backgroundMark x1="42865" y1="65648" x2="42396" y2="69537"/>
                        <a14:backgroundMark x1="42448" y1="69074" x2="42188" y2="75278"/>
                        <a14:backgroundMark x1="34531" y1="52685" x2="41510" y2="53426"/>
                        <a14:backgroundMark x1="46146" y1="48704" x2="48021" y2="50463"/>
                        <a14:backgroundMark x1="40260" y1="68889" x2="40000" y2="75926"/>
                        <a14:backgroundMark x1="39948" y1="67963" x2="39948" y2="71204"/>
                        <a14:backgroundMark x1="40417" y1="67500" x2="40677" y2="68704"/>
                        <a14:backgroundMark x1="40156" y1="67315" x2="40781" y2="71019"/>
                        <a14:backgroundMark x1="39740" y1="70556" x2="39479" y2="73889"/>
                        <a14:backgroundMark x1="39479" y1="74537" x2="38177" y2="75648"/>
                        <a14:backgroundMark x1="39583" y1="74444" x2="36823" y2="77037"/>
                        <a14:backgroundMark x1="35365" y1="54444" x2="42396" y2="54259"/>
                        <a14:backgroundMark x1="42396" y1="54259" x2="37500" y2="54444"/>
                      </a14:backgroundRemoval>
                    </a14:imgEffect>
                  </a14:imgLayer>
                </a14:imgProps>
              </a:ext>
            </a:extLst>
          </a:blip>
          <a:srcRect l="28137" t="33922" r="50239" b="19280"/>
          <a:stretch/>
        </p:blipFill>
        <p:spPr>
          <a:xfrm>
            <a:off x="319261" y="3125853"/>
            <a:ext cx="3187700" cy="388058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244443" y="178047"/>
            <a:ext cx="8366078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 BẠN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773592" y="946651"/>
            <a:ext cx="4945464" cy="2708369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indent="463550" algn="just"/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x</a:t>
            </a:r>
            <a:r>
              <a:rPr lang="vi-VN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lang="vi-VN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ở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endParaRPr lang="en-US" sz="28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just"/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sâu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thẳm</a:t>
            </a:r>
            <a:endParaRPr lang="en-US" sz="28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just"/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endParaRPr lang="en-US" sz="28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just"/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63550" algn="just"/>
            <a:endParaRPr lang="en-US" sz="28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just"/>
            <a:endParaRPr lang="en-US" sz="28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5881012" y="1380546"/>
            <a:ext cx="1343547" cy="592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5757707" y="946651"/>
            <a:ext cx="142407" cy="57401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6887094" y="1386470"/>
            <a:ext cx="142407" cy="57401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5464695" y="1742142"/>
            <a:ext cx="142407" cy="57401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7412028" y="2316153"/>
            <a:ext cx="142407" cy="57401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7483231" y="2316153"/>
            <a:ext cx="142407" cy="57401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010492" y="1954557"/>
            <a:ext cx="1343547" cy="592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959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08" b="2585"/>
          <a:stretch/>
        </p:blipFill>
        <p:spPr>
          <a:xfrm>
            <a:off x="0" y="-22516"/>
            <a:ext cx="12192000" cy="710200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064000" y="1453275"/>
            <a:ext cx="4064000" cy="630014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endParaRPr lang="en-US" sz="36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91299" y="2997323"/>
            <a:ext cx="22094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thuở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lang="en-US" sz="36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21400" y="2997323"/>
            <a:ext cx="67244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gian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xác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định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lùi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khứ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90992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08" b="2585"/>
          <a:stretch/>
        </p:blipFill>
        <p:spPr>
          <a:xfrm>
            <a:off x="0" y="-22516"/>
            <a:ext cx="12192000" cy="710200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064000" y="1453275"/>
            <a:ext cx="4064000" cy="630014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endParaRPr lang="en-US" sz="36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08530" y="2630000"/>
            <a:ext cx="22094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thuở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lang="en-US" sz="36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08530" y="3880915"/>
            <a:ext cx="2730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lang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thang:</a:t>
            </a:r>
            <a:endParaRPr lang="en-US" sz="36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30815" y="2622713"/>
            <a:ext cx="67244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gian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xác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định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lùi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khứ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42195" y="3931501"/>
            <a:ext cx="58702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hết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dừng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54153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6" grpId="0"/>
      <p:bldP spid="9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p 13 bài văn tả cảnh đẹp của núi, rừng hay nhất - Toplist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070" y="1575999"/>
            <a:ext cx="5087930" cy="3615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Rounded Rectangle 9"/>
          <p:cNvSpPr/>
          <p:nvPr/>
        </p:nvSpPr>
        <p:spPr>
          <a:xfrm>
            <a:off x="4064000" y="552567"/>
            <a:ext cx="4064000" cy="630014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endParaRPr lang="en-US" sz="36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040070" y="5487905"/>
            <a:ext cx="4064000" cy="6300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Sâu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thẳm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sâu</a:t>
            </a:r>
            <a:endParaRPr lang="en-US" sz="3200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449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1767768" y="36515"/>
            <a:ext cx="9748072" cy="5029629"/>
          </a:xfrm>
          <a:prstGeom prst="roundRect">
            <a:avLst/>
          </a:prstGeom>
          <a:solidFill>
            <a:schemeClr val="bg1">
              <a:alpha val="5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704" b="80463" l="27656" r="73125">
                        <a14:foregroundMark x1="44792" y1="46759" x2="43385" y2="56944"/>
                        <a14:foregroundMark x1="45313" y1="48519" x2="45781" y2="54444"/>
                        <a14:foregroundMark x1="44844" y1="57130" x2="37969" y2="64537"/>
                        <a14:foregroundMark x1="42188" y1="56111" x2="31927" y2="59259"/>
                        <a14:foregroundMark x1="33698" y1="58611" x2="32708" y2="69537"/>
                        <a14:foregroundMark x1="32708" y1="69630" x2="33750" y2="77963"/>
                        <a14:foregroundMark x1="31875" y1="66204" x2="29948" y2="75463"/>
                        <a14:foregroundMark x1="30104" y1="56296" x2="31302" y2="58426"/>
                        <a14:foregroundMark x1="37396" y1="74537" x2="36458" y2="76111"/>
                        <a14:foregroundMark x1="34583" y1="64630" x2="36667" y2="66481"/>
                        <a14:foregroundMark x1="41198" y1="66389" x2="41302" y2="78148"/>
                        <a14:foregroundMark x1="52083" y1="42222" x2="52135" y2="43241"/>
                        <a14:foregroundMark x1="52031" y1="45093" x2="52969" y2="45741"/>
                        <a14:foregroundMark x1="57813" y1="65833" x2="59167" y2="66759"/>
                        <a14:foregroundMark x1="59115" y1="66389" x2="59062" y2="65556"/>
                        <a14:foregroundMark x1="67031" y1="63241" x2="68177" y2="63519"/>
                        <a14:foregroundMark x1="69583" y1="46667" x2="70990" y2="51574"/>
                        <a14:foregroundMark x1="70990" y1="51574" x2="71771" y2="56481"/>
                        <a14:foregroundMark x1="47813" y1="52593" x2="47813" y2="54167"/>
                        <a14:foregroundMark x1="45573" y1="48241" x2="46510" y2="50370"/>
                        <a14:foregroundMark x1="46510" y1="50370" x2="47865" y2="51296"/>
                        <a14:foregroundMark x1="47865" y1="51296" x2="48438" y2="52778"/>
                        <a14:foregroundMark x1="48438" y1="52778" x2="48073" y2="54352"/>
                        <a14:foregroundMark x1="48333" y1="54630" x2="46771" y2="55185"/>
                        <a14:foregroundMark x1="46771" y1="55185" x2="45990" y2="56389"/>
                        <a14:foregroundMark x1="45990" y1="56389" x2="45417" y2="58519"/>
                        <a14:foregroundMark x1="45417" y1="58519" x2="44115" y2="62685"/>
                        <a14:foregroundMark x1="44115" y1="62685" x2="42760" y2="65463"/>
                        <a14:foregroundMark x1="42708" y1="65463" x2="42188" y2="69074"/>
                        <a14:foregroundMark x1="42188" y1="69074" x2="42135" y2="75185"/>
                        <a14:foregroundMark x1="42083" y1="75185" x2="42344" y2="77778"/>
                        <a14:foregroundMark x1="31354" y1="57130" x2="33021" y2="54815"/>
                        <a14:foregroundMark x1="33021" y1="54815" x2="35000" y2="54167"/>
                        <a14:foregroundMark x1="35000" y1="54167" x2="38177" y2="54444"/>
                        <a14:foregroundMark x1="38177" y1="54444" x2="42031" y2="53889"/>
                        <a14:foregroundMark x1="40417" y1="67037" x2="40938" y2="76296"/>
                        <a14:foregroundMark x1="40365" y1="67778" x2="39219" y2="75185"/>
                        <a14:foregroundMark x1="39375" y1="74815" x2="36250" y2="77130"/>
                        <a14:backgroundMark x1="48906" y1="48611" x2="54375" y2="78426"/>
                        <a14:backgroundMark x1="61823" y1="52778" x2="62604" y2="74444"/>
                        <a14:backgroundMark x1="48646" y1="57593" x2="44271" y2="76389"/>
                        <a14:backgroundMark x1="47917" y1="56481" x2="45313" y2="62593"/>
                        <a14:backgroundMark x1="46823" y1="55278" x2="43438" y2="66204"/>
                        <a14:backgroundMark x1="42865" y1="65648" x2="42396" y2="69537"/>
                        <a14:backgroundMark x1="42448" y1="69074" x2="42188" y2="75278"/>
                        <a14:backgroundMark x1="34531" y1="52685" x2="41510" y2="53426"/>
                        <a14:backgroundMark x1="46146" y1="48704" x2="48021" y2="50463"/>
                        <a14:backgroundMark x1="40260" y1="68889" x2="40000" y2="75926"/>
                        <a14:backgroundMark x1="39948" y1="67963" x2="39948" y2="71204"/>
                        <a14:backgroundMark x1="40417" y1="67500" x2="40677" y2="68704"/>
                        <a14:backgroundMark x1="40156" y1="67315" x2="40781" y2="71019"/>
                        <a14:backgroundMark x1="39740" y1="70556" x2="39479" y2="73889"/>
                        <a14:backgroundMark x1="39479" y1="74537" x2="38177" y2="75648"/>
                        <a14:backgroundMark x1="39583" y1="74444" x2="36823" y2="77037"/>
                        <a14:backgroundMark x1="35365" y1="54444" x2="42396" y2="54259"/>
                        <a14:backgroundMark x1="42396" y1="54259" x2="37500" y2="54444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49265" t="33922" r="25833" b="19280"/>
          <a:stretch/>
        </p:blipFill>
        <p:spPr>
          <a:xfrm>
            <a:off x="8615695" y="3728029"/>
            <a:ext cx="3875565" cy="40968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704" b="80463" l="27656" r="73125">
                        <a14:foregroundMark x1="44792" y1="46759" x2="43385" y2="56944"/>
                        <a14:foregroundMark x1="45313" y1="48519" x2="45781" y2="54444"/>
                        <a14:foregroundMark x1="44844" y1="57130" x2="37969" y2="64537"/>
                        <a14:foregroundMark x1="42188" y1="56111" x2="31927" y2="59259"/>
                        <a14:foregroundMark x1="33698" y1="58611" x2="32708" y2="69537"/>
                        <a14:foregroundMark x1="32708" y1="69630" x2="33750" y2="77963"/>
                        <a14:foregroundMark x1="31875" y1="66204" x2="29948" y2="75463"/>
                        <a14:foregroundMark x1="30104" y1="56296" x2="31302" y2="58426"/>
                        <a14:foregroundMark x1="37396" y1="74537" x2="36458" y2="76111"/>
                        <a14:foregroundMark x1="34583" y1="64630" x2="36667" y2="66481"/>
                        <a14:foregroundMark x1="41198" y1="66389" x2="41302" y2="78148"/>
                        <a14:foregroundMark x1="52083" y1="42222" x2="52135" y2="43241"/>
                        <a14:foregroundMark x1="52031" y1="45093" x2="52969" y2="45741"/>
                        <a14:foregroundMark x1="57813" y1="65833" x2="59167" y2="66759"/>
                        <a14:foregroundMark x1="59115" y1="66389" x2="59062" y2="65556"/>
                        <a14:foregroundMark x1="67031" y1="63241" x2="68177" y2="63519"/>
                        <a14:foregroundMark x1="69583" y1="46667" x2="70990" y2="51574"/>
                        <a14:foregroundMark x1="70990" y1="51574" x2="71771" y2="56481"/>
                        <a14:foregroundMark x1="47813" y1="52593" x2="47813" y2="54167"/>
                        <a14:foregroundMark x1="45573" y1="48241" x2="46510" y2="50370"/>
                        <a14:foregroundMark x1="46510" y1="50370" x2="47865" y2="51296"/>
                        <a14:foregroundMark x1="47865" y1="51296" x2="48438" y2="52778"/>
                        <a14:foregroundMark x1="48438" y1="52778" x2="48073" y2="54352"/>
                        <a14:foregroundMark x1="48333" y1="54630" x2="46771" y2="55185"/>
                        <a14:foregroundMark x1="46771" y1="55185" x2="45990" y2="56389"/>
                        <a14:foregroundMark x1="45990" y1="56389" x2="45417" y2="58519"/>
                        <a14:foregroundMark x1="45417" y1="58519" x2="44115" y2="62685"/>
                        <a14:foregroundMark x1="44115" y1="62685" x2="42760" y2="65463"/>
                        <a14:foregroundMark x1="42708" y1="65463" x2="42188" y2="69074"/>
                        <a14:foregroundMark x1="42188" y1="69074" x2="42135" y2="75185"/>
                        <a14:foregroundMark x1="42083" y1="75185" x2="42344" y2="77778"/>
                        <a14:foregroundMark x1="31354" y1="57130" x2="33021" y2="54815"/>
                        <a14:foregroundMark x1="33021" y1="54815" x2="35000" y2="54167"/>
                        <a14:foregroundMark x1="35000" y1="54167" x2="38177" y2="54444"/>
                        <a14:foregroundMark x1="38177" y1="54444" x2="42031" y2="53889"/>
                        <a14:foregroundMark x1="40417" y1="67037" x2="40938" y2="76296"/>
                        <a14:foregroundMark x1="40365" y1="67778" x2="39219" y2="75185"/>
                        <a14:foregroundMark x1="39375" y1="74815" x2="36250" y2="77130"/>
                        <a14:backgroundMark x1="48906" y1="48611" x2="54375" y2="78426"/>
                        <a14:backgroundMark x1="61823" y1="52778" x2="62604" y2="74444"/>
                        <a14:backgroundMark x1="48646" y1="57593" x2="44271" y2="76389"/>
                        <a14:backgroundMark x1="47917" y1="56481" x2="45313" y2="62593"/>
                        <a14:backgroundMark x1="46823" y1="55278" x2="43438" y2="66204"/>
                        <a14:backgroundMark x1="42865" y1="65648" x2="42396" y2="69537"/>
                        <a14:backgroundMark x1="42448" y1="69074" x2="42188" y2="75278"/>
                        <a14:backgroundMark x1="34531" y1="52685" x2="41510" y2="53426"/>
                        <a14:backgroundMark x1="46146" y1="48704" x2="48021" y2="50463"/>
                        <a14:backgroundMark x1="40260" y1="68889" x2="40000" y2="75926"/>
                        <a14:backgroundMark x1="39948" y1="67963" x2="39948" y2="71204"/>
                        <a14:backgroundMark x1="40417" y1="67500" x2="40677" y2="68704"/>
                        <a14:backgroundMark x1="40156" y1="67315" x2="40781" y2="71019"/>
                        <a14:backgroundMark x1="39740" y1="70556" x2="39479" y2="73889"/>
                        <a14:backgroundMark x1="39479" y1="74537" x2="38177" y2="75648"/>
                        <a14:backgroundMark x1="39583" y1="74444" x2="36823" y2="77037"/>
                        <a14:backgroundMark x1="35365" y1="54444" x2="42396" y2="54259"/>
                        <a14:backgroundMark x1="42396" y1="54259" x2="37500" y2="54444"/>
                      </a14:backgroundRemoval>
                    </a14:imgEffect>
                  </a14:imgLayer>
                </a14:imgProps>
              </a:ext>
            </a:extLst>
          </a:blip>
          <a:srcRect l="28137" t="33922" r="50239" b="19280"/>
          <a:stretch/>
        </p:blipFill>
        <p:spPr>
          <a:xfrm>
            <a:off x="319261" y="3125853"/>
            <a:ext cx="3187700" cy="388058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244443" y="178047"/>
            <a:ext cx="8366078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 BẠN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354335" y="1019660"/>
            <a:ext cx="4945464" cy="2708369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indent="463550" algn="just"/>
            <a:endParaRPr lang="en-US" sz="28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just"/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</a:t>
            </a:r>
            <a:r>
              <a:rPr lang="vi-VN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m,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hạn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hán</a:t>
            </a:r>
            <a:endParaRPr lang="en-US" sz="28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just"/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Suối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héo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</a:t>
            </a:r>
            <a:endParaRPr lang="en-US" sz="28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just"/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nuôi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endParaRPr lang="en-US" sz="28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just"/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Chờ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</a:t>
            </a:r>
            <a:r>
              <a:rPr lang="vi-VN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lang="vi-VN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indent="463550" algn="just"/>
            <a:endParaRPr lang="en-US" sz="28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4530443" y="1509880"/>
            <a:ext cx="290356" cy="319412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1" rIns="91440" bIns="45721" rtlCol="0" anchor="ctr"/>
          <a:lstStyle/>
          <a:p>
            <a:pPr algn="ctr"/>
            <a:r>
              <a:rPr lang="en-US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6317523" y="1509880"/>
            <a:ext cx="142407" cy="57401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6285075" y="1856345"/>
            <a:ext cx="142407" cy="57401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7835246" y="2264323"/>
            <a:ext cx="142407" cy="57401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8418871" y="2838334"/>
            <a:ext cx="0" cy="40141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075324" y="1916091"/>
            <a:ext cx="1343547" cy="592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5976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Nhiều giải pháp phòng, chống hạn hán mùa khô 2018-20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600" y="1440532"/>
            <a:ext cx="7656810" cy="3615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Rounded Rectangle 9"/>
          <p:cNvSpPr/>
          <p:nvPr/>
        </p:nvSpPr>
        <p:spPr>
          <a:xfrm>
            <a:off x="4064000" y="552567"/>
            <a:ext cx="4064000" cy="630014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endParaRPr lang="en-US" sz="36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330562" y="5312862"/>
            <a:ext cx="6288505" cy="104212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Hạn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hán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trạng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thiếu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nước do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lâu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gây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2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1054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1767768" y="36515"/>
            <a:ext cx="9748072" cy="5029629"/>
          </a:xfrm>
          <a:prstGeom prst="roundRect">
            <a:avLst/>
          </a:prstGeom>
          <a:solidFill>
            <a:schemeClr val="bg1">
              <a:alpha val="5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704" b="80463" l="27656" r="73125">
                        <a14:foregroundMark x1="44792" y1="46759" x2="43385" y2="56944"/>
                        <a14:foregroundMark x1="45313" y1="48519" x2="45781" y2="54444"/>
                        <a14:foregroundMark x1="44844" y1="57130" x2="37969" y2="64537"/>
                        <a14:foregroundMark x1="42188" y1="56111" x2="31927" y2="59259"/>
                        <a14:foregroundMark x1="33698" y1="58611" x2="32708" y2="69537"/>
                        <a14:foregroundMark x1="32708" y1="69630" x2="33750" y2="77963"/>
                        <a14:foregroundMark x1="31875" y1="66204" x2="29948" y2="75463"/>
                        <a14:foregroundMark x1="30104" y1="56296" x2="31302" y2="58426"/>
                        <a14:foregroundMark x1="37396" y1="74537" x2="36458" y2="76111"/>
                        <a14:foregroundMark x1="34583" y1="64630" x2="36667" y2="66481"/>
                        <a14:foregroundMark x1="41198" y1="66389" x2="41302" y2="78148"/>
                        <a14:foregroundMark x1="52083" y1="42222" x2="52135" y2="43241"/>
                        <a14:foregroundMark x1="52031" y1="45093" x2="52969" y2="45741"/>
                        <a14:foregroundMark x1="57813" y1="65833" x2="59167" y2="66759"/>
                        <a14:foregroundMark x1="59115" y1="66389" x2="59062" y2="65556"/>
                        <a14:foregroundMark x1="67031" y1="63241" x2="68177" y2="63519"/>
                        <a14:foregroundMark x1="69583" y1="46667" x2="70990" y2="51574"/>
                        <a14:foregroundMark x1="70990" y1="51574" x2="71771" y2="56481"/>
                        <a14:foregroundMark x1="47813" y1="52593" x2="47813" y2="54167"/>
                        <a14:foregroundMark x1="45573" y1="48241" x2="46510" y2="50370"/>
                        <a14:foregroundMark x1="46510" y1="50370" x2="47865" y2="51296"/>
                        <a14:foregroundMark x1="47865" y1="51296" x2="48438" y2="52778"/>
                        <a14:foregroundMark x1="48438" y1="52778" x2="48073" y2="54352"/>
                        <a14:foregroundMark x1="48333" y1="54630" x2="46771" y2="55185"/>
                        <a14:foregroundMark x1="46771" y1="55185" x2="45990" y2="56389"/>
                        <a14:foregroundMark x1="45990" y1="56389" x2="45417" y2="58519"/>
                        <a14:foregroundMark x1="45417" y1="58519" x2="44115" y2="62685"/>
                        <a14:foregroundMark x1="44115" y1="62685" x2="42760" y2="65463"/>
                        <a14:foregroundMark x1="42708" y1="65463" x2="42188" y2="69074"/>
                        <a14:foregroundMark x1="42188" y1="69074" x2="42135" y2="75185"/>
                        <a14:foregroundMark x1="42083" y1="75185" x2="42344" y2="77778"/>
                        <a14:foregroundMark x1="31354" y1="57130" x2="33021" y2="54815"/>
                        <a14:foregroundMark x1="33021" y1="54815" x2="35000" y2="54167"/>
                        <a14:foregroundMark x1="35000" y1="54167" x2="38177" y2="54444"/>
                        <a14:foregroundMark x1="38177" y1="54444" x2="42031" y2="53889"/>
                        <a14:foregroundMark x1="40417" y1="67037" x2="40938" y2="76296"/>
                        <a14:foregroundMark x1="40365" y1="67778" x2="39219" y2="75185"/>
                        <a14:foregroundMark x1="39375" y1="74815" x2="36250" y2="77130"/>
                        <a14:backgroundMark x1="48906" y1="48611" x2="54375" y2="78426"/>
                        <a14:backgroundMark x1="61823" y1="52778" x2="62604" y2="74444"/>
                        <a14:backgroundMark x1="48646" y1="57593" x2="44271" y2="76389"/>
                        <a14:backgroundMark x1="47917" y1="56481" x2="45313" y2="62593"/>
                        <a14:backgroundMark x1="46823" y1="55278" x2="43438" y2="66204"/>
                        <a14:backgroundMark x1="42865" y1="65648" x2="42396" y2="69537"/>
                        <a14:backgroundMark x1="42448" y1="69074" x2="42188" y2="75278"/>
                        <a14:backgroundMark x1="34531" y1="52685" x2="41510" y2="53426"/>
                        <a14:backgroundMark x1="46146" y1="48704" x2="48021" y2="50463"/>
                        <a14:backgroundMark x1="40260" y1="68889" x2="40000" y2="75926"/>
                        <a14:backgroundMark x1="39948" y1="67963" x2="39948" y2="71204"/>
                        <a14:backgroundMark x1="40417" y1="67500" x2="40677" y2="68704"/>
                        <a14:backgroundMark x1="40156" y1="67315" x2="40781" y2="71019"/>
                        <a14:backgroundMark x1="39740" y1="70556" x2="39479" y2="73889"/>
                        <a14:backgroundMark x1="39479" y1="74537" x2="38177" y2="75648"/>
                        <a14:backgroundMark x1="39583" y1="74444" x2="36823" y2="77037"/>
                        <a14:backgroundMark x1="35365" y1="54444" x2="42396" y2="54259"/>
                        <a14:backgroundMark x1="42396" y1="54259" x2="37500" y2="54444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49265" t="33922" r="25833" b="19280"/>
          <a:stretch/>
        </p:blipFill>
        <p:spPr>
          <a:xfrm>
            <a:off x="8615695" y="3728029"/>
            <a:ext cx="3875565" cy="40968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704" b="80463" l="27656" r="73125">
                        <a14:foregroundMark x1="44792" y1="46759" x2="43385" y2="56944"/>
                        <a14:foregroundMark x1="45313" y1="48519" x2="45781" y2="54444"/>
                        <a14:foregroundMark x1="44844" y1="57130" x2="37969" y2="64537"/>
                        <a14:foregroundMark x1="42188" y1="56111" x2="31927" y2="59259"/>
                        <a14:foregroundMark x1="33698" y1="58611" x2="32708" y2="69537"/>
                        <a14:foregroundMark x1="32708" y1="69630" x2="33750" y2="77963"/>
                        <a14:foregroundMark x1="31875" y1="66204" x2="29948" y2="75463"/>
                        <a14:foregroundMark x1="30104" y1="56296" x2="31302" y2="58426"/>
                        <a14:foregroundMark x1="37396" y1="74537" x2="36458" y2="76111"/>
                        <a14:foregroundMark x1="34583" y1="64630" x2="36667" y2="66481"/>
                        <a14:foregroundMark x1="41198" y1="66389" x2="41302" y2="78148"/>
                        <a14:foregroundMark x1="52083" y1="42222" x2="52135" y2="43241"/>
                        <a14:foregroundMark x1="52031" y1="45093" x2="52969" y2="45741"/>
                        <a14:foregroundMark x1="57813" y1="65833" x2="59167" y2="66759"/>
                        <a14:foregroundMark x1="59115" y1="66389" x2="59062" y2="65556"/>
                        <a14:foregroundMark x1="67031" y1="63241" x2="68177" y2="63519"/>
                        <a14:foregroundMark x1="69583" y1="46667" x2="70990" y2="51574"/>
                        <a14:foregroundMark x1="70990" y1="51574" x2="71771" y2="56481"/>
                        <a14:foregroundMark x1="47813" y1="52593" x2="47813" y2="54167"/>
                        <a14:foregroundMark x1="45573" y1="48241" x2="46510" y2="50370"/>
                        <a14:foregroundMark x1="46510" y1="50370" x2="47865" y2="51296"/>
                        <a14:foregroundMark x1="47865" y1="51296" x2="48438" y2="52778"/>
                        <a14:foregroundMark x1="48438" y1="52778" x2="48073" y2="54352"/>
                        <a14:foregroundMark x1="48333" y1="54630" x2="46771" y2="55185"/>
                        <a14:foregroundMark x1="46771" y1="55185" x2="45990" y2="56389"/>
                        <a14:foregroundMark x1="45990" y1="56389" x2="45417" y2="58519"/>
                        <a14:foregroundMark x1="45417" y1="58519" x2="44115" y2="62685"/>
                        <a14:foregroundMark x1="44115" y1="62685" x2="42760" y2="65463"/>
                        <a14:foregroundMark x1="42708" y1="65463" x2="42188" y2="69074"/>
                        <a14:foregroundMark x1="42188" y1="69074" x2="42135" y2="75185"/>
                        <a14:foregroundMark x1="42083" y1="75185" x2="42344" y2="77778"/>
                        <a14:foregroundMark x1="31354" y1="57130" x2="33021" y2="54815"/>
                        <a14:foregroundMark x1="33021" y1="54815" x2="35000" y2="54167"/>
                        <a14:foregroundMark x1="35000" y1="54167" x2="38177" y2="54444"/>
                        <a14:foregroundMark x1="38177" y1="54444" x2="42031" y2="53889"/>
                        <a14:foregroundMark x1="40417" y1="67037" x2="40938" y2="76296"/>
                        <a14:foregroundMark x1="40365" y1="67778" x2="39219" y2="75185"/>
                        <a14:foregroundMark x1="39375" y1="74815" x2="36250" y2="77130"/>
                        <a14:backgroundMark x1="48906" y1="48611" x2="54375" y2="78426"/>
                        <a14:backgroundMark x1="61823" y1="52778" x2="62604" y2="74444"/>
                        <a14:backgroundMark x1="48646" y1="57593" x2="44271" y2="76389"/>
                        <a14:backgroundMark x1="47917" y1="56481" x2="45313" y2="62593"/>
                        <a14:backgroundMark x1="46823" y1="55278" x2="43438" y2="66204"/>
                        <a14:backgroundMark x1="42865" y1="65648" x2="42396" y2="69537"/>
                        <a14:backgroundMark x1="42448" y1="69074" x2="42188" y2="75278"/>
                        <a14:backgroundMark x1="34531" y1="52685" x2="41510" y2="53426"/>
                        <a14:backgroundMark x1="46146" y1="48704" x2="48021" y2="50463"/>
                        <a14:backgroundMark x1="40260" y1="68889" x2="40000" y2="75926"/>
                        <a14:backgroundMark x1="39948" y1="67963" x2="39948" y2="71204"/>
                        <a14:backgroundMark x1="40417" y1="67500" x2="40677" y2="68704"/>
                        <a14:backgroundMark x1="40156" y1="67315" x2="40781" y2="71019"/>
                        <a14:backgroundMark x1="39740" y1="70556" x2="39479" y2="73889"/>
                        <a14:backgroundMark x1="39479" y1="74537" x2="38177" y2="75648"/>
                        <a14:backgroundMark x1="39583" y1="74444" x2="36823" y2="77037"/>
                        <a14:backgroundMark x1="35365" y1="54444" x2="42396" y2="54259"/>
                        <a14:backgroundMark x1="42396" y1="54259" x2="37500" y2="54444"/>
                      </a14:backgroundRemoval>
                    </a14:imgEffect>
                  </a14:imgLayer>
                </a14:imgProps>
              </a:ext>
            </a:extLst>
          </a:blip>
          <a:srcRect l="28137" t="33922" r="50239" b="19280"/>
          <a:stretch/>
        </p:blipFill>
        <p:spPr>
          <a:xfrm>
            <a:off x="319261" y="3125853"/>
            <a:ext cx="3187700" cy="388058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244443" y="178047"/>
            <a:ext cx="8366078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 BẠN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829666" y="1320953"/>
            <a:ext cx="4945464" cy="3139256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indent="463550" algn="just"/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endParaRPr lang="en-US" sz="28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just"/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Lang thang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quên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endParaRPr lang="en-US" sz="28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just"/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vi-VN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ươn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ban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endParaRPr lang="en-US" sz="28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just"/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nẻo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endParaRPr lang="en-US" sz="28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just"/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bây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indent="463550" algn="just"/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hoài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!”</a:t>
            </a:r>
          </a:p>
          <a:p>
            <a:pPr indent="463550" algn="just"/>
            <a:endParaRPr lang="en-US" sz="28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3865597" y="1420385"/>
            <a:ext cx="290356" cy="319412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1" rIns="91440" bIns="45721" rtlCol="0" anchor="ctr"/>
          <a:lstStyle/>
          <a:p>
            <a:pPr algn="ctr"/>
            <a:r>
              <a:rPr lang="en-US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5585073" y="1369738"/>
            <a:ext cx="142407" cy="57401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6096543" y="1757771"/>
            <a:ext cx="142407" cy="57401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5656276" y="2264323"/>
            <a:ext cx="142407" cy="57401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6621944" y="2603575"/>
            <a:ext cx="142407" cy="57401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6226572" y="3066586"/>
            <a:ext cx="142407" cy="57401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6302398" y="3441023"/>
            <a:ext cx="142407" cy="57401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7007473" y="3441023"/>
            <a:ext cx="142407" cy="57401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7650940" y="3458997"/>
            <a:ext cx="142407" cy="57401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7807353" y="3460037"/>
            <a:ext cx="142407" cy="57401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7719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1672757" y="42941"/>
            <a:ext cx="9319428" cy="5029629"/>
          </a:xfrm>
          <a:prstGeom prst="roundRect">
            <a:avLst/>
          </a:prstGeom>
          <a:solidFill>
            <a:schemeClr val="accent6">
              <a:lumMod val="20000"/>
              <a:lumOff val="80000"/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704" b="80463" l="27656" r="73125">
                        <a14:foregroundMark x1="44792" y1="46759" x2="43385" y2="56944"/>
                        <a14:foregroundMark x1="45313" y1="48519" x2="45781" y2="54444"/>
                        <a14:foregroundMark x1="44844" y1="57130" x2="37969" y2="64537"/>
                        <a14:foregroundMark x1="42188" y1="56111" x2="31927" y2="59259"/>
                        <a14:foregroundMark x1="33698" y1="58611" x2="32708" y2="69537"/>
                        <a14:foregroundMark x1="32708" y1="69630" x2="33750" y2="77963"/>
                        <a14:foregroundMark x1="31875" y1="66204" x2="29948" y2="75463"/>
                        <a14:foregroundMark x1="30104" y1="56296" x2="31302" y2="58426"/>
                        <a14:foregroundMark x1="37396" y1="74537" x2="36458" y2="76111"/>
                        <a14:foregroundMark x1="34583" y1="64630" x2="36667" y2="66481"/>
                        <a14:foregroundMark x1="41198" y1="66389" x2="41302" y2="78148"/>
                        <a14:foregroundMark x1="52083" y1="42222" x2="52135" y2="43241"/>
                        <a14:foregroundMark x1="52031" y1="45093" x2="52969" y2="45741"/>
                        <a14:foregroundMark x1="57813" y1="65833" x2="59167" y2="66759"/>
                        <a14:foregroundMark x1="59115" y1="66389" x2="59062" y2="65556"/>
                        <a14:foregroundMark x1="67031" y1="63241" x2="68177" y2="63519"/>
                        <a14:foregroundMark x1="69583" y1="46667" x2="70990" y2="51574"/>
                        <a14:foregroundMark x1="70990" y1="51574" x2="71771" y2="56481"/>
                        <a14:foregroundMark x1="47813" y1="52593" x2="47813" y2="54167"/>
                        <a14:foregroundMark x1="45573" y1="48241" x2="46510" y2="50370"/>
                        <a14:foregroundMark x1="46510" y1="50370" x2="47865" y2="51296"/>
                        <a14:foregroundMark x1="47865" y1="51296" x2="48438" y2="52778"/>
                        <a14:foregroundMark x1="48438" y1="52778" x2="48073" y2="54352"/>
                        <a14:foregroundMark x1="48333" y1="54630" x2="46771" y2="55185"/>
                        <a14:foregroundMark x1="46771" y1="55185" x2="45990" y2="56389"/>
                        <a14:foregroundMark x1="45990" y1="56389" x2="45417" y2="58519"/>
                        <a14:foregroundMark x1="45417" y1="58519" x2="44115" y2="62685"/>
                        <a14:foregroundMark x1="44115" y1="62685" x2="42760" y2="65463"/>
                        <a14:foregroundMark x1="42708" y1="65463" x2="42188" y2="69074"/>
                        <a14:foregroundMark x1="42188" y1="69074" x2="42135" y2="75185"/>
                        <a14:foregroundMark x1="42083" y1="75185" x2="42344" y2="77778"/>
                        <a14:foregroundMark x1="31354" y1="57130" x2="33021" y2="54815"/>
                        <a14:foregroundMark x1="33021" y1="54815" x2="35000" y2="54167"/>
                        <a14:foregroundMark x1="35000" y1="54167" x2="38177" y2="54444"/>
                        <a14:foregroundMark x1="38177" y1="54444" x2="42031" y2="53889"/>
                        <a14:foregroundMark x1="40417" y1="67037" x2="40938" y2="76296"/>
                        <a14:foregroundMark x1="40365" y1="67778" x2="39219" y2="75185"/>
                        <a14:foregroundMark x1="39375" y1="74815" x2="36250" y2="77130"/>
                        <a14:backgroundMark x1="48906" y1="48611" x2="54375" y2="78426"/>
                        <a14:backgroundMark x1="61823" y1="52778" x2="62604" y2="74444"/>
                        <a14:backgroundMark x1="48646" y1="57593" x2="44271" y2="76389"/>
                        <a14:backgroundMark x1="47917" y1="56481" x2="45313" y2="62593"/>
                        <a14:backgroundMark x1="46823" y1="55278" x2="43438" y2="66204"/>
                        <a14:backgroundMark x1="42865" y1="65648" x2="42396" y2="69537"/>
                        <a14:backgroundMark x1="42448" y1="69074" x2="42188" y2="75278"/>
                        <a14:backgroundMark x1="34531" y1="52685" x2="41510" y2="53426"/>
                        <a14:backgroundMark x1="46146" y1="48704" x2="48021" y2="50463"/>
                        <a14:backgroundMark x1="40260" y1="68889" x2="40000" y2="75926"/>
                        <a14:backgroundMark x1="39948" y1="67963" x2="39948" y2="71204"/>
                        <a14:backgroundMark x1="40417" y1="67500" x2="40677" y2="68704"/>
                        <a14:backgroundMark x1="40156" y1="67315" x2="40781" y2="71019"/>
                        <a14:backgroundMark x1="39740" y1="70556" x2="39479" y2="73889"/>
                        <a14:backgroundMark x1="39479" y1="74537" x2="38177" y2="75648"/>
                        <a14:backgroundMark x1="39583" y1="74444" x2="36823" y2="77037"/>
                        <a14:backgroundMark x1="35365" y1="54444" x2="42396" y2="54259"/>
                        <a14:backgroundMark x1="42396" y1="54259" x2="37500" y2="54444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49265" t="33922" r="25833" b="19280"/>
          <a:stretch/>
        </p:blipFill>
        <p:spPr>
          <a:xfrm>
            <a:off x="8615695" y="3834449"/>
            <a:ext cx="3875565" cy="40968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704" b="80463" l="27656" r="73125">
                        <a14:foregroundMark x1="44792" y1="46759" x2="43385" y2="56944"/>
                        <a14:foregroundMark x1="45313" y1="48519" x2="45781" y2="54444"/>
                        <a14:foregroundMark x1="44844" y1="57130" x2="37969" y2="64537"/>
                        <a14:foregroundMark x1="42188" y1="56111" x2="31927" y2="59259"/>
                        <a14:foregroundMark x1="33698" y1="58611" x2="32708" y2="69537"/>
                        <a14:foregroundMark x1="32708" y1="69630" x2="33750" y2="77963"/>
                        <a14:foregroundMark x1="31875" y1="66204" x2="29948" y2="75463"/>
                        <a14:foregroundMark x1="30104" y1="56296" x2="31302" y2="58426"/>
                        <a14:foregroundMark x1="37396" y1="74537" x2="36458" y2="76111"/>
                        <a14:foregroundMark x1="34583" y1="64630" x2="36667" y2="66481"/>
                        <a14:foregroundMark x1="41198" y1="66389" x2="41302" y2="78148"/>
                        <a14:foregroundMark x1="52083" y1="42222" x2="52135" y2="43241"/>
                        <a14:foregroundMark x1="52031" y1="45093" x2="52969" y2="45741"/>
                        <a14:foregroundMark x1="57813" y1="65833" x2="59167" y2="66759"/>
                        <a14:foregroundMark x1="59115" y1="66389" x2="59062" y2="65556"/>
                        <a14:foregroundMark x1="67031" y1="63241" x2="68177" y2="63519"/>
                        <a14:foregroundMark x1="69583" y1="46667" x2="70990" y2="51574"/>
                        <a14:foregroundMark x1="70990" y1="51574" x2="71771" y2="56481"/>
                        <a14:foregroundMark x1="47813" y1="52593" x2="47813" y2="54167"/>
                        <a14:foregroundMark x1="45573" y1="48241" x2="46510" y2="50370"/>
                        <a14:foregroundMark x1="46510" y1="50370" x2="47865" y2="51296"/>
                        <a14:foregroundMark x1="47865" y1="51296" x2="48438" y2="52778"/>
                        <a14:foregroundMark x1="48438" y1="52778" x2="48073" y2="54352"/>
                        <a14:foregroundMark x1="48333" y1="54630" x2="46771" y2="55185"/>
                        <a14:foregroundMark x1="46771" y1="55185" x2="45990" y2="56389"/>
                        <a14:foregroundMark x1="45990" y1="56389" x2="45417" y2="58519"/>
                        <a14:foregroundMark x1="45417" y1="58519" x2="44115" y2="62685"/>
                        <a14:foregroundMark x1="44115" y1="62685" x2="42760" y2="65463"/>
                        <a14:foregroundMark x1="42708" y1="65463" x2="42188" y2="69074"/>
                        <a14:foregroundMark x1="42188" y1="69074" x2="42135" y2="75185"/>
                        <a14:foregroundMark x1="42083" y1="75185" x2="42344" y2="77778"/>
                        <a14:foregroundMark x1="31354" y1="57130" x2="33021" y2="54815"/>
                        <a14:foregroundMark x1="33021" y1="54815" x2="35000" y2="54167"/>
                        <a14:foregroundMark x1="35000" y1="54167" x2="38177" y2="54444"/>
                        <a14:foregroundMark x1="38177" y1="54444" x2="42031" y2="53889"/>
                        <a14:foregroundMark x1="40417" y1="67037" x2="40938" y2="76296"/>
                        <a14:foregroundMark x1="40365" y1="67778" x2="39219" y2="75185"/>
                        <a14:foregroundMark x1="39375" y1="74815" x2="36250" y2="77130"/>
                        <a14:backgroundMark x1="48906" y1="48611" x2="54375" y2="78426"/>
                        <a14:backgroundMark x1="61823" y1="52778" x2="62604" y2="74444"/>
                        <a14:backgroundMark x1="48646" y1="57593" x2="44271" y2="76389"/>
                        <a14:backgroundMark x1="47917" y1="56481" x2="45313" y2="62593"/>
                        <a14:backgroundMark x1="46823" y1="55278" x2="43438" y2="66204"/>
                        <a14:backgroundMark x1="42865" y1="65648" x2="42396" y2="69537"/>
                        <a14:backgroundMark x1="42448" y1="69074" x2="42188" y2="75278"/>
                        <a14:backgroundMark x1="34531" y1="52685" x2="41510" y2="53426"/>
                        <a14:backgroundMark x1="46146" y1="48704" x2="48021" y2="50463"/>
                        <a14:backgroundMark x1="40260" y1="68889" x2="40000" y2="75926"/>
                        <a14:backgroundMark x1="39948" y1="67963" x2="39948" y2="71204"/>
                        <a14:backgroundMark x1="40417" y1="67500" x2="40677" y2="68704"/>
                        <a14:backgroundMark x1="40156" y1="67315" x2="40781" y2="71019"/>
                        <a14:backgroundMark x1="39740" y1="70556" x2="39479" y2="73889"/>
                        <a14:backgroundMark x1="39479" y1="74537" x2="38177" y2="75648"/>
                        <a14:backgroundMark x1="39583" y1="74444" x2="36823" y2="77037"/>
                        <a14:backgroundMark x1="35365" y1="54444" x2="42396" y2="54259"/>
                        <a14:backgroundMark x1="42396" y1="54259" x2="37500" y2="54444"/>
                      </a14:backgroundRemoval>
                    </a14:imgEffect>
                  </a14:imgLayer>
                </a14:imgProps>
              </a:ext>
            </a:extLst>
          </a:blip>
          <a:srcRect l="28137" t="33922" r="50239" b="19280"/>
          <a:stretch/>
        </p:blipFill>
        <p:spPr>
          <a:xfrm>
            <a:off x="319261" y="3232273"/>
            <a:ext cx="3187700" cy="388058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244443" y="178047"/>
            <a:ext cx="8366078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 BẠN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085268" y="634226"/>
            <a:ext cx="4945464" cy="4431918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indent="463550" algn="just"/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x</a:t>
            </a:r>
            <a:r>
              <a:rPr lang="vi-VN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lang="vi-VN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ở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endParaRPr lang="en-US" sz="28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just"/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sâu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thẳm</a:t>
            </a:r>
            <a:endParaRPr lang="en-US" sz="28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just"/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endParaRPr lang="en-US" sz="28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just"/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63550" algn="just"/>
            <a:endParaRPr lang="en-US" sz="28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just"/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</a:t>
            </a:r>
            <a:r>
              <a:rPr lang="vi-VN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m,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hạn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hán</a:t>
            </a:r>
            <a:endParaRPr lang="en-US" sz="28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just"/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Suối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héo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</a:t>
            </a:r>
            <a:endParaRPr lang="en-US" sz="28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just"/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nuôi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endParaRPr lang="en-US" sz="28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just"/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Chờ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</a:t>
            </a:r>
            <a:r>
              <a:rPr lang="vi-VN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lang="vi-VN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indent="463550" algn="just"/>
            <a:endParaRPr lang="en-US" sz="28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27482" y="1166336"/>
            <a:ext cx="4945464" cy="3139256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indent="463550" algn="just"/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endParaRPr lang="en-US" sz="28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just"/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Lang thang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quên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endParaRPr lang="en-US" sz="28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just"/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vi-VN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ươn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ban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endParaRPr lang="en-US" sz="28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just"/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nẻo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endParaRPr lang="en-US" sz="28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just"/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bây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indent="463550" algn="just"/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hoài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!”</a:t>
            </a:r>
          </a:p>
          <a:p>
            <a:pPr indent="463550" algn="just"/>
            <a:endParaRPr lang="en-US" sz="28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252435" y="5776464"/>
            <a:ext cx="4617268" cy="630014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endParaRPr lang="en-US" sz="3600" b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4110028" y="732292"/>
            <a:ext cx="91491" cy="41640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5194349" y="1148696"/>
            <a:ext cx="120113" cy="4209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3830284" y="1591913"/>
            <a:ext cx="78812" cy="3918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5732909" y="1960431"/>
            <a:ext cx="142407" cy="47106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4082000" y="2837612"/>
            <a:ext cx="96661" cy="39466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3983136" y="3270475"/>
            <a:ext cx="126892" cy="47064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5519900" y="3741124"/>
            <a:ext cx="118743" cy="33245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6071970" y="4165600"/>
            <a:ext cx="118839" cy="41818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8231424" y="1199061"/>
            <a:ext cx="106755" cy="42557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8657663" y="1720710"/>
            <a:ext cx="117726" cy="39393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8277472" y="2114647"/>
            <a:ext cx="90383" cy="44311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9227099" y="2557755"/>
            <a:ext cx="94438" cy="3720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8798500" y="2964276"/>
            <a:ext cx="101714" cy="40376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8933372" y="3361044"/>
            <a:ext cx="94092" cy="42553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9617353" y="3350209"/>
            <a:ext cx="123494" cy="435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10209039" y="3356366"/>
            <a:ext cx="146745" cy="4549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10297357" y="3346315"/>
            <a:ext cx="148176" cy="4549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5850978" y="1971513"/>
            <a:ext cx="114941" cy="47106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4356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7338" cy="3913239"/>
          </a:xfrm>
          <a:prstGeom prst="rect">
            <a:avLst/>
          </a:prstGeom>
        </p:spPr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1667200" y="4366758"/>
            <a:ext cx="9875871" cy="1512933"/>
          </a:xfrm>
          <a:prstGeom prst="rect">
            <a:avLst/>
          </a:prstGeom>
          <a:noFill/>
          <a:ln>
            <a:noFill/>
          </a:ln>
        </p:spPr>
        <p:txBody>
          <a:bodyPr wrap="square">
            <a:prstTxWarp prst="textDoubleWave1">
              <a:avLst/>
            </a:prstTxWarp>
            <a:spAutoFit/>
          </a:bodyPr>
          <a:lstStyle/>
          <a:p>
            <a:pPr algn="ctr" defTabSz="1219139">
              <a:lnSpc>
                <a:spcPct val="150000"/>
              </a:lnSpc>
              <a:defRPr/>
            </a:pPr>
            <a:r>
              <a:rPr lang="en-US" altLang="zh-CN" sz="54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altLang="zh-CN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lang="zh-CN" altLang="en-US" sz="54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iCiel Cadena" panose="02000503000000020004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1360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23732" y="-19522"/>
            <a:ext cx="12336855" cy="259141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dist="50800" dir="5400000" algn="ctr" rotWithShape="0">
              <a:srgbClr val="000000">
                <a:alpha val="26000"/>
              </a:srgb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2400" dirty="0"/>
          </a:p>
        </p:txBody>
      </p:sp>
      <p:sp>
        <p:nvSpPr>
          <p:cNvPr id="18" name="Flowchart: Document 17"/>
          <p:cNvSpPr/>
          <p:nvPr/>
        </p:nvSpPr>
        <p:spPr>
          <a:xfrm>
            <a:off x="-57598" y="14346"/>
            <a:ext cx="12336855" cy="23696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3200" dirty="0"/>
          </a:p>
        </p:txBody>
      </p:sp>
      <p:grpSp>
        <p:nvGrpSpPr>
          <p:cNvPr id="2" name="Group 1"/>
          <p:cNvGrpSpPr/>
          <p:nvPr/>
        </p:nvGrpSpPr>
        <p:grpSpPr>
          <a:xfrm>
            <a:off x="3560811" y="2936951"/>
            <a:ext cx="7937956" cy="1300191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421486" y="2867441"/>
            <a:ext cx="1323109" cy="1323109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817096" y="-711057"/>
            <a:ext cx="3292844" cy="3062308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00B0F0"/>
            </a:solidFill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-299982" y="724976"/>
            <a:ext cx="2382188" cy="7385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r>
              <a:rPr lang="en-US" sz="4000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865203" y="296191"/>
            <a:ext cx="9550400" cy="1354152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8000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Chủ</a:t>
            </a:r>
            <a:r>
              <a:rPr lang="en-US" sz="8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000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đề</a:t>
            </a:r>
            <a:r>
              <a:rPr lang="en-US" sz="8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3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463579" y="2890245"/>
            <a:ext cx="1320800" cy="127214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iCiel Cadena" panose="02000503000000020004" pitchFamily="2" charset="0"/>
                <a:ea typeface="Arial-Rounded" pitchFamily="34" charset="0"/>
                <a:cs typeface="Arial-Rounded" pitchFamily="34" charset="0"/>
              </a:rPr>
              <a:t>Bài</a:t>
            </a:r>
            <a:endParaRPr lang="en-US" sz="3200" b="1" dirty="0">
              <a:solidFill>
                <a:schemeClr val="bg1"/>
              </a:solidFill>
              <a:latin typeface="iCiel Cadena" panose="02000503000000020004" pitchFamily="2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4267" b="1" dirty="0">
                <a:solidFill>
                  <a:schemeClr val="bg1"/>
                </a:solidFill>
                <a:latin typeface="iCiel Cadena" panose="02000503000000020004" pitchFamily="2" charset="0"/>
                <a:ea typeface="Arial-Rounded" pitchFamily="34" charset="0"/>
                <a:cs typeface="Times New Roman" pitchFamily="18" charset="0"/>
              </a:rPr>
              <a:t>17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694950" y="3121748"/>
            <a:ext cx="6741935" cy="80015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  <a:latin typeface="r0c0i Linotte" pitchFamily="2" charset="0"/>
                <a:ea typeface="Arial-Rounded" pitchFamily="34" charset="0"/>
                <a:cs typeface="Arial-Rounded" pitchFamily="34" charset="0"/>
              </a:rPr>
              <a:t>GỌI BẠN</a:t>
            </a:r>
          </a:p>
        </p:txBody>
      </p:sp>
      <p:pic>
        <p:nvPicPr>
          <p:cNvPr id="23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784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7338" cy="3913239"/>
          </a:xfrm>
          <a:prstGeom prst="rect">
            <a:avLst/>
          </a:prstGeom>
        </p:spPr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1490220" y="4178710"/>
            <a:ext cx="9974194" cy="1317521"/>
          </a:xfrm>
          <a:prstGeom prst="rect">
            <a:avLst/>
          </a:prstGeom>
          <a:noFill/>
          <a:ln>
            <a:noFill/>
          </a:ln>
        </p:spPr>
        <p:txBody>
          <a:bodyPr wrap="square">
            <a:prstTxWarp prst="textDoubleWave1">
              <a:avLst/>
            </a:prstTxWarp>
            <a:spAutoFit/>
          </a:bodyPr>
          <a:lstStyle/>
          <a:p>
            <a:pPr algn="ctr" defTabSz="1219139">
              <a:lnSpc>
                <a:spcPct val="150000"/>
              </a:lnSpc>
              <a:defRPr/>
            </a:pPr>
            <a:r>
              <a:rPr lang="en-US" altLang="zh-CN" sz="66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altLang="zh-CN" sz="66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6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altLang="zh-CN" sz="66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6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zh-CN" sz="66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6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lang="zh-CN" altLang="en-US" sz="66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iCiel Cadena" panose="02000503000000020004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676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  <a:solidFill>
            <a:srgbClr val="92D050"/>
          </a:solidFill>
        </p:grpSpPr>
        <p:sp>
          <p:nvSpPr>
            <p:cNvPr id="12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182138" y="540645"/>
            <a:ext cx="11051224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diễn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Ở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000500" y="2465674"/>
            <a:ext cx="8323241" cy="178503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indent="463550"/>
            <a:r>
              <a:rPr lang="en-US" sz="36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6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6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6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6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diễn</a:t>
            </a:r>
            <a:r>
              <a:rPr lang="en-US" sz="36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36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thuở</a:t>
            </a:r>
            <a:r>
              <a:rPr lang="en-US" sz="36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sz="36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lang="en-US" sz="36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lang="en-US" sz="36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36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sâu</a:t>
            </a:r>
            <a:r>
              <a:rPr lang="en-US" sz="36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thẳm</a:t>
            </a:r>
            <a:r>
              <a:rPr lang="en-US" sz="36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5" name="Right Arrow 14"/>
          <p:cNvSpPr/>
          <p:nvPr/>
        </p:nvSpPr>
        <p:spPr>
          <a:xfrm>
            <a:off x="3862044" y="2667367"/>
            <a:ext cx="588703" cy="376995"/>
          </a:xfrm>
          <a:prstGeom prst="rightArrow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68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525" r="10864"/>
          <a:stretch/>
        </p:blipFill>
        <p:spPr>
          <a:xfrm>
            <a:off x="-342900" y="1156914"/>
            <a:ext cx="4343400" cy="5900517"/>
          </a:xfrm>
          <a:prstGeom prst="rect">
            <a:avLst/>
          </a:prstGeom>
        </p:spPr>
      </p:pic>
      <p:grpSp>
        <p:nvGrpSpPr>
          <p:cNvPr id="27" name="组合 23"/>
          <p:cNvGrpSpPr/>
          <p:nvPr/>
        </p:nvGrpSpPr>
        <p:grpSpPr>
          <a:xfrm>
            <a:off x="-11723" y="5688011"/>
            <a:ext cx="12203723" cy="1169989"/>
            <a:chOff x="-17585" y="5729324"/>
            <a:chExt cx="12203723" cy="1123362"/>
          </a:xfrm>
        </p:grpSpPr>
        <p:pic>
          <p:nvPicPr>
            <p:cNvPr id="28" name="图片 24"/>
            <p:cNvPicPr>
              <a:picLocks noChangeAspect="1"/>
            </p:cNvPicPr>
            <p:nvPr/>
          </p:nvPicPr>
          <p:blipFill rotWithShape="1">
            <a:blip r:embed="rId5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29" name="图片 25"/>
            <p:cNvPicPr>
              <a:picLocks noChangeAspect="1"/>
            </p:cNvPicPr>
            <p:nvPr/>
          </p:nvPicPr>
          <p:blipFill rotWithShape="1">
            <a:blip r:embed="rId5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704" b="80463" l="27656" r="73125">
                        <a14:foregroundMark x1="44792" y1="46759" x2="43385" y2="56944"/>
                        <a14:foregroundMark x1="45313" y1="48519" x2="45781" y2="54444"/>
                        <a14:foregroundMark x1="44844" y1="57130" x2="37969" y2="64537"/>
                        <a14:foregroundMark x1="42188" y1="56111" x2="31927" y2="59259"/>
                        <a14:foregroundMark x1="33698" y1="58611" x2="32708" y2="69537"/>
                        <a14:foregroundMark x1="32708" y1="69630" x2="33750" y2="77963"/>
                        <a14:foregroundMark x1="31875" y1="66204" x2="29948" y2="75463"/>
                        <a14:foregroundMark x1="30104" y1="56296" x2="31302" y2="58426"/>
                        <a14:foregroundMark x1="37396" y1="74537" x2="36458" y2="76111"/>
                        <a14:foregroundMark x1="34583" y1="64630" x2="36667" y2="66481"/>
                        <a14:foregroundMark x1="41198" y1="66389" x2="41302" y2="78148"/>
                        <a14:foregroundMark x1="52083" y1="42222" x2="52135" y2="43241"/>
                        <a14:foregroundMark x1="52031" y1="45093" x2="52969" y2="45741"/>
                        <a14:foregroundMark x1="57813" y1="65833" x2="59167" y2="66759"/>
                        <a14:foregroundMark x1="59115" y1="66389" x2="59062" y2="65556"/>
                        <a14:foregroundMark x1="67031" y1="63241" x2="68177" y2="63519"/>
                        <a14:foregroundMark x1="69583" y1="46667" x2="70990" y2="51574"/>
                        <a14:foregroundMark x1="70990" y1="51574" x2="71771" y2="56481"/>
                        <a14:foregroundMark x1="47813" y1="52593" x2="47813" y2="54167"/>
                        <a14:foregroundMark x1="45573" y1="48241" x2="46510" y2="50370"/>
                        <a14:foregroundMark x1="46510" y1="50370" x2="47865" y2="51296"/>
                        <a14:foregroundMark x1="47865" y1="51296" x2="48438" y2="52778"/>
                        <a14:foregroundMark x1="48438" y1="52778" x2="48073" y2="54352"/>
                        <a14:foregroundMark x1="48333" y1="54630" x2="46771" y2="55185"/>
                        <a14:foregroundMark x1="46771" y1="55185" x2="45990" y2="56389"/>
                        <a14:foregroundMark x1="45990" y1="56389" x2="45417" y2="58519"/>
                        <a14:foregroundMark x1="45417" y1="58519" x2="44115" y2="62685"/>
                        <a14:foregroundMark x1="44115" y1="62685" x2="42760" y2="65463"/>
                        <a14:foregroundMark x1="42708" y1="65463" x2="42188" y2="69074"/>
                        <a14:foregroundMark x1="42188" y1="69074" x2="42135" y2="75185"/>
                        <a14:foregroundMark x1="42083" y1="75185" x2="42344" y2="77778"/>
                        <a14:foregroundMark x1="31354" y1="57130" x2="33021" y2="54815"/>
                        <a14:foregroundMark x1="33021" y1="54815" x2="35000" y2="54167"/>
                        <a14:foregroundMark x1="35000" y1="54167" x2="38177" y2="54444"/>
                        <a14:foregroundMark x1="38177" y1="54444" x2="42031" y2="53889"/>
                        <a14:foregroundMark x1="40417" y1="67037" x2="40938" y2="76296"/>
                        <a14:foregroundMark x1="40365" y1="67778" x2="39219" y2="75185"/>
                        <a14:foregroundMark x1="39375" y1="74815" x2="36250" y2="77130"/>
                        <a14:backgroundMark x1="48906" y1="48611" x2="54375" y2="78426"/>
                        <a14:backgroundMark x1="61823" y1="52778" x2="62604" y2="74444"/>
                        <a14:backgroundMark x1="48646" y1="57593" x2="44271" y2="76389"/>
                        <a14:backgroundMark x1="47917" y1="56481" x2="45313" y2="62593"/>
                        <a14:backgroundMark x1="46823" y1="55278" x2="43438" y2="66204"/>
                        <a14:backgroundMark x1="42865" y1="65648" x2="42396" y2="69537"/>
                        <a14:backgroundMark x1="42448" y1="69074" x2="42188" y2="75278"/>
                        <a14:backgroundMark x1="34531" y1="52685" x2="41510" y2="53426"/>
                        <a14:backgroundMark x1="46146" y1="48704" x2="48021" y2="50463"/>
                        <a14:backgroundMark x1="40260" y1="68889" x2="40000" y2="75926"/>
                        <a14:backgroundMark x1="39948" y1="67963" x2="39948" y2="71204"/>
                        <a14:backgroundMark x1="40417" y1="67500" x2="40677" y2="68704"/>
                        <a14:backgroundMark x1="40156" y1="67315" x2="40781" y2="71019"/>
                        <a14:backgroundMark x1="39740" y1="70556" x2="39479" y2="73889"/>
                        <a14:backgroundMark x1="39479" y1="74537" x2="38177" y2="75648"/>
                        <a14:backgroundMark x1="39583" y1="74444" x2="36823" y2="77037"/>
                        <a14:backgroundMark x1="35365" y1="54444" x2="42396" y2="54259"/>
                        <a14:backgroundMark x1="42396" y1="54259" x2="37500" y2="54444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49265" t="33922" r="25833" b="19280"/>
          <a:stretch/>
        </p:blipFill>
        <p:spPr>
          <a:xfrm>
            <a:off x="8867465" y="4583748"/>
            <a:ext cx="3114655" cy="329251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704" b="80463" l="27656" r="73125">
                        <a14:foregroundMark x1="44792" y1="46759" x2="43385" y2="56944"/>
                        <a14:foregroundMark x1="45313" y1="48519" x2="45781" y2="54444"/>
                        <a14:foregroundMark x1="44844" y1="57130" x2="37969" y2="64537"/>
                        <a14:foregroundMark x1="42188" y1="56111" x2="31927" y2="59259"/>
                        <a14:foregroundMark x1="33698" y1="58611" x2="32708" y2="69537"/>
                        <a14:foregroundMark x1="32708" y1="69630" x2="33750" y2="77963"/>
                        <a14:foregroundMark x1="31875" y1="66204" x2="29948" y2="75463"/>
                        <a14:foregroundMark x1="30104" y1="56296" x2="31302" y2="58426"/>
                        <a14:foregroundMark x1="37396" y1="74537" x2="36458" y2="76111"/>
                        <a14:foregroundMark x1="34583" y1="64630" x2="36667" y2="66481"/>
                        <a14:foregroundMark x1="41198" y1="66389" x2="41302" y2="78148"/>
                        <a14:foregroundMark x1="52083" y1="42222" x2="52135" y2="43241"/>
                        <a14:foregroundMark x1="52031" y1="45093" x2="52969" y2="45741"/>
                        <a14:foregroundMark x1="57813" y1="65833" x2="59167" y2="66759"/>
                        <a14:foregroundMark x1="59115" y1="66389" x2="59062" y2="65556"/>
                        <a14:foregroundMark x1="67031" y1="63241" x2="68177" y2="63519"/>
                        <a14:foregroundMark x1="69583" y1="46667" x2="70990" y2="51574"/>
                        <a14:foregroundMark x1="70990" y1="51574" x2="71771" y2="56481"/>
                        <a14:foregroundMark x1="47813" y1="52593" x2="47813" y2="54167"/>
                        <a14:foregroundMark x1="45573" y1="48241" x2="46510" y2="50370"/>
                        <a14:foregroundMark x1="46510" y1="50370" x2="47865" y2="51296"/>
                        <a14:foregroundMark x1="47865" y1="51296" x2="48438" y2="52778"/>
                        <a14:foregroundMark x1="48438" y1="52778" x2="48073" y2="54352"/>
                        <a14:foregroundMark x1="48333" y1="54630" x2="46771" y2="55185"/>
                        <a14:foregroundMark x1="46771" y1="55185" x2="45990" y2="56389"/>
                        <a14:foregroundMark x1="45990" y1="56389" x2="45417" y2="58519"/>
                        <a14:foregroundMark x1="45417" y1="58519" x2="44115" y2="62685"/>
                        <a14:foregroundMark x1="44115" y1="62685" x2="42760" y2="65463"/>
                        <a14:foregroundMark x1="42708" y1="65463" x2="42188" y2="69074"/>
                        <a14:foregroundMark x1="42188" y1="69074" x2="42135" y2="75185"/>
                        <a14:foregroundMark x1="42083" y1="75185" x2="42344" y2="77778"/>
                        <a14:foregroundMark x1="31354" y1="57130" x2="33021" y2="54815"/>
                        <a14:foregroundMark x1="33021" y1="54815" x2="35000" y2="54167"/>
                        <a14:foregroundMark x1="35000" y1="54167" x2="38177" y2="54444"/>
                        <a14:foregroundMark x1="38177" y1="54444" x2="42031" y2="53889"/>
                        <a14:foregroundMark x1="40417" y1="67037" x2="40938" y2="76296"/>
                        <a14:foregroundMark x1="40365" y1="67778" x2="39219" y2="75185"/>
                        <a14:foregroundMark x1="39375" y1="74815" x2="36250" y2="77130"/>
                        <a14:backgroundMark x1="48906" y1="48611" x2="54375" y2="78426"/>
                        <a14:backgroundMark x1="61823" y1="52778" x2="62604" y2="74444"/>
                        <a14:backgroundMark x1="48646" y1="57593" x2="44271" y2="76389"/>
                        <a14:backgroundMark x1="47917" y1="56481" x2="45313" y2="62593"/>
                        <a14:backgroundMark x1="46823" y1="55278" x2="43438" y2="66204"/>
                        <a14:backgroundMark x1="42865" y1="65648" x2="42396" y2="69537"/>
                        <a14:backgroundMark x1="42448" y1="69074" x2="42188" y2="75278"/>
                        <a14:backgroundMark x1="34531" y1="52685" x2="41510" y2="53426"/>
                        <a14:backgroundMark x1="46146" y1="48704" x2="48021" y2="50463"/>
                        <a14:backgroundMark x1="40260" y1="68889" x2="40000" y2="75926"/>
                        <a14:backgroundMark x1="39948" y1="67963" x2="39948" y2="71204"/>
                        <a14:backgroundMark x1="40417" y1="67500" x2="40677" y2="68704"/>
                        <a14:backgroundMark x1="40156" y1="67315" x2="40781" y2="71019"/>
                        <a14:backgroundMark x1="39740" y1="70556" x2="39479" y2="73889"/>
                        <a14:backgroundMark x1="39479" y1="74537" x2="38177" y2="75648"/>
                        <a14:backgroundMark x1="39583" y1="74444" x2="36823" y2="77037"/>
                        <a14:backgroundMark x1="35365" y1="54444" x2="42396" y2="54259"/>
                        <a14:backgroundMark x1="42396" y1="54259" x2="37500" y2="54444"/>
                      </a14:backgroundRemoval>
                    </a14:imgEffect>
                  </a14:imgLayer>
                </a14:imgProps>
              </a:ext>
            </a:extLst>
          </a:blip>
          <a:srcRect l="28137" t="33922" r="50239" b="19280"/>
          <a:stretch/>
        </p:blipFill>
        <p:spPr>
          <a:xfrm>
            <a:off x="1765040" y="3956507"/>
            <a:ext cx="2547251" cy="3100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887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rung tâm Chính sách và Kỹ thuật phòng chống thiên tai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5" t="17738" r="7799" b="7053"/>
          <a:stretch/>
        </p:blipFill>
        <p:spPr bwMode="auto">
          <a:xfrm>
            <a:off x="0" y="0"/>
            <a:ext cx="12192000" cy="708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821055" y="937260"/>
            <a:ext cx="9946005" cy="5463540"/>
          </a:xfrm>
          <a:prstGeom prst="roundRect">
            <a:avLst/>
          </a:prstGeom>
          <a:solidFill>
            <a:schemeClr val="bg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1273120" y="1203585"/>
            <a:ext cx="9288199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xảy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khiến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thang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21325" y="2249534"/>
            <a:ext cx="4945464" cy="2585259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indent="463550" algn="just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hán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just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héo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just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nuôi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just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Chờ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indent="463550" algn="just"/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5656645" y="2794902"/>
            <a:ext cx="202431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892904" y="3274962"/>
            <a:ext cx="346801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21054" y="4520857"/>
            <a:ext cx="9946005" cy="11079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121855" tIns="60928" rIns="121855" bIns="60928" rtlCol="0">
            <a:spAutoFit/>
          </a:bodyPr>
          <a:lstStyle/>
          <a:p>
            <a:pPr indent="463550"/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hạn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hạn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suối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héo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lang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thang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92408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1C3256A2-416D-4670-AD10-0133FCC14D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50" r="14625"/>
          <a:stretch/>
        </p:blipFill>
        <p:spPr>
          <a:xfrm flipH="1">
            <a:off x="7262674" y="0"/>
            <a:ext cx="4929326" cy="32344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78" b="45463" l="58438" r="71823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58017" t="27297" r="24927" b="54632"/>
          <a:stretch/>
        </p:blipFill>
        <p:spPr>
          <a:xfrm>
            <a:off x="9221369" y="0"/>
            <a:ext cx="3820261" cy="227669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468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525" r="10864"/>
          <a:stretch/>
        </p:blipFill>
        <p:spPr>
          <a:xfrm>
            <a:off x="-155440" y="707305"/>
            <a:ext cx="4527558" cy="6150695"/>
          </a:xfrm>
          <a:prstGeom prst="rect">
            <a:avLst/>
          </a:prstGeom>
        </p:spPr>
      </p:pic>
      <p:grpSp>
        <p:nvGrpSpPr>
          <p:cNvPr id="3" name="组合 23"/>
          <p:cNvGrpSpPr/>
          <p:nvPr/>
        </p:nvGrpSpPr>
        <p:grpSpPr>
          <a:xfrm>
            <a:off x="-57153" y="5688011"/>
            <a:ext cx="12203723" cy="1169989"/>
            <a:chOff x="-17585" y="5729324"/>
            <a:chExt cx="12203723" cy="1123362"/>
          </a:xfrm>
        </p:grpSpPr>
        <p:pic>
          <p:nvPicPr>
            <p:cNvPr id="4" name="图片 24"/>
            <p:cNvPicPr>
              <a:picLocks noChangeAspect="1"/>
            </p:cNvPicPr>
            <p:nvPr/>
          </p:nvPicPr>
          <p:blipFill rotWithShape="1">
            <a:blip r:embed="rId7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5" name="图片 25"/>
            <p:cNvPicPr>
              <a:picLocks noChangeAspect="1"/>
            </p:cNvPicPr>
            <p:nvPr/>
          </p:nvPicPr>
          <p:blipFill rotWithShape="1">
            <a:blip r:embed="rId7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815" b="89444" l="28698" r="53906">
                        <a14:foregroundMark x1="41250" y1="65741" x2="42500" y2="66204"/>
                        <a14:foregroundMark x1="44948" y1="61667" x2="47083" y2="60741"/>
                        <a14:foregroundMark x1="45417" y1="67500" x2="46302" y2="67500"/>
                      </a14:backgroundRemoval>
                    </a14:imgEffect>
                  </a14:imgLayer>
                </a14:imgProps>
              </a:ext>
            </a:extLst>
          </a:blip>
          <a:srcRect l="28384" t="59107" r="45738" b="12467"/>
          <a:stretch/>
        </p:blipFill>
        <p:spPr>
          <a:xfrm>
            <a:off x="1175193" y="4628052"/>
            <a:ext cx="3431097" cy="2119918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365760" y="210047"/>
            <a:ext cx="7178039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112158" y="1925022"/>
            <a:ext cx="4945464" cy="1969705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indent="463550" algn="just"/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vi-VN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ươn</a:t>
            </a:r>
            <a:r>
              <a:rPr lang="en-US" sz="3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b</a:t>
            </a:r>
            <a:r>
              <a:rPr lang="vi-VN" sz="3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ạ</a:t>
            </a:r>
            <a:r>
              <a:rPr lang="en-US" sz="3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endParaRPr lang="en-US" sz="3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just"/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nẻo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endParaRPr lang="en-US" sz="3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just"/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bây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indent="463550" algn="just"/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hoài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!”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4732020" y="2899508"/>
            <a:ext cx="3396084" cy="1036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732020" y="3866136"/>
            <a:ext cx="346801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616552" y="4628052"/>
            <a:ext cx="7575448" cy="110793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indent="463550"/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…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</p:txBody>
      </p:sp>
      <p:sp>
        <p:nvSpPr>
          <p:cNvPr id="14" name="Right Arrow 13"/>
          <p:cNvSpPr/>
          <p:nvPr/>
        </p:nvSpPr>
        <p:spPr>
          <a:xfrm>
            <a:off x="4520014" y="4766188"/>
            <a:ext cx="588703" cy="376995"/>
          </a:xfrm>
          <a:prstGeom prst="rightArrow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04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3" grpId="0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562028" y="1211580"/>
            <a:ext cx="9422202" cy="5694793"/>
          </a:xfrm>
          <a:prstGeom prst="roundRect">
            <a:avLst/>
          </a:prstGeom>
          <a:solidFill>
            <a:schemeClr val="bg1">
              <a:alpha val="5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704" b="80463" l="27656" r="73125">
                        <a14:foregroundMark x1="44792" y1="46759" x2="43385" y2="56944"/>
                        <a14:foregroundMark x1="45313" y1="48519" x2="45781" y2="54444"/>
                        <a14:foregroundMark x1="44844" y1="57130" x2="37969" y2="64537"/>
                        <a14:foregroundMark x1="42188" y1="56111" x2="31927" y2="59259"/>
                        <a14:foregroundMark x1="33698" y1="58611" x2="32708" y2="69537"/>
                        <a14:foregroundMark x1="32708" y1="69630" x2="33750" y2="77963"/>
                        <a14:foregroundMark x1="31875" y1="66204" x2="29948" y2="75463"/>
                        <a14:foregroundMark x1="30104" y1="56296" x2="31302" y2="58426"/>
                        <a14:foregroundMark x1="37396" y1="74537" x2="36458" y2="76111"/>
                        <a14:foregroundMark x1="34583" y1="64630" x2="36667" y2="66481"/>
                        <a14:foregroundMark x1="41198" y1="66389" x2="41302" y2="78148"/>
                        <a14:foregroundMark x1="52083" y1="42222" x2="52135" y2="43241"/>
                        <a14:foregroundMark x1="52031" y1="45093" x2="52969" y2="45741"/>
                        <a14:foregroundMark x1="57813" y1="65833" x2="59167" y2="66759"/>
                        <a14:foregroundMark x1="59115" y1="66389" x2="59062" y2="65556"/>
                        <a14:foregroundMark x1="67031" y1="63241" x2="68177" y2="63519"/>
                        <a14:foregroundMark x1="69583" y1="46667" x2="70990" y2="51574"/>
                        <a14:foregroundMark x1="70990" y1="51574" x2="71771" y2="56481"/>
                        <a14:foregroundMark x1="47813" y1="52593" x2="47813" y2="54167"/>
                        <a14:foregroundMark x1="45573" y1="48241" x2="46510" y2="50370"/>
                        <a14:foregroundMark x1="46510" y1="50370" x2="47865" y2="51296"/>
                        <a14:foregroundMark x1="47865" y1="51296" x2="48438" y2="52778"/>
                        <a14:foregroundMark x1="48438" y1="52778" x2="48073" y2="54352"/>
                        <a14:foregroundMark x1="48333" y1="54630" x2="46771" y2="55185"/>
                        <a14:foregroundMark x1="46771" y1="55185" x2="45990" y2="56389"/>
                        <a14:foregroundMark x1="45990" y1="56389" x2="45417" y2="58519"/>
                        <a14:foregroundMark x1="45417" y1="58519" x2="44115" y2="62685"/>
                        <a14:foregroundMark x1="44115" y1="62685" x2="42760" y2="65463"/>
                        <a14:foregroundMark x1="42708" y1="65463" x2="42188" y2="69074"/>
                        <a14:foregroundMark x1="42188" y1="69074" x2="42135" y2="75185"/>
                        <a14:foregroundMark x1="42083" y1="75185" x2="42344" y2="77778"/>
                        <a14:foregroundMark x1="31354" y1="57130" x2="33021" y2="54815"/>
                        <a14:foregroundMark x1="33021" y1="54815" x2="35000" y2="54167"/>
                        <a14:foregroundMark x1="35000" y1="54167" x2="38177" y2="54444"/>
                        <a14:foregroundMark x1="38177" y1="54444" x2="42031" y2="53889"/>
                        <a14:foregroundMark x1="40417" y1="67037" x2="40938" y2="76296"/>
                        <a14:foregroundMark x1="40365" y1="67778" x2="39219" y2="75185"/>
                        <a14:foregroundMark x1="39375" y1="74815" x2="36250" y2="77130"/>
                        <a14:backgroundMark x1="48906" y1="48611" x2="54375" y2="78426"/>
                        <a14:backgroundMark x1="61823" y1="52778" x2="62604" y2="74444"/>
                        <a14:backgroundMark x1="48646" y1="57593" x2="44271" y2="76389"/>
                        <a14:backgroundMark x1="47917" y1="56481" x2="45313" y2="62593"/>
                        <a14:backgroundMark x1="46823" y1="55278" x2="43438" y2="66204"/>
                        <a14:backgroundMark x1="42865" y1="65648" x2="42396" y2="69537"/>
                        <a14:backgroundMark x1="42448" y1="69074" x2="42188" y2="75278"/>
                        <a14:backgroundMark x1="34531" y1="52685" x2="41510" y2="53426"/>
                        <a14:backgroundMark x1="46146" y1="48704" x2="48021" y2="50463"/>
                        <a14:backgroundMark x1="40260" y1="68889" x2="40000" y2="75926"/>
                        <a14:backgroundMark x1="39948" y1="67963" x2="39948" y2="71204"/>
                        <a14:backgroundMark x1="40417" y1="67500" x2="40677" y2="68704"/>
                        <a14:backgroundMark x1="40156" y1="67315" x2="40781" y2="71019"/>
                        <a14:backgroundMark x1="39740" y1="70556" x2="39479" y2="73889"/>
                        <a14:backgroundMark x1="39479" y1="74537" x2="38177" y2="75648"/>
                        <a14:backgroundMark x1="39583" y1="74444" x2="36823" y2="77037"/>
                        <a14:backgroundMark x1="35365" y1="54444" x2="42396" y2="54259"/>
                        <a14:backgroundMark x1="42396" y1="54259" x2="37500" y2="54444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49265" t="33922" r="25833" b="19280"/>
          <a:stretch/>
        </p:blipFill>
        <p:spPr>
          <a:xfrm>
            <a:off x="8660138" y="3830899"/>
            <a:ext cx="3875565" cy="40968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704" b="80463" l="27656" r="73125">
                        <a14:foregroundMark x1="44792" y1="46759" x2="43385" y2="56944"/>
                        <a14:foregroundMark x1="45313" y1="48519" x2="45781" y2="54444"/>
                        <a14:foregroundMark x1="44844" y1="57130" x2="37969" y2="64537"/>
                        <a14:foregroundMark x1="42188" y1="56111" x2="31927" y2="59259"/>
                        <a14:foregroundMark x1="33698" y1="58611" x2="32708" y2="69537"/>
                        <a14:foregroundMark x1="32708" y1="69630" x2="33750" y2="77963"/>
                        <a14:foregroundMark x1="31875" y1="66204" x2="29948" y2="75463"/>
                        <a14:foregroundMark x1="30104" y1="56296" x2="31302" y2="58426"/>
                        <a14:foregroundMark x1="37396" y1="74537" x2="36458" y2="76111"/>
                        <a14:foregroundMark x1="34583" y1="64630" x2="36667" y2="66481"/>
                        <a14:foregroundMark x1="41198" y1="66389" x2="41302" y2="78148"/>
                        <a14:foregroundMark x1="52083" y1="42222" x2="52135" y2="43241"/>
                        <a14:foregroundMark x1="52031" y1="45093" x2="52969" y2="45741"/>
                        <a14:foregroundMark x1="57813" y1="65833" x2="59167" y2="66759"/>
                        <a14:foregroundMark x1="59115" y1="66389" x2="59062" y2="65556"/>
                        <a14:foregroundMark x1="67031" y1="63241" x2="68177" y2="63519"/>
                        <a14:foregroundMark x1="69583" y1="46667" x2="70990" y2="51574"/>
                        <a14:foregroundMark x1="70990" y1="51574" x2="71771" y2="56481"/>
                        <a14:foregroundMark x1="47813" y1="52593" x2="47813" y2="54167"/>
                        <a14:foregroundMark x1="45573" y1="48241" x2="46510" y2="50370"/>
                        <a14:foregroundMark x1="46510" y1="50370" x2="47865" y2="51296"/>
                        <a14:foregroundMark x1="47865" y1="51296" x2="48438" y2="52778"/>
                        <a14:foregroundMark x1="48438" y1="52778" x2="48073" y2="54352"/>
                        <a14:foregroundMark x1="48333" y1="54630" x2="46771" y2="55185"/>
                        <a14:foregroundMark x1="46771" y1="55185" x2="45990" y2="56389"/>
                        <a14:foregroundMark x1="45990" y1="56389" x2="45417" y2="58519"/>
                        <a14:foregroundMark x1="45417" y1="58519" x2="44115" y2="62685"/>
                        <a14:foregroundMark x1="44115" y1="62685" x2="42760" y2="65463"/>
                        <a14:foregroundMark x1="42708" y1="65463" x2="42188" y2="69074"/>
                        <a14:foregroundMark x1="42188" y1="69074" x2="42135" y2="75185"/>
                        <a14:foregroundMark x1="42083" y1="75185" x2="42344" y2="77778"/>
                        <a14:foregroundMark x1="31354" y1="57130" x2="33021" y2="54815"/>
                        <a14:foregroundMark x1="33021" y1="54815" x2="35000" y2="54167"/>
                        <a14:foregroundMark x1="35000" y1="54167" x2="38177" y2="54444"/>
                        <a14:foregroundMark x1="38177" y1="54444" x2="42031" y2="53889"/>
                        <a14:foregroundMark x1="40417" y1="67037" x2="40938" y2="76296"/>
                        <a14:foregroundMark x1="40365" y1="67778" x2="39219" y2="75185"/>
                        <a14:foregroundMark x1="39375" y1="74815" x2="36250" y2="77130"/>
                        <a14:backgroundMark x1="48906" y1="48611" x2="54375" y2="78426"/>
                        <a14:backgroundMark x1="61823" y1="52778" x2="62604" y2="74444"/>
                        <a14:backgroundMark x1="48646" y1="57593" x2="44271" y2="76389"/>
                        <a14:backgroundMark x1="47917" y1="56481" x2="45313" y2="62593"/>
                        <a14:backgroundMark x1="46823" y1="55278" x2="43438" y2="66204"/>
                        <a14:backgroundMark x1="42865" y1="65648" x2="42396" y2="69537"/>
                        <a14:backgroundMark x1="42448" y1="69074" x2="42188" y2="75278"/>
                        <a14:backgroundMark x1="34531" y1="52685" x2="41510" y2="53426"/>
                        <a14:backgroundMark x1="46146" y1="48704" x2="48021" y2="50463"/>
                        <a14:backgroundMark x1="40260" y1="68889" x2="40000" y2="75926"/>
                        <a14:backgroundMark x1="39948" y1="67963" x2="39948" y2="71204"/>
                        <a14:backgroundMark x1="40417" y1="67500" x2="40677" y2="68704"/>
                        <a14:backgroundMark x1="40156" y1="67315" x2="40781" y2="71019"/>
                        <a14:backgroundMark x1="39740" y1="70556" x2="39479" y2="73889"/>
                        <a14:backgroundMark x1="39479" y1="74537" x2="38177" y2="75648"/>
                        <a14:backgroundMark x1="39583" y1="74444" x2="36823" y2="77037"/>
                        <a14:backgroundMark x1="35365" y1="54444" x2="42396" y2="54259"/>
                        <a14:backgroundMark x1="42396" y1="54259" x2="37500" y2="54444"/>
                      </a14:backgroundRemoval>
                    </a14:imgEffect>
                  </a14:imgLayer>
                </a14:imgProps>
              </a:ext>
            </a:extLst>
          </a:blip>
          <a:srcRect l="28137" t="33922" r="50239" b="19280"/>
          <a:stretch/>
        </p:blipFill>
        <p:spPr>
          <a:xfrm>
            <a:off x="319261" y="3125853"/>
            <a:ext cx="3187700" cy="38805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48880" r="885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927" r="6541"/>
          <a:stretch/>
        </p:blipFill>
        <p:spPr>
          <a:xfrm>
            <a:off x="5068989" y="2228850"/>
            <a:ext cx="2541521" cy="3936001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034942" y="1552321"/>
            <a:ext cx="9121140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46028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562028" y="1211580"/>
            <a:ext cx="9422202" cy="5694793"/>
          </a:xfrm>
          <a:prstGeom prst="roundRect">
            <a:avLst/>
          </a:prstGeom>
          <a:solidFill>
            <a:schemeClr val="bg1">
              <a:alpha val="5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704" b="80463" l="27656" r="73125">
                        <a14:foregroundMark x1="44792" y1="46759" x2="43385" y2="56944"/>
                        <a14:foregroundMark x1="45313" y1="48519" x2="45781" y2="54444"/>
                        <a14:foregroundMark x1="44844" y1="57130" x2="37969" y2="64537"/>
                        <a14:foregroundMark x1="42188" y1="56111" x2="31927" y2="59259"/>
                        <a14:foregroundMark x1="33698" y1="58611" x2="32708" y2="69537"/>
                        <a14:foregroundMark x1="32708" y1="69630" x2="33750" y2="77963"/>
                        <a14:foregroundMark x1="31875" y1="66204" x2="29948" y2="75463"/>
                        <a14:foregroundMark x1="30104" y1="56296" x2="31302" y2="58426"/>
                        <a14:foregroundMark x1="37396" y1="74537" x2="36458" y2="76111"/>
                        <a14:foregroundMark x1="34583" y1="64630" x2="36667" y2="66481"/>
                        <a14:foregroundMark x1="41198" y1="66389" x2="41302" y2="78148"/>
                        <a14:foregroundMark x1="52083" y1="42222" x2="52135" y2="43241"/>
                        <a14:foregroundMark x1="52031" y1="45093" x2="52969" y2="45741"/>
                        <a14:foregroundMark x1="57813" y1="65833" x2="59167" y2="66759"/>
                        <a14:foregroundMark x1="59115" y1="66389" x2="59062" y2="65556"/>
                        <a14:foregroundMark x1="67031" y1="63241" x2="68177" y2="63519"/>
                        <a14:foregroundMark x1="69583" y1="46667" x2="70990" y2="51574"/>
                        <a14:foregroundMark x1="70990" y1="51574" x2="71771" y2="56481"/>
                        <a14:foregroundMark x1="47813" y1="52593" x2="47813" y2="54167"/>
                        <a14:foregroundMark x1="45573" y1="48241" x2="46510" y2="50370"/>
                        <a14:foregroundMark x1="46510" y1="50370" x2="47865" y2="51296"/>
                        <a14:foregroundMark x1="47865" y1="51296" x2="48438" y2="52778"/>
                        <a14:foregroundMark x1="48438" y1="52778" x2="48073" y2="54352"/>
                        <a14:foregroundMark x1="48333" y1="54630" x2="46771" y2="55185"/>
                        <a14:foregroundMark x1="46771" y1="55185" x2="45990" y2="56389"/>
                        <a14:foregroundMark x1="45990" y1="56389" x2="45417" y2="58519"/>
                        <a14:foregroundMark x1="45417" y1="58519" x2="44115" y2="62685"/>
                        <a14:foregroundMark x1="44115" y1="62685" x2="42760" y2="65463"/>
                        <a14:foregroundMark x1="42708" y1="65463" x2="42188" y2="69074"/>
                        <a14:foregroundMark x1="42188" y1="69074" x2="42135" y2="75185"/>
                        <a14:foregroundMark x1="42083" y1="75185" x2="42344" y2="77778"/>
                        <a14:foregroundMark x1="31354" y1="57130" x2="33021" y2="54815"/>
                        <a14:foregroundMark x1="33021" y1="54815" x2="35000" y2="54167"/>
                        <a14:foregroundMark x1="35000" y1="54167" x2="38177" y2="54444"/>
                        <a14:foregroundMark x1="38177" y1="54444" x2="42031" y2="53889"/>
                        <a14:foregroundMark x1="40417" y1="67037" x2="40938" y2="76296"/>
                        <a14:foregroundMark x1="40365" y1="67778" x2="39219" y2="75185"/>
                        <a14:foregroundMark x1="39375" y1="74815" x2="36250" y2="77130"/>
                        <a14:backgroundMark x1="48906" y1="48611" x2="54375" y2="78426"/>
                        <a14:backgroundMark x1="61823" y1="52778" x2="62604" y2="74444"/>
                        <a14:backgroundMark x1="48646" y1="57593" x2="44271" y2="76389"/>
                        <a14:backgroundMark x1="47917" y1="56481" x2="45313" y2="62593"/>
                        <a14:backgroundMark x1="46823" y1="55278" x2="43438" y2="66204"/>
                        <a14:backgroundMark x1="42865" y1="65648" x2="42396" y2="69537"/>
                        <a14:backgroundMark x1="42448" y1="69074" x2="42188" y2="75278"/>
                        <a14:backgroundMark x1="34531" y1="52685" x2="41510" y2="53426"/>
                        <a14:backgroundMark x1="46146" y1="48704" x2="48021" y2="50463"/>
                        <a14:backgroundMark x1="40260" y1="68889" x2="40000" y2="75926"/>
                        <a14:backgroundMark x1="39948" y1="67963" x2="39948" y2="71204"/>
                        <a14:backgroundMark x1="40417" y1="67500" x2="40677" y2="68704"/>
                        <a14:backgroundMark x1="40156" y1="67315" x2="40781" y2="71019"/>
                        <a14:backgroundMark x1="39740" y1="70556" x2="39479" y2="73889"/>
                        <a14:backgroundMark x1="39479" y1="74537" x2="38177" y2="75648"/>
                        <a14:backgroundMark x1="39583" y1="74444" x2="36823" y2="77037"/>
                        <a14:backgroundMark x1="35365" y1="54444" x2="42396" y2="54259"/>
                        <a14:backgroundMark x1="42396" y1="54259" x2="37500" y2="54444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49265" t="33922" r="25833" b="19280"/>
          <a:stretch/>
        </p:blipFill>
        <p:spPr>
          <a:xfrm>
            <a:off x="8660138" y="3830899"/>
            <a:ext cx="3875565" cy="40968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704" b="80463" l="27656" r="73125">
                        <a14:foregroundMark x1="44792" y1="46759" x2="43385" y2="56944"/>
                        <a14:foregroundMark x1="45313" y1="48519" x2="45781" y2="54444"/>
                        <a14:foregroundMark x1="44844" y1="57130" x2="37969" y2="64537"/>
                        <a14:foregroundMark x1="42188" y1="56111" x2="31927" y2="59259"/>
                        <a14:foregroundMark x1="33698" y1="58611" x2="32708" y2="69537"/>
                        <a14:foregroundMark x1="32708" y1="69630" x2="33750" y2="77963"/>
                        <a14:foregroundMark x1="31875" y1="66204" x2="29948" y2="75463"/>
                        <a14:foregroundMark x1="30104" y1="56296" x2="31302" y2="58426"/>
                        <a14:foregroundMark x1="37396" y1="74537" x2="36458" y2="76111"/>
                        <a14:foregroundMark x1="34583" y1="64630" x2="36667" y2="66481"/>
                        <a14:foregroundMark x1="41198" y1="66389" x2="41302" y2="78148"/>
                        <a14:foregroundMark x1="52083" y1="42222" x2="52135" y2="43241"/>
                        <a14:foregroundMark x1="52031" y1="45093" x2="52969" y2="45741"/>
                        <a14:foregroundMark x1="57813" y1="65833" x2="59167" y2="66759"/>
                        <a14:foregroundMark x1="59115" y1="66389" x2="59062" y2="65556"/>
                        <a14:foregroundMark x1="67031" y1="63241" x2="68177" y2="63519"/>
                        <a14:foregroundMark x1="69583" y1="46667" x2="70990" y2="51574"/>
                        <a14:foregroundMark x1="70990" y1="51574" x2="71771" y2="56481"/>
                        <a14:foregroundMark x1="47813" y1="52593" x2="47813" y2="54167"/>
                        <a14:foregroundMark x1="45573" y1="48241" x2="46510" y2="50370"/>
                        <a14:foregroundMark x1="46510" y1="50370" x2="47865" y2="51296"/>
                        <a14:foregroundMark x1="47865" y1="51296" x2="48438" y2="52778"/>
                        <a14:foregroundMark x1="48438" y1="52778" x2="48073" y2="54352"/>
                        <a14:foregroundMark x1="48333" y1="54630" x2="46771" y2="55185"/>
                        <a14:foregroundMark x1="46771" y1="55185" x2="45990" y2="56389"/>
                        <a14:foregroundMark x1="45990" y1="56389" x2="45417" y2="58519"/>
                        <a14:foregroundMark x1="45417" y1="58519" x2="44115" y2="62685"/>
                        <a14:foregroundMark x1="44115" y1="62685" x2="42760" y2="65463"/>
                        <a14:foregroundMark x1="42708" y1="65463" x2="42188" y2="69074"/>
                        <a14:foregroundMark x1="42188" y1="69074" x2="42135" y2="75185"/>
                        <a14:foregroundMark x1="42083" y1="75185" x2="42344" y2="77778"/>
                        <a14:foregroundMark x1="31354" y1="57130" x2="33021" y2="54815"/>
                        <a14:foregroundMark x1="33021" y1="54815" x2="35000" y2="54167"/>
                        <a14:foregroundMark x1="35000" y1="54167" x2="38177" y2="54444"/>
                        <a14:foregroundMark x1="38177" y1="54444" x2="42031" y2="53889"/>
                        <a14:foregroundMark x1="40417" y1="67037" x2="40938" y2="76296"/>
                        <a14:foregroundMark x1="40365" y1="67778" x2="39219" y2="75185"/>
                        <a14:foregroundMark x1="39375" y1="74815" x2="36250" y2="77130"/>
                        <a14:backgroundMark x1="48906" y1="48611" x2="54375" y2="78426"/>
                        <a14:backgroundMark x1="61823" y1="52778" x2="62604" y2="74444"/>
                        <a14:backgroundMark x1="48646" y1="57593" x2="44271" y2="76389"/>
                        <a14:backgroundMark x1="47917" y1="56481" x2="45313" y2="62593"/>
                        <a14:backgroundMark x1="46823" y1="55278" x2="43438" y2="66204"/>
                        <a14:backgroundMark x1="42865" y1="65648" x2="42396" y2="69537"/>
                        <a14:backgroundMark x1="42448" y1="69074" x2="42188" y2="75278"/>
                        <a14:backgroundMark x1="34531" y1="52685" x2="41510" y2="53426"/>
                        <a14:backgroundMark x1="46146" y1="48704" x2="48021" y2="50463"/>
                        <a14:backgroundMark x1="40260" y1="68889" x2="40000" y2="75926"/>
                        <a14:backgroundMark x1="39948" y1="67963" x2="39948" y2="71204"/>
                        <a14:backgroundMark x1="40417" y1="67500" x2="40677" y2="68704"/>
                        <a14:backgroundMark x1="40156" y1="67315" x2="40781" y2="71019"/>
                        <a14:backgroundMark x1="39740" y1="70556" x2="39479" y2="73889"/>
                        <a14:backgroundMark x1="39479" y1="74537" x2="38177" y2="75648"/>
                        <a14:backgroundMark x1="39583" y1="74444" x2="36823" y2="77037"/>
                        <a14:backgroundMark x1="35365" y1="54444" x2="42396" y2="54259"/>
                        <a14:backgroundMark x1="42396" y1="54259" x2="37500" y2="54444"/>
                      </a14:backgroundRemoval>
                    </a14:imgEffect>
                  </a14:imgLayer>
                </a14:imgProps>
              </a:ext>
            </a:extLst>
          </a:blip>
          <a:srcRect l="28137" t="33922" r="50239" b="19280"/>
          <a:stretch/>
        </p:blipFill>
        <p:spPr>
          <a:xfrm>
            <a:off x="319261" y="3125853"/>
            <a:ext cx="3187700" cy="38805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48880" r="885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927" r="6541"/>
          <a:stretch/>
        </p:blipFill>
        <p:spPr>
          <a:xfrm>
            <a:off x="-434344" y="-474098"/>
            <a:ext cx="2541521" cy="3936001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068989" y="1311939"/>
            <a:ext cx="2638658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506960" y="2661703"/>
            <a:ext cx="5465102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32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giữa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 trắng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38184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970" y="-879867"/>
            <a:ext cx="10502665" cy="65403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95" r="30586"/>
          <a:stretch/>
        </p:blipFill>
        <p:spPr>
          <a:xfrm>
            <a:off x="9837020" y="1357163"/>
            <a:ext cx="2108205" cy="5321249"/>
          </a:xfrm>
          <a:prstGeom prst="rect">
            <a:avLst/>
          </a:prstGeom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 rot="21292743">
            <a:off x="2632444" y="2438299"/>
            <a:ext cx="7184576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US" altLang="zh-CN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Luyện</a:t>
            </a:r>
            <a:r>
              <a:rPr lang="en-US" altLang="zh-CN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đọc</a:t>
            </a:r>
            <a:r>
              <a:rPr lang="en-US" altLang="zh-CN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lại</a:t>
            </a:r>
            <a:endParaRPr lang="zh-CN" altLang="en-US" sz="4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10" name="图片 12">
            <a:extLst>
              <a:ext uri="{FF2B5EF4-FFF2-40B4-BE49-F238E27FC236}">
                <a16:creationId xmlns:a16="http://schemas.microsoft.com/office/drawing/2014/main" id="{37A7A021-B942-4826-8E86-0E1DA4522F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4812">
            <a:off x="261850" y="271066"/>
            <a:ext cx="1101764" cy="11017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08" b="99021" l="4316" r="97158">
                        <a14:foregroundMark x1="26421" y1="22277" x2="31053" y2="24969"/>
                        <a14:foregroundMark x1="18947" y1="26316" x2="22105" y2="24725"/>
                        <a14:foregroundMark x1="37474" y1="45532" x2="45158" y2="53978"/>
                        <a14:foregroundMark x1="33684" y1="80171" x2="42842" y2="86414"/>
                        <a14:foregroundMark x1="32421" y1="82375" x2="52211" y2="96450"/>
                        <a14:foregroundMark x1="32842" y1="81518" x2="41474" y2="83109"/>
                        <a14:foregroundMark x1="49368" y1="27907" x2="73789" y2="41371"/>
                        <a14:foregroundMark x1="47684" y1="31212" x2="45474" y2="35863"/>
                        <a14:foregroundMark x1="45474" y1="35863" x2="59053" y2="41860"/>
                        <a14:foregroundMark x1="59053" y1="42105" x2="77684" y2="48470"/>
                        <a14:foregroundMark x1="77158" y1="47736" x2="82737" y2="50184"/>
                        <a14:foregroundMark x1="76737" y1="44798" x2="82737" y2="51285"/>
                        <a14:foregroundMark x1="35474" y1="65239" x2="48000" y2="60588"/>
                        <a14:foregroundMark x1="23789" y1="24725" x2="34737" y2="31334"/>
                        <a14:foregroundMark x1="33579" y1="40514" x2="35474" y2="40514"/>
                        <a14:foregroundMark x1="19895" y1="34639" x2="22842" y2="39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23019"/>
            <a:ext cx="4564358" cy="3925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21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>
            <a:extLst>
              <a:ext uri="{FF2B5EF4-FFF2-40B4-BE49-F238E27FC236}">
                <a16:creationId xmlns:a16="http://schemas.microsoft.com/office/drawing/2014/main" id="{1C3256A2-416D-4670-AD10-0133FCC14D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50" r="14625"/>
          <a:stretch/>
        </p:blipFill>
        <p:spPr>
          <a:xfrm>
            <a:off x="0" y="114431"/>
            <a:ext cx="11170508" cy="7329730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id="{C04F87AB-AAFA-44C4-B254-9DC0BD1EF5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>
            <a:off x="7416184" y="2282229"/>
            <a:ext cx="5634386" cy="46667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6675" y="0"/>
            <a:ext cx="26952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*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8372" y="500061"/>
            <a:ext cx="9525000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nuôi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endParaRPr lang="en-US" sz="40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Chờ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en-US" sz="3600" i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600" i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3600" i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i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3600" i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 </a:t>
            </a:r>
            <a:r>
              <a:rPr lang="en-US" sz="3600" i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lắng</a:t>
            </a:r>
            <a:endParaRPr lang="en-US" sz="3600" i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	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hoài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!”</a:t>
            </a:r>
            <a:endParaRPr lang="en-US" sz="36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600" i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</a:t>
            </a:r>
            <a:r>
              <a:rPr lang="en-US" sz="3600" i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lang="en-US" sz="3600" i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en-US" sz="3600" i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i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3600" i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</a:t>
            </a:r>
            <a:r>
              <a:rPr lang="en-US" sz="3600" i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endParaRPr lang="en-US" sz="3600" i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360772" y="2279086"/>
            <a:ext cx="588703" cy="376995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360772" y="3911841"/>
            <a:ext cx="588703" cy="376995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04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 animBg="1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1767768" y="36515"/>
            <a:ext cx="9319428" cy="5029629"/>
          </a:xfrm>
          <a:prstGeom prst="roundRect">
            <a:avLst/>
          </a:prstGeom>
          <a:solidFill>
            <a:schemeClr val="bg1">
              <a:alpha val="5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704" b="80463" l="27656" r="73125">
                        <a14:foregroundMark x1="44792" y1="46759" x2="43385" y2="56944"/>
                        <a14:foregroundMark x1="45313" y1="48519" x2="45781" y2="54444"/>
                        <a14:foregroundMark x1="44844" y1="57130" x2="37969" y2="64537"/>
                        <a14:foregroundMark x1="42188" y1="56111" x2="31927" y2="59259"/>
                        <a14:foregroundMark x1="33698" y1="58611" x2="32708" y2="69537"/>
                        <a14:foregroundMark x1="32708" y1="69630" x2="33750" y2="77963"/>
                        <a14:foregroundMark x1="31875" y1="66204" x2="29948" y2="75463"/>
                        <a14:foregroundMark x1="30104" y1="56296" x2="31302" y2="58426"/>
                        <a14:foregroundMark x1="37396" y1="74537" x2="36458" y2="76111"/>
                        <a14:foregroundMark x1="34583" y1="64630" x2="36667" y2="66481"/>
                        <a14:foregroundMark x1="41198" y1="66389" x2="41302" y2="78148"/>
                        <a14:foregroundMark x1="52083" y1="42222" x2="52135" y2="43241"/>
                        <a14:foregroundMark x1="52031" y1="45093" x2="52969" y2="45741"/>
                        <a14:foregroundMark x1="57813" y1="65833" x2="59167" y2="66759"/>
                        <a14:foregroundMark x1="59115" y1="66389" x2="59062" y2="65556"/>
                        <a14:foregroundMark x1="67031" y1="63241" x2="68177" y2="63519"/>
                        <a14:foregroundMark x1="69583" y1="46667" x2="70990" y2="51574"/>
                        <a14:foregroundMark x1="70990" y1="51574" x2="71771" y2="56481"/>
                        <a14:foregroundMark x1="47813" y1="52593" x2="47813" y2="54167"/>
                        <a14:foregroundMark x1="45573" y1="48241" x2="46510" y2="50370"/>
                        <a14:foregroundMark x1="46510" y1="50370" x2="47865" y2="51296"/>
                        <a14:foregroundMark x1="47865" y1="51296" x2="48438" y2="52778"/>
                        <a14:foregroundMark x1="48438" y1="52778" x2="48073" y2="54352"/>
                        <a14:foregroundMark x1="48333" y1="54630" x2="46771" y2="55185"/>
                        <a14:foregroundMark x1="46771" y1="55185" x2="45990" y2="56389"/>
                        <a14:foregroundMark x1="45990" y1="56389" x2="45417" y2="58519"/>
                        <a14:foregroundMark x1="45417" y1="58519" x2="44115" y2="62685"/>
                        <a14:foregroundMark x1="44115" y1="62685" x2="42760" y2="65463"/>
                        <a14:foregroundMark x1="42708" y1="65463" x2="42188" y2="69074"/>
                        <a14:foregroundMark x1="42188" y1="69074" x2="42135" y2="75185"/>
                        <a14:foregroundMark x1="42083" y1="75185" x2="42344" y2="77778"/>
                        <a14:foregroundMark x1="31354" y1="57130" x2="33021" y2="54815"/>
                        <a14:foregroundMark x1="33021" y1="54815" x2="35000" y2="54167"/>
                        <a14:foregroundMark x1="35000" y1="54167" x2="38177" y2="54444"/>
                        <a14:foregroundMark x1="38177" y1="54444" x2="42031" y2="53889"/>
                        <a14:foregroundMark x1="40417" y1="67037" x2="40938" y2="76296"/>
                        <a14:foregroundMark x1="40365" y1="67778" x2="39219" y2="75185"/>
                        <a14:foregroundMark x1="39375" y1="74815" x2="36250" y2="77130"/>
                        <a14:backgroundMark x1="48906" y1="48611" x2="54375" y2="78426"/>
                        <a14:backgroundMark x1="61823" y1="52778" x2="62604" y2="74444"/>
                        <a14:backgroundMark x1="48646" y1="57593" x2="44271" y2="76389"/>
                        <a14:backgroundMark x1="47917" y1="56481" x2="45313" y2="62593"/>
                        <a14:backgroundMark x1="46823" y1="55278" x2="43438" y2="66204"/>
                        <a14:backgroundMark x1="42865" y1="65648" x2="42396" y2="69537"/>
                        <a14:backgroundMark x1="42448" y1="69074" x2="42188" y2="75278"/>
                        <a14:backgroundMark x1="34531" y1="52685" x2="41510" y2="53426"/>
                        <a14:backgroundMark x1="46146" y1="48704" x2="48021" y2="50463"/>
                        <a14:backgroundMark x1="40260" y1="68889" x2="40000" y2="75926"/>
                        <a14:backgroundMark x1="39948" y1="67963" x2="39948" y2="71204"/>
                        <a14:backgroundMark x1="40417" y1="67500" x2="40677" y2="68704"/>
                        <a14:backgroundMark x1="40156" y1="67315" x2="40781" y2="71019"/>
                        <a14:backgroundMark x1="39740" y1="70556" x2="39479" y2="73889"/>
                        <a14:backgroundMark x1="39479" y1="74537" x2="38177" y2="75648"/>
                        <a14:backgroundMark x1="39583" y1="74444" x2="36823" y2="77037"/>
                        <a14:backgroundMark x1="35365" y1="54444" x2="42396" y2="54259"/>
                        <a14:backgroundMark x1="42396" y1="54259" x2="37500" y2="54444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49265" t="33922" r="25833" b="19280"/>
          <a:stretch/>
        </p:blipFill>
        <p:spPr>
          <a:xfrm>
            <a:off x="8615695" y="3728029"/>
            <a:ext cx="3875565" cy="40968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704" b="80463" l="27656" r="73125">
                        <a14:foregroundMark x1="44792" y1="46759" x2="43385" y2="56944"/>
                        <a14:foregroundMark x1="45313" y1="48519" x2="45781" y2="54444"/>
                        <a14:foregroundMark x1="44844" y1="57130" x2="37969" y2="64537"/>
                        <a14:foregroundMark x1="42188" y1="56111" x2="31927" y2="59259"/>
                        <a14:foregroundMark x1="33698" y1="58611" x2="32708" y2="69537"/>
                        <a14:foregroundMark x1="32708" y1="69630" x2="33750" y2="77963"/>
                        <a14:foregroundMark x1="31875" y1="66204" x2="29948" y2="75463"/>
                        <a14:foregroundMark x1="30104" y1="56296" x2="31302" y2="58426"/>
                        <a14:foregroundMark x1="37396" y1="74537" x2="36458" y2="76111"/>
                        <a14:foregroundMark x1="34583" y1="64630" x2="36667" y2="66481"/>
                        <a14:foregroundMark x1="41198" y1="66389" x2="41302" y2="78148"/>
                        <a14:foregroundMark x1="52083" y1="42222" x2="52135" y2="43241"/>
                        <a14:foregroundMark x1="52031" y1="45093" x2="52969" y2="45741"/>
                        <a14:foregroundMark x1="57813" y1="65833" x2="59167" y2="66759"/>
                        <a14:foregroundMark x1="59115" y1="66389" x2="59062" y2="65556"/>
                        <a14:foregroundMark x1="67031" y1="63241" x2="68177" y2="63519"/>
                        <a14:foregroundMark x1="69583" y1="46667" x2="70990" y2="51574"/>
                        <a14:foregroundMark x1="70990" y1="51574" x2="71771" y2="56481"/>
                        <a14:foregroundMark x1="47813" y1="52593" x2="47813" y2="54167"/>
                        <a14:foregroundMark x1="45573" y1="48241" x2="46510" y2="50370"/>
                        <a14:foregroundMark x1="46510" y1="50370" x2="47865" y2="51296"/>
                        <a14:foregroundMark x1="47865" y1="51296" x2="48438" y2="52778"/>
                        <a14:foregroundMark x1="48438" y1="52778" x2="48073" y2="54352"/>
                        <a14:foregroundMark x1="48333" y1="54630" x2="46771" y2="55185"/>
                        <a14:foregroundMark x1="46771" y1="55185" x2="45990" y2="56389"/>
                        <a14:foregroundMark x1="45990" y1="56389" x2="45417" y2="58519"/>
                        <a14:foregroundMark x1="45417" y1="58519" x2="44115" y2="62685"/>
                        <a14:foregroundMark x1="44115" y1="62685" x2="42760" y2="65463"/>
                        <a14:foregroundMark x1="42708" y1="65463" x2="42188" y2="69074"/>
                        <a14:foregroundMark x1="42188" y1="69074" x2="42135" y2="75185"/>
                        <a14:foregroundMark x1="42083" y1="75185" x2="42344" y2="77778"/>
                        <a14:foregroundMark x1="31354" y1="57130" x2="33021" y2="54815"/>
                        <a14:foregroundMark x1="33021" y1="54815" x2="35000" y2="54167"/>
                        <a14:foregroundMark x1="35000" y1="54167" x2="38177" y2="54444"/>
                        <a14:foregroundMark x1="38177" y1="54444" x2="42031" y2="53889"/>
                        <a14:foregroundMark x1="40417" y1="67037" x2="40938" y2="76296"/>
                        <a14:foregroundMark x1="40365" y1="67778" x2="39219" y2="75185"/>
                        <a14:foregroundMark x1="39375" y1="74815" x2="36250" y2="77130"/>
                        <a14:backgroundMark x1="48906" y1="48611" x2="54375" y2="78426"/>
                        <a14:backgroundMark x1="61823" y1="52778" x2="62604" y2="74444"/>
                        <a14:backgroundMark x1="48646" y1="57593" x2="44271" y2="76389"/>
                        <a14:backgroundMark x1="47917" y1="56481" x2="45313" y2="62593"/>
                        <a14:backgroundMark x1="46823" y1="55278" x2="43438" y2="66204"/>
                        <a14:backgroundMark x1="42865" y1="65648" x2="42396" y2="69537"/>
                        <a14:backgroundMark x1="42448" y1="69074" x2="42188" y2="75278"/>
                        <a14:backgroundMark x1="34531" y1="52685" x2="41510" y2="53426"/>
                        <a14:backgroundMark x1="46146" y1="48704" x2="48021" y2="50463"/>
                        <a14:backgroundMark x1="40260" y1="68889" x2="40000" y2="75926"/>
                        <a14:backgroundMark x1="39948" y1="67963" x2="39948" y2="71204"/>
                        <a14:backgroundMark x1="40417" y1="67500" x2="40677" y2="68704"/>
                        <a14:backgroundMark x1="40156" y1="67315" x2="40781" y2="71019"/>
                        <a14:backgroundMark x1="39740" y1="70556" x2="39479" y2="73889"/>
                        <a14:backgroundMark x1="39479" y1="74537" x2="38177" y2="75648"/>
                        <a14:backgroundMark x1="39583" y1="74444" x2="36823" y2="77037"/>
                        <a14:backgroundMark x1="35365" y1="54444" x2="42396" y2="54259"/>
                        <a14:backgroundMark x1="42396" y1="54259" x2="37500" y2="54444"/>
                      </a14:backgroundRemoval>
                    </a14:imgEffect>
                  </a14:imgLayer>
                </a14:imgProps>
              </a:ext>
            </a:extLst>
          </a:blip>
          <a:srcRect l="28137" t="33922" r="50239" b="19280"/>
          <a:stretch/>
        </p:blipFill>
        <p:spPr>
          <a:xfrm>
            <a:off x="319261" y="3125853"/>
            <a:ext cx="3187700" cy="388058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244443" y="178047"/>
            <a:ext cx="8366078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 BẠN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085268" y="634226"/>
            <a:ext cx="4945464" cy="4431918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indent="463550" algn="just"/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x</a:t>
            </a:r>
            <a:r>
              <a:rPr lang="vi-VN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lang="vi-VN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ở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endParaRPr lang="en-US" sz="28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just"/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sâu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thẳm</a:t>
            </a:r>
            <a:endParaRPr lang="en-US" sz="28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just"/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endParaRPr lang="en-US" sz="28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just"/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63550" algn="just"/>
            <a:endParaRPr lang="en-US" sz="28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just"/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</a:t>
            </a:r>
            <a:r>
              <a:rPr lang="vi-VN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m,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hạn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hán</a:t>
            </a:r>
            <a:endParaRPr lang="en-US" sz="28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just"/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Suối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héo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</a:t>
            </a:r>
            <a:endParaRPr lang="en-US" sz="28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just"/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nuôi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endParaRPr lang="en-US" sz="28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just"/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Chờ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</a:t>
            </a:r>
            <a:r>
              <a:rPr lang="vi-VN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lang="vi-VN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indent="463550" algn="just"/>
            <a:endParaRPr lang="en-US" sz="28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27482" y="1166336"/>
            <a:ext cx="4945464" cy="3139256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indent="463550" algn="just"/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endParaRPr lang="en-US" sz="28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just"/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Lang thang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quên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endParaRPr lang="en-US" sz="28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just"/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vi-VN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ươn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endParaRPr lang="en-US" sz="28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just"/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nẻo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endParaRPr lang="en-US" sz="28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just"/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bây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indent="463550" algn="just"/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hoài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!”</a:t>
            </a:r>
          </a:p>
          <a:p>
            <a:pPr indent="463550" algn="just"/>
            <a:endParaRPr lang="en-US" sz="28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4170745" y="1154488"/>
            <a:ext cx="1343547" cy="592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366433" y="1554286"/>
            <a:ext cx="1343547" cy="592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13895" y="3277163"/>
            <a:ext cx="107730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444548" y="3662991"/>
            <a:ext cx="41352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558000" y="3662991"/>
            <a:ext cx="107730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6115938" y="4112859"/>
            <a:ext cx="0" cy="40141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030732" y="2085495"/>
            <a:ext cx="158496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8384922" y="2545725"/>
            <a:ext cx="107730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7846270" y="2886747"/>
            <a:ext cx="107730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7683364" y="3337772"/>
            <a:ext cx="107730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10366205" y="3326610"/>
            <a:ext cx="0" cy="40141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8608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651" y="1382233"/>
            <a:ext cx="10668592" cy="3657321"/>
          </a:xfrm>
          <a:prstGeom prst="rect">
            <a:avLst/>
          </a:prstGeom>
        </p:spPr>
      </p:pic>
      <p:sp>
        <p:nvSpPr>
          <p:cNvPr id="5" name="Rectangle 33"/>
          <p:cNvSpPr/>
          <p:nvPr/>
        </p:nvSpPr>
        <p:spPr>
          <a:xfrm>
            <a:off x="3926766" y="1599327"/>
            <a:ext cx="60654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Luyện</a:t>
            </a:r>
            <a:r>
              <a:rPr lang="en-US" altLang="zh-CN" sz="40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tập</a:t>
            </a:r>
            <a:r>
              <a:rPr lang="en-US" altLang="zh-CN" sz="40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theo</a:t>
            </a:r>
            <a:r>
              <a:rPr lang="en-US" altLang="zh-CN" sz="40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văn</a:t>
            </a:r>
            <a:r>
              <a:rPr lang="en-US" altLang="zh-CN" sz="40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bản</a:t>
            </a:r>
            <a:r>
              <a:rPr lang="en-US" altLang="zh-CN" sz="40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đọc</a:t>
            </a:r>
            <a:endParaRPr lang="en-US" sz="40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9891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472" l="0" r="100000">
                        <a14:foregroundMark x1="22813" y1="9763" x2="22813" y2="9763"/>
                        <a14:foregroundMark x1="27813" y1="14248" x2="27813" y2="14248"/>
                        <a14:foregroundMark x1="19844" y1="10818" x2="19844" y2="10818"/>
                        <a14:foregroundMark x1="18281" y1="12929" x2="18281" y2="12929"/>
                        <a14:foregroundMark x1="20313" y1="14776" x2="20313" y2="14776"/>
                        <a14:foregroundMark x1="18438" y1="8179" x2="18438" y2="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2514601"/>
            <a:ext cx="6096000" cy="3609975"/>
          </a:xfrm>
          <a:prstGeom prst="rect">
            <a:avLst/>
          </a:prstGeom>
        </p:spPr>
      </p:pic>
      <p:pic>
        <p:nvPicPr>
          <p:cNvPr id="4" name="TaydukyNhacchuong-Dangcapnhat_48bf (mp3cut.net) (5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877800" y="533400"/>
            <a:ext cx="609600" cy="609600"/>
          </a:xfrm>
          <a:prstGeom prst="rect">
            <a:avLst/>
          </a:prstGeom>
        </p:spPr>
      </p:pic>
      <p:sp>
        <p:nvSpPr>
          <p:cNvPr id="2" name="Oval Callout 1"/>
          <p:cNvSpPr/>
          <p:nvPr/>
        </p:nvSpPr>
        <p:spPr>
          <a:xfrm>
            <a:off x="1905000" y="0"/>
            <a:ext cx="7315200" cy="2514601"/>
          </a:xfrm>
          <a:prstGeom prst="wedgeEllipseCallout">
            <a:avLst>
              <a:gd name="adj1" fmla="val -55681"/>
              <a:gd name="adj2" fmla="val 7407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indent="-742950" algn="ctr">
              <a:buFontTx/>
              <a:buAutoNum type="arabicPeriod"/>
            </a:pPr>
            <a:r>
              <a:rPr lang="en-US" sz="3800" b="1" dirty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 và khởi động: </a:t>
            </a:r>
          </a:p>
          <a:p>
            <a:pPr algn="ctr"/>
            <a:r>
              <a:rPr lang="en-US" sz="2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 mình ơi chúng ta hãy giúp thầy trò đường tăng trả lời tốt các câu hỏi vượt qua các thử thách để đến Tây Trúc thỉnh kinh nhé.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692" b="96000" l="9963" r="89851">
                        <a14:foregroundMark x1="35196" y1="28154" x2="39385" y2="29231"/>
                        <a14:foregroundMark x1="55121" y1="30615" x2="58845" y2="32692"/>
                        <a14:foregroundMark x1="69088" y1="20077" x2="69088" y2="23923"/>
                        <a14:foregroundMark x1="35196" y1="13462" x2="35196" y2="1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2590800"/>
            <a:ext cx="2357489" cy="241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557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t="20937" r="8126" b="8984"/>
          <a:stretch/>
        </p:blipFill>
        <p:spPr>
          <a:xfrm>
            <a:off x="2856016" y="1158814"/>
            <a:ext cx="6709410" cy="569918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97626" y="236061"/>
            <a:ext cx="11172404" cy="110793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tâm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trạng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trở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764209" y="2163494"/>
            <a:ext cx="5522026" cy="2708369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indent="463550" algn="just"/>
            <a:r>
              <a:rPr 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endParaRPr lang="en-US" sz="28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just"/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Lang thang </a:t>
            </a:r>
            <a:r>
              <a:rPr 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quên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endParaRPr lang="en-US" sz="28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just"/>
            <a:r>
              <a:rPr 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vi-VN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ươn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ban </a:t>
            </a:r>
            <a:r>
              <a:rPr 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endParaRPr lang="en-US" sz="28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just"/>
            <a:r>
              <a:rPr 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nẻo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endParaRPr lang="en-US" sz="28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just"/>
            <a:r>
              <a:rPr 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bây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indent="463550" algn="just"/>
            <a:r>
              <a:rPr 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hoài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!”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594799" y="3024153"/>
            <a:ext cx="2978370" cy="55393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sz="28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endParaRPr lang="en-US" sz="2800" b="1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3" name="图片 3">
            <a:extLst>
              <a:ext uri="{FF2B5EF4-FFF2-40B4-BE49-F238E27FC236}">
                <a16:creationId xmlns:a16="http://schemas.microsoft.com/office/drawing/2014/main" id="{C04F87AB-AAFA-44C4-B254-9DC0BD1EF5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>
            <a:off x="8354077" y="3555226"/>
            <a:ext cx="3987624" cy="330277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95" r="30586"/>
          <a:stretch/>
        </p:blipFill>
        <p:spPr>
          <a:xfrm flipH="1">
            <a:off x="410867" y="1676668"/>
            <a:ext cx="2108205" cy="5321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344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998470" y="417897"/>
            <a:ext cx="6778625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ủi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sp>
        <p:nvSpPr>
          <p:cNvPr id="2" name="AutoShape 2" descr="Album - Ảnh Chim Hoạt Hình - Free Transparent PNG Clipart Images Download"/>
          <p:cNvSpPr>
            <a:spLocks noChangeAspect="1" noChangeArrowheads="1"/>
          </p:cNvSpPr>
          <p:nvPr/>
        </p:nvSpPr>
        <p:spPr bwMode="auto">
          <a:xfrm>
            <a:off x="155575" y="185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3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47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Flowchart: Stored Data 2"/>
          <p:cNvSpPr/>
          <p:nvPr/>
        </p:nvSpPr>
        <p:spPr>
          <a:xfrm flipH="1">
            <a:off x="1186815" y="1395132"/>
            <a:ext cx="4892040" cy="1216798"/>
          </a:xfrm>
          <a:prstGeom prst="flowChartOnlineStorag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Thừa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xúc</a:t>
            </a:r>
            <a:endParaRPr lang="en-US" sz="2800" b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817245" y="1344722"/>
            <a:ext cx="1268730" cy="1262519"/>
          </a:xfrm>
          <a:prstGeom prst="ellipse">
            <a:avLst/>
          </a:prstGeom>
          <a:solidFill>
            <a:srgbClr val="FF99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13" name="Flowchart: Stored Data 12"/>
          <p:cNvSpPr/>
          <p:nvPr/>
        </p:nvSpPr>
        <p:spPr>
          <a:xfrm flipH="1">
            <a:off x="2614613" y="2843570"/>
            <a:ext cx="6072187" cy="1216798"/>
          </a:xfrm>
          <a:prstGeom prst="flowChartOnlineStorag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vượt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xúc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tại</a:t>
            </a:r>
            <a:endParaRPr lang="en-US" sz="2800" b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2364105" y="2843570"/>
            <a:ext cx="1268730" cy="1262519"/>
          </a:xfrm>
          <a:prstGeom prst="ellipse">
            <a:avLst/>
          </a:prstGeom>
          <a:solidFill>
            <a:srgbClr val="FF99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15" name="Flowchart: Stored Data 14"/>
          <p:cNvSpPr/>
          <p:nvPr/>
        </p:nvSpPr>
        <p:spPr>
          <a:xfrm flipH="1">
            <a:off x="3632835" y="4460371"/>
            <a:ext cx="6072187" cy="1216798"/>
          </a:xfrm>
          <a:prstGeom prst="flowChartOnlineStorag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Gợi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sắp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tới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6" name="Oval 15"/>
          <p:cNvSpPr/>
          <p:nvPr/>
        </p:nvSpPr>
        <p:spPr>
          <a:xfrm>
            <a:off x="3449955" y="4394375"/>
            <a:ext cx="1268730" cy="1262519"/>
          </a:xfrm>
          <a:prstGeom prst="ellipse">
            <a:avLst/>
          </a:prstGeom>
          <a:solidFill>
            <a:srgbClr val="FF99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79" b="98172" l="0" r="94889">
                        <a14:foregroundMark x1="21444" y1="12063" x2="69222" y2="10235"/>
                        <a14:foregroundMark x1="19000" y1="9504" x2="14111" y2="23185"/>
                        <a14:foregroundMark x1="70222" y1="93786" x2="88444" y2="92637"/>
                        <a14:foregroundMark x1="27889" y1="90757" x2="46556" y2="935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8058" y="2546915"/>
            <a:ext cx="2023942" cy="430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029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 animBg="1"/>
      <p:bldP spid="4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815" b="89444" l="28698" r="53906">
                        <a14:foregroundMark x1="41250" y1="65741" x2="42500" y2="66204"/>
                        <a14:foregroundMark x1="44948" y1="61667" x2="47083" y2="60741"/>
                        <a14:foregroundMark x1="45417" y1="67500" x2="46302" y2="67500"/>
                      </a14:backgroundRemoval>
                    </a14:imgEffect>
                  </a14:imgLayer>
                </a14:imgProps>
              </a:ext>
            </a:extLst>
          </a:blip>
          <a:srcRect l="28384" t="59107" r="45738" b="12467"/>
          <a:stretch/>
        </p:blipFill>
        <p:spPr>
          <a:xfrm>
            <a:off x="226503" y="3966211"/>
            <a:ext cx="4224798" cy="2610310"/>
          </a:xfrm>
          <a:prstGeom prst="rect">
            <a:avLst/>
          </a:prstGeom>
        </p:spPr>
      </p:pic>
      <p:pic>
        <p:nvPicPr>
          <p:cNvPr id="6" name="图片 3">
            <a:extLst>
              <a:ext uri="{FF2B5EF4-FFF2-40B4-BE49-F238E27FC236}">
                <a16:creationId xmlns:a16="http://schemas.microsoft.com/office/drawing/2014/main" id="{C04F87AB-AAFA-44C4-B254-9DC0BD1EF5C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>
            <a:off x="4374225" y="5417820"/>
            <a:ext cx="1738810" cy="144018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243630" y="2031999"/>
            <a:ext cx="3417570" cy="2262823"/>
            <a:chOff x="5806440" y="2960370"/>
            <a:chExt cx="3417570" cy="1731646"/>
          </a:xfrm>
        </p:grpSpPr>
        <p:sp>
          <p:nvSpPr>
            <p:cNvPr id="7" name="Cloud Callout 6"/>
            <p:cNvSpPr/>
            <p:nvPr/>
          </p:nvSpPr>
          <p:spPr>
            <a:xfrm>
              <a:off x="5806440" y="2960370"/>
              <a:ext cx="3417570" cy="1731646"/>
            </a:xfrm>
            <a:prstGeom prst="cloudCallout">
              <a:avLst>
                <a:gd name="adj1" fmla="val -68003"/>
                <a:gd name="adj2" fmla="val 84960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6113035" y="3362043"/>
              <a:ext cx="2948538" cy="92829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Mình</a:t>
              </a:r>
              <a:r>
                <a:rPr lang="en-US" sz="32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biết</a:t>
              </a:r>
              <a:r>
                <a:rPr lang="en-US" sz="32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32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buồn</a:t>
              </a:r>
              <a:r>
                <a:rPr lang="en-US" sz="32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32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nhớ</a:t>
              </a:r>
              <a:r>
                <a:rPr lang="en-US" sz="32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bê</a:t>
              </a:r>
              <a:r>
                <a:rPr lang="en-US" sz="32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vàng</a:t>
              </a:r>
              <a:r>
                <a:rPr lang="en-US" sz="32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676339" y="3966210"/>
            <a:ext cx="4956861" cy="2891789"/>
            <a:chOff x="6469294" y="6415054"/>
            <a:chExt cx="3417570" cy="1731646"/>
          </a:xfrm>
        </p:grpSpPr>
        <p:sp>
          <p:nvSpPr>
            <p:cNvPr id="11" name="Cloud Callout 10"/>
            <p:cNvSpPr/>
            <p:nvPr/>
          </p:nvSpPr>
          <p:spPr>
            <a:xfrm>
              <a:off x="6469294" y="6415054"/>
              <a:ext cx="3417570" cy="1731646"/>
            </a:xfrm>
            <a:prstGeom prst="cloudCallout">
              <a:avLst>
                <a:gd name="adj1" fmla="val -79170"/>
                <a:gd name="adj2" fmla="val 51396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6833926" y="6816728"/>
              <a:ext cx="2699326" cy="92829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32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đừng</a:t>
              </a:r>
              <a:r>
                <a:rPr lang="en-US" sz="32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buồn</a:t>
              </a:r>
              <a:r>
                <a:rPr lang="en-US" sz="32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nữa</a:t>
              </a:r>
              <a:r>
                <a:rPr lang="en-US" sz="32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nhé</a:t>
              </a:r>
              <a:r>
                <a:rPr lang="en-US" sz="32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r>
                <a:rPr lang="en-US" sz="32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Bê</a:t>
              </a:r>
              <a:r>
                <a:rPr lang="en-US" sz="32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vàng</a:t>
              </a:r>
              <a:r>
                <a:rPr lang="en-US" sz="32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sẽ</a:t>
              </a:r>
              <a:r>
                <a:rPr lang="en-US" sz="32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sớm</a:t>
              </a:r>
              <a:r>
                <a:rPr lang="en-US" sz="32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tìm</a:t>
              </a:r>
              <a:r>
                <a:rPr lang="en-US" sz="32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được</a:t>
              </a:r>
              <a:r>
                <a:rPr lang="en-US" sz="32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đường</a:t>
              </a:r>
              <a:r>
                <a:rPr lang="en-US" sz="32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r>
                <a:rPr lang="en-US" sz="32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thôi</a:t>
              </a:r>
              <a:r>
                <a:rPr lang="en-US" sz="32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13597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38" y="-287766"/>
            <a:ext cx="10766099" cy="6704415"/>
          </a:xfrm>
          <a:prstGeom prst="rect">
            <a:avLst/>
          </a:prstGeom>
        </p:spPr>
      </p:pic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1860">
            <a:off x="1639556" y="870992"/>
            <a:ext cx="2864392" cy="24237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2376742" y="2727900"/>
            <a:ext cx="7633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  <p:pic>
        <p:nvPicPr>
          <p:cNvPr id="12" name="图片 14340" descr="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5386" y="4722750"/>
            <a:ext cx="2716388" cy="212759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19502702">
            <a:off x="584367" y="188539"/>
            <a:ext cx="2088829" cy="3102220"/>
          </a:xfrm>
          <a:prstGeom prst="rect">
            <a:avLst/>
          </a:prstGeom>
        </p:spPr>
      </p:pic>
      <p:pic>
        <p:nvPicPr>
          <p:cNvPr id="14" name="Picture 8" descr="Dơi, chim và họ nhà thú | Mầm Non Đô Thị Sài Đồ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665" y="424494"/>
            <a:ext cx="2823830" cy="141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2524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077453" y="787364"/>
            <a:ext cx="49359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…..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66800" y="1602562"/>
            <a:ext cx="4928323" cy="9706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 tivi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16912" y="1579116"/>
            <a:ext cx="5622688" cy="99404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 đồng hồ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66800" y="2787340"/>
            <a:ext cx="4905576" cy="87026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 máy tính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65932" y="2755684"/>
            <a:ext cx="5573667" cy="90191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 quạt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588" y="1577027"/>
            <a:ext cx="650425" cy="57158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7670" y="2768391"/>
            <a:ext cx="649634" cy="57089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3038" y="1577027"/>
            <a:ext cx="649634" cy="51970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675" y="2734903"/>
            <a:ext cx="649634" cy="570890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1066800" y="220626"/>
            <a:ext cx="10744200" cy="107477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 gì nằm ở trong nhà, Nhìn lên mặt nó biết ngay giờ nào - Là cái gì?</a:t>
            </a:r>
          </a:p>
        </p:txBody>
      </p:sp>
      <p:pic>
        <p:nvPicPr>
          <p:cNvPr id="20" name="Content Placeholder 3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3871777"/>
            <a:ext cx="7543800" cy="2986224"/>
          </a:xfrm>
        </p:spPr>
      </p:pic>
      <p:sp>
        <p:nvSpPr>
          <p:cNvPr id="23" name="Arrow: Right 13">
            <a:hlinkClick r:id="rId10" action="ppaction://hlinksldjump"/>
            <a:extLst>
              <a:ext uri="{FF2B5EF4-FFF2-40B4-BE49-F238E27FC236}">
                <a16:creationId xmlns:a16="http://schemas.microsoft.com/office/drawing/2014/main" id="{164EB6EF-1676-4153-8124-22FABAC3B73E}"/>
              </a:ext>
            </a:extLst>
          </p:cNvPr>
          <p:cNvSpPr/>
          <p:nvPr/>
        </p:nvSpPr>
        <p:spPr>
          <a:xfrm rot="10605222" flipH="1">
            <a:off x="11121344" y="6018139"/>
            <a:ext cx="997641" cy="601127"/>
          </a:xfrm>
          <a:prstGeom prst="rightArrow">
            <a:avLst/>
          </a:prstGeom>
          <a:solidFill>
            <a:srgbClr val="D600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312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/>
      <p:bldP spid="10" grpId="0" bldLvl="0" animBg="1"/>
      <p:bldP spid="11" grpId="0" bldLvl="0" animBg="1"/>
      <p:bldP spid="12" grpId="0" bldLvl="0" animBg="1"/>
      <p:bldP spid="13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43001" y="1371599"/>
            <a:ext cx="4244316" cy="103242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 cây đỗ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24601" y="1371599"/>
            <a:ext cx="5105399" cy="103242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 bó đũa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24601" y="3010757"/>
            <a:ext cx="5105399" cy="100276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 đỗ con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43000" y="2982338"/>
            <a:ext cx="4259315" cy="109475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 tích cây đỗ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023" y="1633211"/>
            <a:ext cx="604292" cy="7080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6598" y="3335937"/>
            <a:ext cx="603402" cy="64362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325" y="2982339"/>
            <a:ext cx="603557" cy="7071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518" y="1357743"/>
            <a:ext cx="549444" cy="64379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08564" y="1371600"/>
            <a:ext cx="64044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5" name="Content Placeholder 3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738" y="4077092"/>
            <a:ext cx="7404662" cy="2964259"/>
          </a:xfrm>
        </p:spPr>
      </p:pic>
      <p:sp>
        <p:nvSpPr>
          <p:cNvPr id="16" name="Rounded Rectangle 15"/>
          <p:cNvSpPr/>
          <p:nvPr/>
        </p:nvSpPr>
        <p:spPr>
          <a:xfrm>
            <a:off x="2272738" y="167614"/>
            <a:ext cx="7637950" cy="104628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hình ảnh của câu chuyện gì?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09745" y="4260850"/>
            <a:ext cx="3330575" cy="2617470"/>
          </a:xfrm>
          <a:prstGeom prst="rect">
            <a:avLst/>
          </a:prstGeom>
        </p:spPr>
      </p:pic>
      <p:sp>
        <p:nvSpPr>
          <p:cNvPr id="17" name="Arrow: Right 16">
            <a:hlinkClick r:id="rId11" action="ppaction://hlinksldjump"/>
            <a:extLst>
              <a:ext uri="{FF2B5EF4-FFF2-40B4-BE49-F238E27FC236}">
                <a16:creationId xmlns:a16="http://schemas.microsoft.com/office/drawing/2014/main" id="{3E54792B-C4F0-4831-8417-48F3D42F2935}"/>
              </a:ext>
            </a:extLst>
          </p:cNvPr>
          <p:cNvSpPr/>
          <p:nvPr/>
        </p:nvSpPr>
        <p:spPr>
          <a:xfrm rot="10605222" flipH="1">
            <a:off x="11196358" y="6018902"/>
            <a:ext cx="976301" cy="710754"/>
          </a:xfrm>
          <a:prstGeom prst="rightArrow">
            <a:avLst/>
          </a:prstGeom>
          <a:solidFill>
            <a:srgbClr val="D600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414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9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981200" y="1924981"/>
            <a:ext cx="9372600" cy="211361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6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 anh em</a:t>
            </a:r>
            <a:endParaRPr lang="vi-VN" sz="6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70" b="91288" l="2667" r="95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499" y="5256928"/>
            <a:ext cx="5682871" cy="1866900"/>
          </a:xfrm>
          <a:prstGeom prst="rect">
            <a:avLst/>
          </a:prstGeom>
        </p:spPr>
      </p:pic>
      <p:pic>
        <p:nvPicPr>
          <p:cNvPr id="16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486" y="4267200"/>
            <a:ext cx="4175012" cy="2228874"/>
          </a:xfrm>
        </p:spPr>
      </p:pic>
      <p:sp>
        <p:nvSpPr>
          <p:cNvPr id="18" name="Rounded Rectangle 17"/>
          <p:cNvSpPr/>
          <p:nvPr/>
        </p:nvSpPr>
        <p:spPr>
          <a:xfrm>
            <a:off x="2385808" y="76200"/>
            <a:ext cx="8510792" cy="135777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câu chuyện Câu chuyện bó đũa, gia đình đó có mấy anh em?</a:t>
            </a:r>
          </a:p>
        </p:txBody>
      </p:sp>
      <p:sp>
        <p:nvSpPr>
          <p:cNvPr id="7" name="Arrow: Right 23">
            <a:hlinkClick r:id="rId7" action="ppaction://hlinksldjump"/>
            <a:extLst>
              <a:ext uri="{FF2B5EF4-FFF2-40B4-BE49-F238E27FC236}">
                <a16:creationId xmlns:a16="http://schemas.microsoft.com/office/drawing/2014/main" id="{DEFB7E3E-15BD-4CEB-B14E-3A1CBB2BBAD5}"/>
              </a:ext>
            </a:extLst>
          </p:cNvPr>
          <p:cNvSpPr/>
          <p:nvPr/>
        </p:nvSpPr>
        <p:spPr>
          <a:xfrm rot="10605222" flipH="1">
            <a:off x="11211620" y="6046642"/>
            <a:ext cx="964616" cy="584113"/>
          </a:xfrm>
          <a:prstGeom prst="rightArrow">
            <a:avLst/>
          </a:prstGeom>
          <a:solidFill>
            <a:srgbClr val="D600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756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aydukyNhacchuong-Dangcapnhat_48bf (mp3cut.net) (4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447800" y="1458503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1800" y="152400"/>
            <a:ext cx="5410200" cy="34944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Content Placeholder 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674" y="3810000"/>
            <a:ext cx="6553199" cy="2795466"/>
          </a:xfrm>
          <a:prstGeom prst="rect">
            <a:avLst/>
          </a:prstGeom>
        </p:spPr>
      </p:pic>
      <p:sp>
        <p:nvSpPr>
          <p:cNvPr id="10" name="Oval Callout 9"/>
          <p:cNvSpPr/>
          <p:nvPr/>
        </p:nvSpPr>
        <p:spPr>
          <a:xfrm>
            <a:off x="8208818" y="152400"/>
            <a:ext cx="3962400" cy="3494497"/>
          </a:xfrm>
          <a:prstGeom prst="wedgeEllipseCallout">
            <a:avLst>
              <a:gd name="adj1" fmla="val -71532"/>
              <a:gd name="adj2" fmla="val 26818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CHÚC MỪNG THẦY TRÒ ĐƯỜNG TĂNG ĐÃ VƯỢT QUA THỬ THÁCH LẤY CHÂN KINH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82" b="98182" l="0" r="100000">
                        <a14:foregroundMark x1="40385" y1="17045" x2="43462" y2="88864"/>
                        <a14:foregroundMark x1="35385" y1="24318" x2="30000" y2="46591"/>
                        <a14:foregroundMark x1="72308" y1="18409" x2="61154" y2="81136"/>
                        <a14:foregroundMark x1="67308" y1="69318" x2="82308" y2="81136"/>
                        <a14:foregroundMark x1="72308" y1="74318" x2="70000" y2="87273"/>
                        <a14:foregroundMark x1="18846" y1="75682" x2="52308" y2="90909"/>
                        <a14:foregroundMark x1="16538" y1="82273" x2="26538" y2="82500"/>
                        <a14:foregroundMark x1="45000" y1="73864" x2="61923" y2="73864"/>
                        <a14:foregroundMark x1="31923" y1="52045" x2="25769" y2="584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2282535"/>
            <a:ext cx="247650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725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7200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46114" descr="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3218" y="2747466"/>
            <a:ext cx="6647417" cy="1139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3364" y="2687175"/>
            <a:ext cx="4631362" cy="44119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3713389" y="247945"/>
            <a:ext cx="4667246" cy="1231108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1" rIns="91440" bIns="45721" rtlCol="0">
            <a:spAutoFit/>
          </a:bodyPr>
          <a:lstStyle/>
          <a:p>
            <a:pPr defTabSz="914399">
              <a:lnSpc>
                <a:spcPct val="200000"/>
              </a:lnSpc>
            </a:pPr>
            <a:r>
              <a:rPr lang="en-US" altLang="zh-CN" sz="37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Yêu</a:t>
            </a:r>
            <a:r>
              <a:rPr lang="en-US" altLang="zh-CN" sz="37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7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cầu</a:t>
            </a:r>
            <a:r>
              <a:rPr lang="en-US" altLang="zh-CN" sz="37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7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cần</a:t>
            </a:r>
            <a:r>
              <a:rPr lang="en-US" altLang="zh-CN" sz="37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7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đạt</a:t>
            </a:r>
            <a:endParaRPr lang="zh-CN" altLang="en-US" sz="3700" b="1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71532" y="3360033"/>
            <a:ext cx="421910" cy="661722"/>
          </a:xfrm>
          <a:prstGeom prst="rect">
            <a:avLst/>
          </a:prstGeom>
          <a:noFill/>
        </p:spPr>
        <p:txBody>
          <a:bodyPr wrap="none" lIns="91440" tIns="45721" rIns="91440" bIns="45721" rtlCol="0">
            <a:spAutoFit/>
          </a:bodyPr>
          <a:lstStyle/>
          <a:p>
            <a:pPr defTabSz="914399"/>
            <a:r>
              <a:rPr lang="en-US" altLang="zh-CN" sz="37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zh-CN" altLang="en-US" sz="37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25062" y="4710383"/>
            <a:ext cx="421910" cy="661722"/>
          </a:xfrm>
          <a:prstGeom prst="rect">
            <a:avLst/>
          </a:prstGeom>
          <a:noFill/>
        </p:spPr>
        <p:txBody>
          <a:bodyPr wrap="none" lIns="91440" tIns="45721" rIns="91440" bIns="45721" rtlCol="0">
            <a:spAutoFit/>
          </a:bodyPr>
          <a:lstStyle/>
          <a:p>
            <a:pPr defTabSz="914399"/>
            <a:r>
              <a:rPr lang="en-US" altLang="zh-CN" sz="37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zh-CN" altLang="en-US" sz="37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图片 46112" descr="0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1" y="1266362"/>
            <a:ext cx="6856635" cy="11835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TextBox 71"/>
          <p:cNvSpPr txBox="1"/>
          <p:nvPr/>
        </p:nvSpPr>
        <p:spPr>
          <a:xfrm>
            <a:off x="3739146" y="1657758"/>
            <a:ext cx="3709988" cy="461667"/>
          </a:xfrm>
          <a:prstGeom prst="rect">
            <a:avLst/>
          </a:prstGeom>
          <a:noFill/>
          <a:ln w="9525">
            <a:noFill/>
          </a:ln>
        </p:spPr>
        <p:txBody>
          <a:bodyPr lIns="91440" tIns="45721" rIns="91440" bIns="45721">
            <a:spAutoFit/>
          </a:bodyPr>
          <a:lstStyle/>
          <a:p>
            <a:pPr defTabSz="914399" eaLnBrk="0" hangingPunct="0"/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rõ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ràng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endParaRPr lang="zh-CN" alt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7" name="图片 46116" descr="0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83518" y="4167631"/>
            <a:ext cx="6860046" cy="12126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图片 46124" descr="png-07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96243" y="1266361"/>
            <a:ext cx="1228818" cy="11292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图片 46127" descr="png-07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28100" y="2842465"/>
            <a:ext cx="1096962" cy="10969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46130" descr="png-0731副本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96242" y="4243829"/>
            <a:ext cx="939801" cy="111125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" name="TextBox 71"/>
          <p:cNvSpPr txBox="1"/>
          <p:nvPr/>
        </p:nvSpPr>
        <p:spPr>
          <a:xfrm>
            <a:off x="3852009" y="3086545"/>
            <a:ext cx="3709988" cy="461667"/>
          </a:xfrm>
          <a:prstGeom prst="rect">
            <a:avLst/>
          </a:prstGeom>
          <a:noFill/>
          <a:ln w="9525">
            <a:noFill/>
          </a:ln>
        </p:spPr>
        <p:txBody>
          <a:bodyPr lIns="91440" tIns="45721" rIns="91440" bIns="45721">
            <a:spAutoFit/>
          </a:bodyPr>
          <a:lstStyle/>
          <a:p>
            <a:pPr defTabSz="914399" eaLnBrk="0" hangingPunct="0"/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ý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nghĩa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endParaRPr lang="zh-CN" alt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4" name="TextBox 71"/>
          <p:cNvSpPr txBox="1"/>
          <p:nvPr/>
        </p:nvSpPr>
        <p:spPr>
          <a:xfrm>
            <a:off x="3901450" y="4469425"/>
            <a:ext cx="4480772" cy="830999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1" rIns="91440" bIns="45721">
            <a:spAutoFit/>
          </a:bodyPr>
          <a:lstStyle/>
          <a:p>
            <a:pPr defTabSz="914399" eaLnBrk="0" hangingPunct="0"/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endParaRPr lang="zh-CN" alt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2822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3" grpId="0"/>
      <p:bldP spid="4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" t="8302" r="1682" b="8115"/>
          <a:stretch/>
        </p:blipFill>
        <p:spPr>
          <a:xfrm>
            <a:off x="772105" y="2152896"/>
            <a:ext cx="10191283" cy="4117008"/>
          </a:xfrm>
          <a:prstGeom prst="roundRect">
            <a:avLst/>
          </a:prstGeom>
        </p:spPr>
      </p:pic>
      <p:pic>
        <p:nvPicPr>
          <p:cNvPr id="2056" name="Picture 8" descr="Dơi, chim và họ nhà thú | Mầm Non Đô Thị Sài Đồ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9558" y="1103645"/>
            <a:ext cx="2823830" cy="141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3690569" y="8612689"/>
            <a:ext cx="12192000" cy="744715"/>
          </a:xfrm>
          <a:prstGeom prst="rect">
            <a:avLst/>
          </a:prstGeom>
        </p:spPr>
      </p:pic>
      <p:pic>
        <p:nvPicPr>
          <p:cNvPr id="2050" name="Picture 2" descr="Tranh tô màu con cá, con chim, con ong, con bướm | Trường Mầm Non Hạnh Phúc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7" b="100000" l="0" r="99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41349">
            <a:off x="317327" y="2111614"/>
            <a:ext cx="1067157" cy="1380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Album - Ảnh Chim Hoạt Hình - Free Transparent PNG Clipart Images Downloa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4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26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253" b="57367" l="20008" r="26232"/>
                    </a14:imgEffect>
                  </a14:imgLayer>
                </a14:imgProps>
              </a:ext>
            </a:extLst>
          </a:blip>
          <a:srcRect l="19230" t="49364" r="72990" b="41744"/>
          <a:stretch/>
        </p:blipFill>
        <p:spPr>
          <a:xfrm>
            <a:off x="307975" y="1167068"/>
            <a:ext cx="1391479" cy="894521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461819" y="473813"/>
            <a:ext cx="1397478" cy="573886"/>
            <a:chOff x="9566064" y="964372"/>
            <a:chExt cx="5446164" cy="698253"/>
          </a:xfrm>
        </p:grpSpPr>
        <p:sp>
          <p:nvSpPr>
            <p:cNvPr id="30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3200"/>
            </a:p>
          </p:txBody>
        </p:sp>
        <p:sp>
          <p:nvSpPr>
            <p:cNvPr id="3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3200"/>
            </a:p>
          </p:txBody>
        </p:sp>
        <p:sp>
          <p:nvSpPr>
            <p:cNvPr id="3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r>
                <a:rPr lang="en-US" sz="3200" dirty="0">
                  <a:solidFill>
                    <a:srgbClr val="0070C0"/>
                  </a:solidFill>
                  <a:latin typeface="iCiel Cadena" panose="02000503000000020004" pitchFamily="2" charset="0"/>
                </a:rPr>
                <a:t>ĐỌC</a:t>
              </a: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1503836" y="1306583"/>
            <a:ext cx="6812391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478044" y="2409580"/>
            <a:ext cx="2779406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u="sng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Gợi</a:t>
            </a:r>
            <a:r>
              <a:rPr lang="en-US" sz="3200" b="1" u="sng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ý: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398455" y="2890391"/>
            <a:ext cx="2779406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398455" y="3446995"/>
            <a:ext cx="7672609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xóm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…?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373137" y="4030506"/>
            <a:ext cx="8470231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dành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398454" y="4695794"/>
            <a:ext cx="7672609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373137" y="5276330"/>
            <a:ext cx="7672609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1211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8" grpId="0"/>
      <p:bldP spid="39" grpId="0"/>
      <p:bldP spid="40" grpId="0"/>
      <p:bldP spid="4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4256</TotalTime>
  <Words>1112</Words>
  <Application>Microsoft Office PowerPoint</Application>
  <PresentationFormat>Widescreen</PresentationFormat>
  <Paragraphs>173</Paragraphs>
  <Slides>33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33</vt:i4>
      </vt:variant>
    </vt:vector>
  </HeadingPairs>
  <TitlesOfParts>
    <vt:vector size="45" baseType="lpstr">
      <vt:lpstr>Arial</vt:lpstr>
      <vt:lpstr>Arial-Rounded</vt:lpstr>
      <vt:lpstr>Calibri</vt:lpstr>
      <vt:lpstr>Calibri Light</vt:lpstr>
      <vt:lpstr>iCiel Cadena</vt:lpstr>
      <vt:lpstr>iCiel Crocante</vt:lpstr>
      <vt:lpstr>r0c0i Linotte</vt:lpstr>
      <vt:lpstr>SVN-Gretoon</vt:lpstr>
      <vt:lpstr>Times New Roman</vt:lpstr>
      <vt:lpstr>Office Theme</vt:lpstr>
      <vt:lpstr>1_Office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Tuyết Nguyễn thi</cp:lastModifiedBy>
  <cp:revision>182</cp:revision>
  <dcterms:created xsi:type="dcterms:W3CDTF">2021-06-17T09:40:01Z</dcterms:created>
  <dcterms:modified xsi:type="dcterms:W3CDTF">2022-11-06T01:51:53Z</dcterms:modified>
</cp:coreProperties>
</file>