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5" r:id="rId3"/>
    <p:sldMasterId id="2147483707" r:id="rId4"/>
  </p:sldMasterIdLst>
  <p:notesMasterIdLst>
    <p:notesMasterId r:id="rId18"/>
  </p:notesMasterIdLst>
  <p:sldIdLst>
    <p:sldId id="2634" r:id="rId5"/>
    <p:sldId id="261" r:id="rId6"/>
    <p:sldId id="257" r:id="rId7"/>
    <p:sldId id="2635" r:id="rId8"/>
    <p:sldId id="2636" r:id="rId9"/>
    <p:sldId id="2637" r:id="rId10"/>
    <p:sldId id="270" r:id="rId11"/>
    <p:sldId id="259" r:id="rId12"/>
    <p:sldId id="256" r:id="rId13"/>
    <p:sldId id="264" r:id="rId14"/>
    <p:sldId id="2638" r:id="rId15"/>
    <p:sldId id="2639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09C3D-78B3-4654-B819-413E959BFA5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00783-6983-4683-AB94-1200C749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1" name="Google Shape;4791;g104ba4b795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2" name="Google Shape;4792;g104ba4b795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93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052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57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78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2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109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007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9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10494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21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DEF5-E8C6-4158-8472-EB0CC354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F8E99-8C0F-4C57-A8F3-A2A4F270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91F7-E3E9-465F-B152-EF78A69D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B955A-C07B-4A3F-AB04-6CF775FD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97EB-DFD0-4C07-9662-3E4B9D89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90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34E-B2F5-4053-8E8A-E1DCBF99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4EE0-8084-4D72-B402-B4519EC4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8CE1-38ED-4A66-B34C-CFC83061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8F37-0592-49C1-AB4A-B8DEF689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44AF2-87A8-4285-8F0F-87CF4C62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43D8-04E8-492C-A1B1-56126193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345B2-B479-4AF8-927F-F3018EEC4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EA49A-4533-430D-9A3E-EE83C72F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AA64-CD9D-47E6-9989-15C535F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CEED1-E055-4708-86D4-0354760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7D25-67A5-41AF-89BF-BCF5DA20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43DA-2FE6-4A5A-9C23-179BB4AD1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034E5-D51D-4ABE-9AD8-EB374D1D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C5EE-0662-4D26-BA54-EBA67B22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B595A-EB00-42AA-A75A-FA1A0A7D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F9F1F-4C27-4B43-B6F1-98EAAB45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2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AE01-A666-42CC-98E9-D25E1525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83B87-CC9D-4630-AED2-907D78DC5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E2F1B-46DE-4207-9EFB-3DC46ABA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2B5A8-3CBA-42B5-A97E-6740E0A0A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5E732-14A7-46C6-9862-1BA1D54BA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51F04-9535-4F64-9F9B-6FA2C63F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F3373-F395-4158-81B5-D9E117B8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7086-71B4-4C85-8806-6C3C2B98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416E-7EE6-4126-8F26-7FE70FCE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8A13E-0762-4F3E-B7F9-DCE46C7A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A4A42-084C-4B4B-BDF2-286E58D3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E64A3-23F3-4ADD-A39E-121B846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9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AC59E-6281-4D51-B40D-75ACEE4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8764B-A01E-4955-8563-2932A2F1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0B83-F873-4BBC-9AF3-F5EF009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0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9211-DC72-4DD8-983B-FA30A2DE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90A30-EF21-45D9-BDE4-AE3CF77A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6D1B9-B66D-472B-8876-612516C69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5501E-2BCD-42CB-B296-6AC9BF7A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C3E0E-6219-4026-9B5D-390216D2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EE596-2297-4486-AA37-8C89F957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01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8E2E-2FCC-4617-A4A9-83F6F43F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44CE2-1174-4ED3-B153-8D061CF25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E964B-8CF9-4E24-AC36-E20334C6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0C3FD-1246-403F-9FBA-0F98506E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E65F0-223F-4330-B70B-F4E51B5F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C767A-99E9-42B3-82F4-A22AD32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7D0A-09A8-4830-879B-F8087FD0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5888-5B80-4329-AEDF-B2CA161F3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73A0E-2267-464B-93BA-C0AADE4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2FCFC-2F2D-4765-9456-F70C0551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AC38-1CBE-4C21-A666-395D26F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9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1E31-A8B2-470E-AE98-D765869EE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87441-76AB-4F96-882E-2307FC36A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AB361-07F0-489B-8BCE-38D94924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20C8-8935-431B-ABB4-5F1B2475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CA749-9D96-4AB1-B7BD-A0E05A90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40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4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3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0505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98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758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2155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61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6677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084012-7107-45BA-90CA-3DD0D49479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582" y="464128"/>
            <a:ext cx="1217170" cy="12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13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851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0BD80-A404-4F8F-983F-667F553B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7CAC4-1613-4863-9086-8A8B7140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02A3-BD8E-486C-AC91-C04ACB78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848B-2173-4E0D-B011-1E97E677C9E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CAAB-753A-4AF0-9046-F7F6DFA3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0E9B-7F36-4A0C-A725-F819E9AFD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facebook.com/huongthaoGAD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B22BDA-B439-4EB5-962F-80AA59BDD072}"/>
              </a:ext>
            </a:extLst>
          </p:cNvPr>
          <p:cNvSpPr txBox="1"/>
          <p:nvPr/>
        </p:nvSpPr>
        <p:spPr>
          <a:xfrm>
            <a:off x="3507744" y="1063830"/>
            <a:ext cx="569707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E21B82-138C-4FF9-BC0F-7DEE587C3DEC}"/>
              </a:ext>
            </a:extLst>
          </p:cNvPr>
          <p:cNvSpPr txBox="1"/>
          <p:nvPr/>
        </p:nvSpPr>
        <p:spPr>
          <a:xfrm>
            <a:off x="2597030" y="2499722"/>
            <a:ext cx="700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Chủ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Mái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thương</a:t>
            </a:r>
            <a:endParaRPr lang="en-US" sz="32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en-US" sz="3067" kern="0" dirty="0" err="1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2DD36A-9654-4C7F-94B6-8CE4F647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151" y="3214312"/>
            <a:ext cx="7785267" cy="1377815"/>
          </a:xfrm>
          <a:prstGeom prst="rect">
            <a:avLst/>
          </a:prstGeom>
        </p:spPr>
      </p:pic>
      <p:pic>
        <p:nvPicPr>
          <p:cNvPr id="156" name="Picture 15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250D11-C417-46FF-9A70-B2539CF66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" y="92881"/>
            <a:ext cx="1817338" cy="18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5CA253-6AD7-4AC7-B5BD-A3A2B9DA9580}"/>
              </a:ext>
            </a:extLst>
          </p:cNvPr>
          <p:cNvGrpSpPr/>
          <p:nvPr/>
        </p:nvGrpSpPr>
        <p:grpSpPr>
          <a:xfrm>
            <a:off x="2228607" y="313750"/>
            <a:ext cx="7381367" cy="2007020"/>
            <a:chOff x="1673361" y="133066"/>
            <a:chExt cx="5536025" cy="150526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AEC091B-1507-41DE-8159-2B0F72CA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07414" y="802485"/>
              <a:ext cx="953766" cy="835846"/>
            </a:xfrm>
            <a:prstGeom prst="rect">
              <a:avLst/>
            </a:prstGeom>
          </p:spPr>
        </p:pic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9CB5F689-42BA-46E6-9CE6-8B28B5BCB426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17" name="椭圆 14">
                <a:extLst>
                  <a:ext uri="{FF2B5EF4-FFF2-40B4-BE49-F238E27FC236}">
                    <a16:creationId xmlns:a16="http://schemas.microsoft.com/office/drawing/2014/main" id="{CEF8E5AD-ABA9-43B0-A0F6-A26C379D1665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E158626E-C539-4B23-9606-3D721CDC6EE0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19" name="椭圆 16">
                  <a:extLst>
                    <a:ext uri="{FF2B5EF4-FFF2-40B4-BE49-F238E27FC236}">
                      <a16:creationId xmlns:a16="http://schemas.microsoft.com/office/drawing/2014/main" id="{89CE5E89-0EA3-4E56-A8B7-7D2C95BBDA2C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等腰三角形 17">
                  <a:extLst>
                    <a:ext uri="{FF2B5EF4-FFF2-40B4-BE49-F238E27FC236}">
                      <a16:creationId xmlns:a16="http://schemas.microsoft.com/office/drawing/2014/main" id="{2E562FF0-856F-4C94-9D39-7162F7F8D28C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6B5B6FCC-04A3-4F6D-989D-ADFCA19BEA24}"/>
                </a:ext>
              </a:extLst>
            </p:cNvPr>
            <p:cNvGrpSpPr/>
            <p:nvPr/>
          </p:nvGrpSpPr>
          <p:grpSpPr>
            <a:xfrm>
              <a:off x="2190641" y="133066"/>
              <a:ext cx="5018745" cy="737097"/>
              <a:chOff x="1305482" y="2213477"/>
              <a:chExt cx="2670687" cy="684264"/>
            </a:xfrm>
          </p:grpSpPr>
          <p:sp>
            <p:nvSpPr>
              <p:cNvPr id="15" name="矩形: 圆角 15">
                <a:extLst>
                  <a:ext uri="{FF2B5EF4-FFF2-40B4-BE49-F238E27FC236}">
                    <a16:creationId xmlns:a16="http://schemas.microsoft.com/office/drawing/2014/main" id="{7EBA660C-1FEF-4960-BF76-1A6D06B40015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70687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16" name="矩形: 圆角 27">
                <a:extLst>
                  <a:ext uri="{FF2B5EF4-FFF2-40B4-BE49-F238E27FC236}">
                    <a16:creationId xmlns:a16="http://schemas.microsoft.com/office/drawing/2014/main" id="{BC1BCFFF-FEA2-45CD-9CA3-9A6A307B9C01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17388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697;p24">
              <a:extLst>
                <a:ext uri="{FF2B5EF4-FFF2-40B4-BE49-F238E27FC236}">
                  <a16:creationId xmlns:a16="http://schemas.microsoft.com/office/drawing/2014/main" id="{6126BCB4-6E7C-41BF-9200-5678DC907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23083" y="137177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5333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D4EAF7-4B57-4061-A5EA-8AB39C85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grpSp>
        <p:nvGrpSpPr>
          <p:cNvPr id="22" name="Google Shape;5437;p69">
            <a:extLst>
              <a:ext uri="{FF2B5EF4-FFF2-40B4-BE49-F238E27FC236}">
                <a16:creationId xmlns:a16="http://schemas.microsoft.com/office/drawing/2014/main" id="{2D7094F4-4BB3-41EC-9BBB-FEEE4BB35407}"/>
              </a:ext>
            </a:extLst>
          </p:cNvPr>
          <p:cNvGrpSpPr/>
          <p:nvPr/>
        </p:nvGrpSpPr>
        <p:grpSpPr>
          <a:xfrm>
            <a:off x="331121" y="3408047"/>
            <a:ext cx="889999" cy="822547"/>
            <a:chOff x="3907799" y="1514082"/>
            <a:chExt cx="510320" cy="471607"/>
          </a:xfrm>
        </p:grpSpPr>
        <p:sp>
          <p:nvSpPr>
            <p:cNvPr id="23" name="Google Shape;5438;p69">
              <a:extLst>
                <a:ext uri="{FF2B5EF4-FFF2-40B4-BE49-F238E27FC236}">
                  <a16:creationId xmlns:a16="http://schemas.microsoft.com/office/drawing/2014/main" id="{9CCA3910-D287-41A0-AD5D-31DB23B590CB}"/>
                </a:ext>
              </a:extLst>
            </p:cNvPr>
            <p:cNvSpPr/>
            <p:nvPr/>
          </p:nvSpPr>
          <p:spPr>
            <a:xfrm>
              <a:off x="3914438" y="1567519"/>
              <a:ext cx="433329" cy="412214"/>
            </a:xfrm>
            <a:custGeom>
              <a:avLst/>
              <a:gdLst/>
              <a:ahLst/>
              <a:cxnLst/>
              <a:rect l="l" t="t" r="r" b="b"/>
              <a:pathLst>
                <a:path w="20954" h="19933" extrusionOk="0">
                  <a:moveTo>
                    <a:pt x="14405" y="0"/>
                  </a:moveTo>
                  <a:lnTo>
                    <a:pt x="553" y="9886"/>
                  </a:lnTo>
                  <a:cubicBezTo>
                    <a:pt x="527" y="9905"/>
                    <a:pt x="501" y="9924"/>
                    <a:pt x="482" y="9944"/>
                  </a:cubicBezTo>
                  <a:cubicBezTo>
                    <a:pt x="52" y="10309"/>
                    <a:pt x="1" y="10951"/>
                    <a:pt x="367" y="11381"/>
                  </a:cubicBezTo>
                  <a:lnTo>
                    <a:pt x="7370" y="19579"/>
                  </a:lnTo>
                  <a:cubicBezTo>
                    <a:pt x="7571" y="19812"/>
                    <a:pt x="7857" y="19933"/>
                    <a:pt x="8146" y="19933"/>
                  </a:cubicBezTo>
                  <a:cubicBezTo>
                    <a:pt x="8375" y="19933"/>
                    <a:pt x="8605" y="19857"/>
                    <a:pt x="8795" y="19701"/>
                  </a:cubicBezTo>
                  <a:lnTo>
                    <a:pt x="8866" y="19630"/>
                  </a:lnTo>
                  <a:lnTo>
                    <a:pt x="20953" y="7440"/>
                  </a:lnTo>
                  <a:lnTo>
                    <a:pt x="20388" y="6798"/>
                  </a:lnTo>
                  <a:lnTo>
                    <a:pt x="16851" y="2786"/>
                  </a:lnTo>
                  <a:lnTo>
                    <a:pt x="15227" y="937"/>
                  </a:lnTo>
                  <a:lnTo>
                    <a:pt x="14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39;p69">
              <a:extLst>
                <a:ext uri="{FF2B5EF4-FFF2-40B4-BE49-F238E27FC236}">
                  <a16:creationId xmlns:a16="http://schemas.microsoft.com/office/drawing/2014/main" id="{C8FEBFB3-1835-4FD0-A992-F6284FB3C0DE}"/>
                </a:ext>
              </a:extLst>
            </p:cNvPr>
            <p:cNvSpPr/>
            <p:nvPr/>
          </p:nvSpPr>
          <p:spPr>
            <a:xfrm>
              <a:off x="3907799" y="1561481"/>
              <a:ext cx="446585" cy="424209"/>
            </a:xfrm>
            <a:custGeom>
              <a:avLst/>
              <a:gdLst/>
              <a:ahLst/>
              <a:cxnLst/>
              <a:rect l="l" t="t" r="r" b="b"/>
              <a:pathLst>
                <a:path w="21595" h="20513" extrusionOk="0">
                  <a:moveTo>
                    <a:pt x="14681" y="684"/>
                  </a:moveTo>
                  <a:lnTo>
                    <a:pt x="20491" y="7283"/>
                  </a:lnTo>
                  <a:lnTo>
                    <a:pt x="20870" y="7719"/>
                  </a:lnTo>
                  <a:lnTo>
                    <a:pt x="8981" y="19710"/>
                  </a:lnTo>
                  <a:lnTo>
                    <a:pt x="8923" y="19762"/>
                  </a:lnTo>
                  <a:cubicBezTo>
                    <a:pt x="8787" y="19873"/>
                    <a:pt x="8622" y="19927"/>
                    <a:pt x="8458" y="19927"/>
                  </a:cubicBezTo>
                  <a:cubicBezTo>
                    <a:pt x="8254" y="19927"/>
                    <a:pt x="8052" y="19842"/>
                    <a:pt x="7909" y="19678"/>
                  </a:cubicBezTo>
                  <a:lnTo>
                    <a:pt x="912" y="11481"/>
                  </a:lnTo>
                  <a:cubicBezTo>
                    <a:pt x="655" y="11173"/>
                    <a:pt x="688" y="10717"/>
                    <a:pt x="996" y="10460"/>
                  </a:cubicBezTo>
                  <a:cubicBezTo>
                    <a:pt x="1008" y="10441"/>
                    <a:pt x="1028" y="10428"/>
                    <a:pt x="1047" y="10422"/>
                  </a:cubicBezTo>
                  <a:lnTo>
                    <a:pt x="14681" y="684"/>
                  </a:lnTo>
                  <a:close/>
                  <a:moveTo>
                    <a:pt x="14721" y="0"/>
                  </a:moveTo>
                  <a:cubicBezTo>
                    <a:pt x="14662" y="0"/>
                    <a:pt x="14603" y="18"/>
                    <a:pt x="14553" y="55"/>
                  </a:cubicBezTo>
                  <a:lnTo>
                    <a:pt x="700" y="9947"/>
                  </a:lnTo>
                  <a:cubicBezTo>
                    <a:pt x="675" y="9966"/>
                    <a:pt x="643" y="9992"/>
                    <a:pt x="617" y="10017"/>
                  </a:cubicBezTo>
                  <a:cubicBezTo>
                    <a:pt x="65" y="10486"/>
                    <a:pt x="1" y="11308"/>
                    <a:pt x="469" y="11860"/>
                  </a:cubicBezTo>
                  <a:lnTo>
                    <a:pt x="7466" y="20057"/>
                  </a:lnTo>
                  <a:cubicBezTo>
                    <a:pt x="7717" y="20346"/>
                    <a:pt x="8082" y="20513"/>
                    <a:pt x="8461" y="20513"/>
                  </a:cubicBezTo>
                  <a:cubicBezTo>
                    <a:pt x="8776" y="20513"/>
                    <a:pt x="9077" y="20404"/>
                    <a:pt x="9315" y="20205"/>
                  </a:cubicBezTo>
                  <a:lnTo>
                    <a:pt x="21479" y="7944"/>
                  </a:lnTo>
                  <a:cubicBezTo>
                    <a:pt x="21589" y="7835"/>
                    <a:pt x="21595" y="7655"/>
                    <a:pt x="21492" y="7539"/>
                  </a:cubicBezTo>
                  <a:lnTo>
                    <a:pt x="14945" y="100"/>
                  </a:lnTo>
                  <a:cubicBezTo>
                    <a:pt x="14888" y="35"/>
                    <a:pt x="14805" y="0"/>
                    <a:pt x="14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40;p69">
              <a:extLst>
                <a:ext uri="{FF2B5EF4-FFF2-40B4-BE49-F238E27FC236}">
                  <a16:creationId xmlns:a16="http://schemas.microsoft.com/office/drawing/2014/main" id="{EEAEA488-D1F9-424E-8CB1-170D1460ED14}"/>
                </a:ext>
              </a:extLst>
            </p:cNvPr>
            <p:cNvSpPr/>
            <p:nvPr/>
          </p:nvSpPr>
          <p:spPr>
            <a:xfrm>
              <a:off x="4229332" y="1547460"/>
              <a:ext cx="147903" cy="160787"/>
            </a:xfrm>
            <a:custGeom>
              <a:avLst/>
              <a:gdLst/>
              <a:ahLst/>
              <a:cxnLst/>
              <a:rect l="l" t="t" r="r" b="b"/>
              <a:pathLst>
                <a:path w="7152" h="7775" extrusionOk="0">
                  <a:moveTo>
                    <a:pt x="2805" y="1"/>
                  </a:moveTo>
                  <a:lnTo>
                    <a:pt x="0" y="1914"/>
                  </a:lnTo>
                  <a:lnTo>
                    <a:pt x="1631" y="3756"/>
                  </a:lnTo>
                  <a:lnTo>
                    <a:pt x="5168" y="7775"/>
                  </a:lnTo>
                  <a:lnTo>
                    <a:pt x="7151" y="4918"/>
                  </a:lnTo>
                  <a:lnTo>
                    <a:pt x="6240" y="3884"/>
                  </a:lnTo>
                  <a:lnTo>
                    <a:pt x="4487" y="190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41;p69">
              <a:extLst>
                <a:ext uri="{FF2B5EF4-FFF2-40B4-BE49-F238E27FC236}">
                  <a16:creationId xmlns:a16="http://schemas.microsoft.com/office/drawing/2014/main" id="{6DA4AE4B-F671-4712-AAF3-FD225D79B61E}"/>
                </a:ext>
              </a:extLst>
            </p:cNvPr>
            <p:cNvSpPr/>
            <p:nvPr/>
          </p:nvSpPr>
          <p:spPr>
            <a:xfrm>
              <a:off x="4223211" y="1541483"/>
              <a:ext cx="160663" cy="172740"/>
            </a:xfrm>
            <a:custGeom>
              <a:avLst/>
              <a:gdLst/>
              <a:ahLst/>
              <a:cxnLst/>
              <a:rect l="l" t="t" r="r" b="b"/>
              <a:pathLst>
                <a:path w="7769" h="8353" extrusionOk="0">
                  <a:moveTo>
                    <a:pt x="3056" y="675"/>
                  </a:moveTo>
                  <a:lnTo>
                    <a:pt x="7075" y="5226"/>
                  </a:lnTo>
                  <a:lnTo>
                    <a:pt x="5431" y="7589"/>
                  </a:lnTo>
                  <a:lnTo>
                    <a:pt x="739" y="2254"/>
                  </a:lnTo>
                  <a:lnTo>
                    <a:pt x="3056" y="675"/>
                  </a:lnTo>
                  <a:close/>
                  <a:moveTo>
                    <a:pt x="3108" y="1"/>
                  </a:moveTo>
                  <a:cubicBezTo>
                    <a:pt x="3050" y="1"/>
                    <a:pt x="2992" y="17"/>
                    <a:pt x="2941" y="52"/>
                  </a:cubicBezTo>
                  <a:lnTo>
                    <a:pt x="136" y="1965"/>
                  </a:lnTo>
                  <a:cubicBezTo>
                    <a:pt x="65" y="2010"/>
                    <a:pt x="20" y="2087"/>
                    <a:pt x="7" y="2171"/>
                  </a:cubicBezTo>
                  <a:cubicBezTo>
                    <a:pt x="1" y="2254"/>
                    <a:pt x="26" y="2338"/>
                    <a:pt x="78" y="2395"/>
                  </a:cubicBezTo>
                  <a:lnTo>
                    <a:pt x="5239" y="8256"/>
                  </a:lnTo>
                  <a:cubicBezTo>
                    <a:pt x="5297" y="8320"/>
                    <a:pt x="5374" y="8352"/>
                    <a:pt x="5464" y="8352"/>
                  </a:cubicBezTo>
                  <a:lnTo>
                    <a:pt x="5483" y="8352"/>
                  </a:lnTo>
                  <a:cubicBezTo>
                    <a:pt x="5573" y="8352"/>
                    <a:pt x="5650" y="8301"/>
                    <a:pt x="5707" y="8230"/>
                  </a:cubicBezTo>
                  <a:lnTo>
                    <a:pt x="7691" y="5380"/>
                  </a:lnTo>
                  <a:cubicBezTo>
                    <a:pt x="7768" y="5271"/>
                    <a:pt x="7762" y="5117"/>
                    <a:pt x="7672" y="5021"/>
                  </a:cubicBezTo>
                  <a:lnTo>
                    <a:pt x="3326" y="97"/>
                  </a:lnTo>
                  <a:cubicBezTo>
                    <a:pt x="3270" y="34"/>
                    <a:pt x="3190" y="1"/>
                    <a:pt x="3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42;p69">
              <a:extLst>
                <a:ext uri="{FF2B5EF4-FFF2-40B4-BE49-F238E27FC236}">
                  <a16:creationId xmlns:a16="http://schemas.microsoft.com/office/drawing/2014/main" id="{9078E96A-840F-4CA4-AED2-24C69891EC6B}"/>
                </a:ext>
              </a:extLst>
            </p:cNvPr>
            <p:cNvSpPr/>
            <p:nvPr/>
          </p:nvSpPr>
          <p:spPr>
            <a:xfrm>
              <a:off x="4311225" y="1520245"/>
              <a:ext cx="100381" cy="107557"/>
            </a:xfrm>
            <a:custGeom>
              <a:avLst/>
              <a:gdLst/>
              <a:ahLst/>
              <a:cxnLst/>
              <a:rect l="l" t="t" r="r" b="b"/>
              <a:pathLst>
                <a:path w="4854" h="5201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2280" y="5200"/>
                  </a:lnTo>
                  <a:lnTo>
                    <a:pt x="4854" y="1310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43;p69">
              <a:extLst>
                <a:ext uri="{FF2B5EF4-FFF2-40B4-BE49-F238E27FC236}">
                  <a16:creationId xmlns:a16="http://schemas.microsoft.com/office/drawing/2014/main" id="{5141B31E-AA51-440C-8FD3-C416481FE44E}"/>
                </a:ext>
              </a:extLst>
            </p:cNvPr>
            <p:cNvSpPr/>
            <p:nvPr/>
          </p:nvSpPr>
          <p:spPr>
            <a:xfrm>
              <a:off x="4304193" y="1514082"/>
              <a:ext cx="113926" cy="119820"/>
            </a:xfrm>
            <a:custGeom>
              <a:avLst/>
              <a:gdLst/>
              <a:ahLst/>
              <a:cxnLst/>
              <a:rect l="l" t="t" r="r" b="b"/>
              <a:pathLst>
                <a:path w="5509" h="5794" extrusionOk="0">
                  <a:moveTo>
                    <a:pt x="4090" y="678"/>
                  </a:moveTo>
                  <a:lnTo>
                    <a:pt x="4834" y="1621"/>
                  </a:lnTo>
                  <a:lnTo>
                    <a:pt x="2600" y="4998"/>
                  </a:lnTo>
                  <a:lnTo>
                    <a:pt x="777" y="2668"/>
                  </a:lnTo>
                  <a:lnTo>
                    <a:pt x="4090" y="678"/>
                  </a:lnTo>
                  <a:close/>
                  <a:moveTo>
                    <a:pt x="4163" y="0"/>
                  </a:moveTo>
                  <a:cubicBezTo>
                    <a:pt x="4112" y="0"/>
                    <a:pt x="4060" y="14"/>
                    <a:pt x="4013" y="42"/>
                  </a:cubicBezTo>
                  <a:lnTo>
                    <a:pt x="193" y="2340"/>
                  </a:lnTo>
                  <a:cubicBezTo>
                    <a:pt x="39" y="2430"/>
                    <a:pt x="1" y="2629"/>
                    <a:pt x="110" y="2770"/>
                  </a:cubicBezTo>
                  <a:lnTo>
                    <a:pt x="2395" y="5685"/>
                  </a:lnTo>
                  <a:cubicBezTo>
                    <a:pt x="2446" y="5755"/>
                    <a:pt x="2530" y="5794"/>
                    <a:pt x="2626" y="5794"/>
                  </a:cubicBezTo>
                  <a:lnTo>
                    <a:pt x="2639" y="5794"/>
                  </a:lnTo>
                  <a:cubicBezTo>
                    <a:pt x="2735" y="5787"/>
                    <a:pt x="2819" y="5742"/>
                    <a:pt x="2870" y="5665"/>
                  </a:cubicBezTo>
                  <a:lnTo>
                    <a:pt x="5438" y="1769"/>
                  </a:lnTo>
                  <a:cubicBezTo>
                    <a:pt x="5508" y="1666"/>
                    <a:pt x="5502" y="1531"/>
                    <a:pt x="5425" y="1429"/>
                  </a:cubicBezTo>
                  <a:lnTo>
                    <a:pt x="4391" y="113"/>
                  </a:lnTo>
                  <a:cubicBezTo>
                    <a:pt x="4335" y="40"/>
                    <a:pt x="4250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44;p69">
              <a:extLst>
                <a:ext uri="{FF2B5EF4-FFF2-40B4-BE49-F238E27FC236}">
                  <a16:creationId xmlns:a16="http://schemas.microsoft.com/office/drawing/2014/main" id="{7F6CA21B-A3AE-4807-B2F8-0880BEC2DBB9}"/>
                </a:ext>
              </a:extLst>
            </p:cNvPr>
            <p:cNvSpPr/>
            <p:nvPr/>
          </p:nvSpPr>
          <p:spPr>
            <a:xfrm>
              <a:off x="3937661" y="1587827"/>
              <a:ext cx="383552" cy="374639"/>
            </a:xfrm>
            <a:custGeom>
              <a:avLst/>
              <a:gdLst/>
              <a:ahLst/>
              <a:cxnLst/>
              <a:rect l="l" t="t" r="r" b="b"/>
              <a:pathLst>
                <a:path w="18547" h="18116" extrusionOk="0">
                  <a:moveTo>
                    <a:pt x="11909" y="0"/>
                  </a:moveTo>
                  <a:lnTo>
                    <a:pt x="1" y="8506"/>
                  </a:lnTo>
                  <a:lnTo>
                    <a:pt x="8269" y="18115"/>
                  </a:lnTo>
                  <a:lnTo>
                    <a:pt x="18546" y="7748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45;p69">
              <a:extLst>
                <a:ext uri="{FF2B5EF4-FFF2-40B4-BE49-F238E27FC236}">
                  <a16:creationId xmlns:a16="http://schemas.microsoft.com/office/drawing/2014/main" id="{82456DF0-472D-4A65-BD29-EF5E194D2F17}"/>
                </a:ext>
              </a:extLst>
            </p:cNvPr>
            <p:cNvSpPr/>
            <p:nvPr/>
          </p:nvSpPr>
          <p:spPr>
            <a:xfrm>
              <a:off x="3928769" y="1579720"/>
              <a:ext cx="400675" cy="391638"/>
            </a:xfrm>
            <a:custGeom>
              <a:avLst/>
              <a:gdLst/>
              <a:ahLst/>
              <a:cxnLst/>
              <a:rect l="l" t="t" r="r" b="b"/>
              <a:pathLst>
                <a:path w="19375" h="18938" extrusionOk="0">
                  <a:moveTo>
                    <a:pt x="12287" y="790"/>
                  </a:moveTo>
                  <a:lnTo>
                    <a:pt x="18578" y="8127"/>
                  </a:lnTo>
                  <a:lnTo>
                    <a:pt x="8718" y="18077"/>
                  </a:lnTo>
                  <a:lnTo>
                    <a:pt x="861" y="8949"/>
                  </a:lnTo>
                  <a:lnTo>
                    <a:pt x="12287" y="790"/>
                  </a:lnTo>
                  <a:close/>
                  <a:moveTo>
                    <a:pt x="12384" y="1"/>
                  </a:moveTo>
                  <a:lnTo>
                    <a:pt x="1" y="8846"/>
                  </a:lnTo>
                  <a:lnTo>
                    <a:pt x="8686" y="18937"/>
                  </a:lnTo>
                  <a:lnTo>
                    <a:pt x="19374" y="8153"/>
                  </a:lnTo>
                  <a:lnTo>
                    <a:pt x="1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46;p69">
              <a:extLst>
                <a:ext uri="{FF2B5EF4-FFF2-40B4-BE49-F238E27FC236}">
                  <a16:creationId xmlns:a16="http://schemas.microsoft.com/office/drawing/2014/main" id="{7A76F27B-A8DE-4223-A1A0-7CC277418669}"/>
                </a:ext>
              </a:extLst>
            </p:cNvPr>
            <p:cNvSpPr/>
            <p:nvPr/>
          </p:nvSpPr>
          <p:spPr>
            <a:xfrm>
              <a:off x="3966406" y="1730292"/>
              <a:ext cx="182232" cy="205890"/>
            </a:xfrm>
            <a:custGeom>
              <a:avLst/>
              <a:gdLst/>
              <a:ahLst/>
              <a:cxnLst/>
              <a:rect l="l" t="t" r="r" b="b"/>
              <a:pathLst>
                <a:path w="8812" h="9956" extrusionOk="0">
                  <a:moveTo>
                    <a:pt x="428" y="0"/>
                  </a:moveTo>
                  <a:cubicBezTo>
                    <a:pt x="205" y="0"/>
                    <a:pt x="1" y="282"/>
                    <a:pt x="209" y="500"/>
                  </a:cubicBezTo>
                  <a:lnTo>
                    <a:pt x="8214" y="9853"/>
                  </a:lnTo>
                  <a:cubicBezTo>
                    <a:pt x="8266" y="9917"/>
                    <a:pt x="8349" y="9949"/>
                    <a:pt x="8432" y="9955"/>
                  </a:cubicBezTo>
                  <a:lnTo>
                    <a:pt x="8432" y="9949"/>
                  </a:lnTo>
                  <a:cubicBezTo>
                    <a:pt x="8683" y="9949"/>
                    <a:pt x="8811" y="9660"/>
                    <a:pt x="8657" y="9468"/>
                  </a:cubicBezTo>
                  <a:lnTo>
                    <a:pt x="652" y="121"/>
                  </a:lnTo>
                  <a:cubicBezTo>
                    <a:pt x="587" y="36"/>
                    <a:pt x="506" y="0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47;p69">
              <a:extLst>
                <a:ext uri="{FF2B5EF4-FFF2-40B4-BE49-F238E27FC236}">
                  <a16:creationId xmlns:a16="http://schemas.microsoft.com/office/drawing/2014/main" id="{8BABAEF2-0A8F-4611-9D3A-01AD28AC820B}"/>
                </a:ext>
              </a:extLst>
            </p:cNvPr>
            <p:cNvSpPr/>
            <p:nvPr/>
          </p:nvSpPr>
          <p:spPr>
            <a:xfrm>
              <a:off x="4142931" y="1604888"/>
              <a:ext cx="155844" cy="179833"/>
            </a:xfrm>
            <a:custGeom>
              <a:avLst/>
              <a:gdLst/>
              <a:ahLst/>
              <a:cxnLst/>
              <a:rect l="l" t="t" r="r" b="b"/>
              <a:pathLst>
                <a:path w="7536" h="8696" extrusionOk="0">
                  <a:moveTo>
                    <a:pt x="419" y="1"/>
                  </a:moveTo>
                  <a:cubicBezTo>
                    <a:pt x="201" y="1"/>
                    <a:pt x="0" y="262"/>
                    <a:pt x="185" y="485"/>
                  </a:cubicBezTo>
                  <a:lnTo>
                    <a:pt x="6926" y="8592"/>
                  </a:lnTo>
                  <a:cubicBezTo>
                    <a:pt x="6983" y="8657"/>
                    <a:pt x="7067" y="8695"/>
                    <a:pt x="7150" y="8695"/>
                  </a:cubicBezTo>
                  <a:cubicBezTo>
                    <a:pt x="7401" y="8695"/>
                    <a:pt x="7535" y="8406"/>
                    <a:pt x="7381" y="8214"/>
                  </a:cubicBezTo>
                  <a:lnTo>
                    <a:pt x="641" y="112"/>
                  </a:lnTo>
                  <a:cubicBezTo>
                    <a:pt x="576" y="34"/>
                    <a:pt x="496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48;p69">
              <a:extLst>
                <a:ext uri="{FF2B5EF4-FFF2-40B4-BE49-F238E27FC236}">
                  <a16:creationId xmlns:a16="http://schemas.microsoft.com/office/drawing/2014/main" id="{93CDE1FD-900A-4D36-96B1-43312F4D7A64}"/>
                </a:ext>
              </a:extLst>
            </p:cNvPr>
            <p:cNvSpPr/>
            <p:nvPr/>
          </p:nvSpPr>
          <p:spPr>
            <a:xfrm>
              <a:off x="4070551" y="1712776"/>
              <a:ext cx="152225" cy="105737"/>
            </a:xfrm>
            <a:custGeom>
              <a:avLst/>
              <a:gdLst/>
              <a:ahLst/>
              <a:cxnLst/>
              <a:rect l="l" t="t" r="r" b="b"/>
              <a:pathLst>
                <a:path w="7361" h="5113" extrusionOk="0">
                  <a:moveTo>
                    <a:pt x="5172" y="1"/>
                  </a:moveTo>
                  <a:cubicBezTo>
                    <a:pt x="3052" y="1"/>
                    <a:pt x="1" y="3808"/>
                    <a:pt x="1451" y="4884"/>
                  </a:cubicBezTo>
                  <a:cubicBezTo>
                    <a:pt x="1665" y="5042"/>
                    <a:pt x="1918" y="5113"/>
                    <a:pt x="2196" y="5113"/>
                  </a:cubicBezTo>
                  <a:cubicBezTo>
                    <a:pt x="4163" y="5113"/>
                    <a:pt x="7360" y="1575"/>
                    <a:pt x="6202" y="416"/>
                  </a:cubicBezTo>
                  <a:cubicBezTo>
                    <a:pt x="5911" y="126"/>
                    <a:pt x="5557" y="1"/>
                    <a:pt x="5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49;p69">
              <a:extLst>
                <a:ext uri="{FF2B5EF4-FFF2-40B4-BE49-F238E27FC236}">
                  <a16:creationId xmlns:a16="http://schemas.microsoft.com/office/drawing/2014/main" id="{E9428341-5B69-486C-A6FC-3096FFC9C959}"/>
                </a:ext>
              </a:extLst>
            </p:cNvPr>
            <p:cNvSpPr/>
            <p:nvPr/>
          </p:nvSpPr>
          <p:spPr>
            <a:xfrm>
              <a:off x="4084758" y="1706654"/>
              <a:ext cx="131566" cy="117897"/>
            </a:xfrm>
            <a:custGeom>
              <a:avLst/>
              <a:gdLst/>
              <a:ahLst/>
              <a:cxnLst/>
              <a:rect l="l" t="t" r="r" b="b"/>
              <a:pathLst>
                <a:path w="6362" h="5701" extrusionOk="0">
                  <a:moveTo>
                    <a:pt x="4504" y="583"/>
                  </a:moveTo>
                  <a:cubicBezTo>
                    <a:pt x="4804" y="583"/>
                    <a:pt x="5096" y="705"/>
                    <a:pt x="5309" y="917"/>
                  </a:cubicBezTo>
                  <a:cubicBezTo>
                    <a:pt x="5688" y="1303"/>
                    <a:pt x="5354" y="2265"/>
                    <a:pt x="4494" y="3267"/>
                  </a:cubicBezTo>
                  <a:cubicBezTo>
                    <a:pt x="3624" y="4275"/>
                    <a:pt x="2386" y="5116"/>
                    <a:pt x="1520" y="5116"/>
                  </a:cubicBezTo>
                  <a:cubicBezTo>
                    <a:pt x="1300" y="5116"/>
                    <a:pt x="1104" y="5062"/>
                    <a:pt x="944" y="4942"/>
                  </a:cubicBezTo>
                  <a:cubicBezTo>
                    <a:pt x="861" y="4885"/>
                    <a:pt x="610" y="4698"/>
                    <a:pt x="700" y="4133"/>
                  </a:cubicBezTo>
                  <a:cubicBezTo>
                    <a:pt x="906" y="2888"/>
                    <a:pt x="2543" y="1123"/>
                    <a:pt x="3884" y="686"/>
                  </a:cubicBezTo>
                  <a:cubicBezTo>
                    <a:pt x="4077" y="622"/>
                    <a:pt x="4282" y="590"/>
                    <a:pt x="4481" y="584"/>
                  </a:cubicBezTo>
                  <a:cubicBezTo>
                    <a:pt x="4489" y="583"/>
                    <a:pt x="4497" y="583"/>
                    <a:pt x="4504" y="583"/>
                  </a:cubicBezTo>
                  <a:close/>
                  <a:moveTo>
                    <a:pt x="4492" y="1"/>
                  </a:moveTo>
                  <a:cubicBezTo>
                    <a:pt x="4247" y="1"/>
                    <a:pt x="3985" y="45"/>
                    <a:pt x="3711" y="134"/>
                  </a:cubicBezTo>
                  <a:cubicBezTo>
                    <a:pt x="2145" y="635"/>
                    <a:pt x="366" y="2574"/>
                    <a:pt x="122" y="4037"/>
                  </a:cubicBezTo>
                  <a:cubicBezTo>
                    <a:pt x="1" y="4795"/>
                    <a:pt x="309" y="5206"/>
                    <a:pt x="591" y="5417"/>
                  </a:cubicBezTo>
                  <a:cubicBezTo>
                    <a:pt x="846" y="5598"/>
                    <a:pt x="1156" y="5700"/>
                    <a:pt x="1474" y="5700"/>
                  </a:cubicBezTo>
                  <a:cubicBezTo>
                    <a:pt x="1483" y="5700"/>
                    <a:pt x="1493" y="5700"/>
                    <a:pt x="1503" y="5700"/>
                  </a:cubicBezTo>
                  <a:cubicBezTo>
                    <a:pt x="2594" y="5700"/>
                    <a:pt x="3961" y="4775"/>
                    <a:pt x="4937" y="3652"/>
                  </a:cubicBezTo>
                  <a:cubicBezTo>
                    <a:pt x="6060" y="2349"/>
                    <a:pt x="6362" y="1142"/>
                    <a:pt x="5720" y="500"/>
                  </a:cubicBezTo>
                  <a:cubicBezTo>
                    <a:pt x="5389" y="169"/>
                    <a:pt x="4971" y="1"/>
                    <a:pt x="4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50;p69">
              <a:extLst>
                <a:ext uri="{FF2B5EF4-FFF2-40B4-BE49-F238E27FC236}">
                  <a16:creationId xmlns:a16="http://schemas.microsoft.com/office/drawing/2014/main" id="{F51336C5-5BCA-4E8B-97CC-6944D275394B}"/>
                </a:ext>
              </a:extLst>
            </p:cNvPr>
            <p:cNvSpPr/>
            <p:nvPr/>
          </p:nvSpPr>
          <p:spPr>
            <a:xfrm>
              <a:off x="4311225" y="1520245"/>
              <a:ext cx="89627" cy="64687"/>
            </a:xfrm>
            <a:custGeom>
              <a:avLst/>
              <a:gdLst/>
              <a:ahLst/>
              <a:cxnLst/>
              <a:rect l="l" t="t" r="r" b="b"/>
              <a:pathLst>
                <a:path w="4334" h="3128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51;p69">
              <a:extLst>
                <a:ext uri="{FF2B5EF4-FFF2-40B4-BE49-F238E27FC236}">
                  <a16:creationId xmlns:a16="http://schemas.microsoft.com/office/drawing/2014/main" id="{DA66952F-DCC1-4204-95EC-383FCEE6F469}"/>
                </a:ext>
              </a:extLst>
            </p:cNvPr>
            <p:cNvSpPr/>
            <p:nvPr/>
          </p:nvSpPr>
          <p:spPr>
            <a:xfrm>
              <a:off x="4284547" y="1616221"/>
              <a:ext cx="23120" cy="32364"/>
            </a:xfrm>
            <a:custGeom>
              <a:avLst/>
              <a:gdLst/>
              <a:ahLst/>
              <a:cxnLst/>
              <a:rect l="l" t="t" r="r" b="b"/>
              <a:pathLst>
                <a:path w="1118" h="1565" extrusionOk="0">
                  <a:moveTo>
                    <a:pt x="1040" y="1"/>
                  </a:moveTo>
                  <a:cubicBezTo>
                    <a:pt x="1032" y="1"/>
                    <a:pt x="1023" y="3"/>
                    <a:pt x="1015" y="7"/>
                  </a:cubicBezTo>
                  <a:cubicBezTo>
                    <a:pt x="893" y="104"/>
                    <a:pt x="777" y="206"/>
                    <a:pt x="674" y="316"/>
                  </a:cubicBezTo>
                  <a:cubicBezTo>
                    <a:pt x="565" y="425"/>
                    <a:pt x="469" y="547"/>
                    <a:pt x="386" y="681"/>
                  </a:cubicBezTo>
                  <a:cubicBezTo>
                    <a:pt x="302" y="810"/>
                    <a:pt x="232" y="945"/>
                    <a:pt x="161" y="1079"/>
                  </a:cubicBezTo>
                  <a:cubicBezTo>
                    <a:pt x="103" y="1221"/>
                    <a:pt x="45" y="1362"/>
                    <a:pt x="0" y="1510"/>
                  </a:cubicBezTo>
                  <a:cubicBezTo>
                    <a:pt x="0" y="1535"/>
                    <a:pt x="20" y="1548"/>
                    <a:pt x="45" y="1554"/>
                  </a:cubicBezTo>
                  <a:cubicBezTo>
                    <a:pt x="52" y="1561"/>
                    <a:pt x="61" y="1564"/>
                    <a:pt x="71" y="1564"/>
                  </a:cubicBezTo>
                  <a:cubicBezTo>
                    <a:pt x="81" y="1564"/>
                    <a:pt x="90" y="1561"/>
                    <a:pt x="97" y="1554"/>
                  </a:cubicBezTo>
                  <a:lnTo>
                    <a:pt x="379" y="1195"/>
                  </a:lnTo>
                  <a:lnTo>
                    <a:pt x="642" y="842"/>
                  </a:lnTo>
                  <a:lnTo>
                    <a:pt x="880" y="476"/>
                  </a:lnTo>
                  <a:cubicBezTo>
                    <a:pt x="957" y="348"/>
                    <a:pt x="1028" y="219"/>
                    <a:pt x="1111" y="91"/>
                  </a:cubicBezTo>
                  <a:cubicBezTo>
                    <a:pt x="1117" y="65"/>
                    <a:pt x="1105" y="40"/>
                    <a:pt x="1085" y="27"/>
                  </a:cubicBezTo>
                  <a:cubicBezTo>
                    <a:pt x="1072" y="10"/>
                    <a:pt x="105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52;p69">
              <a:extLst>
                <a:ext uri="{FF2B5EF4-FFF2-40B4-BE49-F238E27FC236}">
                  <a16:creationId xmlns:a16="http://schemas.microsoft.com/office/drawing/2014/main" id="{62A23A54-76BA-40AC-93F1-3D3BDC209C7A}"/>
                </a:ext>
              </a:extLst>
            </p:cNvPr>
            <p:cNvSpPr/>
            <p:nvPr/>
          </p:nvSpPr>
          <p:spPr>
            <a:xfrm>
              <a:off x="4294763" y="1631813"/>
              <a:ext cx="26243" cy="34060"/>
            </a:xfrm>
            <a:custGeom>
              <a:avLst/>
              <a:gdLst/>
              <a:ahLst/>
              <a:cxnLst/>
              <a:rect l="l" t="t" r="r" b="b"/>
              <a:pathLst>
                <a:path w="1269" h="1647" extrusionOk="0">
                  <a:moveTo>
                    <a:pt x="1190" y="0"/>
                  </a:moveTo>
                  <a:cubicBezTo>
                    <a:pt x="1178" y="0"/>
                    <a:pt x="1167" y="3"/>
                    <a:pt x="1156" y="11"/>
                  </a:cubicBezTo>
                  <a:cubicBezTo>
                    <a:pt x="1034" y="126"/>
                    <a:pt x="919" y="242"/>
                    <a:pt x="810" y="370"/>
                  </a:cubicBezTo>
                  <a:cubicBezTo>
                    <a:pt x="720" y="492"/>
                    <a:pt x="611" y="614"/>
                    <a:pt x="521" y="749"/>
                  </a:cubicBezTo>
                  <a:cubicBezTo>
                    <a:pt x="431" y="884"/>
                    <a:pt x="341" y="1019"/>
                    <a:pt x="251" y="1160"/>
                  </a:cubicBezTo>
                  <a:cubicBezTo>
                    <a:pt x="168" y="1308"/>
                    <a:pt x="91" y="1449"/>
                    <a:pt x="20" y="1596"/>
                  </a:cubicBezTo>
                  <a:cubicBezTo>
                    <a:pt x="7" y="1609"/>
                    <a:pt x="1" y="1622"/>
                    <a:pt x="1" y="1641"/>
                  </a:cubicBezTo>
                  <a:cubicBezTo>
                    <a:pt x="10" y="1645"/>
                    <a:pt x="22" y="1646"/>
                    <a:pt x="33" y="1646"/>
                  </a:cubicBezTo>
                  <a:cubicBezTo>
                    <a:pt x="44" y="1646"/>
                    <a:pt x="55" y="1645"/>
                    <a:pt x="65" y="1641"/>
                  </a:cubicBezTo>
                  <a:cubicBezTo>
                    <a:pt x="180" y="1526"/>
                    <a:pt x="296" y="1410"/>
                    <a:pt x="405" y="1288"/>
                  </a:cubicBezTo>
                  <a:cubicBezTo>
                    <a:pt x="514" y="1166"/>
                    <a:pt x="611" y="1044"/>
                    <a:pt x="726" y="910"/>
                  </a:cubicBezTo>
                  <a:cubicBezTo>
                    <a:pt x="829" y="788"/>
                    <a:pt x="925" y="653"/>
                    <a:pt x="1015" y="512"/>
                  </a:cubicBezTo>
                  <a:cubicBezTo>
                    <a:pt x="1105" y="377"/>
                    <a:pt x="1182" y="229"/>
                    <a:pt x="1259" y="81"/>
                  </a:cubicBezTo>
                  <a:cubicBezTo>
                    <a:pt x="1269" y="37"/>
                    <a:pt x="1229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453;p69">
              <a:extLst>
                <a:ext uri="{FF2B5EF4-FFF2-40B4-BE49-F238E27FC236}">
                  <a16:creationId xmlns:a16="http://schemas.microsoft.com/office/drawing/2014/main" id="{EED3CFCD-1426-4531-8FD9-989F78CC162C}"/>
                </a:ext>
              </a:extLst>
            </p:cNvPr>
            <p:cNvSpPr/>
            <p:nvPr/>
          </p:nvSpPr>
          <p:spPr>
            <a:xfrm>
              <a:off x="4324377" y="1630573"/>
              <a:ext cx="43428" cy="48246"/>
            </a:xfrm>
            <a:custGeom>
              <a:avLst/>
              <a:gdLst/>
              <a:ahLst/>
              <a:cxnLst/>
              <a:rect l="l" t="t" r="r" b="b"/>
              <a:pathLst>
                <a:path w="2100" h="2333" extrusionOk="0">
                  <a:moveTo>
                    <a:pt x="2042" y="0"/>
                  </a:moveTo>
                  <a:cubicBezTo>
                    <a:pt x="2026" y="0"/>
                    <a:pt x="2009" y="7"/>
                    <a:pt x="1997" y="20"/>
                  </a:cubicBezTo>
                  <a:cubicBezTo>
                    <a:pt x="1810" y="186"/>
                    <a:pt x="1618" y="353"/>
                    <a:pt x="1451" y="533"/>
                  </a:cubicBezTo>
                  <a:cubicBezTo>
                    <a:pt x="1278" y="713"/>
                    <a:pt x="1104" y="886"/>
                    <a:pt x="937" y="1079"/>
                  </a:cubicBezTo>
                  <a:cubicBezTo>
                    <a:pt x="771" y="1278"/>
                    <a:pt x="610" y="1470"/>
                    <a:pt x="456" y="1669"/>
                  </a:cubicBezTo>
                  <a:cubicBezTo>
                    <a:pt x="302" y="1862"/>
                    <a:pt x="154" y="2067"/>
                    <a:pt x="7" y="2266"/>
                  </a:cubicBezTo>
                  <a:cubicBezTo>
                    <a:pt x="0" y="2286"/>
                    <a:pt x="0" y="2305"/>
                    <a:pt x="7" y="2318"/>
                  </a:cubicBezTo>
                  <a:cubicBezTo>
                    <a:pt x="16" y="2327"/>
                    <a:pt x="29" y="2332"/>
                    <a:pt x="42" y="2332"/>
                  </a:cubicBezTo>
                  <a:cubicBezTo>
                    <a:pt x="55" y="2332"/>
                    <a:pt x="68" y="2327"/>
                    <a:pt x="77" y="2318"/>
                  </a:cubicBezTo>
                  <a:cubicBezTo>
                    <a:pt x="263" y="2151"/>
                    <a:pt x="450" y="1984"/>
                    <a:pt x="623" y="1810"/>
                  </a:cubicBezTo>
                  <a:cubicBezTo>
                    <a:pt x="803" y="1631"/>
                    <a:pt x="982" y="1457"/>
                    <a:pt x="1149" y="1271"/>
                  </a:cubicBezTo>
                  <a:cubicBezTo>
                    <a:pt x="1310" y="1079"/>
                    <a:pt x="1477" y="899"/>
                    <a:pt x="1631" y="700"/>
                  </a:cubicBezTo>
                  <a:cubicBezTo>
                    <a:pt x="1791" y="507"/>
                    <a:pt x="1939" y="302"/>
                    <a:pt x="2086" y="97"/>
                  </a:cubicBezTo>
                  <a:cubicBezTo>
                    <a:pt x="2099" y="71"/>
                    <a:pt x="2099" y="39"/>
                    <a:pt x="2086" y="20"/>
                  </a:cubicBezTo>
                  <a:cubicBezTo>
                    <a:pt x="2074" y="7"/>
                    <a:pt x="2058" y="0"/>
                    <a:pt x="2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54;p69">
              <a:extLst>
                <a:ext uri="{FF2B5EF4-FFF2-40B4-BE49-F238E27FC236}">
                  <a16:creationId xmlns:a16="http://schemas.microsoft.com/office/drawing/2014/main" id="{4073D3D1-E9E9-4DB2-AC3C-9F49AD3C64EA}"/>
                </a:ext>
              </a:extLst>
            </p:cNvPr>
            <p:cNvSpPr/>
            <p:nvPr/>
          </p:nvSpPr>
          <p:spPr>
            <a:xfrm>
              <a:off x="4115985" y="1732111"/>
              <a:ext cx="64377" cy="62660"/>
            </a:xfrm>
            <a:custGeom>
              <a:avLst/>
              <a:gdLst/>
              <a:ahLst/>
              <a:cxnLst/>
              <a:rect l="l" t="t" r="r" b="b"/>
              <a:pathLst>
                <a:path w="3113" h="3030" extrusionOk="0">
                  <a:moveTo>
                    <a:pt x="3061" y="1"/>
                  </a:moveTo>
                  <a:cubicBezTo>
                    <a:pt x="3016" y="7"/>
                    <a:pt x="2984" y="46"/>
                    <a:pt x="2984" y="84"/>
                  </a:cubicBezTo>
                  <a:cubicBezTo>
                    <a:pt x="2920" y="431"/>
                    <a:pt x="2779" y="752"/>
                    <a:pt x="2586" y="1041"/>
                  </a:cubicBezTo>
                  <a:cubicBezTo>
                    <a:pt x="2387" y="1330"/>
                    <a:pt x="2149" y="1593"/>
                    <a:pt x="1880" y="1811"/>
                  </a:cubicBezTo>
                  <a:cubicBezTo>
                    <a:pt x="1604" y="2042"/>
                    <a:pt x="1309" y="2241"/>
                    <a:pt x="1000" y="2415"/>
                  </a:cubicBezTo>
                  <a:cubicBezTo>
                    <a:pt x="692" y="2601"/>
                    <a:pt x="371" y="2768"/>
                    <a:pt x="50" y="2941"/>
                  </a:cubicBezTo>
                  <a:cubicBezTo>
                    <a:pt x="14" y="2959"/>
                    <a:pt x="0" y="3025"/>
                    <a:pt x="10" y="3025"/>
                  </a:cubicBezTo>
                  <a:cubicBezTo>
                    <a:pt x="11" y="3025"/>
                    <a:pt x="11" y="3025"/>
                    <a:pt x="12" y="3024"/>
                  </a:cubicBezTo>
                  <a:cubicBezTo>
                    <a:pt x="25" y="3028"/>
                    <a:pt x="39" y="3029"/>
                    <a:pt x="54" y="3029"/>
                  </a:cubicBezTo>
                  <a:cubicBezTo>
                    <a:pt x="68" y="3029"/>
                    <a:pt x="82" y="3028"/>
                    <a:pt x="95" y="3024"/>
                  </a:cubicBezTo>
                  <a:cubicBezTo>
                    <a:pt x="442" y="2909"/>
                    <a:pt x="782" y="2774"/>
                    <a:pt x="1116" y="2620"/>
                  </a:cubicBezTo>
                  <a:cubicBezTo>
                    <a:pt x="1456" y="2460"/>
                    <a:pt x="1771" y="2267"/>
                    <a:pt x="2066" y="2036"/>
                  </a:cubicBezTo>
                  <a:cubicBezTo>
                    <a:pt x="2361" y="1792"/>
                    <a:pt x="2605" y="1503"/>
                    <a:pt x="2798" y="1176"/>
                  </a:cubicBezTo>
                  <a:cubicBezTo>
                    <a:pt x="2990" y="848"/>
                    <a:pt x="3100" y="476"/>
                    <a:pt x="3112" y="97"/>
                  </a:cubicBezTo>
                  <a:cubicBezTo>
                    <a:pt x="3112" y="59"/>
                    <a:pt x="3093" y="20"/>
                    <a:pt x="3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55;p69">
              <a:extLst>
                <a:ext uri="{FF2B5EF4-FFF2-40B4-BE49-F238E27FC236}">
                  <a16:creationId xmlns:a16="http://schemas.microsoft.com/office/drawing/2014/main" id="{E035CAE5-8FAA-4353-B5AF-9503B52C8571}"/>
                </a:ext>
              </a:extLst>
            </p:cNvPr>
            <p:cNvSpPr/>
            <p:nvPr/>
          </p:nvSpPr>
          <p:spPr>
            <a:xfrm>
              <a:off x="3937537" y="1681714"/>
              <a:ext cx="183080" cy="116222"/>
            </a:xfrm>
            <a:custGeom>
              <a:avLst/>
              <a:gdLst/>
              <a:ahLst/>
              <a:cxnLst/>
              <a:rect l="l" t="t" r="r" b="b"/>
              <a:pathLst>
                <a:path w="8853" h="5620" extrusionOk="0">
                  <a:moveTo>
                    <a:pt x="8798" y="0"/>
                  </a:moveTo>
                  <a:cubicBezTo>
                    <a:pt x="8759" y="0"/>
                    <a:pt x="8699" y="18"/>
                    <a:pt x="8634" y="50"/>
                  </a:cubicBezTo>
                  <a:cubicBezTo>
                    <a:pt x="7877" y="435"/>
                    <a:pt x="7145" y="827"/>
                    <a:pt x="6413" y="1263"/>
                  </a:cubicBezTo>
                  <a:cubicBezTo>
                    <a:pt x="5682" y="1693"/>
                    <a:pt x="4956" y="2117"/>
                    <a:pt x="4250" y="2573"/>
                  </a:cubicBezTo>
                  <a:cubicBezTo>
                    <a:pt x="3538" y="3029"/>
                    <a:pt x="2851" y="3497"/>
                    <a:pt x="2151" y="3985"/>
                  </a:cubicBezTo>
                  <a:cubicBezTo>
                    <a:pt x="1445" y="4466"/>
                    <a:pt x="771" y="4967"/>
                    <a:pt x="103" y="5481"/>
                  </a:cubicBezTo>
                  <a:cubicBezTo>
                    <a:pt x="33" y="5532"/>
                    <a:pt x="1" y="5583"/>
                    <a:pt x="7" y="5609"/>
                  </a:cubicBezTo>
                  <a:cubicBezTo>
                    <a:pt x="9" y="5616"/>
                    <a:pt x="15" y="5619"/>
                    <a:pt x="25" y="5619"/>
                  </a:cubicBezTo>
                  <a:cubicBezTo>
                    <a:pt x="52" y="5619"/>
                    <a:pt x="106" y="5595"/>
                    <a:pt x="167" y="5558"/>
                  </a:cubicBezTo>
                  <a:cubicBezTo>
                    <a:pt x="867" y="5089"/>
                    <a:pt x="1573" y="4627"/>
                    <a:pt x="2279" y="4171"/>
                  </a:cubicBezTo>
                  <a:cubicBezTo>
                    <a:pt x="2992" y="3715"/>
                    <a:pt x="3698" y="3266"/>
                    <a:pt x="4411" y="2817"/>
                  </a:cubicBezTo>
                  <a:cubicBezTo>
                    <a:pt x="5117" y="2367"/>
                    <a:pt x="5829" y="1924"/>
                    <a:pt x="6548" y="1482"/>
                  </a:cubicBezTo>
                  <a:lnTo>
                    <a:pt x="8699" y="166"/>
                  </a:lnTo>
                  <a:cubicBezTo>
                    <a:pt x="8789" y="108"/>
                    <a:pt x="8853" y="50"/>
                    <a:pt x="8840" y="18"/>
                  </a:cubicBezTo>
                  <a:cubicBezTo>
                    <a:pt x="8835" y="6"/>
                    <a:pt x="8820" y="0"/>
                    <a:pt x="8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56;p69">
              <a:extLst>
                <a:ext uri="{FF2B5EF4-FFF2-40B4-BE49-F238E27FC236}">
                  <a16:creationId xmlns:a16="http://schemas.microsoft.com/office/drawing/2014/main" id="{F24EE894-B834-4E44-91E7-D919742BB6DC}"/>
                </a:ext>
              </a:extLst>
            </p:cNvPr>
            <p:cNvSpPr/>
            <p:nvPr/>
          </p:nvSpPr>
          <p:spPr>
            <a:xfrm>
              <a:off x="4143034" y="1623066"/>
              <a:ext cx="64398" cy="34598"/>
            </a:xfrm>
            <a:custGeom>
              <a:avLst/>
              <a:gdLst/>
              <a:ahLst/>
              <a:cxnLst/>
              <a:rect l="l" t="t" r="r" b="b"/>
              <a:pathLst>
                <a:path w="3114" h="1673" extrusionOk="0">
                  <a:moveTo>
                    <a:pt x="3045" y="1"/>
                  </a:moveTo>
                  <a:cubicBezTo>
                    <a:pt x="3033" y="1"/>
                    <a:pt x="3022" y="4"/>
                    <a:pt x="3011" y="10"/>
                  </a:cubicBezTo>
                  <a:cubicBezTo>
                    <a:pt x="2754" y="126"/>
                    <a:pt x="2498" y="235"/>
                    <a:pt x="2247" y="363"/>
                  </a:cubicBezTo>
                  <a:lnTo>
                    <a:pt x="1496" y="742"/>
                  </a:lnTo>
                  <a:lnTo>
                    <a:pt x="764" y="1159"/>
                  </a:lnTo>
                  <a:lnTo>
                    <a:pt x="39" y="1589"/>
                  </a:lnTo>
                  <a:cubicBezTo>
                    <a:pt x="13" y="1602"/>
                    <a:pt x="1" y="1628"/>
                    <a:pt x="7" y="1654"/>
                  </a:cubicBezTo>
                  <a:cubicBezTo>
                    <a:pt x="13" y="1673"/>
                    <a:pt x="45" y="1673"/>
                    <a:pt x="78" y="1673"/>
                  </a:cubicBezTo>
                  <a:cubicBezTo>
                    <a:pt x="341" y="1570"/>
                    <a:pt x="604" y="1480"/>
                    <a:pt x="867" y="1365"/>
                  </a:cubicBezTo>
                  <a:cubicBezTo>
                    <a:pt x="1124" y="1243"/>
                    <a:pt x="1381" y="1127"/>
                    <a:pt x="1631" y="1005"/>
                  </a:cubicBezTo>
                  <a:cubicBezTo>
                    <a:pt x="1881" y="883"/>
                    <a:pt x="2125" y="742"/>
                    <a:pt x="2369" y="588"/>
                  </a:cubicBezTo>
                  <a:cubicBezTo>
                    <a:pt x="2613" y="440"/>
                    <a:pt x="2844" y="280"/>
                    <a:pt x="3075" y="119"/>
                  </a:cubicBezTo>
                  <a:cubicBezTo>
                    <a:pt x="3101" y="100"/>
                    <a:pt x="3114" y="62"/>
                    <a:pt x="3107" y="29"/>
                  </a:cubicBezTo>
                  <a:cubicBezTo>
                    <a:pt x="3090" y="12"/>
                    <a:pt x="3068" y="1"/>
                    <a:pt x="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57;p69">
              <a:extLst>
                <a:ext uri="{FF2B5EF4-FFF2-40B4-BE49-F238E27FC236}">
                  <a16:creationId xmlns:a16="http://schemas.microsoft.com/office/drawing/2014/main" id="{A1C77A01-33B3-4AC2-A486-6F3E7A0BC169}"/>
                </a:ext>
              </a:extLst>
            </p:cNvPr>
            <p:cNvSpPr/>
            <p:nvPr/>
          </p:nvSpPr>
          <p:spPr>
            <a:xfrm>
              <a:off x="4118735" y="1781826"/>
              <a:ext cx="91219" cy="59972"/>
            </a:xfrm>
            <a:custGeom>
              <a:avLst/>
              <a:gdLst/>
              <a:ahLst/>
              <a:cxnLst/>
              <a:rect l="l" t="t" r="r" b="b"/>
              <a:pathLst>
                <a:path w="4411" h="2900" extrusionOk="0">
                  <a:moveTo>
                    <a:pt x="4360" y="0"/>
                  </a:moveTo>
                  <a:cubicBezTo>
                    <a:pt x="4335" y="0"/>
                    <a:pt x="4304" y="21"/>
                    <a:pt x="4276" y="49"/>
                  </a:cubicBezTo>
                  <a:cubicBezTo>
                    <a:pt x="4006" y="383"/>
                    <a:pt x="3711" y="697"/>
                    <a:pt x="3397" y="980"/>
                  </a:cubicBezTo>
                  <a:cubicBezTo>
                    <a:pt x="3082" y="1269"/>
                    <a:pt x="2748" y="1532"/>
                    <a:pt x="2389" y="1757"/>
                  </a:cubicBezTo>
                  <a:cubicBezTo>
                    <a:pt x="2036" y="2001"/>
                    <a:pt x="1663" y="2206"/>
                    <a:pt x="1272" y="2379"/>
                  </a:cubicBezTo>
                  <a:cubicBezTo>
                    <a:pt x="880" y="2559"/>
                    <a:pt x="476" y="2700"/>
                    <a:pt x="65" y="2809"/>
                  </a:cubicBezTo>
                  <a:cubicBezTo>
                    <a:pt x="20" y="2822"/>
                    <a:pt x="1" y="2835"/>
                    <a:pt x="1" y="2867"/>
                  </a:cubicBezTo>
                  <a:cubicBezTo>
                    <a:pt x="1" y="2899"/>
                    <a:pt x="39" y="2899"/>
                    <a:pt x="91" y="2899"/>
                  </a:cubicBezTo>
                  <a:cubicBezTo>
                    <a:pt x="527" y="2842"/>
                    <a:pt x="957" y="2739"/>
                    <a:pt x="1368" y="2591"/>
                  </a:cubicBezTo>
                  <a:cubicBezTo>
                    <a:pt x="1785" y="2431"/>
                    <a:pt x="2183" y="2238"/>
                    <a:pt x="2556" y="2001"/>
                  </a:cubicBezTo>
                  <a:cubicBezTo>
                    <a:pt x="2928" y="1763"/>
                    <a:pt x="3268" y="1481"/>
                    <a:pt x="3583" y="1166"/>
                  </a:cubicBezTo>
                  <a:cubicBezTo>
                    <a:pt x="3891" y="852"/>
                    <a:pt x="4161" y="498"/>
                    <a:pt x="4385" y="120"/>
                  </a:cubicBezTo>
                  <a:cubicBezTo>
                    <a:pt x="4404" y="81"/>
                    <a:pt x="4411" y="30"/>
                    <a:pt x="4385" y="11"/>
                  </a:cubicBezTo>
                  <a:cubicBezTo>
                    <a:pt x="4378" y="3"/>
                    <a:pt x="4369" y="0"/>
                    <a:pt x="4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58;p69">
              <a:extLst>
                <a:ext uri="{FF2B5EF4-FFF2-40B4-BE49-F238E27FC236}">
                  <a16:creationId xmlns:a16="http://schemas.microsoft.com/office/drawing/2014/main" id="{10C30580-1CEC-4961-9D07-7A819F6564D9}"/>
                </a:ext>
              </a:extLst>
            </p:cNvPr>
            <p:cNvSpPr/>
            <p:nvPr/>
          </p:nvSpPr>
          <p:spPr>
            <a:xfrm>
              <a:off x="4132818" y="1679915"/>
              <a:ext cx="90682" cy="29593"/>
            </a:xfrm>
            <a:custGeom>
              <a:avLst/>
              <a:gdLst/>
              <a:ahLst/>
              <a:cxnLst/>
              <a:rect l="l" t="t" r="r" b="b"/>
              <a:pathLst>
                <a:path w="4385" h="1431" extrusionOk="0">
                  <a:moveTo>
                    <a:pt x="2925" y="1"/>
                  </a:moveTo>
                  <a:cubicBezTo>
                    <a:pt x="2215" y="1"/>
                    <a:pt x="1523" y="199"/>
                    <a:pt x="918" y="574"/>
                  </a:cubicBezTo>
                  <a:cubicBezTo>
                    <a:pt x="584" y="779"/>
                    <a:pt x="289" y="1036"/>
                    <a:pt x="32" y="1337"/>
                  </a:cubicBezTo>
                  <a:cubicBezTo>
                    <a:pt x="7" y="1370"/>
                    <a:pt x="0" y="1402"/>
                    <a:pt x="13" y="1421"/>
                  </a:cubicBezTo>
                  <a:cubicBezTo>
                    <a:pt x="20" y="1427"/>
                    <a:pt x="28" y="1430"/>
                    <a:pt x="38" y="1430"/>
                  </a:cubicBezTo>
                  <a:cubicBezTo>
                    <a:pt x="57" y="1430"/>
                    <a:pt x="82" y="1419"/>
                    <a:pt x="103" y="1402"/>
                  </a:cubicBezTo>
                  <a:cubicBezTo>
                    <a:pt x="379" y="1151"/>
                    <a:pt x="694" y="939"/>
                    <a:pt x="1027" y="779"/>
                  </a:cubicBezTo>
                  <a:cubicBezTo>
                    <a:pt x="1698" y="439"/>
                    <a:pt x="2434" y="267"/>
                    <a:pt x="3175" y="267"/>
                  </a:cubicBezTo>
                  <a:cubicBezTo>
                    <a:pt x="3541" y="267"/>
                    <a:pt x="3908" y="309"/>
                    <a:pt x="4269" y="394"/>
                  </a:cubicBezTo>
                  <a:cubicBezTo>
                    <a:pt x="4277" y="397"/>
                    <a:pt x="4287" y="399"/>
                    <a:pt x="4296" y="399"/>
                  </a:cubicBezTo>
                  <a:cubicBezTo>
                    <a:pt x="4323" y="399"/>
                    <a:pt x="4353" y="386"/>
                    <a:pt x="4372" y="362"/>
                  </a:cubicBezTo>
                  <a:cubicBezTo>
                    <a:pt x="4385" y="336"/>
                    <a:pt x="4359" y="291"/>
                    <a:pt x="4308" y="278"/>
                  </a:cubicBezTo>
                  <a:cubicBezTo>
                    <a:pt x="3948" y="124"/>
                    <a:pt x="3563" y="34"/>
                    <a:pt x="3171" y="9"/>
                  </a:cubicBezTo>
                  <a:cubicBezTo>
                    <a:pt x="3089" y="3"/>
                    <a:pt x="3007" y="1"/>
                    <a:pt x="2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59;p69">
              <a:extLst>
                <a:ext uri="{FF2B5EF4-FFF2-40B4-BE49-F238E27FC236}">
                  <a16:creationId xmlns:a16="http://schemas.microsoft.com/office/drawing/2014/main" id="{25ECC28C-2B74-4897-813E-899752626091}"/>
                </a:ext>
              </a:extLst>
            </p:cNvPr>
            <p:cNvSpPr/>
            <p:nvPr/>
          </p:nvSpPr>
          <p:spPr>
            <a:xfrm>
              <a:off x="4251232" y="1566692"/>
              <a:ext cx="43697" cy="26781"/>
            </a:xfrm>
            <a:custGeom>
              <a:avLst/>
              <a:gdLst/>
              <a:ahLst/>
              <a:cxnLst/>
              <a:rect l="l" t="t" r="r" b="b"/>
              <a:pathLst>
                <a:path w="2113" h="1295" extrusionOk="0">
                  <a:moveTo>
                    <a:pt x="2038" y="0"/>
                  </a:moveTo>
                  <a:cubicBezTo>
                    <a:pt x="2033" y="0"/>
                    <a:pt x="2028" y="1"/>
                    <a:pt x="2022" y="2"/>
                  </a:cubicBezTo>
                  <a:cubicBezTo>
                    <a:pt x="1843" y="72"/>
                    <a:pt x="1663" y="149"/>
                    <a:pt x="1490" y="246"/>
                  </a:cubicBezTo>
                  <a:cubicBezTo>
                    <a:pt x="1310" y="342"/>
                    <a:pt x="1136" y="432"/>
                    <a:pt x="976" y="534"/>
                  </a:cubicBezTo>
                  <a:cubicBezTo>
                    <a:pt x="809" y="644"/>
                    <a:pt x="661" y="746"/>
                    <a:pt x="482" y="862"/>
                  </a:cubicBezTo>
                  <a:cubicBezTo>
                    <a:pt x="321" y="971"/>
                    <a:pt x="167" y="1093"/>
                    <a:pt x="13" y="1221"/>
                  </a:cubicBezTo>
                  <a:cubicBezTo>
                    <a:pt x="7" y="1234"/>
                    <a:pt x="0" y="1253"/>
                    <a:pt x="13" y="1273"/>
                  </a:cubicBezTo>
                  <a:cubicBezTo>
                    <a:pt x="23" y="1287"/>
                    <a:pt x="36" y="1294"/>
                    <a:pt x="53" y="1294"/>
                  </a:cubicBezTo>
                  <a:cubicBezTo>
                    <a:pt x="58" y="1294"/>
                    <a:pt x="64" y="1293"/>
                    <a:pt x="71" y="1292"/>
                  </a:cubicBezTo>
                  <a:cubicBezTo>
                    <a:pt x="251" y="1215"/>
                    <a:pt x="437" y="1144"/>
                    <a:pt x="610" y="1054"/>
                  </a:cubicBezTo>
                  <a:cubicBezTo>
                    <a:pt x="783" y="964"/>
                    <a:pt x="963" y="887"/>
                    <a:pt x="1130" y="785"/>
                  </a:cubicBezTo>
                  <a:cubicBezTo>
                    <a:pt x="1297" y="682"/>
                    <a:pt x="1464" y="579"/>
                    <a:pt x="1624" y="470"/>
                  </a:cubicBezTo>
                  <a:cubicBezTo>
                    <a:pt x="1785" y="355"/>
                    <a:pt x="1945" y="239"/>
                    <a:pt x="2099" y="111"/>
                  </a:cubicBezTo>
                  <a:cubicBezTo>
                    <a:pt x="2112" y="91"/>
                    <a:pt x="2112" y="59"/>
                    <a:pt x="2099" y="40"/>
                  </a:cubicBezTo>
                  <a:cubicBezTo>
                    <a:pt x="2089" y="13"/>
                    <a:pt x="2065" y="0"/>
                    <a:pt x="2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60;p69">
              <a:extLst>
                <a:ext uri="{FF2B5EF4-FFF2-40B4-BE49-F238E27FC236}">
                  <a16:creationId xmlns:a16="http://schemas.microsoft.com/office/drawing/2014/main" id="{21535B15-51A6-40F0-AC02-B3162D547B19}"/>
                </a:ext>
              </a:extLst>
            </p:cNvPr>
            <p:cNvSpPr/>
            <p:nvPr/>
          </p:nvSpPr>
          <p:spPr>
            <a:xfrm>
              <a:off x="4325308" y="1550582"/>
              <a:ext cx="61999" cy="37100"/>
            </a:xfrm>
            <a:custGeom>
              <a:avLst/>
              <a:gdLst/>
              <a:ahLst/>
              <a:cxnLst/>
              <a:rect l="l" t="t" r="r" b="b"/>
              <a:pathLst>
                <a:path w="2998" h="1794" extrusionOk="0">
                  <a:moveTo>
                    <a:pt x="2927" y="0"/>
                  </a:moveTo>
                  <a:cubicBezTo>
                    <a:pt x="2912" y="0"/>
                    <a:pt x="2896" y="5"/>
                    <a:pt x="2882" y="17"/>
                  </a:cubicBezTo>
                  <a:cubicBezTo>
                    <a:pt x="2632" y="132"/>
                    <a:pt x="2375" y="248"/>
                    <a:pt x="2138" y="376"/>
                  </a:cubicBezTo>
                  <a:cubicBezTo>
                    <a:pt x="1894" y="505"/>
                    <a:pt x="1656" y="639"/>
                    <a:pt x="1412" y="781"/>
                  </a:cubicBezTo>
                  <a:lnTo>
                    <a:pt x="713" y="1224"/>
                  </a:lnTo>
                  <a:cubicBezTo>
                    <a:pt x="488" y="1378"/>
                    <a:pt x="257" y="1544"/>
                    <a:pt x="32" y="1705"/>
                  </a:cubicBezTo>
                  <a:cubicBezTo>
                    <a:pt x="13" y="1718"/>
                    <a:pt x="0" y="1743"/>
                    <a:pt x="13" y="1769"/>
                  </a:cubicBezTo>
                  <a:cubicBezTo>
                    <a:pt x="21" y="1785"/>
                    <a:pt x="36" y="1793"/>
                    <a:pt x="50" y="1793"/>
                  </a:cubicBezTo>
                  <a:cubicBezTo>
                    <a:pt x="60" y="1793"/>
                    <a:pt x="70" y="1790"/>
                    <a:pt x="77" y="1782"/>
                  </a:cubicBezTo>
                  <a:cubicBezTo>
                    <a:pt x="334" y="1666"/>
                    <a:pt x="584" y="1551"/>
                    <a:pt x="828" y="1423"/>
                  </a:cubicBezTo>
                  <a:lnTo>
                    <a:pt x="1560" y="1031"/>
                  </a:lnTo>
                  <a:cubicBezTo>
                    <a:pt x="1798" y="890"/>
                    <a:pt x="2035" y="755"/>
                    <a:pt x="2266" y="601"/>
                  </a:cubicBezTo>
                  <a:cubicBezTo>
                    <a:pt x="2497" y="447"/>
                    <a:pt x="2722" y="286"/>
                    <a:pt x="2947" y="126"/>
                  </a:cubicBezTo>
                  <a:cubicBezTo>
                    <a:pt x="2953" y="126"/>
                    <a:pt x="2959" y="119"/>
                    <a:pt x="2966" y="113"/>
                  </a:cubicBezTo>
                  <a:cubicBezTo>
                    <a:pt x="2992" y="94"/>
                    <a:pt x="2998" y="55"/>
                    <a:pt x="2979" y="23"/>
                  </a:cubicBezTo>
                  <a:cubicBezTo>
                    <a:pt x="2964" y="9"/>
                    <a:pt x="2946" y="0"/>
                    <a:pt x="2927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61;p69">
              <a:extLst>
                <a:ext uri="{FF2B5EF4-FFF2-40B4-BE49-F238E27FC236}">
                  <a16:creationId xmlns:a16="http://schemas.microsoft.com/office/drawing/2014/main" id="{65F110ED-89A9-4650-98C6-6F6F01592395}"/>
                </a:ext>
              </a:extLst>
            </p:cNvPr>
            <p:cNvSpPr/>
            <p:nvPr/>
          </p:nvSpPr>
          <p:spPr>
            <a:xfrm>
              <a:off x="4069765" y="1866014"/>
              <a:ext cx="105013" cy="85925"/>
            </a:xfrm>
            <a:custGeom>
              <a:avLst/>
              <a:gdLst/>
              <a:ahLst/>
              <a:cxnLst/>
              <a:rect l="l" t="t" r="r" b="b"/>
              <a:pathLst>
                <a:path w="5078" h="4155" extrusionOk="0">
                  <a:moveTo>
                    <a:pt x="5032" y="1"/>
                  </a:moveTo>
                  <a:cubicBezTo>
                    <a:pt x="5005" y="1"/>
                    <a:pt x="4966" y="16"/>
                    <a:pt x="4930" y="48"/>
                  </a:cubicBezTo>
                  <a:cubicBezTo>
                    <a:pt x="4545" y="407"/>
                    <a:pt x="4153" y="748"/>
                    <a:pt x="3755" y="1088"/>
                  </a:cubicBezTo>
                  <a:cubicBezTo>
                    <a:pt x="3364" y="1435"/>
                    <a:pt x="2953" y="1768"/>
                    <a:pt x="2555" y="2102"/>
                  </a:cubicBezTo>
                  <a:cubicBezTo>
                    <a:pt x="2151" y="2442"/>
                    <a:pt x="1746" y="2770"/>
                    <a:pt x="1335" y="3091"/>
                  </a:cubicBezTo>
                  <a:cubicBezTo>
                    <a:pt x="918" y="3418"/>
                    <a:pt x="507" y="3739"/>
                    <a:pt x="84" y="4054"/>
                  </a:cubicBezTo>
                  <a:cubicBezTo>
                    <a:pt x="39" y="4086"/>
                    <a:pt x="0" y="4124"/>
                    <a:pt x="13" y="4143"/>
                  </a:cubicBezTo>
                  <a:cubicBezTo>
                    <a:pt x="15" y="4151"/>
                    <a:pt x="24" y="4154"/>
                    <a:pt x="37" y="4154"/>
                  </a:cubicBezTo>
                  <a:cubicBezTo>
                    <a:pt x="58" y="4154"/>
                    <a:pt x="90" y="4144"/>
                    <a:pt x="122" y="4124"/>
                  </a:cubicBezTo>
                  <a:cubicBezTo>
                    <a:pt x="578" y="3861"/>
                    <a:pt x="1027" y="3579"/>
                    <a:pt x="1457" y="3277"/>
                  </a:cubicBezTo>
                  <a:cubicBezTo>
                    <a:pt x="1887" y="2975"/>
                    <a:pt x="2324" y="2661"/>
                    <a:pt x="2728" y="2327"/>
                  </a:cubicBezTo>
                  <a:cubicBezTo>
                    <a:pt x="3139" y="1993"/>
                    <a:pt x="3537" y="1646"/>
                    <a:pt x="3916" y="1280"/>
                  </a:cubicBezTo>
                  <a:cubicBezTo>
                    <a:pt x="4301" y="915"/>
                    <a:pt x="4667" y="536"/>
                    <a:pt x="5014" y="144"/>
                  </a:cubicBezTo>
                  <a:cubicBezTo>
                    <a:pt x="5058" y="93"/>
                    <a:pt x="5078" y="35"/>
                    <a:pt x="5058" y="9"/>
                  </a:cubicBezTo>
                  <a:cubicBezTo>
                    <a:pt x="5053" y="4"/>
                    <a:pt x="5043" y="1"/>
                    <a:pt x="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484;p69">
            <a:extLst>
              <a:ext uri="{FF2B5EF4-FFF2-40B4-BE49-F238E27FC236}">
                <a16:creationId xmlns:a16="http://schemas.microsoft.com/office/drawing/2014/main" id="{5C774061-F977-4C19-92A4-B4082B5BEF75}"/>
              </a:ext>
            </a:extLst>
          </p:cNvPr>
          <p:cNvGrpSpPr/>
          <p:nvPr/>
        </p:nvGrpSpPr>
        <p:grpSpPr>
          <a:xfrm>
            <a:off x="383708" y="229867"/>
            <a:ext cx="740649" cy="1177931"/>
            <a:chOff x="4744077" y="1412212"/>
            <a:chExt cx="424684" cy="675367"/>
          </a:xfrm>
        </p:grpSpPr>
        <p:sp>
          <p:nvSpPr>
            <p:cNvPr id="48" name="Google Shape;5485;p69">
              <a:extLst>
                <a:ext uri="{FF2B5EF4-FFF2-40B4-BE49-F238E27FC236}">
                  <a16:creationId xmlns:a16="http://schemas.microsoft.com/office/drawing/2014/main" id="{6744AF0A-CAD3-4D01-9743-56891999B424}"/>
                </a:ext>
              </a:extLst>
            </p:cNvPr>
            <p:cNvSpPr/>
            <p:nvPr/>
          </p:nvSpPr>
          <p:spPr>
            <a:xfrm>
              <a:off x="4747800" y="1574116"/>
              <a:ext cx="162628" cy="299922"/>
            </a:xfrm>
            <a:custGeom>
              <a:avLst/>
              <a:gdLst/>
              <a:ahLst/>
              <a:cxnLst/>
              <a:rect l="l" t="t" r="r" b="b"/>
              <a:pathLst>
                <a:path w="7864" h="14503" extrusionOk="0">
                  <a:moveTo>
                    <a:pt x="2581" y="1"/>
                  </a:moveTo>
                  <a:cubicBezTo>
                    <a:pt x="2581" y="1"/>
                    <a:pt x="174" y="1214"/>
                    <a:pt x="90" y="2003"/>
                  </a:cubicBezTo>
                  <a:cubicBezTo>
                    <a:pt x="0" y="2787"/>
                    <a:pt x="5842" y="13083"/>
                    <a:pt x="6086" y="13314"/>
                  </a:cubicBezTo>
                  <a:cubicBezTo>
                    <a:pt x="6325" y="13541"/>
                    <a:pt x="7392" y="14503"/>
                    <a:pt x="7608" y="14503"/>
                  </a:cubicBezTo>
                  <a:cubicBezTo>
                    <a:pt x="7613" y="14503"/>
                    <a:pt x="7616" y="14502"/>
                    <a:pt x="7620" y="14502"/>
                  </a:cubicBezTo>
                  <a:cubicBezTo>
                    <a:pt x="7806" y="14470"/>
                    <a:pt x="7864" y="14181"/>
                    <a:pt x="7864" y="14181"/>
                  </a:cubicBezTo>
                  <a:cubicBezTo>
                    <a:pt x="7864" y="14181"/>
                    <a:pt x="1823" y="3005"/>
                    <a:pt x="1778" y="2716"/>
                  </a:cubicBezTo>
                  <a:cubicBezTo>
                    <a:pt x="1727" y="2433"/>
                    <a:pt x="3358" y="1522"/>
                    <a:pt x="3358" y="1522"/>
                  </a:cubicBez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86;p69">
              <a:extLst>
                <a:ext uri="{FF2B5EF4-FFF2-40B4-BE49-F238E27FC236}">
                  <a16:creationId xmlns:a16="http://schemas.microsoft.com/office/drawing/2014/main" id="{7F37C5D3-AA5E-4E74-A880-564F6213DA8E}"/>
                </a:ext>
              </a:extLst>
            </p:cNvPr>
            <p:cNvSpPr/>
            <p:nvPr/>
          </p:nvSpPr>
          <p:spPr>
            <a:xfrm>
              <a:off x="4744077" y="1569938"/>
              <a:ext cx="170610" cy="308463"/>
            </a:xfrm>
            <a:custGeom>
              <a:avLst/>
              <a:gdLst/>
              <a:ahLst/>
              <a:cxnLst/>
              <a:rect l="l" t="t" r="r" b="b"/>
              <a:pathLst>
                <a:path w="8250" h="14916" extrusionOk="0">
                  <a:moveTo>
                    <a:pt x="2671" y="479"/>
                  </a:moveTo>
                  <a:lnTo>
                    <a:pt x="3268" y="1647"/>
                  </a:lnTo>
                  <a:cubicBezTo>
                    <a:pt x="1682" y="2552"/>
                    <a:pt x="1734" y="2847"/>
                    <a:pt x="1753" y="2963"/>
                  </a:cubicBezTo>
                  <a:cubicBezTo>
                    <a:pt x="1804" y="3245"/>
                    <a:pt x="5983" y="11006"/>
                    <a:pt x="7826" y="14415"/>
                  </a:cubicBezTo>
                  <a:cubicBezTo>
                    <a:pt x="7813" y="14440"/>
                    <a:pt x="7800" y="14466"/>
                    <a:pt x="7781" y="14492"/>
                  </a:cubicBezTo>
                  <a:cubicBezTo>
                    <a:pt x="7550" y="14383"/>
                    <a:pt x="6818" y="13760"/>
                    <a:pt x="6420" y="13381"/>
                  </a:cubicBezTo>
                  <a:cubicBezTo>
                    <a:pt x="6003" y="12887"/>
                    <a:pt x="463" y="3001"/>
                    <a:pt x="469" y="2225"/>
                  </a:cubicBezTo>
                  <a:cubicBezTo>
                    <a:pt x="521" y="1788"/>
                    <a:pt x="1734" y="979"/>
                    <a:pt x="2671" y="479"/>
                  </a:cubicBezTo>
                  <a:close/>
                  <a:moveTo>
                    <a:pt x="2759" y="0"/>
                  </a:moveTo>
                  <a:cubicBezTo>
                    <a:pt x="2728" y="0"/>
                    <a:pt x="2695" y="8"/>
                    <a:pt x="2665" y="23"/>
                  </a:cubicBezTo>
                  <a:cubicBezTo>
                    <a:pt x="2247" y="235"/>
                    <a:pt x="155" y="1326"/>
                    <a:pt x="58" y="2180"/>
                  </a:cubicBezTo>
                  <a:cubicBezTo>
                    <a:pt x="45" y="2321"/>
                    <a:pt x="1" y="2757"/>
                    <a:pt x="2960" y="8169"/>
                  </a:cubicBezTo>
                  <a:cubicBezTo>
                    <a:pt x="4250" y="10525"/>
                    <a:pt x="5951" y="13510"/>
                    <a:pt x="6125" y="13670"/>
                  </a:cubicBezTo>
                  <a:cubicBezTo>
                    <a:pt x="6523" y="14049"/>
                    <a:pt x="7473" y="14915"/>
                    <a:pt x="7806" y="14915"/>
                  </a:cubicBezTo>
                  <a:cubicBezTo>
                    <a:pt x="7819" y="14915"/>
                    <a:pt x="7826" y="14909"/>
                    <a:pt x="7838" y="14909"/>
                  </a:cubicBezTo>
                  <a:cubicBezTo>
                    <a:pt x="8153" y="14851"/>
                    <a:pt x="8230" y="14473"/>
                    <a:pt x="8236" y="14428"/>
                  </a:cubicBezTo>
                  <a:cubicBezTo>
                    <a:pt x="8249" y="14383"/>
                    <a:pt x="8236" y="14338"/>
                    <a:pt x="8217" y="14293"/>
                  </a:cubicBezTo>
                  <a:cubicBezTo>
                    <a:pt x="5893" y="9986"/>
                    <a:pt x="2421" y="3502"/>
                    <a:pt x="2164" y="2918"/>
                  </a:cubicBezTo>
                  <a:cubicBezTo>
                    <a:pt x="2292" y="2732"/>
                    <a:pt x="3005" y="2263"/>
                    <a:pt x="3634" y="1910"/>
                  </a:cubicBezTo>
                  <a:cubicBezTo>
                    <a:pt x="3730" y="1859"/>
                    <a:pt x="3762" y="1737"/>
                    <a:pt x="3717" y="1640"/>
                  </a:cubicBezTo>
                  <a:lnTo>
                    <a:pt x="2941" y="113"/>
                  </a:lnTo>
                  <a:cubicBezTo>
                    <a:pt x="2905" y="41"/>
                    <a:pt x="2834" y="0"/>
                    <a:pt x="2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87;p69">
              <a:extLst>
                <a:ext uri="{FF2B5EF4-FFF2-40B4-BE49-F238E27FC236}">
                  <a16:creationId xmlns:a16="http://schemas.microsoft.com/office/drawing/2014/main" id="{75EA039C-604F-4871-A99C-FA8C80DD2B7D}"/>
                </a:ext>
              </a:extLst>
            </p:cNvPr>
            <p:cNvSpPr/>
            <p:nvPr/>
          </p:nvSpPr>
          <p:spPr>
            <a:xfrm>
              <a:off x="5122956" y="2025333"/>
              <a:ext cx="45806" cy="62247"/>
            </a:xfrm>
            <a:custGeom>
              <a:avLst/>
              <a:gdLst/>
              <a:ahLst/>
              <a:cxnLst/>
              <a:rect l="l" t="t" r="r" b="b"/>
              <a:pathLst>
                <a:path w="2215" h="3010" extrusionOk="0">
                  <a:moveTo>
                    <a:pt x="687" y="1"/>
                  </a:moveTo>
                  <a:lnTo>
                    <a:pt x="0" y="482"/>
                  </a:lnTo>
                  <a:lnTo>
                    <a:pt x="1676" y="2889"/>
                  </a:lnTo>
                  <a:cubicBezTo>
                    <a:pt x="1728" y="2966"/>
                    <a:pt x="1815" y="3009"/>
                    <a:pt x="1905" y="3009"/>
                  </a:cubicBezTo>
                  <a:cubicBezTo>
                    <a:pt x="1958" y="3009"/>
                    <a:pt x="2013" y="2994"/>
                    <a:pt x="2061" y="2960"/>
                  </a:cubicBezTo>
                  <a:lnTo>
                    <a:pt x="2067" y="2953"/>
                  </a:lnTo>
                  <a:cubicBezTo>
                    <a:pt x="2183" y="2870"/>
                    <a:pt x="2215" y="2716"/>
                    <a:pt x="2151" y="2594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8;p69">
              <a:extLst>
                <a:ext uri="{FF2B5EF4-FFF2-40B4-BE49-F238E27FC236}">
                  <a16:creationId xmlns:a16="http://schemas.microsoft.com/office/drawing/2014/main" id="{A3CECBF6-4CB7-4D08-8CA3-7A03D0871C36}"/>
                </a:ext>
              </a:extLst>
            </p:cNvPr>
            <p:cNvSpPr/>
            <p:nvPr/>
          </p:nvSpPr>
          <p:spPr>
            <a:xfrm>
              <a:off x="5067595" y="1960025"/>
              <a:ext cx="94259" cy="101208"/>
            </a:xfrm>
            <a:custGeom>
              <a:avLst/>
              <a:gdLst/>
              <a:ahLst/>
              <a:cxnLst/>
              <a:rect l="l" t="t" r="r" b="b"/>
              <a:pathLst>
                <a:path w="4558" h="4894" extrusionOk="0">
                  <a:moveTo>
                    <a:pt x="2793" y="0"/>
                  </a:moveTo>
                  <a:cubicBezTo>
                    <a:pt x="2330" y="533"/>
                    <a:pt x="1798" y="1002"/>
                    <a:pt x="1214" y="1400"/>
                  </a:cubicBezTo>
                  <a:cubicBezTo>
                    <a:pt x="862" y="1619"/>
                    <a:pt x="497" y="1773"/>
                    <a:pt x="166" y="1773"/>
                  </a:cubicBezTo>
                  <a:cubicBezTo>
                    <a:pt x="110" y="1773"/>
                    <a:pt x="54" y="1769"/>
                    <a:pt x="0" y="1759"/>
                  </a:cubicBezTo>
                  <a:lnTo>
                    <a:pt x="0" y="1759"/>
                  </a:lnTo>
                  <a:cubicBezTo>
                    <a:pt x="0" y="1759"/>
                    <a:pt x="1624" y="4295"/>
                    <a:pt x="2606" y="4840"/>
                  </a:cubicBezTo>
                  <a:cubicBezTo>
                    <a:pt x="2713" y="4876"/>
                    <a:pt x="2824" y="4894"/>
                    <a:pt x="2934" y="4894"/>
                  </a:cubicBezTo>
                  <a:cubicBezTo>
                    <a:pt x="3062" y="4894"/>
                    <a:pt x="3189" y="4870"/>
                    <a:pt x="3306" y="4821"/>
                  </a:cubicBezTo>
                  <a:cubicBezTo>
                    <a:pt x="3820" y="4661"/>
                    <a:pt x="4397" y="4263"/>
                    <a:pt x="4455" y="3781"/>
                  </a:cubicBezTo>
                  <a:cubicBezTo>
                    <a:pt x="4558" y="3037"/>
                    <a:pt x="2793" y="0"/>
                    <a:pt x="2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9;p69">
              <a:extLst>
                <a:ext uri="{FF2B5EF4-FFF2-40B4-BE49-F238E27FC236}">
                  <a16:creationId xmlns:a16="http://schemas.microsoft.com/office/drawing/2014/main" id="{A0791475-E1E4-468E-9C21-F6666CF5F44C}"/>
                </a:ext>
              </a:extLst>
            </p:cNvPr>
            <p:cNvSpPr/>
            <p:nvPr/>
          </p:nvSpPr>
          <p:spPr>
            <a:xfrm>
              <a:off x="5062260" y="1955682"/>
              <a:ext cx="103855" cy="109769"/>
            </a:xfrm>
            <a:custGeom>
              <a:avLst/>
              <a:gdLst/>
              <a:ahLst/>
              <a:cxnLst/>
              <a:rect l="l" t="t" r="r" b="b"/>
              <a:pathLst>
                <a:path w="5022" h="5308" extrusionOk="0">
                  <a:moveTo>
                    <a:pt x="3019" y="557"/>
                  </a:moveTo>
                  <a:cubicBezTo>
                    <a:pt x="3680" y="1725"/>
                    <a:pt x="4572" y="3510"/>
                    <a:pt x="4514" y="3966"/>
                  </a:cubicBezTo>
                  <a:cubicBezTo>
                    <a:pt x="4469" y="4344"/>
                    <a:pt x="3956" y="4697"/>
                    <a:pt x="3487" y="4839"/>
                  </a:cubicBezTo>
                  <a:cubicBezTo>
                    <a:pt x="3388" y="4879"/>
                    <a:pt x="3284" y="4901"/>
                    <a:pt x="3179" y="4901"/>
                  </a:cubicBezTo>
                  <a:cubicBezTo>
                    <a:pt x="3102" y="4901"/>
                    <a:pt x="3024" y="4889"/>
                    <a:pt x="2948" y="4864"/>
                  </a:cubicBezTo>
                  <a:cubicBezTo>
                    <a:pt x="2216" y="4447"/>
                    <a:pt x="1093" y="2849"/>
                    <a:pt x="637" y="2168"/>
                  </a:cubicBezTo>
                  <a:cubicBezTo>
                    <a:pt x="977" y="2104"/>
                    <a:pt x="1298" y="1969"/>
                    <a:pt x="1587" y="1777"/>
                  </a:cubicBezTo>
                  <a:cubicBezTo>
                    <a:pt x="2107" y="1424"/>
                    <a:pt x="2588" y="1019"/>
                    <a:pt x="3019" y="557"/>
                  </a:cubicBezTo>
                  <a:close/>
                  <a:moveTo>
                    <a:pt x="3054" y="0"/>
                  </a:moveTo>
                  <a:cubicBezTo>
                    <a:pt x="2998" y="0"/>
                    <a:pt x="2940" y="23"/>
                    <a:pt x="2897" y="69"/>
                  </a:cubicBezTo>
                  <a:cubicBezTo>
                    <a:pt x="2447" y="589"/>
                    <a:pt x="1934" y="1051"/>
                    <a:pt x="1362" y="1436"/>
                  </a:cubicBezTo>
                  <a:cubicBezTo>
                    <a:pt x="1010" y="1659"/>
                    <a:pt x="689" y="1776"/>
                    <a:pt x="428" y="1776"/>
                  </a:cubicBezTo>
                  <a:cubicBezTo>
                    <a:pt x="380" y="1776"/>
                    <a:pt x="334" y="1772"/>
                    <a:pt x="290" y="1764"/>
                  </a:cubicBezTo>
                  <a:cubicBezTo>
                    <a:pt x="280" y="1762"/>
                    <a:pt x="269" y="1761"/>
                    <a:pt x="259" y="1761"/>
                  </a:cubicBezTo>
                  <a:cubicBezTo>
                    <a:pt x="103" y="1761"/>
                    <a:pt x="1" y="1940"/>
                    <a:pt x="85" y="2078"/>
                  </a:cubicBezTo>
                  <a:cubicBezTo>
                    <a:pt x="156" y="2187"/>
                    <a:pt x="1748" y="4665"/>
                    <a:pt x="2768" y="5230"/>
                  </a:cubicBezTo>
                  <a:cubicBezTo>
                    <a:pt x="2775" y="5237"/>
                    <a:pt x="2787" y="5237"/>
                    <a:pt x="2800" y="5243"/>
                  </a:cubicBezTo>
                  <a:cubicBezTo>
                    <a:pt x="2922" y="5288"/>
                    <a:pt x="3057" y="5307"/>
                    <a:pt x="3192" y="5307"/>
                  </a:cubicBezTo>
                  <a:cubicBezTo>
                    <a:pt x="3340" y="5307"/>
                    <a:pt x="3487" y="5275"/>
                    <a:pt x="3628" y="5217"/>
                  </a:cubicBezTo>
                  <a:cubicBezTo>
                    <a:pt x="4219" y="5038"/>
                    <a:pt x="4848" y="4595"/>
                    <a:pt x="4919" y="4017"/>
                  </a:cubicBezTo>
                  <a:cubicBezTo>
                    <a:pt x="5021" y="3240"/>
                    <a:pt x="3532" y="621"/>
                    <a:pt x="3230" y="101"/>
                  </a:cubicBezTo>
                  <a:cubicBezTo>
                    <a:pt x="3192" y="34"/>
                    <a:pt x="3124" y="0"/>
                    <a:pt x="3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90;p69">
              <a:extLst>
                <a:ext uri="{FF2B5EF4-FFF2-40B4-BE49-F238E27FC236}">
                  <a16:creationId xmlns:a16="http://schemas.microsoft.com/office/drawing/2014/main" id="{415A7568-E1E5-442E-97D2-C1A50A6CB7EE}"/>
                </a:ext>
              </a:extLst>
            </p:cNvPr>
            <p:cNvSpPr/>
            <p:nvPr/>
          </p:nvSpPr>
          <p:spPr>
            <a:xfrm>
              <a:off x="5067595" y="1988957"/>
              <a:ext cx="68389" cy="72339"/>
            </a:xfrm>
            <a:custGeom>
              <a:avLst/>
              <a:gdLst/>
              <a:ahLst/>
              <a:cxnLst/>
              <a:rect l="l" t="t" r="r" b="b"/>
              <a:pathLst>
                <a:path w="3307" h="3498" extrusionOk="0">
                  <a:moveTo>
                    <a:pt x="1214" y="1"/>
                  </a:moveTo>
                  <a:cubicBezTo>
                    <a:pt x="862" y="220"/>
                    <a:pt x="502" y="374"/>
                    <a:pt x="168" y="374"/>
                  </a:cubicBezTo>
                  <a:cubicBezTo>
                    <a:pt x="111" y="374"/>
                    <a:pt x="55" y="370"/>
                    <a:pt x="0" y="360"/>
                  </a:cubicBezTo>
                  <a:lnTo>
                    <a:pt x="0" y="360"/>
                  </a:lnTo>
                  <a:cubicBezTo>
                    <a:pt x="0" y="360"/>
                    <a:pt x="1624" y="2896"/>
                    <a:pt x="2606" y="3441"/>
                  </a:cubicBezTo>
                  <a:cubicBezTo>
                    <a:pt x="2711" y="3479"/>
                    <a:pt x="2820" y="3497"/>
                    <a:pt x="2928" y="3497"/>
                  </a:cubicBezTo>
                  <a:cubicBezTo>
                    <a:pt x="3058" y="3497"/>
                    <a:pt x="3187" y="3471"/>
                    <a:pt x="3306" y="3422"/>
                  </a:cubicBezTo>
                  <a:cubicBezTo>
                    <a:pt x="2703" y="2665"/>
                    <a:pt x="2157" y="1856"/>
                    <a:pt x="1689" y="1009"/>
                  </a:cubicBezTo>
                  <a:cubicBezTo>
                    <a:pt x="1509" y="681"/>
                    <a:pt x="1355" y="341"/>
                    <a:pt x="1214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91;p69">
              <a:extLst>
                <a:ext uri="{FF2B5EF4-FFF2-40B4-BE49-F238E27FC236}">
                  <a16:creationId xmlns:a16="http://schemas.microsoft.com/office/drawing/2014/main" id="{C926303A-4926-4B8D-901B-722E855536F1}"/>
                </a:ext>
              </a:extLst>
            </p:cNvPr>
            <p:cNvSpPr/>
            <p:nvPr/>
          </p:nvSpPr>
          <p:spPr>
            <a:xfrm>
              <a:off x="4923683" y="1742037"/>
              <a:ext cx="213087" cy="270991"/>
            </a:xfrm>
            <a:custGeom>
              <a:avLst/>
              <a:gdLst/>
              <a:ahLst/>
              <a:cxnLst/>
              <a:rect l="l" t="t" r="r" b="b"/>
              <a:pathLst>
                <a:path w="10304" h="13104" extrusionOk="0">
                  <a:moveTo>
                    <a:pt x="4212" y="1"/>
                  </a:moveTo>
                  <a:cubicBezTo>
                    <a:pt x="4212" y="1"/>
                    <a:pt x="2646" y="2459"/>
                    <a:pt x="1" y="2902"/>
                  </a:cubicBezTo>
                  <a:cubicBezTo>
                    <a:pt x="1" y="2902"/>
                    <a:pt x="3121" y="8147"/>
                    <a:pt x="5496" y="11909"/>
                  </a:cubicBezTo>
                  <a:cubicBezTo>
                    <a:pt x="5977" y="12673"/>
                    <a:pt x="6807" y="13103"/>
                    <a:pt x="7662" y="13103"/>
                  </a:cubicBezTo>
                  <a:cubicBezTo>
                    <a:pt x="8029" y="13103"/>
                    <a:pt x="8400" y="13024"/>
                    <a:pt x="8750" y="12859"/>
                  </a:cubicBezTo>
                  <a:lnTo>
                    <a:pt x="8808" y="12833"/>
                  </a:lnTo>
                  <a:cubicBezTo>
                    <a:pt x="9296" y="12583"/>
                    <a:pt x="9694" y="12178"/>
                    <a:pt x="9931" y="11684"/>
                  </a:cubicBezTo>
                  <a:cubicBezTo>
                    <a:pt x="10304" y="10901"/>
                    <a:pt x="10259" y="9976"/>
                    <a:pt x="9803" y="9232"/>
                  </a:cubicBezTo>
                  <a:lnTo>
                    <a:pt x="4995" y="1298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92;p69">
              <a:extLst>
                <a:ext uri="{FF2B5EF4-FFF2-40B4-BE49-F238E27FC236}">
                  <a16:creationId xmlns:a16="http://schemas.microsoft.com/office/drawing/2014/main" id="{4FEAE93E-BC80-46B9-9C02-41458B313A45}"/>
                </a:ext>
              </a:extLst>
            </p:cNvPr>
            <p:cNvSpPr/>
            <p:nvPr/>
          </p:nvSpPr>
          <p:spPr>
            <a:xfrm>
              <a:off x="4916921" y="1734076"/>
              <a:ext cx="224233" cy="283192"/>
            </a:xfrm>
            <a:custGeom>
              <a:avLst/>
              <a:gdLst/>
              <a:ahLst/>
              <a:cxnLst/>
              <a:rect l="l" t="t" r="r" b="b"/>
              <a:pathLst>
                <a:path w="10843" h="13694" extrusionOk="0">
                  <a:moveTo>
                    <a:pt x="4526" y="758"/>
                  </a:moveTo>
                  <a:lnTo>
                    <a:pt x="9957" y="9720"/>
                  </a:lnTo>
                  <a:cubicBezTo>
                    <a:pt x="10374" y="10406"/>
                    <a:pt x="10419" y="11254"/>
                    <a:pt x="10072" y="11979"/>
                  </a:cubicBezTo>
                  <a:cubicBezTo>
                    <a:pt x="9854" y="12435"/>
                    <a:pt x="9494" y="12801"/>
                    <a:pt x="9045" y="13032"/>
                  </a:cubicBezTo>
                  <a:lnTo>
                    <a:pt x="8987" y="13058"/>
                  </a:lnTo>
                  <a:cubicBezTo>
                    <a:pt x="8667" y="13209"/>
                    <a:pt x="8327" y="13282"/>
                    <a:pt x="7991" y="13282"/>
                  </a:cubicBezTo>
                  <a:cubicBezTo>
                    <a:pt x="7205" y="13282"/>
                    <a:pt x="6441" y="12884"/>
                    <a:pt x="5996" y="12178"/>
                  </a:cubicBezTo>
                  <a:cubicBezTo>
                    <a:pt x="3945" y="8936"/>
                    <a:pt x="1306" y="4529"/>
                    <a:pt x="652" y="3434"/>
                  </a:cubicBezTo>
                  <a:lnTo>
                    <a:pt x="652" y="3434"/>
                  </a:lnTo>
                  <a:cubicBezTo>
                    <a:pt x="2698" y="2965"/>
                    <a:pt x="4051" y="1393"/>
                    <a:pt x="4526" y="758"/>
                  </a:cubicBezTo>
                  <a:close/>
                  <a:moveTo>
                    <a:pt x="4545" y="1"/>
                  </a:moveTo>
                  <a:lnTo>
                    <a:pt x="4366" y="277"/>
                  </a:lnTo>
                  <a:cubicBezTo>
                    <a:pt x="4353" y="296"/>
                    <a:pt x="2812" y="2658"/>
                    <a:pt x="296" y="3082"/>
                  </a:cubicBezTo>
                  <a:lnTo>
                    <a:pt x="0" y="3133"/>
                  </a:lnTo>
                  <a:lnTo>
                    <a:pt x="154" y="3390"/>
                  </a:lnTo>
                  <a:cubicBezTo>
                    <a:pt x="180" y="3441"/>
                    <a:pt x="3306" y="8680"/>
                    <a:pt x="5656" y="12396"/>
                  </a:cubicBezTo>
                  <a:cubicBezTo>
                    <a:pt x="6156" y="13205"/>
                    <a:pt x="7042" y="13693"/>
                    <a:pt x="7992" y="13693"/>
                  </a:cubicBezTo>
                  <a:cubicBezTo>
                    <a:pt x="8397" y="13693"/>
                    <a:pt x="8801" y="13603"/>
                    <a:pt x="9167" y="13430"/>
                  </a:cubicBezTo>
                  <a:lnTo>
                    <a:pt x="9225" y="13398"/>
                  </a:lnTo>
                  <a:cubicBezTo>
                    <a:pt x="9758" y="13128"/>
                    <a:pt x="10181" y="12692"/>
                    <a:pt x="10438" y="12159"/>
                  </a:cubicBezTo>
                  <a:cubicBezTo>
                    <a:pt x="10843" y="11305"/>
                    <a:pt x="10798" y="10310"/>
                    <a:pt x="10310" y="9508"/>
                  </a:cubicBezTo>
                  <a:lnTo>
                    <a:pt x="45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93;p69">
              <a:extLst>
                <a:ext uri="{FF2B5EF4-FFF2-40B4-BE49-F238E27FC236}">
                  <a16:creationId xmlns:a16="http://schemas.microsoft.com/office/drawing/2014/main" id="{A553C089-0F60-4D9C-BF98-9ABA2DA03DBE}"/>
                </a:ext>
              </a:extLst>
            </p:cNvPr>
            <p:cNvSpPr/>
            <p:nvPr/>
          </p:nvSpPr>
          <p:spPr>
            <a:xfrm>
              <a:off x="4923559" y="1742037"/>
              <a:ext cx="205642" cy="270970"/>
            </a:xfrm>
            <a:custGeom>
              <a:avLst/>
              <a:gdLst/>
              <a:ahLst/>
              <a:cxnLst/>
              <a:rect l="l" t="t" r="r" b="b"/>
              <a:pathLst>
                <a:path w="9944" h="13103" extrusionOk="0">
                  <a:moveTo>
                    <a:pt x="4218" y="1"/>
                  </a:moveTo>
                  <a:cubicBezTo>
                    <a:pt x="4218" y="1"/>
                    <a:pt x="2652" y="2459"/>
                    <a:pt x="0" y="2896"/>
                  </a:cubicBezTo>
                  <a:cubicBezTo>
                    <a:pt x="0" y="2896"/>
                    <a:pt x="3127" y="8141"/>
                    <a:pt x="5508" y="11902"/>
                  </a:cubicBezTo>
                  <a:cubicBezTo>
                    <a:pt x="5989" y="12671"/>
                    <a:pt x="6817" y="13103"/>
                    <a:pt x="7673" y="13103"/>
                  </a:cubicBezTo>
                  <a:cubicBezTo>
                    <a:pt x="8039" y="13103"/>
                    <a:pt x="8411" y="13024"/>
                    <a:pt x="8763" y="12859"/>
                  </a:cubicBezTo>
                  <a:lnTo>
                    <a:pt x="8820" y="12827"/>
                  </a:lnTo>
                  <a:cubicBezTo>
                    <a:pt x="9308" y="12583"/>
                    <a:pt x="9706" y="12178"/>
                    <a:pt x="9944" y="11684"/>
                  </a:cubicBezTo>
                  <a:lnTo>
                    <a:pt x="9944" y="11684"/>
                  </a:lnTo>
                  <a:cubicBezTo>
                    <a:pt x="9681" y="11755"/>
                    <a:pt x="9405" y="11799"/>
                    <a:pt x="9135" y="11812"/>
                  </a:cubicBezTo>
                  <a:cubicBezTo>
                    <a:pt x="9115" y="11813"/>
                    <a:pt x="9095" y="11813"/>
                    <a:pt x="9076" y="11813"/>
                  </a:cubicBezTo>
                  <a:cubicBezTo>
                    <a:pt x="8354" y="11813"/>
                    <a:pt x="7688" y="11474"/>
                    <a:pt x="7113" y="11055"/>
                  </a:cubicBezTo>
                  <a:cubicBezTo>
                    <a:pt x="4905" y="9437"/>
                    <a:pt x="3846" y="6728"/>
                    <a:pt x="2889" y="4161"/>
                  </a:cubicBezTo>
                  <a:cubicBezTo>
                    <a:pt x="2799" y="3987"/>
                    <a:pt x="2767" y="3788"/>
                    <a:pt x="2806" y="3596"/>
                  </a:cubicBezTo>
                  <a:cubicBezTo>
                    <a:pt x="2902" y="3390"/>
                    <a:pt x="3056" y="3217"/>
                    <a:pt x="3255" y="3114"/>
                  </a:cubicBezTo>
                  <a:cubicBezTo>
                    <a:pt x="3955" y="2626"/>
                    <a:pt x="4545" y="2010"/>
                    <a:pt x="5001" y="1298"/>
                  </a:cubicBezTo>
                  <a:lnTo>
                    <a:pt x="421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94;p69">
              <a:extLst>
                <a:ext uri="{FF2B5EF4-FFF2-40B4-BE49-F238E27FC236}">
                  <a16:creationId xmlns:a16="http://schemas.microsoft.com/office/drawing/2014/main" id="{010FDD6F-D148-493A-8BE0-179DB78E9EBC}"/>
                </a:ext>
              </a:extLst>
            </p:cNvPr>
            <p:cNvSpPr/>
            <p:nvPr/>
          </p:nvSpPr>
          <p:spPr>
            <a:xfrm>
              <a:off x="4782584" y="1501364"/>
              <a:ext cx="241356" cy="308380"/>
            </a:xfrm>
            <a:custGeom>
              <a:avLst/>
              <a:gdLst/>
              <a:ahLst/>
              <a:cxnLst/>
              <a:rect l="l" t="t" r="r" b="b"/>
              <a:pathLst>
                <a:path w="11671" h="14912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35"/>
                  </a:lnTo>
                  <a:cubicBezTo>
                    <a:pt x="6395" y="14693"/>
                    <a:pt x="6766" y="14912"/>
                    <a:pt x="7168" y="14912"/>
                  </a:cubicBezTo>
                  <a:cubicBezTo>
                    <a:pt x="7205" y="14912"/>
                    <a:pt x="7242" y="14910"/>
                    <a:pt x="7280" y="14906"/>
                  </a:cubicBezTo>
                  <a:cubicBezTo>
                    <a:pt x="8929" y="14752"/>
                    <a:pt x="10431" y="13892"/>
                    <a:pt x="11394" y="12544"/>
                  </a:cubicBezTo>
                  <a:cubicBezTo>
                    <a:pt x="11645" y="12191"/>
                    <a:pt x="11670" y="11735"/>
                    <a:pt x="11458" y="11363"/>
                  </a:cubicBezTo>
                  <a:lnTo>
                    <a:pt x="11433" y="11312"/>
                  </a:lnTo>
                  <a:lnTo>
                    <a:pt x="5880" y="1490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95;p69">
              <a:extLst>
                <a:ext uri="{FF2B5EF4-FFF2-40B4-BE49-F238E27FC236}">
                  <a16:creationId xmlns:a16="http://schemas.microsoft.com/office/drawing/2014/main" id="{94E2C087-BF43-45C2-B106-5B05CA4115E0}"/>
                </a:ext>
              </a:extLst>
            </p:cNvPr>
            <p:cNvSpPr/>
            <p:nvPr/>
          </p:nvSpPr>
          <p:spPr>
            <a:xfrm>
              <a:off x="4777662" y="1497145"/>
              <a:ext cx="250786" cy="316880"/>
            </a:xfrm>
            <a:custGeom>
              <a:avLst/>
              <a:gdLst/>
              <a:ahLst/>
              <a:cxnLst/>
              <a:rect l="l" t="t" r="r" b="b"/>
              <a:pathLst>
                <a:path w="12127" h="15323" extrusionOk="0">
                  <a:moveTo>
                    <a:pt x="5207" y="481"/>
                  </a:moveTo>
                  <a:lnTo>
                    <a:pt x="11491" y="11618"/>
                  </a:lnTo>
                  <a:lnTo>
                    <a:pt x="11523" y="11670"/>
                  </a:lnTo>
                  <a:cubicBezTo>
                    <a:pt x="11696" y="11971"/>
                    <a:pt x="11671" y="12344"/>
                    <a:pt x="11472" y="12632"/>
                  </a:cubicBezTo>
                  <a:cubicBezTo>
                    <a:pt x="10535" y="13929"/>
                    <a:pt x="9084" y="14764"/>
                    <a:pt x="7492" y="14905"/>
                  </a:cubicBezTo>
                  <a:cubicBezTo>
                    <a:pt x="7460" y="14908"/>
                    <a:pt x="7429" y="14910"/>
                    <a:pt x="7398" y="14910"/>
                  </a:cubicBezTo>
                  <a:cubicBezTo>
                    <a:pt x="7073" y="14910"/>
                    <a:pt x="6771" y="14730"/>
                    <a:pt x="6619" y="14443"/>
                  </a:cubicBezTo>
                  <a:lnTo>
                    <a:pt x="514" y="3093"/>
                  </a:lnTo>
                  <a:lnTo>
                    <a:pt x="5207" y="481"/>
                  </a:lnTo>
                  <a:close/>
                  <a:moveTo>
                    <a:pt x="5278" y="1"/>
                  </a:moveTo>
                  <a:cubicBezTo>
                    <a:pt x="5245" y="1"/>
                    <a:pt x="5211" y="9"/>
                    <a:pt x="5181" y="25"/>
                  </a:cubicBezTo>
                  <a:lnTo>
                    <a:pt x="135" y="2837"/>
                  </a:lnTo>
                  <a:cubicBezTo>
                    <a:pt x="39" y="2888"/>
                    <a:pt x="1" y="3010"/>
                    <a:pt x="58" y="3113"/>
                  </a:cubicBezTo>
                  <a:lnTo>
                    <a:pt x="6259" y="14635"/>
                  </a:lnTo>
                  <a:cubicBezTo>
                    <a:pt x="6484" y="15053"/>
                    <a:pt x="6921" y="15316"/>
                    <a:pt x="7396" y="15322"/>
                  </a:cubicBezTo>
                  <a:cubicBezTo>
                    <a:pt x="7441" y="15322"/>
                    <a:pt x="7492" y="15316"/>
                    <a:pt x="7537" y="15316"/>
                  </a:cubicBezTo>
                  <a:cubicBezTo>
                    <a:pt x="9244" y="15155"/>
                    <a:pt x="10804" y="14263"/>
                    <a:pt x="11799" y="12864"/>
                  </a:cubicBezTo>
                  <a:cubicBezTo>
                    <a:pt x="12101" y="12453"/>
                    <a:pt x="12127" y="11907"/>
                    <a:pt x="11876" y="11464"/>
                  </a:cubicBezTo>
                  <a:lnTo>
                    <a:pt x="5457" y="109"/>
                  </a:lnTo>
                  <a:cubicBezTo>
                    <a:pt x="5422" y="38"/>
                    <a:pt x="5351" y="1"/>
                    <a:pt x="5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96;p69">
              <a:extLst>
                <a:ext uri="{FF2B5EF4-FFF2-40B4-BE49-F238E27FC236}">
                  <a16:creationId xmlns:a16="http://schemas.microsoft.com/office/drawing/2014/main" id="{F4205DE5-A96B-49EF-BBAD-A3A9186ECD20}"/>
                </a:ext>
              </a:extLst>
            </p:cNvPr>
            <p:cNvSpPr/>
            <p:nvPr/>
          </p:nvSpPr>
          <p:spPr>
            <a:xfrm>
              <a:off x="4782584" y="1501364"/>
              <a:ext cx="241356" cy="308132"/>
            </a:xfrm>
            <a:custGeom>
              <a:avLst/>
              <a:gdLst/>
              <a:ahLst/>
              <a:cxnLst/>
              <a:rect l="l" t="t" r="r" b="b"/>
              <a:pathLst>
                <a:path w="11671" h="14900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29"/>
                  </a:lnTo>
                  <a:cubicBezTo>
                    <a:pt x="6395" y="14681"/>
                    <a:pt x="6766" y="14899"/>
                    <a:pt x="7167" y="14899"/>
                  </a:cubicBezTo>
                  <a:cubicBezTo>
                    <a:pt x="7205" y="14899"/>
                    <a:pt x="7242" y="14897"/>
                    <a:pt x="7280" y="14893"/>
                  </a:cubicBezTo>
                  <a:cubicBezTo>
                    <a:pt x="8929" y="14746"/>
                    <a:pt x="10431" y="13879"/>
                    <a:pt x="11394" y="12531"/>
                  </a:cubicBezTo>
                  <a:cubicBezTo>
                    <a:pt x="11645" y="12185"/>
                    <a:pt x="11670" y="11722"/>
                    <a:pt x="11458" y="11350"/>
                  </a:cubicBezTo>
                  <a:lnTo>
                    <a:pt x="11433" y="11305"/>
                  </a:lnTo>
                  <a:cubicBezTo>
                    <a:pt x="10849" y="12287"/>
                    <a:pt x="10033" y="13327"/>
                    <a:pt x="9135" y="13552"/>
                  </a:cubicBezTo>
                  <a:cubicBezTo>
                    <a:pt x="8789" y="13643"/>
                    <a:pt x="8483" y="13700"/>
                    <a:pt x="8200" y="13700"/>
                  </a:cubicBezTo>
                  <a:cubicBezTo>
                    <a:pt x="6988" y="13700"/>
                    <a:pt x="6192" y="12651"/>
                    <a:pt x="4391" y="8737"/>
                  </a:cubicBezTo>
                  <a:cubicBezTo>
                    <a:pt x="2163" y="3910"/>
                    <a:pt x="2029" y="4218"/>
                    <a:pt x="3974" y="3198"/>
                  </a:cubicBezTo>
                  <a:cubicBezTo>
                    <a:pt x="4738" y="2787"/>
                    <a:pt x="5392" y="2203"/>
                    <a:pt x="5880" y="1490"/>
                  </a:cubicBezTo>
                  <a:lnTo>
                    <a:pt x="5039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97;p69">
              <a:extLst>
                <a:ext uri="{FF2B5EF4-FFF2-40B4-BE49-F238E27FC236}">
                  <a16:creationId xmlns:a16="http://schemas.microsoft.com/office/drawing/2014/main" id="{F873661F-CA5F-4DB1-83D7-8B986464E1D4}"/>
                </a:ext>
              </a:extLst>
            </p:cNvPr>
            <p:cNvSpPr/>
            <p:nvPr/>
          </p:nvSpPr>
          <p:spPr>
            <a:xfrm>
              <a:off x="4758367" y="1488604"/>
              <a:ext cx="140914" cy="77736"/>
            </a:xfrm>
            <a:custGeom>
              <a:avLst/>
              <a:gdLst/>
              <a:ahLst/>
              <a:cxnLst/>
              <a:rect l="l" t="t" r="r" b="b"/>
              <a:pathLst>
                <a:path w="6814" h="3759" extrusionOk="0">
                  <a:moveTo>
                    <a:pt x="5040" y="0"/>
                  </a:moveTo>
                  <a:cubicBezTo>
                    <a:pt x="3135" y="0"/>
                    <a:pt x="0" y="2435"/>
                    <a:pt x="1171" y="3429"/>
                  </a:cubicBezTo>
                  <a:cubicBezTo>
                    <a:pt x="1442" y="3660"/>
                    <a:pt x="1808" y="3759"/>
                    <a:pt x="2219" y="3759"/>
                  </a:cubicBezTo>
                  <a:cubicBezTo>
                    <a:pt x="4057" y="3759"/>
                    <a:pt x="6813" y="1777"/>
                    <a:pt x="6210" y="618"/>
                  </a:cubicBezTo>
                  <a:cubicBezTo>
                    <a:pt x="5985" y="180"/>
                    <a:pt x="5558" y="0"/>
                    <a:pt x="5040" y="0"/>
                  </a:cubicBezTo>
                  <a:close/>
                </a:path>
              </a:pathLst>
            </a:custGeom>
            <a:solidFill>
              <a:srgbClr val="88CA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8;p69">
              <a:extLst>
                <a:ext uri="{FF2B5EF4-FFF2-40B4-BE49-F238E27FC236}">
                  <a16:creationId xmlns:a16="http://schemas.microsoft.com/office/drawing/2014/main" id="{9484F612-71AD-42DF-8368-8BF0071A7466}"/>
                </a:ext>
              </a:extLst>
            </p:cNvPr>
            <p:cNvSpPr/>
            <p:nvPr/>
          </p:nvSpPr>
          <p:spPr>
            <a:xfrm>
              <a:off x="4771416" y="1484468"/>
              <a:ext cx="125610" cy="86091"/>
            </a:xfrm>
            <a:custGeom>
              <a:avLst/>
              <a:gdLst/>
              <a:ahLst/>
              <a:cxnLst/>
              <a:rect l="l" t="t" r="r" b="b"/>
              <a:pathLst>
                <a:path w="6074" h="4163" extrusionOk="0">
                  <a:moveTo>
                    <a:pt x="4411" y="407"/>
                  </a:moveTo>
                  <a:cubicBezTo>
                    <a:pt x="4892" y="407"/>
                    <a:pt x="5226" y="574"/>
                    <a:pt x="5400" y="914"/>
                  </a:cubicBezTo>
                  <a:cubicBezTo>
                    <a:pt x="5611" y="1319"/>
                    <a:pt x="5252" y="1960"/>
                    <a:pt x="4469" y="2590"/>
                  </a:cubicBezTo>
                  <a:cubicBezTo>
                    <a:pt x="3621" y="3266"/>
                    <a:pt x="2472" y="3753"/>
                    <a:pt x="1594" y="3753"/>
                  </a:cubicBezTo>
                  <a:cubicBezTo>
                    <a:pt x="1222" y="3753"/>
                    <a:pt x="899" y="3666"/>
                    <a:pt x="669" y="3469"/>
                  </a:cubicBezTo>
                  <a:cubicBezTo>
                    <a:pt x="489" y="3315"/>
                    <a:pt x="444" y="3122"/>
                    <a:pt x="527" y="2859"/>
                  </a:cubicBezTo>
                  <a:cubicBezTo>
                    <a:pt x="848" y="1858"/>
                    <a:pt x="2857" y="529"/>
                    <a:pt x="4218" y="413"/>
                  </a:cubicBezTo>
                  <a:cubicBezTo>
                    <a:pt x="4283" y="407"/>
                    <a:pt x="4347" y="407"/>
                    <a:pt x="4411" y="407"/>
                  </a:cubicBezTo>
                  <a:close/>
                  <a:moveTo>
                    <a:pt x="4398" y="1"/>
                  </a:moveTo>
                  <a:cubicBezTo>
                    <a:pt x="4330" y="1"/>
                    <a:pt x="4259" y="3"/>
                    <a:pt x="4186" y="9"/>
                  </a:cubicBezTo>
                  <a:cubicBezTo>
                    <a:pt x="2633" y="137"/>
                    <a:pt x="514" y="1569"/>
                    <a:pt x="142" y="2737"/>
                  </a:cubicBezTo>
                  <a:cubicBezTo>
                    <a:pt x="1" y="3154"/>
                    <a:pt x="91" y="3514"/>
                    <a:pt x="405" y="3784"/>
                  </a:cubicBezTo>
                  <a:cubicBezTo>
                    <a:pt x="720" y="4047"/>
                    <a:pt x="1137" y="4162"/>
                    <a:pt x="1599" y="4162"/>
                  </a:cubicBezTo>
                  <a:cubicBezTo>
                    <a:pt x="2588" y="4162"/>
                    <a:pt x="3801" y="3642"/>
                    <a:pt x="4725" y="2917"/>
                  </a:cubicBezTo>
                  <a:cubicBezTo>
                    <a:pt x="5682" y="2153"/>
                    <a:pt x="6074" y="1338"/>
                    <a:pt x="5759" y="734"/>
                  </a:cubicBezTo>
                  <a:cubicBezTo>
                    <a:pt x="5515" y="247"/>
                    <a:pt x="5046" y="1"/>
                    <a:pt x="4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9;p69">
              <a:extLst>
                <a:ext uri="{FF2B5EF4-FFF2-40B4-BE49-F238E27FC236}">
                  <a16:creationId xmlns:a16="http://schemas.microsoft.com/office/drawing/2014/main" id="{4FFCF495-7BCA-40F7-AFFA-C2EFF191EE74}"/>
                </a:ext>
              </a:extLst>
            </p:cNvPr>
            <p:cNvSpPr/>
            <p:nvPr/>
          </p:nvSpPr>
          <p:spPr>
            <a:xfrm>
              <a:off x="4758285" y="1419988"/>
              <a:ext cx="103028" cy="123894"/>
            </a:xfrm>
            <a:custGeom>
              <a:avLst/>
              <a:gdLst/>
              <a:ahLst/>
              <a:cxnLst/>
              <a:rect l="l" t="t" r="r" b="b"/>
              <a:pathLst>
                <a:path w="4982" h="5991" extrusionOk="0">
                  <a:moveTo>
                    <a:pt x="2542" y="1"/>
                  </a:moveTo>
                  <a:lnTo>
                    <a:pt x="854" y="964"/>
                  </a:lnTo>
                  <a:lnTo>
                    <a:pt x="0" y="1452"/>
                  </a:lnTo>
                  <a:lnTo>
                    <a:pt x="2542" y="5990"/>
                  </a:lnTo>
                  <a:cubicBezTo>
                    <a:pt x="2562" y="5990"/>
                    <a:pt x="2582" y="5991"/>
                    <a:pt x="2602" y="5991"/>
                  </a:cubicBezTo>
                  <a:cubicBezTo>
                    <a:pt x="2903" y="5991"/>
                    <a:pt x="3203" y="5945"/>
                    <a:pt x="3492" y="5842"/>
                  </a:cubicBezTo>
                  <a:cubicBezTo>
                    <a:pt x="4122" y="5630"/>
                    <a:pt x="4648" y="5200"/>
                    <a:pt x="4982" y="462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00;p69">
              <a:extLst>
                <a:ext uri="{FF2B5EF4-FFF2-40B4-BE49-F238E27FC236}">
                  <a16:creationId xmlns:a16="http://schemas.microsoft.com/office/drawing/2014/main" id="{4FFCC768-97F1-4990-BCF5-7B89CDC0DCB6}"/>
                </a:ext>
              </a:extLst>
            </p:cNvPr>
            <p:cNvSpPr/>
            <p:nvPr/>
          </p:nvSpPr>
          <p:spPr>
            <a:xfrm>
              <a:off x="4753508" y="1415728"/>
              <a:ext cx="112313" cy="132393"/>
            </a:xfrm>
            <a:custGeom>
              <a:avLst/>
              <a:gdLst/>
              <a:ahLst/>
              <a:cxnLst/>
              <a:rect l="l" t="t" r="r" b="b"/>
              <a:pathLst>
                <a:path w="5431" h="6402" extrusionOk="0">
                  <a:moveTo>
                    <a:pt x="2690" y="489"/>
                  </a:moveTo>
                  <a:lnTo>
                    <a:pt x="4982" y="4822"/>
                  </a:lnTo>
                  <a:cubicBezTo>
                    <a:pt x="4667" y="5304"/>
                    <a:pt x="4199" y="5670"/>
                    <a:pt x="3653" y="5856"/>
                  </a:cubicBezTo>
                  <a:cubicBezTo>
                    <a:pt x="3409" y="5939"/>
                    <a:pt x="3152" y="5984"/>
                    <a:pt x="2895" y="5991"/>
                  </a:cubicBezTo>
                  <a:lnTo>
                    <a:pt x="507" y="1735"/>
                  </a:lnTo>
                  <a:lnTo>
                    <a:pt x="2690" y="489"/>
                  </a:lnTo>
                  <a:close/>
                  <a:moveTo>
                    <a:pt x="2775" y="0"/>
                  </a:moveTo>
                  <a:cubicBezTo>
                    <a:pt x="2741" y="0"/>
                    <a:pt x="2708" y="9"/>
                    <a:pt x="2677" y="27"/>
                  </a:cubicBezTo>
                  <a:lnTo>
                    <a:pt x="135" y="1484"/>
                  </a:lnTo>
                  <a:cubicBezTo>
                    <a:pt x="39" y="1542"/>
                    <a:pt x="0" y="1664"/>
                    <a:pt x="52" y="1760"/>
                  </a:cubicBezTo>
                  <a:lnTo>
                    <a:pt x="2594" y="6299"/>
                  </a:lnTo>
                  <a:cubicBezTo>
                    <a:pt x="2632" y="6356"/>
                    <a:pt x="2696" y="6395"/>
                    <a:pt x="2767" y="6401"/>
                  </a:cubicBezTo>
                  <a:lnTo>
                    <a:pt x="2857" y="6401"/>
                  </a:lnTo>
                  <a:cubicBezTo>
                    <a:pt x="3178" y="6401"/>
                    <a:pt x="3492" y="6350"/>
                    <a:pt x="3788" y="6241"/>
                  </a:cubicBezTo>
                  <a:cubicBezTo>
                    <a:pt x="4468" y="6016"/>
                    <a:pt x="5033" y="5548"/>
                    <a:pt x="5392" y="4931"/>
                  </a:cubicBezTo>
                  <a:cubicBezTo>
                    <a:pt x="5431" y="4874"/>
                    <a:pt x="5431" y="4797"/>
                    <a:pt x="5399" y="4732"/>
                  </a:cubicBezTo>
                  <a:lnTo>
                    <a:pt x="2960" y="111"/>
                  </a:lnTo>
                  <a:cubicBezTo>
                    <a:pt x="2920" y="40"/>
                    <a:pt x="2848" y="0"/>
                    <a:pt x="2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501;p69">
              <a:extLst>
                <a:ext uri="{FF2B5EF4-FFF2-40B4-BE49-F238E27FC236}">
                  <a16:creationId xmlns:a16="http://schemas.microsoft.com/office/drawing/2014/main" id="{319815F5-F53C-4EDD-9026-A704FF0B67CA}"/>
                </a:ext>
              </a:extLst>
            </p:cNvPr>
            <p:cNvSpPr/>
            <p:nvPr/>
          </p:nvSpPr>
          <p:spPr>
            <a:xfrm>
              <a:off x="4754562" y="1416389"/>
              <a:ext cx="60965" cy="37389"/>
            </a:xfrm>
            <a:custGeom>
              <a:avLst/>
              <a:gdLst/>
              <a:ahLst/>
              <a:cxnLst/>
              <a:rect l="l" t="t" r="r" b="b"/>
              <a:pathLst>
                <a:path w="2948" h="1808" extrusionOk="0">
                  <a:moveTo>
                    <a:pt x="2340" y="1"/>
                  </a:moveTo>
                  <a:cubicBezTo>
                    <a:pt x="1916" y="1"/>
                    <a:pt x="1254" y="284"/>
                    <a:pt x="765" y="643"/>
                  </a:cubicBezTo>
                  <a:cubicBezTo>
                    <a:pt x="296" y="964"/>
                    <a:pt x="1" y="1382"/>
                    <a:pt x="180" y="1638"/>
                  </a:cubicBezTo>
                  <a:cubicBezTo>
                    <a:pt x="265" y="1756"/>
                    <a:pt x="413" y="1807"/>
                    <a:pt x="596" y="1807"/>
                  </a:cubicBezTo>
                  <a:cubicBezTo>
                    <a:pt x="800" y="1807"/>
                    <a:pt x="1049" y="1744"/>
                    <a:pt x="1304" y="1638"/>
                  </a:cubicBezTo>
                  <a:cubicBezTo>
                    <a:pt x="2093" y="1305"/>
                    <a:pt x="2947" y="579"/>
                    <a:pt x="2722" y="175"/>
                  </a:cubicBezTo>
                  <a:cubicBezTo>
                    <a:pt x="2661" y="53"/>
                    <a:pt x="2522" y="1"/>
                    <a:pt x="2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502;p69">
              <a:extLst>
                <a:ext uri="{FF2B5EF4-FFF2-40B4-BE49-F238E27FC236}">
                  <a16:creationId xmlns:a16="http://schemas.microsoft.com/office/drawing/2014/main" id="{36E7DB98-317A-4F3E-8430-A588B913EB23}"/>
                </a:ext>
              </a:extLst>
            </p:cNvPr>
            <p:cNvSpPr/>
            <p:nvPr/>
          </p:nvSpPr>
          <p:spPr>
            <a:xfrm>
              <a:off x="4754293" y="1429542"/>
              <a:ext cx="76226" cy="114340"/>
            </a:xfrm>
            <a:custGeom>
              <a:avLst/>
              <a:gdLst/>
              <a:ahLst/>
              <a:cxnLst/>
              <a:rect l="l" t="t" r="r" b="b"/>
              <a:pathLst>
                <a:path w="3686" h="5529" extrusionOk="0">
                  <a:moveTo>
                    <a:pt x="778" y="1"/>
                  </a:moveTo>
                  <a:cubicBezTo>
                    <a:pt x="309" y="335"/>
                    <a:pt x="1" y="720"/>
                    <a:pt x="193" y="990"/>
                  </a:cubicBezTo>
                  <a:lnTo>
                    <a:pt x="2735" y="5528"/>
                  </a:lnTo>
                  <a:cubicBezTo>
                    <a:pt x="2755" y="5528"/>
                    <a:pt x="2775" y="5529"/>
                    <a:pt x="2795" y="5529"/>
                  </a:cubicBezTo>
                  <a:cubicBezTo>
                    <a:pt x="3096" y="5529"/>
                    <a:pt x="3396" y="5483"/>
                    <a:pt x="3685" y="5380"/>
                  </a:cubicBezTo>
                  <a:lnTo>
                    <a:pt x="1317" y="1002"/>
                  </a:lnTo>
                  <a:lnTo>
                    <a:pt x="1047" y="50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503;p69">
              <a:extLst>
                <a:ext uri="{FF2B5EF4-FFF2-40B4-BE49-F238E27FC236}">
                  <a16:creationId xmlns:a16="http://schemas.microsoft.com/office/drawing/2014/main" id="{9B364E13-40EE-4F75-B7F2-4AE62580B343}"/>
                </a:ext>
              </a:extLst>
            </p:cNvPr>
            <p:cNvSpPr/>
            <p:nvPr/>
          </p:nvSpPr>
          <p:spPr>
            <a:xfrm>
              <a:off x="4985289" y="1862685"/>
              <a:ext cx="83113" cy="124866"/>
            </a:xfrm>
            <a:custGeom>
              <a:avLst/>
              <a:gdLst/>
              <a:ahLst/>
              <a:cxnLst/>
              <a:rect l="l" t="t" r="r" b="b"/>
              <a:pathLst>
                <a:path w="4019" h="6038" extrusionOk="0">
                  <a:moveTo>
                    <a:pt x="91" y="0"/>
                  </a:moveTo>
                  <a:cubicBezTo>
                    <a:pt x="80" y="0"/>
                    <a:pt x="69" y="3"/>
                    <a:pt x="58" y="8"/>
                  </a:cubicBezTo>
                  <a:cubicBezTo>
                    <a:pt x="7" y="28"/>
                    <a:pt x="0" y="98"/>
                    <a:pt x="32" y="175"/>
                  </a:cubicBezTo>
                  <a:cubicBezTo>
                    <a:pt x="276" y="695"/>
                    <a:pt x="546" y="1215"/>
                    <a:pt x="841" y="1716"/>
                  </a:cubicBezTo>
                  <a:cubicBezTo>
                    <a:pt x="1130" y="2223"/>
                    <a:pt x="1419" y="2717"/>
                    <a:pt x="1753" y="3205"/>
                  </a:cubicBezTo>
                  <a:cubicBezTo>
                    <a:pt x="2080" y="3687"/>
                    <a:pt x="2401" y="4181"/>
                    <a:pt x="2754" y="4630"/>
                  </a:cubicBezTo>
                  <a:cubicBezTo>
                    <a:pt x="3107" y="5080"/>
                    <a:pt x="3473" y="5542"/>
                    <a:pt x="3858" y="5978"/>
                  </a:cubicBezTo>
                  <a:cubicBezTo>
                    <a:pt x="3887" y="6017"/>
                    <a:pt x="3919" y="6037"/>
                    <a:pt x="3950" y="6037"/>
                  </a:cubicBezTo>
                  <a:cubicBezTo>
                    <a:pt x="3960" y="6037"/>
                    <a:pt x="3970" y="6035"/>
                    <a:pt x="3980" y="6030"/>
                  </a:cubicBezTo>
                  <a:cubicBezTo>
                    <a:pt x="4019" y="6004"/>
                    <a:pt x="4019" y="5940"/>
                    <a:pt x="3980" y="5888"/>
                  </a:cubicBezTo>
                  <a:cubicBezTo>
                    <a:pt x="3640" y="5420"/>
                    <a:pt x="3300" y="4951"/>
                    <a:pt x="2966" y="4483"/>
                  </a:cubicBezTo>
                  <a:cubicBezTo>
                    <a:pt x="2632" y="4008"/>
                    <a:pt x="2318" y="3533"/>
                    <a:pt x="1997" y="3045"/>
                  </a:cubicBezTo>
                  <a:cubicBezTo>
                    <a:pt x="1682" y="2563"/>
                    <a:pt x="1374" y="2075"/>
                    <a:pt x="1079" y="1581"/>
                  </a:cubicBezTo>
                  <a:cubicBezTo>
                    <a:pt x="777" y="1087"/>
                    <a:pt x="488" y="586"/>
                    <a:pt x="199" y="85"/>
                  </a:cubicBezTo>
                  <a:cubicBezTo>
                    <a:pt x="169" y="35"/>
                    <a:pt x="131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504;p69">
              <a:extLst>
                <a:ext uri="{FF2B5EF4-FFF2-40B4-BE49-F238E27FC236}">
                  <a16:creationId xmlns:a16="http://schemas.microsoft.com/office/drawing/2014/main" id="{DAA5F3D7-0EF8-4F5A-99EF-61D3C3F153F9}"/>
                </a:ext>
              </a:extLst>
            </p:cNvPr>
            <p:cNvSpPr/>
            <p:nvPr/>
          </p:nvSpPr>
          <p:spPr>
            <a:xfrm>
              <a:off x="4840860" y="1637355"/>
              <a:ext cx="100112" cy="152060"/>
            </a:xfrm>
            <a:custGeom>
              <a:avLst/>
              <a:gdLst/>
              <a:ahLst/>
              <a:cxnLst/>
              <a:rect l="l" t="t" r="r" b="b"/>
              <a:pathLst>
                <a:path w="4841" h="7353" extrusionOk="0">
                  <a:moveTo>
                    <a:pt x="81" y="0"/>
                  </a:moveTo>
                  <a:cubicBezTo>
                    <a:pt x="73" y="0"/>
                    <a:pt x="65" y="2"/>
                    <a:pt x="58" y="5"/>
                  </a:cubicBezTo>
                  <a:cubicBezTo>
                    <a:pt x="7" y="24"/>
                    <a:pt x="0" y="107"/>
                    <a:pt x="39" y="191"/>
                  </a:cubicBezTo>
                  <a:cubicBezTo>
                    <a:pt x="328" y="839"/>
                    <a:pt x="642" y="1475"/>
                    <a:pt x="982" y="2097"/>
                  </a:cubicBezTo>
                  <a:cubicBezTo>
                    <a:pt x="1329" y="2720"/>
                    <a:pt x="1688" y="3323"/>
                    <a:pt x="2074" y="3927"/>
                  </a:cubicBezTo>
                  <a:cubicBezTo>
                    <a:pt x="2452" y="4517"/>
                    <a:pt x="2863" y="5095"/>
                    <a:pt x="3293" y="5660"/>
                  </a:cubicBezTo>
                  <a:cubicBezTo>
                    <a:pt x="3730" y="6225"/>
                    <a:pt x="4186" y="6764"/>
                    <a:pt x="4661" y="7290"/>
                  </a:cubicBezTo>
                  <a:cubicBezTo>
                    <a:pt x="4692" y="7331"/>
                    <a:pt x="4734" y="7353"/>
                    <a:pt x="4769" y="7353"/>
                  </a:cubicBezTo>
                  <a:cubicBezTo>
                    <a:pt x="4784" y="7353"/>
                    <a:pt x="4797" y="7349"/>
                    <a:pt x="4808" y="7342"/>
                  </a:cubicBezTo>
                  <a:cubicBezTo>
                    <a:pt x="4840" y="7316"/>
                    <a:pt x="4834" y="7245"/>
                    <a:pt x="4783" y="7181"/>
                  </a:cubicBezTo>
                  <a:cubicBezTo>
                    <a:pt x="4346" y="6623"/>
                    <a:pt x="3929" y="6064"/>
                    <a:pt x="3512" y="5499"/>
                  </a:cubicBezTo>
                  <a:cubicBezTo>
                    <a:pt x="3094" y="4935"/>
                    <a:pt x="2709" y="4344"/>
                    <a:pt x="2324" y="3760"/>
                  </a:cubicBezTo>
                  <a:cubicBezTo>
                    <a:pt x="1939" y="3176"/>
                    <a:pt x="1573" y="2572"/>
                    <a:pt x="1226" y="1962"/>
                  </a:cubicBezTo>
                  <a:cubicBezTo>
                    <a:pt x="873" y="1353"/>
                    <a:pt x="533" y="736"/>
                    <a:pt x="212" y="107"/>
                  </a:cubicBezTo>
                  <a:cubicBezTo>
                    <a:pt x="179" y="47"/>
                    <a:pt x="127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05;p69">
              <a:extLst>
                <a:ext uri="{FF2B5EF4-FFF2-40B4-BE49-F238E27FC236}">
                  <a16:creationId xmlns:a16="http://schemas.microsoft.com/office/drawing/2014/main" id="{E6991757-CB46-4994-B0F6-DBD8CB185915}"/>
                </a:ext>
              </a:extLst>
            </p:cNvPr>
            <p:cNvSpPr/>
            <p:nvPr/>
          </p:nvSpPr>
          <p:spPr>
            <a:xfrm>
              <a:off x="4795323" y="1471419"/>
              <a:ext cx="28828" cy="59145"/>
            </a:xfrm>
            <a:custGeom>
              <a:avLst/>
              <a:gdLst/>
              <a:ahLst/>
              <a:cxnLst/>
              <a:rect l="l" t="t" r="r" b="b"/>
              <a:pathLst>
                <a:path w="1394" h="2860" extrusionOk="0">
                  <a:moveTo>
                    <a:pt x="111" y="0"/>
                  </a:moveTo>
                  <a:cubicBezTo>
                    <a:pt x="97" y="0"/>
                    <a:pt x="83" y="4"/>
                    <a:pt x="71" y="11"/>
                  </a:cubicBezTo>
                  <a:cubicBezTo>
                    <a:pt x="32" y="30"/>
                    <a:pt x="0" y="62"/>
                    <a:pt x="0" y="107"/>
                  </a:cubicBezTo>
                  <a:cubicBezTo>
                    <a:pt x="84" y="345"/>
                    <a:pt x="174" y="582"/>
                    <a:pt x="270" y="807"/>
                  </a:cubicBezTo>
                  <a:lnTo>
                    <a:pt x="565" y="1481"/>
                  </a:lnTo>
                  <a:lnTo>
                    <a:pt x="886" y="2155"/>
                  </a:lnTo>
                  <a:cubicBezTo>
                    <a:pt x="1002" y="2380"/>
                    <a:pt x="1117" y="2604"/>
                    <a:pt x="1246" y="2829"/>
                  </a:cubicBezTo>
                  <a:cubicBezTo>
                    <a:pt x="1258" y="2849"/>
                    <a:pt x="1277" y="2859"/>
                    <a:pt x="1298" y="2859"/>
                  </a:cubicBezTo>
                  <a:cubicBezTo>
                    <a:pt x="1311" y="2859"/>
                    <a:pt x="1324" y="2855"/>
                    <a:pt x="1336" y="2848"/>
                  </a:cubicBezTo>
                  <a:cubicBezTo>
                    <a:pt x="1368" y="2835"/>
                    <a:pt x="1393" y="2803"/>
                    <a:pt x="1393" y="2771"/>
                  </a:cubicBezTo>
                  <a:cubicBezTo>
                    <a:pt x="1316" y="2534"/>
                    <a:pt x="1226" y="2290"/>
                    <a:pt x="1137" y="2065"/>
                  </a:cubicBezTo>
                  <a:lnTo>
                    <a:pt x="841" y="1378"/>
                  </a:lnTo>
                  <a:lnTo>
                    <a:pt x="520" y="704"/>
                  </a:lnTo>
                  <a:cubicBezTo>
                    <a:pt x="418" y="480"/>
                    <a:pt x="296" y="255"/>
                    <a:pt x="174" y="30"/>
                  </a:cubicBezTo>
                  <a:cubicBezTo>
                    <a:pt x="158" y="10"/>
                    <a:pt x="134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506;p69">
              <a:extLst>
                <a:ext uri="{FF2B5EF4-FFF2-40B4-BE49-F238E27FC236}">
                  <a16:creationId xmlns:a16="http://schemas.microsoft.com/office/drawing/2014/main" id="{9799F1E9-BBDC-45AC-A760-0B941AB3FBE1}"/>
                </a:ext>
              </a:extLst>
            </p:cNvPr>
            <p:cNvSpPr/>
            <p:nvPr/>
          </p:nvSpPr>
          <p:spPr>
            <a:xfrm>
              <a:off x="4983035" y="1714202"/>
              <a:ext cx="19253" cy="40988"/>
            </a:xfrm>
            <a:custGeom>
              <a:avLst/>
              <a:gdLst/>
              <a:ahLst/>
              <a:cxnLst/>
              <a:rect l="l" t="t" r="r" b="b"/>
              <a:pathLst>
                <a:path w="931" h="1982" extrusionOk="0">
                  <a:moveTo>
                    <a:pt x="118" y="1"/>
                  </a:moveTo>
                  <a:cubicBezTo>
                    <a:pt x="97" y="1"/>
                    <a:pt x="69" y="16"/>
                    <a:pt x="45" y="50"/>
                  </a:cubicBezTo>
                  <a:cubicBezTo>
                    <a:pt x="13" y="89"/>
                    <a:pt x="0" y="134"/>
                    <a:pt x="13" y="153"/>
                  </a:cubicBezTo>
                  <a:cubicBezTo>
                    <a:pt x="122" y="275"/>
                    <a:pt x="225" y="403"/>
                    <a:pt x="315" y="538"/>
                  </a:cubicBezTo>
                  <a:cubicBezTo>
                    <a:pt x="405" y="673"/>
                    <a:pt x="482" y="821"/>
                    <a:pt x="539" y="975"/>
                  </a:cubicBezTo>
                  <a:cubicBezTo>
                    <a:pt x="597" y="1122"/>
                    <a:pt x="642" y="1283"/>
                    <a:pt x="661" y="1443"/>
                  </a:cubicBezTo>
                  <a:cubicBezTo>
                    <a:pt x="687" y="1604"/>
                    <a:pt x="693" y="1771"/>
                    <a:pt x="687" y="1937"/>
                  </a:cubicBezTo>
                  <a:cubicBezTo>
                    <a:pt x="687" y="1950"/>
                    <a:pt x="713" y="1963"/>
                    <a:pt x="758" y="1976"/>
                  </a:cubicBezTo>
                  <a:cubicBezTo>
                    <a:pt x="770" y="1980"/>
                    <a:pt x="783" y="1981"/>
                    <a:pt x="794" y="1981"/>
                  </a:cubicBezTo>
                  <a:cubicBezTo>
                    <a:pt x="824" y="1981"/>
                    <a:pt x="848" y="1971"/>
                    <a:pt x="848" y="1957"/>
                  </a:cubicBezTo>
                  <a:cubicBezTo>
                    <a:pt x="905" y="1783"/>
                    <a:pt x="931" y="1597"/>
                    <a:pt x="925" y="1411"/>
                  </a:cubicBezTo>
                  <a:cubicBezTo>
                    <a:pt x="905" y="1039"/>
                    <a:pt x="771" y="679"/>
                    <a:pt x="539" y="384"/>
                  </a:cubicBezTo>
                  <a:cubicBezTo>
                    <a:pt x="430" y="230"/>
                    <a:pt x="289" y="108"/>
                    <a:pt x="135" y="5"/>
                  </a:cubicBezTo>
                  <a:cubicBezTo>
                    <a:pt x="130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7;p69">
              <a:extLst>
                <a:ext uri="{FF2B5EF4-FFF2-40B4-BE49-F238E27FC236}">
                  <a16:creationId xmlns:a16="http://schemas.microsoft.com/office/drawing/2014/main" id="{5E9AD03D-0699-496B-BD7D-82E07B7769EA}"/>
                </a:ext>
              </a:extLst>
            </p:cNvPr>
            <p:cNvSpPr/>
            <p:nvPr/>
          </p:nvSpPr>
          <p:spPr>
            <a:xfrm>
              <a:off x="5098264" y="1934134"/>
              <a:ext cx="11167" cy="47109"/>
            </a:xfrm>
            <a:custGeom>
              <a:avLst/>
              <a:gdLst/>
              <a:ahLst/>
              <a:cxnLst/>
              <a:rect l="l" t="t" r="r" b="b"/>
              <a:pathLst>
                <a:path w="540" h="2278" extrusionOk="0">
                  <a:moveTo>
                    <a:pt x="173" y="1"/>
                  </a:moveTo>
                  <a:cubicBezTo>
                    <a:pt x="154" y="1"/>
                    <a:pt x="132" y="7"/>
                    <a:pt x="109" y="20"/>
                  </a:cubicBezTo>
                  <a:cubicBezTo>
                    <a:pt x="77" y="33"/>
                    <a:pt x="51" y="71"/>
                    <a:pt x="45" y="110"/>
                  </a:cubicBezTo>
                  <a:cubicBezTo>
                    <a:pt x="250" y="598"/>
                    <a:pt x="302" y="1150"/>
                    <a:pt x="180" y="1670"/>
                  </a:cubicBezTo>
                  <a:cubicBezTo>
                    <a:pt x="141" y="1843"/>
                    <a:pt x="77" y="2016"/>
                    <a:pt x="7" y="2183"/>
                  </a:cubicBezTo>
                  <a:cubicBezTo>
                    <a:pt x="0" y="2196"/>
                    <a:pt x="7" y="2228"/>
                    <a:pt x="45" y="2254"/>
                  </a:cubicBezTo>
                  <a:cubicBezTo>
                    <a:pt x="68" y="2269"/>
                    <a:pt x="92" y="2278"/>
                    <a:pt x="109" y="2278"/>
                  </a:cubicBezTo>
                  <a:cubicBezTo>
                    <a:pt x="121" y="2278"/>
                    <a:pt x="130" y="2274"/>
                    <a:pt x="135" y="2267"/>
                  </a:cubicBezTo>
                  <a:cubicBezTo>
                    <a:pt x="263" y="2113"/>
                    <a:pt x="360" y="1933"/>
                    <a:pt x="430" y="1747"/>
                  </a:cubicBezTo>
                  <a:cubicBezTo>
                    <a:pt x="494" y="1554"/>
                    <a:pt x="526" y="1355"/>
                    <a:pt x="539" y="1150"/>
                  </a:cubicBezTo>
                  <a:cubicBezTo>
                    <a:pt x="539" y="951"/>
                    <a:pt x="514" y="752"/>
                    <a:pt x="469" y="553"/>
                  </a:cubicBezTo>
                  <a:cubicBezTo>
                    <a:pt x="411" y="360"/>
                    <a:pt x="327" y="180"/>
                    <a:pt x="212" y="20"/>
                  </a:cubicBezTo>
                  <a:cubicBezTo>
                    <a:pt x="206" y="7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8;p69">
              <a:extLst>
                <a:ext uri="{FF2B5EF4-FFF2-40B4-BE49-F238E27FC236}">
                  <a16:creationId xmlns:a16="http://schemas.microsoft.com/office/drawing/2014/main" id="{F29C5F5C-5468-4920-B37F-E49E5B2AE6F8}"/>
                </a:ext>
              </a:extLst>
            </p:cNvPr>
            <p:cNvSpPr/>
            <p:nvPr/>
          </p:nvSpPr>
          <p:spPr>
            <a:xfrm>
              <a:off x="5103703" y="2025808"/>
              <a:ext cx="22231" cy="23968"/>
            </a:xfrm>
            <a:custGeom>
              <a:avLst/>
              <a:gdLst/>
              <a:ahLst/>
              <a:cxnLst/>
              <a:rect l="l" t="t" r="r" b="b"/>
              <a:pathLst>
                <a:path w="1075" h="1159" extrusionOk="0">
                  <a:moveTo>
                    <a:pt x="161" y="1"/>
                  </a:moveTo>
                  <a:cubicBezTo>
                    <a:pt x="146" y="1"/>
                    <a:pt x="122" y="8"/>
                    <a:pt x="84" y="23"/>
                  </a:cubicBezTo>
                  <a:cubicBezTo>
                    <a:pt x="32" y="42"/>
                    <a:pt x="0" y="74"/>
                    <a:pt x="0" y="93"/>
                  </a:cubicBezTo>
                  <a:cubicBezTo>
                    <a:pt x="39" y="209"/>
                    <a:pt x="84" y="318"/>
                    <a:pt x="142" y="421"/>
                  </a:cubicBezTo>
                  <a:cubicBezTo>
                    <a:pt x="263" y="632"/>
                    <a:pt x="418" y="819"/>
                    <a:pt x="610" y="966"/>
                  </a:cubicBezTo>
                  <a:cubicBezTo>
                    <a:pt x="706" y="1043"/>
                    <a:pt x="809" y="1107"/>
                    <a:pt x="918" y="1159"/>
                  </a:cubicBezTo>
                  <a:cubicBezTo>
                    <a:pt x="925" y="1159"/>
                    <a:pt x="957" y="1139"/>
                    <a:pt x="982" y="1107"/>
                  </a:cubicBezTo>
                  <a:cubicBezTo>
                    <a:pt x="989" y="1101"/>
                    <a:pt x="1000" y="1099"/>
                    <a:pt x="1011" y="1099"/>
                  </a:cubicBezTo>
                  <a:cubicBezTo>
                    <a:pt x="1025" y="1099"/>
                    <a:pt x="1041" y="1102"/>
                    <a:pt x="1052" y="1102"/>
                  </a:cubicBezTo>
                  <a:cubicBezTo>
                    <a:pt x="1072" y="1102"/>
                    <a:pt x="1074" y="1090"/>
                    <a:pt x="1015" y="1024"/>
                  </a:cubicBezTo>
                  <a:cubicBezTo>
                    <a:pt x="944" y="940"/>
                    <a:pt x="867" y="857"/>
                    <a:pt x="790" y="780"/>
                  </a:cubicBezTo>
                  <a:cubicBezTo>
                    <a:pt x="649" y="613"/>
                    <a:pt x="507" y="446"/>
                    <a:pt x="379" y="273"/>
                  </a:cubicBezTo>
                  <a:lnTo>
                    <a:pt x="174" y="3"/>
                  </a:ln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9;p69">
              <a:extLst>
                <a:ext uri="{FF2B5EF4-FFF2-40B4-BE49-F238E27FC236}">
                  <a16:creationId xmlns:a16="http://schemas.microsoft.com/office/drawing/2014/main" id="{18B15E5B-2467-4C24-ADE1-FD0A653340BF}"/>
                </a:ext>
              </a:extLst>
            </p:cNvPr>
            <p:cNvSpPr/>
            <p:nvPr/>
          </p:nvSpPr>
          <p:spPr>
            <a:xfrm>
              <a:off x="5128002" y="2008127"/>
              <a:ext cx="15675" cy="30172"/>
            </a:xfrm>
            <a:custGeom>
              <a:avLst/>
              <a:gdLst/>
              <a:ahLst/>
              <a:cxnLst/>
              <a:rect l="l" t="t" r="r" b="b"/>
              <a:pathLst>
                <a:path w="758" h="1459" extrusionOk="0">
                  <a:moveTo>
                    <a:pt x="156" y="1"/>
                  </a:moveTo>
                  <a:cubicBezTo>
                    <a:pt x="138" y="1"/>
                    <a:pt x="112" y="5"/>
                    <a:pt x="83" y="17"/>
                  </a:cubicBezTo>
                  <a:cubicBezTo>
                    <a:pt x="32" y="37"/>
                    <a:pt x="0" y="69"/>
                    <a:pt x="0" y="82"/>
                  </a:cubicBezTo>
                  <a:cubicBezTo>
                    <a:pt x="32" y="204"/>
                    <a:pt x="71" y="325"/>
                    <a:pt x="116" y="447"/>
                  </a:cubicBezTo>
                  <a:lnTo>
                    <a:pt x="244" y="788"/>
                  </a:lnTo>
                  <a:lnTo>
                    <a:pt x="404" y="1128"/>
                  </a:lnTo>
                  <a:cubicBezTo>
                    <a:pt x="462" y="1237"/>
                    <a:pt x="526" y="1340"/>
                    <a:pt x="597" y="1449"/>
                  </a:cubicBezTo>
                  <a:cubicBezTo>
                    <a:pt x="613" y="1455"/>
                    <a:pt x="629" y="1458"/>
                    <a:pt x="644" y="1458"/>
                  </a:cubicBezTo>
                  <a:cubicBezTo>
                    <a:pt x="660" y="1458"/>
                    <a:pt x="674" y="1455"/>
                    <a:pt x="687" y="1449"/>
                  </a:cubicBezTo>
                  <a:cubicBezTo>
                    <a:pt x="732" y="1430"/>
                    <a:pt x="757" y="1404"/>
                    <a:pt x="757" y="1391"/>
                  </a:cubicBezTo>
                  <a:cubicBezTo>
                    <a:pt x="732" y="1269"/>
                    <a:pt x="700" y="1147"/>
                    <a:pt x="655" y="1025"/>
                  </a:cubicBezTo>
                  <a:lnTo>
                    <a:pt x="526" y="672"/>
                  </a:lnTo>
                  <a:lnTo>
                    <a:pt x="366" y="332"/>
                  </a:lnTo>
                  <a:cubicBezTo>
                    <a:pt x="308" y="223"/>
                    <a:pt x="244" y="114"/>
                    <a:pt x="180" y="5"/>
                  </a:cubicBezTo>
                  <a:cubicBezTo>
                    <a:pt x="175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10;p69">
              <a:extLst>
                <a:ext uri="{FF2B5EF4-FFF2-40B4-BE49-F238E27FC236}">
                  <a16:creationId xmlns:a16="http://schemas.microsoft.com/office/drawing/2014/main" id="{1BEB306E-94BF-421A-9FCA-DA0E566FF251}"/>
                </a:ext>
              </a:extLst>
            </p:cNvPr>
            <p:cNvSpPr/>
            <p:nvPr/>
          </p:nvSpPr>
          <p:spPr>
            <a:xfrm>
              <a:off x="4752577" y="1412212"/>
              <a:ext cx="63736" cy="45765"/>
            </a:xfrm>
            <a:custGeom>
              <a:avLst/>
              <a:gdLst/>
              <a:ahLst/>
              <a:cxnLst/>
              <a:rect l="l" t="t" r="r" b="b"/>
              <a:pathLst>
                <a:path w="3082" h="2213" extrusionOk="0">
                  <a:moveTo>
                    <a:pt x="2433" y="409"/>
                  </a:moveTo>
                  <a:cubicBezTo>
                    <a:pt x="2478" y="409"/>
                    <a:pt x="2517" y="415"/>
                    <a:pt x="2562" y="428"/>
                  </a:cubicBezTo>
                  <a:cubicBezTo>
                    <a:pt x="2619" y="441"/>
                    <a:pt x="2639" y="467"/>
                    <a:pt x="2639" y="473"/>
                  </a:cubicBezTo>
                  <a:cubicBezTo>
                    <a:pt x="2645" y="486"/>
                    <a:pt x="2664" y="518"/>
                    <a:pt x="2632" y="608"/>
                  </a:cubicBezTo>
                  <a:cubicBezTo>
                    <a:pt x="2523" y="922"/>
                    <a:pt x="1920" y="1404"/>
                    <a:pt x="1323" y="1648"/>
                  </a:cubicBezTo>
                  <a:cubicBezTo>
                    <a:pt x="1079" y="1751"/>
                    <a:pt x="856" y="1804"/>
                    <a:pt x="692" y="1804"/>
                  </a:cubicBezTo>
                  <a:cubicBezTo>
                    <a:pt x="572" y="1804"/>
                    <a:pt x="484" y="1776"/>
                    <a:pt x="443" y="1718"/>
                  </a:cubicBezTo>
                  <a:cubicBezTo>
                    <a:pt x="430" y="1693"/>
                    <a:pt x="424" y="1661"/>
                    <a:pt x="430" y="1635"/>
                  </a:cubicBezTo>
                  <a:cubicBezTo>
                    <a:pt x="456" y="1487"/>
                    <a:pt x="636" y="1250"/>
                    <a:pt x="983" y="1006"/>
                  </a:cubicBezTo>
                  <a:cubicBezTo>
                    <a:pt x="1458" y="659"/>
                    <a:pt x="2080" y="409"/>
                    <a:pt x="2433" y="409"/>
                  </a:cubicBezTo>
                  <a:close/>
                  <a:moveTo>
                    <a:pt x="2435" y="0"/>
                  </a:moveTo>
                  <a:cubicBezTo>
                    <a:pt x="1936" y="0"/>
                    <a:pt x="1225" y="327"/>
                    <a:pt x="745" y="679"/>
                  </a:cubicBezTo>
                  <a:cubicBezTo>
                    <a:pt x="341" y="955"/>
                    <a:pt x="84" y="1276"/>
                    <a:pt x="32" y="1564"/>
                  </a:cubicBezTo>
                  <a:cubicBezTo>
                    <a:pt x="0" y="1699"/>
                    <a:pt x="32" y="1840"/>
                    <a:pt x="110" y="1956"/>
                  </a:cubicBezTo>
                  <a:cubicBezTo>
                    <a:pt x="231" y="2129"/>
                    <a:pt x="430" y="2213"/>
                    <a:pt x="694" y="2213"/>
                  </a:cubicBezTo>
                  <a:cubicBezTo>
                    <a:pt x="963" y="2200"/>
                    <a:pt x="1233" y="2136"/>
                    <a:pt x="1477" y="2027"/>
                  </a:cubicBezTo>
                  <a:cubicBezTo>
                    <a:pt x="2093" y="1770"/>
                    <a:pt x="2844" y="1237"/>
                    <a:pt x="3017" y="743"/>
                  </a:cubicBezTo>
                  <a:cubicBezTo>
                    <a:pt x="3082" y="589"/>
                    <a:pt x="3075" y="422"/>
                    <a:pt x="2998" y="281"/>
                  </a:cubicBezTo>
                  <a:cubicBezTo>
                    <a:pt x="2928" y="146"/>
                    <a:pt x="2799" y="49"/>
                    <a:pt x="2645" y="24"/>
                  </a:cubicBezTo>
                  <a:cubicBezTo>
                    <a:pt x="2581" y="8"/>
                    <a:pt x="2510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Ô li">
            <a:extLst>
              <a:ext uri="{FF2B5EF4-FFF2-40B4-BE49-F238E27FC236}">
                <a16:creationId xmlns:a16="http://schemas.microsoft.com/office/drawing/2014/main" id="{F45DD29F-B10F-4B80-B1AB-27587F154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071031" y="1979730"/>
            <a:ext cx="10249100" cy="3547249"/>
          </a:xfrm>
          <a:prstGeom prst="rect">
            <a:avLst/>
          </a:prstGeom>
        </p:spPr>
      </p:pic>
      <p:sp>
        <p:nvSpPr>
          <p:cNvPr id="158" name="Tập viết 1">
            <a:extLst>
              <a:ext uri="{FF2B5EF4-FFF2-40B4-BE49-F238E27FC236}">
                <a16:creationId xmlns:a16="http://schemas.microsoft.com/office/drawing/2014/main" id="{C0CF5C24-7385-4C83-966F-8CBEB0F80064}"/>
              </a:ext>
            </a:extLst>
          </p:cNvPr>
          <p:cNvSpPr txBox="1"/>
          <p:nvPr/>
        </p:nvSpPr>
        <p:spPr>
          <a:xfrm>
            <a:off x="1667642" y="2682454"/>
            <a:ext cx="101821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Kìa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đó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ǧ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ΰΩ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Ǉrắng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59" name="Tập viết 1">
            <a:extLst>
              <a:ext uri="{FF2B5EF4-FFF2-40B4-BE49-F238E27FC236}">
                <a16:creationId xmlns:a16="http://schemas.microsoft.com/office/drawing/2014/main" id="{C705C140-F5D6-44F4-BC05-484AEE5833A5}"/>
              </a:ext>
            </a:extLst>
          </p:cNvPr>
          <p:cNvSpPr txBox="1"/>
          <p:nvPr/>
        </p:nvSpPr>
        <p:spPr>
          <a:xfrm>
            <a:off x="1849877" y="3481673"/>
            <a:ext cx="99087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Ξ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gạo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λ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Δ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łn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sŪg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Η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İn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ǟa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E9C943-93AE-4764-A932-35F031A74BD5}"/>
              </a:ext>
            </a:extLst>
          </p:cNvPr>
          <p:cNvCxnSpPr/>
          <p:nvPr/>
        </p:nvCxnSpPr>
        <p:spPr>
          <a:xfrm>
            <a:off x="3239984" y="2441143"/>
            <a:ext cx="98299" cy="288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246A9-E94B-41F9-AB1A-8E9AE20EB948}"/>
              </a:ext>
            </a:extLst>
          </p:cNvPr>
          <p:cNvCxnSpPr>
            <a:cxnSpLocks/>
          </p:cNvCxnSpPr>
          <p:nvPr/>
        </p:nvCxnSpPr>
        <p:spPr>
          <a:xfrm flipV="1">
            <a:off x="2901381" y="3158386"/>
            <a:ext cx="87681" cy="9757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ập viết 1">
            <a:extLst>
              <a:ext uri="{FF2B5EF4-FFF2-40B4-BE49-F238E27FC236}">
                <a16:creationId xmlns:a16="http://schemas.microsoft.com/office/drawing/2014/main" id="{75CFF1B6-451C-4754-8718-3EC50DE07711}"/>
              </a:ext>
            </a:extLst>
          </p:cNvPr>
          <p:cNvSpPr txBox="1"/>
          <p:nvPr/>
        </p:nvSpPr>
        <p:spPr>
          <a:xfrm>
            <a:off x="5856577" y="4260078"/>
            <a:ext cx="15884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(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Ngu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ΐ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ğn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Đức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Mậu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DE91176-D1CB-4D85-9894-DF3E75A1D372}"/>
              </a:ext>
            </a:extLst>
          </p:cNvPr>
          <p:cNvSpPr txBox="1"/>
          <p:nvPr/>
        </p:nvSpPr>
        <p:spPr>
          <a:xfrm>
            <a:off x="2837102" y="1273339"/>
            <a:ext cx="525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endParaRPr lang="en-US" sz="3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endParaRPr lang="en-US" sz="3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728CDBE-200A-4899-846F-04E05785EEF1}"/>
              </a:ext>
            </a:extLst>
          </p:cNvPr>
          <p:cNvSpPr/>
          <p:nvPr/>
        </p:nvSpPr>
        <p:spPr>
          <a:xfrm>
            <a:off x="2395844" y="2622157"/>
            <a:ext cx="291938" cy="2337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4A588A8-BBF6-4E5F-BDB8-EE9CAFD19A85}"/>
              </a:ext>
            </a:extLst>
          </p:cNvPr>
          <p:cNvCxnSpPr>
            <a:cxnSpLocks/>
          </p:cNvCxnSpPr>
          <p:nvPr/>
        </p:nvCxnSpPr>
        <p:spPr>
          <a:xfrm flipH="1">
            <a:off x="2613891" y="2142836"/>
            <a:ext cx="2512291" cy="520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897CC54A-C360-4BC4-BE7F-14848D910913}"/>
              </a:ext>
            </a:extLst>
          </p:cNvPr>
          <p:cNvSpPr/>
          <p:nvPr/>
        </p:nvSpPr>
        <p:spPr>
          <a:xfrm>
            <a:off x="3376261" y="3921430"/>
            <a:ext cx="302771" cy="1736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1598DB1-31CD-4762-ACDA-6CAE8FBB4D6D}"/>
              </a:ext>
            </a:extLst>
          </p:cNvPr>
          <p:cNvCxnSpPr>
            <a:cxnSpLocks/>
            <a:endCxn id="164" idx="0"/>
          </p:cNvCxnSpPr>
          <p:nvPr/>
        </p:nvCxnSpPr>
        <p:spPr>
          <a:xfrm flipH="1">
            <a:off x="3527647" y="2387627"/>
            <a:ext cx="6392208" cy="1533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7F7A108E-DDD5-4F76-8392-09FA4AE7BE5C}"/>
              </a:ext>
            </a:extLst>
          </p:cNvPr>
          <p:cNvSpPr txBox="1"/>
          <p:nvPr/>
        </p:nvSpPr>
        <p:spPr>
          <a:xfrm>
            <a:off x="7665450" y="1310409"/>
            <a:ext cx="4348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nặng</a:t>
            </a:r>
            <a:endParaRPr lang="en-US" sz="32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DF598A5-5B3A-48FE-AA69-523AA031B34B}"/>
              </a:ext>
            </a:extLst>
          </p:cNvPr>
          <p:cNvSpPr txBox="1"/>
          <p:nvPr/>
        </p:nvSpPr>
        <p:spPr>
          <a:xfrm>
            <a:off x="4156184" y="5254105"/>
            <a:ext cx="3987635" cy="124123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BA7C863-E5DE-4D7F-96E3-21D7835E11DF}"/>
              </a:ext>
            </a:extLst>
          </p:cNvPr>
          <p:cNvGrpSpPr/>
          <p:nvPr/>
        </p:nvGrpSpPr>
        <p:grpSpPr>
          <a:xfrm>
            <a:off x="8000252" y="4824454"/>
            <a:ext cx="4140838" cy="2005161"/>
            <a:chOff x="621002" y="3639629"/>
            <a:chExt cx="3105628" cy="1503871"/>
          </a:xfrm>
        </p:grpSpPr>
        <p:pic>
          <p:nvPicPr>
            <p:cNvPr id="171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FD129733-67F8-4DC1-8DF1-F8C03C918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Oval Callout 82">
              <a:extLst>
                <a:ext uri="{FF2B5EF4-FFF2-40B4-BE49-F238E27FC236}">
                  <a16:creationId xmlns:a16="http://schemas.microsoft.com/office/drawing/2014/main" id="{04EB2B84-9323-437B-9615-CA230A725030}"/>
                </a:ext>
              </a:extLst>
            </p:cNvPr>
            <p:cNvSpPr/>
            <p:nvPr/>
          </p:nvSpPr>
          <p:spPr>
            <a:xfrm>
              <a:off x="1964969" y="3911149"/>
              <a:ext cx="1761661" cy="923731"/>
            </a:xfrm>
            <a:prstGeom prst="wedgeEllipseCallout">
              <a:avLst>
                <a:gd name="adj1" fmla="val -58213"/>
                <a:gd name="adj2" fmla="val 12112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A5FF35F7-2F53-411D-A123-92FC6627E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8" t="1269" r="14339" b="1074"/>
          <a:stretch/>
        </p:blipFill>
        <p:spPr>
          <a:xfrm rot="16200000">
            <a:off x="4583979" y="-1683773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Picture 84" descr="A picture containing table&#10;&#10;Description automatically generated">
            <a:extLst>
              <a:ext uri="{FF2B5EF4-FFF2-40B4-BE49-F238E27FC236}">
                <a16:creationId xmlns:a16="http://schemas.microsoft.com/office/drawing/2014/main" id="{04FDCBD0-37AE-46E6-B466-AB621EF4A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9B64798-25B0-420A-9703-5E6644EB3712}"/>
              </a:ext>
            </a:extLst>
          </p:cNvPr>
          <p:cNvSpPr/>
          <p:nvPr/>
        </p:nvSpPr>
        <p:spPr>
          <a:xfrm>
            <a:off x="46068" y="354756"/>
            <a:ext cx="6253132" cy="769441"/>
          </a:xfrm>
          <a:custGeom>
            <a:avLst/>
            <a:gdLst>
              <a:gd name="connsiteX0" fmla="*/ 0 w 6253132"/>
              <a:gd name="connsiteY0" fmla="*/ 74913 h 769441"/>
              <a:gd name="connsiteX1" fmla="*/ 74913 w 6253132"/>
              <a:gd name="connsiteY1" fmla="*/ 0 h 769441"/>
              <a:gd name="connsiteX2" fmla="*/ 751825 w 6253132"/>
              <a:gd name="connsiteY2" fmla="*/ 0 h 769441"/>
              <a:gd name="connsiteX3" fmla="*/ 1428737 w 6253132"/>
              <a:gd name="connsiteY3" fmla="*/ 0 h 769441"/>
              <a:gd name="connsiteX4" fmla="*/ 1983583 w 6253132"/>
              <a:gd name="connsiteY4" fmla="*/ 0 h 769441"/>
              <a:gd name="connsiteX5" fmla="*/ 2355330 w 6253132"/>
              <a:gd name="connsiteY5" fmla="*/ 0 h 769441"/>
              <a:gd name="connsiteX6" fmla="*/ 2849143 w 6253132"/>
              <a:gd name="connsiteY6" fmla="*/ 0 h 769441"/>
              <a:gd name="connsiteX7" fmla="*/ 3403989 w 6253132"/>
              <a:gd name="connsiteY7" fmla="*/ 0 h 769441"/>
              <a:gd name="connsiteX8" fmla="*/ 4080901 w 6253132"/>
              <a:gd name="connsiteY8" fmla="*/ 0 h 769441"/>
              <a:gd name="connsiteX9" fmla="*/ 4513681 w 6253132"/>
              <a:gd name="connsiteY9" fmla="*/ 0 h 769441"/>
              <a:gd name="connsiteX10" fmla="*/ 5068527 w 6253132"/>
              <a:gd name="connsiteY10" fmla="*/ 0 h 769441"/>
              <a:gd name="connsiteX11" fmla="*/ 5440274 w 6253132"/>
              <a:gd name="connsiteY11" fmla="*/ 0 h 769441"/>
              <a:gd name="connsiteX12" fmla="*/ 6178219 w 6253132"/>
              <a:gd name="connsiteY12" fmla="*/ 0 h 769441"/>
              <a:gd name="connsiteX13" fmla="*/ 6253132 w 6253132"/>
              <a:gd name="connsiteY13" fmla="*/ 74913 h 769441"/>
              <a:gd name="connsiteX14" fmla="*/ 6253132 w 6253132"/>
              <a:gd name="connsiteY14" fmla="*/ 378524 h 769441"/>
              <a:gd name="connsiteX15" fmla="*/ 6253132 w 6253132"/>
              <a:gd name="connsiteY15" fmla="*/ 694528 h 769441"/>
              <a:gd name="connsiteX16" fmla="*/ 6178219 w 6253132"/>
              <a:gd name="connsiteY16" fmla="*/ 769441 h 769441"/>
              <a:gd name="connsiteX17" fmla="*/ 5623373 w 6253132"/>
              <a:gd name="connsiteY17" fmla="*/ 769441 h 769441"/>
              <a:gd name="connsiteX18" fmla="*/ 5007494 w 6253132"/>
              <a:gd name="connsiteY18" fmla="*/ 769441 h 769441"/>
              <a:gd name="connsiteX19" fmla="*/ 4635747 w 6253132"/>
              <a:gd name="connsiteY19" fmla="*/ 769441 h 769441"/>
              <a:gd name="connsiteX20" fmla="*/ 4080901 w 6253132"/>
              <a:gd name="connsiteY20" fmla="*/ 769441 h 769441"/>
              <a:gd name="connsiteX21" fmla="*/ 3648121 w 6253132"/>
              <a:gd name="connsiteY21" fmla="*/ 769441 h 769441"/>
              <a:gd name="connsiteX22" fmla="*/ 3032242 w 6253132"/>
              <a:gd name="connsiteY22" fmla="*/ 769441 h 769441"/>
              <a:gd name="connsiteX23" fmla="*/ 2599462 w 6253132"/>
              <a:gd name="connsiteY23" fmla="*/ 769441 h 769441"/>
              <a:gd name="connsiteX24" fmla="*/ 1922550 w 6253132"/>
              <a:gd name="connsiteY24" fmla="*/ 769441 h 769441"/>
              <a:gd name="connsiteX25" fmla="*/ 1550803 w 6253132"/>
              <a:gd name="connsiteY25" fmla="*/ 769441 h 769441"/>
              <a:gd name="connsiteX26" fmla="*/ 1118023 w 6253132"/>
              <a:gd name="connsiteY26" fmla="*/ 769441 h 769441"/>
              <a:gd name="connsiteX27" fmla="*/ 685244 w 6253132"/>
              <a:gd name="connsiteY27" fmla="*/ 769441 h 769441"/>
              <a:gd name="connsiteX28" fmla="*/ 74913 w 6253132"/>
              <a:gd name="connsiteY28" fmla="*/ 769441 h 769441"/>
              <a:gd name="connsiteX29" fmla="*/ 0 w 6253132"/>
              <a:gd name="connsiteY29" fmla="*/ 694528 h 769441"/>
              <a:gd name="connsiteX30" fmla="*/ 0 w 6253132"/>
              <a:gd name="connsiteY30" fmla="*/ 372328 h 769441"/>
              <a:gd name="connsiteX31" fmla="*/ 0 w 6253132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53132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99583" y="-2675"/>
                  <a:pt x="468023" y="23435"/>
                  <a:pt x="751825" y="0"/>
                </a:cubicBezTo>
                <a:cubicBezTo>
                  <a:pt x="1035627" y="-23435"/>
                  <a:pt x="1186030" y="20550"/>
                  <a:pt x="1428737" y="0"/>
                </a:cubicBezTo>
                <a:cubicBezTo>
                  <a:pt x="1671444" y="-20550"/>
                  <a:pt x="1815486" y="34720"/>
                  <a:pt x="1983583" y="0"/>
                </a:cubicBezTo>
                <a:cubicBezTo>
                  <a:pt x="2151680" y="-34720"/>
                  <a:pt x="2219418" y="28316"/>
                  <a:pt x="2355330" y="0"/>
                </a:cubicBezTo>
                <a:cubicBezTo>
                  <a:pt x="2491242" y="-28316"/>
                  <a:pt x="2729260" y="55349"/>
                  <a:pt x="2849143" y="0"/>
                </a:cubicBezTo>
                <a:cubicBezTo>
                  <a:pt x="2969026" y="-55349"/>
                  <a:pt x="3207571" y="65938"/>
                  <a:pt x="3403989" y="0"/>
                </a:cubicBezTo>
                <a:cubicBezTo>
                  <a:pt x="3600407" y="-65938"/>
                  <a:pt x="3852212" y="30594"/>
                  <a:pt x="4080901" y="0"/>
                </a:cubicBezTo>
                <a:cubicBezTo>
                  <a:pt x="4309590" y="-30594"/>
                  <a:pt x="4316635" y="21148"/>
                  <a:pt x="4513681" y="0"/>
                </a:cubicBezTo>
                <a:cubicBezTo>
                  <a:pt x="4710727" y="-21148"/>
                  <a:pt x="4794889" y="22347"/>
                  <a:pt x="5068527" y="0"/>
                </a:cubicBezTo>
                <a:cubicBezTo>
                  <a:pt x="5342165" y="-22347"/>
                  <a:pt x="5262640" y="23477"/>
                  <a:pt x="5440274" y="0"/>
                </a:cubicBezTo>
                <a:cubicBezTo>
                  <a:pt x="5617908" y="-23477"/>
                  <a:pt x="5884132" y="30019"/>
                  <a:pt x="6178219" y="0"/>
                </a:cubicBezTo>
                <a:cubicBezTo>
                  <a:pt x="6213924" y="-3150"/>
                  <a:pt x="6248394" y="29078"/>
                  <a:pt x="6253132" y="74913"/>
                </a:cubicBezTo>
                <a:cubicBezTo>
                  <a:pt x="6289511" y="159463"/>
                  <a:pt x="6250091" y="284778"/>
                  <a:pt x="6253132" y="378524"/>
                </a:cubicBezTo>
                <a:cubicBezTo>
                  <a:pt x="6256173" y="472270"/>
                  <a:pt x="6237528" y="573654"/>
                  <a:pt x="6253132" y="694528"/>
                </a:cubicBezTo>
                <a:cubicBezTo>
                  <a:pt x="6247216" y="728355"/>
                  <a:pt x="6218461" y="769782"/>
                  <a:pt x="6178219" y="769441"/>
                </a:cubicBezTo>
                <a:cubicBezTo>
                  <a:pt x="5993924" y="787581"/>
                  <a:pt x="5813824" y="757069"/>
                  <a:pt x="5623373" y="769441"/>
                </a:cubicBezTo>
                <a:cubicBezTo>
                  <a:pt x="5432922" y="781813"/>
                  <a:pt x="5169654" y="719785"/>
                  <a:pt x="5007494" y="769441"/>
                </a:cubicBezTo>
                <a:cubicBezTo>
                  <a:pt x="4845334" y="819097"/>
                  <a:pt x="4762624" y="731752"/>
                  <a:pt x="4635747" y="769441"/>
                </a:cubicBezTo>
                <a:cubicBezTo>
                  <a:pt x="4508870" y="807130"/>
                  <a:pt x="4323246" y="724991"/>
                  <a:pt x="4080901" y="769441"/>
                </a:cubicBezTo>
                <a:cubicBezTo>
                  <a:pt x="3838556" y="813891"/>
                  <a:pt x="3855912" y="728510"/>
                  <a:pt x="3648121" y="769441"/>
                </a:cubicBezTo>
                <a:cubicBezTo>
                  <a:pt x="3440330" y="810372"/>
                  <a:pt x="3215682" y="739268"/>
                  <a:pt x="3032242" y="769441"/>
                </a:cubicBezTo>
                <a:cubicBezTo>
                  <a:pt x="2848802" y="799614"/>
                  <a:pt x="2737858" y="749695"/>
                  <a:pt x="2599462" y="769441"/>
                </a:cubicBezTo>
                <a:cubicBezTo>
                  <a:pt x="2461066" y="789187"/>
                  <a:pt x="2211497" y="755286"/>
                  <a:pt x="1922550" y="769441"/>
                </a:cubicBezTo>
                <a:cubicBezTo>
                  <a:pt x="1633603" y="783596"/>
                  <a:pt x="1686359" y="761233"/>
                  <a:pt x="1550803" y="769441"/>
                </a:cubicBezTo>
                <a:cubicBezTo>
                  <a:pt x="1415247" y="777649"/>
                  <a:pt x="1317440" y="756398"/>
                  <a:pt x="1118023" y="769441"/>
                </a:cubicBezTo>
                <a:cubicBezTo>
                  <a:pt x="918606" y="782484"/>
                  <a:pt x="777148" y="727870"/>
                  <a:pt x="685244" y="769441"/>
                </a:cubicBezTo>
                <a:cubicBezTo>
                  <a:pt x="593340" y="811012"/>
                  <a:pt x="342759" y="712011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253132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8709" y="-22326"/>
                  <a:pt x="343900" y="44510"/>
                  <a:pt x="507693" y="0"/>
                </a:cubicBezTo>
                <a:cubicBezTo>
                  <a:pt x="671486" y="-44510"/>
                  <a:pt x="795895" y="38579"/>
                  <a:pt x="879440" y="0"/>
                </a:cubicBezTo>
                <a:cubicBezTo>
                  <a:pt x="962985" y="-38579"/>
                  <a:pt x="1249829" y="42622"/>
                  <a:pt x="1434286" y="0"/>
                </a:cubicBezTo>
                <a:cubicBezTo>
                  <a:pt x="1618743" y="-42622"/>
                  <a:pt x="1776908" y="12325"/>
                  <a:pt x="2050165" y="0"/>
                </a:cubicBezTo>
                <a:cubicBezTo>
                  <a:pt x="2323422" y="-12325"/>
                  <a:pt x="2295393" y="43058"/>
                  <a:pt x="2482945" y="0"/>
                </a:cubicBezTo>
                <a:cubicBezTo>
                  <a:pt x="2670497" y="-43058"/>
                  <a:pt x="2717200" y="48180"/>
                  <a:pt x="2915725" y="0"/>
                </a:cubicBezTo>
                <a:cubicBezTo>
                  <a:pt x="3114250" y="-48180"/>
                  <a:pt x="3205080" y="16406"/>
                  <a:pt x="3287471" y="0"/>
                </a:cubicBezTo>
                <a:cubicBezTo>
                  <a:pt x="3369862" y="-16406"/>
                  <a:pt x="3674968" y="44968"/>
                  <a:pt x="3842317" y="0"/>
                </a:cubicBezTo>
                <a:cubicBezTo>
                  <a:pt x="4009666" y="-44968"/>
                  <a:pt x="4242396" y="60172"/>
                  <a:pt x="4458196" y="0"/>
                </a:cubicBezTo>
                <a:cubicBezTo>
                  <a:pt x="4673996" y="-60172"/>
                  <a:pt x="4997650" y="75080"/>
                  <a:pt x="5135109" y="0"/>
                </a:cubicBezTo>
                <a:cubicBezTo>
                  <a:pt x="5272568" y="-75080"/>
                  <a:pt x="5742119" y="4338"/>
                  <a:pt x="6178219" y="0"/>
                </a:cubicBezTo>
                <a:cubicBezTo>
                  <a:pt x="6220585" y="7456"/>
                  <a:pt x="6252407" y="30134"/>
                  <a:pt x="6253132" y="74913"/>
                </a:cubicBezTo>
                <a:cubicBezTo>
                  <a:pt x="6276428" y="139585"/>
                  <a:pt x="6230704" y="266758"/>
                  <a:pt x="6253132" y="378524"/>
                </a:cubicBezTo>
                <a:cubicBezTo>
                  <a:pt x="6275560" y="490290"/>
                  <a:pt x="6219552" y="604091"/>
                  <a:pt x="6253132" y="694528"/>
                </a:cubicBezTo>
                <a:cubicBezTo>
                  <a:pt x="6255005" y="741463"/>
                  <a:pt x="6213874" y="769488"/>
                  <a:pt x="6178219" y="769441"/>
                </a:cubicBezTo>
                <a:cubicBezTo>
                  <a:pt x="6037290" y="775748"/>
                  <a:pt x="5844596" y="740195"/>
                  <a:pt x="5745439" y="769441"/>
                </a:cubicBezTo>
                <a:cubicBezTo>
                  <a:pt x="5646282" y="798687"/>
                  <a:pt x="5457814" y="768996"/>
                  <a:pt x="5373692" y="769441"/>
                </a:cubicBezTo>
                <a:cubicBezTo>
                  <a:pt x="5289570" y="769886"/>
                  <a:pt x="4935027" y="714688"/>
                  <a:pt x="4757813" y="769441"/>
                </a:cubicBezTo>
                <a:cubicBezTo>
                  <a:pt x="4580599" y="824194"/>
                  <a:pt x="4415145" y="745029"/>
                  <a:pt x="4325033" y="769441"/>
                </a:cubicBezTo>
                <a:cubicBezTo>
                  <a:pt x="4234921" y="793853"/>
                  <a:pt x="4089265" y="747457"/>
                  <a:pt x="3953287" y="769441"/>
                </a:cubicBezTo>
                <a:cubicBezTo>
                  <a:pt x="3817309" y="791425"/>
                  <a:pt x="3592876" y="736539"/>
                  <a:pt x="3337407" y="769441"/>
                </a:cubicBezTo>
                <a:cubicBezTo>
                  <a:pt x="3081938" y="802343"/>
                  <a:pt x="3043034" y="747739"/>
                  <a:pt x="2843595" y="769441"/>
                </a:cubicBezTo>
                <a:cubicBezTo>
                  <a:pt x="2644156" y="791143"/>
                  <a:pt x="2537567" y="760553"/>
                  <a:pt x="2410815" y="769441"/>
                </a:cubicBezTo>
                <a:cubicBezTo>
                  <a:pt x="2284063" y="778329"/>
                  <a:pt x="2100341" y="712761"/>
                  <a:pt x="1855969" y="769441"/>
                </a:cubicBezTo>
                <a:cubicBezTo>
                  <a:pt x="1611597" y="826121"/>
                  <a:pt x="1462998" y="703880"/>
                  <a:pt x="1179057" y="769441"/>
                </a:cubicBezTo>
                <a:cubicBezTo>
                  <a:pt x="895116" y="835002"/>
                  <a:pt x="865132" y="764654"/>
                  <a:pt x="746277" y="769441"/>
                </a:cubicBezTo>
                <a:cubicBezTo>
                  <a:pt x="627422" y="774228"/>
                  <a:pt x="305351" y="769406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4D8B68D-C0E7-4F8E-BE24-0F4625637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8" name="文本框 5">
            <a:extLst>
              <a:ext uri="{FF2B5EF4-FFF2-40B4-BE49-F238E27FC236}">
                <a16:creationId xmlns:a16="http://schemas.microsoft.com/office/drawing/2014/main" id="{DEF2B17C-72BA-451D-A82C-46CCCC84641F}"/>
              </a:ext>
            </a:extLst>
          </p:cNvPr>
          <p:cNvSpPr txBox="1"/>
          <p:nvPr/>
        </p:nvSpPr>
        <p:spPr>
          <a:xfrm>
            <a:off x="1382889" y="348280"/>
            <a:ext cx="4997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Calibri" panose="020F0502020204030204" pitchFamily="34" charset="0"/>
                <a:ea typeface="LNTH-Pixie Ring" pitchFamily="2" charset="-128"/>
                <a:cs typeface="Calibri" panose="020F0502020204030204" pitchFamily="34" charset="0"/>
                <a:sym typeface="+mn-lt"/>
              </a:rPr>
              <a:t>LUYỆN VIẾT THÊM</a:t>
            </a:r>
            <a:endParaRPr lang="zh-CN" altLang="en-US" sz="4400" b="1" dirty="0">
              <a:solidFill>
                <a:srgbClr val="FF2543"/>
              </a:solidFill>
              <a:latin typeface="Calibri" panose="020F0502020204030204" pitchFamily="34" charset="0"/>
              <a:ea typeface="LNTH-Pixie Ring" pitchFamily="2" charset="-128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9" name="图片 20">
            <a:extLst>
              <a:ext uri="{FF2B5EF4-FFF2-40B4-BE49-F238E27FC236}">
                <a16:creationId xmlns:a16="http://schemas.microsoft.com/office/drawing/2014/main" id="{69B5641A-43C2-4DB6-87F3-82AA67D46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A13F77E-8040-4615-89A9-051710A72FED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91" name="Picture 9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81B89B0-7465-4B5F-B4E3-F7915CBA0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FB5099A-7DBA-468A-923E-88ED9A9AE336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C0C1A-17A9-4B4E-9ED2-49CD36A25870}"/>
              </a:ext>
            </a:extLst>
          </p:cNvPr>
          <p:cNvGrpSpPr/>
          <p:nvPr/>
        </p:nvGrpSpPr>
        <p:grpSpPr>
          <a:xfrm>
            <a:off x="7993930" y="3699773"/>
            <a:ext cx="4089269" cy="3940050"/>
            <a:chOff x="-519579" y="3712205"/>
            <a:chExt cx="4089269" cy="3940050"/>
          </a:xfrm>
        </p:grpSpPr>
        <p:pic>
          <p:nvPicPr>
            <p:cNvPr id="94" name="Picture 9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9F9DB8CC-660C-44BD-9084-AFD96AE8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Oval Callout 69">
              <a:extLst>
                <a:ext uri="{FF2B5EF4-FFF2-40B4-BE49-F238E27FC236}">
                  <a16:creationId xmlns:a16="http://schemas.microsoft.com/office/drawing/2014/main" id="{D3FA3A6A-5F10-4DF6-B375-230560198AA5}"/>
                </a:ext>
              </a:extLst>
            </p:cNvPr>
            <p:cNvSpPr/>
            <p:nvPr/>
          </p:nvSpPr>
          <p:spPr>
            <a:xfrm>
              <a:off x="1295509" y="3712205"/>
              <a:ext cx="2274181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96" name="Tập viết 1">
            <a:extLst>
              <a:ext uri="{FF2B5EF4-FFF2-40B4-BE49-F238E27FC236}">
                <a16:creationId xmlns:a16="http://schemas.microsoft.com/office/drawing/2014/main" id="{B86A2983-6CCF-4323-B1F0-95DEB14F1260}"/>
              </a:ext>
            </a:extLst>
          </p:cNvPr>
          <p:cNvSpPr txBox="1"/>
          <p:nvPr/>
        </p:nvSpPr>
        <p:spPr>
          <a:xfrm>
            <a:off x="3212041" y="1958347"/>
            <a:ext cx="9563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cực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bắc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là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đây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97" name="Tập viết 1">
            <a:extLst>
              <a:ext uri="{FF2B5EF4-FFF2-40B4-BE49-F238E27FC236}">
                <a16:creationId xmlns:a16="http://schemas.microsoft.com/office/drawing/2014/main" id="{1D6E69CB-3460-4217-ADE1-C6BCD7D8EC53}"/>
              </a:ext>
            </a:extLst>
          </p:cNvPr>
          <p:cNvSpPr txBox="1"/>
          <p:nvPr/>
        </p:nvSpPr>
        <p:spPr>
          <a:xfrm>
            <a:off x="1866407" y="2716820"/>
            <a:ext cx="101666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Đư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ờ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 qua khe núi treo mây in hình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4750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0972115126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0972.115.126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2EB286-5242-4CFE-AD2C-AFD6BFF0B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46" y="-41399"/>
            <a:ext cx="1326307" cy="13263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Google Shape;4583;p38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80;p32">
            <a:extLst>
              <a:ext uri="{FF2B5EF4-FFF2-40B4-BE49-F238E27FC236}">
                <a16:creationId xmlns:a16="http://schemas.microsoft.com/office/drawing/2014/main" id="{38F463DE-F0AD-48A9-91B7-3D25237B9F43}"/>
              </a:ext>
            </a:extLst>
          </p:cNvPr>
          <p:cNvSpPr/>
          <p:nvPr/>
        </p:nvSpPr>
        <p:spPr>
          <a:xfrm flipH="1">
            <a:off x="1674128" y="1156224"/>
            <a:ext cx="1861224" cy="186122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81;p32">
            <a:extLst>
              <a:ext uri="{FF2B5EF4-FFF2-40B4-BE49-F238E27FC236}">
                <a16:creationId xmlns:a16="http://schemas.microsoft.com/office/drawing/2014/main" id="{31F52B68-8639-4FF3-ABC5-109808F235DB}"/>
              </a:ext>
            </a:extLst>
          </p:cNvPr>
          <p:cNvSpPr/>
          <p:nvPr/>
        </p:nvSpPr>
        <p:spPr>
          <a:xfrm flipH="1">
            <a:off x="1784604" y="1085835"/>
            <a:ext cx="1861224" cy="186122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84;p32">
            <a:extLst>
              <a:ext uri="{FF2B5EF4-FFF2-40B4-BE49-F238E27FC236}">
                <a16:creationId xmlns:a16="http://schemas.microsoft.com/office/drawing/2014/main" id="{EEB3741C-FDBB-482F-913B-03F624294F3E}"/>
              </a:ext>
            </a:extLst>
          </p:cNvPr>
          <p:cNvSpPr txBox="1">
            <a:spLocks/>
          </p:cNvSpPr>
          <p:nvPr/>
        </p:nvSpPr>
        <p:spPr>
          <a:xfrm>
            <a:off x="1732578" y="1338416"/>
            <a:ext cx="1953985" cy="1233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" sz="9600" kern="0" dirty="0">
                <a:solidFill>
                  <a:srgbClr val="5453CC">
                    <a:lumMod val="50000"/>
                  </a:srgbClr>
                </a:solidFill>
                <a:latin typeface="#9Slide07 IcielNabila" pitchFamily="2" charset="0"/>
              </a:rPr>
              <a:t>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10E19-96F9-4122-8E0C-FCD6E3E5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17" y="2344906"/>
            <a:ext cx="7643887" cy="252096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7BD999-F2C1-40FB-9380-7674F2BA3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6911"/>
            <a:ext cx="1817338" cy="18173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1689862"/>
            <a:ext cx="2892713" cy="4094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334313" y="2791953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543540" y="3883442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4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500037" y="5530700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gần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3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256900" y="5347403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4581" y="1689862"/>
            <a:ext cx="3877155" cy="1785213"/>
            <a:chOff x="691843" y="3942812"/>
            <a:chExt cx="2907866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980171" y="4442902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dưới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6573328" y="2996387"/>
            <a:ext cx="1162955" cy="8870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28370" y="2420368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6"/>
            <a:ext cx="3877155" cy="2182535"/>
            <a:chOff x="691843" y="3942812"/>
            <a:chExt cx="2907866" cy="1000723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53788" y="4326340"/>
              <a:ext cx="2148952" cy="437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Nét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cong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thân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chữ</a:t>
              </a:r>
              <a:endParaRPr lang="en-US" sz="2800" b="1" kern="0" dirty="0">
                <a:solidFill>
                  <a:srgbClr val="000000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>
            <a:off x="4085607" y="2662065"/>
            <a:ext cx="1062709" cy="1877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 hoa">
            <a:hlinkClick r:id="" action="ppaction://media"/>
            <a:extLst>
              <a:ext uri="{FF2B5EF4-FFF2-40B4-BE49-F238E27FC236}">
                <a16:creationId xmlns:a16="http://schemas.microsoft.com/office/drawing/2014/main" id="{6D663124-4C25-4023-AB55-5952EDB3B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 hoa">
            <a:hlinkClick r:id="" action="ppaction://media"/>
            <a:extLst>
              <a:ext uri="{FF2B5EF4-FFF2-40B4-BE49-F238E27FC236}">
                <a16:creationId xmlns:a16="http://schemas.microsoft.com/office/drawing/2014/main" id="{69443094-4E71-4D9E-A8EC-D6AF7780A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Google Shape;4794;p47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5" name="Google Shape;4795;p47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6" name="Google Shape;4796;p47"/>
          <p:cNvSpPr/>
          <p:nvPr/>
        </p:nvSpPr>
        <p:spPr>
          <a:xfrm rot="-10168333" flipH="1">
            <a:off x="450397" y="6156108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7" name="Google Shape;4797;p47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0" name="Google Shape;4800;p47"/>
          <p:cNvSpPr txBox="1">
            <a:spLocks noGrp="1"/>
          </p:cNvSpPr>
          <p:nvPr>
            <p:ph type="title" idx="2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121900" tIns="0" rIns="121900" bIns="243833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1" name="Google Shape;894;p44">
            <a:extLst>
              <a:ext uri="{FF2B5EF4-FFF2-40B4-BE49-F238E27FC236}">
                <a16:creationId xmlns:a16="http://schemas.microsoft.com/office/drawing/2014/main" id="{977B6F0A-AC57-4DD6-BF9B-74A78E7BA373}"/>
              </a:ext>
            </a:extLst>
          </p:cNvPr>
          <p:cNvSpPr/>
          <p:nvPr/>
        </p:nvSpPr>
        <p:spPr>
          <a:xfrm rot="772466" flipH="1">
            <a:off x="10212458" y="4619341"/>
            <a:ext cx="930497" cy="1014891"/>
          </a:xfrm>
          <a:custGeom>
            <a:avLst/>
            <a:gdLst/>
            <a:ahLst/>
            <a:cxnLst/>
            <a:rect l="l" t="t" r="r" b="b"/>
            <a:pathLst>
              <a:path w="3440" h="3752" extrusionOk="0">
                <a:moveTo>
                  <a:pt x="612" y="1"/>
                </a:moveTo>
                <a:cubicBezTo>
                  <a:pt x="596" y="1"/>
                  <a:pt x="581" y="3"/>
                  <a:pt x="566" y="6"/>
                </a:cubicBezTo>
                <a:cubicBezTo>
                  <a:pt x="297" y="73"/>
                  <a:pt x="211" y="629"/>
                  <a:pt x="355" y="1261"/>
                </a:cubicBezTo>
                <a:cubicBezTo>
                  <a:pt x="384" y="1366"/>
                  <a:pt x="412" y="1472"/>
                  <a:pt x="451" y="1567"/>
                </a:cubicBezTo>
                <a:cubicBezTo>
                  <a:pt x="173" y="1778"/>
                  <a:pt x="10" y="2104"/>
                  <a:pt x="0" y="2449"/>
                </a:cubicBezTo>
                <a:cubicBezTo>
                  <a:pt x="0" y="3167"/>
                  <a:pt x="767" y="3752"/>
                  <a:pt x="1725" y="3752"/>
                </a:cubicBezTo>
                <a:cubicBezTo>
                  <a:pt x="2673" y="3752"/>
                  <a:pt x="3440" y="3177"/>
                  <a:pt x="3440" y="2458"/>
                </a:cubicBezTo>
                <a:cubicBezTo>
                  <a:pt x="3430" y="2104"/>
                  <a:pt x="3267" y="1778"/>
                  <a:pt x="2989" y="1567"/>
                </a:cubicBezTo>
                <a:cubicBezTo>
                  <a:pt x="3028" y="1472"/>
                  <a:pt x="3057" y="1366"/>
                  <a:pt x="3085" y="1261"/>
                </a:cubicBezTo>
                <a:cubicBezTo>
                  <a:pt x="3239" y="629"/>
                  <a:pt x="3143" y="73"/>
                  <a:pt x="2875" y="6"/>
                </a:cubicBezTo>
                <a:cubicBezTo>
                  <a:pt x="2860" y="3"/>
                  <a:pt x="2845" y="1"/>
                  <a:pt x="2830" y="1"/>
                </a:cubicBezTo>
                <a:cubicBezTo>
                  <a:pt x="2578" y="1"/>
                  <a:pt x="2272" y="444"/>
                  <a:pt x="2127" y="1031"/>
                </a:cubicBezTo>
                <a:cubicBezTo>
                  <a:pt x="2118" y="1079"/>
                  <a:pt x="2099" y="1127"/>
                  <a:pt x="2099" y="1175"/>
                </a:cubicBezTo>
                <a:cubicBezTo>
                  <a:pt x="1974" y="1155"/>
                  <a:pt x="1847" y="1146"/>
                  <a:pt x="1721" y="1146"/>
                </a:cubicBezTo>
                <a:cubicBezTo>
                  <a:pt x="1596" y="1146"/>
                  <a:pt x="1471" y="1155"/>
                  <a:pt x="1351" y="1175"/>
                </a:cubicBezTo>
                <a:cubicBezTo>
                  <a:pt x="1342" y="1127"/>
                  <a:pt x="1332" y="1079"/>
                  <a:pt x="1323" y="1031"/>
                </a:cubicBezTo>
                <a:cubicBezTo>
                  <a:pt x="1178" y="444"/>
                  <a:pt x="871" y="1"/>
                  <a:pt x="612" y="1"/>
                </a:cubicBezTo>
                <a:close/>
              </a:path>
            </a:pathLst>
          </a:custGeom>
          <a:solidFill>
            <a:srgbClr val="DF99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898;p44">
            <a:extLst>
              <a:ext uri="{FF2B5EF4-FFF2-40B4-BE49-F238E27FC236}">
                <a16:creationId xmlns:a16="http://schemas.microsoft.com/office/drawing/2014/main" id="{B68A89DF-E706-4E50-8BDD-2A86367CD114}"/>
              </a:ext>
            </a:extLst>
          </p:cNvPr>
          <p:cNvGrpSpPr/>
          <p:nvPr/>
        </p:nvGrpSpPr>
        <p:grpSpPr>
          <a:xfrm>
            <a:off x="9054813" y="324528"/>
            <a:ext cx="1870823" cy="1829307"/>
            <a:chOff x="256025" y="539500"/>
            <a:chExt cx="2043573" cy="1998224"/>
          </a:xfrm>
        </p:grpSpPr>
        <p:sp>
          <p:nvSpPr>
            <p:cNvPr id="13" name="Google Shape;899;p44">
              <a:extLst>
                <a:ext uri="{FF2B5EF4-FFF2-40B4-BE49-F238E27FC236}">
                  <a16:creationId xmlns:a16="http://schemas.microsoft.com/office/drawing/2014/main" id="{7F1A380D-D14E-4B1E-BD07-9E7BE4748DC5}"/>
                </a:ext>
              </a:extLst>
            </p:cNvPr>
            <p:cNvSpPr/>
            <p:nvPr/>
          </p:nvSpPr>
          <p:spPr>
            <a:xfrm>
              <a:off x="710805" y="943767"/>
              <a:ext cx="1144686" cy="1143635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0;p44">
              <a:extLst>
                <a:ext uri="{FF2B5EF4-FFF2-40B4-BE49-F238E27FC236}">
                  <a16:creationId xmlns:a16="http://schemas.microsoft.com/office/drawing/2014/main" id="{2FB471C0-59CB-4464-8FDD-BF58C4E4035D}"/>
                </a:ext>
              </a:extLst>
            </p:cNvPr>
            <p:cNvSpPr/>
            <p:nvPr/>
          </p:nvSpPr>
          <p:spPr>
            <a:xfrm>
              <a:off x="894579" y="551051"/>
              <a:ext cx="247900" cy="320473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01;p44">
              <a:extLst>
                <a:ext uri="{FF2B5EF4-FFF2-40B4-BE49-F238E27FC236}">
                  <a16:creationId xmlns:a16="http://schemas.microsoft.com/office/drawing/2014/main" id="{1A37774C-5EE5-4F39-AD09-571FBBFB0026}"/>
                </a:ext>
              </a:extLst>
            </p:cNvPr>
            <p:cNvSpPr/>
            <p:nvPr/>
          </p:nvSpPr>
          <p:spPr>
            <a:xfrm>
              <a:off x="1387976" y="539500"/>
              <a:ext cx="221524" cy="330816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02;p44">
              <a:extLst>
                <a:ext uri="{FF2B5EF4-FFF2-40B4-BE49-F238E27FC236}">
                  <a16:creationId xmlns:a16="http://schemas.microsoft.com/office/drawing/2014/main" id="{E8439C5B-EB3D-4839-BBB0-4BB49AF81BF2}"/>
                </a:ext>
              </a:extLst>
            </p:cNvPr>
            <p:cNvSpPr/>
            <p:nvPr/>
          </p:nvSpPr>
          <p:spPr>
            <a:xfrm>
              <a:off x="1759833" y="847398"/>
              <a:ext cx="314099" cy="284961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03;p44">
              <a:extLst>
                <a:ext uri="{FF2B5EF4-FFF2-40B4-BE49-F238E27FC236}">
                  <a16:creationId xmlns:a16="http://schemas.microsoft.com/office/drawing/2014/main" id="{18C0F04E-C36E-4FF3-A913-2182B2A9F112}"/>
                </a:ext>
              </a:extLst>
            </p:cNvPr>
            <p:cNvSpPr/>
            <p:nvPr/>
          </p:nvSpPr>
          <p:spPr>
            <a:xfrm>
              <a:off x="1976017" y="1281834"/>
              <a:ext cx="323581" cy="236347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04;p44">
              <a:extLst>
                <a:ext uri="{FF2B5EF4-FFF2-40B4-BE49-F238E27FC236}">
                  <a16:creationId xmlns:a16="http://schemas.microsoft.com/office/drawing/2014/main" id="{1CC624ED-AB60-44AF-B17E-90ACAF248AB2}"/>
                </a:ext>
              </a:extLst>
            </p:cNvPr>
            <p:cNvSpPr/>
            <p:nvPr/>
          </p:nvSpPr>
          <p:spPr>
            <a:xfrm>
              <a:off x="1888958" y="1701961"/>
              <a:ext cx="338579" cy="239794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05;p44">
              <a:extLst>
                <a:ext uri="{FF2B5EF4-FFF2-40B4-BE49-F238E27FC236}">
                  <a16:creationId xmlns:a16="http://schemas.microsoft.com/office/drawing/2014/main" id="{7975BE39-AF27-4550-8C68-08FC422D71DB}"/>
                </a:ext>
              </a:extLst>
            </p:cNvPr>
            <p:cNvSpPr/>
            <p:nvPr/>
          </p:nvSpPr>
          <p:spPr>
            <a:xfrm>
              <a:off x="1594850" y="2052785"/>
              <a:ext cx="272380" cy="313405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06;p44">
              <a:extLst>
                <a:ext uri="{FF2B5EF4-FFF2-40B4-BE49-F238E27FC236}">
                  <a16:creationId xmlns:a16="http://schemas.microsoft.com/office/drawing/2014/main" id="{0FE17642-D3F4-48A1-A4CC-6D150B5AF082}"/>
                </a:ext>
              </a:extLst>
            </p:cNvPr>
            <p:cNvSpPr/>
            <p:nvPr/>
          </p:nvSpPr>
          <p:spPr>
            <a:xfrm>
              <a:off x="1197995" y="2223802"/>
              <a:ext cx="245832" cy="313922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07;p44">
              <a:extLst>
                <a:ext uri="{FF2B5EF4-FFF2-40B4-BE49-F238E27FC236}">
                  <a16:creationId xmlns:a16="http://schemas.microsoft.com/office/drawing/2014/main" id="{AEC13E4C-3519-4475-A2FA-88A57107BC74}"/>
                </a:ext>
              </a:extLst>
            </p:cNvPr>
            <p:cNvSpPr/>
            <p:nvPr/>
          </p:nvSpPr>
          <p:spPr>
            <a:xfrm>
              <a:off x="758041" y="2081575"/>
              <a:ext cx="263761" cy="323059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08;p44">
              <a:extLst>
                <a:ext uri="{FF2B5EF4-FFF2-40B4-BE49-F238E27FC236}">
                  <a16:creationId xmlns:a16="http://schemas.microsoft.com/office/drawing/2014/main" id="{886B5E54-F793-4C55-BA55-40E02ACA62C1}"/>
                </a:ext>
              </a:extLst>
            </p:cNvPr>
            <p:cNvSpPr/>
            <p:nvPr/>
          </p:nvSpPr>
          <p:spPr>
            <a:xfrm>
              <a:off x="370841" y="1759714"/>
              <a:ext cx="328580" cy="246862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09;p44">
              <a:extLst>
                <a:ext uri="{FF2B5EF4-FFF2-40B4-BE49-F238E27FC236}">
                  <a16:creationId xmlns:a16="http://schemas.microsoft.com/office/drawing/2014/main" id="{5AFDB541-61F5-4238-8945-11C59E7B285A}"/>
                </a:ext>
              </a:extLst>
            </p:cNvPr>
            <p:cNvSpPr/>
            <p:nvPr/>
          </p:nvSpPr>
          <p:spPr>
            <a:xfrm>
              <a:off x="256025" y="1356998"/>
              <a:ext cx="329787" cy="23083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10;p44">
              <a:extLst>
                <a:ext uri="{FF2B5EF4-FFF2-40B4-BE49-F238E27FC236}">
                  <a16:creationId xmlns:a16="http://schemas.microsoft.com/office/drawing/2014/main" id="{648C580F-E76D-4062-8DB0-96E11D868573}"/>
                </a:ext>
              </a:extLst>
            </p:cNvPr>
            <p:cNvSpPr/>
            <p:nvPr/>
          </p:nvSpPr>
          <p:spPr>
            <a:xfrm>
              <a:off x="446350" y="903599"/>
              <a:ext cx="324443" cy="276514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0428DCF-BFA8-498A-A16A-1F93948D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80" y="2177766"/>
            <a:ext cx="5081445" cy="2157485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67B56-8FF5-4F62-8DC0-EA5406F6D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72" y="-41399"/>
            <a:ext cx="1201081" cy="12010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37" name="Google Shape;4537;p36"/>
          <p:cNvGrpSpPr/>
          <p:nvPr/>
        </p:nvGrpSpPr>
        <p:grpSpPr>
          <a:xfrm>
            <a:off x="1689395" y="4802746"/>
            <a:ext cx="656647" cy="664765"/>
            <a:chOff x="2119342" y="3528899"/>
            <a:chExt cx="492485" cy="498574"/>
          </a:xfrm>
        </p:grpSpPr>
        <p:sp>
          <p:nvSpPr>
            <p:cNvPr id="4538" name="Google Shape;4538;p36"/>
            <p:cNvSpPr/>
            <p:nvPr/>
          </p:nvSpPr>
          <p:spPr>
            <a:xfrm flipH="1">
              <a:off x="2125761" y="3534990"/>
              <a:ext cx="479475" cy="486451"/>
            </a:xfrm>
            <a:custGeom>
              <a:avLst/>
              <a:gdLst/>
              <a:ahLst/>
              <a:cxnLst/>
              <a:rect l="l" t="t" r="r" b="b"/>
              <a:pathLst>
                <a:path w="33612" h="34107" extrusionOk="0">
                  <a:moveTo>
                    <a:pt x="19547" y="1"/>
                  </a:moveTo>
                  <a:cubicBezTo>
                    <a:pt x="19547" y="1"/>
                    <a:pt x="18449" y="835"/>
                    <a:pt x="16890" y="2305"/>
                  </a:cubicBezTo>
                  <a:cubicBezTo>
                    <a:pt x="15522" y="3589"/>
                    <a:pt x="14232" y="4950"/>
                    <a:pt x="13032" y="6388"/>
                  </a:cubicBezTo>
                  <a:cubicBezTo>
                    <a:pt x="13032" y="6388"/>
                    <a:pt x="14476" y="9097"/>
                    <a:pt x="12107" y="11196"/>
                  </a:cubicBezTo>
                  <a:cubicBezTo>
                    <a:pt x="11239" y="11963"/>
                    <a:pt x="10357" y="12206"/>
                    <a:pt x="9587" y="12206"/>
                  </a:cubicBezTo>
                  <a:cubicBezTo>
                    <a:pt x="8248" y="12206"/>
                    <a:pt x="7248" y="11472"/>
                    <a:pt x="7248" y="11472"/>
                  </a:cubicBezTo>
                  <a:cubicBezTo>
                    <a:pt x="7248" y="11472"/>
                    <a:pt x="2915" y="14675"/>
                    <a:pt x="1" y="18405"/>
                  </a:cubicBezTo>
                  <a:cubicBezTo>
                    <a:pt x="2472" y="23347"/>
                    <a:pt x="5893" y="27764"/>
                    <a:pt x="10053" y="31397"/>
                  </a:cubicBezTo>
                  <a:cubicBezTo>
                    <a:pt x="11170" y="32373"/>
                    <a:pt x="12345" y="33278"/>
                    <a:pt x="13571" y="34106"/>
                  </a:cubicBezTo>
                  <a:cubicBezTo>
                    <a:pt x="15779" y="32379"/>
                    <a:pt x="17897" y="30537"/>
                    <a:pt x="19919" y="28598"/>
                  </a:cubicBezTo>
                  <a:cubicBezTo>
                    <a:pt x="19194" y="26679"/>
                    <a:pt x="19778" y="24509"/>
                    <a:pt x="21377" y="23219"/>
                  </a:cubicBezTo>
                  <a:cubicBezTo>
                    <a:pt x="22369" y="22373"/>
                    <a:pt x="23314" y="22103"/>
                    <a:pt x="24118" y="22103"/>
                  </a:cubicBezTo>
                  <a:cubicBezTo>
                    <a:pt x="25541" y="22103"/>
                    <a:pt x="26518" y="22949"/>
                    <a:pt x="26518" y="22949"/>
                  </a:cubicBezTo>
                  <a:cubicBezTo>
                    <a:pt x="26518" y="22949"/>
                    <a:pt x="31872" y="18225"/>
                    <a:pt x="33612" y="15394"/>
                  </a:cubicBezTo>
                  <a:cubicBezTo>
                    <a:pt x="33612" y="15394"/>
                    <a:pt x="32167" y="13301"/>
                    <a:pt x="29934" y="10528"/>
                  </a:cubicBezTo>
                  <a:cubicBezTo>
                    <a:pt x="28181" y="8339"/>
                    <a:pt x="26326" y="6240"/>
                    <a:pt x="24362" y="4237"/>
                  </a:cubicBezTo>
                  <a:cubicBezTo>
                    <a:pt x="22866" y="2709"/>
                    <a:pt x="21255" y="1291"/>
                    <a:pt x="19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6"/>
            <p:cNvSpPr/>
            <p:nvPr/>
          </p:nvSpPr>
          <p:spPr>
            <a:xfrm flipH="1">
              <a:off x="2119342" y="3528899"/>
              <a:ext cx="492485" cy="498574"/>
            </a:xfrm>
            <a:custGeom>
              <a:avLst/>
              <a:gdLst/>
              <a:ahLst/>
              <a:cxnLst/>
              <a:rect l="l" t="t" r="r" b="b"/>
              <a:pathLst>
                <a:path w="34524" h="34957" extrusionOk="0">
                  <a:moveTo>
                    <a:pt x="20016" y="973"/>
                  </a:moveTo>
                  <a:cubicBezTo>
                    <a:pt x="21608" y="2193"/>
                    <a:pt x="23116" y="3528"/>
                    <a:pt x="24522" y="4966"/>
                  </a:cubicBezTo>
                  <a:cubicBezTo>
                    <a:pt x="26473" y="6956"/>
                    <a:pt x="28322" y="9042"/>
                    <a:pt x="30062" y="11225"/>
                  </a:cubicBezTo>
                  <a:cubicBezTo>
                    <a:pt x="31833" y="13420"/>
                    <a:pt x="33124" y="15211"/>
                    <a:pt x="33560" y="15827"/>
                  </a:cubicBezTo>
                  <a:cubicBezTo>
                    <a:pt x="31968" y="18241"/>
                    <a:pt x="27995" y="21887"/>
                    <a:pt x="26948" y="22824"/>
                  </a:cubicBezTo>
                  <a:cubicBezTo>
                    <a:pt x="26513" y="22545"/>
                    <a:pt x="25649" y="22102"/>
                    <a:pt x="24562" y="22102"/>
                  </a:cubicBezTo>
                  <a:cubicBezTo>
                    <a:pt x="23676" y="22102"/>
                    <a:pt x="22641" y="22396"/>
                    <a:pt x="21569" y="23312"/>
                  </a:cubicBezTo>
                  <a:cubicBezTo>
                    <a:pt x="19906" y="24654"/>
                    <a:pt x="19239" y="26868"/>
                    <a:pt x="19887" y="28903"/>
                  </a:cubicBezTo>
                  <a:cubicBezTo>
                    <a:pt x="18013" y="30688"/>
                    <a:pt x="16042" y="32402"/>
                    <a:pt x="14014" y="34000"/>
                  </a:cubicBezTo>
                  <a:cubicBezTo>
                    <a:pt x="12897" y="33230"/>
                    <a:pt x="11825" y="32395"/>
                    <a:pt x="10798" y="31503"/>
                  </a:cubicBezTo>
                  <a:cubicBezTo>
                    <a:pt x="6741" y="27966"/>
                    <a:pt x="3403" y="23678"/>
                    <a:pt x="963" y="18883"/>
                  </a:cubicBezTo>
                  <a:cubicBezTo>
                    <a:pt x="3422" y="15814"/>
                    <a:pt x="6824" y="13118"/>
                    <a:pt x="7729" y="12419"/>
                  </a:cubicBezTo>
                  <a:cubicBezTo>
                    <a:pt x="8153" y="12655"/>
                    <a:pt x="9017" y="13055"/>
                    <a:pt x="10062" y="13055"/>
                  </a:cubicBezTo>
                  <a:cubicBezTo>
                    <a:pt x="10916" y="13055"/>
                    <a:pt x="11892" y="12787"/>
                    <a:pt x="12845" y="11944"/>
                  </a:cubicBezTo>
                  <a:cubicBezTo>
                    <a:pt x="14989" y="10050"/>
                    <a:pt x="14309" y="7681"/>
                    <a:pt x="13988" y="6885"/>
                  </a:cubicBezTo>
                  <a:cubicBezTo>
                    <a:pt x="15131" y="5537"/>
                    <a:pt x="16350" y="4253"/>
                    <a:pt x="17640" y="3047"/>
                  </a:cubicBezTo>
                  <a:cubicBezTo>
                    <a:pt x="18732" y="2020"/>
                    <a:pt x="19605" y="1301"/>
                    <a:pt x="20016" y="973"/>
                  </a:cubicBezTo>
                  <a:close/>
                  <a:moveTo>
                    <a:pt x="20012" y="1"/>
                  </a:moveTo>
                  <a:cubicBezTo>
                    <a:pt x="19921" y="1"/>
                    <a:pt x="19829" y="30"/>
                    <a:pt x="19752" y="87"/>
                  </a:cubicBezTo>
                  <a:cubicBezTo>
                    <a:pt x="19701" y="126"/>
                    <a:pt x="18616" y="954"/>
                    <a:pt x="17056" y="2424"/>
                  </a:cubicBezTo>
                  <a:cubicBezTo>
                    <a:pt x="15676" y="3721"/>
                    <a:pt x="14379" y="5094"/>
                    <a:pt x="13166" y="6539"/>
                  </a:cubicBezTo>
                  <a:cubicBezTo>
                    <a:pt x="13051" y="6673"/>
                    <a:pt x="13031" y="6866"/>
                    <a:pt x="13115" y="7020"/>
                  </a:cubicBezTo>
                  <a:cubicBezTo>
                    <a:pt x="13166" y="7116"/>
                    <a:pt x="14360" y="9466"/>
                    <a:pt x="12280" y="11302"/>
                  </a:cubicBezTo>
                  <a:cubicBezTo>
                    <a:pt x="11505" y="11991"/>
                    <a:pt x="10717" y="12210"/>
                    <a:pt x="10030" y="12210"/>
                  </a:cubicBezTo>
                  <a:cubicBezTo>
                    <a:pt x="8882" y="12210"/>
                    <a:pt x="8016" y="11599"/>
                    <a:pt x="7960" y="11559"/>
                  </a:cubicBezTo>
                  <a:cubicBezTo>
                    <a:pt x="7883" y="11504"/>
                    <a:pt x="7793" y="11477"/>
                    <a:pt x="7704" y="11477"/>
                  </a:cubicBezTo>
                  <a:cubicBezTo>
                    <a:pt x="7615" y="11477"/>
                    <a:pt x="7527" y="11504"/>
                    <a:pt x="7453" y="11559"/>
                  </a:cubicBezTo>
                  <a:cubicBezTo>
                    <a:pt x="7273" y="11693"/>
                    <a:pt x="3043" y="14839"/>
                    <a:pt x="122" y="18568"/>
                  </a:cubicBezTo>
                  <a:cubicBezTo>
                    <a:pt x="20" y="18697"/>
                    <a:pt x="0" y="18876"/>
                    <a:pt x="77" y="19024"/>
                  </a:cubicBezTo>
                  <a:cubicBezTo>
                    <a:pt x="2574" y="24018"/>
                    <a:pt x="6022" y="28480"/>
                    <a:pt x="10233" y="32145"/>
                  </a:cubicBezTo>
                  <a:cubicBezTo>
                    <a:pt x="11362" y="33134"/>
                    <a:pt x="12550" y="34045"/>
                    <a:pt x="13789" y="34886"/>
                  </a:cubicBezTo>
                  <a:cubicBezTo>
                    <a:pt x="13860" y="34931"/>
                    <a:pt x="13949" y="34957"/>
                    <a:pt x="14033" y="34957"/>
                  </a:cubicBezTo>
                  <a:cubicBezTo>
                    <a:pt x="14129" y="34957"/>
                    <a:pt x="14219" y="34925"/>
                    <a:pt x="14296" y="34867"/>
                  </a:cubicBezTo>
                  <a:cubicBezTo>
                    <a:pt x="16511" y="33127"/>
                    <a:pt x="18642" y="31278"/>
                    <a:pt x="20677" y="29327"/>
                  </a:cubicBezTo>
                  <a:cubicBezTo>
                    <a:pt x="20799" y="29211"/>
                    <a:pt x="20837" y="29032"/>
                    <a:pt x="20779" y="28871"/>
                  </a:cubicBezTo>
                  <a:cubicBezTo>
                    <a:pt x="20118" y="27119"/>
                    <a:pt x="20658" y="25142"/>
                    <a:pt x="22115" y="23973"/>
                  </a:cubicBezTo>
                  <a:cubicBezTo>
                    <a:pt x="23018" y="23201"/>
                    <a:pt x="23873" y="22956"/>
                    <a:pt x="24594" y="22956"/>
                  </a:cubicBezTo>
                  <a:cubicBezTo>
                    <a:pt x="25810" y="22956"/>
                    <a:pt x="26648" y="23653"/>
                    <a:pt x="26704" y="23697"/>
                  </a:cubicBezTo>
                  <a:cubicBezTo>
                    <a:pt x="26785" y="23768"/>
                    <a:pt x="26884" y="23803"/>
                    <a:pt x="26984" y="23803"/>
                  </a:cubicBezTo>
                  <a:cubicBezTo>
                    <a:pt x="27083" y="23803"/>
                    <a:pt x="27183" y="23768"/>
                    <a:pt x="27263" y="23697"/>
                  </a:cubicBezTo>
                  <a:cubicBezTo>
                    <a:pt x="27481" y="23505"/>
                    <a:pt x="32687" y="18902"/>
                    <a:pt x="34440" y="16046"/>
                  </a:cubicBezTo>
                  <a:cubicBezTo>
                    <a:pt x="34523" y="15898"/>
                    <a:pt x="34523" y="15718"/>
                    <a:pt x="34427" y="15577"/>
                  </a:cubicBezTo>
                  <a:cubicBezTo>
                    <a:pt x="34414" y="15558"/>
                    <a:pt x="32950" y="13439"/>
                    <a:pt x="30736" y="10692"/>
                  </a:cubicBezTo>
                  <a:cubicBezTo>
                    <a:pt x="28977" y="8490"/>
                    <a:pt x="27102" y="6378"/>
                    <a:pt x="25132" y="4369"/>
                  </a:cubicBezTo>
                  <a:cubicBezTo>
                    <a:pt x="23623" y="2822"/>
                    <a:pt x="21993" y="1390"/>
                    <a:pt x="20266" y="87"/>
                  </a:cubicBezTo>
                  <a:cubicBezTo>
                    <a:pt x="20192" y="30"/>
                    <a:pt x="20102" y="1"/>
                    <a:pt x="20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6"/>
            <p:cNvSpPr/>
            <p:nvPr/>
          </p:nvSpPr>
          <p:spPr>
            <a:xfrm flipH="1">
              <a:off x="2178232" y="3595428"/>
              <a:ext cx="266299" cy="271472"/>
            </a:xfrm>
            <a:custGeom>
              <a:avLst/>
              <a:gdLst/>
              <a:ahLst/>
              <a:cxnLst/>
              <a:rect l="l" t="t" r="r" b="b"/>
              <a:pathLst>
                <a:path w="18668" h="19034" extrusionOk="0">
                  <a:moveTo>
                    <a:pt x="13064" y="0"/>
                  </a:moveTo>
                  <a:cubicBezTo>
                    <a:pt x="10444" y="2414"/>
                    <a:pt x="3916" y="8557"/>
                    <a:pt x="0" y="13365"/>
                  </a:cubicBezTo>
                  <a:cubicBezTo>
                    <a:pt x="1175" y="14951"/>
                    <a:pt x="2433" y="16466"/>
                    <a:pt x="3775" y="17916"/>
                  </a:cubicBezTo>
                  <a:cubicBezTo>
                    <a:pt x="4147" y="18308"/>
                    <a:pt x="4539" y="18680"/>
                    <a:pt x="4956" y="19033"/>
                  </a:cubicBezTo>
                  <a:cubicBezTo>
                    <a:pt x="4956" y="19033"/>
                    <a:pt x="14739" y="10380"/>
                    <a:pt x="18668" y="6291"/>
                  </a:cubicBezTo>
                  <a:cubicBezTo>
                    <a:pt x="18295" y="5829"/>
                    <a:pt x="17897" y="5341"/>
                    <a:pt x="17467" y="4847"/>
                  </a:cubicBezTo>
                  <a:cubicBezTo>
                    <a:pt x="16158" y="3293"/>
                    <a:pt x="14662" y="1599"/>
                    <a:pt x="13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6"/>
            <p:cNvSpPr/>
            <p:nvPr/>
          </p:nvSpPr>
          <p:spPr>
            <a:xfrm flipH="1">
              <a:off x="2172184" y="3589936"/>
              <a:ext cx="278396" cy="282455"/>
            </a:xfrm>
            <a:custGeom>
              <a:avLst/>
              <a:gdLst/>
              <a:ahLst/>
              <a:cxnLst/>
              <a:rect l="l" t="t" r="r" b="b"/>
              <a:pathLst>
                <a:path w="19516" h="19804" extrusionOk="0">
                  <a:moveTo>
                    <a:pt x="13475" y="931"/>
                  </a:moveTo>
                  <a:cubicBezTo>
                    <a:pt x="14784" y="2253"/>
                    <a:pt x="16132" y="3749"/>
                    <a:pt x="17596" y="5489"/>
                  </a:cubicBezTo>
                  <a:cubicBezTo>
                    <a:pt x="17936" y="5880"/>
                    <a:pt x="18263" y="6272"/>
                    <a:pt x="18572" y="6650"/>
                  </a:cubicBezTo>
                  <a:cubicBezTo>
                    <a:pt x="14932" y="10393"/>
                    <a:pt x="6908" y="17531"/>
                    <a:pt x="5374" y="18898"/>
                  </a:cubicBezTo>
                  <a:cubicBezTo>
                    <a:pt x="5065" y="18622"/>
                    <a:pt x="4764" y="18333"/>
                    <a:pt x="4488" y="18038"/>
                  </a:cubicBezTo>
                  <a:cubicBezTo>
                    <a:pt x="3223" y="16671"/>
                    <a:pt x="2029" y="15246"/>
                    <a:pt x="912" y="13763"/>
                  </a:cubicBezTo>
                  <a:cubicBezTo>
                    <a:pt x="4732" y="9135"/>
                    <a:pt x="10759" y="3441"/>
                    <a:pt x="13475" y="931"/>
                  </a:cubicBezTo>
                  <a:close/>
                  <a:moveTo>
                    <a:pt x="13484" y="1"/>
                  </a:moveTo>
                  <a:cubicBezTo>
                    <a:pt x="13390" y="1"/>
                    <a:pt x="13296" y="35"/>
                    <a:pt x="13224" y="103"/>
                  </a:cubicBezTo>
                  <a:cubicBezTo>
                    <a:pt x="10605" y="2510"/>
                    <a:pt x="4090" y="8634"/>
                    <a:pt x="116" y="13500"/>
                  </a:cubicBezTo>
                  <a:cubicBezTo>
                    <a:pt x="1" y="13641"/>
                    <a:pt x="1" y="13840"/>
                    <a:pt x="103" y="13981"/>
                  </a:cubicBezTo>
                  <a:cubicBezTo>
                    <a:pt x="1291" y="15580"/>
                    <a:pt x="2562" y="17107"/>
                    <a:pt x="3916" y="18571"/>
                  </a:cubicBezTo>
                  <a:cubicBezTo>
                    <a:pt x="4295" y="18975"/>
                    <a:pt x="4700" y="19354"/>
                    <a:pt x="5123" y="19714"/>
                  </a:cubicBezTo>
                  <a:cubicBezTo>
                    <a:pt x="5194" y="19771"/>
                    <a:pt x="5284" y="19803"/>
                    <a:pt x="5380" y="19803"/>
                  </a:cubicBezTo>
                  <a:cubicBezTo>
                    <a:pt x="5470" y="19803"/>
                    <a:pt x="5566" y="19771"/>
                    <a:pt x="5637" y="19707"/>
                  </a:cubicBezTo>
                  <a:cubicBezTo>
                    <a:pt x="5733" y="19624"/>
                    <a:pt x="15477" y="10996"/>
                    <a:pt x="19374" y="6946"/>
                  </a:cubicBezTo>
                  <a:cubicBezTo>
                    <a:pt x="19509" y="6804"/>
                    <a:pt x="19515" y="6586"/>
                    <a:pt x="19393" y="6432"/>
                  </a:cubicBezTo>
                  <a:cubicBezTo>
                    <a:pt x="19021" y="5970"/>
                    <a:pt x="18616" y="5469"/>
                    <a:pt x="18186" y="4981"/>
                  </a:cubicBezTo>
                  <a:cubicBezTo>
                    <a:pt x="16614" y="3113"/>
                    <a:pt x="15169" y="1521"/>
                    <a:pt x="13764" y="116"/>
                  </a:cubicBezTo>
                  <a:cubicBezTo>
                    <a:pt x="13687" y="39"/>
                    <a:pt x="13585" y="1"/>
                    <a:pt x="13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6"/>
            <p:cNvSpPr/>
            <p:nvPr/>
          </p:nvSpPr>
          <p:spPr>
            <a:xfrm flipH="1">
              <a:off x="2297576" y="3703507"/>
              <a:ext cx="37988" cy="31449"/>
            </a:xfrm>
            <a:custGeom>
              <a:avLst/>
              <a:gdLst/>
              <a:ahLst/>
              <a:cxnLst/>
              <a:rect l="l" t="t" r="r" b="b"/>
              <a:pathLst>
                <a:path w="2663" h="2205" extrusionOk="0">
                  <a:moveTo>
                    <a:pt x="1407" y="1"/>
                  </a:moveTo>
                  <a:cubicBezTo>
                    <a:pt x="1315" y="1"/>
                    <a:pt x="1223" y="12"/>
                    <a:pt x="1130" y="36"/>
                  </a:cubicBezTo>
                  <a:cubicBezTo>
                    <a:pt x="186" y="274"/>
                    <a:pt x="0" y="1545"/>
                    <a:pt x="841" y="2046"/>
                  </a:cubicBezTo>
                  <a:cubicBezTo>
                    <a:pt x="1026" y="2155"/>
                    <a:pt x="1220" y="2204"/>
                    <a:pt x="1407" y="2204"/>
                  </a:cubicBezTo>
                  <a:cubicBezTo>
                    <a:pt x="2076" y="2204"/>
                    <a:pt x="2662" y="1575"/>
                    <a:pt x="2472" y="832"/>
                  </a:cubicBezTo>
                  <a:cubicBezTo>
                    <a:pt x="2347" y="334"/>
                    <a:pt x="1899" y="1"/>
                    <a:pt x="1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6"/>
            <p:cNvSpPr/>
            <p:nvPr/>
          </p:nvSpPr>
          <p:spPr>
            <a:xfrm flipH="1">
              <a:off x="2178234" y="3664552"/>
              <a:ext cx="212463" cy="202356"/>
            </a:xfrm>
            <a:custGeom>
              <a:avLst/>
              <a:gdLst/>
              <a:ahLst/>
              <a:cxnLst/>
              <a:rect l="l" t="t" r="r" b="b"/>
              <a:pathLst>
                <a:path w="14894" h="14188" extrusionOk="0">
                  <a:moveTo>
                    <a:pt x="13687" y="1"/>
                  </a:moveTo>
                  <a:cubicBezTo>
                    <a:pt x="11909" y="2832"/>
                    <a:pt x="1" y="13070"/>
                    <a:pt x="1" y="13070"/>
                  </a:cubicBezTo>
                  <a:cubicBezTo>
                    <a:pt x="373" y="13462"/>
                    <a:pt x="765" y="13834"/>
                    <a:pt x="1182" y="14187"/>
                  </a:cubicBezTo>
                  <a:cubicBezTo>
                    <a:pt x="1182" y="14187"/>
                    <a:pt x="10965" y="5534"/>
                    <a:pt x="14894" y="1445"/>
                  </a:cubicBezTo>
                  <a:cubicBezTo>
                    <a:pt x="14521" y="983"/>
                    <a:pt x="14123" y="495"/>
                    <a:pt x="13687" y="1"/>
                  </a:cubicBezTo>
                  <a:close/>
                </a:path>
              </a:pathLst>
            </a:custGeom>
            <a:solidFill>
              <a:srgbClr val="93AB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6"/>
            <p:cNvSpPr/>
            <p:nvPr/>
          </p:nvSpPr>
          <p:spPr>
            <a:xfrm flipH="1">
              <a:off x="2172185" y="3658975"/>
              <a:ext cx="224731" cy="213424"/>
            </a:xfrm>
            <a:custGeom>
              <a:avLst/>
              <a:gdLst/>
              <a:ahLst/>
              <a:cxnLst/>
              <a:rect l="l" t="t" r="r" b="b"/>
              <a:pathLst>
                <a:path w="15754" h="14964" extrusionOk="0">
                  <a:moveTo>
                    <a:pt x="14155" y="1021"/>
                  </a:moveTo>
                  <a:cubicBezTo>
                    <a:pt x="14379" y="1290"/>
                    <a:pt x="14598" y="1554"/>
                    <a:pt x="14810" y="1810"/>
                  </a:cubicBezTo>
                  <a:cubicBezTo>
                    <a:pt x="11170" y="5553"/>
                    <a:pt x="3146" y="12691"/>
                    <a:pt x="1612" y="14058"/>
                  </a:cubicBezTo>
                  <a:cubicBezTo>
                    <a:pt x="1406" y="13872"/>
                    <a:pt x="1201" y="13680"/>
                    <a:pt x="1002" y="13487"/>
                  </a:cubicBezTo>
                  <a:cubicBezTo>
                    <a:pt x="2844" y="11895"/>
                    <a:pt x="11863" y="4044"/>
                    <a:pt x="14155" y="1021"/>
                  </a:cubicBezTo>
                  <a:close/>
                  <a:moveTo>
                    <a:pt x="14124" y="1"/>
                  </a:moveTo>
                  <a:cubicBezTo>
                    <a:pt x="13996" y="1"/>
                    <a:pt x="13869" y="64"/>
                    <a:pt x="13795" y="186"/>
                  </a:cubicBezTo>
                  <a:cubicBezTo>
                    <a:pt x="12069" y="2934"/>
                    <a:pt x="302" y="13063"/>
                    <a:pt x="180" y="13166"/>
                  </a:cubicBezTo>
                  <a:cubicBezTo>
                    <a:pt x="13" y="13314"/>
                    <a:pt x="0" y="13571"/>
                    <a:pt x="154" y="13731"/>
                  </a:cubicBezTo>
                  <a:cubicBezTo>
                    <a:pt x="533" y="14135"/>
                    <a:pt x="938" y="14514"/>
                    <a:pt x="1361" y="14874"/>
                  </a:cubicBezTo>
                  <a:cubicBezTo>
                    <a:pt x="1432" y="14931"/>
                    <a:pt x="1522" y="14963"/>
                    <a:pt x="1618" y="14963"/>
                  </a:cubicBezTo>
                  <a:cubicBezTo>
                    <a:pt x="1708" y="14963"/>
                    <a:pt x="1804" y="14931"/>
                    <a:pt x="1875" y="14867"/>
                  </a:cubicBezTo>
                  <a:cubicBezTo>
                    <a:pt x="1971" y="14784"/>
                    <a:pt x="11715" y="6156"/>
                    <a:pt x="15612" y="2106"/>
                  </a:cubicBezTo>
                  <a:cubicBezTo>
                    <a:pt x="15747" y="1964"/>
                    <a:pt x="15753" y="1746"/>
                    <a:pt x="15631" y="1592"/>
                  </a:cubicBezTo>
                  <a:cubicBezTo>
                    <a:pt x="15259" y="1130"/>
                    <a:pt x="14854" y="629"/>
                    <a:pt x="14418" y="135"/>
                  </a:cubicBezTo>
                  <a:cubicBezTo>
                    <a:pt x="14339" y="45"/>
                    <a:pt x="14231" y="1"/>
                    <a:pt x="14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6"/>
            <p:cNvSpPr/>
            <p:nvPr/>
          </p:nvSpPr>
          <p:spPr>
            <a:xfrm flipH="1">
              <a:off x="2125765" y="3535076"/>
              <a:ext cx="336069" cy="486366"/>
            </a:xfrm>
            <a:custGeom>
              <a:avLst/>
              <a:gdLst/>
              <a:ahLst/>
              <a:cxnLst/>
              <a:rect l="l" t="t" r="r" b="b"/>
              <a:pathLst>
                <a:path w="23559" h="34101" extrusionOk="0">
                  <a:moveTo>
                    <a:pt x="9475" y="1"/>
                  </a:moveTo>
                  <a:cubicBezTo>
                    <a:pt x="9475" y="1"/>
                    <a:pt x="8377" y="835"/>
                    <a:pt x="6817" y="2305"/>
                  </a:cubicBezTo>
                  <a:cubicBezTo>
                    <a:pt x="7947" y="3146"/>
                    <a:pt x="9006" y="4084"/>
                    <a:pt x="9982" y="5104"/>
                  </a:cubicBezTo>
                  <a:cubicBezTo>
                    <a:pt x="13050" y="8378"/>
                    <a:pt x="15426" y="12236"/>
                    <a:pt x="16960" y="16454"/>
                  </a:cubicBezTo>
                  <a:cubicBezTo>
                    <a:pt x="17306" y="17397"/>
                    <a:pt x="17512" y="18649"/>
                    <a:pt x="16690" y="19214"/>
                  </a:cubicBezTo>
                  <a:cubicBezTo>
                    <a:pt x="16428" y="19394"/>
                    <a:pt x="16123" y="19455"/>
                    <a:pt x="15805" y="19455"/>
                  </a:cubicBezTo>
                  <a:cubicBezTo>
                    <a:pt x="15455" y="19455"/>
                    <a:pt x="15088" y="19381"/>
                    <a:pt x="14745" y="19310"/>
                  </a:cubicBezTo>
                  <a:cubicBezTo>
                    <a:pt x="13895" y="19134"/>
                    <a:pt x="13017" y="19007"/>
                    <a:pt x="12147" y="19007"/>
                  </a:cubicBezTo>
                  <a:cubicBezTo>
                    <a:pt x="11461" y="19007"/>
                    <a:pt x="10780" y="19086"/>
                    <a:pt x="10123" y="19284"/>
                  </a:cubicBezTo>
                  <a:cubicBezTo>
                    <a:pt x="8628" y="19734"/>
                    <a:pt x="7273" y="20908"/>
                    <a:pt x="6991" y="22436"/>
                  </a:cubicBezTo>
                  <a:cubicBezTo>
                    <a:pt x="6875" y="23149"/>
                    <a:pt x="6965" y="23881"/>
                    <a:pt x="6875" y="24606"/>
                  </a:cubicBezTo>
                  <a:cubicBezTo>
                    <a:pt x="6644" y="26609"/>
                    <a:pt x="5033" y="28169"/>
                    <a:pt x="3357" y="29279"/>
                  </a:cubicBezTo>
                  <a:cubicBezTo>
                    <a:pt x="2260" y="30005"/>
                    <a:pt x="1072" y="30627"/>
                    <a:pt x="0" y="31391"/>
                  </a:cubicBezTo>
                  <a:cubicBezTo>
                    <a:pt x="1117" y="32367"/>
                    <a:pt x="2292" y="33272"/>
                    <a:pt x="3518" y="34100"/>
                  </a:cubicBezTo>
                  <a:cubicBezTo>
                    <a:pt x="5726" y="32373"/>
                    <a:pt x="7844" y="30531"/>
                    <a:pt x="9866" y="28592"/>
                  </a:cubicBezTo>
                  <a:cubicBezTo>
                    <a:pt x="9141" y="26673"/>
                    <a:pt x="9725" y="24503"/>
                    <a:pt x="11324" y="23213"/>
                  </a:cubicBezTo>
                  <a:cubicBezTo>
                    <a:pt x="12316" y="22367"/>
                    <a:pt x="13261" y="22097"/>
                    <a:pt x="14065" y="22097"/>
                  </a:cubicBezTo>
                  <a:cubicBezTo>
                    <a:pt x="15488" y="22097"/>
                    <a:pt x="16465" y="22943"/>
                    <a:pt x="16465" y="22943"/>
                  </a:cubicBezTo>
                  <a:cubicBezTo>
                    <a:pt x="16465" y="22943"/>
                    <a:pt x="21819" y="18219"/>
                    <a:pt x="23559" y="15388"/>
                  </a:cubicBezTo>
                  <a:cubicBezTo>
                    <a:pt x="23559" y="15388"/>
                    <a:pt x="22114" y="13295"/>
                    <a:pt x="19861" y="10529"/>
                  </a:cubicBezTo>
                  <a:cubicBezTo>
                    <a:pt x="18109" y="8333"/>
                    <a:pt x="16254" y="6234"/>
                    <a:pt x="14289" y="4231"/>
                  </a:cubicBezTo>
                  <a:cubicBezTo>
                    <a:pt x="12794" y="2703"/>
                    <a:pt x="11182" y="1291"/>
                    <a:pt x="9475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6"/>
            <p:cNvSpPr/>
            <p:nvPr/>
          </p:nvSpPr>
          <p:spPr>
            <a:xfrm flipH="1">
              <a:off x="2423459" y="3824511"/>
              <a:ext cx="137686" cy="139958"/>
            </a:xfrm>
            <a:custGeom>
              <a:avLst/>
              <a:gdLst/>
              <a:ahLst/>
              <a:cxnLst/>
              <a:rect l="l" t="t" r="r" b="b"/>
              <a:pathLst>
                <a:path w="9652" h="9813" extrusionOk="0">
                  <a:moveTo>
                    <a:pt x="75" y="0"/>
                  </a:moveTo>
                  <a:cubicBezTo>
                    <a:pt x="27" y="0"/>
                    <a:pt x="0" y="16"/>
                    <a:pt x="4" y="33"/>
                  </a:cubicBezTo>
                  <a:cubicBezTo>
                    <a:pt x="16" y="72"/>
                    <a:pt x="100" y="65"/>
                    <a:pt x="190" y="123"/>
                  </a:cubicBezTo>
                  <a:cubicBezTo>
                    <a:pt x="389" y="303"/>
                    <a:pt x="543" y="521"/>
                    <a:pt x="652" y="765"/>
                  </a:cubicBezTo>
                  <a:cubicBezTo>
                    <a:pt x="780" y="1009"/>
                    <a:pt x="928" y="1247"/>
                    <a:pt x="1082" y="1478"/>
                  </a:cubicBezTo>
                  <a:cubicBezTo>
                    <a:pt x="1384" y="1946"/>
                    <a:pt x="1718" y="2428"/>
                    <a:pt x="2058" y="2851"/>
                  </a:cubicBezTo>
                  <a:cubicBezTo>
                    <a:pt x="2745" y="3744"/>
                    <a:pt x="3476" y="4604"/>
                    <a:pt x="4253" y="5419"/>
                  </a:cubicBezTo>
                  <a:cubicBezTo>
                    <a:pt x="5036" y="6228"/>
                    <a:pt x="5852" y="6998"/>
                    <a:pt x="6673" y="7756"/>
                  </a:cubicBezTo>
                  <a:lnTo>
                    <a:pt x="7931" y="8866"/>
                  </a:lnTo>
                  <a:cubicBezTo>
                    <a:pt x="8329" y="9290"/>
                    <a:pt x="8824" y="9604"/>
                    <a:pt x="9369" y="9797"/>
                  </a:cubicBezTo>
                  <a:cubicBezTo>
                    <a:pt x="9416" y="9808"/>
                    <a:pt x="9461" y="9813"/>
                    <a:pt x="9501" y="9813"/>
                  </a:cubicBezTo>
                  <a:cubicBezTo>
                    <a:pt x="9580" y="9813"/>
                    <a:pt x="9637" y="9793"/>
                    <a:pt x="9645" y="9758"/>
                  </a:cubicBezTo>
                  <a:cubicBezTo>
                    <a:pt x="9652" y="9707"/>
                    <a:pt x="9549" y="9662"/>
                    <a:pt x="9414" y="9624"/>
                  </a:cubicBezTo>
                  <a:cubicBezTo>
                    <a:pt x="8920" y="9399"/>
                    <a:pt x="8483" y="9065"/>
                    <a:pt x="8130" y="8654"/>
                  </a:cubicBezTo>
                  <a:lnTo>
                    <a:pt x="6930" y="7480"/>
                  </a:lnTo>
                  <a:cubicBezTo>
                    <a:pt x="6121" y="6709"/>
                    <a:pt x="5338" y="5913"/>
                    <a:pt x="4555" y="5124"/>
                  </a:cubicBezTo>
                  <a:cubicBezTo>
                    <a:pt x="3778" y="4328"/>
                    <a:pt x="3021" y="3513"/>
                    <a:pt x="2308" y="2659"/>
                  </a:cubicBezTo>
                  <a:cubicBezTo>
                    <a:pt x="1962" y="2229"/>
                    <a:pt x="1608" y="1799"/>
                    <a:pt x="1281" y="1375"/>
                  </a:cubicBezTo>
                  <a:cubicBezTo>
                    <a:pt x="1114" y="1150"/>
                    <a:pt x="947" y="926"/>
                    <a:pt x="793" y="701"/>
                  </a:cubicBezTo>
                  <a:lnTo>
                    <a:pt x="549" y="354"/>
                  </a:lnTo>
                  <a:cubicBezTo>
                    <a:pt x="466" y="226"/>
                    <a:pt x="357" y="117"/>
                    <a:pt x="228" y="40"/>
                  </a:cubicBezTo>
                  <a:cubicBezTo>
                    <a:pt x="167" y="11"/>
                    <a:pt x="114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6"/>
            <p:cNvSpPr/>
            <p:nvPr/>
          </p:nvSpPr>
          <p:spPr>
            <a:xfrm flipH="1">
              <a:off x="2489292" y="3738497"/>
              <a:ext cx="79770" cy="58605"/>
            </a:xfrm>
            <a:custGeom>
              <a:avLst/>
              <a:gdLst/>
              <a:ahLst/>
              <a:cxnLst/>
              <a:rect l="l" t="t" r="r" b="b"/>
              <a:pathLst>
                <a:path w="5592" h="4109" extrusionOk="0">
                  <a:moveTo>
                    <a:pt x="5510" y="0"/>
                  </a:moveTo>
                  <a:cubicBezTo>
                    <a:pt x="5482" y="0"/>
                    <a:pt x="5450" y="10"/>
                    <a:pt x="5418" y="29"/>
                  </a:cubicBezTo>
                  <a:lnTo>
                    <a:pt x="4051" y="979"/>
                  </a:lnTo>
                  <a:lnTo>
                    <a:pt x="2709" y="1949"/>
                  </a:lnTo>
                  <a:lnTo>
                    <a:pt x="1387" y="2944"/>
                  </a:lnTo>
                  <a:lnTo>
                    <a:pt x="71" y="3951"/>
                  </a:lnTo>
                  <a:cubicBezTo>
                    <a:pt x="26" y="3977"/>
                    <a:pt x="0" y="4028"/>
                    <a:pt x="13" y="4080"/>
                  </a:cubicBezTo>
                  <a:cubicBezTo>
                    <a:pt x="23" y="4099"/>
                    <a:pt x="40" y="4109"/>
                    <a:pt x="63" y="4109"/>
                  </a:cubicBezTo>
                  <a:cubicBezTo>
                    <a:pt x="85" y="4109"/>
                    <a:pt x="113" y="4099"/>
                    <a:pt x="141" y="4080"/>
                  </a:cubicBezTo>
                  <a:cubicBezTo>
                    <a:pt x="623" y="3797"/>
                    <a:pt x="1104" y="3521"/>
                    <a:pt x="1573" y="3226"/>
                  </a:cubicBezTo>
                  <a:cubicBezTo>
                    <a:pt x="2041" y="2924"/>
                    <a:pt x="2497" y="2629"/>
                    <a:pt x="2959" y="2295"/>
                  </a:cubicBezTo>
                  <a:cubicBezTo>
                    <a:pt x="3422" y="1968"/>
                    <a:pt x="3845" y="1640"/>
                    <a:pt x="4275" y="1281"/>
                  </a:cubicBezTo>
                  <a:cubicBezTo>
                    <a:pt x="4712" y="928"/>
                    <a:pt x="5123" y="562"/>
                    <a:pt x="5527" y="177"/>
                  </a:cubicBezTo>
                  <a:cubicBezTo>
                    <a:pt x="5572" y="145"/>
                    <a:pt x="5591" y="87"/>
                    <a:pt x="5578" y="29"/>
                  </a:cubicBezTo>
                  <a:cubicBezTo>
                    <a:pt x="5562" y="10"/>
                    <a:pt x="5538" y="0"/>
                    <a:pt x="5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6"/>
            <p:cNvSpPr/>
            <p:nvPr/>
          </p:nvSpPr>
          <p:spPr>
            <a:xfrm flipH="1">
              <a:off x="2168067" y="3764030"/>
              <a:ext cx="59357" cy="69145"/>
            </a:xfrm>
            <a:custGeom>
              <a:avLst/>
              <a:gdLst/>
              <a:ahLst/>
              <a:cxnLst/>
              <a:rect l="l" t="t" r="r" b="b"/>
              <a:pathLst>
                <a:path w="4161" h="4848" extrusionOk="0">
                  <a:moveTo>
                    <a:pt x="4087" y="1"/>
                  </a:moveTo>
                  <a:cubicBezTo>
                    <a:pt x="4051" y="1"/>
                    <a:pt x="4009" y="26"/>
                    <a:pt x="3980" y="69"/>
                  </a:cubicBezTo>
                  <a:cubicBezTo>
                    <a:pt x="3698" y="499"/>
                    <a:pt x="3396" y="910"/>
                    <a:pt x="3101" y="1314"/>
                  </a:cubicBezTo>
                  <a:cubicBezTo>
                    <a:pt x="2806" y="1718"/>
                    <a:pt x="2478" y="2104"/>
                    <a:pt x="2164" y="2502"/>
                  </a:cubicBezTo>
                  <a:cubicBezTo>
                    <a:pt x="1843" y="2893"/>
                    <a:pt x="1509" y="3272"/>
                    <a:pt x="1156" y="3644"/>
                  </a:cubicBezTo>
                  <a:cubicBezTo>
                    <a:pt x="809" y="4010"/>
                    <a:pt x="450" y="4370"/>
                    <a:pt x="71" y="4716"/>
                  </a:cubicBezTo>
                  <a:cubicBezTo>
                    <a:pt x="32" y="4748"/>
                    <a:pt x="0" y="4787"/>
                    <a:pt x="20" y="4825"/>
                  </a:cubicBezTo>
                  <a:cubicBezTo>
                    <a:pt x="26" y="4841"/>
                    <a:pt x="42" y="4847"/>
                    <a:pt x="62" y="4847"/>
                  </a:cubicBezTo>
                  <a:cubicBezTo>
                    <a:pt x="84" y="4847"/>
                    <a:pt x="111" y="4839"/>
                    <a:pt x="135" y="4825"/>
                  </a:cubicBezTo>
                  <a:cubicBezTo>
                    <a:pt x="572" y="4536"/>
                    <a:pt x="983" y="4222"/>
                    <a:pt x="1374" y="3882"/>
                  </a:cubicBezTo>
                  <a:cubicBezTo>
                    <a:pt x="1759" y="3535"/>
                    <a:pt x="2125" y="3169"/>
                    <a:pt x="2472" y="2778"/>
                  </a:cubicBezTo>
                  <a:cubicBezTo>
                    <a:pt x="2799" y="2380"/>
                    <a:pt x="3114" y="1962"/>
                    <a:pt x="3396" y="1526"/>
                  </a:cubicBezTo>
                  <a:cubicBezTo>
                    <a:pt x="3666" y="1089"/>
                    <a:pt x="3910" y="627"/>
                    <a:pt x="4122" y="159"/>
                  </a:cubicBezTo>
                  <a:cubicBezTo>
                    <a:pt x="4160" y="114"/>
                    <a:pt x="4160" y="56"/>
                    <a:pt x="4122" y="11"/>
                  </a:cubicBezTo>
                  <a:cubicBezTo>
                    <a:pt x="4111" y="4"/>
                    <a:pt x="4099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6"/>
            <p:cNvSpPr/>
            <p:nvPr/>
          </p:nvSpPr>
          <p:spPr>
            <a:xfrm flipH="1">
              <a:off x="2172832" y="3738654"/>
              <a:ext cx="51297" cy="53912"/>
            </a:xfrm>
            <a:custGeom>
              <a:avLst/>
              <a:gdLst/>
              <a:ahLst/>
              <a:cxnLst/>
              <a:rect l="l" t="t" r="r" b="b"/>
              <a:pathLst>
                <a:path w="3596" h="3780" extrusionOk="0">
                  <a:moveTo>
                    <a:pt x="3496" y="1"/>
                  </a:moveTo>
                  <a:cubicBezTo>
                    <a:pt x="3472" y="1"/>
                    <a:pt x="3448" y="9"/>
                    <a:pt x="3428" y="25"/>
                  </a:cubicBezTo>
                  <a:lnTo>
                    <a:pt x="2613" y="943"/>
                  </a:lnTo>
                  <a:cubicBezTo>
                    <a:pt x="2343" y="1257"/>
                    <a:pt x="2087" y="1546"/>
                    <a:pt x="1791" y="1854"/>
                  </a:cubicBezTo>
                  <a:cubicBezTo>
                    <a:pt x="1496" y="2162"/>
                    <a:pt x="1207" y="2464"/>
                    <a:pt x="931" y="2746"/>
                  </a:cubicBezTo>
                  <a:cubicBezTo>
                    <a:pt x="655" y="3022"/>
                    <a:pt x="373" y="3318"/>
                    <a:pt x="77" y="3607"/>
                  </a:cubicBezTo>
                  <a:cubicBezTo>
                    <a:pt x="58" y="3607"/>
                    <a:pt x="45" y="3619"/>
                    <a:pt x="33" y="3632"/>
                  </a:cubicBezTo>
                  <a:cubicBezTo>
                    <a:pt x="0" y="3671"/>
                    <a:pt x="7" y="3729"/>
                    <a:pt x="45" y="3761"/>
                  </a:cubicBezTo>
                  <a:cubicBezTo>
                    <a:pt x="58" y="3773"/>
                    <a:pt x="77" y="3780"/>
                    <a:pt x="97" y="3780"/>
                  </a:cubicBezTo>
                  <a:cubicBezTo>
                    <a:pt x="116" y="3780"/>
                    <a:pt x="135" y="3773"/>
                    <a:pt x="148" y="3761"/>
                  </a:cubicBezTo>
                  <a:cubicBezTo>
                    <a:pt x="501" y="3536"/>
                    <a:pt x="841" y="3292"/>
                    <a:pt x="1169" y="3029"/>
                  </a:cubicBezTo>
                  <a:cubicBezTo>
                    <a:pt x="1490" y="2759"/>
                    <a:pt x="1798" y="2470"/>
                    <a:pt x="2087" y="2169"/>
                  </a:cubicBezTo>
                  <a:cubicBezTo>
                    <a:pt x="2369" y="1861"/>
                    <a:pt x="2639" y="1540"/>
                    <a:pt x="2889" y="1206"/>
                  </a:cubicBezTo>
                  <a:cubicBezTo>
                    <a:pt x="3139" y="872"/>
                    <a:pt x="3364" y="519"/>
                    <a:pt x="3563" y="147"/>
                  </a:cubicBezTo>
                  <a:cubicBezTo>
                    <a:pt x="3595" y="115"/>
                    <a:pt x="3595" y="57"/>
                    <a:pt x="3563" y="25"/>
                  </a:cubicBezTo>
                  <a:cubicBezTo>
                    <a:pt x="3544" y="9"/>
                    <a:pt x="3520" y="1"/>
                    <a:pt x="3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6"/>
            <p:cNvSpPr/>
            <p:nvPr/>
          </p:nvSpPr>
          <p:spPr>
            <a:xfrm flipH="1">
              <a:off x="2287931" y="3659945"/>
              <a:ext cx="125746" cy="123856"/>
            </a:xfrm>
            <a:custGeom>
              <a:avLst/>
              <a:gdLst/>
              <a:ahLst/>
              <a:cxnLst/>
              <a:rect l="l" t="t" r="r" b="b"/>
              <a:pathLst>
                <a:path w="8815" h="8684" extrusionOk="0">
                  <a:moveTo>
                    <a:pt x="8754" y="1"/>
                  </a:moveTo>
                  <a:cubicBezTo>
                    <a:pt x="8709" y="1"/>
                    <a:pt x="8633" y="39"/>
                    <a:pt x="8557" y="106"/>
                  </a:cubicBezTo>
                  <a:cubicBezTo>
                    <a:pt x="7806" y="754"/>
                    <a:pt x="7055" y="1415"/>
                    <a:pt x="6336" y="2095"/>
                  </a:cubicBezTo>
                  <a:cubicBezTo>
                    <a:pt x="5617" y="2770"/>
                    <a:pt x="4899" y="3444"/>
                    <a:pt x="4199" y="4156"/>
                  </a:cubicBezTo>
                  <a:cubicBezTo>
                    <a:pt x="3493" y="4869"/>
                    <a:pt x="2793" y="5575"/>
                    <a:pt x="2119" y="6300"/>
                  </a:cubicBezTo>
                  <a:cubicBezTo>
                    <a:pt x="1439" y="7019"/>
                    <a:pt x="777" y="7757"/>
                    <a:pt x="110" y="8502"/>
                  </a:cubicBezTo>
                  <a:cubicBezTo>
                    <a:pt x="46" y="8573"/>
                    <a:pt x="1" y="8643"/>
                    <a:pt x="26" y="8675"/>
                  </a:cubicBezTo>
                  <a:cubicBezTo>
                    <a:pt x="30" y="8681"/>
                    <a:pt x="37" y="8683"/>
                    <a:pt x="46" y="8683"/>
                  </a:cubicBezTo>
                  <a:cubicBezTo>
                    <a:pt x="80" y="8683"/>
                    <a:pt x="145" y="8646"/>
                    <a:pt x="206" y="8585"/>
                  </a:cubicBezTo>
                  <a:lnTo>
                    <a:pt x="2350" y="6531"/>
                  </a:lnTo>
                  <a:lnTo>
                    <a:pt x="4494" y="4464"/>
                  </a:lnTo>
                  <a:lnTo>
                    <a:pt x="6593" y="2365"/>
                  </a:lnTo>
                  <a:lnTo>
                    <a:pt x="8686" y="240"/>
                  </a:lnTo>
                  <a:cubicBezTo>
                    <a:pt x="8769" y="150"/>
                    <a:pt x="8814" y="54"/>
                    <a:pt x="8789" y="16"/>
                  </a:cubicBezTo>
                  <a:cubicBezTo>
                    <a:pt x="8782" y="6"/>
                    <a:pt x="8770" y="1"/>
                    <a:pt x="8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6"/>
            <p:cNvSpPr/>
            <p:nvPr/>
          </p:nvSpPr>
          <p:spPr>
            <a:xfrm flipH="1">
              <a:off x="2239590" y="3657163"/>
              <a:ext cx="40213" cy="42959"/>
            </a:xfrm>
            <a:custGeom>
              <a:avLst/>
              <a:gdLst/>
              <a:ahLst/>
              <a:cxnLst/>
              <a:rect l="l" t="t" r="r" b="b"/>
              <a:pathLst>
                <a:path w="2819" h="3012" extrusionOk="0">
                  <a:moveTo>
                    <a:pt x="2730" y="0"/>
                  </a:moveTo>
                  <a:cubicBezTo>
                    <a:pt x="2708" y="0"/>
                    <a:pt x="2687" y="8"/>
                    <a:pt x="2671" y="24"/>
                  </a:cubicBezTo>
                  <a:cubicBezTo>
                    <a:pt x="2414" y="249"/>
                    <a:pt x="2164" y="448"/>
                    <a:pt x="1933" y="679"/>
                  </a:cubicBezTo>
                  <a:cubicBezTo>
                    <a:pt x="1695" y="898"/>
                    <a:pt x="1464" y="1129"/>
                    <a:pt x="1246" y="1373"/>
                  </a:cubicBezTo>
                  <a:cubicBezTo>
                    <a:pt x="1040" y="1623"/>
                    <a:pt x="816" y="1873"/>
                    <a:pt x="610" y="2124"/>
                  </a:cubicBezTo>
                  <a:cubicBezTo>
                    <a:pt x="411" y="2380"/>
                    <a:pt x="212" y="2644"/>
                    <a:pt x="20" y="2907"/>
                  </a:cubicBezTo>
                  <a:cubicBezTo>
                    <a:pt x="1" y="2932"/>
                    <a:pt x="1" y="2965"/>
                    <a:pt x="13" y="2997"/>
                  </a:cubicBezTo>
                  <a:cubicBezTo>
                    <a:pt x="26" y="3006"/>
                    <a:pt x="42" y="3011"/>
                    <a:pt x="59" y="3011"/>
                  </a:cubicBezTo>
                  <a:cubicBezTo>
                    <a:pt x="76" y="3011"/>
                    <a:pt x="94" y="3006"/>
                    <a:pt x="110" y="2997"/>
                  </a:cubicBezTo>
                  <a:cubicBezTo>
                    <a:pt x="360" y="2772"/>
                    <a:pt x="610" y="2567"/>
                    <a:pt x="848" y="2342"/>
                  </a:cubicBezTo>
                  <a:cubicBezTo>
                    <a:pt x="1085" y="2117"/>
                    <a:pt x="1329" y="1899"/>
                    <a:pt x="1548" y="1655"/>
                  </a:cubicBezTo>
                  <a:cubicBezTo>
                    <a:pt x="1766" y="1417"/>
                    <a:pt x="1984" y="1167"/>
                    <a:pt x="2196" y="923"/>
                  </a:cubicBezTo>
                  <a:cubicBezTo>
                    <a:pt x="2408" y="673"/>
                    <a:pt x="2600" y="410"/>
                    <a:pt x="2793" y="140"/>
                  </a:cubicBezTo>
                  <a:cubicBezTo>
                    <a:pt x="2819" y="108"/>
                    <a:pt x="2819" y="57"/>
                    <a:pt x="2793" y="24"/>
                  </a:cubicBezTo>
                  <a:cubicBezTo>
                    <a:pt x="2774" y="8"/>
                    <a:pt x="2751" y="0"/>
                    <a:pt x="2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6"/>
            <p:cNvSpPr/>
            <p:nvPr/>
          </p:nvSpPr>
          <p:spPr>
            <a:xfrm flipH="1">
              <a:off x="2305520" y="3575301"/>
              <a:ext cx="76375" cy="61414"/>
            </a:xfrm>
            <a:custGeom>
              <a:avLst/>
              <a:gdLst/>
              <a:ahLst/>
              <a:cxnLst/>
              <a:rect l="l" t="t" r="r" b="b"/>
              <a:pathLst>
                <a:path w="5354" h="4306" extrusionOk="0">
                  <a:moveTo>
                    <a:pt x="5269" y="1"/>
                  </a:moveTo>
                  <a:cubicBezTo>
                    <a:pt x="5240" y="1"/>
                    <a:pt x="5206" y="9"/>
                    <a:pt x="5174" y="25"/>
                  </a:cubicBezTo>
                  <a:cubicBezTo>
                    <a:pt x="4699" y="314"/>
                    <a:pt x="4243" y="609"/>
                    <a:pt x="3787" y="930"/>
                  </a:cubicBezTo>
                  <a:cubicBezTo>
                    <a:pt x="3325" y="1251"/>
                    <a:pt x="2895" y="1572"/>
                    <a:pt x="2472" y="1925"/>
                  </a:cubicBezTo>
                  <a:cubicBezTo>
                    <a:pt x="2048" y="2278"/>
                    <a:pt x="1631" y="2637"/>
                    <a:pt x="1226" y="3016"/>
                  </a:cubicBezTo>
                  <a:cubicBezTo>
                    <a:pt x="822" y="3395"/>
                    <a:pt x="437" y="3780"/>
                    <a:pt x="58" y="4184"/>
                  </a:cubicBezTo>
                  <a:cubicBezTo>
                    <a:pt x="19" y="4223"/>
                    <a:pt x="0" y="4229"/>
                    <a:pt x="19" y="4274"/>
                  </a:cubicBezTo>
                  <a:cubicBezTo>
                    <a:pt x="29" y="4296"/>
                    <a:pt x="47" y="4306"/>
                    <a:pt x="69" y="4306"/>
                  </a:cubicBezTo>
                  <a:cubicBezTo>
                    <a:pt x="93" y="4306"/>
                    <a:pt x="121" y="4294"/>
                    <a:pt x="148" y="4274"/>
                  </a:cubicBezTo>
                  <a:lnTo>
                    <a:pt x="1432" y="3266"/>
                  </a:lnTo>
                  <a:lnTo>
                    <a:pt x="2715" y="2252"/>
                  </a:lnTo>
                  <a:lnTo>
                    <a:pt x="3999" y="1219"/>
                  </a:lnTo>
                  <a:lnTo>
                    <a:pt x="5283" y="166"/>
                  </a:lnTo>
                  <a:cubicBezTo>
                    <a:pt x="5328" y="134"/>
                    <a:pt x="5354" y="76"/>
                    <a:pt x="5334" y="25"/>
                  </a:cubicBezTo>
                  <a:cubicBezTo>
                    <a:pt x="5322" y="9"/>
                    <a:pt x="5298" y="1"/>
                    <a:pt x="5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B368DE0-0C14-421A-B26A-35A7FEB40325}"/>
              </a:ext>
            </a:extLst>
          </p:cNvPr>
          <p:cNvGrpSpPr/>
          <p:nvPr/>
        </p:nvGrpSpPr>
        <p:grpSpPr>
          <a:xfrm>
            <a:off x="3473649" y="571979"/>
            <a:ext cx="5791219" cy="1393119"/>
            <a:chOff x="1673361" y="115371"/>
            <a:chExt cx="5554787" cy="1336243"/>
          </a:xfrm>
        </p:grpSpPr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4BD31320-9759-401F-9074-039C4310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61357" y="615768"/>
              <a:ext cx="953766" cy="835846"/>
            </a:xfrm>
            <a:prstGeom prst="rect">
              <a:avLst/>
            </a:prstGeom>
          </p:spPr>
        </p:pic>
        <p:grpSp>
          <p:nvGrpSpPr>
            <p:cNvPr id="89" name="组合 13">
              <a:extLst>
                <a:ext uri="{FF2B5EF4-FFF2-40B4-BE49-F238E27FC236}">
                  <a16:creationId xmlns:a16="http://schemas.microsoft.com/office/drawing/2014/main" id="{E46D9216-6CAD-41AB-A2C8-4A49408FCE55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95" name="椭圆 14">
                <a:extLst>
                  <a:ext uri="{FF2B5EF4-FFF2-40B4-BE49-F238E27FC236}">
                    <a16:creationId xmlns:a16="http://schemas.microsoft.com/office/drawing/2014/main" id="{002445E7-80E1-4FBE-BE12-E29907CD29E2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96" name="组合 15">
                <a:extLst>
                  <a:ext uri="{FF2B5EF4-FFF2-40B4-BE49-F238E27FC236}">
                    <a16:creationId xmlns:a16="http://schemas.microsoft.com/office/drawing/2014/main" id="{28088031-05ED-4F8A-813B-80360E4DB3E7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97" name="椭圆 16">
                  <a:extLst>
                    <a:ext uri="{FF2B5EF4-FFF2-40B4-BE49-F238E27FC236}">
                      <a16:creationId xmlns:a16="http://schemas.microsoft.com/office/drawing/2014/main" id="{50AACDED-B89D-469A-94C7-7AD40B3AAC79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等腰三角形 17">
                  <a:extLst>
                    <a:ext uri="{FF2B5EF4-FFF2-40B4-BE49-F238E27FC236}">
                      <a16:creationId xmlns:a16="http://schemas.microsoft.com/office/drawing/2014/main" id="{924EB051-CC98-4621-B423-70ECEBDF2652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" name="组合 1">
              <a:extLst>
                <a:ext uri="{FF2B5EF4-FFF2-40B4-BE49-F238E27FC236}">
                  <a16:creationId xmlns:a16="http://schemas.microsoft.com/office/drawing/2014/main" id="{11BE1699-2C87-4215-81F6-3401C393AC46}"/>
                </a:ext>
              </a:extLst>
            </p:cNvPr>
            <p:cNvGrpSpPr/>
            <p:nvPr/>
          </p:nvGrpSpPr>
          <p:grpSpPr>
            <a:xfrm>
              <a:off x="2190641" y="133066"/>
              <a:ext cx="5037507" cy="737097"/>
              <a:chOff x="1305482" y="2213477"/>
              <a:chExt cx="2680671" cy="684264"/>
            </a:xfrm>
          </p:grpSpPr>
          <p:sp>
            <p:nvSpPr>
              <p:cNvPr id="93" name="矩形: 圆角 15">
                <a:extLst>
                  <a:ext uri="{FF2B5EF4-FFF2-40B4-BE49-F238E27FC236}">
                    <a16:creationId xmlns:a16="http://schemas.microsoft.com/office/drawing/2014/main" id="{F479E84C-2293-411D-B7AC-C62191374804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80671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94" name="矩形: 圆角 27">
                <a:extLst>
                  <a:ext uri="{FF2B5EF4-FFF2-40B4-BE49-F238E27FC236}">
                    <a16:creationId xmlns:a16="http://schemas.microsoft.com/office/drawing/2014/main" id="{04FDA72F-3377-43A8-9BA7-B90303D97CA7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27173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697;p24">
              <a:extLst>
                <a:ext uri="{FF2B5EF4-FFF2-40B4-BE49-F238E27FC236}">
                  <a16:creationId xmlns:a16="http://schemas.microsoft.com/office/drawing/2014/main" id="{9229D5B2-60BA-497A-9995-0F52F763EB1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957918" y="115371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Viết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tên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riêng</a:t>
              </a:r>
              <a:endParaRPr lang="en-US" sz="4267" b="1" kern="0" dirty="0">
                <a:solidFill>
                  <a:srgbClr val="5453CC">
                    <a:lumMod val="50000"/>
                  </a:srgb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351192E-1028-41B5-8AF3-2F5F7CD4D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37CB24C-8FB3-4049-8AE6-CAFF4017D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963" t="995" r="13567" b="53166"/>
          <a:stretch/>
        </p:blipFill>
        <p:spPr>
          <a:xfrm rot="16200000">
            <a:off x="4893393" y="-245806"/>
            <a:ext cx="2137081" cy="637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6BC69C-6606-4DA6-B0A7-4BE7CF1D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115" y="5334286"/>
            <a:ext cx="7971607" cy="1212837"/>
          </a:xfrm>
        </p:spPr>
        <p:txBody>
          <a:bodyPr/>
          <a:lstStyle/>
          <a:p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Ý </a:t>
            </a:r>
            <a:r>
              <a:rPr lang="en-US" sz="4267" kern="1200" dirty="0" err="1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nghĩa</a:t>
            </a:r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: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7860341-D91E-44DC-AED4-8FF4C766BF9A}"/>
              </a:ext>
            </a:extLst>
          </p:cNvPr>
          <p:cNvSpPr txBox="1"/>
          <p:nvPr/>
        </p:nvSpPr>
        <p:spPr>
          <a:xfrm>
            <a:off x="-584953" y="1225798"/>
            <a:ext cx="13167360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30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5333" b="1" kern="0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endParaRPr lang="en-US" sz="5333" b="1" kern="0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8" descr="MÙA ĐÔNG HÀ GIANG – MIÊN MAN NHỮNG SẮC MÀU CUỘC SỐNG | Mytour.vn">
            <a:extLst>
              <a:ext uri="{FF2B5EF4-FFF2-40B4-BE49-F238E27FC236}">
                <a16:creationId xmlns:a16="http://schemas.microsoft.com/office/drawing/2014/main" id="{FD5D5856-53EF-49C8-99D9-CE292D9A7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r="2" b="2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our Hà Giang 3 ngày Nhất Việt Travel">
            <a:extLst>
              <a:ext uri="{FF2B5EF4-FFF2-40B4-BE49-F238E27FC236}">
                <a16:creationId xmlns:a16="http://schemas.microsoft.com/office/drawing/2014/main" id="{20E81C3E-AAB4-4595-A0DE-C8161F2A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1" r="-1" b="6456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7AF55-81B5-4063-B1F6-8380A5ED7161}"/>
              </a:ext>
            </a:extLst>
          </p:cNvPr>
          <p:cNvSpPr/>
          <p:nvPr/>
        </p:nvSpPr>
        <p:spPr>
          <a:xfrm>
            <a:off x="249463" y="2576914"/>
            <a:ext cx="1750687" cy="1656546"/>
          </a:xfrm>
          <a:custGeom>
            <a:avLst/>
            <a:gdLst>
              <a:gd name="connsiteX0" fmla="*/ 0 w 1750687"/>
              <a:gd name="connsiteY0" fmla="*/ 276097 h 1656546"/>
              <a:gd name="connsiteX1" fmla="*/ 276097 w 1750687"/>
              <a:gd name="connsiteY1" fmla="*/ 0 h 1656546"/>
              <a:gd name="connsiteX2" fmla="*/ 887328 w 1750687"/>
              <a:gd name="connsiteY2" fmla="*/ 0 h 1656546"/>
              <a:gd name="connsiteX3" fmla="*/ 1474590 w 1750687"/>
              <a:gd name="connsiteY3" fmla="*/ 0 h 1656546"/>
              <a:gd name="connsiteX4" fmla="*/ 1750687 w 1750687"/>
              <a:gd name="connsiteY4" fmla="*/ 276097 h 1656546"/>
              <a:gd name="connsiteX5" fmla="*/ 1750687 w 1750687"/>
              <a:gd name="connsiteY5" fmla="*/ 850360 h 1656546"/>
              <a:gd name="connsiteX6" fmla="*/ 1750687 w 1750687"/>
              <a:gd name="connsiteY6" fmla="*/ 1380449 h 1656546"/>
              <a:gd name="connsiteX7" fmla="*/ 1474590 w 1750687"/>
              <a:gd name="connsiteY7" fmla="*/ 1656546 h 1656546"/>
              <a:gd name="connsiteX8" fmla="*/ 899313 w 1750687"/>
              <a:gd name="connsiteY8" fmla="*/ 1656546 h 1656546"/>
              <a:gd name="connsiteX9" fmla="*/ 276097 w 1750687"/>
              <a:gd name="connsiteY9" fmla="*/ 1656546 h 1656546"/>
              <a:gd name="connsiteX10" fmla="*/ 0 w 1750687"/>
              <a:gd name="connsiteY10" fmla="*/ 1380449 h 1656546"/>
              <a:gd name="connsiteX11" fmla="*/ 0 w 1750687"/>
              <a:gd name="connsiteY11" fmla="*/ 817229 h 1656546"/>
              <a:gd name="connsiteX12" fmla="*/ 0 w 1750687"/>
              <a:gd name="connsiteY12" fmla="*/ 276097 h 165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0687" h="1656546" fill="none" extrusionOk="0">
                <a:moveTo>
                  <a:pt x="0" y="276097"/>
                </a:moveTo>
                <a:cubicBezTo>
                  <a:pt x="-29458" y="139126"/>
                  <a:pt x="139285" y="-2719"/>
                  <a:pt x="276097" y="0"/>
                </a:cubicBezTo>
                <a:cubicBezTo>
                  <a:pt x="506362" y="12679"/>
                  <a:pt x="685379" y="-27846"/>
                  <a:pt x="887328" y="0"/>
                </a:cubicBezTo>
                <a:cubicBezTo>
                  <a:pt x="1089277" y="27846"/>
                  <a:pt x="1278379" y="-2111"/>
                  <a:pt x="1474590" y="0"/>
                </a:cubicBezTo>
                <a:cubicBezTo>
                  <a:pt x="1622516" y="15520"/>
                  <a:pt x="1743079" y="100596"/>
                  <a:pt x="1750687" y="276097"/>
                </a:cubicBezTo>
                <a:cubicBezTo>
                  <a:pt x="1747761" y="403841"/>
                  <a:pt x="1727589" y="605092"/>
                  <a:pt x="1750687" y="850360"/>
                </a:cubicBezTo>
                <a:cubicBezTo>
                  <a:pt x="1773785" y="1095628"/>
                  <a:pt x="1753426" y="1255309"/>
                  <a:pt x="1750687" y="1380449"/>
                </a:cubicBezTo>
                <a:cubicBezTo>
                  <a:pt x="1769236" y="1546470"/>
                  <a:pt x="1646926" y="1626987"/>
                  <a:pt x="1474590" y="1656546"/>
                </a:cubicBezTo>
                <a:cubicBezTo>
                  <a:pt x="1355754" y="1664279"/>
                  <a:pt x="1155003" y="1676251"/>
                  <a:pt x="899313" y="1656546"/>
                </a:cubicBezTo>
                <a:cubicBezTo>
                  <a:pt x="643623" y="1636841"/>
                  <a:pt x="416442" y="1649589"/>
                  <a:pt x="276097" y="1656546"/>
                </a:cubicBezTo>
                <a:cubicBezTo>
                  <a:pt x="129298" y="1658494"/>
                  <a:pt x="-9070" y="1521956"/>
                  <a:pt x="0" y="1380449"/>
                </a:cubicBezTo>
                <a:cubicBezTo>
                  <a:pt x="-4667" y="1181300"/>
                  <a:pt x="-15125" y="1040943"/>
                  <a:pt x="0" y="817229"/>
                </a:cubicBezTo>
                <a:cubicBezTo>
                  <a:pt x="15125" y="593515"/>
                  <a:pt x="22141" y="426689"/>
                  <a:pt x="0" y="276097"/>
                </a:cubicBezTo>
                <a:close/>
              </a:path>
              <a:path w="1750687" h="1656546" stroke="0" extrusionOk="0">
                <a:moveTo>
                  <a:pt x="0" y="276097"/>
                </a:moveTo>
                <a:cubicBezTo>
                  <a:pt x="-9648" y="109336"/>
                  <a:pt x="139555" y="-34560"/>
                  <a:pt x="276097" y="0"/>
                </a:cubicBezTo>
                <a:cubicBezTo>
                  <a:pt x="547408" y="9076"/>
                  <a:pt x="762846" y="8585"/>
                  <a:pt x="887328" y="0"/>
                </a:cubicBezTo>
                <a:cubicBezTo>
                  <a:pt x="1011810" y="-8585"/>
                  <a:pt x="1199341" y="-15605"/>
                  <a:pt x="1474590" y="0"/>
                </a:cubicBezTo>
                <a:cubicBezTo>
                  <a:pt x="1614780" y="-5263"/>
                  <a:pt x="1771290" y="97670"/>
                  <a:pt x="1750687" y="276097"/>
                </a:cubicBezTo>
                <a:cubicBezTo>
                  <a:pt x="1734275" y="484415"/>
                  <a:pt x="1764578" y="558417"/>
                  <a:pt x="1750687" y="806186"/>
                </a:cubicBezTo>
                <a:cubicBezTo>
                  <a:pt x="1736796" y="1053955"/>
                  <a:pt x="1748989" y="1158178"/>
                  <a:pt x="1750687" y="1380449"/>
                </a:cubicBezTo>
                <a:cubicBezTo>
                  <a:pt x="1756701" y="1542282"/>
                  <a:pt x="1624909" y="1645524"/>
                  <a:pt x="1474590" y="1656546"/>
                </a:cubicBezTo>
                <a:cubicBezTo>
                  <a:pt x="1321453" y="1676427"/>
                  <a:pt x="1118426" y="1675958"/>
                  <a:pt x="875344" y="1656546"/>
                </a:cubicBezTo>
                <a:cubicBezTo>
                  <a:pt x="632262" y="1637134"/>
                  <a:pt x="436126" y="1635349"/>
                  <a:pt x="276097" y="1656546"/>
                </a:cubicBezTo>
                <a:cubicBezTo>
                  <a:pt x="115727" y="1624693"/>
                  <a:pt x="20889" y="1540055"/>
                  <a:pt x="0" y="1380449"/>
                </a:cubicBezTo>
                <a:cubicBezTo>
                  <a:pt x="2360" y="1222353"/>
                  <a:pt x="-19604" y="1046088"/>
                  <a:pt x="0" y="828273"/>
                </a:cubicBezTo>
                <a:cubicBezTo>
                  <a:pt x="19604" y="610458"/>
                  <a:pt x="-25996" y="493352"/>
                  <a:pt x="0" y="276097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566842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77029"/>
      </p:ext>
    </p:extLst>
  </p:cSld>
  <p:clrMapOvr>
    <a:masterClrMapping/>
  </p:clrMapOvr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340</Words>
  <Application>Microsoft Office PowerPoint</Application>
  <PresentationFormat>Widescreen</PresentationFormat>
  <Paragraphs>46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#9Slide05 SVNShintia Script</vt:lpstr>
      <vt:lpstr>#9Slide07 IcielNabila</vt:lpstr>
      <vt:lpstr>Meiryo</vt:lpstr>
      <vt:lpstr>Modak</vt:lpstr>
      <vt:lpstr>Odibee Sans</vt:lpstr>
      <vt:lpstr>Arial</vt:lpstr>
      <vt:lpstr>Calibri</vt:lpstr>
      <vt:lpstr>Calibri Light</vt:lpstr>
      <vt:lpstr>Coiny</vt:lpstr>
      <vt:lpstr>HP001 4 hàng</vt:lpstr>
      <vt:lpstr>Nunito</vt:lpstr>
      <vt:lpstr>Roboto Condensed Light</vt:lpstr>
      <vt:lpstr>Times New Roman</vt:lpstr>
      <vt:lpstr>Literacy Subject for Pre-K: Holding a Pencil, Marker or Crayon Correctly by Slidesgo</vt:lpstr>
      <vt:lpstr>2_Literacy Subject for Pre-K: Holding a Pencil, Marker or Crayon Correctly by Slidesgo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Ý nghĩa: Tên một tỉnh thuộc vùng Đông Bắc Bộ của nước ta.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2022-07-27T23:09:27Z</dcterms:created>
  <dcterms:modified xsi:type="dcterms:W3CDTF">2022-11-03T00:54:02Z</dcterms:modified>
</cp:coreProperties>
</file>