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notesMasterIdLst>
    <p:notesMasterId r:id="rId27"/>
  </p:notesMasterIdLst>
  <p:sldIdLst>
    <p:sldId id="278" r:id="rId4"/>
    <p:sldId id="259" r:id="rId5"/>
    <p:sldId id="257" r:id="rId6"/>
    <p:sldId id="279" r:id="rId7"/>
    <p:sldId id="263" r:id="rId8"/>
    <p:sldId id="260" r:id="rId9"/>
    <p:sldId id="261" r:id="rId10"/>
    <p:sldId id="318" r:id="rId11"/>
    <p:sldId id="319" r:id="rId12"/>
    <p:sldId id="320" r:id="rId13"/>
    <p:sldId id="321" r:id="rId14"/>
    <p:sldId id="262" r:id="rId15"/>
    <p:sldId id="322" r:id="rId16"/>
    <p:sldId id="265" r:id="rId17"/>
    <p:sldId id="323" r:id="rId18"/>
    <p:sldId id="324" r:id="rId19"/>
    <p:sldId id="325" r:id="rId20"/>
    <p:sldId id="326" r:id="rId21"/>
    <p:sldId id="275" r:id="rId22"/>
    <p:sldId id="327" r:id="rId23"/>
    <p:sldId id="328" r:id="rId24"/>
    <p:sldId id="267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1498" autoAdjust="0"/>
  </p:normalViewPr>
  <p:slideViewPr>
    <p:cSldViewPr snapToGrid="0">
      <p:cViewPr varScale="1">
        <p:scale>
          <a:sx n="75" d="100"/>
          <a:sy n="75" d="100"/>
        </p:scale>
        <p:origin x="8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06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94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9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0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42887DD-FB31-4069-90BB-DBF14BAD6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04A053-FFEC-4D4D-876A-81553380E4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FD4EF0-2ED6-411C-AB76-AE11D308127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2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523A57-A162-4B5F-BF9E-4400F1EE29D1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E574ABC9-03F6-4164-AECC-2D2933EF73D9}"/>
              </a:ext>
            </a:extLst>
          </p:cNvPr>
          <p:cNvSpPr txBox="1"/>
          <p:nvPr/>
        </p:nvSpPr>
        <p:spPr>
          <a:xfrm>
            <a:off x="1196995" y="588062"/>
            <a:ext cx="10208047" cy="77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2800" dirty="0" err="1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Thứ</a:t>
            </a:r>
            <a:r>
              <a:rPr lang="en-US" sz="2800" dirty="0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ngày</a:t>
            </a:r>
            <a:r>
              <a:rPr lang="en-US" sz="2800" dirty="0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tháng</a:t>
            </a:r>
            <a:r>
              <a:rPr lang="en-US" sz="2800" dirty="0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năm</a:t>
            </a:r>
            <a:r>
              <a:rPr lang="en-US" sz="2800" dirty="0">
                <a:solidFill>
                  <a:srgbClr val="2A5474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....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78159-717F-476B-8BD4-88F85848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27" y="1366417"/>
            <a:ext cx="3194581" cy="58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C32C3-EED2-42FD-8BF8-00935D50A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934" y="2433076"/>
            <a:ext cx="8699746" cy="2859272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569660"/>
            <a:chOff x="1211068" y="2574025"/>
            <a:chExt cx="4162301" cy="1569660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Thanh long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77218"/>
            <a:chOff x="1211068" y="2574025"/>
            <a:chExt cx="4162301" cy="107721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77218"/>
            <a:chOff x="1211068" y="2574025"/>
            <a:chExt cx="4162301" cy="107721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77218"/>
            <a:chOff x="1211068" y="2574025"/>
            <a:chExt cx="4162301" cy="107721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57D568-A9B3-4825-8B4C-A0D4A490A628}"/>
              </a:ext>
            </a:extLst>
          </p:cNvPr>
          <p:cNvSpPr txBox="1"/>
          <p:nvPr/>
        </p:nvSpPr>
        <p:spPr>
          <a:xfrm>
            <a:off x="2991293" y="6315948"/>
            <a:ext cx="6209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Thiết kế: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sẻ</a:t>
              </a:r>
              <a:endParaRPr lang="en-US" sz="5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3416320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938992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DA970-E720-43F5-8675-A2A34BE3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647" y="1114468"/>
            <a:ext cx="518814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45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46833-25D4-4CAF-96A4-0FF83C5C5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197515" y="73531"/>
            <a:ext cx="4886460" cy="399229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AC1AD6DA-262D-418E-82B8-4F69DEF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58" y="3158871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B5D344-43C0-4251-AE43-14F6C26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029" y="1560616"/>
            <a:ext cx="4511431" cy="1018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CAA62E-28E3-4815-A076-D36ABD65837E}"/>
              </a:ext>
            </a:extLst>
          </p:cNvPr>
          <p:cNvSpPr txBox="1"/>
          <p:nvPr/>
        </p:nvSpPr>
        <p:spPr>
          <a:xfrm>
            <a:off x="4248150" y="76884"/>
            <a:ext cx="6123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Thiết kế: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65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:a16="http://schemas.microsoft.com/office/drawing/2014/main" id="{6774CF5E-1909-4810-8528-2E3EC9FA75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772" y="2235200"/>
            <a:ext cx="3490739" cy="3490739"/>
          </a:xfrm>
          <a:prstGeom prst="rect">
            <a:avLst/>
          </a:prstGeom>
        </p:spPr>
      </p:pic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912C4ABC-47D8-4794-8067-633BFFA843FE}"/>
              </a:ext>
            </a:extLst>
          </p:cNvPr>
          <p:cNvSpPr/>
          <p:nvPr/>
        </p:nvSpPr>
        <p:spPr>
          <a:xfrm>
            <a:off x="193040" y="1422400"/>
            <a:ext cx="8595360" cy="466309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bảng thành 3 phần.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cô hô “Bắt đầu”. Các em trong nhóm sẽ lần lượt chạy lên bảng ghi 1 hoạt động sản xuất nông nghiệp và 1 sản phẩm của hoạt động sản xuất nông nghiệp đó ở địa phương em.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thời gian 3 phút, nhóm nào ghi được nhiều đáp án thì nhóm đó thắng cuộc.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4B84A44-80AB-4884-AED6-9E2894F3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1" y="49495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4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72160"/>
            <a:ext cx="12192000" cy="4592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898B79-A9FE-453A-AD6D-E6484DC54E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599362" y="-118673"/>
            <a:ext cx="7374667" cy="41680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1FEC70-329C-442B-907F-EF98A94F8498}"/>
              </a:ext>
            </a:extLst>
          </p:cNvPr>
          <p:cNvSpPr txBox="1"/>
          <p:nvPr/>
        </p:nvSpPr>
        <p:spPr>
          <a:xfrm>
            <a:off x="3780891" y="1078008"/>
            <a:ext cx="540476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Tạm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biệt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và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</a:p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hẹn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gặp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lại</a:t>
            </a:r>
            <a:endParaRPr lang="en-US" sz="60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</a:endParaRPr>
          </a:p>
        </p:txBody>
      </p:sp>
      <p:pic>
        <p:nvPicPr>
          <p:cNvPr id="31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A0F9816-8AEA-4356-9871-76678AB1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8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6E1ECDE-D09D-4269-99C9-46139030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98" y="301829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AD72D2-71E1-48B9-BD41-DC87E537D6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291255" y="563019"/>
            <a:ext cx="7441324" cy="41576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7E9431-78AE-408D-846D-A1C50E8C74B6}"/>
              </a:ext>
            </a:extLst>
          </p:cNvPr>
          <p:cNvSpPr txBox="1"/>
          <p:nvPr/>
        </p:nvSpPr>
        <p:spPr>
          <a:xfrm>
            <a:off x="3241515" y="2006600"/>
            <a:ext cx="5708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hát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Việt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Nam?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8DE2E8-3630-4F27-AF60-FCC11FEB93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036320" y="620192"/>
            <a:ext cx="8696259" cy="41576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37522E3-C119-4ADD-907F-0BEC172B3C6F}"/>
              </a:ext>
            </a:extLst>
          </p:cNvPr>
          <p:cNvSpPr txBox="1"/>
          <p:nvPr/>
        </p:nvSpPr>
        <p:spPr>
          <a:xfrm>
            <a:off x="1412240" y="1542950"/>
            <a:ext cx="7670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Ngoài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lúa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thường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dùng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868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0465DC-F4F6-48F8-A763-F6EDBFBEB0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516" y="3258"/>
            <a:ext cx="1442484" cy="14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C032CC-24AB-429F-A49E-0D24BC836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869" y="407907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309154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D9988-F1E7-4F0B-9809-52D8FFD7D07E}"/>
              </a:ext>
            </a:extLst>
          </p:cNvPr>
          <p:cNvGrpSpPr/>
          <p:nvPr/>
        </p:nvGrpSpPr>
        <p:grpSpPr>
          <a:xfrm>
            <a:off x="1211068" y="2574025"/>
            <a:ext cx="4162301" cy="1077218"/>
            <a:chOff x="1211068" y="2574025"/>
            <a:chExt cx="4162301" cy="107721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rồng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gạo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B17D4-EF80-4876-8987-B0609794D278}"/>
              </a:ext>
            </a:extLst>
          </p:cNvPr>
          <p:cNvGrpSpPr/>
          <p:nvPr/>
        </p:nvGrpSpPr>
        <p:grpSpPr>
          <a:xfrm>
            <a:off x="5984242" y="2574025"/>
            <a:ext cx="4863782" cy="1569660"/>
            <a:chOff x="1211068" y="2574025"/>
            <a:chExt cx="4162301" cy="1569660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súc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Thịt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C3D18-82A6-431F-9767-8DACAD0E39FC}"/>
              </a:ext>
            </a:extLst>
          </p:cNvPr>
          <p:cNvGrpSpPr/>
          <p:nvPr/>
        </p:nvGrpSpPr>
        <p:grpSpPr>
          <a:xfrm>
            <a:off x="1120460" y="5715491"/>
            <a:ext cx="4863782" cy="1077218"/>
            <a:chOff x="1211068" y="2574025"/>
            <a:chExt cx="4162301" cy="107721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1426B7-81E4-403E-AC75-4E0EAE9F7E40}"/>
              </a:ext>
            </a:extLst>
          </p:cNvPr>
          <p:cNvGrpSpPr/>
          <p:nvPr/>
        </p:nvGrpSpPr>
        <p:grpSpPr>
          <a:xfrm>
            <a:off x="6291900" y="5780782"/>
            <a:ext cx="4863782" cy="1077218"/>
            <a:chOff x="1211068" y="2574025"/>
            <a:chExt cx="4162301" cy="107721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lồng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535</Words>
  <Application>Microsoft Office PowerPoint</Application>
  <PresentationFormat>Widescreen</PresentationFormat>
  <Paragraphs>66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Arial</vt:lpstr>
      <vt:lpstr>Calibri</vt:lpstr>
      <vt:lpstr>Calibri Light</vt:lpstr>
      <vt:lpstr>Coiny</vt:lpstr>
      <vt:lpstr>Georgia</vt:lpstr>
      <vt:lpstr>Pattaya</vt:lpstr>
      <vt:lpstr>字魂36号-正文宋楷</vt:lpstr>
      <vt:lpstr>字魂95号-手刻宋</vt:lpstr>
      <vt:lpstr>思源黑体 CN Normal</vt:lpstr>
      <vt:lpstr>Office 主题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Thảo Phương</cp:lastModifiedBy>
  <cp:revision>54</cp:revision>
  <dcterms:created xsi:type="dcterms:W3CDTF">2022-07-29T03:02:53Z</dcterms:created>
  <dcterms:modified xsi:type="dcterms:W3CDTF">2022-11-12T14:52:57Z</dcterms:modified>
</cp:coreProperties>
</file>