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4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39.jpe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4.wmf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4.wmf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29817" y="654262"/>
            <a:ext cx="731623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</a:t>
              </a:r>
              <a:r>
                <a:rPr lang="en-US" sz="28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 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x 3 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669</Words>
  <Application>Microsoft Office PowerPoint</Application>
  <PresentationFormat>Widescreen</PresentationFormat>
  <Paragraphs>121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.VnBlack</vt:lpstr>
      <vt:lpstr>Arial</vt:lpstr>
      <vt:lpstr>Baloo</vt:lpstr>
      <vt:lpstr>Calibri</vt:lpstr>
      <vt:lpstr>Calibri Light</vt:lpstr>
      <vt:lpstr>Coiny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Phương</cp:lastModifiedBy>
  <cp:revision>40</cp:revision>
  <dcterms:created xsi:type="dcterms:W3CDTF">2022-07-14T04:05:20Z</dcterms:created>
  <dcterms:modified xsi:type="dcterms:W3CDTF">2022-10-26T16:47:00Z</dcterms:modified>
</cp:coreProperties>
</file>