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6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01113-7D1A-478B-8666-32349E8FA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E544C1-FA28-4E3B-8809-3D927C55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8E91E1-9446-438B-9D7C-D564C514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A8715C-7CD9-4814-AC6D-CD6A7A5C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83EC73-867E-425B-A867-467DEDC8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DFE2B-9B02-4258-82E1-47D31507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BB46C4-5039-4FA2-8696-0F236C97C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DAB3E2-B130-40CF-A8E6-657D132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F322A4-FF4D-459B-AF8B-A82232A4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452DAE-0F88-48A5-A89A-5251028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6C47DF-3745-42FD-B968-2837E5784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7D0A1F-A920-43DB-B497-BDA8AB709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5AC235-4026-4FDB-97C1-22587000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2034EF-9024-4E76-BC76-359C0BE7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5BD44E-6658-4B5C-A3A5-1A69FB2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3773C-9471-4863-8D0F-CF021CFF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3C21D-C756-4BB8-BBA9-23B9D307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67A7A2-415C-43F0-A881-D77C6AEC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DA3B24-CB07-45E7-A7CD-63529FF1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146762-A7ED-4F3D-A387-1BCDF01C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489F6-A465-49E5-8FE2-44CBB653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99A42A-D819-4957-8790-4AFB6CF3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EDD382-3885-40A3-9463-295A3CAA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ABB7B5-555F-428D-852B-DAA8222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59C64-DDB6-4ECD-9C17-367EC678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FC748-10D3-4718-AD21-E1C8DAC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304BA0-EFB7-472E-B147-BF609058A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3477A6-8DF6-497E-AFB4-36BB2E118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FF5039-C371-4192-97A5-09DD1549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A31EDD-9CB9-476C-A2D0-D77B8627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58D7B4-84AD-4E94-8038-8AA1DA29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206F2-D0B5-42C1-A8B9-734B52D9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AF9753-68C1-4059-AA7F-E6097DC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E116B6-ECF6-4268-8462-78B7B9F0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2D9314A-ECF5-4B2F-A5C3-0EA2954E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72E27D-34BB-4367-B63C-0C92ECE1D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F4178C-CB37-44BE-A121-61FEC1B3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967723-A622-49F0-9F64-54A2C881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F89158D-38FD-44DE-8138-F993BC44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1476E2-4C9E-4485-A154-605790F2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542519-A1B6-4D4E-AF08-FDB9010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C8D094-70BB-4A6A-A481-D86EA436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6E649D-12C6-4516-A8A9-A13085E7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3E021D-6C3B-4245-8003-6D5319F1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C789738-795F-4B75-B3D8-94054041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B41CA9-4314-44B1-B64B-C87DC93E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586ABC-B2A2-4EC4-AACD-ED2A2FC3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3E762E-E47C-45E4-ABC3-B85E5E48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D6EC78-8CFC-4E95-8B9C-4EBD39191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AFAA50-0298-4534-A6F8-748C40E2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7F6B14-6840-46E2-9A29-FE724ABD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2105C6-0DFB-4F8B-89B5-F88F6734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A3A96-1D13-4F6F-8EE7-8494E1DC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2027D3-BFB7-4121-B649-DE929B7BB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FEACC1-1811-40F7-AA53-782B60EBC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602666-FDC9-4B98-89E5-A28B99F3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FB8D67-48D0-46EA-A369-497C2477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84623-9BDB-46DF-AEC7-5B93269A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6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0C745E-FF85-4CB8-B850-4E458EAD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74AE0B-E50C-4928-BFC2-B1DE26E20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5F8FA2-38A8-4C77-8426-1BF853204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4C9A-146B-4849-80B5-CD520F504FC5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44C18E-5881-4D64-B531-85BF51B2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DEF7F2-E05A-4948-81F7-EC122152F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510A-9618-4CD9-BD50-D2554398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ownloads\l4 chào mư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2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nag vag caa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3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ownloads\nagvafg câu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3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ownloads\kêt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3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9B17D0-665D-4B0F-837B-507BCBD5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FILE_20211010_045508_Luyện cao độ">
            <a:hlinkClick r:id="" action="ppaction://media"/>
            <a:extLst>
              <a:ext uri="{FF2B5EF4-FFF2-40B4-BE49-F238E27FC236}">
                <a16:creationId xmlns="" xmlns:a16="http://schemas.microsoft.com/office/drawing/2014/main" id="{2C713166-57CD-461E-912B-165F796734F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96E4FC-BE51-41DE-B9CA-7817592D1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2" y="0"/>
            <a:ext cx="12171428" cy="6752381"/>
          </a:xfrm>
          <a:prstGeom prst="rect">
            <a:avLst/>
          </a:prstGeom>
        </p:spPr>
      </p:pic>
      <p:pic>
        <p:nvPicPr>
          <p:cNvPr id="7" name="FILE_20211010_045508_Luyện cao độ">
            <a:hlinkClick r:id="" action="ppaction://media"/>
            <a:extLst>
              <a:ext uri="{FF2B5EF4-FFF2-40B4-BE49-F238E27FC236}">
                <a16:creationId xmlns="" xmlns:a16="http://schemas.microsoft.com/office/drawing/2014/main" id="{BB77DCC0-3E97-4172-8172-63A1B4642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741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16038-B661-497F-B202-3413435E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B2898E-F2F7-47CC-8A56-9ED4F25F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FB3C60-AF93-4042-9FDA-F9B032C0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" y="0"/>
            <a:ext cx="121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ownloads\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9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l 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3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ownloads\l4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3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ownloads\l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3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ownloads\trên ngưa 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ownloads\gõ n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0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tdn sô 2 nawg v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8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ownloads\tiet tâ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6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ownloads\luyên cao đ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9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Custom</PresentationFormat>
  <Paragraphs>0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giang le</dc:creator>
  <cp:lastModifiedBy>DELL</cp:lastModifiedBy>
  <cp:revision>61</cp:revision>
  <dcterms:created xsi:type="dcterms:W3CDTF">2021-10-09T21:21:35Z</dcterms:created>
  <dcterms:modified xsi:type="dcterms:W3CDTF">2021-10-31T15:29:57Z</dcterms:modified>
</cp:coreProperties>
</file>