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"/>
  </p:notesMasterIdLst>
  <p:sldIdLst>
    <p:sldId id="288" r:id="rId3"/>
    <p:sldId id="263" r:id="rId4"/>
    <p:sldId id="265" r:id="rId5"/>
    <p:sldId id="550" r:id="rId6"/>
    <p:sldId id="266" r:id="rId7"/>
    <p:sldId id="544" r:id="rId8"/>
    <p:sldId id="547" r:id="rId9"/>
    <p:sldId id="552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17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92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449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111" y="2249734"/>
            <a:ext cx="3696889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7357"/>
            <a:ext cx="12192000" cy="3006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142" y="95427"/>
            <a:ext cx="4750858" cy="13982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29042" y="1803251"/>
            <a:ext cx="5473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3831" y="2320127"/>
            <a:ext cx="383042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B05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</a:t>
            </a:r>
            <a:r>
              <a:rPr lang="en-US" sz="2400" b="1" dirty="0" err="1">
                <a:solidFill>
                  <a:srgbClr val="00B05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B05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Thắng</a:t>
            </a:r>
            <a:endParaRPr lang="en-US" sz="2400" dirty="0">
              <a:solidFill>
                <a:srgbClr val="00B05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3922" y="1237086"/>
            <a:ext cx="1511953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6665" y="3764243"/>
            <a:ext cx="5374732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400" b="1" i="1" dirty="0">
                <a:solidFill>
                  <a:srgbClr val="FF0000"/>
                </a:solidFill>
                <a:latin typeface="Times New Roman"/>
                <a:ea typeface="Calibri"/>
              </a:rPr>
              <a:t>Vui đến trường</a:t>
            </a:r>
            <a:r>
              <a:rPr lang="vi-VN" sz="24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nói về nội dung hân hoan chào các bạn học sinh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đến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với vẻ đẹp đa dạng của thiên nhiên. Lời ân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cần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của của thầy cô.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86107" y="65854"/>
            <a:ext cx="5061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H</a:t>
            </a:r>
            <a:r>
              <a:rPr lang="vi-VN" sz="2800" b="1" dirty="0">
                <a:effectLst/>
                <a:latin typeface="#9Slide05 Dancing Script" panose="03080800040507000D00" pitchFamily="66" charset="0"/>
                <a:ea typeface="Calibri" panose="020F0502020204030204" pitchFamily="34" charset="0"/>
              </a:rPr>
              <a:t>oạt động hình thành kiến thức mới </a:t>
            </a:r>
            <a:endParaRPr lang="en-US" sz="3600" dirty="0">
              <a:latin typeface="#9Slide05 Dancing Script" panose="03080800040507000D00" pitchFamily="66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2764" y="762443"/>
            <a:ext cx="3823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63" y="14228"/>
            <a:ext cx="3551818" cy="6858000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623" y="3417505"/>
            <a:ext cx="2854519" cy="31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1562" y="1109181"/>
            <a:ext cx="9712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>
                <a:latin typeface="+mj-lt"/>
              </a:rPr>
              <a:t>: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r>
              <a:rPr lang="en-US" sz="2400" i="1" dirty="0">
                <a:latin typeface="+mj-lt"/>
              </a:rPr>
              <a:t>….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8025" y="316681"/>
            <a:ext cx="1532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6204"/>
            <a:ext cx="7436950" cy="59117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878373" cy="946204"/>
          </a:xfrm>
          <a:prstGeom prst="rect">
            <a:avLst/>
          </a:prstGeom>
        </p:spPr>
      </p:pic>
      <p:pic>
        <p:nvPicPr>
          <p:cNvPr id="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4173" y="1777169"/>
            <a:ext cx="609600" cy="609600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61891" y="665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465074" y="4222864"/>
            <a:ext cx="3955284" cy="1438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74FD8E-F838-9C4F-24DD-8AAC6DA07C85}"/>
              </a:ext>
            </a:extLst>
          </p:cNvPr>
          <p:cNvSpPr txBox="1"/>
          <p:nvPr/>
        </p:nvSpPr>
        <p:spPr>
          <a:xfrm>
            <a:off x="1745673" y="1529712"/>
            <a:ext cx="11705229" cy="333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quen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br>
              <a:rPr lang="vi-VN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r>
              <a:rPr lang="vi-VN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1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</a:t>
            </a:r>
            <a:r>
              <a:rPr lang="en-US" sz="1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F92A633-7924-0A27-1156-6707BAD91F05}"/>
              </a:ext>
            </a:extLst>
          </p:cNvPr>
          <p:cNvSpPr txBox="1"/>
          <p:nvPr/>
        </p:nvSpPr>
        <p:spPr>
          <a:xfrm>
            <a:off x="4786117" y="1180128"/>
            <a:ext cx="1855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945327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079208" y="14228"/>
            <a:ext cx="1697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423" y="14228"/>
            <a:ext cx="227165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24" y="3760967"/>
            <a:ext cx="3074140" cy="32719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19" y="382404"/>
            <a:ext cx="10315728" cy="5131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 phố thân quen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b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</a:t>
            </a:r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là.</a:t>
            </a:r>
          </a:p>
          <a:p>
            <a:pPr>
              <a:lnSpc>
                <a:spcPct val="200000"/>
              </a:lnSpc>
            </a:pP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mái trường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trời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0BFBA17-C59D-6C37-2691-F319C08FB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" y="5454594"/>
            <a:ext cx="7999015" cy="141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2288382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3603011" y="387012"/>
            <a:ext cx="5279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nhịp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điệu</a:t>
            </a:r>
            <a:endParaRPr lang="en-US" sz="24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94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09601" y="43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609600" y="1535213"/>
            <a:ext cx="383438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5" name="[KARAOKE] VUI ĐẾN TRƯỜNG - LỚP 3 KẾT NỐI TRI THỨC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D3AAE26E-9252-9F0A-EDCD-B63BF51B52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9631" y="1240452"/>
            <a:ext cx="8211931" cy="368140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2288382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3291840" y="245815"/>
            <a:ext cx="61394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          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nối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hòa</a:t>
            </a:r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giọng</a:t>
            </a:r>
            <a:endParaRPr lang="en-US" sz="2400" b="1" dirty="0">
              <a:solidFill>
                <a:srgbClr val="0000FF"/>
              </a:solidFill>
              <a:latin typeface="Cambria" pitchFamily="18" charset="0"/>
              <a:cs typeface="Times New Roman" pitchFamily="18" charset="0"/>
            </a:endParaRPr>
          </a:p>
          <a:p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  <a:endParaRPr lang="en-US" b="1" dirty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94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09601" y="43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609600" y="1535213"/>
            <a:ext cx="383438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pic>
        <p:nvPicPr>
          <p:cNvPr id="2" name="[KARAOKE] VUI ĐẾN TRƯỜNG - LỚP 3 KẾT NỐI TRI THỨC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74528B2F-2453-1E56-DE3F-87D0E2BF3F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1999" y="1319916"/>
            <a:ext cx="8153621" cy="361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58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2192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2288382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3984686" y="405029"/>
            <a:ext cx="5279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HOẠT ĐỘNG KẾT NỐI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60594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609601" y="43934"/>
            <a:ext cx="184731" cy="36933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609600" y="1535213"/>
            <a:ext cx="383438" cy="30777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charset="0"/>
                <a:cs typeface="Times New Roman" pitchFamily="18" charset="0"/>
              </a:rPr>
              <a:t>    </a:t>
            </a:r>
            <a:endParaRPr lang="en-US">
              <a:ea typeface="Calibri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31D54B-BD66-85C9-C5B3-30EDC5F63949}"/>
              </a:ext>
            </a:extLst>
          </p:cNvPr>
          <p:cNvSpPr txBox="1"/>
          <p:nvPr/>
        </p:nvSpPr>
        <p:spPr>
          <a:xfrm>
            <a:off x="2313830" y="1996584"/>
            <a:ext cx="7633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976326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1999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52" y="1899833"/>
            <a:ext cx="5438693" cy="2662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24" y="3170575"/>
            <a:ext cx="3758730" cy="3823348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180</Words>
  <Application>Microsoft Office PowerPoint</Application>
  <PresentationFormat>Custom</PresentationFormat>
  <Paragraphs>28</Paragraphs>
  <Slides>9</Slides>
  <Notes>3</Notes>
  <HiddenSlides>1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98</cp:revision>
  <dcterms:created xsi:type="dcterms:W3CDTF">2022-04-03T11:00:56Z</dcterms:created>
  <dcterms:modified xsi:type="dcterms:W3CDTF">2022-11-17T07:40:53Z</dcterms:modified>
</cp:coreProperties>
</file>