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2"/>
  </p:notesMasterIdLst>
  <p:sldIdLst>
    <p:sldId id="276" r:id="rId4"/>
    <p:sldId id="294" r:id="rId5"/>
    <p:sldId id="277" r:id="rId6"/>
    <p:sldId id="295" r:id="rId7"/>
    <p:sldId id="296" r:id="rId8"/>
    <p:sldId id="297" r:id="rId9"/>
    <p:sldId id="298" r:id="rId10"/>
    <p:sldId id="29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87</Words>
  <Application>Microsoft Office PowerPoint</Application>
  <PresentationFormat>Custom</PresentationFormat>
  <Paragraphs>12</Paragraphs>
  <Slides>8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38</cp:revision>
  <dcterms:created xsi:type="dcterms:W3CDTF">2022-04-04T02:41:08Z</dcterms:created>
  <dcterms:modified xsi:type="dcterms:W3CDTF">2022-11-17T07:25:56Z</dcterms:modified>
</cp:coreProperties>
</file>