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280" r:id="rId3"/>
    <p:sldId id="283" r:id="rId4"/>
    <p:sldId id="284" r:id="rId5"/>
    <p:sldId id="290" r:id="rId6"/>
    <p:sldId id="291" r:id="rId7"/>
    <p:sldId id="292" r:id="rId8"/>
    <p:sldId id="285" r:id="rId9"/>
    <p:sldId id="286" r:id="rId10"/>
    <p:sldId id="287" r:id="rId11"/>
    <p:sldId id="293" r:id="rId12"/>
    <p:sldId id="294" r:id="rId1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FF"/>
    <a:srgbClr val="FFB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60" autoAdjust="0"/>
  </p:normalViewPr>
  <p:slideViewPr>
    <p:cSldViewPr>
      <p:cViewPr varScale="1">
        <p:scale>
          <a:sx n="82" d="100"/>
          <a:sy n="82" d="100"/>
        </p:scale>
        <p:origin x="701" y="4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78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4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147090"/>
            <a:ext cx="7051802" cy="248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27819" y="177310"/>
            <a:ext cx="11049000" cy="822960"/>
            <a:chOff x="518319" y="46306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516579"/>
              <a:ext cx="101346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186735" y="1066800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985419" y="26212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661819" y="26212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444899" y="26212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823619" y="26212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530499" y="26212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5" t="9418" r="9519" b="76613"/>
          <a:stretch/>
        </p:blipFill>
        <p:spPr>
          <a:xfrm>
            <a:off x="2665085" y="828820"/>
            <a:ext cx="6724988" cy="1774390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5661819" y="26212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7444899" y="26212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985419" y="59740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5661819" y="59740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7444899" y="59740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823619" y="59740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530499" y="59740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5661819" y="59740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7444899" y="59740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4" t="29620" r="6880" b="53433"/>
          <a:stretch/>
        </p:blipFill>
        <p:spPr>
          <a:xfrm>
            <a:off x="2665085" y="3657600"/>
            <a:ext cx="6724988" cy="215265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150779" y="4349204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17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6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79661" r="9761" b="10524"/>
          <a:stretch/>
        </p:blipFill>
        <p:spPr>
          <a:xfrm>
            <a:off x="1102677" y="3970068"/>
            <a:ext cx="9758521" cy="1821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8" t="61111" r="9386" b="29074"/>
          <a:stretch/>
        </p:blipFill>
        <p:spPr>
          <a:xfrm>
            <a:off x="1102678" y="842692"/>
            <a:ext cx="9758521" cy="18211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27819" y="177310"/>
            <a:ext cx="11049000" cy="822960"/>
            <a:chOff x="518319" y="46306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463060"/>
              <a:ext cx="731520" cy="73152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516579"/>
              <a:ext cx="101346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49475" y="982392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3519" y="4149293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3119" y="2899209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+ 3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933859" y="2887392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933859" y="2887392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15009" y="2899209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+ 2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25749" y="2887392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625749" y="2887392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06899" y="2899209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+ 2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317639" y="2887392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317639" y="2887392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23119" y="5924550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+ 1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2933859" y="591273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2933859" y="591273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515009" y="5924550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6625749" y="591273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625749" y="591273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206899" y="5924550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+ 1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10317639" y="591273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10317639" y="591273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3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1" grpId="0" animBg="1"/>
      <p:bldP spid="51" grpId="0" animBg="1"/>
      <p:bldP spid="54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34223" y="-572814"/>
            <a:ext cx="7840407" cy="7278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519" y="1408385"/>
            <a:ext cx="6178536" cy="1143000"/>
          </a:xfrm>
        </p:spPr>
        <p:txBody>
          <a:bodyPr>
            <a:normAutofit/>
          </a:bodyPr>
          <a:lstStyle/>
          <a:p>
            <a:r>
              <a:rPr lang="en-US" sz="600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Củng cố - Dặn dò</a:t>
            </a:r>
            <a:endParaRPr lang="en-US" sz="600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60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 Bảo Ngọc - Skids Nhạc Thiếu Nhi Vui Nhộn Hay Nhất 201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61838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2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08819" y="1045026"/>
            <a:ext cx="10744200" cy="2995591"/>
            <a:chOff x="708819" y="914400"/>
            <a:chExt cx="10744200" cy="2995591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10792510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8410" y="208558"/>
            <a:ext cx="2362200" cy="1503218"/>
            <a:chOff x="1143000" y="742950"/>
            <a:chExt cx="3962400" cy="2521527"/>
          </a:xfrm>
        </p:grpSpPr>
        <p:sp>
          <p:nvSpPr>
            <p:cNvPr id="19" name="Cloud 18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loud 19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124200" y="97968"/>
            <a:ext cx="7985919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PHÉP CỘNG, PHÉP TRỪ</a:t>
            </a:r>
            <a:endParaRPr lang="en-US" sz="3600" b="1" spc="5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sz="36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TRONG PHẠM VI 100</a:t>
            </a:r>
            <a:endParaRPr lang="en-US" sz="4000" b="1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itle 6"/>
          <p:cNvSpPr txBox="1">
            <a:spLocks/>
          </p:cNvSpPr>
          <p:nvPr/>
        </p:nvSpPr>
        <p:spPr>
          <a:xfrm rot="20980918">
            <a:off x="931130" y="1391593"/>
            <a:ext cx="1726223" cy="511053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 smtClean="0">
                <a:latin typeface="Arial" pitchFamily="34" charset="0"/>
                <a:cs typeface="Arial" pitchFamily="34" charset="0"/>
              </a:rPr>
            </a:br>
            <a:r>
              <a:rPr lang="en-US" sz="3600" b="1" smtClean="0">
                <a:latin typeface="Arial" pitchFamily="34" charset="0"/>
                <a:cs typeface="Arial" pitchFamily="34" charset="0"/>
              </a:rPr>
              <a:t>3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8980" y="2542722"/>
            <a:ext cx="10943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CỘNG TRONG PHẠM VI 10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28219" y="1742629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Arial" pitchFamily="34" charset="0"/>
                <a:cs typeface="Arial" pitchFamily="34" charset="0"/>
              </a:rPr>
              <a:t>Bài 10</a:t>
            </a:r>
            <a:endParaRPr lang="en-US" sz="4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Sách Toán_trang 56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8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57" y="1828800"/>
            <a:ext cx="5613905" cy="251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9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919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Gộp lại thì bằng mấy?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t="39441" r="57652" b="45397"/>
          <a:stretch/>
        </p:blipFill>
        <p:spPr>
          <a:xfrm>
            <a:off x="914272" y="2343835"/>
            <a:ext cx="3429000" cy="2926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319" y="1447800"/>
            <a:ext cx="76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700338" y="1524000"/>
            <a:ext cx="5437981" cy="914400"/>
          </a:xfrm>
          <a:prstGeom prst="wedgeRoundRectCallout">
            <a:avLst>
              <a:gd name="adj1" fmla="val -54608"/>
              <a:gd name="adj2" fmla="val 41721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Gộp 3 quả bóng và 2 quả bóng được mấy quả bóng?</a:t>
            </a:r>
            <a:endParaRPr lang="en-US" sz="2800">
              <a:solidFill>
                <a:srgbClr val="0070C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7036" y="2537651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6062" y="259741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2544" y="233759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9512" y="2697884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6364" y="2802903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014" y="5391835"/>
            <a:ext cx="4434096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quả bóng và 2 quả bóng được 5 quả bóng.</a:t>
            </a:r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255486" y="2582869"/>
            <a:ext cx="6477000" cy="3695747"/>
            <a:chOff x="5218509" y="2094131"/>
            <a:chExt cx="6477000" cy="3695747"/>
          </a:xfrm>
        </p:grpSpPr>
        <p:sp>
          <p:nvSpPr>
            <p:cNvPr id="12" name="Rounded Rectangle 11"/>
            <p:cNvSpPr/>
            <p:nvPr/>
          </p:nvSpPr>
          <p:spPr>
            <a:xfrm>
              <a:off x="5218509" y="2094131"/>
              <a:ext cx="6477000" cy="3695747"/>
            </a:xfrm>
            <a:prstGeom prst="roundRect">
              <a:avLst/>
            </a:prstGeom>
            <a:solidFill>
              <a:srgbClr val="FFE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171009" y="2305652"/>
              <a:ext cx="4572001" cy="913078"/>
            </a:xfrm>
            <a:prstGeom prst="round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6260530" y="2352249"/>
              <a:ext cx="707530" cy="81988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036191" y="2352249"/>
              <a:ext cx="707530" cy="81988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811852" y="2352249"/>
              <a:ext cx="707530" cy="81988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9107164" y="2345254"/>
              <a:ext cx="817563" cy="83387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9910500" y="2345254"/>
              <a:ext cx="817563" cy="833874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6276938" y="3968883"/>
            <a:ext cx="443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 + 2 = ?</a:t>
            </a:r>
            <a:endParaRPr lang="en-US" sz="4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141" y="3968882"/>
            <a:ext cx="562773" cy="769441"/>
          </a:xfrm>
          <a:prstGeom prst="rect">
            <a:avLst/>
          </a:prstGeom>
          <a:solidFill>
            <a:srgbClr val="FFE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31780" y="4890724"/>
            <a:ext cx="5896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Ba cộng hai bằng năm.</a:t>
            </a:r>
          </a:p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Dấu cộng: +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3014" y="5391835"/>
            <a:ext cx="4434096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“Gộp lại” nghĩa là ta </a:t>
            </a:r>
          </a:p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thực hiện </a:t>
            </a:r>
            <a:r>
              <a:rPr lang="en-US" sz="2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cộng</a:t>
            </a:r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12544" y="1143000"/>
            <a:ext cx="11948319" cy="55626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8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7" grpId="0"/>
      <p:bldP spid="8" grpId="0"/>
      <p:bldP spid="9" grpId="0"/>
      <p:bldP spid="10" grpId="0"/>
      <p:bldP spid="11" grpId="0" animBg="1"/>
      <p:bldP spid="21" grpId="0"/>
      <p:bldP spid="22" grpId="0" animBg="1"/>
      <p:bldP spid="24" grpId="0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319" y="1447800"/>
            <a:ext cx="76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2" y="2438400"/>
            <a:ext cx="11395172" cy="2667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485239" y="2942834"/>
            <a:ext cx="443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+ 3 = ?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87292" y="3712275"/>
            <a:ext cx="4429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Một cộng ba bằng bốn.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285987" y="2949714"/>
            <a:ext cx="56277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55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639153"/>
              </p:ext>
            </p:extLst>
          </p:nvPr>
        </p:nvGraphicFramePr>
        <p:xfrm>
          <a:off x="9530699" y="1143000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142241"/>
              </p:ext>
            </p:extLst>
          </p:nvPr>
        </p:nvGraphicFramePr>
        <p:xfrm>
          <a:off x="289719" y="111857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4916" y="2895600"/>
            <a:ext cx="206781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smtClean="0">
                <a:solidFill>
                  <a:srgbClr val="FF0000"/>
                </a:solidFill>
                <a:latin typeface="HP001 4 hàng" pitchFamily="34" charset="0"/>
              </a:rPr>
              <a:t>+</a:t>
            </a:r>
            <a:endParaRPr lang="en-US" sz="120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3679" y="283029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5917" y="553401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567535"/>
              </p:ext>
            </p:extLst>
          </p:nvPr>
        </p:nvGraphicFramePr>
        <p:xfrm>
          <a:off x="4866535" y="113182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596849"/>
              </p:ext>
            </p:extLst>
          </p:nvPr>
        </p:nvGraphicFramePr>
        <p:xfrm>
          <a:off x="7198949" y="113182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24389" y="2921437"/>
            <a:ext cx="73761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HP001 4 hàng" pitchFamily="34" charset="0"/>
              </a:rPr>
              <a:t>1 + 2 = 3</a:t>
            </a:r>
            <a:endParaRPr lang="en-US" sz="115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9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2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511E-6 2.22222E-6 L 0.04803 0.00023 " pathEditMode="relative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2602E-6 1.11111E-6 L 0.00026 0.08472 " pathEditMode="relative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887" y="1752600"/>
            <a:ext cx="7078063" cy="30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1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7819" y="304800"/>
            <a:ext cx="11468100" cy="860286"/>
            <a:chOff x="223100" y="304800"/>
            <a:chExt cx="11107692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1" t="80897" r="66773" b="6703"/>
          <a:stretch/>
        </p:blipFill>
        <p:spPr>
          <a:xfrm>
            <a:off x="888280" y="2133600"/>
            <a:ext cx="2507439" cy="24414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5" t="80869" r="23319" b="6731"/>
          <a:stretch/>
        </p:blipFill>
        <p:spPr>
          <a:xfrm>
            <a:off x="6842919" y="2133600"/>
            <a:ext cx="2507439" cy="244145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77340" y="2377240"/>
            <a:ext cx="817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340" y="3537117"/>
            <a:ext cx="817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73085" y="2377240"/>
            <a:ext cx="817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73085" y="3537117"/>
            <a:ext cx="817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71019" y="2377240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+ 1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181759" y="236542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71019" y="3537117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181759" y="352530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029859" y="2377240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+ 1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1140599" y="2371331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029859" y="3537117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+ 4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1140599" y="352530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81759" y="236542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5181759" y="352530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1140599" y="2371331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1140599" y="352530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27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</TotalTime>
  <Words>225</Words>
  <Application>Microsoft Office PowerPoint</Application>
  <PresentationFormat>Custom</PresentationFormat>
  <Paragraphs>94</Paragraphs>
  <Slides>12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Aachen</vt:lpstr>
      <vt:lpstr>Arial</vt:lpstr>
      <vt:lpstr>Arial-Rounded</vt:lpstr>
      <vt:lpstr>Calibri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- 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75</cp:revision>
  <dcterms:created xsi:type="dcterms:W3CDTF">2021-05-23T10:25:42Z</dcterms:created>
  <dcterms:modified xsi:type="dcterms:W3CDTF">2022-11-02T08:15:56Z</dcterms:modified>
</cp:coreProperties>
</file>