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0" r:id="rId2"/>
    <p:sldId id="302" r:id="rId3"/>
    <p:sldId id="306" r:id="rId4"/>
    <p:sldId id="369" r:id="rId5"/>
    <p:sldId id="355" r:id="rId6"/>
    <p:sldId id="337" r:id="rId7"/>
    <p:sldId id="358" r:id="rId8"/>
    <p:sldId id="366" r:id="rId9"/>
    <p:sldId id="338" r:id="rId10"/>
    <p:sldId id="295" r:id="rId11"/>
    <p:sldId id="370" r:id="rId12"/>
    <p:sldId id="342" r:id="rId13"/>
    <p:sldId id="343" r:id="rId14"/>
    <p:sldId id="341" r:id="rId15"/>
    <p:sldId id="340" r:id="rId16"/>
    <p:sldId id="339" r:id="rId17"/>
    <p:sldId id="33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9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61E"/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21" autoAdjust="0"/>
    <p:restoredTop sz="94657"/>
  </p:normalViewPr>
  <p:slideViewPr>
    <p:cSldViewPr snapToGrid="0">
      <p:cViewPr varScale="1">
        <p:scale>
          <a:sx n="61" d="100"/>
          <a:sy n="61" d="100"/>
        </p:scale>
        <p:origin x="8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tiếng</a:t>
            </a:r>
            <a:r>
              <a:rPr lang="en-GB" dirty="0"/>
              <a:t> Anh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phát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từ</a:t>
            </a:r>
            <a:endParaRPr lang="en-GB" dirty="0"/>
          </a:p>
          <a:p>
            <a:r>
              <a:rPr lang="en-GB" dirty="0" err="1"/>
              <a:t>Khai</a:t>
            </a:r>
            <a:r>
              <a:rPr lang="en-GB" dirty="0"/>
              <a:t> </a:t>
            </a:r>
            <a:r>
              <a:rPr lang="en-GB" dirty="0" err="1"/>
              <a:t>thác</a:t>
            </a:r>
            <a:r>
              <a:rPr lang="en-GB" dirty="0"/>
              <a:t> </a:t>
            </a:r>
            <a:r>
              <a:rPr lang="en-GB" dirty="0" err="1"/>
              <a:t>nghĩa</a:t>
            </a:r>
            <a:r>
              <a:rPr lang="en-GB" dirty="0"/>
              <a:t> </a:t>
            </a:r>
            <a:r>
              <a:rPr lang="en-GB" dirty="0" err="1"/>
              <a:t>bằng</a:t>
            </a:r>
            <a:r>
              <a:rPr lang="en-GB" dirty="0"/>
              <a:t> </a:t>
            </a:r>
            <a:r>
              <a:rPr lang="en-GB" dirty="0" err="1"/>
              <a:t>tranh</a:t>
            </a:r>
            <a:r>
              <a:rPr lang="en-GB" dirty="0"/>
              <a:t>, </a:t>
            </a:r>
            <a:r>
              <a:rPr lang="en-GB" dirty="0" err="1"/>
              <a:t>cuối</a:t>
            </a:r>
            <a:r>
              <a:rPr lang="en-GB" dirty="0"/>
              <a:t> </a:t>
            </a:r>
            <a:r>
              <a:rPr lang="en-GB" dirty="0" err="1"/>
              <a:t>cùng</a:t>
            </a:r>
            <a:r>
              <a:rPr lang="en-GB" dirty="0"/>
              <a:t> </a:t>
            </a:r>
            <a:r>
              <a:rPr lang="en-GB" dirty="0" err="1"/>
              <a:t>mới</a:t>
            </a:r>
            <a:r>
              <a:rPr lang="en-GB" dirty="0"/>
              <a:t> </a:t>
            </a:r>
            <a:r>
              <a:rPr lang="en-GB" dirty="0" err="1"/>
              <a:t>giải</a:t>
            </a:r>
            <a:r>
              <a:rPr lang="en-GB" dirty="0"/>
              <a:t> </a:t>
            </a:r>
            <a:r>
              <a:rPr lang="en-GB" dirty="0" err="1"/>
              <a:t>thích</a:t>
            </a:r>
            <a:r>
              <a:rPr lang="en-GB" dirty="0"/>
              <a:t> </a:t>
            </a:r>
            <a:r>
              <a:rPr lang="en-GB" dirty="0" err="1"/>
              <a:t>phiên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nghĩa</a:t>
            </a:r>
            <a:r>
              <a:rPr lang="en-GB" dirty="0"/>
              <a:t> </a:t>
            </a:r>
            <a:r>
              <a:rPr lang="en-GB" dirty="0" err="1"/>
              <a:t>bằng</a:t>
            </a:r>
            <a:r>
              <a:rPr lang="en-GB" dirty="0"/>
              <a:t> </a:t>
            </a:r>
            <a:r>
              <a:rPr lang="en-GB" dirty="0" err="1"/>
              <a:t>tiếng</a:t>
            </a:r>
            <a:r>
              <a:rPr lang="en-GB" dirty="0"/>
              <a:t> </a:t>
            </a:r>
            <a:r>
              <a:rPr lang="en-GB" dirty="0" err="1"/>
              <a:t>Việt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Giơi</a:t>
            </a:r>
            <a:r>
              <a:rPr lang="en-GB" dirty="0"/>
              <a:t> </a:t>
            </a:r>
            <a:r>
              <a:rPr lang="en-GB" dirty="0" err="1"/>
              <a:t>thiệu</a:t>
            </a:r>
            <a:r>
              <a:rPr lang="en-GB" dirty="0"/>
              <a:t> </a:t>
            </a:r>
            <a:r>
              <a:rPr lang="en-GB" dirty="0" err="1"/>
              <a:t>nhân</a:t>
            </a:r>
            <a:r>
              <a:rPr lang="en-GB" dirty="0"/>
              <a:t> </a:t>
            </a:r>
            <a:r>
              <a:rPr lang="en-GB" dirty="0" err="1"/>
              <a:t>vật</a:t>
            </a:r>
            <a:endParaRPr lang="en-GB" dirty="0"/>
          </a:p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nội</a:t>
            </a:r>
            <a:r>
              <a:rPr lang="en-GB" dirty="0"/>
              <a:t> dung.</a:t>
            </a:r>
          </a:p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bóng</a:t>
            </a:r>
            <a:r>
              <a:rPr lang="en-GB" dirty="0"/>
              <a:t> </a:t>
            </a:r>
            <a:r>
              <a:rPr lang="en-GB" dirty="0" err="1"/>
              <a:t>nói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xuất</a:t>
            </a:r>
            <a:r>
              <a:rPr lang="en-GB" dirty="0"/>
              <a:t> </a:t>
            </a:r>
            <a:r>
              <a:rPr lang="en-GB" dirty="0" err="1"/>
              <a:t>hiện</a:t>
            </a:r>
            <a:r>
              <a:rPr lang="en-GB" dirty="0"/>
              <a:t> </a:t>
            </a:r>
            <a:r>
              <a:rPr lang="en-GB" dirty="0" err="1"/>
              <a:t>chữ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48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57479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2: FAMILY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9.svg"/><Relationship Id="rId1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5" Type="http://schemas.openxmlformats.org/officeDocument/2006/relationships/image" Target="../media/image11.png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6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17.png"/><Relationship Id="rId5" Type="http://schemas.microsoft.com/office/2007/relationships/media" Target="../media/media7.mp3"/><Relationship Id="rId10" Type="http://schemas.openxmlformats.org/officeDocument/2006/relationships/image" Target="../media/image8.png"/><Relationship Id="rId4" Type="http://schemas.openxmlformats.org/officeDocument/2006/relationships/audio" Target="../media/media6.mp3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758822" y="2206034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Sentence </a:t>
            </a:r>
            <a:r>
              <a:rPr lang="en-US" sz="3600" i="1" dirty="0">
                <a:solidFill>
                  <a:srgbClr val="FF0000"/>
                </a:solidFill>
              </a:rPr>
              <a:t>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Tom: This is my father.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Alfie: Hello, I’m Alfie.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Sam: Hello, Alfie.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vocabulary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(pages 18,19)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16</a:t>
            </a:r>
            <a:r>
              <a:rPr lang="en-US" sz="3600" i="1" dirty="0" smtClean="0">
                <a:solidFill>
                  <a:srgbClr val="0070C0"/>
                </a:solidFill>
              </a:rPr>
              <a:t>)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419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1" b="-890"/>
          <a:stretch/>
        </p:blipFill>
        <p:spPr>
          <a:xfrm>
            <a:off x="0" y="0"/>
            <a:ext cx="12192000" cy="697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1141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624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pronounce and use properly…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Father, mother, brother, sister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This is my father.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  Hello, I’m Alfie.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	  </a:t>
            </a:r>
            <a:r>
              <a:rPr lang="en-US" sz="3600" i="1" dirty="0">
                <a:solidFill>
                  <a:srgbClr val="0070C0"/>
                </a:solidFill>
              </a:rPr>
              <a:t>Hello, Alfie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Aim: </a:t>
            </a:r>
            <a:r>
              <a:rPr lang="en-US" sz="3600" i="1" dirty="0">
                <a:solidFill>
                  <a:srgbClr val="0070C0"/>
                </a:solidFill>
              </a:rPr>
              <a:t>Students will be able to introduce family members.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father</a:t>
            </a:r>
          </a:p>
          <a:p>
            <a:pPr algn="ctr"/>
            <a:r>
              <a:rPr lang="en-US" sz="3600" i="1" dirty="0"/>
              <a:t>mother</a:t>
            </a:r>
          </a:p>
          <a:p>
            <a:pPr algn="ctr"/>
            <a:r>
              <a:rPr lang="en-US" sz="3600" i="1" dirty="0"/>
              <a:t>brother</a:t>
            </a:r>
          </a:p>
          <a:p>
            <a:pPr algn="ctr"/>
            <a:r>
              <a:rPr lang="en-US" sz="3600" i="1" dirty="0"/>
              <a:t>sister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a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3" name="moth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4" name="broth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5" name="sister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5"/>
            <a:ext cx="487363" cy="48736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C4071FA0-766B-A808-04AE-069BAC2974AD}"/>
              </a:ext>
            </a:extLst>
          </p:cNvPr>
          <p:cNvGrpSpPr/>
          <p:nvPr/>
        </p:nvGrpSpPr>
        <p:grpSpPr>
          <a:xfrm flipH="1">
            <a:off x="-415635" y="-1379297"/>
            <a:ext cx="12859316" cy="10370128"/>
            <a:chOff x="-4439911" y="1469505"/>
            <a:chExt cx="12254281" cy="9030964"/>
          </a:xfrm>
        </p:grpSpPr>
        <p:pic>
          <p:nvPicPr>
            <p:cNvPr id="24" name="Graphic 23" descr="Bus">
              <a:extLst>
                <a:ext uri="{FF2B5EF4-FFF2-40B4-BE49-F238E27FC236}">
                  <a16:creationId xmlns:a16="http://schemas.microsoft.com/office/drawing/2014/main" id="{BCC7F950-8738-8127-8BB6-176BFD2EE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-4439911" y="1469505"/>
              <a:ext cx="12254281" cy="903096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8FE7D4E-4FE6-88B9-B442-58D8AD4874A9}"/>
                </a:ext>
              </a:extLst>
            </p:cNvPr>
            <p:cNvSpPr txBox="1"/>
            <p:nvPr/>
          </p:nvSpPr>
          <p:spPr>
            <a:xfrm>
              <a:off x="2748613" y="5884806"/>
              <a:ext cx="683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A40072-CF01-09B8-E266-801EF31F0858}"/>
                </a:ext>
              </a:extLst>
            </p:cNvPr>
            <p:cNvSpPr txBox="1"/>
            <p:nvPr/>
          </p:nvSpPr>
          <p:spPr>
            <a:xfrm>
              <a:off x="2215253" y="6130406"/>
              <a:ext cx="8210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7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975EB3-2E18-5D64-B5C8-20F24E47EFCC}"/>
                </a:ext>
              </a:extLst>
            </p:cNvPr>
            <p:cNvSpPr txBox="1"/>
            <p:nvPr/>
          </p:nvSpPr>
          <p:spPr>
            <a:xfrm>
              <a:off x="5752346" y="6429668"/>
              <a:ext cx="821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4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4367E7-05D2-97B9-B19A-3D2E9C62DFAA}"/>
                </a:ext>
              </a:extLst>
            </p:cNvPr>
            <p:cNvSpPr txBox="1"/>
            <p:nvPr/>
          </p:nvSpPr>
          <p:spPr>
            <a:xfrm>
              <a:off x="1788044" y="6796803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1B8E7D-D200-60A0-4BD8-74F7BD9FC85C}"/>
                </a:ext>
              </a:extLst>
            </p:cNvPr>
            <p:cNvSpPr txBox="1"/>
            <p:nvPr/>
          </p:nvSpPr>
          <p:spPr>
            <a:xfrm>
              <a:off x="-731743" y="6429667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81CC4C-2076-9E7D-0F9B-F3F0465ECCC4}"/>
                </a:ext>
              </a:extLst>
            </p:cNvPr>
            <p:cNvSpPr txBox="1"/>
            <p:nvPr/>
          </p:nvSpPr>
          <p:spPr>
            <a:xfrm>
              <a:off x="-2578027" y="5622574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BB6D66-CBFB-D33D-890F-9A89C6C185E9}"/>
                </a:ext>
              </a:extLst>
            </p:cNvPr>
            <p:cNvSpPr txBox="1"/>
            <p:nvPr/>
          </p:nvSpPr>
          <p:spPr>
            <a:xfrm>
              <a:off x="-622936" y="5552503"/>
              <a:ext cx="8210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8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E607CE-52C6-412D-FF23-CBF3645FBA34}"/>
                </a:ext>
              </a:extLst>
            </p:cNvPr>
            <p:cNvSpPr txBox="1"/>
            <p:nvPr/>
          </p:nvSpPr>
          <p:spPr>
            <a:xfrm>
              <a:off x="408076" y="6568166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945" y="1463214"/>
            <a:ext cx="2494484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26" y="1463214"/>
            <a:ext cx="2515158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470503" y="3763583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father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8812" y="3844216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mother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190" y="1463214"/>
            <a:ext cx="2456450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6400" y="1463214"/>
            <a:ext cx="2420022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742846" y="372656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brother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10381" y="372656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sister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969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998288" y="27283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0503" y="4539481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fɑːðər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bố</a:t>
            </a:r>
            <a:r>
              <a:rPr lang="en-US" sz="2000" dirty="0"/>
              <a:t>, </a:t>
            </a:r>
            <a:r>
              <a:rPr lang="en-US" sz="2000" dirty="0" err="1"/>
              <a:t>ba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128812" y="4620114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mʌðər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mẹ</a:t>
            </a:r>
            <a:r>
              <a:rPr lang="en-US" sz="2000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42846" y="4502458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brʌðər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anh</a:t>
            </a:r>
            <a:r>
              <a:rPr lang="en-US" sz="2000" dirty="0"/>
              <a:t> /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trai</a:t>
            </a:r>
            <a:r>
              <a:rPr lang="en-US" sz="20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10381" y="4502458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sɪstər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chị</a:t>
            </a:r>
            <a:r>
              <a:rPr lang="en-US" sz="2000" dirty="0"/>
              <a:t> /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gái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4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3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4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5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9939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r>
              <a:rPr lang="en-US" sz="3600" i="1" dirty="0"/>
              <a:t>This is my father.</a:t>
            </a:r>
          </a:p>
          <a:p>
            <a:pPr algn="ctr"/>
            <a:r>
              <a:rPr lang="en-US" sz="3600" i="1" dirty="0"/>
              <a:t>Hello, I’m Alfie.</a:t>
            </a:r>
          </a:p>
          <a:p>
            <a:pPr algn="ctr"/>
            <a:r>
              <a:rPr lang="en-US" sz="3600" i="1" dirty="0"/>
              <a:t>Hello, Alfie.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F57217-1036-09AF-94A3-8EA907204A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3" y="1578063"/>
            <a:ext cx="12107917" cy="336554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3B9385-8773-9BA5-E66A-EA7F88F57CD9}"/>
              </a:ext>
            </a:extLst>
          </p:cNvPr>
          <p:cNvSpPr/>
          <p:nvPr/>
        </p:nvSpPr>
        <p:spPr>
          <a:xfrm>
            <a:off x="336331" y="1692166"/>
            <a:ext cx="3174124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AC478F-4584-7D57-0169-98F1A56BBCDE}"/>
              </a:ext>
            </a:extLst>
          </p:cNvPr>
          <p:cNvSpPr/>
          <p:nvPr/>
        </p:nvSpPr>
        <p:spPr>
          <a:xfrm>
            <a:off x="5665076" y="2343808"/>
            <a:ext cx="2102069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D9CA3-7F97-D6F4-C428-A6602BB02D42}"/>
              </a:ext>
            </a:extLst>
          </p:cNvPr>
          <p:cNvSpPr/>
          <p:nvPr/>
        </p:nvSpPr>
        <p:spPr>
          <a:xfrm>
            <a:off x="9091448" y="1923393"/>
            <a:ext cx="2669628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CF6DEA-04FE-8537-C71C-E43245AA1F51}"/>
              </a:ext>
            </a:extLst>
          </p:cNvPr>
          <p:cNvSpPr/>
          <p:nvPr/>
        </p:nvSpPr>
        <p:spPr>
          <a:xfrm>
            <a:off x="3195144" y="5165834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Tom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362C428-F108-6018-7940-338323A06367}"/>
              </a:ext>
            </a:extLst>
          </p:cNvPr>
          <p:cNvSpPr/>
          <p:nvPr/>
        </p:nvSpPr>
        <p:spPr>
          <a:xfrm>
            <a:off x="4687614" y="5165834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Sam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B8B2B9-B161-1D91-B538-9682A9F98ADA}"/>
              </a:ext>
            </a:extLst>
          </p:cNvPr>
          <p:cNvSpPr/>
          <p:nvPr/>
        </p:nvSpPr>
        <p:spPr>
          <a:xfrm>
            <a:off x="7882758" y="5165833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pic>
        <p:nvPicPr>
          <p:cNvPr id="12" name="1">
            <a:hlinkClick r:id="" action="ppaction://media"/>
            <a:extLst>
              <a:ext uri="{FF2B5EF4-FFF2-40B4-BE49-F238E27FC236}">
                <a16:creationId xmlns:a16="http://schemas.microsoft.com/office/drawing/2014/main" id="{42C71C92-A237-6479-3B54-FD885F1AD6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89630" y="3984790"/>
            <a:ext cx="487363" cy="48736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E613BC9-DAFD-2F36-C596-750E9281993D}"/>
              </a:ext>
            </a:extLst>
          </p:cNvPr>
          <p:cNvSpPr/>
          <p:nvPr/>
        </p:nvSpPr>
        <p:spPr>
          <a:xfrm>
            <a:off x="1456524" y="232320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5B9B79-22E5-8C56-8652-6CBEE0EDBD24}"/>
              </a:ext>
            </a:extLst>
          </p:cNvPr>
          <p:cNvSpPr/>
          <p:nvPr/>
        </p:nvSpPr>
        <p:spPr>
          <a:xfrm>
            <a:off x="11051908" y="241075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4CF700-FA54-261E-24AD-ED21EA5D1084}"/>
              </a:ext>
            </a:extLst>
          </p:cNvPr>
          <p:cNvSpPr/>
          <p:nvPr/>
        </p:nvSpPr>
        <p:spPr>
          <a:xfrm>
            <a:off x="6384228" y="2938900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pic>
        <p:nvPicPr>
          <p:cNvPr id="16" name="2">
            <a:hlinkClick r:id="" action="ppaction://media"/>
            <a:extLst>
              <a:ext uri="{FF2B5EF4-FFF2-40B4-BE49-F238E27FC236}">
                <a16:creationId xmlns:a16="http://schemas.microsoft.com/office/drawing/2014/main" id="{C4FAB982-D3C4-99C6-2404-20F442F63B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89630" y="3984790"/>
            <a:ext cx="487363" cy="487363"/>
          </a:xfrm>
          <a:prstGeom prst="rect">
            <a:avLst/>
          </a:prstGeom>
        </p:spPr>
      </p:pic>
      <p:pic>
        <p:nvPicPr>
          <p:cNvPr id="17" name="3">
            <a:hlinkClick r:id="" action="ppaction://media"/>
            <a:extLst>
              <a:ext uri="{FF2B5EF4-FFF2-40B4-BE49-F238E27FC236}">
                <a16:creationId xmlns:a16="http://schemas.microsoft.com/office/drawing/2014/main" id="{F0264717-36DD-4482-CDB2-41029704D6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89630" y="3984790"/>
            <a:ext cx="487363" cy="4873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189502-3AA0-914D-F475-DF43526312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83" y="436299"/>
            <a:ext cx="65151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5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8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28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660CB4-5C8A-FF4A-27A4-27EAD364BF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2316"/>
            <a:ext cx="12192000" cy="36547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E994A1-6F7F-8150-BE92-95D725EF0A6F}"/>
              </a:ext>
            </a:extLst>
          </p:cNvPr>
          <p:cNvSpPr txBox="1"/>
          <p:nvPr/>
        </p:nvSpPr>
        <p:spPr>
          <a:xfrm>
            <a:off x="7777655" y="1879297"/>
            <a:ext cx="97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4E6558-87B6-77BE-9467-061109DB6373}"/>
              </a:ext>
            </a:extLst>
          </p:cNvPr>
          <p:cNvSpPr txBox="1"/>
          <p:nvPr/>
        </p:nvSpPr>
        <p:spPr>
          <a:xfrm>
            <a:off x="840829" y="3355273"/>
            <a:ext cx="132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Hello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46E28-8CA5-A26B-8B50-3E71BB981898}"/>
              </a:ext>
            </a:extLst>
          </p:cNvPr>
          <p:cNvSpPr txBox="1"/>
          <p:nvPr/>
        </p:nvSpPr>
        <p:spPr>
          <a:xfrm>
            <a:off x="7504387" y="3511053"/>
            <a:ext cx="132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I’m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F5E91-77B9-F40B-243E-73A046496A52}"/>
              </a:ext>
            </a:extLst>
          </p:cNvPr>
          <p:cNvSpPr/>
          <p:nvPr/>
        </p:nvSpPr>
        <p:spPr>
          <a:xfrm>
            <a:off x="987974" y="1816233"/>
            <a:ext cx="3037489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4AFB4-360D-077A-0D44-C12B030A6B60}"/>
              </a:ext>
            </a:extLst>
          </p:cNvPr>
          <p:cNvSpPr/>
          <p:nvPr/>
        </p:nvSpPr>
        <p:spPr>
          <a:xfrm>
            <a:off x="6863257" y="1816233"/>
            <a:ext cx="3268716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22AF3-9751-E786-9963-A677FA51CA37}"/>
              </a:ext>
            </a:extLst>
          </p:cNvPr>
          <p:cNvSpPr/>
          <p:nvPr/>
        </p:nvSpPr>
        <p:spPr>
          <a:xfrm>
            <a:off x="987974" y="3106378"/>
            <a:ext cx="3037489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380C88-E043-B150-5D01-95E111385DEA}"/>
              </a:ext>
            </a:extLst>
          </p:cNvPr>
          <p:cNvSpPr/>
          <p:nvPr/>
        </p:nvSpPr>
        <p:spPr>
          <a:xfrm>
            <a:off x="6863257" y="3106378"/>
            <a:ext cx="3268716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6CABEF-E135-F274-B227-E97E01AE1A7B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SB p.24</a:t>
            </a:r>
          </a:p>
        </p:txBody>
      </p:sp>
    </p:spTree>
    <p:extLst>
      <p:ext uri="{BB962C8B-B14F-4D97-AF65-F5344CB8AC3E}">
        <p14:creationId xmlns:p14="http://schemas.microsoft.com/office/powerpoint/2010/main" val="410795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4" grpId="0" animBg="1"/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299433" y="2683565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6871</TotalTime>
  <Words>283</Words>
  <Application>Microsoft Office PowerPoint</Application>
  <PresentationFormat>Widescreen</PresentationFormat>
  <Paragraphs>82</Paragraphs>
  <Slides>17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231</cp:revision>
  <dcterms:created xsi:type="dcterms:W3CDTF">2020-12-08T03:17:05Z</dcterms:created>
  <dcterms:modified xsi:type="dcterms:W3CDTF">2022-10-13T06:14:22Z</dcterms:modified>
</cp:coreProperties>
</file>