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79" r:id="rId5"/>
    <p:sldId id="271" r:id="rId6"/>
    <p:sldId id="284" r:id="rId7"/>
    <p:sldId id="285" r:id="rId8"/>
    <p:sldId id="283" r:id="rId9"/>
    <p:sldId id="286" r:id="rId10"/>
    <p:sldId id="287" r:id="rId11"/>
    <p:sldId id="289" r:id="rId12"/>
    <p:sldId id="288" r:id="rId13"/>
    <p:sldId id="259" r:id="rId14"/>
    <p:sldId id="263" r:id="rId15"/>
    <p:sldId id="28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702" y="135654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BÀI 12 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r0c0i Linotte" pitchFamily="2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13963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r0c0i Linotte" pitchFamily="2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r0c0i Linotte" pitchFamily="2" charset="0"/>
              </a:rPr>
              <a:t>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89821"/>
              </p:ext>
            </p:extLst>
          </p:nvPr>
        </p:nvGraphicFramePr>
        <p:xfrm>
          <a:off x="3453486" y="195645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1999" y="5423463"/>
            <a:ext cx="10475375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4286" y="542346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r0c0i Linotte" pitchFamily="2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804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515</Words>
  <Application>Microsoft Office PowerPoint</Application>
  <PresentationFormat>Widescreen</PresentationFormat>
  <Paragraphs>101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Arial-Rounded</vt:lpstr>
      <vt:lpstr>r0c0i Linotte</vt:lpstr>
      <vt:lpstr>SVN-Gretoon</vt:lpstr>
      <vt:lpstr>字魂59号-创粗黑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Thu Minh</cp:lastModifiedBy>
  <cp:revision>28</cp:revision>
  <dcterms:created xsi:type="dcterms:W3CDTF">2018-09-05T13:02:01Z</dcterms:created>
  <dcterms:modified xsi:type="dcterms:W3CDTF">2021-09-02T05:45:15Z</dcterms:modified>
</cp:coreProperties>
</file>