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9" r:id="rId3"/>
    <p:sldId id="291" r:id="rId4"/>
    <p:sldId id="292" r:id="rId5"/>
    <p:sldId id="294" r:id="rId6"/>
    <p:sldId id="298" r:id="rId7"/>
    <p:sldId id="295" r:id="rId8"/>
    <p:sldId id="299" r:id="rId9"/>
    <p:sldId id="296" r:id="rId10"/>
    <p:sldId id="256" r:id="rId11"/>
    <p:sldId id="275" r:id="rId12"/>
    <p:sldId id="271" r:id="rId13"/>
    <p:sldId id="288" r:id="rId14"/>
    <p:sldId id="289" r:id="rId15"/>
    <p:sldId id="273" r:id="rId16"/>
    <p:sldId id="297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ABBEF"/>
    <a:srgbClr val="9A57CD"/>
    <a:srgbClr val="F8F856"/>
    <a:srgbClr val="EFF87C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 autoAdjust="0"/>
    <p:restoredTop sz="93060" autoAdjust="0"/>
  </p:normalViewPr>
  <p:slideViewPr>
    <p:cSldViewPr>
      <p:cViewPr varScale="1">
        <p:scale>
          <a:sx n="79" d="100"/>
          <a:sy n="79" d="100"/>
        </p:scale>
        <p:origin x="216" y="8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6.jpeg"/><Relationship Id="rId16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7.xml"/><Relationship Id="rId5" Type="http://schemas.openxmlformats.org/officeDocument/2006/relationships/slide" Target="slide10.xml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slide" Target="slide8.xml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 VÀ MẤY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5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34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94" y="1011927"/>
            <a:ext cx="7557025" cy="499854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861719" y="152400"/>
            <a:ext cx="2743200" cy="1600200"/>
          </a:xfrm>
          <a:prstGeom prst="wedgeRoundRectCallout">
            <a:avLst>
              <a:gd name="adj1" fmla="val 33013"/>
              <a:gd name="adj2" fmla="val 65137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5 con cá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gồm 1 con cá to 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 4 con cá nhỏ.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1585119" y="1904999"/>
            <a:ext cx="3962400" cy="1467729"/>
          </a:xfrm>
          <a:prstGeom prst="wedgeRoundRectCallout">
            <a:avLst>
              <a:gd name="adj1" fmla="val 9475"/>
              <a:gd name="adj2" fmla="val 7041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5 con cá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gồm 2 con cá màu hồng và 3 con cá màu vàng.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75919" y="5621332"/>
            <a:ext cx="6978456" cy="523220"/>
            <a:chOff x="4175919" y="5621332"/>
            <a:chExt cx="6978456" cy="523220"/>
          </a:xfrm>
        </p:grpSpPr>
        <p:sp>
          <p:nvSpPr>
            <p:cNvPr id="8" name="Rounded Rectangle 7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75919" y="6234207"/>
            <a:ext cx="6978456" cy="523220"/>
            <a:chOff x="4175919" y="5621332"/>
            <a:chExt cx="6978456" cy="523220"/>
          </a:xfrm>
        </p:grpSpPr>
        <p:sp>
          <p:nvSpPr>
            <p:cNvPr id="44" name="Rounded Rectangle 43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42491" y="3366499"/>
            <a:ext cx="6978456" cy="523220"/>
            <a:chOff x="4175919" y="5621332"/>
            <a:chExt cx="6978456" cy="523220"/>
          </a:xfrm>
        </p:grpSpPr>
        <p:sp>
          <p:nvSpPr>
            <p:cNvPr id="49" name="Rounded Rectangle 48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042491" y="3979374"/>
            <a:ext cx="6978456" cy="523220"/>
            <a:chOff x="4175919" y="5621332"/>
            <a:chExt cx="6978456" cy="523220"/>
          </a:xfrm>
        </p:grpSpPr>
        <p:sp>
          <p:nvSpPr>
            <p:cNvPr id="54" name="Rounded Rectangle 53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0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79" y="1600200"/>
            <a:ext cx="10058400" cy="418593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37587" y="2209800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2170" y="2995680"/>
            <a:ext cx="643077" cy="53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65110" y="2917686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04651" y="36355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7591" y="36355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8719" y="43213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71659" y="43213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37960" y="3009320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60923" y="3681946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66096" y="3681946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43375" y="4361832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48548" y="4361832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8319" y="304800"/>
            <a:ext cx="11049000" cy="1297033"/>
            <a:chOff x="518319" y="304800"/>
            <a:chExt cx="11049000" cy="1297033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11387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Lấy 6 que tính. Tách 6 que  tính đó thành hai nhóm.</a:t>
              </a:r>
            </a:p>
            <a:p>
              <a:pPr algn="just"/>
              <a:r>
                <a:rPr lang="en-US" sz="3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que tính ở mỗi nhóm (theo mẫu).</a:t>
              </a:r>
              <a:endParaRPr lang="en-US" sz="3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b="69607"/>
          <a:stretch/>
        </p:blipFill>
        <p:spPr>
          <a:xfrm>
            <a:off x="-1" y="2858272"/>
            <a:ext cx="5504443" cy="2498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45040" r="50000" b="29167"/>
          <a:stretch/>
        </p:blipFill>
        <p:spPr bwMode="auto">
          <a:xfrm>
            <a:off x="0" y="2438400"/>
            <a:ext cx="3310076" cy="27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202188" y="2950885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35089" y="3879167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59388" y="3879167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9195" y="1516497"/>
            <a:ext cx="5748124" cy="5355148"/>
            <a:chOff x="5819195" y="1516497"/>
            <a:chExt cx="5748124" cy="53551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70"/>
            <a:stretch/>
          </p:blipFill>
          <p:spPr>
            <a:xfrm>
              <a:off x="5819195" y="1516497"/>
              <a:ext cx="5748124" cy="5355148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6947255" y="1766668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920922" y="1794804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898689" y="45720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33825" y="45720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466726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391025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439755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0364054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466726" y="54864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391025" y="54864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9453823" y="550731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0378122" y="550731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721021" y="3852744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59388" y="3865099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466088" y="2667000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04455" y="2679355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449293" y="2692883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387660" y="2705238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477118" y="5435359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415485" y="5447714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417522" y="5470529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355889" y="5482884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85119" y="1660604"/>
            <a:ext cx="110328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1"/>
          <a:stretch/>
        </p:blipFill>
        <p:spPr>
          <a:xfrm>
            <a:off x="-167483" y="-762000"/>
            <a:ext cx="4700687" cy="3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74" y="-1"/>
            <a:ext cx="4538706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58" y="-67220"/>
            <a:ext cx="522578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052" y="5257801"/>
            <a:ext cx="11439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94" y="113317"/>
            <a:ext cx="5396816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71585" y="314861"/>
            <a:ext cx="3204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1" y="145974"/>
            <a:ext cx="1067002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991522" y="3971642"/>
            <a:ext cx="1727927" cy="2337156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37351" y="4553917"/>
            <a:ext cx="1711651" cy="2144870"/>
          </a:xfrm>
          <a:prstGeom prst="rect">
            <a:avLst/>
          </a:prstGeom>
        </p:spPr>
      </p:pic>
      <p:pic>
        <p:nvPicPr>
          <p:cNvPr id="14" name="Picture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599055" y="4739515"/>
            <a:ext cx="2583155" cy="1773672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4669561" y="5557166"/>
            <a:ext cx="327355" cy="1181397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48130" y="3188646"/>
            <a:ext cx="398493" cy="693836"/>
          </a:xfrm>
          <a:prstGeom prst="rect">
            <a:avLst/>
          </a:prstGeom>
        </p:spPr>
      </p:pic>
      <p:sp>
        <p:nvSpPr>
          <p:cNvPr id="18" name="Right Arrow 17">
            <a:hlinkClick r:id="rId5" action="ppaction://hlinksldjump"/>
          </p:cNvPr>
          <p:cNvSpPr/>
          <p:nvPr/>
        </p:nvSpPr>
        <p:spPr>
          <a:xfrm>
            <a:off x="9823457" y="0"/>
            <a:ext cx="2338381" cy="762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mới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90699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TextBox 34"/>
          <p:cNvSpPr txBox="1"/>
          <p:nvPr/>
        </p:nvSpPr>
        <p:spPr>
          <a:xfrm>
            <a:off x="3032919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 và 1 được …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919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 và 1 được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0699" y="533400"/>
            <a:ext cx="9601200" cy="3581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519" y="685800"/>
            <a:ext cx="3323576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7519" y="3136612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9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823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0699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2989862" y="1433454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 và 4 được …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9862" y="1433454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 và 4 được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0699" y="533400"/>
            <a:ext cx="9601200" cy="411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719" y="1143000"/>
            <a:ext cx="8415466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6719" y="3025171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214519" y="3050053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3593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0699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3032919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 và 1 được …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919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 và 1 được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220</Words>
  <Application>Microsoft Office PowerPoint</Application>
  <PresentationFormat>Custom</PresentationFormat>
  <Paragraphs>87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144</cp:revision>
  <dcterms:created xsi:type="dcterms:W3CDTF">2021-05-23T10:25:42Z</dcterms:created>
  <dcterms:modified xsi:type="dcterms:W3CDTF">2022-10-09T15:36:15Z</dcterms:modified>
</cp:coreProperties>
</file>