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69" r:id="rId3"/>
    <p:sldId id="304" r:id="rId4"/>
    <p:sldId id="256" r:id="rId5"/>
    <p:sldId id="275" r:id="rId6"/>
    <p:sldId id="306" r:id="rId7"/>
    <p:sldId id="307" r:id="rId8"/>
    <p:sldId id="308" r:id="rId9"/>
    <p:sldId id="271" r:id="rId10"/>
    <p:sldId id="288" r:id="rId11"/>
    <p:sldId id="289" r:id="rId12"/>
    <p:sldId id="273" r:id="rId13"/>
    <p:sldId id="302" r:id="rId14"/>
    <p:sldId id="305" r:id="rId15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BEF"/>
    <a:srgbClr val="9A57CD"/>
    <a:srgbClr val="FF6600"/>
    <a:srgbClr val="F8F856"/>
    <a:srgbClr val="EFF87C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70" autoAdjust="0"/>
    <p:restoredTop sz="93060" autoAdjust="0"/>
  </p:normalViewPr>
  <p:slideViewPr>
    <p:cSldViewPr>
      <p:cViewPr varScale="1">
        <p:scale>
          <a:sx n="47" d="100"/>
          <a:sy n="47" d="100"/>
        </p:scale>
        <p:origin x="-126" y="-9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khởi</a:t>
            </a:r>
            <a:r>
              <a:rPr lang="en-US" baseline="0" smtClean="0"/>
              <a:t> động theo nhịp điệu bài hát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chia nhỏ câu hỏi để khai thác 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1A4%20-20-21\G.A.C.D\To&#225;n\Tu&#7847;n%205+6-20211017T164458Z-001\Tu&#7847;n%205+6\Tu&#7847;n%205-6\Toan-1-Trang34-1a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1A4%20-20-21\G.A.C.D\To&#225;n\Tu&#7847;n%205+6-20211017T164458Z-001\Tu&#7847;n%205+6\Tu&#7847;n%205-6\Toan-1-Trang34.mp4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68" y="5582"/>
            <a:ext cx="9300651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7819" y="304800"/>
            <a:ext cx="11468100" cy="860286"/>
            <a:chOff x="223100" y="304800"/>
            <a:chExt cx="11107692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3056804" y="47098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52668" y="162922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436345" y="162922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672156" y="162922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058134" y="274292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553998" y="390116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437675" y="390116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673486" y="390116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59464" y="501485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555328" y="617309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439005" y="617309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674816" y="617309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329800" y="47098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0496268" y="272885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496268" y="4986716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070872" y="485056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345638" y="486228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543031" y="1629228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436345" y="163626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672156" y="163626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073532" y="2736166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0496163" y="2737338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545691" y="3909366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439005" y="3916400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674816" y="3916400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070872" y="4988837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0493503" y="4990009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557545" y="6176551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450859" y="6183585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8686670" y="6183585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4" grpId="0" animBg="1"/>
      <p:bldP spid="35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18319" y="304800"/>
            <a:ext cx="5867090" cy="914400"/>
            <a:chOff x="518319" y="304800"/>
            <a:chExt cx="586709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480029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017" y="-59089"/>
            <a:ext cx="5765422" cy="688806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08092" y="137523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753831" y="135346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08092" y="3780972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742805" y="3751944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759646" y="6262915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794359" y="6233887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753831" y="135346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708091" y="3788232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742804" y="3744687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759645" y="6262915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794359" y="6237516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73"/>
          <a:stretch/>
        </p:blipFill>
        <p:spPr>
          <a:xfrm>
            <a:off x="2452666" y="1761800"/>
            <a:ext cx="6810506" cy="50962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857919" y="963182"/>
            <a:ext cx="559541" cy="52845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857919" y="407435"/>
            <a:ext cx="559540" cy="52845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52400"/>
            <a:ext cx="7048684" cy="690093"/>
            <a:chOff x="597668" y="449759"/>
            <a:chExt cx="7048684" cy="690093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36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2" y="555077"/>
              <a:ext cx="6324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Câu nào đúng?</a:t>
              </a:r>
              <a:endPara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463860" y="379275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Số chim nhiều hơn số cá.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463860" y="96405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chim bằng số cá.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63860" y="1548825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cá ít hơn số mèo.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857919" y="1548825"/>
            <a:ext cx="559540" cy="52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992" y="-102668"/>
            <a:ext cx="12616511" cy="6960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9" y="4328522"/>
            <a:ext cx="3843384" cy="22402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519" y="1090398"/>
            <a:ext cx="4457393" cy="58127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4"/>
          <p:cNvSpPr/>
          <p:nvPr/>
        </p:nvSpPr>
        <p:spPr>
          <a:xfrm>
            <a:off x="7585869" y="1948916"/>
            <a:ext cx="2819400" cy="2271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43019" y="2324100"/>
            <a:ext cx="2678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</a:t>
            </a:r>
            <a:endParaRPr lang="en-US" sz="5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85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670719" y="863575"/>
            <a:ext cx="11032800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9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</a:t>
            </a:r>
            <a:r>
              <a:rPr lang="en-US" sz="9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9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động</a:t>
            </a:r>
            <a:endParaRPr lang="en-US" sz="9600" dirty="0" smtClean="0">
              <a:solidFill>
                <a:srgbClr val="FF0066"/>
              </a:solidFill>
              <a:latin typeface="Kids" pitchFamily="2" charset="0"/>
              <a:ea typeface="Kids" pitchFamily="2" charset="0"/>
              <a:cs typeface="Kid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Đếm - Nhạc Thiếu Nhi Bảo Ngọc - Skids Nhạc Thiếu Nhi Vui Nhộn Hay Nhất 201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0929" cy="6858000"/>
          </a:xfrm>
        </p:spPr>
      </p:pic>
    </p:spTree>
    <p:extLst>
      <p:ext uri="{BB962C8B-B14F-4D97-AF65-F5344CB8AC3E}">
        <p14:creationId xmlns:p14="http://schemas.microsoft.com/office/powerpoint/2010/main" val="344056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8980" y="2133600"/>
            <a:ext cx="10943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LÀM QUEN VỚI PHÉP CỘNG – DẤU CỘNG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32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an-1-Trang34-1a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8438"/>
            <a:ext cx="12161838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70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an-1-Trang34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613"/>
            <a:ext cx="12161838" cy="69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34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0"/>
            <a:ext cx="12161838" cy="432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94415" y="3914775"/>
            <a:ext cx="346802" cy="515938"/>
          </a:xfrm>
          <a:prstGeom prst="rect">
            <a:avLst/>
          </a:prstGeom>
          <a:solidFill>
            <a:srgbClr val="FFE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2221753" y="4430714"/>
            <a:ext cx="3635883" cy="579437"/>
          </a:xfrm>
          <a:prstGeom prst="rect">
            <a:avLst/>
          </a:prstGeom>
          <a:solidFill>
            <a:srgbClr val="FFE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36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49" y="968232"/>
            <a:ext cx="11502090" cy="27649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626" y="609600"/>
            <a:ext cx="11825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Đếm số cá ở mỗi bể và ở cả hai bể.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4202281"/>
            <a:ext cx="3490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 có: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215799" y="428190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3973891" y="4221923"/>
            <a:ext cx="782320" cy="66860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220806" y="428190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06308" y="4205068"/>
            <a:ext cx="3490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Nam có: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1107" y="428469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10099199" y="4224710"/>
            <a:ext cx="782320" cy="668603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9346114" y="428469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3973891" y="5407413"/>
            <a:ext cx="782320" cy="668603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3220806" y="546739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6884804" y="5410200"/>
            <a:ext cx="782320" cy="668603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5979319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71328" y="5382198"/>
            <a:ext cx="899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28719" y="5382198"/>
            <a:ext cx="1812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ược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337823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342830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10079271" y="5472813"/>
            <a:ext cx="782320" cy="66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5" grpId="0" animBg="1"/>
      <p:bldP spid="26" grpId="0"/>
      <p:bldP spid="27" grpId="0" animBg="1"/>
      <p:bldP spid="29" grpId="0" animBg="1"/>
      <p:bldP spid="31" grpId="0" animBg="1"/>
      <p:bldP spid="33" grpId="0" animBg="1"/>
      <p:bldP spid="34" grpId="0"/>
      <p:bldP spid="35" grpId="0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153</Words>
  <Application>Microsoft Office PowerPoint</Application>
  <PresentationFormat>Custom</PresentationFormat>
  <Paragraphs>79</Paragraphs>
  <Slides>14</Slides>
  <Notes>6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127</cp:revision>
  <dcterms:created xsi:type="dcterms:W3CDTF">2021-05-23T10:25:42Z</dcterms:created>
  <dcterms:modified xsi:type="dcterms:W3CDTF">2021-10-17T18:09:20Z</dcterms:modified>
</cp:coreProperties>
</file>