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0" r:id="rId4"/>
    <p:sldId id="283" r:id="rId5"/>
    <p:sldId id="302" r:id="rId6"/>
    <p:sldId id="303" r:id="rId7"/>
    <p:sldId id="262" r:id="rId8"/>
    <p:sldId id="263" r:id="rId9"/>
    <p:sldId id="284" r:id="rId10"/>
    <p:sldId id="265" r:id="rId11"/>
    <p:sldId id="270" r:id="rId12"/>
    <p:sldId id="300" r:id="rId13"/>
    <p:sldId id="285" r:id="rId14"/>
    <p:sldId id="266" r:id="rId15"/>
    <p:sldId id="276" r:id="rId16"/>
    <p:sldId id="286" r:id="rId17"/>
    <p:sldId id="287" r:id="rId18"/>
    <p:sldId id="288" r:id="rId19"/>
    <p:sldId id="271" r:id="rId20"/>
    <p:sldId id="279" r:id="rId21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汉仪太极体简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EAF3FA"/>
    <a:srgbClr val="F3F8FC"/>
    <a:srgbClr val="C7DEF1"/>
    <a:srgbClr val="990099"/>
    <a:srgbClr val="FF3300"/>
    <a:srgbClr val="358ECB"/>
    <a:srgbClr val="F070BF"/>
    <a:srgbClr val="32BBBC"/>
    <a:srgbClr val="DC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1" autoAdjust="0"/>
    <p:restoredTop sz="84564" autoAdjust="0"/>
  </p:normalViewPr>
  <p:slideViewPr>
    <p:cSldViewPr snapToGrid="0">
      <p:cViewPr varScale="1">
        <p:scale>
          <a:sx n="72" d="100"/>
          <a:sy n="72" d="100"/>
        </p:scale>
        <p:origin x="11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1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9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77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0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5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51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56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7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0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0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0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95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1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u="none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9.xml"/><Relationship Id="rId2" Type="http://schemas.openxmlformats.org/officeDocument/2006/relationships/notesSlide" Target="../notesSlides/notesSlide12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slide" Target="slide18.xml"/><Relationship Id="rId10" Type="http://schemas.openxmlformats.org/officeDocument/2006/relationships/image" Target="../media/image32.png"/><Relationship Id="rId4" Type="http://schemas.openxmlformats.org/officeDocument/2006/relationships/image" Target="../media/image5.emf"/><Relationship Id="rId9" Type="http://schemas.openxmlformats.org/officeDocument/2006/relationships/image" Target="../media/image31.png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6.emf"/><Relationship Id="rId10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6.e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869043" y="1627266"/>
            <a:ext cx="8014335" cy="2719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endParaRPr kumimoji="0" lang="zh-CN" altLang="en-US" sz="6000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726" y="2600439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 err="1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Toán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1. Nêu kết quả tính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847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2876 + 6509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9385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76 + 4268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2242" y="3640522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06723" y="5263708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2. Viết số hoặc chữ thích hợp vào chỗ chấm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65 + 297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+ 89 = 89 + 177</a:t>
            </a:r>
            <a:endParaRPr lang="zh-CN" altLang="en-US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m + n = n +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84 + 0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a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flying-dove1">
            <a:extLst>
              <a:ext uri="{FF2B5EF4-FFF2-40B4-BE49-F238E27FC236}">
                <a16:creationId xmlns:a16="http://schemas.microsoft.com/office/drawing/2014/main" xmlns="" id="{197FE089-EC87-7845-95F7-936871610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812">
            <a:off x="864781" y="4789930"/>
            <a:ext cx="1364753" cy="10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>
            <a:extLst>
              <a:ext uri="{FF2B5EF4-FFF2-40B4-BE49-F238E27FC236}">
                <a16:creationId xmlns:a16="http://schemas.microsoft.com/office/drawing/2014/main" xmlns="" id="{10D0204D-33C6-8841-BDF0-DFE25204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965" y="1831722"/>
            <a:ext cx="1462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9224" name="Rectangle 25">
            <a:extLst>
              <a:ext uri="{FF2B5EF4-FFF2-40B4-BE49-F238E27FC236}">
                <a16:creationId xmlns:a16="http://schemas.microsoft.com/office/drawing/2014/main" xmlns="" id="{02F61EB8-2D9F-6D4D-A714-6CD4D19B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718" y="1983772"/>
            <a:ext cx="1754682" cy="4546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&lt;  &gt;  =</a:t>
            </a: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26">
            <a:extLst>
              <a:ext uri="{FF2B5EF4-FFF2-40B4-BE49-F238E27FC236}">
                <a16:creationId xmlns:a16="http://schemas.microsoft.com/office/drawing/2014/main" xmlns="" id="{79F6F9BA-11E9-B54B-BFFF-B48D79DF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4" y="2608289"/>
            <a:ext cx="526404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a. 2975 + 4017 … 4017 + 2975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latin typeface="Times New Roman" panose="02020603050405020304" pitchFamily="18" charset="0"/>
              </a:rPr>
              <a:t>    2975 + 4017 ... 4017 + 3000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latin typeface="Times New Roman" panose="02020603050405020304" pitchFamily="18" charset="0"/>
              </a:rPr>
              <a:t>    2975 + 4017 ... 4017 + 2900</a:t>
            </a:r>
          </a:p>
        </p:txBody>
      </p:sp>
      <p:sp>
        <p:nvSpPr>
          <p:cNvPr id="9226" name="Text Box 27">
            <a:extLst>
              <a:ext uri="{FF2B5EF4-FFF2-40B4-BE49-F238E27FC236}">
                <a16:creationId xmlns:a16="http://schemas.microsoft.com/office/drawing/2014/main" xmlns="" id="{1ECAE908-9DCE-6547-B4E2-5DEBBFBD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577" y="2517544"/>
            <a:ext cx="4971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b. 8264 + 927 … 927 + 8300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</a:rPr>
              <a:t>    8264 + 927 ... 900 + 8264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</a:rPr>
              <a:t>    927 + 8264 ... 8264 + 927</a:t>
            </a:r>
          </a:p>
        </p:txBody>
      </p:sp>
      <p:sp>
        <p:nvSpPr>
          <p:cNvPr id="82972" name="Text Box 28">
            <a:extLst>
              <a:ext uri="{FF2B5EF4-FFF2-40B4-BE49-F238E27FC236}">
                <a16:creationId xmlns:a16="http://schemas.microsoft.com/office/drawing/2014/main" xmlns="" id="{E9EAE1DC-295B-8040-AFED-781D80A9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18" y="3137073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82973" name="Text Box 29">
            <a:extLst>
              <a:ext uri="{FF2B5EF4-FFF2-40B4-BE49-F238E27FC236}">
                <a16:creationId xmlns:a16="http://schemas.microsoft.com/office/drawing/2014/main" xmlns="" id="{9C0B0D9F-AF83-044F-98C8-8393FAC5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18" y="377795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975" name="Text Box 31">
            <a:extLst>
              <a:ext uri="{FF2B5EF4-FFF2-40B4-BE49-F238E27FC236}">
                <a16:creationId xmlns:a16="http://schemas.microsoft.com/office/drawing/2014/main" xmlns="" id="{4685E85C-CDBF-6947-9ADE-116B88C71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261679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976" name="Text Box 32">
            <a:extLst>
              <a:ext uri="{FF2B5EF4-FFF2-40B4-BE49-F238E27FC236}">
                <a16:creationId xmlns:a16="http://schemas.microsoft.com/office/drawing/2014/main" xmlns="" id="{D2D4DA03-E024-C24E-BA51-B082987E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3257681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82977" name="Text Box 33">
            <a:extLst>
              <a:ext uri="{FF2B5EF4-FFF2-40B4-BE49-F238E27FC236}">
                <a16:creationId xmlns:a16="http://schemas.microsoft.com/office/drawing/2014/main" xmlns="" id="{C3A3A8B3-AD6F-DA44-9823-A2674053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3800606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82978" name="Text Box 34">
            <a:extLst>
              <a:ext uri="{FF2B5EF4-FFF2-40B4-BE49-F238E27FC236}">
                <a16:creationId xmlns:a16="http://schemas.microsoft.com/office/drawing/2014/main" xmlns="" id="{D3EEA49E-F359-2F47-AA31-6C4A92A6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294" y="251254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-0.03723 L 0.22535 0.00671 C 0.23698 0.01665 0.22396 -0.05457 0.24219 -0.05457 C 0.26319 -0.05457 0.26944 0.02728 0.28108 0.01734 L 0.31962 -0.08578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61 -0.08579 L 0.38194 -0.09665 C 0.39409 -0.0844 0.38941 -0.03307 0.4085 -0.03307 C 0.43038 -0.03307 0.42847 -0.13434 0.44062 -0.14636 L 0.47361 -0.07746 L 0.47204 -0.09226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05 -0.09226 L 0.54011 -0.05133 C 0.55452 -0.04278 0.57205 -0.04162 0.58768 -0.04925 C 0.60521 -0.05942 0.61702 -0.07584 0.62223 -0.09572 L 0.62674 -0.14335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74 -0.14335 C 0.65764 -0.13203 0.68854 -0.12046 0.70052 -0.13434 C 0.71233 -0.1489 0.6842 -0.22197 0.69792 -0.22821 C 0.71163 -0.23445 0.76545 -0.18335 0.78333 -0.17156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3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34 -0.17156 C 0.78143 -0.16763 0.76441 -0.1519 0.77118 -0.14612 C 0.77796 -0.14057 0.80886 -0.12161 0.82431 -0.13664 C 0.83993 -0.15167 0.8573 -0.2178 0.86476 -0.2356 C 0.8724 -0.25294 0.87101 -0.24809 0.86962 -0.24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/>
      <p:bldP spid="82973" grpId="0"/>
      <p:bldP spid="82975" grpId="0"/>
      <p:bldP spid="82976" grpId="0"/>
      <p:bldP spid="82977" grpId="0"/>
      <p:bldP spid="829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314080" cy="1049461"/>
            <a:chOff x="3414165" y="2697466"/>
            <a:chExt cx="4314080" cy="104946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830997"/>
              <a:chOff x="4216512" y="3544061"/>
              <a:chExt cx="3517389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củng cố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4" y="667484"/>
            <a:ext cx="66370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>
                <a:solidFill>
                  <a:srgbClr val="0070C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3600" dirty="0">
              <a:solidFill>
                <a:srgbClr val="0070C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>
                <a:solidFill>
                  <a:srgbClr val="00206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00206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99201" cy="1074541"/>
            <a:chOff x="3414165" y="2697466"/>
            <a:chExt cx="4999201" cy="107454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41698" cy="998234"/>
              <a:chOff x="2475875" y="2739703"/>
              <a:chExt cx="1659280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59280" cy="1202116"/>
                <a:chOff x="3819430" y="2245962"/>
                <a:chExt cx="1302213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4" y="232574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79264" y="2941010"/>
              <a:ext cx="4734102" cy="830997"/>
              <a:chOff x="3684920" y="3569141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84920" y="3569141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khởi động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440302" y="1214617"/>
            <a:ext cx="80143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Tạm biệt!</a:t>
            </a: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Chúc các em học tốt!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 số thích hợp vào ô trống để </a:t>
            </a:r>
          </a:p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được tặng trứng khủng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:a16="http://schemas.microsoft.com/office/drawing/2014/main" xmlns="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8" y="2508447"/>
            <a:ext cx="4955657" cy="1049463"/>
            <a:chOff x="3414166" y="2697466"/>
            <a:chExt cx="4955657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6" y="2697466"/>
              <a:ext cx="1083681" cy="998234"/>
              <a:chOff x="2475876" y="2739703"/>
              <a:chExt cx="1726153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726153" cy="1202116"/>
                <a:chOff x="3819430" y="2245962"/>
                <a:chExt cx="1354695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6" y="232080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khám phá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869043" y="1627266"/>
            <a:ext cx="8014335" cy="2719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US" altLang="zh-CN" sz="6000" kern="0" spc="300" dirty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000" kern="0" spc="300" dirty="0" err="1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endParaRPr kumimoji="0" lang="zh-CN" altLang="en-US" sz="6000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726" y="2600439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 err="1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Toán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1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37308-984E-0241-A05C-D1C6BA61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C96BC-361F-6843-961F-BD5FF036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435"/>
            <a:ext cx="11069782" cy="4474845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:a16="http://schemas.microsoft.com/office/drawing/2014/main" xmlns="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:a16="http://schemas.microsoft.com/office/drawing/2014/main" xmlns="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xmlns="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45" y="307293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70C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0070C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837" y="4251819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6" y="3860153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0230" y="2297980"/>
            <a:ext cx="11087608" cy="1505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 đổi chỗ các số hạng trong một tổng </a:t>
            </a:r>
          </a:p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 tổng không thay đổi. </a:t>
            </a:r>
            <a:endParaRPr lang="zh-CN" altLang="en-US" sz="4000" b="1" dirty="0">
              <a:solidFill>
                <a:srgbClr val="AF443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5816009" y="4251819"/>
            <a:ext cx="5943163" cy="1584019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giao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hoán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phép</a:t>
            </a:r>
            <a:r>
              <a:rPr lang="en-US" altLang="zh-CN" sz="2800" b="1" dirty="0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cộng</a:t>
            </a:r>
            <a:endParaRPr lang="zh-CN" altLang="en-US" sz="2800" b="1" dirty="0">
              <a:solidFill>
                <a:srgbClr val="00206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55658" cy="1049463"/>
            <a:chOff x="3414165" y="2697466"/>
            <a:chExt cx="4955658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luyện tập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83&quot;/&gt;&lt;/object&gt;&lt;object type=&quot;3&quot; unique_id=&quot;10007&quot;&gt;&lt;property id=&quot;20148&quot; value=&quot;5&quot;/&gt;&lt;property id=&quot;20300&quot; value=&quot;Slide 5&quot;/&gt;&lt;property id=&quot;20307&quot; value=&quot;302&quot;/&gt;&lt;/object&gt;&lt;object type=&quot;3&quot; unique_id=&quot;10008&quot;&gt;&lt;property id=&quot;20148&quot; value=&quot;5&quot;/&gt;&lt;property id=&quot;20300&quot; value=&quot;Slide 6 - &amp;quot;Mục tiêu:&amp;quot;&quot;/&gt;&lt;property id=&quot;20307&quot; value=&quot;303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8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300&quot;/&gt;&lt;/object&gt;&lt;object type=&quot;3&quot; unique_id=&quot;10015&quot;&gt;&lt;property id=&quot;20148&quot; value=&quot;5&quot;/&gt;&lt;property id=&quot;20300&quot; value=&quot;Slide 13&quot;/&gt;&lt;property id=&quot;20307&quot; value=&quot;285&quot;/&gt;&lt;/object&gt;&lt;object type=&quot;3&quot; unique_id=&quot;10016&quot;&gt;&lt;property id=&quot;20148&quot; value=&quot;5&quot;/&gt;&lt;property id=&quot;20300&quot; value=&quot;Slide 14&quot;/&gt;&lt;property id=&quot;20307&quot; value=&quot;266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8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8&quot;/&gt;&lt;/object&gt;&lt;object type=&quot;3&quot; unique_id=&quot;10021&quot;&gt;&lt;property id=&quot;20148&quot; value=&quot;5&quot;/&gt;&lt;property id=&quot;20300&quot; value=&quot;Slide 19&quot;/&gt;&lt;property id=&quot;20307&quot; value=&quot;271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544</Words>
  <Application>Microsoft Office PowerPoint</Application>
  <PresentationFormat>Widescreen</PresentationFormat>
  <Paragraphs>149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UTM A&amp;S Graceland</vt:lpstr>
      <vt:lpstr>Calibri</vt:lpstr>
      <vt:lpstr>Times New Roman</vt:lpstr>
      <vt:lpstr>宋体</vt:lpstr>
      <vt:lpstr>微软雅黑</vt:lpstr>
      <vt:lpstr>Wingdings</vt:lpstr>
      <vt:lpstr>UTM Showcard</vt:lpstr>
      <vt:lpstr>汉仪太极体简</vt:lpstr>
      <vt:lpstr>Arial</vt:lpstr>
      <vt:lpstr>UVN Bai Sau Nang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Microsoft account</cp:lastModifiedBy>
  <cp:revision>159</cp:revision>
  <dcterms:created xsi:type="dcterms:W3CDTF">2017-08-03T09:01:00Z</dcterms:created>
  <dcterms:modified xsi:type="dcterms:W3CDTF">2021-10-19T15:26:16Z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