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2" r:id="rId2"/>
    <p:sldMasterId id="2147483706" r:id="rId3"/>
  </p:sldMasterIdLst>
  <p:notesMasterIdLst>
    <p:notesMasterId r:id="rId20"/>
  </p:notesMasterIdLst>
  <p:sldIdLst>
    <p:sldId id="340" r:id="rId4"/>
    <p:sldId id="355" r:id="rId5"/>
    <p:sldId id="3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</p:sldIdLst>
  <p:sldSz cx="12161838" cy="6858000"/>
  <p:notesSz cx="6858000" cy="9144000"/>
  <p:embeddedFontLst>
    <p:embeddedFont>
      <p:font typeface="Quicksand" panose="020B0604020202020204" charset="0"/>
      <p:regular r:id="rId21"/>
      <p:bold r:id="rId22"/>
    </p:embeddedFont>
    <p:embeddedFont>
      <p:font typeface="Nunito" panose="00000500000000000000" pitchFamily="2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Nunito Sans" panose="020B0604020202020204" charset="0"/>
      <p:regular r:id="rId33"/>
      <p:bold r:id="rId34"/>
      <p:italic r:id="rId35"/>
      <p:boldItalic r:id="rId36"/>
    </p:embeddedFont>
    <p:embeddedFont>
      <p:font typeface="Arial-Rounded" panose="020B0500000000000000" charset="0"/>
      <p:regular r:id="rId37"/>
    </p:embeddedFont>
    <p:embeddedFont>
      <p:font typeface="Arial Rounded MT Bold" panose="020F0704030504030204" pitchFamily="34" charset="0"/>
      <p:regular r:id="rId38"/>
    </p:embeddedFont>
    <p:embeddedFont>
      <p:font typeface="MercuriusScript" panose="01010101010101010101" pitchFamily="2" charset="0"/>
      <p:bold r:id="rId39"/>
    </p:embeddedFont>
    <p:embeddedFont>
      <p:font typeface="Quicksand Light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67" y="67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3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49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 động</a:t>
            </a:r>
            <a:r>
              <a:rPr lang="en-US" baseline="0" smtClean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09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08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37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42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41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5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33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6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65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327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602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86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5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974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14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68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292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973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1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17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699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3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63" r:id="rId6"/>
    <p:sldLayoutId id="2147483675" r:id="rId7"/>
    <p:sldLayoutId id="2147483676" r:id="rId8"/>
    <p:sldLayoutId id="2147483677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5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663C1-35D6-4A46-94C1-544EF97D901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82D-58C4-405B-8365-A39E3D6A5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1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slide" Target="slide13.xml"/><Relationship Id="rId7" Type="http://schemas.openxmlformats.org/officeDocument/2006/relationships/image" Target="../media/image17.png"/><Relationship Id="rId12" Type="http://schemas.openxmlformats.org/officeDocument/2006/relationships/slide" Target="slide16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slide" Target="slide14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15.xml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slide" Target="slide1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slide" Target="slide12.xml"/><Relationship Id="rId10" Type="http://schemas.openxmlformats.org/officeDocument/2006/relationships/image" Target="../media/image25.png"/><Relationship Id="rId4" Type="http://schemas.microsoft.com/office/2007/relationships/hdphoto" Target="../media/hdphoto8.wdp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slide" Target="slide1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49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smtClean="0">
                <a:solidFill>
                  <a:srgbClr val="FF0066"/>
                </a:solidFill>
                <a:latin typeface="+mj-lt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</a:t>
            </a:r>
            <a:r>
              <a:rPr lang="en-US" sz="4000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bài.</a:t>
            </a:r>
            <a:endParaRPr lang="en-US" sz="4000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    6 &gt; 4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3     2 &lt; 3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746919" y="1219200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43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5032356" y="657316"/>
            <a:ext cx="1942949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922904" y="657316"/>
            <a:ext cx="21933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9113775" y="657316"/>
            <a:ext cx="211469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813548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773514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854391" y="3258350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758" y="12308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026" name="Picture 2" descr="So sánh số lượ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65629" r="6830" b="8210"/>
          <a:stretch/>
        </p:blipFill>
        <p:spPr bwMode="auto">
          <a:xfrm>
            <a:off x="363282" y="4229844"/>
            <a:ext cx="3200400" cy="172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168948" y="4298338"/>
            <a:ext cx="4073266" cy="1590285"/>
            <a:chOff x="4168948" y="4298338"/>
            <a:chExt cx="4073266" cy="15902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3125" t="4444" r="56890" b="66667"/>
            <a:stretch/>
          </p:blipFill>
          <p:spPr>
            <a:xfrm>
              <a:off x="4267002" y="4348493"/>
              <a:ext cx="1828800" cy="7432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3125" t="4444" r="56890" b="66667"/>
            <a:stretch/>
          </p:blipFill>
          <p:spPr>
            <a:xfrm>
              <a:off x="4168948" y="5063065"/>
              <a:ext cx="1828800" cy="7432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29206" t="33333" r="29374" b="36667"/>
            <a:stretch/>
          </p:blipFill>
          <p:spPr>
            <a:xfrm flipH="1">
              <a:off x="6392605" y="4363317"/>
              <a:ext cx="1849609" cy="75354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41771" t="33333" r="29374" b="36667"/>
            <a:stretch/>
          </p:blipFill>
          <p:spPr>
            <a:xfrm flipH="1">
              <a:off x="6675498" y="5063065"/>
              <a:ext cx="1288514" cy="75354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172917" y="4298338"/>
              <a:ext cx="2064371" cy="158676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37288" y="4298338"/>
              <a:ext cx="2004926" cy="159028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69408" y="4495798"/>
            <a:ext cx="3175455" cy="1149415"/>
            <a:chOff x="8769408" y="4495798"/>
            <a:chExt cx="3175455" cy="114941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5000" t="16667" r="49286" b="50000"/>
            <a:stretch/>
          </p:blipFill>
          <p:spPr>
            <a:xfrm>
              <a:off x="8951147" y="4758128"/>
              <a:ext cx="1219976" cy="6671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51874" t="36667" r="3751" b="26667"/>
            <a:stretch/>
          </p:blipFill>
          <p:spPr>
            <a:xfrm>
              <a:off x="10498968" y="4827619"/>
              <a:ext cx="1432657" cy="66588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8769408" y="4495799"/>
              <a:ext cx="1585570" cy="114300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348119" y="4495798"/>
              <a:ext cx="1596744" cy="114941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23536" y="6031523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</a:rPr>
              <a:t>2  &lt;  5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97342" y="6003503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</a:rPr>
              <a:t>6  &gt;  5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66599" y="5885107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B050"/>
                </a:solidFill>
              </a:rPr>
              <a:t>3  =  3</a:t>
            </a:r>
            <a:endParaRPr lang="en-GB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22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Sách Toán_trang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1004781"/>
            <a:ext cx="9573856" cy="5586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233" y="133894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805" y="1317745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6851" y="140788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519" y="2514600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8005" y="2732888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2747" y="2674831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28805" y="2514599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2575" y="143691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1311" y="1279058"/>
            <a:ext cx="937142" cy="704088"/>
            <a:chOff x="8855554" y="4282440"/>
            <a:chExt cx="937142" cy="704088"/>
          </a:xfrm>
        </p:grpSpPr>
        <p:sp>
          <p:nvSpPr>
            <p:cNvPr id="17" name="Oval 1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7167" y="1380003"/>
            <a:ext cx="937142" cy="704088"/>
            <a:chOff x="8855554" y="4282440"/>
            <a:chExt cx="937142" cy="704088"/>
          </a:xfrm>
        </p:grpSpPr>
        <p:sp>
          <p:nvSpPr>
            <p:cNvPr id="21" name="Oval 20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27339" y="2617776"/>
            <a:ext cx="937142" cy="704088"/>
            <a:chOff x="8855554" y="4282440"/>
            <a:chExt cx="937142" cy="704088"/>
          </a:xfrm>
        </p:grpSpPr>
        <p:sp>
          <p:nvSpPr>
            <p:cNvPr id="24" name="Oval 23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82061" y="2445180"/>
            <a:ext cx="937142" cy="704088"/>
            <a:chOff x="8855554" y="4282440"/>
            <a:chExt cx="937142" cy="704088"/>
          </a:xfrm>
        </p:grpSpPr>
        <p:sp>
          <p:nvSpPr>
            <p:cNvPr id="27" name="Oval 2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90119" y="327236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+mj-lt"/>
              </a:rPr>
              <a:t>5</a:t>
            </a:r>
            <a:endParaRPr lang="en-GB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5519" y="31242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+mj-lt"/>
              </a:rPr>
              <a:t>6</a:t>
            </a:r>
            <a:endParaRPr lang="en-GB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7319" y="49530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+mj-lt"/>
              </a:rPr>
              <a:t>4</a:t>
            </a:r>
            <a:endParaRPr lang="en-GB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177</Words>
  <Application>Microsoft Office PowerPoint</Application>
  <PresentationFormat>Custom</PresentationFormat>
  <Paragraphs>85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Quicksand</vt:lpstr>
      <vt:lpstr>Nunito</vt:lpstr>
      <vt:lpstr>Kids</vt:lpstr>
      <vt:lpstr>Calibri Light</vt:lpstr>
      <vt:lpstr>Times New Roman</vt:lpstr>
      <vt:lpstr>Calibri</vt:lpstr>
      <vt:lpstr>Nunito Sans</vt:lpstr>
      <vt:lpstr>Arial-Rounded</vt:lpstr>
      <vt:lpstr>Arial</vt:lpstr>
      <vt:lpstr>Arial Rounded MT Bold</vt:lpstr>
      <vt:lpstr>MercuriusScript</vt:lpstr>
      <vt:lpstr>Quicksand Light</vt:lpstr>
      <vt:lpstr>Early Childhood Center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ADMIN</cp:lastModifiedBy>
  <cp:revision>11</cp:revision>
  <dcterms:modified xsi:type="dcterms:W3CDTF">2022-10-03T04:01:16Z</dcterms:modified>
</cp:coreProperties>
</file>