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15"/>
  </p:notesMasterIdLst>
  <p:sldIdLst>
    <p:sldId id="258" r:id="rId4"/>
    <p:sldId id="356" r:id="rId5"/>
    <p:sldId id="261" r:id="rId6"/>
    <p:sldId id="357" r:id="rId7"/>
    <p:sldId id="338" r:id="rId8"/>
    <p:sldId id="263" r:id="rId9"/>
    <p:sldId id="2638" r:id="rId10"/>
    <p:sldId id="2637" r:id="rId11"/>
    <p:sldId id="352" r:id="rId12"/>
    <p:sldId id="353" r:id="rId13"/>
    <p:sldId id="3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GIF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31981" y="9412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208384" y="1187389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0936" y="1474842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" action="ppaction://noaction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352944" y="4560107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296</Words>
  <Application>Microsoft Office PowerPoint</Application>
  <PresentationFormat>Widescreen</PresentationFormat>
  <Paragraphs>75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nguyenthithu nguyenthithu</cp:lastModifiedBy>
  <cp:revision>27</cp:revision>
  <dcterms:created xsi:type="dcterms:W3CDTF">2022-07-02T08:20:57Z</dcterms:created>
  <dcterms:modified xsi:type="dcterms:W3CDTF">2022-10-15T12:09:17Z</dcterms:modified>
</cp:coreProperties>
</file>