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9"/>
  </p:notesMasterIdLst>
  <p:sldIdLst>
    <p:sldId id="341" r:id="rId3"/>
    <p:sldId id="2652" r:id="rId4"/>
    <p:sldId id="2653" r:id="rId5"/>
    <p:sldId id="2654" r:id="rId6"/>
    <p:sldId id="2655" r:id="rId7"/>
    <p:sldId id="26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2022/10/15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 Math</vt:lpstr>
      <vt:lpstr>Coiny</vt:lpstr>
      <vt:lpstr>ITC Avant Garde Std Bk</vt:lpstr>
      <vt:lpstr>Patrick Hand</vt:lpstr>
      <vt:lpstr>庞门正道标题体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39</cp:revision>
  <dcterms:created xsi:type="dcterms:W3CDTF">2022-07-01T08:54:55Z</dcterms:created>
  <dcterms:modified xsi:type="dcterms:W3CDTF">2022-10-15T12:34:19Z</dcterms:modified>
</cp:coreProperties>
</file>