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1" r:id="rId3"/>
    <p:sldId id="272" r:id="rId4"/>
    <p:sldId id="273" r:id="rId5"/>
    <p:sldId id="274" r:id="rId6"/>
    <p:sldId id="277" r:id="rId7"/>
    <p:sldId id="259" r:id="rId8"/>
    <p:sldId id="278" r:id="rId9"/>
    <p:sldId id="286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241090" y="1866766"/>
            <a:ext cx="42604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23610" y="639512"/>
            <a:ext cx="5495064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75930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2884" y="1249467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CF24-9FB4-4F46-9208-1208A5D178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5651" y="3487703"/>
            <a:ext cx="7870618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4005115" y="1502973"/>
            <a:ext cx="46374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2979175" cy="641131"/>
            <a:chOff x="589935" y="304800"/>
            <a:chExt cx="2979175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2174239" y="2580733"/>
            <a:ext cx="9663695" cy="3263976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852" y="2762129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vase with red roses&#10;&#10;Description automatically generated with medium confidence">
            <a:extLst>
              <a:ext uri="{FF2B5EF4-FFF2-40B4-BE49-F238E27FC236}">
                <a16:creationId xmlns:a16="http://schemas.microsoft.com/office/drawing/2014/main" id="{4DB1CA0C-F54D-45A4-8C93-E6F9F2A61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279" y="2698247"/>
            <a:ext cx="3263976" cy="3263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852" y="3651411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6 (lọ)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052" y="4622199"/>
            <a:ext cx="7306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6 lọ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9863075" cy="652319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tô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15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?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146511" y="4241108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" y="5332197"/>
            <a:ext cx="1468356" cy="14211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518428" y="4409440"/>
            <a:ext cx="5019039" cy="922757"/>
            <a:chOff x="213361" y="4409439"/>
            <a:chExt cx="5019039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075948" y="4409440"/>
            <a:ext cx="5019039" cy="922757"/>
            <a:chOff x="213361" y="4409439"/>
            <a:chExt cx="5019039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D8F0A5-5E9F-4EDF-BF14-0D64DB5FB86A}"/>
              </a:ext>
            </a:extLst>
          </p:cNvPr>
          <p:cNvSpPr txBox="1"/>
          <p:nvPr/>
        </p:nvSpPr>
        <p:spPr>
          <a:xfrm>
            <a:off x="2387600" y="5372961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6 = 3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914400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952492-D71A-4A75-8810-AAA85C56E980}"/>
              </a:ext>
            </a:extLst>
          </p:cNvPr>
          <p:cNvSpPr txBox="1"/>
          <p:nvPr/>
        </p:nvSpPr>
        <p:spPr>
          <a:xfrm>
            <a:off x="7712535" y="5320684"/>
            <a:ext cx="370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9 = 2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>
            <a:off x="2710263" y="822079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53" grpId="0"/>
      <p:bldP spid="54" grpId="0" animBg="1"/>
      <p:bldP spid="5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70" y="4118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423920" y="1563502"/>
            <a:ext cx="6156961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800" b="1" i="0" u="none" strike="noStrike" kern="1200" cap="none" spc="50" normalizeH="0" baseline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Trò</a:t>
            </a:r>
            <a:r>
              <a:rPr kumimoji="0" lang="en-US" altLang="zh-CN" sz="6800" b="1" i="0" u="none" strike="noStrike" kern="1200" cap="none" spc="50" normalizeH="0" noProof="0">
                <a:ln w="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800" b="1" spc="50" baseline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Cầu</a:t>
            </a:r>
            <a:r>
              <a:rPr lang="en-US" altLang="zh-CN" sz="6800" b="1" spc="5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iny" panose="02000903060500060000" pitchFamily="2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 thang – Cầu trượt</a:t>
            </a:r>
            <a:endParaRPr kumimoji="0" lang="en-US" altLang="zh-CN" sz="6800" b="1" i="0" u="none" strike="noStrike" kern="1200" cap="none" spc="50" normalizeH="0" baseline="0" noProof="0" dirty="0">
              <a:ln w="0">
                <a:noFill/>
              </a:ln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Baloo 2 ExtraBold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522;p15">
            <a:extLst>
              <a:ext uri="{FF2B5EF4-FFF2-40B4-BE49-F238E27FC236}">
                <a16:creationId xmlns:a16="http://schemas.microsoft.com/office/drawing/2014/main" id="{5F5E06C5-F468-4F28-8666-CC5073975E2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444" y="389211"/>
            <a:ext cx="7407476" cy="611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454BCF3C-EBFC-40A9-B0B0-F9D867C6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15" y="2385211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1CC5CB8D-96C0-4BFD-BC32-FA5B0443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1" y="2370704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7437649E-7D7F-4385-9364-F5123F5A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72" y="2407379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ce PNG">
            <a:extLst>
              <a:ext uri="{FF2B5EF4-FFF2-40B4-BE49-F238E27FC236}">
                <a16:creationId xmlns:a16="http://schemas.microsoft.com/office/drawing/2014/main" id="{7FF478EA-3A20-4359-99BE-BC400EB8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34582" y="2269420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ce Vector Red Dice PNG Transparent Background, Free Download ...">
            <a:extLst>
              <a:ext uri="{FF2B5EF4-FFF2-40B4-BE49-F238E27FC236}">
                <a16:creationId xmlns:a16="http://schemas.microsoft.com/office/drawing/2014/main" id="{8881A9E4-D2AD-4891-BCAD-1C89E505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0357">
            <a:off x="2280940" y="2318587"/>
            <a:ext cx="843181" cy="84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ce PNG">
            <a:extLst>
              <a:ext uri="{FF2B5EF4-FFF2-40B4-BE49-F238E27FC236}">
                <a16:creationId xmlns:a16="http://schemas.microsoft.com/office/drawing/2014/main" id="{17BF5AF9-3F90-4216-968F-BFCB2219B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67544">
            <a:off x="2250850" y="2322088"/>
            <a:ext cx="987159" cy="9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Baloo 2 ExtraBold</vt:lpstr>
      <vt:lpstr>Calibri</vt:lpstr>
      <vt:lpstr>Cambria Math</vt:lpstr>
      <vt:lpstr>Coiny</vt:lpstr>
      <vt:lpstr>Humanst521 BT</vt:lpstr>
      <vt:lpstr>UTM Edwardian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32</cp:revision>
  <dcterms:created xsi:type="dcterms:W3CDTF">2022-07-02T14:48:39Z</dcterms:created>
  <dcterms:modified xsi:type="dcterms:W3CDTF">2022-10-15T15:34:46Z</dcterms:modified>
</cp:coreProperties>
</file>