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1"/>
  </p:notesMasterIdLst>
  <p:sldIdLst>
    <p:sldId id="345" r:id="rId3"/>
    <p:sldId id="2650" r:id="rId4"/>
    <p:sldId id="2644" r:id="rId5"/>
    <p:sldId id="2633" r:id="rId6"/>
    <p:sldId id="2637" r:id="rId7"/>
    <p:sldId id="2643" r:id="rId8"/>
    <p:sldId id="2645" r:id="rId9"/>
    <p:sldId id="26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thithu nguyenthithu" initials="nn" lastIdx="1" clrIdx="0">
    <p:extLst>
      <p:ext uri="{19B8F6BF-5375-455C-9EA6-DF929625EA0E}">
        <p15:presenceInfo xmlns:p15="http://schemas.microsoft.com/office/powerpoint/2012/main" userId="d2b08f955c77d5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C4E5-39B2-40E0-B176-6412FF5B0E4A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31AF-5E57-4AAF-9FC2-393C66FB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E3C217-CBD0-4ECA-9655-6ADD5260B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04" y="5261224"/>
            <a:ext cx="1510174" cy="15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91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83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18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7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4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7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16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7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8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51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1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7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5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599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4051193-68FA-4B3F-984A-109E8CB40D9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17F69-4134-44D7-B03C-9EA58EBD23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05DF8-B250-4DCC-91AB-1B35FF6949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0396B-6A05-4E24-A9D4-A4A1A5046C1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B94BE-15A6-4D57-B647-06C993D6321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752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11" Type="http://schemas.openxmlformats.org/officeDocument/2006/relationships/image" Target="../media/image34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1.sv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43.svg"/><Relationship Id="rId5" Type="http://schemas.openxmlformats.org/officeDocument/2006/relationships/image" Target="../media/image37.png"/><Relationship Id="rId15" Type="http://schemas.openxmlformats.org/officeDocument/2006/relationships/audio" Target="../media/audio3.wav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8.svg"/><Relationship Id="rId12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36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7.svg"/><Relationship Id="rId9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36.png"/><Relationship Id="rId3" Type="http://schemas.openxmlformats.org/officeDocument/2006/relationships/image" Target="../media/image52.png"/><Relationship Id="rId7" Type="http://schemas.openxmlformats.org/officeDocument/2006/relationships/image" Target="../media/image3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svg"/><Relationship Id="rId11" Type="http://schemas.openxmlformats.org/officeDocument/2006/relationships/image" Target="../media/image49.svg"/><Relationship Id="rId5" Type="http://schemas.openxmlformats.org/officeDocument/2006/relationships/image" Target="../media/image54.png"/><Relationship Id="rId10" Type="http://schemas.openxmlformats.org/officeDocument/2006/relationships/image" Target="../media/image42.png"/><Relationship Id="rId4" Type="http://schemas.openxmlformats.org/officeDocument/2006/relationships/image" Target="../media/image53.svg"/><Relationship Id="rId9" Type="http://schemas.openxmlformats.org/officeDocument/2006/relationships/image" Target="../media/image44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1686149" y="73792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A2DAA-5FA8-49CF-9B6D-90E27210EE8A}"/>
              </a:ext>
            </a:extLst>
          </p:cNvPr>
          <p:cNvSpPr txBox="1"/>
          <p:nvPr/>
        </p:nvSpPr>
        <p:spPr>
          <a:xfrm>
            <a:off x="2089104" y="1613447"/>
            <a:ext cx="8569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Bài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13: </a:t>
            </a: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thành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phần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trong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phép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nhân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phép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chia (</a:t>
            </a:r>
            <a:r>
              <a:rPr lang="en-US" sz="4800" b="1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tiết</a:t>
            </a:r>
            <a:r>
              <a:rPr lang="en-US" sz="4800" b="1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8A6E0-DE5B-4D13-9169-A15B9E452627}"/>
              </a:ext>
            </a:extLst>
          </p:cNvPr>
          <p:cNvSpPr txBox="1"/>
          <p:nvPr/>
        </p:nvSpPr>
        <p:spPr>
          <a:xfrm>
            <a:off x="5341043" y="761695"/>
            <a:ext cx="2065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iCiel Cadena" panose="02000503000000020004" pitchFamily="50" charset="0"/>
                <a:cs typeface="Arial"/>
                <a:sym typeface="Arial"/>
              </a:rPr>
              <a:t>Toán</a:t>
            </a:r>
            <a:endParaRPr lang="en-US" sz="4800" b="1" kern="0" dirty="0">
              <a:solidFill>
                <a:srgbClr val="FF0000"/>
              </a:solidFill>
              <a:latin typeface="iCiel Cadena" panose="02000503000000020004" pitchFamily="50" charset="0"/>
              <a:cs typeface="Arial"/>
              <a:sym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FDD8F20-B068-43A9-AAB2-7BE3CD371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01375" y="3802127"/>
            <a:ext cx="2214763" cy="311938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924F24F-6572-4183-AA59-B441819D4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211801" y="3673158"/>
            <a:ext cx="1991649" cy="32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1686149" y="73792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A2DAA-5FA8-49CF-9B6D-90E27210EE8A}"/>
              </a:ext>
            </a:extLst>
          </p:cNvPr>
          <p:cNvSpPr txBox="1"/>
          <p:nvPr/>
        </p:nvSpPr>
        <p:spPr>
          <a:xfrm>
            <a:off x="2089104" y="1613447"/>
            <a:ext cx="8569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 13: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thừa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trong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tích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8A6E0-DE5B-4D13-9169-A15B9E452627}"/>
              </a:ext>
            </a:extLst>
          </p:cNvPr>
          <p:cNvSpPr txBox="1"/>
          <p:nvPr/>
        </p:nvSpPr>
        <p:spPr>
          <a:xfrm>
            <a:off x="5341043" y="761695"/>
            <a:ext cx="2065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Arial"/>
                <a:sym typeface="Arial"/>
              </a:rPr>
              <a:t>Toán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Arial"/>
              <a:sym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FDD8F20-B068-43A9-AAB2-7BE3CD371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01375" y="3802127"/>
            <a:ext cx="2214763" cy="311938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924F24F-6572-4183-AA59-B441819D4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211801" y="3673158"/>
            <a:ext cx="1991649" cy="32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257175" y="381000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65751" y="5947139"/>
            <a:ext cx="825860" cy="9568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" y="5782181"/>
            <a:ext cx="1043012" cy="11802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08130" y="5947139"/>
            <a:ext cx="945873" cy="8855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09844" y="5748623"/>
            <a:ext cx="1052389" cy="1155317"/>
          </a:xfrm>
          <a:prstGeom prst="rect">
            <a:avLst/>
          </a:prstGeom>
        </p:spPr>
      </p:pic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8002596-6394-46ED-91D1-D1205979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21507" y="45855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B3B037-82EC-4971-89F2-1225EC6E97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4949" y="358663"/>
            <a:ext cx="6584251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09A211-6988-4AFB-8F1E-E9422087B6A3}"/>
              </a:ext>
            </a:extLst>
          </p:cNvPr>
          <p:cNvSpPr txBox="1"/>
          <p:nvPr/>
        </p:nvSpPr>
        <p:spPr>
          <a:xfrm>
            <a:off x="2647951" y="884899"/>
            <a:ext cx="910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ca đựng nước như nhau có tất cả 6 l nước. Hỏi mỗi ca đựng mấy lít nước?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A9DEC1-A6A4-4CDC-B296-36E2A8B7E093}"/>
              </a:ext>
            </a:extLst>
          </p:cNvPr>
          <p:cNvGrpSpPr/>
          <p:nvPr/>
        </p:nvGrpSpPr>
        <p:grpSpPr>
          <a:xfrm>
            <a:off x="332245" y="1702188"/>
            <a:ext cx="2066924" cy="2015738"/>
            <a:chOff x="435159" y="1489891"/>
            <a:chExt cx="2543175" cy="2543175"/>
          </a:xfrm>
        </p:grpSpPr>
        <p:pic>
          <p:nvPicPr>
            <p:cNvPr id="13" name="Picture 12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C04E9F7F-3981-4125-BFD6-8B1F0A5DC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5BB69CF-29F2-4CDD-8A0E-48814244E95E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6FBC-8D8A-4730-AB96-C2BF6CD16F07}"/>
              </a:ext>
            </a:extLst>
          </p:cNvPr>
          <p:cNvGrpSpPr/>
          <p:nvPr/>
        </p:nvGrpSpPr>
        <p:grpSpPr>
          <a:xfrm>
            <a:off x="2047364" y="1713816"/>
            <a:ext cx="2066925" cy="2015738"/>
            <a:chOff x="435159" y="1489891"/>
            <a:chExt cx="2543175" cy="2543175"/>
          </a:xfrm>
        </p:grpSpPr>
        <p:pic>
          <p:nvPicPr>
            <p:cNvPr id="19" name="Picture 18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74CE9CDC-BF37-449D-90D9-17DF7311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F1BE07-1F44-4082-8F5E-41D51B2DEBD9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870F38-2199-4CBA-A649-C0B9E13F25D7}"/>
              </a:ext>
            </a:extLst>
          </p:cNvPr>
          <p:cNvGrpSpPr/>
          <p:nvPr/>
        </p:nvGrpSpPr>
        <p:grpSpPr>
          <a:xfrm>
            <a:off x="3784949" y="1720806"/>
            <a:ext cx="2066925" cy="2015738"/>
            <a:chOff x="435159" y="1489891"/>
            <a:chExt cx="2543175" cy="2543175"/>
          </a:xfrm>
        </p:grpSpPr>
        <p:pic>
          <p:nvPicPr>
            <p:cNvPr id="26" name="Picture 25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04B65C89-ACFE-47D6-AE08-2A4D725B3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9A66DE5-DFAF-4A10-A4A0-56B5C05C76FB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023BAB-087E-492E-8C27-86B805F7205E}"/>
              </a:ext>
            </a:extLst>
          </p:cNvPr>
          <p:cNvGrpSpPr/>
          <p:nvPr/>
        </p:nvGrpSpPr>
        <p:grpSpPr>
          <a:xfrm>
            <a:off x="1255280" y="3295757"/>
            <a:ext cx="3958894" cy="979776"/>
            <a:chOff x="1255280" y="3295757"/>
            <a:chExt cx="3958894" cy="979776"/>
          </a:xfrm>
        </p:grpSpPr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D047FA97-5FD0-424E-8600-E2A80128BA79}"/>
                </a:ext>
              </a:extLst>
            </p:cNvPr>
            <p:cNvSpPr/>
            <p:nvPr/>
          </p:nvSpPr>
          <p:spPr>
            <a:xfrm rot="16200000">
              <a:off x="3008560" y="1542477"/>
              <a:ext cx="452334" cy="3958894"/>
            </a:xfrm>
            <a:prstGeom prst="leftBrace">
              <a:avLst>
                <a:gd name="adj1" fmla="val 58871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544E9C-E268-41C9-ABF2-AF17D0479534}"/>
                </a:ext>
              </a:extLst>
            </p:cNvPr>
            <p:cNvSpPr txBox="1"/>
            <p:nvPr/>
          </p:nvSpPr>
          <p:spPr>
            <a:xfrm>
              <a:off x="2656343" y="3629202"/>
              <a:ext cx="1372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</a:t>
              </a:r>
              <a:r>
                <a:rPr lang="en-US" sz="36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D7184AD-9BD0-42CD-8ACA-911A0E2D84C2}"/>
              </a:ext>
            </a:extLst>
          </p:cNvPr>
          <p:cNvSpPr txBox="1"/>
          <p:nvPr/>
        </p:nvSpPr>
        <p:spPr>
          <a:xfrm>
            <a:off x="5851874" y="2371725"/>
            <a:ext cx="6415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lít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2800" b="1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lít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: 3 = 2 </a:t>
            </a:r>
            <a:r>
              <a:rPr lang="en-US" sz="2800" b="1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(l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FEE23FE-C52C-4CD3-823C-70E47E584B64}"/>
              </a:ext>
            </a:extLst>
          </p:cNvPr>
          <p:cNvSpPr/>
          <p:nvPr/>
        </p:nvSpPr>
        <p:spPr>
          <a:xfrm>
            <a:off x="1106878" y="4691240"/>
            <a:ext cx="4423464" cy="143011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8898EE-4C92-4F45-A006-8E63B9C33586}"/>
              </a:ext>
            </a:extLst>
          </p:cNvPr>
          <p:cNvGrpSpPr/>
          <p:nvPr/>
        </p:nvGrpSpPr>
        <p:grpSpPr>
          <a:xfrm>
            <a:off x="1444900" y="4778244"/>
            <a:ext cx="4303315" cy="584775"/>
            <a:chOff x="1431563" y="5206780"/>
            <a:chExt cx="4303315" cy="58477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C9913B4-19F5-4B19-9714-370767501DC8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     3     =     6 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3599CD-C864-4956-B9BC-4222BAE1A9AC}"/>
                </a:ext>
              </a:extLst>
            </p:cNvPr>
            <p:cNvSpPr/>
            <p:nvPr/>
          </p:nvSpPr>
          <p:spPr>
            <a:xfrm>
              <a:off x="1461468" y="5210403"/>
              <a:ext cx="558506" cy="443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B74088-D46F-4468-B190-B314496E20D7}"/>
              </a:ext>
            </a:extLst>
          </p:cNvPr>
          <p:cNvCxnSpPr/>
          <p:nvPr/>
        </p:nvCxnSpPr>
        <p:spPr>
          <a:xfrm>
            <a:off x="1762952" y="5238780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AE33215-FD6E-42D7-841B-411A0F4FD393}"/>
              </a:ext>
            </a:extLst>
          </p:cNvPr>
          <p:cNvSpPr/>
          <p:nvPr/>
        </p:nvSpPr>
        <p:spPr>
          <a:xfrm>
            <a:off x="1007251" y="5554821"/>
            <a:ext cx="1353809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03B62D-14BF-4613-AA49-1B3D2998CC45}"/>
              </a:ext>
            </a:extLst>
          </p:cNvPr>
          <p:cNvCxnSpPr/>
          <p:nvPr/>
        </p:nvCxnSpPr>
        <p:spPr>
          <a:xfrm>
            <a:off x="3157054" y="5252056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47A8C23-D007-4DF3-AD57-15A18CA7DDFC}"/>
              </a:ext>
            </a:extLst>
          </p:cNvPr>
          <p:cNvSpPr/>
          <p:nvPr/>
        </p:nvSpPr>
        <p:spPr>
          <a:xfrm>
            <a:off x="2460687" y="5568097"/>
            <a:ext cx="137116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63ED64-4BB0-4FA6-A3AF-44B74C4B1F53}"/>
              </a:ext>
            </a:extLst>
          </p:cNvPr>
          <p:cNvCxnSpPr/>
          <p:nvPr/>
        </p:nvCxnSpPr>
        <p:spPr>
          <a:xfrm>
            <a:off x="4519373" y="5252056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CE862EF-FEE3-49B6-8FB5-19F1FF403089}"/>
              </a:ext>
            </a:extLst>
          </p:cNvPr>
          <p:cNvSpPr/>
          <p:nvPr/>
        </p:nvSpPr>
        <p:spPr>
          <a:xfrm>
            <a:off x="3999875" y="5568097"/>
            <a:ext cx="111760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C09FA2-ADBC-43A4-A935-1B3595181E1C}"/>
              </a:ext>
            </a:extLst>
          </p:cNvPr>
          <p:cNvSpPr/>
          <p:nvPr/>
        </p:nvSpPr>
        <p:spPr>
          <a:xfrm>
            <a:off x="6052800" y="4772997"/>
            <a:ext cx="5131949" cy="1109744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Muốn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ta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chia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kia.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uiExpand="1" build="p"/>
          <p:bldP spid="51" grpId="0" animBg="1"/>
          <p:bldP spid="56" grpId="0" animBg="1"/>
          <p:bldP spid="58" grpId="0" animBg="1"/>
          <p:bldP spid="60" grpId="0" animBg="1"/>
          <p:bldP spid="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uiExpand="1" build="p"/>
          <p:bldP spid="51" grpId="0" animBg="1"/>
          <p:bldP spid="56" grpId="0" animBg="1"/>
          <p:bldP spid="58" grpId="0" animBg="1"/>
          <p:bldP spid="60" grpId="0" animBg="1"/>
          <p:bldP spid="6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B9D61D6F-A79D-429D-AD71-29DBE9F14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BAF0A8-42E2-4F51-A5FF-964CF6262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E25E15-2260-4F0C-B244-CC70E69DB9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0966DED-A558-40E5-BC41-885926EFD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BEB4511-7585-452E-B8A4-571C71F12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83CDBC-D10B-4864-87FA-C14F2EE8525F}"/>
              </a:ext>
            </a:extLst>
          </p:cNvPr>
          <p:cNvSpPr/>
          <p:nvPr/>
        </p:nvSpPr>
        <p:spPr>
          <a:xfrm>
            <a:off x="255804" y="144031"/>
            <a:ext cx="684800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endParaRPr lang="vi-VN" sz="40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B42D39-332E-4B72-93A6-D7AF34A25AD0}"/>
              </a:ext>
            </a:extLst>
          </p:cNvPr>
          <p:cNvGrpSpPr/>
          <p:nvPr/>
        </p:nvGrpSpPr>
        <p:grpSpPr>
          <a:xfrm>
            <a:off x="365485" y="1712837"/>
            <a:ext cx="4999383" cy="1924824"/>
            <a:chOff x="625730" y="2080646"/>
            <a:chExt cx="4999383" cy="19248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D9C52E-0A89-4505-AB2A-2B1F48D8D49F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        x  5  = 35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  :   5 =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B5810D-E066-4572-9CFB-B8702EC15F8E}"/>
                </a:ext>
              </a:extLst>
            </p:cNvPr>
            <p:cNvSpPr/>
            <p:nvPr/>
          </p:nvSpPr>
          <p:spPr>
            <a:xfrm>
              <a:off x="2445026" y="2452254"/>
              <a:ext cx="759909" cy="576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1EDD96-5342-469A-9706-7CAFE51A6275}"/>
              </a:ext>
            </a:extLst>
          </p:cNvPr>
          <p:cNvGrpSpPr/>
          <p:nvPr/>
        </p:nvGrpSpPr>
        <p:grpSpPr>
          <a:xfrm>
            <a:off x="6471024" y="2165945"/>
            <a:ext cx="5572539" cy="1569660"/>
            <a:chOff x="5914433" y="1788258"/>
            <a:chExt cx="5572539" cy="15696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BF88B3-43DD-4ACE-ABC4-CB351D18C6E0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x 4 = 28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x 3 = 12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6  x        = 24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6F2C2E2-A5BF-423B-A5B1-F2AAEC5566DD}"/>
                </a:ext>
              </a:extLst>
            </p:cNvPr>
            <p:cNvSpPr/>
            <p:nvPr/>
          </p:nvSpPr>
          <p:spPr>
            <a:xfrm>
              <a:off x="6347248" y="1825020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BDC41C-753A-4C0C-A46E-36D44D435FC2}"/>
                </a:ext>
              </a:extLst>
            </p:cNvPr>
            <p:cNvSpPr/>
            <p:nvPr/>
          </p:nvSpPr>
          <p:spPr>
            <a:xfrm>
              <a:off x="6349343" y="2388372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928B6-3744-4955-B474-70A936F49A81}"/>
                </a:ext>
              </a:extLst>
            </p:cNvPr>
            <p:cNvSpPr/>
            <p:nvPr/>
          </p:nvSpPr>
          <p:spPr>
            <a:xfrm>
              <a:off x="7166481" y="2800389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FF44A81-2575-475A-8E1D-9997FFC133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99" y="3142641"/>
            <a:ext cx="5382794" cy="3514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68B10-6192-41B2-A564-1C53A895341D}"/>
              </a:ext>
            </a:extLst>
          </p:cNvPr>
          <p:cNvGrpSpPr/>
          <p:nvPr/>
        </p:nvGrpSpPr>
        <p:grpSpPr>
          <a:xfrm>
            <a:off x="7551217" y="4179147"/>
            <a:ext cx="2618643" cy="1442375"/>
            <a:chOff x="7551217" y="4179147"/>
            <a:chExt cx="2618643" cy="14423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75D500-9589-4B77-A2C8-253BBB55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2E26D2-E864-4F86-A481-ACDEEE9376EB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16B9A9-0733-43F5-8152-1B8ABC34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93" y="171451"/>
            <a:ext cx="7120687" cy="59362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3B2CE2D-0665-4AAA-A3D7-C46C7AFCB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D5D6D3-DDE2-44C5-B5F4-221BE77BB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411AA-4360-4092-91C2-111CE7F423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15215A0-2D2F-4F04-8469-72F337C9C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491479D-654E-497B-9A14-A12192D7B7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6C297DA-A4E9-4641-BB4C-EADECFFEEE07}"/>
              </a:ext>
            </a:extLst>
          </p:cNvPr>
          <p:cNvGrpSpPr/>
          <p:nvPr/>
        </p:nvGrpSpPr>
        <p:grpSpPr>
          <a:xfrm>
            <a:off x="3353804" y="1181642"/>
            <a:ext cx="5237749" cy="958125"/>
            <a:chOff x="2721187" y="3692047"/>
            <a:chExt cx="3928312" cy="7185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D03992-7219-4FE9-8A6D-3A7A35294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FDBEA3-6637-431D-85C6-F0D6DD03F216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28 : 4 = 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D24B7C2-F972-4F5F-8593-6F1C63DF1D83}"/>
              </a:ext>
            </a:extLst>
          </p:cNvPr>
          <p:cNvGrpSpPr/>
          <p:nvPr/>
        </p:nvGrpSpPr>
        <p:grpSpPr>
          <a:xfrm>
            <a:off x="4276141" y="396374"/>
            <a:ext cx="5572539" cy="707886"/>
            <a:chOff x="4591798" y="1756179"/>
            <a:chExt cx="5572539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B42CA8-A00B-4063-8C3B-91B4B353741D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   x 4 = 28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3E3B227-6728-4573-8C2C-D27B9ACE15C7}"/>
                </a:ext>
              </a:extLst>
            </p:cNvPr>
            <p:cNvSpPr/>
            <p:nvPr/>
          </p:nvSpPr>
          <p:spPr>
            <a:xfrm>
              <a:off x="5191126" y="1814693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EC30C0-00C9-4F3E-9515-8726CD3085B7}"/>
              </a:ext>
            </a:extLst>
          </p:cNvPr>
          <p:cNvSpPr/>
          <p:nvPr/>
        </p:nvSpPr>
        <p:spPr>
          <a:xfrm>
            <a:off x="4864613" y="403206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7A49ED-7EB9-49B5-9E72-02111D76A09E}"/>
              </a:ext>
            </a:extLst>
          </p:cNvPr>
          <p:cNvGrpSpPr/>
          <p:nvPr/>
        </p:nvGrpSpPr>
        <p:grpSpPr>
          <a:xfrm>
            <a:off x="3220454" y="3099652"/>
            <a:ext cx="5237749" cy="958125"/>
            <a:chOff x="2721187" y="3692047"/>
            <a:chExt cx="3928312" cy="71859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AA7C653-E8AB-4615-B05B-169123794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50D7C1-B4BF-43D0-9B3E-8E9D17358A38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12 : 3 =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B03030-0A01-4ACA-AE28-C5BF598926FA}"/>
              </a:ext>
            </a:extLst>
          </p:cNvPr>
          <p:cNvGrpSpPr/>
          <p:nvPr/>
        </p:nvGrpSpPr>
        <p:grpSpPr>
          <a:xfrm>
            <a:off x="4142791" y="2314384"/>
            <a:ext cx="5572539" cy="707886"/>
            <a:chOff x="4591798" y="1756179"/>
            <a:chExt cx="5572539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7FC049-9968-476A-B71A-A72277B0152A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b)     x 3 = 12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0072667-4089-408B-A783-936280CB5BCE}"/>
                </a:ext>
              </a:extLst>
            </p:cNvPr>
            <p:cNvSpPr/>
            <p:nvPr/>
          </p:nvSpPr>
          <p:spPr>
            <a:xfrm>
              <a:off x="5151055" y="1851662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66D2FE3-1E2D-46AE-9880-B51B932B9306}"/>
              </a:ext>
            </a:extLst>
          </p:cNvPr>
          <p:cNvSpPr/>
          <p:nvPr/>
        </p:nvSpPr>
        <p:spPr>
          <a:xfrm>
            <a:off x="4702048" y="2351353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6C2AF15-265B-41B8-B018-560D040B7E94}"/>
              </a:ext>
            </a:extLst>
          </p:cNvPr>
          <p:cNvGrpSpPr/>
          <p:nvPr/>
        </p:nvGrpSpPr>
        <p:grpSpPr>
          <a:xfrm>
            <a:off x="3266055" y="5136898"/>
            <a:ext cx="5237749" cy="958125"/>
            <a:chOff x="2721187" y="3692047"/>
            <a:chExt cx="3928312" cy="71859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4A264D-2F98-4E8F-B6E7-384E7507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85CFF1-DF6F-45EF-B194-77E68CBFD4CA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24 : 6 = 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A7498B-4C3F-48FB-BCE9-8DC737B431E5}"/>
              </a:ext>
            </a:extLst>
          </p:cNvPr>
          <p:cNvGrpSpPr/>
          <p:nvPr/>
        </p:nvGrpSpPr>
        <p:grpSpPr>
          <a:xfrm>
            <a:off x="4188392" y="4351630"/>
            <a:ext cx="5572539" cy="707886"/>
            <a:chOff x="4591798" y="1756179"/>
            <a:chExt cx="5572539" cy="70788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B214BC-3CE7-4563-BFC9-35312127865E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kern="0" dirty="0">
                  <a:solidFill>
                    <a:prstClr val="black"/>
                  </a:solidFill>
                  <a:latin typeface="+mj-lt"/>
                </a:rPr>
                <a:t>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) 6 x     = 24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3BDAC55-2A07-4970-AD1F-3DF169C91DD5}"/>
                </a:ext>
              </a:extLst>
            </p:cNvPr>
            <p:cNvSpPr/>
            <p:nvPr/>
          </p:nvSpPr>
          <p:spPr>
            <a:xfrm>
              <a:off x="5998633" y="1814694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740E0D2-BEAA-4B45-86C9-E2B4F616E9C1}"/>
              </a:ext>
            </a:extLst>
          </p:cNvPr>
          <p:cNvSpPr/>
          <p:nvPr/>
        </p:nvSpPr>
        <p:spPr>
          <a:xfrm>
            <a:off x="5580959" y="4351631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90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874276" y="6282984"/>
            <a:ext cx="1219755" cy="525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136210" y="1219817"/>
            <a:ext cx="12055791" cy="42093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4278" y="4981237"/>
            <a:ext cx="1219753" cy="178066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49199CB-D03C-428C-9360-71BF364F5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104311" y="-1487164"/>
            <a:ext cx="1159815" cy="1104724"/>
          </a:xfrm>
          <a:prstGeom prst="rect">
            <a:avLst/>
          </a:prstGeom>
        </p:spPr>
      </p:pic>
      <p:pic>
        <p:nvPicPr>
          <p:cNvPr id="13" name="Picture 12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D20F73E5-659F-4765-92D0-5CCDC2E3F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2133" y="5691274"/>
            <a:ext cx="1000161" cy="934729"/>
          </a:xfrm>
          <a:prstGeom prst="rect">
            <a:avLst/>
          </a:prstGeom>
        </p:spPr>
      </p:pic>
      <p:pic>
        <p:nvPicPr>
          <p:cNvPr id="14" name="Picture 13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C32EFB9D-0880-43A6-9C6C-1EE9FC8A70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613" y="5676509"/>
            <a:ext cx="1000161" cy="9347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E208B8F-9527-4655-91E2-01E04AD2A8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28498" y="6294534"/>
            <a:ext cx="2343079" cy="5359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20873" y="6294534"/>
            <a:ext cx="2343079" cy="535980"/>
          </a:xfrm>
          <a:prstGeom prst="rect">
            <a:avLst/>
          </a:prstGeom>
        </p:spPr>
      </p:pic>
      <p:pic>
        <p:nvPicPr>
          <p:cNvPr id="21" name="Picture 20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930905AD-EA45-4606-99ED-5165A521C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682" y="5643425"/>
            <a:ext cx="1000161" cy="93472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EABF52-B7C8-4565-A787-F5B63DFEB8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85790" y="6294534"/>
            <a:ext cx="2343079" cy="5359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5A57638-F603-42C8-AD9B-CA3B44C67E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50321" y="6294533"/>
            <a:ext cx="2870937" cy="656728"/>
          </a:xfrm>
          <a:prstGeom prst="rect">
            <a:avLst/>
          </a:prstGeom>
        </p:spPr>
      </p:pic>
      <p:pic>
        <p:nvPicPr>
          <p:cNvPr id="17" name="Picture 16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94CDE7A9-7024-4E3E-8068-64A68D9AC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145" y="5693792"/>
            <a:ext cx="1000161" cy="93472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8A000E2-AFC3-4E34-981C-1CF4F5C95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1266522" y="-1671888"/>
            <a:ext cx="1159815" cy="110472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7C8CBC4-C79D-472B-B816-0176AE465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2487673" y="-1671887"/>
            <a:ext cx="1159815" cy="11047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0C151C1-55E5-4248-9875-ADCD86FB0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3790101" y="-1729819"/>
            <a:ext cx="1159815" cy="11047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5769649" y="-1729819"/>
            <a:ext cx="1159815" cy="1104724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161" y="6075096"/>
            <a:ext cx="1219755" cy="65012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0DA6001-3528-4B2E-8BD0-FDB4490C691C}"/>
              </a:ext>
            </a:extLst>
          </p:cNvPr>
          <p:cNvGrpSpPr/>
          <p:nvPr/>
        </p:nvGrpSpPr>
        <p:grpSpPr>
          <a:xfrm>
            <a:off x="6758429" y="-378357"/>
            <a:ext cx="5256569" cy="1512028"/>
            <a:chOff x="4985985" y="-336455"/>
            <a:chExt cx="3322124" cy="1134021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731EE15-BA23-4D28-BC8D-9C3ACB44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8796"/>
            <a:stretch/>
          </p:blipFill>
          <p:spPr>
            <a:xfrm>
              <a:off x="5089778" y="-336455"/>
              <a:ext cx="3218331" cy="11340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ABC7F2-24F5-4536-8F8D-89B0CF9CE8FD}"/>
                </a:ext>
              </a:extLst>
            </p:cNvPr>
            <p:cNvSpPr txBox="1"/>
            <p:nvPr/>
          </p:nvSpPr>
          <p:spPr>
            <a:xfrm>
              <a:off x="4985985" y="60563"/>
              <a:ext cx="3322124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2667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lang="en-US" sz="2667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1</a:t>
              </a:r>
            </a:p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CÀ RỐT</a:t>
              </a:r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A48424AD-F538-4046-9A8D-1DF4062434F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68228"/>
          <a:stretch/>
        </p:blipFill>
        <p:spPr>
          <a:xfrm>
            <a:off x="6922659" y="-24207"/>
            <a:ext cx="5092339" cy="329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FCBAFE-93C5-4BB3-AF1D-5323FFEA5379}"/>
              </a:ext>
            </a:extLst>
          </p:cNvPr>
          <p:cNvSpPr txBox="1"/>
          <p:nvPr/>
        </p:nvSpPr>
        <p:spPr>
          <a:xfrm>
            <a:off x="177002" y="151000"/>
            <a:ext cx="28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2.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Table 2">
            <a:extLst>
              <a:ext uri="{FF2B5EF4-FFF2-40B4-BE49-F238E27FC236}">
                <a16:creationId xmlns:a16="http://schemas.microsoft.com/office/drawing/2014/main" id="{A20301A0-4324-49FB-8233-9D54BA98A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23041"/>
              </p:ext>
            </p:extLst>
          </p:nvPr>
        </p:nvGraphicFramePr>
        <p:xfrm>
          <a:off x="870161" y="1918021"/>
          <a:ext cx="10731289" cy="2156883"/>
        </p:xfrm>
        <a:graphic>
          <a:graphicData uri="http://schemas.openxmlformats.org/drawingml/2006/table">
            <a:tbl>
              <a:tblPr firstRow="1" bandRow="1"/>
              <a:tblGrid>
                <a:gridCol w="2313579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662884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69387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838468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7248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497632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BDDF468-1FFF-40F8-815F-D5032D527AEF}"/>
              </a:ext>
            </a:extLst>
          </p:cNvPr>
          <p:cNvSpPr/>
          <p:nvPr/>
        </p:nvSpPr>
        <p:spPr>
          <a:xfrm>
            <a:off x="5322437" y="2039233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E84824-39C9-45D7-9BB1-6BFA2A1A9263}"/>
              </a:ext>
            </a:extLst>
          </p:cNvPr>
          <p:cNvSpPr/>
          <p:nvPr/>
        </p:nvSpPr>
        <p:spPr>
          <a:xfrm>
            <a:off x="7033774" y="2740371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E59A5E-42DE-41E1-9558-08BE01285AD7}"/>
              </a:ext>
            </a:extLst>
          </p:cNvPr>
          <p:cNvSpPr/>
          <p:nvPr/>
        </p:nvSpPr>
        <p:spPr>
          <a:xfrm>
            <a:off x="8821933" y="2740371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674AA29-3A14-48A9-93E7-973CC508FB9A}"/>
              </a:ext>
            </a:extLst>
          </p:cNvPr>
          <p:cNvSpPr/>
          <p:nvPr/>
        </p:nvSpPr>
        <p:spPr>
          <a:xfrm>
            <a:off x="10274090" y="2036404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9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7" grpId="0" animBg="1"/>
          <p:bldP spid="4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106733" y="1718631"/>
            <a:ext cx="11949059" cy="222720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65105E-DA87-495B-9FF9-769A1F4F8C7C}"/>
              </a:ext>
            </a:extLst>
          </p:cNvPr>
          <p:cNvGrpSpPr/>
          <p:nvPr/>
        </p:nvGrpSpPr>
        <p:grpSpPr>
          <a:xfrm>
            <a:off x="6577481" y="-444697"/>
            <a:ext cx="5076252" cy="2077236"/>
            <a:chOff x="5011766" y="-365514"/>
            <a:chExt cx="3322124" cy="1557927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F28DB879-C399-4ECD-9E29-1B6C3DBB7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7063"/>
            <a:stretch/>
          </p:blipFill>
          <p:spPr>
            <a:xfrm>
              <a:off x="5089778" y="-365514"/>
              <a:ext cx="3218331" cy="155792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2EC154-A19D-4BC3-B03B-576978B24A07}"/>
                </a:ext>
              </a:extLst>
            </p:cNvPr>
            <p:cNvSpPr txBox="1"/>
            <p:nvPr/>
          </p:nvSpPr>
          <p:spPr>
            <a:xfrm>
              <a:off x="5011766" y="238306"/>
              <a:ext cx="3322124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2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BÍ ĐỎ</a:t>
              </a:r>
            </a:p>
          </p:txBody>
        </p:sp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F01F3F08-FE9D-486B-8264-67C1884928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8228"/>
          <a:stretch/>
        </p:blipFill>
        <p:spPr>
          <a:xfrm>
            <a:off x="6696685" y="-998912"/>
            <a:ext cx="4917655" cy="71013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E0AB921-D459-489A-B556-6FC85AA5B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111B047-9DA8-484D-B192-AF6F2C7B7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CD49581-BC6F-4F4B-BF0C-9340260E9B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FBFD16B-8D22-4528-96D0-F13E9B23C9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A8EA7D2-9076-4629-823C-92B03816BA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F784D99-4F94-4D55-9C3C-96DC052BC1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5DFA668-A14B-4389-AF5F-AB91760A6B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81B18-25EC-424E-A127-A1F108C89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68DE633-E59B-4995-94AF-D60D3A48B6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1DF93C-4ACC-4A7B-9F87-70E9F582DF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5C0920DE-7F92-40A6-AE3D-8CA83E940C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1C142AFC-72DE-4008-859D-499395BE6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02A7F-E6D9-438C-A5E9-E75441EA3D3B}"/>
              </a:ext>
            </a:extLst>
          </p:cNvPr>
          <p:cNvSpPr txBox="1"/>
          <p:nvPr/>
        </p:nvSpPr>
        <p:spPr>
          <a:xfrm>
            <a:off x="268357" y="2027583"/>
            <a:ext cx="11678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3. </a:t>
            </a:r>
            <a:r>
              <a:rPr lang="vi-VN" sz="4000" b="1" dirty="0"/>
              <a:t>5 ca-bin chở tất cả 30 người. Biết rằng số người ở mỗi ca-bin như nhau. Hỏi mỗi ca-bin chở bao nhiêu người?</a:t>
            </a:r>
            <a:endParaRPr lang="en-US" sz="4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F1A2C6-BCE4-4BCB-A6D3-BCDC8BB35BBB}"/>
              </a:ext>
            </a:extLst>
          </p:cNvPr>
          <p:cNvCxnSpPr>
            <a:cxnSpLocks/>
          </p:cNvCxnSpPr>
          <p:nvPr/>
        </p:nvCxnSpPr>
        <p:spPr>
          <a:xfrm>
            <a:off x="964096" y="2604052"/>
            <a:ext cx="1995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504323-EA78-4E60-8FCD-5A7AA56CA175}"/>
              </a:ext>
            </a:extLst>
          </p:cNvPr>
          <p:cNvCxnSpPr>
            <a:cxnSpLocks/>
          </p:cNvCxnSpPr>
          <p:nvPr/>
        </p:nvCxnSpPr>
        <p:spPr>
          <a:xfrm>
            <a:off x="5413601" y="2633869"/>
            <a:ext cx="2870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C9C729-709F-444F-BBCD-D0794B71C776}"/>
              </a:ext>
            </a:extLst>
          </p:cNvPr>
          <p:cNvCxnSpPr>
            <a:cxnSpLocks/>
          </p:cNvCxnSpPr>
          <p:nvPr/>
        </p:nvCxnSpPr>
        <p:spPr>
          <a:xfrm flipV="1">
            <a:off x="9897893" y="2596744"/>
            <a:ext cx="1951295" cy="2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836A69-C456-4291-8728-941B7A4FC8CC}"/>
              </a:ext>
            </a:extLst>
          </p:cNvPr>
          <p:cNvCxnSpPr>
            <a:cxnSpLocks/>
          </p:cNvCxnSpPr>
          <p:nvPr/>
        </p:nvCxnSpPr>
        <p:spPr>
          <a:xfrm flipV="1">
            <a:off x="429724" y="3240156"/>
            <a:ext cx="7314552" cy="36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F8E05B8-71CA-4D1C-AD42-72A60A0E6818}"/>
              </a:ext>
            </a:extLst>
          </p:cNvPr>
          <p:cNvCxnSpPr>
            <a:cxnSpLocks/>
          </p:cNvCxnSpPr>
          <p:nvPr/>
        </p:nvCxnSpPr>
        <p:spPr>
          <a:xfrm>
            <a:off x="8284538" y="3216320"/>
            <a:ext cx="3443636" cy="10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C1FD98-CCB8-417A-B198-6989DB1B9894}"/>
              </a:ext>
            </a:extLst>
          </p:cNvPr>
          <p:cNvCxnSpPr>
            <a:cxnSpLocks/>
          </p:cNvCxnSpPr>
          <p:nvPr/>
        </p:nvCxnSpPr>
        <p:spPr>
          <a:xfrm flipV="1">
            <a:off x="429724" y="3816626"/>
            <a:ext cx="4983877" cy="27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7D52BE2-21E6-48C7-B0E9-94FD4C9BD0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10116"/>
            <a:ext cx="3466083" cy="1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95334" y="4114801"/>
            <a:ext cx="2935852" cy="25853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457201" y="331924"/>
            <a:ext cx="11376784" cy="636826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61D91-0E4E-47E7-9DDF-4B209A4F2FBD}"/>
              </a:ext>
            </a:extLst>
          </p:cNvPr>
          <p:cNvSpPr txBox="1"/>
          <p:nvPr/>
        </p:nvSpPr>
        <p:spPr>
          <a:xfrm>
            <a:off x="5323692" y="958699"/>
            <a:ext cx="30141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4267" b="1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4267" b="1" kern="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BFCF7-3F8A-4DF2-9463-F288386256B3}"/>
              </a:ext>
            </a:extLst>
          </p:cNvPr>
          <p:cNvSpPr txBox="1"/>
          <p:nvPr/>
        </p:nvSpPr>
        <p:spPr>
          <a:xfrm>
            <a:off x="1985049" y="1809095"/>
            <a:ext cx="8636000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Số người mỗi ca</a:t>
            </a:r>
            <a:r>
              <a:rPr lang="en-US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-</a:t>
            </a:r>
            <a:r>
              <a:rPr lang="en-US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bin chở là: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79DB7-D0CB-4F65-BFC8-8DEAB3C67569}"/>
              </a:ext>
            </a:extLst>
          </p:cNvPr>
          <p:cNvSpPr txBox="1"/>
          <p:nvPr/>
        </p:nvSpPr>
        <p:spPr>
          <a:xfrm>
            <a:off x="3545337" y="2631399"/>
            <a:ext cx="59484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30 : 5 = 6 (người)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B3CAD-E480-4D89-889A-FE587C944F47}"/>
              </a:ext>
            </a:extLst>
          </p:cNvPr>
          <p:cNvSpPr txBox="1"/>
          <p:nvPr/>
        </p:nvSpPr>
        <p:spPr>
          <a:xfrm>
            <a:off x="4764538" y="3550945"/>
            <a:ext cx="63669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Đáp số: 6 người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50FC03-A4D2-48CA-BF66-ECF9F64BED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14" name="Picture 13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92E588E0-6E95-46D6-B6A8-3D64C26A7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631D16-0868-438C-BB8A-EB082DD408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7E57645-61C2-496D-95DF-FF35F3E3F6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81F6B17-3EA1-4F17-A3D1-0C81D180C8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AFC894-64C6-448F-8C48-723F5575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D5489E-2067-47B2-A424-5FC12D44AD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77CF85-D44E-453F-9429-434A9B4013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0B4C2C-B590-4894-AE3B-E65CF66D5F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4F9E06-D188-4B44-B1CB-94E694E405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879062-5C45-48E0-88B6-DB10173A0B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3C09D60-D18E-4E10-9C6B-6DB0A1D39A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01E24E6-BD54-417E-BEF3-99289F6AAD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D5DC81-26DA-4D3C-88D5-8D08D60C94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9" name="Picture 2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9F1AFBD8-6CFD-4FFF-AF56-7D994F3454B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10972 4.81481E-6 C -0.15903 4.81481E-6 -0.21945 0.00864 -0.21945 0.01574 L -0.21945 0.03179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951E-6 L -0.15416 2.83951E-6 C -0.22343 2.83951E-6 -0.30833 0.00648 -0.30833 0.01203 L -0.30833 0.02438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9753E-6 L -0.09063 -0.07438 C -0.10955 -0.09135 -0.13802 -0.10061 -0.16754 -0.10061 C -0.20122 -0.10061 -0.2283 -0.09135 -0.24723 -0.07438 L -0.33768 -4.19753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2049 -0.09198 C -0.14583 -0.11235 -0.18351 -0.12408 -0.22292 -0.12408 C -0.26788 -0.12408 -0.30364 -0.11235 -0.32899 -0.09198 L -0.4493 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9753E-6 L -0.14462 -0.10277 C -0.17483 -0.12623 -0.22014 -0.13919 -0.26736 -0.13919 C -0.32118 -0.13919 -0.36424 -0.12623 -0.39445 -0.10277 L -0.53889 -4.19753E-6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7032 -0.12068 C -0.20608 -0.14723 -0.25955 -0.16266 -0.31493 -0.16266 C -0.37848 -0.16266 -0.42917 -0.14723 -0.46493 -0.12068 L -0.63507 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297</Words>
  <Application>Microsoft Office PowerPoint</Application>
  <PresentationFormat>Widescreen</PresentationFormat>
  <Paragraphs>74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Arial-Rounded</vt:lpstr>
      <vt:lpstr>Berkshire Swash</vt:lpstr>
      <vt:lpstr>Calibri</vt:lpstr>
      <vt:lpstr>iCiel Cadena</vt:lpstr>
      <vt:lpstr>iCiel Panton Black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Weltkindertag! by Slidego</vt:lpstr>
      <vt:lpstr>2_Weltkindertag!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29</cp:revision>
  <dcterms:created xsi:type="dcterms:W3CDTF">2022-06-30T08:03:45Z</dcterms:created>
  <dcterms:modified xsi:type="dcterms:W3CDTF">2022-10-15T15:17:06Z</dcterms:modified>
</cp:coreProperties>
</file>