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3" r:id="rId2"/>
    <p:sldId id="338" r:id="rId3"/>
    <p:sldId id="339" r:id="rId4"/>
    <p:sldId id="342" r:id="rId5"/>
    <p:sldId id="341" r:id="rId6"/>
    <p:sldId id="340" r:id="rId7"/>
    <p:sldId id="34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36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251039" y="2168403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</a:t>
            </a:r>
            <a:r>
              <a:rPr kumimoji="0" lang="en-US" altLang="zh-CN" sz="4000" b="1" i="0" u="none" strike="noStrike" kern="1200" cap="none" spc="0" normalizeH="0" baseline="0" noProof="0" dirty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1" i="0" u="none" strike="noStrike" kern="1200" cap="none" spc="0" normalizeH="0" noProof="0" dirty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1" i="0" u="none" strike="noStrike" kern="1200" cap="none" spc="0" normalizeH="0" noProof="0" dirty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1" i="0" u="none" strike="noStrike" kern="1200" cap="none" spc="0" normalizeH="0" noProof="0" dirty="0" err="1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1" i="0" u="none" strike="noStrike" kern="1200" cap="none" spc="0" normalizeH="0" noProof="0" dirty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1" i="0" u="none" strike="noStrike" kern="1200" cap="none" spc="0" normalizeH="0" baseline="0" noProof="0" dirty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54173" y="195263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737416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b="1" dirty="0">
                <a:cs typeface="Arial" panose="020B0604020202020204" pitchFamily="34" charset="0"/>
              </a:rPr>
              <a:t>Số quả cam 4 túi như vậy có là: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b="1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cam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2438144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419</Words>
  <Application>Microsoft Office PowerPoint</Application>
  <PresentationFormat>Widescreen</PresentationFormat>
  <Paragraphs>166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Arial</vt:lpstr>
      <vt:lpstr>Calibri</vt:lpstr>
      <vt:lpstr>Coiny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28</cp:revision>
  <dcterms:created xsi:type="dcterms:W3CDTF">2022-07-01T06:48:54Z</dcterms:created>
  <dcterms:modified xsi:type="dcterms:W3CDTF">2022-10-15T15:31:24Z</dcterms:modified>
</cp:coreProperties>
</file>