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470" r:id="rId2"/>
    <p:sldId id="471" r:id="rId3"/>
    <p:sldId id="480" r:id="rId4"/>
    <p:sldId id="479" r:id="rId5"/>
    <p:sldId id="481" r:id="rId6"/>
    <p:sldId id="482" r:id="rId7"/>
    <p:sldId id="483" r:id="rId8"/>
    <p:sldId id="484" r:id="rId9"/>
    <p:sldId id="485" r:id="rId10"/>
    <p:sldId id="486" r:id="rId11"/>
    <p:sldId id="490" r:id="rId12"/>
    <p:sldId id="491" r:id="rId13"/>
    <p:sldId id="492" r:id="rId14"/>
    <p:sldId id="487" r:id="rId15"/>
    <p:sldId id="48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5" d="100"/>
          <a:sy n="95" d="100"/>
        </p:scale>
        <p:origin x="3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01B140-8613-4A40-9D76-D79CD4CDFDBD}" type="datetimeFigureOut">
              <a:rPr lang="en-US" smtClean="0"/>
              <a:t>10/15/2022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694828-11CD-41DF-89DE-BDA1DC3EF425}" type="slidenum">
              <a:rPr lang="en-US" smtClean="0"/>
              <a:t>‹#›</a:t>
            </a:fld>
            <a:endParaRPr lang="en-US"/>
          </a:p>
        </p:txBody>
      </p:sp>
    </p:spTree>
    <p:extLst>
      <p:ext uri="{BB962C8B-B14F-4D97-AF65-F5344CB8AC3E}">
        <p14:creationId xmlns:p14="http://schemas.microsoft.com/office/powerpoint/2010/main" val="1916755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86080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6879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55344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46800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7164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50498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31029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92574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08296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03699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69944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303909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35591816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960303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08818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4406182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2351667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2022/10/15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643378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2022/10/15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512169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2022/10/15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705375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2022/10/15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279802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2022/10/15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021048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2022/10/15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506550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2022/10/15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FB1FA921-E266-45DF-9C76-71EC2FB4595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02971" y="457200"/>
            <a:ext cx="1233488" cy="1233488"/>
          </a:xfrm>
          <a:prstGeom prst="rect">
            <a:avLst/>
          </a:prstGeom>
        </p:spPr>
      </p:pic>
    </p:spTree>
    <p:extLst>
      <p:ext uri="{BB962C8B-B14F-4D97-AF65-F5344CB8AC3E}">
        <p14:creationId xmlns:p14="http://schemas.microsoft.com/office/powerpoint/2010/main" val="37532461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2" name="Picture 1">
            <a:extLst>
              <a:ext uri="{FF2B5EF4-FFF2-40B4-BE49-F238E27FC236}">
                <a16:creationId xmlns:a16="http://schemas.microsoft.com/office/drawing/2014/main" id="{EA02D9DD-5A1F-4E2B-BCA1-A228329DF298}"/>
              </a:ext>
            </a:extLst>
          </p:cNvPr>
          <p:cNvPicPr>
            <a:picLocks noChangeAspect="1"/>
          </p:cNvPicPr>
          <p:nvPr/>
        </p:nvPicPr>
        <p:blipFill>
          <a:blip r:embed="rId4"/>
          <a:stretch>
            <a:fillRect/>
          </a:stretch>
        </p:blipFill>
        <p:spPr>
          <a:xfrm>
            <a:off x="3726698" y="175748"/>
            <a:ext cx="5432007" cy="957155"/>
          </a:xfrm>
          <a:prstGeom prst="rect">
            <a:avLst/>
          </a:prstGeom>
        </p:spPr>
      </p:pic>
      <p:pic>
        <p:nvPicPr>
          <p:cNvPr id="5" name="Picture 4">
            <a:extLst>
              <a:ext uri="{FF2B5EF4-FFF2-40B4-BE49-F238E27FC236}">
                <a16:creationId xmlns:a16="http://schemas.microsoft.com/office/drawing/2014/main" id="{14C4B41C-54E9-47B1-B3D8-B813FD253140}"/>
              </a:ext>
            </a:extLst>
          </p:cNvPr>
          <p:cNvPicPr>
            <a:picLocks noChangeAspect="1"/>
          </p:cNvPicPr>
          <p:nvPr/>
        </p:nvPicPr>
        <p:blipFill>
          <a:blip r:embed="rId5"/>
          <a:stretch>
            <a:fillRect/>
          </a:stretch>
        </p:blipFill>
        <p:spPr>
          <a:xfrm>
            <a:off x="4509018" y="1308650"/>
            <a:ext cx="4224894" cy="859611"/>
          </a:xfrm>
          <a:prstGeom prst="rect">
            <a:avLst/>
          </a:prstGeom>
        </p:spPr>
      </p:pic>
      <p:pic>
        <p:nvPicPr>
          <p:cNvPr id="13" name="Picture 12">
            <a:extLst>
              <a:ext uri="{FF2B5EF4-FFF2-40B4-BE49-F238E27FC236}">
                <a16:creationId xmlns:a16="http://schemas.microsoft.com/office/drawing/2014/main" id="{E11EA9BE-B1E2-421E-8F74-ED66A22CD408}"/>
              </a:ext>
            </a:extLst>
          </p:cNvPr>
          <p:cNvPicPr>
            <a:picLocks noChangeAspect="1"/>
          </p:cNvPicPr>
          <p:nvPr/>
        </p:nvPicPr>
        <p:blipFill>
          <a:blip r:embed="rId6"/>
          <a:stretch>
            <a:fillRect/>
          </a:stretch>
        </p:blipFill>
        <p:spPr>
          <a:xfrm>
            <a:off x="3726698" y="2168261"/>
            <a:ext cx="7279255" cy="317019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5" name="Picture 4">
            <a:extLst>
              <a:ext uri="{FF2B5EF4-FFF2-40B4-BE49-F238E27FC236}">
                <a16:creationId xmlns:a16="http://schemas.microsoft.com/office/drawing/2014/main" id="{D2085DEE-002D-400B-899C-022178DAE6A7}"/>
              </a:ext>
            </a:extLst>
          </p:cNvPr>
          <p:cNvPicPr>
            <a:picLocks noChangeAspect="1"/>
          </p:cNvPicPr>
          <p:nvPr/>
        </p:nvPicPr>
        <p:blipFill>
          <a:blip r:embed="rId4"/>
          <a:stretch>
            <a:fillRect/>
          </a:stretch>
        </p:blipFill>
        <p:spPr>
          <a:xfrm>
            <a:off x="0" y="0"/>
            <a:ext cx="6715126" cy="3677331"/>
          </a:xfrm>
          <a:prstGeom prst="rect">
            <a:avLst/>
          </a:prstGeom>
        </p:spPr>
      </p:pic>
      <p:pic>
        <p:nvPicPr>
          <p:cNvPr id="7" name="Picture 6">
            <a:extLst>
              <a:ext uri="{FF2B5EF4-FFF2-40B4-BE49-F238E27FC236}">
                <a16:creationId xmlns:a16="http://schemas.microsoft.com/office/drawing/2014/main" id="{537E0130-1D6E-403E-AD13-1CDBFECD14AA}"/>
              </a:ext>
            </a:extLst>
          </p:cNvPr>
          <p:cNvPicPr>
            <a:picLocks noChangeAspect="1"/>
          </p:cNvPicPr>
          <p:nvPr/>
        </p:nvPicPr>
        <p:blipFill>
          <a:blip r:embed="rId5"/>
          <a:stretch>
            <a:fillRect/>
          </a:stretch>
        </p:blipFill>
        <p:spPr>
          <a:xfrm>
            <a:off x="6715126" y="2692399"/>
            <a:ext cx="5476874" cy="4107967"/>
          </a:xfrm>
          <a:prstGeom prst="rect">
            <a:avLst/>
          </a:prstGeom>
        </p:spPr>
      </p:pic>
      <p:sp>
        <p:nvSpPr>
          <p:cNvPr id="17" name="Speech Bubble: Rectangle with Corners Rounded 16">
            <a:extLst>
              <a:ext uri="{FF2B5EF4-FFF2-40B4-BE49-F238E27FC236}">
                <a16:creationId xmlns:a16="http://schemas.microsoft.com/office/drawing/2014/main" id="{C47CF4AC-9497-4F6F-BD8F-1650D02ED172}"/>
              </a:ext>
            </a:extLst>
          </p:cNvPr>
          <p:cNvSpPr/>
          <p:nvPr/>
        </p:nvSpPr>
        <p:spPr>
          <a:xfrm flipH="1">
            <a:off x="6921832" y="274320"/>
            <a:ext cx="5270168" cy="200152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Khi thu thập thông tin trong phòng truyền thống, các bạn có</a:t>
            </a:r>
            <a:r>
              <a:rPr kumimoji="0" lang="pt-BR" sz="2200" b="1"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nhiệm vụ tìm hiểu và ghi chép lại các thông tin quan trọng về nhà trường.</a:t>
            </a:r>
            <a:endParaRPr kumimoji="0" lang="en-US" sz="2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8" name="Speech Bubble: Rectangle with Corners Rounded 17">
            <a:extLst>
              <a:ext uri="{FF2B5EF4-FFF2-40B4-BE49-F238E27FC236}">
                <a16:creationId xmlns:a16="http://schemas.microsoft.com/office/drawing/2014/main" id="{6258B6F7-3407-4046-9EF3-D6BD62AEC410}"/>
              </a:ext>
            </a:extLst>
          </p:cNvPr>
          <p:cNvSpPr/>
          <p:nvPr/>
        </p:nvSpPr>
        <p:spPr>
          <a:xfrm flipH="1">
            <a:off x="166776" y="3429000"/>
            <a:ext cx="6353328" cy="160177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200" b="1" dirty="0">
                <a:solidFill>
                  <a:srgbClr val="002060"/>
                </a:solidFill>
                <a:latin typeface="Arial" panose="020B0604020202020204" pitchFamily="34" charset="0"/>
                <a:cs typeface="Arial" panose="020B0604020202020204" pitchFamily="34" charset="0"/>
              </a:rPr>
              <a:t>Các bạn cần tìm hiểu các thông tin về lịch sử hình thành và phát triển nhà trường, tìm hiểu các vị hiệu trưởng qua các thời kì, tìm hiểu các danh hiệu thi đua.</a:t>
            </a:r>
            <a:endParaRPr kumimoji="0" lang="en-US" sz="2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9" name="Speech Bubble: Rectangle with Corners Rounded 18">
            <a:extLst>
              <a:ext uri="{FF2B5EF4-FFF2-40B4-BE49-F238E27FC236}">
                <a16:creationId xmlns:a16="http://schemas.microsoft.com/office/drawing/2014/main" id="{E8465EE8-7AE6-4A73-8EC0-F1F67C3CACD9}"/>
              </a:ext>
            </a:extLst>
          </p:cNvPr>
          <p:cNvSpPr/>
          <p:nvPr/>
        </p:nvSpPr>
        <p:spPr>
          <a:xfrm flipH="1">
            <a:off x="166775" y="5283201"/>
            <a:ext cx="6437223" cy="127770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Các bạn đã đặt những câu hỏi như:</a:t>
            </a:r>
          </a:p>
          <a:p>
            <a:pPr marL="0" marR="0" lvl="0" indent="0" algn="just" defTabSz="914400" rtl="0" eaLnBrk="1" fontAlgn="auto" latinLnBrk="0" hangingPunct="1">
              <a:lnSpc>
                <a:spcPct val="100000"/>
              </a:lnSpc>
              <a:spcBef>
                <a:spcPts val="0"/>
              </a:spcBef>
              <a:spcAft>
                <a:spcPts val="0"/>
              </a:spcAft>
              <a:buClrTx/>
              <a:buSzTx/>
              <a:buFontTx/>
              <a:buNone/>
              <a:tabLst/>
              <a:defRPr/>
            </a:pPr>
            <a:r>
              <a:rPr lang="pt-BR" sz="2000" b="1" noProof="0" dirty="0">
                <a:solidFill>
                  <a:srgbClr val="002060"/>
                </a:solidFill>
                <a:latin typeface="Arial" panose="020B0604020202020204" pitchFamily="34" charset="0"/>
                <a:cs typeface="Arial" panose="020B0604020202020204" pitchFamily="34" charset="0"/>
              </a:rPr>
              <a:t>Đây có phải là các lớp học khi mới thành lập không, đây có phải thầy hiệu trưởng đầu tiên không?</a:t>
            </a:r>
            <a:endParaRPr kumimoji="0" lang="en-US"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04473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anim calcmode="lin" valueType="num">
                                      <p:cBhvr>
                                        <p:cTn id="15" dur="500" fill="hold"/>
                                        <p:tgtEl>
                                          <p:spTgt spid="17"/>
                                        </p:tgtEl>
                                        <p:attrNameLst>
                                          <p:attrName>ppt_x</p:attrName>
                                        </p:attrNameLst>
                                      </p:cBhvr>
                                      <p:tavLst>
                                        <p:tav tm="0">
                                          <p:val>
                                            <p:strVal val="#ppt_x"/>
                                          </p:val>
                                        </p:tav>
                                        <p:tav tm="100000">
                                          <p:val>
                                            <p:strVal val="#ppt_x"/>
                                          </p:val>
                                        </p:tav>
                                      </p:tavLst>
                                    </p:anim>
                                    <p:anim calcmode="lin" valueType="num">
                                      <p:cBhvr>
                                        <p:cTn id="16"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anim calcmode="lin" valueType="num">
                                      <p:cBhvr>
                                        <p:cTn id="22" dur="500" fill="hold"/>
                                        <p:tgtEl>
                                          <p:spTgt spid="18"/>
                                        </p:tgtEl>
                                        <p:attrNameLst>
                                          <p:attrName>ppt_x</p:attrName>
                                        </p:attrNameLst>
                                      </p:cBhvr>
                                      <p:tavLst>
                                        <p:tav tm="0">
                                          <p:val>
                                            <p:strVal val="#ppt_x"/>
                                          </p:val>
                                        </p:tav>
                                        <p:tav tm="100000">
                                          <p:val>
                                            <p:strVal val="#ppt_x"/>
                                          </p:val>
                                        </p:tav>
                                      </p:tavLst>
                                    </p:anim>
                                    <p:anim calcmode="lin" valueType="num">
                                      <p:cBhvr>
                                        <p:cTn id="23"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anim calcmode="lin" valueType="num">
                                      <p:cBhvr>
                                        <p:cTn id="29" dur="500" fill="hold"/>
                                        <p:tgtEl>
                                          <p:spTgt spid="19"/>
                                        </p:tgtEl>
                                        <p:attrNameLst>
                                          <p:attrName>ppt_x</p:attrName>
                                        </p:attrNameLst>
                                      </p:cBhvr>
                                      <p:tavLst>
                                        <p:tav tm="0">
                                          <p:val>
                                            <p:strVal val="#ppt_x"/>
                                          </p:val>
                                        </p:tav>
                                        <p:tav tm="100000">
                                          <p:val>
                                            <p:strVal val="#ppt_x"/>
                                          </p:val>
                                        </p:tav>
                                      </p:tavLst>
                                    </p:anim>
                                    <p:anim calcmode="lin" valueType="num">
                                      <p:cBhvr>
                                        <p:cTn id="30"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5" name="Picture 4" descr="A picture containing text, building, window&#10;&#10;Description automatically generated">
            <a:extLst>
              <a:ext uri="{FF2B5EF4-FFF2-40B4-BE49-F238E27FC236}">
                <a16:creationId xmlns:a16="http://schemas.microsoft.com/office/drawing/2014/main" id="{9D4DDBF3-56D4-40D0-9A7A-27619A9C2A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6" y="1194056"/>
            <a:ext cx="5907137" cy="3863559"/>
          </a:xfrm>
          <a:prstGeom prst="rect">
            <a:avLst/>
          </a:prstGeom>
        </p:spPr>
      </p:pic>
      <p:pic>
        <p:nvPicPr>
          <p:cNvPr id="4" name="Picture 3">
            <a:extLst>
              <a:ext uri="{FF2B5EF4-FFF2-40B4-BE49-F238E27FC236}">
                <a16:creationId xmlns:a16="http://schemas.microsoft.com/office/drawing/2014/main" id="{3D28F232-8A1C-4A9A-B32F-8B523A1B7E1A}"/>
              </a:ext>
            </a:extLst>
          </p:cNvPr>
          <p:cNvPicPr>
            <a:picLocks noChangeAspect="1"/>
          </p:cNvPicPr>
          <p:nvPr/>
        </p:nvPicPr>
        <p:blipFill>
          <a:blip r:embed="rId5"/>
          <a:stretch>
            <a:fillRect/>
          </a:stretch>
        </p:blipFill>
        <p:spPr>
          <a:xfrm>
            <a:off x="5613846" y="2701024"/>
            <a:ext cx="6578154" cy="1609483"/>
          </a:xfrm>
          <a:prstGeom prst="rect">
            <a:avLst/>
          </a:prstGeom>
        </p:spPr>
      </p:pic>
    </p:spTree>
    <p:extLst>
      <p:ext uri="{BB962C8B-B14F-4D97-AF65-F5344CB8AC3E}">
        <p14:creationId xmlns:p14="http://schemas.microsoft.com/office/powerpoint/2010/main" val="305450051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11" name="Group 10">
            <a:extLst>
              <a:ext uri="{FF2B5EF4-FFF2-40B4-BE49-F238E27FC236}">
                <a16:creationId xmlns:a16="http://schemas.microsoft.com/office/drawing/2014/main" id="{48135225-9015-4A98-B618-7BD1762EA2FB}"/>
              </a:ext>
            </a:extLst>
          </p:cNvPr>
          <p:cNvGrpSpPr/>
          <p:nvPr/>
        </p:nvGrpSpPr>
        <p:grpSpPr>
          <a:xfrm>
            <a:off x="1549762" y="126387"/>
            <a:ext cx="10113917" cy="812447"/>
            <a:chOff x="1905000" y="450289"/>
            <a:chExt cx="8382000" cy="1530911"/>
          </a:xfrm>
        </p:grpSpPr>
        <p:grpSp>
          <p:nvGrpSpPr>
            <p:cNvPr id="12" name="Group 11">
              <a:extLst>
                <a:ext uri="{FF2B5EF4-FFF2-40B4-BE49-F238E27FC236}">
                  <a16:creationId xmlns:a16="http://schemas.microsoft.com/office/drawing/2014/main" id="{43CDC0E8-6CDD-4198-B7A8-2692BBC45CFA}"/>
                </a:ext>
              </a:extLst>
            </p:cNvPr>
            <p:cNvGrpSpPr/>
            <p:nvPr/>
          </p:nvGrpSpPr>
          <p:grpSpPr>
            <a:xfrm>
              <a:off x="1905000" y="450289"/>
              <a:ext cx="8382000" cy="1530911"/>
              <a:chOff x="2368419" y="-1613946"/>
              <a:chExt cx="7346706" cy="1338735"/>
            </a:xfrm>
            <a:effectLst>
              <a:outerShdw blurRad="50800" dist="38100" dir="5400000" algn="t" rotWithShape="0">
                <a:prstClr val="black">
                  <a:alpha val="40000"/>
                </a:prstClr>
              </a:outerShdw>
            </a:effectLst>
          </p:grpSpPr>
          <p:sp>
            <p:nvSpPr>
              <p:cNvPr id="14" name="Rectangle: Diagonal Corners Rounded 13">
                <a:extLst>
                  <a:ext uri="{FF2B5EF4-FFF2-40B4-BE49-F238E27FC236}">
                    <a16:creationId xmlns:a16="http://schemas.microsoft.com/office/drawing/2014/main" id="{A810A656-018A-4C62-AB64-8D6C7FBCF963}"/>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Diagonal Corners Rounded 14">
                <a:extLst>
                  <a:ext uri="{FF2B5EF4-FFF2-40B4-BE49-F238E27FC236}">
                    <a16:creationId xmlns:a16="http://schemas.microsoft.com/office/drawing/2014/main" id="{7F2744B9-50D2-4C75-AA02-F1F346BB9B1C}"/>
                  </a:ext>
                </a:extLst>
              </p:cNvPr>
              <p:cNvSpPr/>
              <p:nvPr/>
            </p:nvSpPr>
            <p:spPr>
              <a:xfrm>
                <a:off x="2368419" y="-1613946"/>
                <a:ext cx="7262067" cy="1237323"/>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25C0CAD5-5B57-4790-B1D2-D90E69E97BDE}"/>
                </a:ext>
              </a:extLst>
            </p:cNvPr>
            <p:cNvSpPr txBox="1"/>
            <p:nvPr/>
          </p:nvSpPr>
          <p:spPr>
            <a:xfrm>
              <a:off x="1929967" y="566260"/>
              <a:ext cx="8285434" cy="1164371"/>
            </a:xfrm>
            <a:prstGeom prst="rect">
              <a:avLst/>
            </a:prstGeom>
            <a:noFill/>
            <a:effectLst/>
          </p:spPr>
          <p:txBody>
            <a:bodyPr wrap="square"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Hoàn</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thiện</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phiếu</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thu</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thập</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thông</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tin</a:t>
              </a:r>
            </a:p>
          </p:txBody>
        </p:sp>
      </p:grpSp>
      <p:pic>
        <p:nvPicPr>
          <p:cNvPr id="4" name="Picture 3">
            <a:extLst>
              <a:ext uri="{FF2B5EF4-FFF2-40B4-BE49-F238E27FC236}">
                <a16:creationId xmlns:a16="http://schemas.microsoft.com/office/drawing/2014/main" id="{32BAFD79-0DE4-422E-848D-4B659A4E34DD}"/>
              </a:ext>
            </a:extLst>
          </p:cNvPr>
          <p:cNvPicPr>
            <a:picLocks noChangeAspect="1"/>
          </p:cNvPicPr>
          <p:nvPr/>
        </p:nvPicPr>
        <p:blipFill>
          <a:blip r:embed="rId4"/>
          <a:stretch>
            <a:fillRect/>
          </a:stretch>
        </p:blipFill>
        <p:spPr>
          <a:xfrm>
            <a:off x="2592387" y="1433512"/>
            <a:ext cx="7937108" cy="4479608"/>
          </a:xfrm>
          <a:prstGeom prst="rect">
            <a:avLst/>
          </a:prstGeom>
        </p:spPr>
      </p:pic>
    </p:spTree>
    <p:extLst>
      <p:ext uri="{BB962C8B-B14F-4D97-AF65-F5344CB8AC3E}">
        <p14:creationId xmlns:p14="http://schemas.microsoft.com/office/powerpoint/2010/main" val="21259869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11" name="Group 10">
            <a:extLst>
              <a:ext uri="{FF2B5EF4-FFF2-40B4-BE49-F238E27FC236}">
                <a16:creationId xmlns:a16="http://schemas.microsoft.com/office/drawing/2014/main" id="{48135225-9015-4A98-B618-7BD1762EA2FB}"/>
              </a:ext>
            </a:extLst>
          </p:cNvPr>
          <p:cNvGrpSpPr/>
          <p:nvPr/>
        </p:nvGrpSpPr>
        <p:grpSpPr>
          <a:xfrm>
            <a:off x="1549762" y="126386"/>
            <a:ext cx="10113917" cy="2108813"/>
            <a:chOff x="1905000" y="450289"/>
            <a:chExt cx="8382000" cy="2366056"/>
          </a:xfrm>
        </p:grpSpPr>
        <p:grpSp>
          <p:nvGrpSpPr>
            <p:cNvPr id="12" name="Group 11">
              <a:extLst>
                <a:ext uri="{FF2B5EF4-FFF2-40B4-BE49-F238E27FC236}">
                  <a16:creationId xmlns:a16="http://schemas.microsoft.com/office/drawing/2014/main" id="{43CDC0E8-6CDD-4198-B7A8-2692BBC45CFA}"/>
                </a:ext>
              </a:extLst>
            </p:cNvPr>
            <p:cNvGrpSpPr/>
            <p:nvPr/>
          </p:nvGrpSpPr>
          <p:grpSpPr>
            <a:xfrm>
              <a:off x="1905000" y="450289"/>
              <a:ext cx="8382000" cy="1530911"/>
              <a:chOff x="2368419" y="-1613946"/>
              <a:chExt cx="7346706" cy="1338735"/>
            </a:xfrm>
            <a:effectLst>
              <a:outerShdw blurRad="50800" dist="38100" dir="5400000" algn="t" rotWithShape="0">
                <a:prstClr val="black">
                  <a:alpha val="40000"/>
                </a:prstClr>
              </a:outerShdw>
            </a:effectLst>
          </p:grpSpPr>
          <p:sp>
            <p:nvSpPr>
              <p:cNvPr id="14" name="Rectangle: Diagonal Corners Rounded 13">
                <a:extLst>
                  <a:ext uri="{FF2B5EF4-FFF2-40B4-BE49-F238E27FC236}">
                    <a16:creationId xmlns:a16="http://schemas.microsoft.com/office/drawing/2014/main" id="{A810A656-018A-4C62-AB64-8D6C7FBCF963}"/>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Diagonal Corners Rounded 14">
                <a:extLst>
                  <a:ext uri="{FF2B5EF4-FFF2-40B4-BE49-F238E27FC236}">
                    <a16:creationId xmlns:a16="http://schemas.microsoft.com/office/drawing/2014/main" id="{7F2744B9-50D2-4C75-AA02-F1F346BB9B1C}"/>
                  </a:ext>
                </a:extLst>
              </p:cNvPr>
              <p:cNvSpPr/>
              <p:nvPr/>
            </p:nvSpPr>
            <p:spPr>
              <a:xfrm>
                <a:off x="2368419" y="-1613946"/>
                <a:ext cx="7262067" cy="1237323"/>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25C0CAD5-5B57-4790-B1D2-D90E69E97BDE}"/>
                </a:ext>
              </a:extLst>
            </p:cNvPr>
            <p:cNvSpPr txBox="1"/>
            <p:nvPr/>
          </p:nvSpPr>
          <p:spPr>
            <a:xfrm>
              <a:off x="1929967" y="566260"/>
              <a:ext cx="8285434" cy="2250085"/>
            </a:xfrm>
            <a:prstGeom prst="rect">
              <a:avLst/>
            </a:prstGeom>
            <a:noFill/>
            <a:effectLst/>
          </p:spPr>
          <p:txBody>
            <a:bodyPr wrap="square"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Chia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sẻ</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những</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thông</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tin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đã</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thu</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hoạch</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được</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về</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truyền</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thống</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nhà</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trường</a:t>
              </a:r>
              <a:endPar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endParaRPr>
            </a:p>
          </p:txBody>
        </p:sp>
      </p:grpSp>
      <p:pic>
        <p:nvPicPr>
          <p:cNvPr id="3" name="Picture 2">
            <a:extLst>
              <a:ext uri="{FF2B5EF4-FFF2-40B4-BE49-F238E27FC236}">
                <a16:creationId xmlns:a16="http://schemas.microsoft.com/office/drawing/2014/main" id="{8FEA84BE-A83E-4CD4-B61F-892D18B1B51A}"/>
              </a:ext>
            </a:extLst>
          </p:cNvPr>
          <p:cNvPicPr>
            <a:picLocks noChangeAspect="1"/>
          </p:cNvPicPr>
          <p:nvPr/>
        </p:nvPicPr>
        <p:blipFill>
          <a:blip r:embed="rId4"/>
          <a:stretch>
            <a:fillRect/>
          </a:stretch>
        </p:blipFill>
        <p:spPr>
          <a:xfrm>
            <a:off x="2546903" y="1720600"/>
            <a:ext cx="7663580" cy="4745289"/>
          </a:xfrm>
          <a:prstGeom prst="rect">
            <a:avLst/>
          </a:prstGeom>
        </p:spPr>
      </p:pic>
    </p:spTree>
    <p:extLst>
      <p:ext uri="{BB962C8B-B14F-4D97-AF65-F5344CB8AC3E}">
        <p14:creationId xmlns:p14="http://schemas.microsoft.com/office/powerpoint/2010/main" val="34367899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椭圆 8"/>
          <p:cNvSpPr/>
          <p:nvPr/>
        </p:nvSpPr>
        <p:spPr>
          <a:xfrm>
            <a:off x="4641649" y="1377831"/>
            <a:ext cx="1280246" cy="12758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1">
                <a:ln>
                  <a:noFill/>
                </a:ln>
                <a:solidFill>
                  <a:srgbClr val="5A967D"/>
                </a:solidFill>
                <a:effectLst/>
                <a:uLnTx/>
                <a:uFillTx/>
                <a:latin typeface="Yeseva One" panose="00000500000000000000" charset="0"/>
                <a:ea typeface="Yeseva One" panose="00000500000000000000" charset="0"/>
                <a:cs typeface="+mn-cs"/>
              </a:rPr>
              <a:t>3</a:t>
            </a:r>
            <a:endParaRPr kumimoji="0" lang="zh-CN" altLang="en-US" sz="8000" b="0" i="0" u="none" strike="noStrike" kern="1200" cap="none" spc="0" normalizeH="0" baseline="0" noProof="1">
              <a:ln>
                <a:noFill/>
              </a:ln>
              <a:solidFill>
                <a:srgbClr val="5A967D"/>
              </a:solidFill>
              <a:effectLst/>
              <a:uLnTx/>
              <a:uFillTx/>
              <a:latin typeface="Yeseva One" panose="00000500000000000000" charset="0"/>
              <a:ea typeface="Yeseva One" panose="00000500000000000000" charset="0"/>
              <a:cs typeface="+mn-cs"/>
            </a:endParaRPr>
          </a:p>
        </p:txBody>
      </p:sp>
      <p:pic>
        <p:nvPicPr>
          <p:cNvPr id="5" name="Picture 4">
            <a:extLst>
              <a:ext uri="{FF2B5EF4-FFF2-40B4-BE49-F238E27FC236}">
                <a16:creationId xmlns:a16="http://schemas.microsoft.com/office/drawing/2014/main" id="{2C78F3DF-C54A-457E-9696-23684E638E39}"/>
              </a:ext>
            </a:extLst>
          </p:cNvPr>
          <p:cNvPicPr>
            <a:picLocks noChangeAspect="1"/>
          </p:cNvPicPr>
          <p:nvPr/>
        </p:nvPicPr>
        <p:blipFill>
          <a:blip r:embed="rId4"/>
          <a:stretch>
            <a:fillRect/>
          </a:stretch>
        </p:blipFill>
        <p:spPr>
          <a:xfrm>
            <a:off x="3010815" y="2830504"/>
            <a:ext cx="4541914" cy="1664352"/>
          </a:xfrm>
          <a:prstGeom prst="rect">
            <a:avLst/>
          </a:prstGeom>
        </p:spPr>
      </p:pic>
    </p:spTree>
    <p:extLst>
      <p:ext uri="{BB962C8B-B14F-4D97-AF65-F5344CB8AC3E}">
        <p14:creationId xmlns:p14="http://schemas.microsoft.com/office/powerpoint/2010/main" val="9810297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7" name="Picture 6">
            <a:extLst>
              <a:ext uri="{FF2B5EF4-FFF2-40B4-BE49-F238E27FC236}">
                <a16:creationId xmlns:a16="http://schemas.microsoft.com/office/drawing/2014/main" id="{DDFBEA0B-AF72-4065-BE26-8EF0C963B82C}"/>
              </a:ext>
            </a:extLst>
          </p:cNvPr>
          <p:cNvPicPr>
            <a:picLocks noChangeAspect="1"/>
          </p:cNvPicPr>
          <p:nvPr/>
        </p:nvPicPr>
        <p:blipFill>
          <a:blip r:embed="rId4">
            <a:duotone>
              <a:prstClr val="black"/>
              <a:srgbClr val="FF0000">
                <a:tint val="45000"/>
                <a:satMod val="400000"/>
              </a:srgbClr>
            </a:duotone>
          </a:blip>
          <a:stretch>
            <a:fillRect/>
          </a:stretch>
        </p:blipFill>
        <p:spPr>
          <a:xfrm>
            <a:off x="1500201" y="1457003"/>
            <a:ext cx="9943438" cy="2139881"/>
          </a:xfrm>
          <a:prstGeom prst="rect">
            <a:avLst/>
          </a:prstGeom>
        </p:spPr>
      </p:pic>
    </p:spTree>
    <p:extLst>
      <p:ext uri="{BB962C8B-B14F-4D97-AF65-F5344CB8AC3E}">
        <p14:creationId xmlns:p14="http://schemas.microsoft.com/office/powerpoint/2010/main" val="40039929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椭圆 8"/>
          <p:cNvSpPr/>
          <p:nvPr/>
        </p:nvSpPr>
        <p:spPr>
          <a:xfrm>
            <a:off x="4641649" y="1377831"/>
            <a:ext cx="1280246" cy="12758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1">
                <a:ln>
                  <a:noFill/>
                </a:ln>
                <a:solidFill>
                  <a:srgbClr val="5A967D"/>
                </a:solidFill>
                <a:effectLst/>
                <a:uLnTx/>
                <a:uFillTx/>
                <a:latin typeface="Yeseva One" panose="00000500000000000000" charset="0"/>
                <a:ea typeface="Yeseva One" panose="00000500000000000000" charset="0"/>
                <a:cs typeface="+mn-cs"/>
              </a:rPr>
              <a:t>1</a:t>
            </a:r>
            <a:endParaRPr kumimoji="0" lang="zh-CN" altLang="en-US" sz="8000" b="0" i="0" u="none" strike="noStrike" kern="1200" cap="none" spc="0" normalizeH="0" baseline="0" noProof="1">
              <a:ln>
                <a:noFill/>
              </a:ln>
              <a:solidFill>
                <a:srgbClr val="5A967D"/>
              </a:solidFill>
              <a:effectLst/>
              <a:uLnTx/>
              <a:uFillTx/>
              <a:latin typeface="Yeseva One" panose="00000500000000000000" charset="0"/>
              <a:ea typeface="Yeseva One" panose="00000500000000000000" charset="0"/>
              <a:cs typeface="+mn-cs"/>
            </a:endParaRPr>
          </a:p>
        </p:txBody>
      </p:sp>
      <p:pic>
        <p:nvPicPr>
          <p:cNvPr id="3" name="Picture 2">
            <a:extLst>
              <a:ext uri="{FF2B5EF4-FFF2-40B4-BE49-F238E27FC236}">
                <a16:creationId xmlns:a16="http://schemas.microsoft.com/office/drawing/2014/main" id="{536DB569-23CF-4157-9068-9826BA858F31}"/>
              </a:ext>
            </a:extLst>
          </p:cNvPr>
          <p:cNvPicPr>
            <a:picLocks noChangeAspect="1"/>
          </p:cNvPicPr>
          <p:nvPr/>
        </p:nvPicPr>
        <p:blipFill>
          <a:blip r:embed="rId4"/>
          <a:stretch>
            <a:fillRect/>
          </a:stretch>
        </p:blipFill>
        <p:spPr>
          <a:xfrm>
            <a:off x="2017081" y="2615972"/>
            <a:ext cx="6529382"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椭圆 8"/>
          <p:cNvSpPr/>
          <p:nvPr/>
        </p:nvSpPr>
        <p:spPr>
          <a:xfrm>
            <a:off x="4641649" y="1377831"/>
            <a:ext cx="1280246" cy="12758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1">
                <a:ln>
                  <a:noFill/>
                </a:ln>
                <a:solidFill>
                  <a:srgbClr val="5A967D"/>
                </a:solidFill>
                <a:effectLst/>
                <a:uLnTx/>
                <a:uFillTx/>
                <a:latin typeface="Yeseva One" panose="00000500000000000000" charset="0"/>
                <a:ea typeface="Yeseva One" panose="00000500000000000000" charset="0"/>
                <a:cs typeface="+mn-cs"/>
              </a:rPr>
              <a:t>2</a:t>
            </a:r>
            <a:endParaRPr kumimoji="0" lang="zh-CN" altLang="en-US" sz="8000" b="0" i="0" u="none" strike="noStrike" kern="1200" cap="none" spc="0" normalizeH="0" baseline="0" noProof="1">
              <a:ln>
                <a:noFill/>
              </a:ln>
              <a:solidFill>
                <a:srgbClr val="5A967D"/>
              </a:solidFill>
              <a:effectLst/>
              <a:uLnTx/>
              <a:uFillTx/>
              <a:latin typeface="Yeseva One" panose="00000500000000000000" charset="0"/>
              <a:ea typeface="Yeseva One" panose="00000500000000000000" charset="0"/>
              <a:cs typeface="+mn-cs"/>
            </a:endParaRPr>
          </a:p>
        </p:txBody>
      </p:sp>
      <p:pic>
        <p:nvPicPr>
          <p:cNvPr id="4" name="Picture 3">
            <a:extLst>
              <a:ext uri="{FF2B5EF4-FFF2-40B4-BE49-F238E27FC236}">
                <a16:creationId xmlns:a16="http://schemas.microsoft.com/office/drawing/2014/main" id="{11EC8DE8-D26C-4A77-873D-02BD415D8B87}"/>
              </a:ext>
            </a:extLst>
          </p:cNvPr>
          <p:cNvPicPr>
            <a:picLocks noChangeAspect="1"/>
          </p:cNvPicPr>
          <p:nvPr/>
        </p:nvPicPr>
        <p:blipFill>
          <a:blip r:embed="rId4"/>
          <a:stretch>
            <a:fillRect/>
          </a:stretch>
        </p:blipFill>
        <p:spPr>
          <a:xfrm>
            <a:off x="1653709" y="2252370"/>
            <a:ext cx="7827942" cy="2353260"/>
          </a:xfrm>
          <a:prstGeom prst="rect">
            <a:avLst/>
          </a:prstGeom>
        </p:spPr>
      </p:pic>
    </p:spTree>
    <p:extLst>
      <p:ext uri="{BB962C8B-B14F-4D97-AF65-F5344CB8AC3E}">
        <p14:creationId xmlns:p14="http://schemas.microsoft.com/office/powerpoint/2010/main" val="22349191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3" name="Picture 2">
            <a:extLst>
              <a:ext uri="{FF2B5EF4-FFF2-40B4-BE49-F238E27FC236}">
                <a16:creationId xmlns:a16="http://schemas.microsoft.com/office/drawing/2014/main" id="{99D47489-70E3-4357-A030-F1B307BB46E1}"/>
              </a:ext>
            </a:extLst>
          </p:cNvPr>
          <p:cNvPicPr>
            <a:picLocks noChangeAspect="1"/>
          </p:cNvPicPr>
          <p:nvPr/>
        </p:nvPicPr>
        <p:blipFill>
          <a:blip r:embed="rId4"/>
          <a:stretch>
            <a:fillRect/>
          </a:stretch>
        </p:blipFill>
        <p:spPr>
          <a:xfrm>
            <a:off x="5702564" y="2533652"/>
            <a:ext cx="6218459" cy="2523963"/>
          </a:xfrm>
          <a:prstGeom prst="rect">
            <a:avLst/>
          </a:prstGeom>
        </p:spPr>
      </p:pic>
      <p:pic>
        <p:nvPicPr>
          <p:cNvPr id="5" name="Picture 4" descr="A picture containing text, building, window&#10;&#10;Description automatically generated">
            <a:extLst>
              <a:ext uri="{FF2B5EF4-FFF2-40B4-BE49-F238E27FC236}">
                <a16:creationId xmlns:a16="http://schemas.microsoft.com/office/drawing/2014/main" id="{9D4DDBF3-56D4-40D0-9A7A-27619A9C2A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86" y="1194056"/>
            <a:ext cx="5907137" cy="38635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2" name="TextBox 1">
            <a:extLst>
              <a:ext uri="{FF2B5EF4-FFF2-40B4-BE49-F238E27FC236}">
                <a16:creationId xmlns:a16="http://schemas.microsoft.com/office/drawing/2014/main" id="{65771FFC-EB7D-4369-8BDD-7DB56483ABA3}"/>
              </a:ext>
            </a:extLst>
          </p:cNvPr>
          <p:cNvSpPr txBox="1"/>
          <p:nvPr/>
        </p:nvSpPr>
        <p:spPr>
          <a:xfrm>
            <a:off x="447040" y="407769"/>
            <a:ext cx="11846560" cy="646331"/>
          </a:xfrm>
          <a:prstGeom prst="rect">
            <a:avLst/>
          </a:prstGeom>
          <a:noFill/>
        </p:spPr>
        <p:txBody>
          <a:bodyPr wrap="square" rtlCol="0">
            <a:spAutoFit/>
          </a:bodyPr>
          <a:lstStyle/>
          <a:p>
            <a:r>
              <a:rPr lang="en-US" sz="3600" b="1" dirty="0">
                <a:solidFill>
                  <a:srgbClr val="FFFF00"/>
                </a:solidFill>
                <a:latin typeface="Arial" panose="020B0604020202020204" pitchFamily="34" charset="0"/>
                <a:cs typeface="Arial" panose="020B0604020202020204" pitchFamily="34" charset="0"/>
              </a:rPr>
              <a:t>1. </a:t>
            </a:r>
            <a:r>
              <a:rPr lang="en-US" sz="3600" b="1" dirty="0" err="1">
                <a:solidFill>
                  <a:srgbClr val="FFFF00"/>
                </a:solidFill>
                <a:latin typeface="Arial" panose="020B0604020202020204" pitchFamily="34" charset="0"/>
                <a:cs typeface="Arial" panose="020B0604020202020204" pitchFamily="34" charset="0"/>
              </a:rPr>
              <a:t>Cùng</a:t>
            </a:r>
            <a:r>
              <a:rPr lang="en-US" sz="3600" b="1" dirty="0">
                <a:solidFill>
                  <a:srgbClr val="FFFF00"/>
                </a:solidFill>
                <a:latin typeface="Arial" panose="020B0604020202020204" pitchFamily="34" charset="0"/>
                <a:cs typeface="Arial" panose="020B0604020202020204" pitchFamily="34" charset="0"/>
              </a:rPr>
              <a:t> Minh, </a:t>
            </a:r>
            <a:r>
              <a:rPr lang="en-US" sz="3600" b="1" dirty="0" err="1">
                <a:solidFill>
                  <a:srgbClr val="FFFF00"/>
                </a:solidFill>
                <a:latin typeface="Arial" panose="020B0604020202020204" pitchFamily="34" charset="0"/>
                <a:cs typeface="Arial" panose="020B0604020202020204" pitchFamily="34" charset="0"/>
              </a:rPr>
              <a:t>Hoa</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tìm</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hiểu</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truyền</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thống</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nhà</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trường</a:t>
            </a:r>
            <a:endParaRPr lang="en-US" sz="3600" b="1" dirty="0">
              <a:solidFill>
                <a:srgbClr val="FFFF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64A49CA-11C9-48C2-AF95-B74A26305642}"/>
              </a:ext>
            </a:extLst>
          </p:cNvPr>
          <p:cNvPicPr>
            <a:picLocks noChangeAspect="1"/>
          </p:cNvPicPr>
          <p:nvPr/>
        </p:nvPicPr>
        <p:blipFill>
          <a:blip r:embed="rId4"/>
          <a:stretch>
            <a:fillRect/>
          </a:stretch>
        </p:blipFill>
        <p:spPr>
          <a:xfrm>
            <a:off x="172084" y="1700431"/>
            <a:ext cx="6203677" cy="3836769"/>
          </a:xfrm>
          <a:prstGeom prst="rect">
            <a:avLst/>
          </a:prstGeom>
        </p:spPr>
      </p:pic>
      <p:sp>
        <p:nvSpPr>
          <p:cNvPr id="25" name="Speech Bubble: Rectangle with Corners Rounded 24">
            <a:extLst>
              <a:ext uri="{FF2B5EF4-FFF2-40B4-BE49-F238E27FC236}">
                <a16:creationId xmlns:a16="http://schemas.microsoft.com/office/drawing/2014/main" id="{8544D512-B3A1-40C7-859B-4A033A1F156A}"/>
              </a:ext>
            </a:extLst>
          </p:cNvPr>
          <p:cNvSpPr/>
          <p:nvPr/>
        </p:nvSpPr>
        <p:spPr>
          <a:xfrm flipH="1">
            <a:off x="6497433" y="1240798"/>
            <a:ext cx="5431075" cy="104780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2800" b="1">
                <a:solidFill>
                  <a:srgbClr val="002060"/>
                </a:solidFill>
                <a:latin typeface="Arial" panose="020B0604020202020204" pitchFamily="34" charset="0"/>
                <a:cs typeface="Arial" panose="020B0604020202020204" pitchFamily="34" charset="0"/>
              </a:rPr>
              <a:t>Hình mô tả hoạt động gì?</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26" name="Speech Bubble: Rectangle with Corners Rounded 25">
            <a:extLst>
              <a:ext uri="{FF2B5EF4-FFF2-40B4-BE49-F238E27FC236}">
                <a16:creationId xmlns:a16="http://schemas.microsoft.com/office/drawing/2014/main" id="{8FAFADF9-445C-40EE-A8B4-477B5828620D}"/>
              </a:ext>
            </a:extLst>
          </p:cNvPr>
          <p:cNvSpPr/>
          <p:nvPr/>
        </p:nvSpPr>
        <p:spPr>
          <a:xfrm flipH="1">
            <a:off x="6588841" y="4173638"/>
            <a:ext cx="5431075" cy="104780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a:solidFill>
                  <a:srgbClr val="002060"/>
                </a:solidFill>
                <a:cs typeface="Arial" panose="020B0604020202020204" pitchFamily="34" charset="0"/>
              </a:rPr>
              <a:t>Khi đi thu thập thông tin , các bạn cần chuẩn bị những gì?</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D6EDE9C5-8594-49A3-A7C7-81BACE9680DE}"/>
              </a:ext>
            </a:extLst>
          </p:cNvPr>
          <p:cNvSpPr txBox="1"/>
          <p:nvPr/>
        </p:nvSpPr>
        <p:spPr>
          <a:xfrm>
            <a:off x="6640131" y="2511389"/>
            <a:ext cx="5288377" cy="1200329"/>
          </a:xfrm>
          <a:prstGeom prst="rect">
            <a:avLst/>
          </a:prstGeom>
          <a:noFill/>
        </p:spPr>
        <p:txBody>
          <a:bodyPr wrap="square" rtlCol="0">
            <a:spAutoFit/>
          </a:bodyPr>
          <a:lstStyle/>
          <a:p>
            <a:pPr algn="ctr"/>
            <a:r>
              <a:rPr lang="en-US" sz="3600" dirty="0" err="1">
                <a:solidFill>
                  <a:srgbClr val="FF0000"/>
                </a:solidFill>
                <a:latin typeface="Arial" panose="020B0604020202020204" pitchFamily="34" charset="0"/>
                <a:cs typeface="Arial" panose="020B0604020202020204" pitchFamily="34" charset="0"/>
              </a:rPr>
              <a:t>Hình</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mô</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tả</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hoạt</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động</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thu</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thập</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thông</a:t>
            </a:r>
            <a:r>
              <a:rPr lang="en-US" sz="3600" dirty="0">
                <a:solidFill>
                  <a:srgbClr val="FF0000"/>
                </a:solidFill>
                <a:latin typeface="Arial" panose="020B0604020202020204" pitchFamily="34" charset="0"/>
                <a:cs typeface="Arial" panose="020B0604020202020204" pitchFamily="34" charset="0"/>
              </a:rPr>
              <a:t> tin.</a:t>
            </a:r>
          </a:p>
        </p:txBody>
      </p:sp>
      <p:sp>
        <p:nvSpPr>
          <p:cNvPr id="27" name="TextBox 26">
            <a:extLst>
              <a:ext uri="{FF2B5EF4-FFF2-40B4-BE49-F238E27FC236}">
                <a16:creationId xmlns:a16="http://schemas.microsoft.com/office/drawing/2014/main" id="{AF925E70-E5A3-49E3-A8E7-0FF934949C8B}"/>
              </a:ext>
            </a:extLst>
          </p:cNvPr>
          <p:cNvSpPr txBox="1"/>
          <p:nvPr/>
        </p:nvSpPr>
        <p:spPr>
          <a:xfrm>
            <a:off x="6375761" y="5355707"/>
            <a:ext cx="5816239" cy="1200329"/>
          </a:xfrm>
          <a:prstGeom prst="rect">
            <a:avLst/>
          </a:prstGeom>
          <a:noFill/>
        </p:spPr>
        <p:txBody>
          <a:bodyPr wrap="square" rtlCol="0">
            <a:spAutoFit/>
          </a:bodyPr>
          <a:lstStyle/>
          <a:p>
            <a:pPr marL="571500" indent="-571500" algn="just">
              <a:buFont typeface="Arial" panose="020B0604020202020204" pitchFamily="34" charset="0"/>
              <a:buChar char="•"/>
            </a:pPr>
            <a:r>
              <a:rPr lang="vi-VN" sz="3600" dirty="0">
                <a:solidFill>
                  <a:srgbClr val="FF0000"/>
                </a:solidFill>
                <a:latin typeface="Arial" panose="020B0604020202020204" pitchFamily="34" charset="0"/>
                <a:cs typeface="Arial" panose="020B0604020202020204" pitchFamily="34" charset="0"/>
              </a:rPr>
              <a:t>Phiếu thu thập thông tin</a:t>
            </a:r>
            <a:endParaRPr lang="en-US" sz="3600" dirty="0">
              <a:solidFill>
                <a:srgbClr val="FF0000"/>
              </a:solidFill>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r>
              <a:rPr lang="en-US" sz="3600" dirty="0">
                <a:solidFill>
                  <a:srgbClr val="FF0000"/>
                </a:solidFill>
                <a:latin typeface="Arial" panose="020B0604020202020204" pitchFamily="34" charset="0"/>
                <a:cs typeface="Arial" panose="020B0604020202020204" pitchFamily="34" charset="0"/>
              </a:rPr>
              <a:t>B</a:t>
            </a:r>
            <a:r>
              <a:rPr lang="vi-VN" sz="3600" dirty="0">
                <a:solidFill>
                  <a:srgbClr val="FF0000"/>
                </a:solidFill>
                <a:latin typeface="Arial" panose="020B0604020202020204" pitchFamily="34" charset="0"/>
                <a:cs typeface="Arial" panose="020B0604020202020204" pitchFamily="34" charset="0"/>
              </a:rPr>
              <a:t>út viết.</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anim calcmode="lin" valueType="num">
                                      <p:cBhvr>
                                        <p:cTn id="18" dur="500" fill="hold"/>
                                        <p:tgtEl>
                                          <p:spTgt spid="25"/>
                                        </p:tgtEl>
                                        <p:attrNameLst>
                                          <p:attrName>ppt_x</p:attrName>
                                        </p:attrNameLst>
                                      </p:cBhvr>
                                      <p:tavLst>
                                        <p:tav tm="0">
                                          <p:val>
                                            <p:strVal val="#ppt_x"/>
                                          </p:val>
                                        </p:tav>
                                        <p:tav tm="100000">
                                          <p:val>
                                            <p:strVal val="#ppt_x"/>
                                          </p:val>
                                        </p:tav>
                                      </p:tavLst>
                                    </p:anim>
                                    <p:anim calcmode="lin" valueType="num">
                                      <p:cBhvr>
                                        <p:cTn id="1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arn(inVertical)">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7">
                                            <p:txEl>
                                              <p:pRg st="0" end="0"/>
                                            </p:txEl>
                                          </p:spTgt>
                                        </p:tgtEl>
                                        <p:attrNameLst>
                                          <p:attrName>style.visibility</p:attrName>
                                        </p:attrNameLst>
                                      </p:cBhvr>
                                      <p:to>
                                        <p:strVal val="visible"/>
                                      </p:to>
                                    </p:set>
                                    <p:animEffect transition="in" filter="fade">
                                      <p:cBhvr>
                                        <p:cTn id="41" dur="500"/>
                                        <p:tgtEl>
                                          <p:spTgt spid="27">
                                            <p:txEl>
                                              <p:pRg st="0" end="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7">
                                            <p:txEl>
                                              <p:pRg st="1" end="1"/>
                                            </p:txEl>
                                          </p:spTgt>
                                        </p:tgtEl>
                                        <p:attrNameLst>
                                          <p:attrName>style.visibility</p:attrName>
                                        </p:attrNameLst>
                                      </p:cBhvr>
                                      <p:to>
                                        <p:strVal val="visible"/>
                                      </p:to>
                                    </p:set>
                                    <p:animEffect transition="in" filter="fade">
                                      <p:cBhvr>
                                        <p:cTn id="44"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animBg="1"/>
      <p:bldP spid="26" grpId="0" animBg="1"/>
      <p:bldP spid="5"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11" name="Group 10">
            <a:extLst>
              <a:ext uri="{FF2B5EF4-FFF2-40B4-BE49-F238E27FC236}">
                <a16:creationId xmlns:a16="http://schemas.microsoft.com/office/drawing/2014/main" id="{48135225-9015-4A98-B618-7BD1762EA2FB}"/>
              </a:ext>
            </a:extLst>
          </p:cNvPr>
          <p:cNvGrpSpPr/>
          <p:nvPr/>
        </p:nvGrpSpPr>
        <p:grpSpPr>
          <a:xfrm>
            <a:off x="1549762" y="126387"/>
            <a:ext cx="10113917" cy="812447"/>
            <a:chOff x="1905000" y="450289"/>
            <a:chExt cx="8382000" cy="1530911"/>
          </a:xfrm>
        </p:grpSpPr>
        <p:grpSp>
          <p:nvGrpSpPr>
            <p:cNvPr id="12" name="Group 11">
              <a:extLst>
                <a:ext uri="{FF2B5EF4-FFF2-40B4-BE49-F238E27FC236}">
                  <a16:creationId xmlns:a16="http://schemas.microsoft.com/office/drawing/2014/main" id="{43CDC0E8-6CDD-4198-B7A8-2692BBC45CFA}"/>
                </a:ext>
              </a:extLst>
            </p:cNvPr>
            <p:cNvGrpSpPr/>
            <p:nvPr/>
          </p:nvGrpSpPr>
          <p:grpSpPr>
            <a:xfrm>
              <a:off x="1905000" y="450289"/>
              <a:ext cx="8382000" cy="1530911"/>
              <a:chOff x="2368419" y="-1613946"/>
              <a:chExt cx="7346706" cy="1338735"/>
            </a:xfrm>
            <a:effectLst>
              <a:outerShdw blurRad="50800" dist="38100" dir="5400000" algn="t" rotWithShape="0">
                <a:prstClr val="black">
                  <a:alpha val="40000"/>
                </a:prstClr>
              </a:outerShdw>
            </a:effectLst>
          </p:grpSpPr>
          <p:sp>
            <p:nvSpPr>
              <p:cNvPr id="14" name="Rectangle: Diagonal Corners Rounded 13">
                <a:extLst>
                  <a:ext uri="{FF2B5EF4-FFF2-40B4-BE49-F238E27FC236}">
                    <a16:creationId xmlns:a16="http://schemas.microsoft.com/office/drawing/2014/main" id="{A810A656-018A-4C62-AB64-8D6C7FBCF963}"/>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Diagonal Corners Rounded 14">
                <a:extLst>
                  <a:ext uri="{FF2B5EF4-FFF2-40B4-BE49-F238E27FC236}">
                    <a16:creationId xmlns:a16="http://schemas.microsoft.com/office/drawing/2014/main" id="{7F2744B9-50D2-4C75-AA02-F1F346BB9B1C}"/>
                  </a:ext>
                </a:extLst>
              </p:cNvPr>
              <p:cNvSpPr/>
              <p:nvPr/>
            </p:nvSpPr>
            <p:spPr>
              <a:xfrm>
                <a:off x="2368419" y="-1613946"/>
                <a:ext cx="7262067" cy="1237323"/>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25C0CAD5-5B57-4790-B1D2-D90E69E97BDE}"/>
                </a:ext>
              </a:extLst>
            </p:cNvPr>
            <p:cNvSpPr txBox="1"/>
            <p:nvPr/>
          </p:nvSpPr>
          <p:spPr>
            <a:xfrm>
              <a:off x="1929967" y="566260"/>
              <a:ext cx="8285434" cy="1164371"/>
            </a:xfrm>
            <a:prstGeom prst="rect">
              <a:avLst/>
            </a:prstGeom>
            <a:noFill/>
            <a:effectLst/>
          </p:spPr>
          <p:txBody>
            <a:bodyPr wrap="square"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Khi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thu</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thập</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thông</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tin,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em</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cần</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lưu</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ý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điều</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gì</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a:t>
              </a:r>
            </a:p>
          </p:txBody>
        </p:sp>
      </p:grpSp>
      <p:pic>
        <p:nvPicPr>
          <p:cNvPr id="17" name="Picture 16">
            <a:extLst>
              <a:ext uri="{FF2B5EF4-FFF2-40B4-BE49-F238E27FC236}">
                <a16:creationId xmlns:a16="http://schemas.microsoft.com/office/drawing/2014/main" id="{5007EDED-5A11-467F-BE0C-77E0914ECBC8}"/>
              </a:ext>
            </a:extLst>
          </p:cNvPr>
          <p:cNvPicPr>
            <a:picLocks noChangeAspect="1"/>
          </p:cNvPicPr>
          <p:nvPr/>
        </p:nvPicPr>
        <p:blipFill>
          <a:blip r:embed="rId4"/>
          <a:stretch>
            <a:fillRect/>
          </a:stretch>
        </p:blipFill>
        <p:spPr>
          <a:xfrm>
            <a:off x="1453601" y="1409700"/>
            <a:ext cx="10249972" cy="4625340"/>
          </a:xfrm>
          <a:prstGeom prst="rect">
            <a:avLst/>
          </a:prstGeom>
        </p:spPr>
      </p:pic>
      <p:sp>
        <p:nvSpPr>
          <p:cNvPr id="3" name="TextBox 2">
            <a:extLst>
              <a:ext uri="{FF2B5EF4-FFF2-40B4-BE49-F238E27FC236}">
                <a16:creationId xmlns:a16="http://schemas.microsoft.com/office/drawing/2014/main" id="{7D26DDFC-F7A3-461F-A0A9-E9A8087356EF}"/>
              </a:ext>
            </a:extLst>
          </p:cNvPr>
          <p:cNvSpPr txBox="1"/>
          <p:nvPr/>
        </p:nvSpPr>
        <p:spPr>
          <a:xfrm>
            <a:off x="2164080" y="2011680"/>
            <a:ext cx="8930640" cy="3170099"/>
          </a:xfrm>
          <a:prstGeom prst="rect">
            <a:avLst/>
          </a:prstGeom>
          <a:noFill/>
        </p:spPr>
        <p:txBody>
          <a:bodyPr wrap="square" rtlCol="0">
            <a:spAutoFit/>
          </a:bodyPr>
          <a:lstStyle/>
          <a:p>
            <a:pPr marL="571500" indent="-571500" algn="just">
              <a:buFont typeface="Arial" panose="020B0604020202020204" pitchFamily="34" charset="0"/>
              <a:buChar char="•"/>
            </a:pPr>
            <a:r>
              <a:rPr lang="en-US" sz="4000" dirty="0">
                <a:latin typeface="Arial" panose="020B0604020202020204" pitchFamily="34" charset="0"/>
                <a:cs typeface="Arial" panose="020B0604020202020204" pitchFamily="34" charset="0"/>
              </a:rPr>
              <a:t>Quan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ảnh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a:t>
            </a:r>
          </a:p>
          <a:p>
            <a:pPr marL="571500" indent="-571500" algn="just">
              <a:buFont typeface="Arial" panose="020B0604020202020204" pitchFamily="34" charset="0"/>
              <a:buChar char="•"/>
            </a:pPr>
            <a:r>
              <a:rPr lang="en-US" sz="4000" dirty="0" err="1">
                <a:latin typeface="Arial" panose="020B0604020202020204" pitchFamily="34" charset="0"/>
                <a:cs typeface="Arial" panose="020B0604020202020204" pitchFamily="34" charset="0"/>
              </a:rPr>
              <a:t>Đặt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truyền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thống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endParaRPr lang="en-US" sz="4000" dirty="0">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phiếu</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19413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down)">
                                      <p:cBhvr>
                                        <p:cTn id="2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11" name="Group 10">
            <a:extLst>
              <a:ext uri="{FF2B5EF4-FFF2-40B4-BE49-F238E27FC236}">
                <a16:creationId xmlns:a16="http://schemas.microsoft.com/office/drawing/2014/main" id="{48135225-9015-4A98-B618-7BD1762EA2FB}"/>
              </a:ext>
            </a:extLst>
          </p:cNvPr>
          <p:cNvGrpSpPr/>
          <p:nvPr/>
        </p:nvGrpSpPr>
        <p:grpSpPr>
          <a:xfrm>
            <a:off x="177800" y="115266"/>
            <a:ext cx="11836400" cy="1186661"/>
            <a:chOff x="1905000" y="450289"/>
            <a:chExt cx="8382000" cy="2236051"/>
          </a:xfrm>
        </p:grpSpPr>
        <p:grpSp>
          <p:nvGrpSpPr>
            <p:cNvPr id="12" name="Group 11">
              <a:extLst>
                <a:ext uri="{FF2B5EF4-FFF2-40B4-BE49-F238E27FC236}">
                  <a16:creationId xmlns:a16="http://schemas.microsoft.com/office/drawing/2014/main" id="{43CDC0E8-6CDD-4198-B7A8-2692BBC45CFA}"/>
                </a:ext>
              </a:extLst>
            </p:cNvPr>
            <p:cNvGrpSpPr/>
            <p:nvPr/>
          </p:nvGrpSpPr>
          <p:grpSpPr>
            <a:xfrm>
              <a:off x="1905000" y="450289"/>
              <a:ext cx="8382000" cy="1530911"/>
              <a:chOff x="2368419" y="-1613946"/>
              <a:chExt cx="7346706" cy="1338735"/>
            </a:xfrm>
            <a:effectLst>
              <a:outerShdw blurRad="50800" dist="38100" dir="5400000" algn="t" rotWithShape="0">
                <a:prstClr val="black">
                  <a:alpha val="40000"/>
                </a:prstClr>
              </a:outerShdw>
            </a:effectLst>
          </p:grpSpPr>
          <p:sp>
            <p:nvSpPr>
              <p:cNvPr id="14" name="Rectangle: Diagonal Corners Rounded 13">
                <a:extLst>
                  <a:ext uri="{FF2B5EF4-FFF2-40B4-BE49-F238E27FC236}">
                    <a16:creationId xmlns:a16="http://schemas.microsoft.com/office/drawing/2014/main" id="{A810A656-018A-4C62-AB64-8D6C7FBCF963}"/>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Diagonal Corners Rounded 14">
                <a:extLst>
                  <a:ext uri="{FF2B5EF4-FFF2-40B4-BE49-F238E27FC236}">
                    <a16:creationId xmlns:a16="http://schemas.microsoft.com/office/drawing/2014/main" id="{7F2744B9-50D2-4C75-AA02-F1F346BB9B1C}"/>
                  </a:ext>
                </a:extLst>
              </p:cNvPr>
              <p:cNvSpPr/>
              <p:nvPr/>
            </p:nvSpPr>
            <p:spPr>
              <a:xfrm>
                <a:off x="2368419" y="-1613946"/>
                <a:ext cx="7262067" cy="1237323"/>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25C0CAD5-5B57-4790-B1D2-D90E69E97BDE}"/>
                </a:ext>
              </a:extLst>
            </p:cNvPr>
            <p:cNvSpPr txBox="1"/>
            <p:nvPr/>
          </p:nvSpPr>
          <p:spPr>
            <a:xfrm>
              <a:off x="1929967" y="566260"/>
              <a:ext cx="8285433" cy="2120080"/>
            </a:xfrm>
            <a:prstGeom prst="rect">
              <a:avLst/>
            </a:prstGeom>
            <a:noFill/>
            <a:effectLst/>
          </p:spPr>
          <p:txBody>
            <a:bodyPr wrap="square"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Cùng</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xây</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dựng</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phiếu</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thu</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thập</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thông</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tin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theo</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mẫu</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phiếu</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gợi</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ý </a:t>
              </a:r>
            </a:p>
          </p:txBody>
        </p:sp>
      </p:grpSp>
      <p:graphicFrame>
        <p:nvGraphicFramePr>
          <p:cNvPr id="2" name="Table 3">
            <a:extLst>
              <a:ext uri="{FF2B5EF4-FFF2-40B4-BE49-F238E27FC236}">
                <a16:creationId xmlns:a16="http://schemas.microsoft.com/office/drawing/2014/main" id="{81CA6698-D11C-4FC4-86F2-9391B805D9F1}"/>
              </a:ext>
            </a:extLst>
          </p:cNvPr>
          <p:cNvGraphicFramePr>
            <a:graphicFrameLocks noGrp="1"/>
          </p:cNvGraphicFramePr>
          <p:nvPr>
            <p:extLst>
              <p:ext uri="{D42A27DB-BD31-4B8C-83A1-F6EECF244321}">
                <p14:modId xmlns:p14="http://schemas.microsoft.com/office/powerpoint/2010/main" val="1445914449"/>
              </p:ext>
            </p:extLst>
          </p:nvPr>
        </p:nvGraphicFramePr>
        <p:xfrm>
          <a:off x="629920" y="1301926"/>
          <a:ext cx="10668000" cy="5054088"/>
        </p:xfrm>
        <a:graphic>
          <a:graphicData uri="http://schemas.openxmlformats.org/drawingml/2006/table">
            <a:tbl>
              <a:tblPr firstRow="1" bandRow="1">
                <a:tableStyleId>{5C22544A-7EE6-4342-B048-85BDC9FD1C3A}</a:tableStyleId>
              </a:tblPr>
              <a:tblGrid>
                <a:gridCol w="5334000">
                  <a:extLst>
                    <a:ext uri="{9D8B030D-6E8A-4147-A177-3AD203B41FA5}">
                      <a16:colId xmlns:a16="http://schemas.microsoft.com/office/drawing/2014/main" val="3588875225"/>
                    </a:ext>
                  </a:extLst>
                </a:gridCol>
                <a:gridCol w="5334000">
                  <a:extLst>
                    <a:ext uri="{9D8B030D-6E8A-4147-A177-3AD203B41FA5}">
                      <a16:colId xmlns:a16="http://schemas.microsoft.com/office/drawing/2014/main" val="396773045"/>
                    </a:ext>
                  </a:extLst>
                </a:gridCol>
              </a:tblGrid>
              <a:tr h="664548">
                <a:tc gridSpan="2">
                  <a:txBody>
                    <a:bodyPr/>
                    <a:lstStyle/>
                    <a:p>
                      <a:pPr algn="ctr"/>
                      <a:r>
                        <a:rPr lang="en-US" sz="3200" dirty="0" err="1">
                          <a:latin typeface="Arial" panose="020B0604020202020204" pitchFamily="34" charset="0"/>
                          <a:cs typeface="Arial" panose="020B0604020202020204" pitchFamily="34" charset="0"/>
                        </a:rPr>
                        <a:t>Phiếu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thập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thông</a:t>
                      </a:r>
                      <a:r>
                        <a:rPr lang="en-US" sz="3200" dirty="0">
                          <a:latin typeface="Arial" panose="020B0604020202020204" pitchFamily="34" charset="0"/>
                          <a:cs typeface="Arial" panose="020B0604020202020204" pitchFamily="34" charset="0"/>
                        </a:rPr>
                        <a:t> tin</a:t>
                      </a:r>
                    </a:p>
                  </a:txBody>
                  <a:tcPr>
                    <a:solidFill>
                      <a:schemeClr val="accent2"/>
                    </a:solidFill>
                  </a:tcPr>
                </a:tc>
                <a:tc hMerge="1">
                  <a:txBody>
                    <a:bodyPr/>
                    <a:lstStyle/>
                    <a:p>
                      <a:endParaRPr lang="en-US" dirty="0"/>
                    </a:p>
                  </a:txBody>
                  <a:tcPr>
                    <a:solidFill>
                      <a:schemeClr val="accent2"/>
                    </a:solidFill>
                  </a:tcPr>
                </a:tc>
                <a:extLst>
                  <a:ext uri="{0D108BD9-81ED-4DB2-BD59-A6C34878D82A}">
                    <a16:rowId xmlns:a16="http://schemas.microsoft.com/office/drawing/2014/main" val="220714924"/>
                  </a:ext>
                </a:extLst>
              </a:tr>
              <a:tr h="664548">
                <a:tc>
                  <a:txBody>
                    <a:bodyPr/>
                    <a:lstStyle/>
                    <a:p>
                      <a:r>
                        <a:rPr lang="en-US" sz="3200" dirty="0" err="1">
                          <a:latin typeface="Arial" panose="020B0604020202020204" pitchFamily="34" charset="0"/>
                          <a:cs typeface="Arial" panose="020B0604020202020204" pitchFamily="34" charset="0"/>
                        </a:rPr>
                        <a:t>Nội</a:t>
                      </a:r>
                      <a:r>
                        <a:rPr lang="en-US" sz="3200" dirty="0">
                          <a:latin typeface="Arial" panose="020B0604020202020204" pitchFamily="34" charset="0"/>
                          <a:cs typeface="Arial" panose="020B0604020202020204" pitchFamily="34" charset="0"/>
                        </a:rPr>
                        <a:t> dung </a:t>
                      </a:r>
                      <a:r>
                        <a:rPr lang="en-US" sz="3200" dirty="0" err="1">
                          <a:latin typeface="Arial" panose="020B0604020202020204" pitchFamily="34" charset="0"/>
                          <a:cs typeface="Arial" panose="020B0604020202020204" pitchFamily="34" charset="0"/>
                        </a:rPr>
                        <a:t>tìm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hiểu</a:t>
                      </a:r>
                      <a:endParaRPr lang="en-US" sz="32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r>
                        <a:rPr lang="en-US" sz="3200" dirty="0" err="1">
                          <a:latin typeface="Arial" panose="020B0604020202020204" pitchFamily="34" charset="0"/>
                          <a:cs typeface="Arial" panose="020B0604020202020204" pitchFamily="34" charset="0"/>
                        </a:rPr>
                        <a:t>Thông</a:t>
                      </a:r>
                      <a:r>
                        <a:rPr lang="en-US" sz="3200" dirty="0">
                          <a:latin typeface="Arial" panose="020B0604020202020204" pitchFamily="34" charset="0"/>
                          <a:cs typeface="Arial" panose="020B0604020202020204" pitchFamily="34" charset="0"/>
                        </a:rPr>
                        <a:t> tin</a:t>
                      </a:r>
                    </a:p>
                  </a:txBody>
                  <a:tcPr>
                    <a:solidFill>
                      <a:schemeClr val="accent5">
                        <a:lumMod val="60000"/>
                        <a:lumOff val="40000"/>
                      </a:schemeClr>
                    </a:solidFill>
                  </a:tcPr>
                </a:tc>
                <a:extLst>
                  <a:ext uri="{0D108BD9-81ED-4DB2-BD59-A6C34878D82A}">
                    <a16:rowId xmlns:a16="http://schemas.microsoft.com/office/drawing/2014/main" val="451085428"/>
                  </a:ext>
                </a:extLst>
              </a:tr>
              <a:tr h="664548">
                <a:tc>
                  <a:txBody>
                    <a:bodyPr/>
                    <a:lstStyle/>
                    <a:p>
                      <a:r>
                        <a:rPr lang="en-US" sz="3200" dirty="0" err="1">
                          <a:latin typeface="Arial" panose="020B0604020202020204" pitchFamily="34" charset="0"/>
                          <a:cs typeface="Arial" panose="020B0604020202020204" pitchFamily="34" charset="0"/>
                        </a:rPr>
                        <a:t>Năm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thành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lập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trường</a:t>
                      </a: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tc>
                  <a:txBody>
                    <a:bodyPr/>
                    <a:lstStyle/>
                    <a:p>
                      <a:pPr algn="ct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extLst>
                  <a:ext uri="{0D108BD9-81ED-4DB2-BD59-A6C34878D82A}">
                    <a16:rowId xmlns:a16="http://schemas.microsoft.com/office/drawing/2014/main" val="3777929302"/>
                  </a:ext>
                </a:extLst>
              </a:tr>
              <a:tr h="664548">
                <a:tc>
                  <a:txBody>
                    <a:bodyPr/>
                    <a:lstStyle/>
                    <a:p>
                      <a:r>
                        <a:rPr lang="en-US" sz="3200" dirty="0" err="1">
                          <a:latin typeface="Arial" panose="020B0604020202020204" pitchFamily="34" charset="0"/>
                          <a:cs typeface="Arial" panose="020B0604020202020204" pitchFamily="34" charset="0"/>
                        </a:rPr>
                        <a:t>Thành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tích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dạy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học</a:t>
                      </a:r>
                      <a:endParaRPr lang="en-US" sz="32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algn="ct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extLst>
                  <a:ext uri="{0D108BD9-81ED-4DB2-BD59-A6C34878D82A}">
                    <a16:rowId xmlns:a16="http://schemas.microsoft.com/office/drawing/2014/main" val="890537435"/>
                  </a:ext>
                </a:extLst>
              </a:tr>
              <a:tr h="664548">
                <a:tc>
                  <a:txBody>
                    <a:bodyPr/>
                    <a:lstStyle/>
                    <a:p>
                      <a:r>
                        <a:rPr lang="en-US" sz="3200" dirty="0" err="1">
                          <a:latin typeface="Arial" panose="020B0604020202020204" pitchFamily="34" charset="0"/>
                          <a:cs typeface="Arial" panose="020B0604020202020204" pitchFamily="34" charset="0"/>
                        </a:rPr>
                        <a:t>Thành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tích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văn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nghệ</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dục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thể</a:t>
                      </a:r>
                      <a:r>
                        <a:rPr lang="en-US" sz="3200" dirty="0">
                          <a:latin typeface="Arial" panose="020B0604020202020204" pitchFamily="34" charset="0"/>
                          <a:cs typeface="Arial" panose="020B0604020202020204" pitchFamily="34" charset="0"/>
                        </a:rPr>
                        <a:t> thao</a:t>
                      </a:r>
                    </a:p>
                  </a:txBody>
                  <a:tcPr>
                    <a:solidFill>
                      <a:schemeClr val="accent5">
                        <a:lumMod val="60000"/>
                        <a:lumOff val="40000"/>
                      </a:schemeClr>
                    </a:solidFill>
                  </a:tcPr>
                </a:tc>
                <a:tc>
                  <a:txBody>
                    <a:bodyPr/>
                    <a:lstStyle/>
                    <a:p>
                      <a:pPr algn="ct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extLst>
                  <a:ext uri="{0D108BD9-81ED-4DB2-BD59-A6C34878D82A}">
                    <a16:rowId xmlns:a16="http://schemas.microsoft.com/office/drawing/2014/main" val="2965500308"/>
                  </a:ext>
                </a:extLst>
              </a:tr>
              <a:tr h="664548">
                <a:tc>
                  <a:txBody>
                    <a:bodyPr/>
                    <a:lstStyle/>
                    <a:p>
                      <a:r>
                        <a:rPr lang="en-US" sz="3200" dirty="0" err="1">
                          <a:latin typeface="Arial" panose="020B0604020202020204" pitchFamily="34" charset="0"/>
                          <a:cs typeface="Arial" panose="020B0604020202020204" pitchFamily="34" charset="0"/>
                        </a:rPr>
                        <a:t>Những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tấm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gương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tiêu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biểu</a:t>
                      </a:r>
                      <a:endParaRPr lang="en-US" sz="32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algn="ct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extLst>
                  <a:ext uri="{0D108BD9-81ED-4DB2-BD59-A6C34878D82A}">
                    <a16:rowId xmlns:a16="http://schemas.microsoft.com/office/drawing/2014/main" val="3590715091"/>
                  </a:ext>
                </a:extLst>
              </a:tr>
              <a:tr h="664548">
                <a:tc>
                  <a:txBody>
                    <a:bodyPr/>
                    <a:lstStyle/>
                    <a:p>
                      <a:pPr algn="ct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tc>
                  <a:txBody>
                    <a:bodyPr/>
                    <a:lstStyle/>
                    <a:p>
                      <a:pPr algn="ct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extLst>
                  <a:ext uri="{0D108BD9-81ED-4DB2-BD59-A6C34878D82A}">
                    <a16:rowId xmlns:a16="http://schemas.microsoft.com/office/drawing/2014/main" val="1889669647"/>
                  </a:ext>
                </a:extLst>
              </a:tr>
            </a:tbl>
          </a:graphicData>
        </a:graphic>
      </p:graphicFrame>
    </p:spTree>
    <p:extLst>
      <p:ext uri="{BB962C8B-B14F-4D97-AF65-F5344CB8AC3E}">
        <p14:creationId xmlns:p14="http://schemas.microsoft.com/office/powerpoint/2010/main" val="7471548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864A49CA-11C9-48C2-AF95-B74A26305642}"/>
              </a:ext>
            </a:extLst>
          </p:cNvPr>
          <p:cNvPicPr>
            <a:picLocks noChangeAspect="1"/>
          </p:cNvPicPr>
          <p:nvPr/>
        </p:nvPicPr>
        <p:blipFill>
          <a:blip r:embed="rId4"/>
          <a:stretch>
            <a:fillRect/>
          </a:stretch>
        </p:blipFill>
        <p:spPr>
          <a:xfrm>
            <a:off x="146877" y="1160480"/>
            <a:ext cx="6203677" cy="3836769"/>
          </a:xfrm>
          <a:prstGeom prst="rect">
            <a:avLst/>
          </a:prstGeom>
        </p:spPr>
      </p:pic>
      <p:sp>
        <p:nvSpPr>
          <p:cNvPr id="25" name="Speech Bubble: Rectangle with Corners Rounded 24">
            <a:extLst>
              <a:ext uri="{FF2B5EF4-FFF2-40B4-BE49-F238E27FC236}">
                <a16:creationId xmlns:a16="http://schemas.microsoft.com/office/drawing/2014/main" id="{8544D512-B3A1-40C7-859B-4A033A1F156A}"/>
              </a:ext>
            </a:extLst>
          </p:cNvPr>
          <p:cNvSpPr/>
          <p:nvPr/>
        </p:nvSpPr>
        <p:spPr>
          <a:xfrm flipH="1">
            <a:off x="6423993" y="218448"/>
            <a:ext cx="5694568" cy="16954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400" b="1" dirty="0">
                <a:solidFill>
                  <a:srgbClr val="002060"/>
                </a:solidFill>
                <a:latin typeface="Arial" panose="020B0604020202020204" pitchFamily="34" charset="0"/>
                <a:cs typeface="Arial" panose="020B0604020202020204" pitchFamily="34" charset="0"/>
              </a:rPr>
              <a:t>Khi tiến hành phỏng vấn thầy cô hoặc tham quan phòng truyền thống, các bạn cần thực hiện những yêu cầu nào?</a:t>
            </a: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692EE08-62F6-4203-BF79-503C20570282}"/>
              </a:ext>
            </a:extLst>
          </p:cNvPr>
          <p:cNvSpPr txBox="1"/>
          <p:nvPr/>
        </p:nvSpPr>
        <p:spPr>
          <a:xfrm>
            <a:off x="6497431" y="2272488"/>
            <a:ext cx="5694569" cy="523220"/>
          </a:xfrm>
          <a:prstGeom prst="rect">
            <a:avLst/>
          </a:prstGeom>
          <a:noFill/>
        </p:spPr>
        <p:txBody>
          <a:bodyPr wrap="square" rtlCol="0">
            <a:spAutoFit/>
          </a:bodyPr>
          <a:lstStyle/>
          <a:p>
            <a:pPr algn="ctr"/>
            <a:r>
              <a:rPr lang="en-US" sz="2800" dirty="0">
                <a:solidFill>
                  <a:srgbClr val="FF0000"/>
                </a:solidFill>
                <a:latin typeface="Arial" panose="020B0604020202020204" pitchFamily="34" charset="0"/>
                <a:cs typeface="Arial" panose="020B0604020202020204" pitchFamily="34" charset="0"/>
              </a:rPr>
              <a:t>Quan </a:t>
            </a:r>
            <a:r>
              <a:rPr lang="en-US" sz="2800" dirty="0" err="1">
                <a:solidFill>
                  <a:srgbClr val="FF0000"/>
                </a:solidFill>
                <a:latin typeface="Arial" panose="020B0604020202020204" pitchFamily="34" charset="0"/>
                <a:cs typeface="Arial" panose="020B0604020202020204" pitchFamily="34" charset="0"/>
              </a:rPr>
              <a:t>sát</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đặt</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câu</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hỏi</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ghi</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chép</a:t>
            </a:r>
            <a:r>
              <a:rPr lang="en-US" sz="2800" dirty="0">
                <a:solidFill>
                  <a:srgbClr val="FF0000"/>
                </a:solidFill>
                <a:latin typeface="Arial" panose="020B0604020202020204" pitchFamily="34" charset="0"/>
                <a:cs typeface="Arial" panose="020B0604020202020204" pitchFamily="34" charset="0"/>
              </a:rPr>
              <a:t>,....</a:t>
            </a:r>
          </a:p>
        </p:txBody>
      </p:sp>
      <p:sp>
        <p:nvSpPr>
          <p:cNvPr id="12" name="Speech Bubble: Rectangle with Corners Rounded 11">
            <a:extLst>
              <a:ext uri="{FF2B5EF4-FFF2-40B4-BE49-F238E27FC236}">
                <a16:creationId xmlns:a16="http://schemas.microsoft.com/office/drawing/2014/main" id="{C8CC69B0-93A1-4390-AFD3-E691547CFD77}"/>
              </a:ext>
            </a:extLst>
          </p:cNvPr>
          <p:cNvSpPr/>
          <p:nvPr/>
        </p:nvSpPr>
        <p:spPr>
          <a:xfrm flipH="1">
            <a:off x="6423993" y="3022188"/>
            <a:ext cx="5694568" cy="81362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400" b="1" dirty="0">
                <a:solidFill>
                  <a:srgbClr val="002060"/>
                </a:solidFill>
                <a:latin typeface="Arial" panose="020B0604020202020204" pitchFamily="34" charset="0"/>
                <a:cs typeface="Arial" panose="020B0604020202020204" pitchFamily="34" charset="0"/>
              </a:rPr>
              <a:t>Việc thực hiện những yêu cầu đó nhằm mục đích gì? </a:t>
            </a: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AF27AD9-C0D6-426F-BF42-D95D4EE240D7}"/>
              </a:ext>
            </a:extLst>
          </p:cNvPr>
          <p:cNvSpPr txBox="1"/>
          <p:nvPr/>
        </p:nvSpPr>
        <p:spPr>
          <a:xfrm>
            <a:off x="6423993" y="4080032"/>
            <a:ext cx="5478890" cy="1384995"/>
          </a:xfrm>
          <a:prstGeom prst="rect">
            <a:avLst/>
          </a:prstGeom>
          <a:noFill/>
        </p:spPr>
        <p:txBody>
          <a:bodyPr wrap="square" rtlCol="0">
            <a:spAutoFit/>
          </a:bodyPr>
          <a:lstStyle/>
          <a:p>
            <a:pPr algn="ctr"/>
            <a:r>
              <a:rPr lang="en-US" sz="2800" dirty="0" err="1">
                <a:solidFill>
                  <a:srgbClr val="FF0000"/>
                </a:solidFill>
                <a:latin typeface="Arial" panose="020B0604020202020204" pitchFamily="34" charset="0"/>
                <a:cs typeface="Arial" panose="020B0604020202020204" pitchFamily="34" charset="0"/>
              </a:rPr>
              <a:t>Việc</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thực</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hiện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những</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yêu</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cầu</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đó</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nhằm</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mục</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đích</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thu</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thập</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thông</a:t>
            </a:r>
            <a:r>
              <a:rPr lang="en-US" sz="2800" dirty="0">
                <a:solidFill>
                  <a:srgbClr val="FF0000"/>
                </a:solidFill>
                <a:latin typeface="Arial" panose="020B0604020202020204" pitchFamily="34" charset="0"/>
                <a:cs typeface="Arial" panose="020B0604020202020204" pitchFamily="34" charset="0"/>
              </a:rPr>
              <a:t> tin </a:t>
            </a:r>
            <a:r>
              <a:rPr lang="en-US" sz="2800" dirty="0" err="1">
                <a:solidFill>
                  <a:srgbClr val="FF0000"/>
                </a:solidFill>
                <a:latin typeface="Arial" panose="020B0604020202020204" pitchFamily="34" charset="0"/>
                <a:cs typeface="Arial" panose="020B0604020202020204" pitchFamily="34" charset="0"/>
              </a:rPr>
              <a:t>đầy</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đủ</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chính</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xác</a:t>
            </a:r>
            <a:r>
              <a:rPr lang="en-US" sz="2800"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569424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anim calcmode="lin" valueType="num">
                                      <p:cBhvr>
                                        <p:cTn id="13" dur="500" fill="hold"/>
                                        <p:tgtEl>
                                          <p:spTgt spid="25"/>
                                        </p:tgtEl>
                                        <p:attrNameLst>
                                          <p:attrName>ppt_x</p:attrName>
                                        </p:attrNameLst>
                                      </p:cBhvr>
                                      <p:tavLst>
                                        <p:tav tm="0">
                                          <p:val>
                                            <p:strVal val="#ppt_x"/>
                                          </p:val>
                                        </p:tav>
                                        <p:tav tm="100000">
                                          <p:val>
                                            <p:strVal val="#ppt_x"/>
                                          </p:val>
                                        </p:tav>
                                      </p:tavLst>
                                    </p:anim>
                                    <p:anim calcmode="lin" valueType="num">
                                      <p:cBhvr>
                                        <p:cTn id="14"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 grpId="0"/>
      <p:bldP spid="12"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5" name="Picture 4">
            <a:extLst>
              <a:ext uri="{FF2B5EF4-FFF2-40B4-BE49-F238E27FC236}">
                <a16:creationId xmlns:a16="http://schemas.microsoft.com/office/drawing/2014/main" id="{D2085DEE-002D-400B-899C-022178DAE6A7}"/>
              </a:ext>
            </a:extLst>
          </p:cNvPr>
          <p:cNvPicPr>
            <a:picLocks noChangeAspect="1"/>
          </p:cNvPicPr>
          <p:nvPr/>
        </p:nvPicPr>
        <p:blipFill>
          <a:blip r:embed="rId4"/>
          <a:stretch>
            <a:fillRect/>
          </a:stretch>
        </p:blipFill>
        <p:spPr>
          <a:xfrm>
            <a:off x="0" y="0"/>
            <a:ext cx="6715126" cy="3677331"/>
          </a:xfrm>
          <a:prstGeom prst="rect">
            <a:avLst/>
          </a:prstGeom>
        </p:spPr>
      </p:pic>
      <p:pic>
        <p:nvPicPr>
          <p:cNvPr id="7" name="Picture 6">
            <a:extLst>
              <a:ext uri="{FF2B5EF4-FFF2-40B4-BE49-F238E27FC236}">
                <a16:creationId xmlns:a16="http://schemas.microsoft.com/office/drawing/2014/main" id="{537E0130-1D6E-403E-AD13-1CDBFECD14AA}"/>
              </a:ext>
            </a:extLst>
          </p:cNvPr>
          <p:cNvPicPr>
            <a:picLocks noChangeAspect="1"/>
          </p:cNvPicPr>
          <p:nvPr/>
        </p:nvPicPr>
        <p:blipFill>
          <a:blip r:embed="rId5"/>
          <a:stretch>
            <a:fillRect/>
          </a:stretch>
        </p:blipFill>
        <p:spPr>
          <a:xfrm>
            <a:off x="6715126" y="2692399"/>
            <a:ext cx="5476874" cy="4107967"/>
          </a:xfrm>
          <a:prstGeom prst="rect">
            <a:avLst/>
          </a:prstGeom>
        </p:spPr>
      </p:pic>
      <p:sp>
        <p:nvSpPr>
          <p:cNvPr id="17" name="Speech Bubble: Rectangle with Corners Rounded 16">
            <a:extLst>
              <a:ext uri="{FF2B5EF4-FFF2-40B4-BE49-F238E27FC236}">
                <a16:creationId xmlns:a16="http://schemas.microsoft.com/office/drawing/2014/main" id="{C47CF4AC-9497-4F6F-BD8F-1650D02ED172}"/>
              </a:ext>
            </a:extLst>
          </p:cNvPr>
          <p:cNvSpPr/>
          <p:nvPr/>
        </p:nvSpPr>
        <p:spPr>
          <a:xfrm flipH="1">
            <a:off x="6921833" y="604528"/>
            <a:ext cx="4965367" cy="16954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400" b="1" dirty="0">
                <a:solidFill>
                  <a:srgbClr val="002060"/>
                </a:solidFill>
                <a:latin typeface="Arial" panose="020B0604020202020204" pitchFamily="34" charset="0"/>
                <a:cs typeface="Arial" panose="020B0604020202020204" pitchFamily="34" charset="0"/>
              </a:rPr>
              <a:t>Khi thu thập thông tin trong phòng truyền thống, các bạn có nhiệm vụ gì?</a:t>
            </a: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8" name="Speech Bubble: Rectangle with Corners Rounded 17">
            <a:extLst>
              <a:ext uri="{FF2B5EF4-FFF2-40B4-BE49-F238E27FC236}">
                <a16:creationId xmlns:a16="http://schemas.microsoft.com/office/drawing/2014/main" id="{6258B6F7-3407-4046-9EF3-D6BD62AEC410}"/>
              </a:ext>
            </a:extLst>
          </p:cNvPr>
          <p:cNvSpPr/>
          <p:nvPr/>
        </p:nvSpPr>
        <p:spPr>
          <a:xfrm flipH="1">
            <a:off x="361799" y="3677331"/>
            <a:ext cx="5991527" cy="1166533"/>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400" b="1" dirty="0">
                <a:solidFill>
                  <a:srgbClr val="002060"/>
                </a:solidFill>
                <a:latin typeface="Arial" panose="020B0604020202020204" pitchFamily="34" charset="0"/>
                <a:cs typeface="Arial" panose="020B0604020202020204" pitchFamily="34" charset="0"/>
              </a:rPr>
              <a:t>Cần tìm hiểu những thông tin nào về truyền thống nhà trường?</a:t>
            </a: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9" name="Speech Bubble: Rectangle with Corners Rounded 18">
            <a:extLst>
              <a:ext uri="{FF2B5EF4-FFF2-40B4-BE49-F238E27FC236}">
                <a16:creationId xmlns:a16="http://schemas.microsoft.com/office/drawing/2014/main" id="{E8465EE8-7AE6-4A73-8EC0-F1F67C3CACD9}"/>
              </a:ext>
            </a:extLst>
          </p:cNvPr>
          <p:cNvSpPr/>
          <p:nvPr/>
        </p:nvSpPr>
        <p:spPr>
          <a:xfrm flipH="1">
            <a:off x="361798" y="5394371"/>
            <a:ext cx="5991527" cy="1166533"/>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400" b="1" dirty="0">
                <a:solidFill>
                  <a:srgbClr val="002060"/>
                </a:solidFill>
                <a:latin typeface="Arial" panose="020B0604020202020204" pitchFamily="34" charset="0"/>
                <a:cs typeface="Arial" panose="020B0604020202020204" pitchFamily="34" charset="0"/>
              </a:rPr>
              <a:t>Các bạn đã đặt những câu hỏi nào?</a:t>
            </a: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E6C318EC-8C9B-491B-ACCE-52208DF2BD51}"/>
              </a:ext>
            </a:extLst>
          </p:cNvPr>
          <p:cNvGrpSpPr/>
          <p:nvPr/>
        </p:nvGrpSpPr>
        <p:grpSpPr>
          <a:xfrm>
            <a:off x="6795314" y="4567733"/>
            <a:ext cx="4278451" cy="2175001"/>
            <a:chOff x="892354" y="3758439"/>
            <a:chExt cx="4278451" cy="2175001"/>
          </a:xfrm>
        </p:grpSpPr>
        <p:pic>
          <p:nvPicPr>
            <p:cNvPr id="24" name="Picture 9">
              <a:extLst>
                <a:ext uri="{FF2B5EF4-FFF2-40B4-BE49-F238E27FC236}">
                  <a16:creationId xmlns:a16="http://schemas.microsoft.com/office/drawing/2014/main" id="{56C54D50-E015-4673-B3F7-DD5D41F77E8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Rounded Corners 25">
              <a:extLst>
                <a:ext uri="{FF2B5EF4-FFF2-40B4-BE49-F238E27FC236}">
                  <a16:creationId xmlns:a16="http://schemas.microsoft.com/office/drawing/2014/main" id="{2A6746EB-D443-455C-9498-8D87FD9968FE}"/>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spTree>
    <p:extLst>
      <p:ext uri="{BB962C8B-B14F-4D97-AF65-F5344CB8AC3E}">
        <p14:creationId xmlns:p14="http://schemas.microsoft.com/office/powerpoint/2010/main" val="28092140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strVal val="#ppt_x"/>
                                          </p:val>
                                        </p:tav>
                                        <p:tav tm="100000">
                                          <p:val>
                                            <p:strVal val="#ppt_x"/>
                                          </p:val>
                                        </p:tav>
                                      </p:tavLst>
                                    </p:anim>
                                    <p:anim calcmode="lin" valueType="num">
                                      <p:cBhvr>
                                        <p:cTn id="21"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anim calcmode="lin" valueType="num">
                                      <p:cBhvr>
                                        <p:cTn id="27" dur="500" fill="hold"/>
                                        <p:tgtEl>
                                          <p:spTgt spid="18"/>
                                        </p:tgtEl>
                                        <p:attrNameLst>
                                          <p:attrName>ppt_x</p:attrName>
                                        </p:attrNameLst>
                                      </p:cBhvr>
                                      <p:tavLst>
                                        <p:tav tm="0">
                                          <p:val>
                                            <p:strVal val="#ppt_x"/>
                                          </p:val>
                                        </p:tav>
                                        <p:tav tm="100000">
                                          <p:val>
                                            <p:strVal val="#ppt_x"/>
                                          </p:val>
                                        </p:tav>
                                      </p:tavLst>
                                    </p:anim>
                                    <p:anim calcmode="lin" valueType="num">
                                      <p:cBhvr>
                                        <p:cTn id="28"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anim calcmode="lin" valueType="num">
                                      <p:cBhvr>
                                        <p:cTn id="34" dur="500" fill="hold"/>
                                        <p:tgtEl>
                                          <p:spTgt spid="19"/>
                                        </p:tgtEl>
                                        <p:attrNameLst>
                                          <p:attrName>ppt_x</p:attrName>
                                        </p:attrNameLst>
                                      </p:cBhvr>
                                      <p:tavLst>
                                        <p:tav tm="0">
                                          <p:val>
                                            <p:strVal val="#ppt_x"/>
                                          </p:val>
                                        </p:tav>
                                        <p:tav tm="100000">
                                          <p:val>
                                            <p:strVal val="#ppt_x"/>
                                          </p:val>
                                        </p:tav>
                                      </p:tavLst>
                                    </p:anim>
                                    <p:anim calcmode="lin" valueType="num">
                                      <p:cBhvr>
                                        <p:cTn id="35"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theme/theme1.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400</Words>
  <Application>Microsoft Office PowerPoint</Application>
  <PresentationFormat>Widescreen</PresentationFormat>
  <Paragraphs>56</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等线</vt:lpstr>
      <vt:lpstr>等线 Light</vt:lpstr>
      <vt:lpstr>Arial</vt:lpstr>
      <vt:lpstr>Calibri</vt:lpstr>
      <vt:lpstr>Yeseva One</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nguyenthithu nguyenthithu</cp:lastModifiedBy>
  <cp:revision>32</cp:revision>
  <dcterms:created xsi:type="dcterms:W3CDTF">2022-07-17T23:20:10Z</dcterms:created>
  <dcterms:modified xsi:type="dcterms:W3CDTF">2022-10-15T13:13:05Z</dcterms:modified>
</cp:coreProperties>
</file>