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F1F9"/>
    <a:srgbClr val="E81C28"/>
    <a:srgbClr val="FFA0AB"/>
    <a:srgbClr val="8D1542"/>
    <a:srgbClr val="71B288"/>
    <a:srgbClr val="4D768C"/>
    <a:srgbClr val="FFC84A"/>
    <a:srgbClr val="CBE0E5"/>
    <a:srgbClr val="FF9920"/>
    <a:srgbClr val="23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37C8-ED18-44A8-A838-FAA32F530B4D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6B4C7-F9E8-47A5-8BC0-AD30ED413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CECD-6267-4FB3-B944-A930B9AE1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5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4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CFFEAD-239F-4AB1-818D-3B33D2525D7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A98B3-E5F6-450D-97D4-6FF33334F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2942E7-8AAB-4C57-AF2B-D139144A9ED7}"/>
              </a:ext>
            </a:extLst>
          </p:cNvPr>
          <p:cNvSpPr txBox="1"/>
          <p:nvPr userDrawn="1"/>
        </p:nvSpPr>
        <p:spPr>
          <a:xfrm>
            <a:off x="11336680" y="6534848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4DD149C-B89B-4210-A204-357643DD1B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29" y="5974364"/>
            <a:ext cx="1022858" cy="883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209" y="331595"/>
            <a:ext cx="3337728" cy="946220"/>
            <a:chOff x="1286189" y="673239"/>
            <a:chExt cx="3337728" cy="946220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490506" y="815591"/>
              <a:ext cx="3084844" cy="80386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1286189" y="673239"/>
              <a:ext cx="3084844" cy="803868"/>
            </a:xfrm>
            <a:prstGeom prst="round2DiagRect">
              <a:avLst/>
            </a:prstGeom>
            <a:noFill/>
            <a:ln w="57150">
              <a:solidFill>
                <a:srgbClr val="71B28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541" y="673239"/>
              <a:ext cx="3195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Tập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làm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French Vanilla" panose="02040603050506020204" pitchFamily="18" charset="0"/>
                </a:rPr>
                <a:t>văn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rench Vanilla" panose="0204060305050602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47172" y="1420167"/>
            <a:ext cx="6476159" cy="3139321"/>
            <a:chOff x="336624" y="1468734"/>
            <a:chExt cx="5915126" cy="3139321"/>
          </a:xfrm>
        </p:grpSpPr>
        <p:sp>
          <p:nvSpPr>
            <p:cNvPr id="8" name="TextBox 7"/>
            <p:cNvSpPr txBox="1"/>
            <p:nvPr/>
          </p:nvSpPr>
          <p:spPr>
            <a:xfrm>
              <a:off x="427056" y="1468734"/>
              <a:ext cx="582469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624" y="1468734"/>
              <a:ext cx="58246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VĂN </a:t>
              </a:r>
            </a:p>
            <a:p>
              <a:pPr algn="ctr"/>
              <a:r>
                <a:rPr lang="en-US" sz="6600" b="1" dirty="0">
                  <a:solidFill>
                    <a:srgbClr val="FFC8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VIẾT THƯ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94" b="92986" l="8333" r="97876">
                        <a14:foregroundMark x1="32353" y1="49820" x2="36928" y2="50000"/>
                        <a14:foregroundMark x1="58333" y1="82914" x2="60458" y2="79856"/>
                        <a14:foregroundMark x1="64052" y1="84173" x2="65686" y2="87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7" t="33502" r="165" b="-2255"/>
          <a:stretch/>
        </p:blipFill>
        <p:spPr>
          <a:xfrm rot="20552990">
            <a:off x="-314209" y="3616764"/>
            <a:ext cx="4624313" cy="2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33808" y="276622"/>
            <a:ext cx="4536524" cy="1425505"/>
            <a:chOff x="110269" y="267425"/>
            <a:chExt cx="4536524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269" y="570370"/>
              <a:ext cx="4536524" cy="832340"/>
              <a:chOff x="379808" y="1395272"/>
              <a:chExt cx="5877711" cy="185379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4" y="1395272"/>
                <a:ext cx="5824695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9808" y="1398265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CÂU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02199"/>
              </p:ext>
            </p:extLst>
          </p:nvPr>
        </p:nvGraphicFramePr>
        <p:xfrm>
          <a:off x="5964760" y="2008717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=""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=""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5061881" y="1215408"/>
            <a:ext cx="1773927" cy="17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1784 -0.1988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959" y="2035055"/>
            <a:ext cx="8124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NHỮNG BÀI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</a:rPr>
              <a:t>VĂN HAY</a:t>
            </a:r>
          </a:p>
        </p:txBody>
      </p:sp>
    </p:spTree>
    <p:extLst>
      <p:ext uri="{BB962C8B-B14F-4D97-AF65-F5344CB8AC3E}">
        <p14:creationId xmlns:p14="http://schemas.microsoft.com/office/powerpoint/2010/main" val="106115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12" y="3822230"/>
            <a:ext cx="2251226" cy="14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051221" y="5386684"/>
            <a:ext cx="16239446" cy="1107996"/>
            <a:chOff x="414783" y="1468734"/>
            <a:chExt cx="5836967" cy="246773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783" y="146873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TRẢ BÀI CHO HỌC SINH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5931"/>
            <a:ext cx="12192000" cy="91597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8658">
            <a:off x="2291399" y="1777503"/>
            <a:ext cx="2403458" cy="887969"/>
            <a:chOff x="116402" y="303389"/>
            <a:chExt cx="4525935" cy="1416762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499667" y="442335"/>
              <a:ext cx="3828417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C72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6402" y="510670"/>
              <a:ext cx="4525935" cy="1031226"/>
              <a:chOff x="387756" y="1262311"/>
              <a:chExt cx="5863992" cy="22967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7055" y="1262311"/>
                <a:ext cx="5824693" cy="229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7756" y="1433971"/>
                <a:ext cx="5767293" cy="2078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ĐỀ BÀI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393703" y="303389"/>
              <a:ext cx="3759019" cy="1247115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FFA0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50" b="94350" l="3100" r="31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9" r="68878"/>
          <a:stretch/>
        </p:blipFill>
        <p:spPr>
          <a:xfrm rot="171344">
            <a:off x="7771790" y="3513172"/>
            <a:ext cx="2203237" cy="2650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97" b="82110" l="2960" r="29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81" r="69990" b="14648"/>
          <a:stretch/>
        </p:blipFill>
        <p:spPr>
          <a:xfrm rot="178055">
            <a:off x="3052372" y="-75823"/>
            <a:ext cx="2512612" cy="20863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461499-2849-44F7-8A92-5C6121089ABF}"/>
              </a:ext>
            </a:extLst>
          </p:cNvPr>
          <p:cNvSpPr txBox="1"/>
          <p:nvPr/>
        </p:nvSpPr>
        <p:spPr>
          <a:xfrm rot="221025">
            <a:off x="3010130" y="2311620"/>
            <a:ext cx="53248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………………………………………............</a:t>
            </a:r>
          </a:p>
        </p:txBody>
      </p:sp>
    </p:spTree>
    <p:extLst>
      <p:ext uri="{BB962C8B-B14F-4D97-AF65-F5344CB8AC3E}">
        <p14:creationId xmlns:p14="http://schemas.microsoft.com/office/powerpoint/2010/main" val="20147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81000" y="596900"/>
            <a:ext cx="11366500" cy="6032500"/>
          </a:xfrm>
          <a:prstGeom prst="snip2Diag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7BDE83C6-4F03-47DD-B097-CFA593220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630304"/>
            <a:ext cx="5810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UTM Kabel KT" panose="02040603050506020204" pitchFamily="18" charset="0"/>
                <a:ea typeface="汉堡包手机字体" panose="020B0604000101010104" pitchFamily="34" charset="-122"/>
                <a:cs typeface="Arial" panose="020B0604020202020204" pitchFamily="34" charset="0"/>
                <a:sym typeface="+mn-lt"/>
              </a:rPr>
              <a:t>CẤU TRÚC MỘT BỨC THƯ</a:t>
            </a:r>
            <a:endParaRPr lang="zh-CN" altLang="en-US" sz="4000" b="1" dirty="0">
              <a:solidFill>
                <a:srgbClr val="002060"/>
              </a:solidFill>
              <a:latin typeface="UTM Kabel KT" panose="02040603050506020204" pitchFamily="18" charset="0"/>
              <a:ea typeface="汉堡包手机字体" panose="020B06040001010101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1307697"/>
            <a:ext cx="745389" cy="69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2463800" y="565147"/>
            <a:ext cx="8509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2301" y="1351287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1061" y="1351281"/>
            <a:ext cx="6604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thưa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C72E6A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41781" y="2463397"/>
            <a:ext cx="745389" cy="6921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7170" y="2506987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3017" y="2512074"/>
            <a:ext cx="10998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tỏ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651" b="83004" l="60072" r="70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3" t="72482" r="28597" b="15827"/>
          <a:stretch/>
        </p:blipFill>
        <p:spPr>
          <a:xfrm>
            <a:off x="1136912" y="5241162"/>
            <a:ext cx="745389" cy="6921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2301" y="5284752"/>
            <a:ext cx="283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latin typeface="UTM Avo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68470" y="531088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chúc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hẹn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B2D69"/>
                </a:solidFill>
                <a:latin typeface="UTM Avo" panose="02040603050506020204" pitchFamily="18" charset="0"/>
                <a:cs typeface="Times New Roman" pitchFamily="18" charset="0"/>
              </a:rPr>
              <a:t>tên</a:t>
            </a:r>
            <a:endParaRPr lang="en-US" sz="2800" b="1" dirty="0">
              <a:solidFill>
                <a:srgbClr val="CB2D69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B895715-1ABF-46DF-BC10-7C996098F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29" b="82370" l="48610" r="57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52" t="72986" r="41864" b="16587"/>
          <a:stretch/>
        </p:blipFill>
        <p:spPr>
          <a:xfrm>
            <a:off x="8664098" y="606404"/>
            <a:ext cx="850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9" grpId="0"/>
      <p:bldP spid="10" grpId="0" build="p"/>
      <p:bldP spid="1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828607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Ưu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điểm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80" b="61957" l="50667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2" t="33445" r="28685" b="38127"/>
          <a:stretch/>
        </p:blipFill>
        <p:spPr>
          <a:xfrm>
            <a:off x="463594" y="1663143"/>
            <a:ext cx="1055077" cy="99646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521702-0724-428A-88D9-60AAE1C4AADF}"/>
              </a:ext>
            </a:extLst>
          </p:cNvPr>
          <p:cNvGrpSpPr/>
          <p:nvPr/>
        </p:nvGrpSpPr>
        <p:grpSpPr>
          <a:xfrm rot="21405833">
            <a:off x="359831" y="2348118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0C1582EF-647A-4F68-A6F0-24343D9DFB09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="" xmlns:a16="http://schemas.microsoft.com/office/drawing/2014/main" id="{4EA6E0FD-1E80-4359-94AE-2E5B44DC4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="" xmlns:a16="http://schemas.microsoft.com/office/drawing/2014/main" id="{AB68CB8B-CCD7-4F5D-B59D-332310873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48527CC-A6E7-4830-90BF-0413F78CCA2E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0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8000"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26753" y="1723388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Hạn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E81C28"/>
                </a:solidFill>
                <a:latin typeface="UTM French Vanilla" panose="02040603050506020204" pitchFamily="18" charset="0"/>
              </a:rPr>
              <a:t>chế</a:t>
            </a:r>
            <a:r>
              <a:rPr lang="en-US" sz="4800" b="1" dirty="0">
                <a:solidFill>
                  <a:srgbClr val="E81C28"/>
                </a:solidFill>
                <a:latin typeface="UTM French Vanilla" panose="02040603050506020204" pitchFamily="18" charset="0"/>
              </a:rPr>
              <a:t>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99998" y="220533"/>
            <a:ext cx="4519599" cy="1448951"/>
            <a:chOff x="122740" y="267425"/>
            <a:chExt cx="4519599" cy="1448951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571274" y="438560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FFA0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2740" y="603354"/>
              <a:ext cx="4519599" cy="830997"/>
              <a:chOff x="395967" y="1468734"/>
              <a:chExt cx="5855783" cy="185080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27056" y="1468734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95967" y="1468734"/>
                <a:ext cx="5767298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NHẬN XÉT</a:t>
                </a:r>
              </a:p>
            </p:txBody>
          </p:sp>
        </p:grpSp>
        <p:sp>
          <p:nvSpPr>
            <p:cNvPr id="8" name="Round Diagonal Corner Rectangle 7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8D15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59" b="89946" l="70667" r="8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96" t="62542" r="10615" b="9030"/>
          <a:stretch/>
        </p:blipFill>
        <p:spPr>
          <a:xfrm>
            <a:off x="377184" y="1663143"/>
            <a:ext cx="949569" cy="9964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51B41D-722A-4C7B-AC93-77D52F7C9404}"/>
              </a:ext>
            </a:extLst>
          </p:cNvPr>
          <p:cNvGrpSpPr/>
          <p:nvPr/>
        </p:nvGrpSpPr>
        <p:grpSpPr>
          <a:xfrm rot="21405833">
            <a:off x="464341" y="2253545"/>
            <a:ext cx="4181477" cy="4220965"/>
            <a:chOff x="771524" y="1734127"/>
            <a:chExt cx="4181476" cy="4220965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2810605E-DBA7-4D11-9AD5-19E871F1697A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" name="Graphic 13">
                <a:extLst>
                  <a:ext uri="{FF2B5EF4-FFF2-40B4-BE49-F238E27FC236}">
                    <a16:creationId xmlns="" xmlns:a16="http://schemas.microsoft.com/office/drawing/2014/main" id="{2FC1D52F-440B-4725-A6A8-89A3343B0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="" xmlns:a16="http://schemas.microsoft.com/office/drawing/2014/main" id="{134D7A02-3569-4327-B87F-BBF1A1F6E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D9D55B9-4881-407E-BE21-CBA89D2C1CC6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742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……………………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4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65620" y="5585976"/>
            <a:ext cx="16205300" cy="1119719"/>
            <a:chOff x="427056" y="1442624"/>
            <a:chExt cx="5824694" cy="2493849"/>
          </a:xfrm>
        </p:grpSpPr>
        <p:sp>
          <p:nvSpPr>
            <p:cNvPr id="3" name="TextBox 2"/>
            <p:cNvSpPr txBox="1"/>
            <p:nvPr/>
          </p:nvSpPr>
          <p:spPr>
            <a:xfrm>
              <a:off x="427056" y="1468734"/>
              <a:ext cx="5824694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233B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3886" y="1442624"/>
              <a:ext cx="5767298" cy="246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Guanine" panose="02040603050506020204" pitchFamily="18" charset="0"/>
                </a:rPr>
                <a:t>HƯỚNG DẪN SỬA BÀI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439" flipH="1">
            <a:off x="592667" y="1013657"/>
            <a:ext cx="1446498" cy="1446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63" b="947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342" flipH="1">
            <a:off x="10116017" y="3866702"/>
            <a:ext cx="1378674" cy="929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1" y="3153624"/>
            <a:ext cx="1441939" cy="14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695 -0.10255 C 0.0332 -0.12454 0.03372 -0.15209 0.02968 -0.17732 C 0.02396 -0.20648 0.01354 -0.22454 0.00156 -0.23542 L -0.05521 -0.28496 " pathEditMode="relative" rAng="20460000" ptsTypes="AAA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9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3854 0.07893 C -0.04714 0.09583 -0.05182 0.1206 -0.05182 0.14676 C -0.05182 0.17616 -0.04714 0.19954 -0.03854 0.21643 L 8.33333E-7 0.29583 " pathEditMode="relative" rAng="0" ptsTypes="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479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22085" y="276622"/>
            <a:ext cx="4548247" cy="1425505"/>
            <a:chOff x="98546" y="267425"/>
            <a:chExt cx="4548247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8546" y="567171"/>
              <a:ext cx="4548247" cy="834196"/>
              <a:chOff x="364620" y="1388147"/>
              <a:chExt cx="5892899" cy="185792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4620" y="1388147"/>
                <a:ext cx="5767299" cy="185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CHÍNH TẢ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=""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=""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451688" y="1191875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FB2CECD-24FF-4F9C-8C86-90D3D66A6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11784 -0.198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1000" r="1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3815" y="0"/>
            <a:ext cx="48181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15889" y="276622"/>
            <a:ext cx="4554443" cy="1425505"/>
            <a:chOff x="92350" y="267425"/>
            <a:chExt cx="4554443" cy="1425505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547828" y="415114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2350" y="570370"/>
              <a:ext cx="4554443" cy="836016"/>
              <a:chOff x="356591" y="1395272"/>
              <a:chExt cx="5900928" cy="186198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32825" y="1395272"/>
                <a:ext cx="5824694" cy="185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233B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6591" y="1406453"/>
                <a:ext cx="5767299" cy="185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Guanine" panose="02040603050506020204" pitchFamily="18" charset="0"/>
                  </a:rPr>
                  <a:t>DÙNG TỪ</a:t>
                </a:r>
              </a:p>
            </p:txBody>
          </p:sp>
        </p:grpSp>
        <p:sp>
          <p:nvSpPr>
            <p:cNvPr id="10" name="Round Diagonal Corner Rectangle 9"/>
            <p:cNvSpPr/>
            <p:nvPr/>
          </p:nvSpPr>
          <p:spPr>
            <a:xfrm>
              <a:off x="413337" y="267425"/>
              <a:ext cx="3892062" cy="1277816"/>
            </a:xfrm>
            <a:prstGeom prst="round2DiagRect">
              <a:avLst>
                <a:gd name="adj1" fmla="val 0"/>
                <a:gd name="adj2" fmla="val 33028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53307"/>
              </p:ext>
            </p:extLst>
          </p:nvPr>
        </p:nvGraphicFramePr>
        <p:xfrm>
          <a:off x="5791200" y="1978749"/>
          <a:ext cx="6115538" cy="4644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769">
                  <a:extLst>
                    <a:ext uri="{9D8B030D-6E8A-4147-A177-3AD203B41FA5}">
                      <a16:colId xmlns="" xmlns:a16="http://schemas.microsoft.com/office/drawing/2014/main" val="1165173152"/>
                    </a:ext>
                  </a:extLst>
                </a:gridCol>
                <a:gridCol w="3057769">
                  <a:extLst>
                    <a:ext uri="{9D8B030D-6E8A-4147-A177-3AD203B41FA5}">
                      <a16:colId xmlns="" xmlns:a16="http://schemas.microsoft.com/office/drawing/2014/main" val="4010084506"/>
                    </a:ext>
                  </a:extLst>
                </a:gridCol>
              </a:tblGrid>
              <a:tr h="991904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Lỗi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Sửa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5400" b="1" dirty="0" err="1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5400" b="1" baseline="0" dirty="0">
                          <a:solidFill>
                            <a:srgbClr val="002060"/>
                          </a:solidFill>
                          <a:latin typeface="UTM French Vanilla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5400" b="1" dirty="0">
                        <a:solidFill>
                          <a:srgbClr val="002060"/>
                        </a:solidFill>
                        <a:latin typeface="UTM French Vanilla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1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5227174"/>
                  </a:ext>
                </a:extLst>
              </a:tr>
              <a:tr h="3652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757845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5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55">
            <a:off x="4594679" y="1123721"/>
            <a:ext cx="1773927" cy="1773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615E573-C840-45BE-BC23-D54F13137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" b="100000" l="9950" r="100000">
                        <a14:foregroundMark x1="58060" y1="23552" x2="72922" y2="46977"/>
                        <a14:foregroundMark x1="65869" y1="42065" x2="19521" y2="73804"/>
                        <a14:foregroundMark x1="32872" y1="37657" x2="52897" y2="84131"/>
                        <a14:foregroundMark x1="46725" y1="21662" x2="23174" y2="51259"/>
                        <a14:foregroundMark x1="37657" y1="44081" x2="47985" y2="47355"/>
                        <a14:foregroundMark x1="64736" y1="45592" x2="75945" y2="51134"/>
                        <a14:foregroundMark x1="53023" y1="12594" x2="85264" y2="56423"/>
                        <a14:foregroundMark x1="17506" y1="56297" x2="35642" y2="85013"/>
                        <a14:foregroundMark x1="38161" y1="71788" x2="73426" y2="80227"/>
                        <a14:foregroundMark x1="81486" y1="56045" x2="80982" y2="80982"/>
                        <a14:foregroundMark x1="74937" y1="57809" x2="66625" y2="78967"/>
                        <a14:foregroundMark x1="35145" y1="30435" x2="21377" y2="43478"/>
                        <a14:foregroundMark x1="17391" y1="73551" x2="32609" y2="85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6" y="4724517"/>
            <a:ext cx="1148862" cy="11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1784 -0.198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2&quot;/&gt;&lt;property id=&quot;20307&quot; value=&quot;265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165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UTM Kabel KT</vt:lpstr>
      <vt:lpstr>Calibri Light</vt:lpstr>
      <vt:lpstr>UTM Guanine</vt:lpstr>
      <vt:lpstr>汉堡包手机字体</vt:lpstr>
      <vt:lpstr>Calibri</vt:lpstr>
      <vt:lpstr>UTM French Vanilla</vt:lpstr>
      <vt:lpstr>UTM Netmuc KT</vt:lpstr>
      <vt:lpstr>Wingdings</vt:lpstr>
      <vt:lpstr>Times New Roman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>VIET BAO</cp:keywords>
  <cp:lastModifiedBy>Microsoft account</cp:lastModifiedBy>
  <cp:revision>20</cp:revision>
  <dcterms:created xsi:type="dcterms:W3CDTF">2021-09-30T13:32:39Z</dcterms:created>
  <dcterms:modified xsi:type="dcterms:W3CDTF">2021-10-10T10:13:25Z</dcterms:modified>
</cp:coreProperties>
</file>