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62" r:id="rId3"/>
    <p:sldId id="263" r:id="rId4"/>
    <p:sldId id="265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8C"/>
    <a:srgbClr val="98C638"/>
    <a:srgbClr val="00CC00"/>
    <a:srgbClr val="FADD0A"/>
    <a:srgbClr val="FA9F19"/>
    <a:srgbClr val="FFFFFF"/>
    <a:srgbClr val="FFFF66"/>
    <a:srgbClr val="FFFF99"/>
    <a:srgbClr val="47D147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3AA87-7B56-49DB-A84E-6A1B6C951D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CFDB2-F009-4968-8869-8AEA02CD1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4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22" b="2285"/>
          <a:stretch/>
        </p:blipFill>
        <p:spPr>
          <a:xfrm>
            <a:off x="-10160" y="-85649"/>
            <a:ext cx="12202160" cy="6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749" y="1520652"/>
            <a:ext cx="2348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3907" y="4567906"/>
            <a:ext cx="2997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Lesson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4663" y="2608139"/>
            <a:ext cx="9302674" cy="1721641"/>
          </a:xfrm>
          <a:prstGeom prst="rect">
            <a:avLst/>
          </a:prstGeom>
          <a:noFill/>
        </p:spPr>
        <p:txBody>
          <a:bodyPr wrap="none" numCol="1" rtlCol="0">
            <a:prstTxWarp prst="textDeflate">
              <a:avLst>
                <a:gd name="adj" fmla="val 17551"/>
              </a:avLst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tl" rotWithShape="0">
                    <a:schemeClr val="accent4">
                      <a:lumMod val="40000"/>
                      <a:lumOff val="60000"/>
                    </a:schemeClr>
                  </a:outerShdw>
                </a:effectLst>
                <a:latin typeface=".VnBodoniH" panose="020B7200000000000000" pitchFamily="34" charset="0"/>
              </a:rPr>
              <a:t>When’s your birthday?</a:t>
            </a:r>
          </a:p>
        </p:txBody>
      </p:sp>
    </p:spTree>
    <p:extLst>
      <p:ext uri="{BB962C8B-B14F-4D97-AF65-F5344CB8AC3E}">
        <p14:creationId xmlns:p14="http://schemas.microsoft.com/office/powerpoint/2010/main" val="34758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641" y="29313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3493B-170E-40E3-BC00-4A8EF616C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77" y="693249"/>
            <a:ext cx="9132600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53942" y="22141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4820" y="2880410"/>
            <a:ext cx="11262360" cy="2763656"/>
            <a:chOff x="-2515391" y="2037669"/>
            <a:chExt cx="14355223" cy="3522611"/>
          </a:xfrm>
        </p:grpSpPr>
        <p:pic>
          <p:nvPicPr>
            <p:cNvPr id="2049" name="Picture 1" descr="https://s.sachmem.vn/public/images/TA4T1SHS/U4-L2-2-2-kmgxnjtlptymed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5391" y="2037669"/>
              <a:ext cx="2267080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4T1SHS/U4-L2-2-3-jqrbysljfdnzlhok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854" y="2753446"/>
              <a:ext cx="2264699" cy="238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1SHS/U4-L2-2-4-vtwpipsokllvrtt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581" y="3178893"/>
              <a:ext cx="2264699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1SHS/U4-L2-2-5-amxuapyfmobvxky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734" y="3178893"/>
              <a:ext cx="2264699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4T1SHS/U4-L2-2-6-hleipbhkfyqkdzqb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386" y="2851264"/>
              <a:ext cx="2264699" cy="238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4T1SHS/U4-L2-2-7-svcainyxemzzlys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752" y="2291370"/>
              <a:ext cx="2267080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 flipH="1">
            <a:off x="4709415" y="433239"/>
            <a:ext cx="4702927" cy="646986"/>
            <a:chOff x="1666466" y="767956"/>
            <a:chExt cx="7574822" cy="646986"/>
          </a:xfrm>
        </p:grpSpPr>
        <p:sp>
          <p:nvSpPr>
            <p:cNvPr id="22" name="Rounded Rectangle 21"/>
            <p:cNvSpPr/>
            <p:nvPr/>
          </p:nvSpPr>
          <p:spPr>
            <a:xfrm>
              <a:off x="1666466" y="767956"/>
              <a:ext cx="7291879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When’s your birthday?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2519680" y="1244643"/>
            <a:ext cx="5405268" cy="646986"/>
            <a:chOff x="2527009" y="1620931"/>
            <a:chExt cx="5405268" cy="646986"/>
          </a:xfrm>
        </p:grpSpPr>
        <p:sp>
          <p:nvSpPr>
            <p:cNvPr id="25" name="Rounded Rectangle 24"/>
            <p:cNvSpPr/>
            <p:nvPr/>
          </p:nvSpPr>
          <p:spPr>
            <a:xfrm>
              <a:off x="2527009" y="1620931"/>
              <a:ext cx="509891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sz="32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7" name="Picture 8" descr="https://s.sachmem.vn/public/characters/Akik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948" y="1244643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64" y="421473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64021" y="5093067"/>
            <a:ext cx="145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8467" y="4709911"/>
            <a:ext cx="667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17723" y="5661759"/>
            <a:ext cx="150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57098" y="5278603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twelfth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32717" y="5930536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4892" y="5547380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13775" y="5924632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94693" y="5541476"/>
            <a:ext cx="1308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twentieth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93421" y="569372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2166" y="5310567"/>
            <a:ext cx="1391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517509" y="5310282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50764" y="4927126"/>
            <a:ext cx="1821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twenty-fourth</a:t>
            </a:r>
          </a:p>
        </p:txBody>
      </p:sp>
      <p:cxnSp>
        <p:nvCxnSpPr>
          <p:cNvPr id="5" name="Straight Arrow Connector 4"/>
          <p:cNvCxnSpPr>
            <a:stCxn id="25" idx="2"/>
          </p:cNvCxnSpPr>
          <p:nvPr/>
        </p:nvCxnSpPr>
        <p:spPr>
          <a:xfrm flipH="1">
            <a:off x="2068082" y="1891629"/>
            <a:ext cx="3001056" cy="1321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5" idx="2"/>
          </p:cNvCxnSpPr>
          <p:nvPr/>
        </p:nvCxnSpPr>
        <p:spPr>
          <a:xfrm flipH="1">
            <a:off x="3478138" y="1891629"/>
            <a:ext cx="1591000" cy="162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5" idx="2"/>
            <a:endCxn id="2051" idx="0"/>
          </p:cNvCxnSpPr>
          <p:nvPr/>
        </p:nvCxnSpPr>
        <p:spPr>
          <a:xfrm>
            <a:off x="5069138" y="1891629"/>
            <a:ext cx="71056" cy="1884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5" idx="2"/>
          </p:cNvCxnSpPr>
          <p:nvPr/>
        </p:nvCxnSpPr>
        <p:spPr>
          <a:xfrm>
            <a:off x="5069138" y="1891629"/>
            <a:ext cx="1835864" cy="2090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5" idx="2"/>
          </p:cNvCxnSpPr>
          <p:nvPr/>
        </p:nvCxnSpPr>
        <p:spPr>
          <a:xfrm>
            <a:off x="5069138" y="1891629"/>
            <a:ext cx="3624283" cy="1988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5" idx="2"/>
          </p:cNvCxnSpPr>
          <p:nvPr/>
        </p:nvCxnSpPr>
        <p:spPr>
          <a:xfrm>
            <a:off x="5069138" y="1891629"/>
            <a:ext cx="5578922" cy="1432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4432" y="335342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735452"/>
            <a:ext cx="10308562" cy="54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LEGO, toy, different, several&#10;&#10;Description automatically generated">
            <a:extLst>
              <a:ext uri="{FF2B5EF4-FFF2-40B4-BE49-F238E27FC236}">
                <a16:creationId xmlns:a16="http://schemas.microsoft.com/office/drawing/2014/main" id="{55FDC266-69A0-4BB7-BAD1-B30B8C20E0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5611" r="52267" b="49906"/>
          <a:stretch/>
        </p:blipFill>
        <p:spPr>
          <a:xfrm>
            <a:off x="9518495" y="5077484"/>
            <a:ext cx="594360" cy="590550"/>
          </a:xfrm>
          <a:prstGeom prst="rect">
            <a:avLst/>
          </a:prstGeom>
        </p:spPr>
      </p:pic>
      <p:pic>
        <p:nvPicPr>
          <p:cNvPr id="20" name="Picture 19" descr="A picture containing LEGO, toy, different, several&#10;&#10;Description automatically generated">
            <a:extLst>
              <a:ext uri="{FF2B5EF4-FFF2-40B4-BE49-F238E27FC236}">
                <a16:creationId xmlns:a16="http://schemas.microsoft.com/office/drawing/2014/main" id="{8911A8B6-93F6-4D56-9342-43CAB262EF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8" t="5383" r="4724" b="50133"/>
          <a:stretch/>
        </p:blipFill>
        <p:spPr>
          <a:xfrm>
            <a:off x="8047625" y="5077484"/>
            <a:ext cx="666751" cy="590550"/>
          </a:xfrm>
          <a:prstGeom prst="rect">
            <a:avLst/>
          </a:prstGeom>
        </p:spPr>
      </p:pic>
      <p:pic>
        <p:nvPicPr>
          <p:cNvPr id="21" name="Picture 20" descr="A picture containing LEGO, toy, different, several&#10;&#10;Description automatically generated">
            <a:extLst>
              <a:ext uri="{FF2B5EF4-FFF2-40B4-BE49-F238E27FC236}">
                <a16:creationId xmlns:a16="http://schemas.microsoft.com/office/drawing/2014/main" id="{C45E7533-F91D-4C36-92BD-31F9905B7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5" t="49362" b="6154"/>
          <a:stretch/>
        </p:blipFill>
        <p:spPr>
          <a:xfrm>
            <a:off x="10250222" y="5077484"/>
            <a:ext cx="735330" cy="590551"/>
          </a:xfrm>
          <a:prstGeom prst="rect">
            <a:avLst/>
          </a:prstGeom>
        </p:spPr>
      </p:pic>
      <p:pic>
        <p:nvPicPr>
          <p:cNvPr id="22" name="Picture 21" descr="A picture containing LEGO, toy, different, several&#10;&#10;Description automatically generated">
            <a:extLst>
              <a:ext uri="{FF2B5EF4-FFF2-40B4-BE49-F238E27FC236}">
                <a16:creationId xmlns:a16="http://schemas.microsoft.com/office/drawing/2014/main" id="{5F5AC4AA-FE5C-43E8-A69F-4A864F7410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49363" r="50648" b="6153"/>
          <a:stretch/>
        </p:blipFill>
        <p:spPr>
          <a:xfrm>
            <a:off x="8714376" y="5123204"/>
            <a:ext cx="666752" cy="590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79" y="1692885"/>
            <a:ext cx="11241143" cy="2632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878" y="39395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73380" y="3831087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9530900" y="383108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0421" y="383108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46179" y="383289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4C7977A1-9F91-40BD-976F-40FC2EAC20B8}"/>
              </a:ext>
            </a:extLst>
          </p:cNvPr>
          <p:cNvSpPr/>
          <p:nvPr/>
        </p:nvSpPr>
        <p:spPr>
          <a:xfrm>
            <a:off x="10319795" y="5175054"/>
            <a:ext cx="551543" cy="548640"/>
          </a:xfrm>
          <a:prstGeom prst="star32">
            <a:avLst/>
          </a:prstGeom>
          <a:solidFill>
            <a:srgbClr val="FFFF99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400D5F37-1345-46C5-BBD1-4C08263B6909}"/>
              </a:ext>
            </a:extLst>
          </p:cNvPr>
          <p:cNvSpPr/>
          <p:nvPr/>
        </p:nvSpPr>
        <p:spPr>
          <a:xfrm>
            <a:off x="9562009" y="5194932"/>
            <a:ext cx="551543" cy="548640"/>
          </a:xfrm>
          <a:prstGeom prst="star32">
            <a:avLst/>
          </a:prstGeom>
          <a:solidFill>
            <a:srgbClr val="FFFF99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30A84A26-ADF4-4101-B622-60F10BB4DE82}"/>
              </a:ext>
            </a:extLst>
          </p:cNvPr>
          <p:cNvSpPr/>
          <p:nvPr/>
        </p:nvSpPr>
        <p:spPr>
          <a:xfrm>
            <a:off x="8834040" y="5194932"/>
            <a:ext cx="551543" cy="548640"/>
          </a:xfrm>
          <a:prstGeom prst="star32">
            <a:avLst/>
          </a:prstGeom>
          <a:solidFill>
            <a:srgbClr val="FFFF99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775905D8-6AEE-4F84-9106-C9F08F6D36C9}"/>
              </a:ext>
            </a:extLst>
          </p:cNvPr>
          <p:cNvSpPr/>
          <p:nvPr/>
        </p:nvSpPr>
        <p:spPr>
          <a:xfrm>
            <a:off x="8106071" y="5194932"/>
            <a:ext cx="551543" cy="548640"/>
          </a:xfrm>
          <a:prstGeom prst="star32">
            <a:avLst/>
          </a:prstGeom>
          <a:solidFill>
            <a:srgbClr val="FFFF99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35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4 When's your birth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4 When's your birthday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60" y="1086774"/>
            <a:ext cx="11036300" cy="4458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0197" y="179041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4640" y="1889380"/>
            <a:ext cx="537200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4640" y="3313903"/>
            <a:ext cx="537200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1001" y="4758747"/>
            <a:ext cx="542788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1246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4 - Lesson 2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4764" y="1154436"/>
            <a:ext cx="8440805" cy="4747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57" y="559888"/>
            <a:ext cx="10338185" cy="5648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6555" y="359833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Let's chant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ED8F2BDD-2960-476F-AAFE-568E03AA8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2310" y="77581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57362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53</Words>
  <Application>Microsoft Office PowerPoint</Application>
  <PresentationFormat>Widescreen</PresentationFormat>
  <Paragraphs>34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.VnBodoniH</vt:lpstr>
      <vt:lpstr>Arial</vt:lpstr>
      <vt:lpstr>Calibri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81</cp:revision>
  <dcterms:created xsi:type="dcterms:W3CDTF">2021-05-06T05:37:23Z</dcterms:created>
  <dcterms:modified xsi:type="dcterms:W3CDTF">2022-10-16T14:11:57Z</dcterms:modified>
</cp:coreProperties>
</file>