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9" r:id="rId3"/>
    <p:sldId id="256" r:id="rId4"/>
    <p:sldId id="314" r:id="rId5"/>
    <p:sldId id="289" r:id="rId6"/>
    <p:sldId id="273" r:id="rId7"/>
    <p:sldId id="302" r:id="rId8"/>
    <p:sldId id="303" r:id="rId9"/>
    <p:sldId id="306" r:id="rId10"/>
    <p:sldId id="307" r:id="rId11"/>
    <p:sldId id="308" r:id="rId12"/>
    <p:sldId id="309" r:id="rId13"/>
    <p:sldId id="310" r:id="rId14"/>
    <p:sldId id="311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>
      <p:cViewPr varScale="1">
        <p:scale>
          <a:sx n="79" d="100"/>
          <a:sy n="79" d="100"/>
        </p:scale>
        <p:origin x="826" y="82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gif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14.xml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slide" Target="slide12.xml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046" y="381001"/>
            <a:ext cx="12465884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12364535" cy="3248338"/>
          </a:xfrm>
          <a:prstGeom prst="rect">
            <a:avLst/>
          </a:prstGeom>
        </p:spPr>
      </p:pic>
      <p:pic>
        <p:nvPicPr>
          <p:cNvPr id="22" name="Picture 21" descr="duc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941" y="4811047"/>
            <a:ext cx="2331019" cy="1851537"/>
          </a:xfrm>
          <a:prstGeom prst="rect">
            <a:avLst/>
          </a:prstGeom>
        </p:spPr>
      </p:pic>
      <p:pic>
        <p:nvPicPr>
          <p:cNvPr id="23" name="Picture 22" descr="duc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4389" y="4811047"/>
            <a:ext cx="2331019" cy="1851537"/>
          </a:xfrm>
          <a:prstGeom prst="rect">
            <a:avLst/>
          </a:prstGeom>
        </p:spPr>
      </p:pic>
      <p:pic>
        <p:nvPicPr>
          <p:cNvPr id="25" name="Picture 24" descr="duct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6966" y="1143000"/>
            <a:ext cx="2139153" cy="169913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7655079" y="220716"/>
            <a:ext cx="1722927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01133" y="3194538"/>
            <a:ext cx="1722927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49684" y="3194538"/>
            <a:ext cx="1722927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h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5178" y="3118339"/>
            <a:ext cx="1216184" cy="996461"/>
          </a:xfrm>
          <a:prstGeom prst="rect">
            <a:avLst/>
          </a:prstGeom>
        </p:spPr>
      </p:pic>
      <p:pic>
        <p:nvPicPr>
          <p:cNvPr id="28" name="Picture 27" descr="uh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060473" y="220716"/>
            <a:ext cx="1086455" cy="749810"/>
          </a:xfrm>
          <a:prstGeom prst="rect">
            <a:avLst/>
          </a:prstGeom>
        </p:spPr>
      </p:pic>
      <p:pic>
        <p:nvPicPr>
          <p:cNvPr id="29" name="Picture 28" descr="uh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52382" y="3270738"/>
            <a:ext cx="1327815" cy="68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-2133600"/>
            <a:ext cx="2520562" cy="3786111"/>
          </a:xfrm>
          <a:prstGeom prst="rect">
            <a:avLst/>
          </a:prstGeom>
        </p:spPr>
      </p:pic>
      <p:pic>
        <p:nvPicPr>
          <p:cNvPr id="26" name="Picture 25" descr="duct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784" y="1143000"/>
            <a:ext cx="2139153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803830" y="220716"/>
            <a:ext cx="1722927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a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06527" y="220717"/>
            <a:ext cx="1317532" cy="9222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57" y="-1990725"/>
            <a:ext cx="2520562" cy="37861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8" y="1652511"/>
            <a:ext cx="2520562" cy="37861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3" y="1591830"/>
            <a:ext cx="2520562" cy="3786111"/>
          </a:xfrm>
          <a:prstGeom prst="rect">
            <a:avLst/>
          </a:prstGeom>
        </p:spPr>
      </p:pic>
      <p:sp>
        <p:nvSpPr>
          <p:cNvPr id="4" name="Right Arrow 3">
            <a:hlinkClick r:id="rId16" action="ppaction://hlinksldjump"/>
          </p:cNvPr>
          <p:cNvSpPr/>
          <p:nvPr/>
        </p:nvSpPr>
        <p:spPr>
          <a:xfrm>
            <a:off x="10119519" y="6202516"/>
            <a:ext cx="1966119" cy="64278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TM American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849E-6 4.44444E-6 L -0.00261 0.189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206E-6 4.44444E-6 L -0.00678 0.2020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00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668E-6 -4.81481E-6 L -0.01513 0.3171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" y="158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1057 0.3062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" y="15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và 3 được ….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sa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và 3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gồm 6 và ….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gồm 6 và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và 1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3945" y="296287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 1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và …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894" y="2970963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và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99319" y="990600"/>
            <a:ext cx="110328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" b="18017"/>
          <a:stretch/>
        </p:blipFill>
        <p:spPr>
          <a:xfrm>
            <a:off x="-91281" y="-76200"/>
            <a:ext cx="1290106" cy="879764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213519" y="35668"/>
            <a:ext cx="1371600" cy="9906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38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5" y="1295401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hình dưới đây có những số nào?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0053" r="3151" b="42222"/>
          <a:stretch/>
        </p:blipFill>
        <p:spPr>
          <a:xfrm>
            <a:off x="1201685" y="1447800"/>
            <a:ext cx="10187531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75" y="1447800"/>
            <a:ext cx="2448267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7" y="1704562"/>
            <a:ext cx="2391109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3" y="3785755"/>
            <a:ext cx="1781424" cy="2181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4" y="1845871"/>
            <a:ext cx="1757555" cy="21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1" y="3434073"/>
            <a:ext cx="2999192" cy="25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mỗi bể có bao nhiêu con cá?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87603" y="290945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601867" y="296487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302276" y="300644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861754" y="577041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579384" y="581198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283159" y="585354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chậu hoa thích hợp.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8508" r="7880" b="67677"/>
          <a:stretch/>
        </p:blipFill>
        <p:spPr>
          <a:xfrm>
            <a:off x="474802" y="1283886"/>
            <a:ext cx="11226134" cy="4659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08919" y="39139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99719" y="3913910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73346" y="3913910"/>
            <a:ext cx="2203373" cy="734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76519" y="3913910"/>
            <a:ext cx="1600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04319" y="229582"/>
            <a:ext cx="6784247" cy="6284354"/>
            <a:chOff x="3019771" y="229582"/>
            <a:chExt cx="6784247" cy="62843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3" t="40808" r="7589" b="5859"/>
            <a:stretch/>
          </p:blipFill>
          <p:spPr>
            <a:xfrm>
              <a:off x="3019771" y="229582"/>
              <a:ext cx="6784247" cy="628435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3503974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72209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840444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288522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56757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4992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1019" y="914400"/>
            <a:ext cx="8310589" cy="62484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925624" y="2286001"/>
            <a:ext cx="749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5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115</Words>
  <Application>Microsoft Office PowerPoint</Application>
  <PresentationFormat>Custom</PresentationFormat>
  <Paragraphs>48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Kids</vt:lpstr>
      <vt:lpstr>Times New Roman</vt:lpstr>
      <vt:lpstr>UTM Americana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218</cp:revision>
  <dcterms:created xsi:type="dcterms:W3CDTF">2021-05-23T10:25:42Z</dcterms:created>
  <dcterms:modified xsi:type="dcterms:W3CDTF">2022-10-11T16:03:37Z</dcterms:modified>
</cp:coreProperties>
</file>